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453" r:id="rId2"/>
    <p:sldId id="454" r:id="rId3"/>
    <p:sldId id="550" r:id="rId4"/>
    <p:sldId id="551" r:id="rId5"/>
    <p:sldId id="552" r:id="rId6"/>
    <p:sldId id="553" r:id="rId7"/>
    <p:sldId id="554" r:id="rId8"/>
    <p:sldId id="555" r:id="rId9"/>
    <p:sldId id="557" r:id="rId10"/>
    <p:sldId id="558" r:id="rId11"/>
    <p:sldId id="559" r:id="rId12"/>
    <p:sldId id="560" r:id="rId13"/>
    <p:sldId id="561" r:id="rId14"/>
    <p:sldId id="568" r:id="rId15"/>
    <p:sldId id="570" r:id="rId16"/>
    <p:sldId id="569" r:id="rId17"/>
    <p:sldId id="580" r:id="rId18"/>
    <p:sldId id="545" r:id="rId19"/>
    <p:sldId id="546" r:id="rId20"/>
    <p:sldId id="563" r:id="rId21"/>
    <p:sldId id="564" r:id="rId22"/>
    <p:sldId id="565" r:id="rId23"/>
    <p:sldId id="566" r:id="rId24"/>
    <p:sldId id="541" r:id="rId25"/>
    <p:sldId id="567" r:id="rId26"/>
    <p:sldId id="510" r:id="rId27"/>
    <p:sldId id="542" r:id="rId28"/>
    <p:sldId id="562" r:id="rId29"/>
    <p:sldId id="516" r:id="rId30"/>
    <p:sldId id="517" r:id="rId31"/>
    <p:sldId id="518" r:id="rId32"/>
    <p:sldId id="519" r:id="rId33"/>
    <p:sldId id="520" r:id="rId34"/>
    <p:sldId id="525" r:id="rId35"/>
    <p:sldId id="526" r:id="rId36"/>
    <p:sldId id="536" r:id="rId37"/>
    <p:sldId id="571" r:id="rId38"/>
    <p:sldId id="531" r:id="rId39"/>
    <p:sldId id="577" r:id="rId40"/>
    <p:sldId id="581" r:id="rId41"/>
    <p:sldId id="582" r:id="rId42"/>
    <p:sldId id="583" r:id="rId43"/>
    <p:sldId id="584" r:id="rId44"/>
    <p:sldId id="585" r:id="rId45"/>
    <p:sldId id="586" r:id="rId46"/>
    <p:sldId id="587" r:id="rId47"/>
    <p:sldId id="588" r:id="rId48"/>
    <p:sldId id="589" r:id="rId49"/>
    <p:sldId id="590" r:id="rId50"/>
    <p:sldId id="591" r:id="rId51"/>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4" d="100"/>
          <a:sy n="74" d="100"/>
        </p:scale>
        <p:origin x="-396" y="-90"/>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98"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267435" y="6677224"/>
            <a:ext cx="764606" cy="2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299" tIns="44444" rIns="87299" bIns="44444">
            <a:spAutoFit/>
          </a:bodyPr>
          <a:lstStyle>
            <a:lvl1pPr defTabSz="900113">
              <a:defRPr b="1">
                <a:solidFill>
                  <a:schemeClr val="tx1"/>
                </a:solidFill>
                <a:latin typeface="Helvetica" panose="020B0604020202020204" pitchFamily="34" charset="0"/>
              </a:defRPr>
            </a:lvl1pPr>
            <a:lvl2pPr marL="742950" indent="-285750" defTabSz="900113">
              <a:defRPr b="1">
                <a:solidFill>
                  <a:schemeClr val="tx1"/>
                </a:solidFill>
                <a:latin typeface="Helvetica" panose="020B0604020202020204" pitchFamily="34" charset="0"/>
              </a:defRPr>
            </a:lvl2pPr>
            <a:lvl3pPr marL="1143000" indent="-228600" defTabSz="900113">
              <a:defRPr b="1">
                <a:solidFill>
                  <a:schemeClr val="tx1"/>
                </a:solidFill>
                <a:latin typeface="Helvetica" panose="020B0604020202020204" pitchFamily="34" charset="0"/>
              </a:defRPr>
            </a:lvl3pPr>
            <a:lvl4pPr marL="1600200" indent="-228600" defTabSz="900113">
              <a:defRPr b="1">
                <a:solidFill>
                  <a:schemeClr val="tx1"/>
                </a:solidFill>
                <a:latin typeface="Helvetica" panose="020B0604020202020204" pitchFamily="34" charset="0"/>
              </a:defRPr>
            </a:lvl4pPr>
            <a:lvl5pPr marL="2057400" indent="-228600" defTabSz="900113">
              <a:defRPr b="1">
                <a:solidFill>
                  <a:schemeClr val="tx1"/>
                </a:solidFill>
                <a:latin typeface="Helvetica" panose="020B0604020202020204" pitchFamily="34" charset="0"/>
              </a:defRPr>
            </a:lvl5pPr>
            <a:lvl6pPr marL="25146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FE2C4C-4164-4DEE-A7A3-98F4A4DE80B9}"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110874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40443" y="3331765"/>
            <a:ext cx="6815515" cy="3153768"/>
          </a:xfrm>
          <a:prstGeom prst="rect">
            <a:avLst/>
          </a:prstGeom>
          <a:noFill/>
          <a:ln w="12700">
            <a:noFill/>
            <a:miter lim="800000"/>
            <a:headEnd/>
            <a:tailEnd/>
          </a:ln>
          <a:effectLst/>
        </p:spPr>
        <p:txBody>
          <a:bodyPr vert="horz" wrap="square" lIns="90474" tIns="44444" rIns="90474" bIns="44444"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07" name="Rectangle 3"/>
          <p:cNvSpPr>
            <a:spLocks noChangeArrowheads="1"/>
          </p:cNvSpPr>
          <p:nvPr/>
        </p:nvSpPr>
        <p:spPr bwMode="auto">
          <a:xfrm>
            <a:off x="4244257" y="6677224"/>
            <a:ext cx="807887" cy="2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299" tIns="44444" rIns="87299" bIns="44444">
            <a:spAutoFit/>
          </a:bodyPr>
          <a:lstStyle>
            <a:lvl1pPr defTabSz="900113">
              <a:defRPr b="1">
                <a:solidFill>
                  <a:schemeClr val="tx1"/>
                </a:solidFill>
                <a:latin typeface="Helvetica" panose="020B0604020202020204" pitchFamily="34" charset="0"/>
              </a:defRPr>
            </a:lvl1pPr>
            <a:lvl2pPr marL="742950" indent="-285750" defTabSz="900113">
              <a:defRPr b="1">
                <a:solidFill>
                  <a:schemeClr val="tx1"/>
                </a:solidFill>
                <a:latin typeface="Helvetica" panose="020B0604020202020204" pitchFamily="34" charset="0"/>
              </a:defRPr>
            </a:lvl2pPr>
            <a:lvl3pPr marL="1143000" indent="-228600" defTabSz="900113">
              <a:defRPr b="1">
                <a:solidFill>
                  <a:schemeClr val="tx1"/>
                </a:solidFill>
                <a:latin typeface="Helvetica" panose="020B0604020202020204" pitchFamily="34" charset="0"/>
              </a:defRPr>
            </a:lvl3pPr>
            <a:lvl4pPr marL="1600200" indent="-228600" defTabSz="900113">
              <a:defRPr b="1">
                <a:solidFill>
                  <a:schemeClr val="tx1"/>
                </a:solidFill>
                <a:latin typeface="Helvetica" panose="020B0604020202020204" pitchFamily="34" charset="0"/>
              </a:defRPr>
            </a:lvl4pPr>
            <a:lvl5pPr marL="2057400" indent="-228600" defTabSz="900113">
              <a:defRPr b="1">
                <a:solidFill>
                  <a:schemeClr val="tx1"/>
                </a:solidFill>
                <a:latin typeface="Helvetica" panose="020B0604020202020204" pitchFamily="34" charset="0"/>
              </a:defRPr>
            </a:lvl5pPr>
            <a:lvl6pPr marL="25146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7249BE2C-8978-43AB-BDAC-0C42A6EF3A59}"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0998551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5464649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1507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6056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8910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0513" y="1220788"/>
            <a:ext cx="8307387" cy="5224462"/>
          </a:xfrm>
        </p:spPr>
        <p:txBody>
          <a:bodyPr/>
          <a:lstStyle/>
          <a:p>
            <a:pPr lvl="0"/>
            <a:endParaRPr lang="en-US" noProof="0" smtClean="0"/>
          </a:p>
        </p:txBody>
      </p:sp>
    </p:spTree>
    <p:extLst>
      <p:ext uri="{BB962C8B-B14F-4D97-AF65-F5344CB8AC3E}">
        <p14:creationId xmlns:p14="http://schemas.microsoft.com/office/powerpoint/2010/main" val="278789170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4378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97394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19487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396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84161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69050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5097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30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9897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8F5DE775-DC3E-436E-9D36-30CB3309ADB4}"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userDrawn="1"/>
        </p:nvSpPr>
        <p:spPr bwMode="auto">
          <a:xfrm>
            <a:off x="7277015" y="6401358"/>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defRPr b="1">
                <a:solidFill>
                  <a:schemeClr val="tx1"/>
                </a:solidFill>
                <a:latin typeface="Helvetica" pitchFamily="34" charset="0"/>
              </a:defRPr>
            </a:lvl1pPr>
            <a:lvl2pPr marL="742950" indent="-285750">
              <a:defRPr b="1">
                <a:solidFill>
                  <a:schemeClr val="tx1"/>
                </a:solidFill>
                <a:latin typeface="Helvetica" pitchFamily="34" charset="0"/>
              </a:defRPr>
            </a:lvl2pPr>
            <a:lvl3pPr marL="1143000" indent="-228600">
              <a:defRPr b="1">
                <a:solidFill>
                  <a:schemeClr val="tx1"/>
                </a:solidFill>
                <a:latin typeface="Helvetica" pitchFamily="34" charset="0"/>
              </a:defRPr>
            </a:lvl3pPr>
            <a:lvl4pPr marL="1600200" indent="-228600">
              <a:defRPr b="1">
                <a:solidFill>
                  <a:schemeClr val="tx1"/>
                </a:solidFill>
                <a:latin typeface="Helvetica" pitchFamily="34" charset="0"/>
              </a:defRPr>
            </a:lvl4pPr>
            <a:lvl5pPr marL="2057400" indent="-228600">
              <a:defRPr b="1">
                <a:solidFill>
                  <a:schemeClr val="tx1"/>
                </a:solidFill>
                <a:latin typeface="Helvetica"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itchFamily="34" charset="0"/>
              </a:defRPr>
            </a:lvl9pPr>
          </a:lstStyle>
          <a:p>
            <a:pPr algn="ctr">
              <a:lnSpc>
                <a:spcPct val="90000"/>
              </a:lnSpc>
              <a:defRPr/>
            </a:pPr>
            <a:r>
              <a:rPr lang="en-US" altLang="en-US" sz="1400" b="0" dirty="0" smtClean="0">
                <a:solidFill>
                  <a:schemeClr val="hlink"/>
                </a:solidFill>
              </a:rPr>
              <a:t>CSCE 513 Fall 2017</a:t>
            </a:r>
          </a:p>
        </p:txBody>
      </p:sp>
    </p:spTree>
  </p:cSld>
  <p:clrMap bg1="lt1" tx1="dk1" bg2="lt2" tx2="dk2" accent1="accent1" accent2="accent2" accent3="accent3" accent4="accent4" accent5="accent5" accent6="accent6" hlink="hlink" folHlink="folHlink"/>
  <p:sldLayoutIdLst>
    <p:sldLayoutId id="2147483846"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7" r:id="rId14"/>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n.wikipedia.org/wiki/George_K._Zip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English_articles#Definite_article" TargetMode="External"/><Relationship Id="rId3" Type="http://schemas.openxmlformats.org/officeDocument/2006/relationships/hyperlink" Target="https://en.wikipedia.org/wiki/Natural_language" TargetMode="External"/><Relationship Id="rId7" Type="http://schemas.openxmlformats.org/officeDocument/2006/relationships/hyperlink" Target="https://en.wikipedia.org/wiki/Brown_Corpus" TargetMode="External"/><Relationship Id="rId2" Type="http://schemas.openxmlformats.org/officeDocument/2006/relationships/hyperlink" Target="https://en.wikipedia.org/wiki/Text_corpus" TargetMode="External"/><Relationship Id="rId1" Type="http://schemas.openxmlformats.org/officeDocument/2006/relationships/slideLayout" Target="../slideLayouts/slideLayout2.xml"/><Relationship Id="rId6" Type="http://schemas.openxmlformats.org/officeDocument/2006/relationships/hyperlink" Target="https://en.wikipedia.org/wiki/Rank-frequency_distribution" TargetMode="External"/><Relationship Id="rId5" Type="http://schemas.openxmlformats.org/officeDocument/2006/relationships/hyperlink" Target="https://en.wikipedia.org/wiki/Frequency_table" TargetMode="External"/><Relationship Id="rId4" Type="http://schemas.openxmlformats.org/officeDocument/2006/relationships/hyperlink" Target="https://en.wikipedia.org/wiki/Inversely_proportional" TargetMode="External"/><Relationship Id="rId9" Type="http://schemas.openxmlformats.org/officeDocument/2006/relationships/hyperlink" Target="https://en.wikipedia.org/wiki/Zipf's_law#cite_note-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836738"/>
            <a:ext cx="8458200" cy="1565275"/>
          </a:xfrm>
        </p:spPr>
        <p:txBody>
          <a:bodyPr/>
          <a:lstStyle/>
          <a:p>
            <a:pPr algn="ctr" eaLnBrk="1" hangingPunct="1"/>
            <a:r>
              <a:rPr lang="en-US" altLang="en-US" smtClean="0"/>
              <a:t>Lecture 2</a:t>
            </a:r>
            <a:br>
              <a:rPr lang="en-US" altLang="en-US" smtClean="0"/>
            </a:br>
            <a:r>
              <a:rPr lang="en-US" altLang="en-US" smtClean="0"/>
              <a:t>Quantifying Performance </a:t>
            </a:r>
            <a:br>
              <a:rPr lang="en-US" altLang="en-US" smtClean="0"/>
            </a:br>
            <a:r>
              <a:rPr lang="en-US" altLang="en-US" smtClean="0"/>
              <a:t>             </a:t>
            </a:r>
          </a:p>
        </p:txBody>
      </p:sp>
      <p:sp>
        <p:nvSpPr>
          <p:cNvPr id="418819" name="Rectangle 3"/>
          <p:cNvSpPr>
            <a:spLocks noGrp="1" noChangeArrowheads="1"/>
          </p:cNvSpPr>
          <p:nvPr>
            <p:ph type="body" idx="1"/>
          </p:nvPr>
        </p:nvSpPr>
        <p:spPr>
          <a:xfrm>
            <a:off x="2130425" y="3719513"/>
            <a:ext cx="4384675" cy="2462212"/>
          </a:xfrm>
        </p:spPr>
        <p:txBody>
          <a:bodyPr lIns="90487" tIns="44450" rIns="90487" bIns="44450"/>
          <a:lstStyle/>
          <a:p>
            <a:pPr eaLnBrk="1" hangingPunct="1">
              <a:defRPr/>
            </a:pPr>
            <a:r>
              <a:rPr lang="en-US" dirty="0" smtClean="0"/>
              <a:t>Topics </a:t>
            </a:r>
          </a:p>
          <a:p>
            <a:pPr lvl="1" eaLnBrk="1" hangingPunct="1">
              <a:defRPr/>
            </a:pPr>
            <a:r>
              <a:rPr lang="en-US" dirty="0" smtClean="0"/>
              <a:t>Speedup</a:t>
            </a:r>
          </a:p>
          <a:p>
            <a:pPr lvl="1" eaLnBrk="1" hangingPunct="1">
              <a:defRPr/>
            </a:pPr>
            <a:r>
              <a:rPr lang="en-US" dirty="0" smtClean="0"/>
              <a:t>Amdahl’s law</a:t>
            </a:r>
          </a:p>
          <a:p>
            <a:pPr lvl="1" eaLnBrk="1" hangingPunct="1">
              <a:defRPr/>
            </a:pPr>
            <a:r>
              <a:rPr lang="en-US" dirty="0" smtClean="0"/>
              <a:t>Execution time</a:t>
            </a:r>
          </a:p>
          <a:p>
            <a:pPr lvl="1" eaLnBrk="1" hangingPunct="1">
              <a:defRPr/>
            </a:pPr>
            <a:endParaRPr lang="en-US" dirty="0" smtClean="0"/>
          </a:p>
          <a:p>
            <a:pPr eaLnBrk="1" hangingPunct="1">
              <a:defRPr/>
            </a:pPr>
            <a:r>
              <a:rPr lang="en-US" dirty="0" smtClean="0"/>
              <a:t>Readings: Chapter 1</a:t>
            </a:r>
          </a:p>
        </p:txBody>
      </p:sp>
      <p:sp>
        <p:nvSpPr>
          <p:cNvPr id="5124" name="Rectangle 4"/>
          <p:cNvSpPr>
            <a:spLocks noChangeArrowheads="1"/>
          </p:cNvSpPr>
          <p:nvPr/>
        </p:nvSpPr>
        <p:spPr bwMode="auto">
          <a:xfrm>
            <a:off x="747713" y="6500813"/>
            <a:ext cx="179376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lnSpc>
                <a:spcPct val="100000"/>
              </a:lnSpc>
            </a:pPr>
            <a:r>
              <a:rPr lang="en-US" altLang="en-US" sz="1400" dirty="0">
                <a:latin typeface="Courier New" panose="02070309020205020404" pitchFamily="49" charset="0"/>
              </a:rPr>
              <a:t>August </a:t>
            </a:r>
            <a:r>
              <a:rPr lang="en-US" altLang="en-US" sz="1400" dirty="0" smtClean="0">
                <a:latin typeface="Courier New" panose="02070309020205020404" pitchFamily="49" charset="0"/>
              </a:rPr>
              <a:t>30, 2017</a:t>
            </a:r>
            <a:endParaRPr lang="en-US" altLang="en-US" sz="1400" dirty="0">
              <a:latin typeface="Courier New" panose="02070309020205020404" pitchFamily="49" charset="0"/>
            </a:endParaRPr>
          </a:p>
        </p:txBody>
      </p:sp>
      <p:sp>
        <p:nvSpPr>
          <p:cNvPr id="5125" name="Rectangle 5"/>
          <p:cNvSpPr>
            <a:spLocks noChangeArrowheads="1"/>
          </p:cNvSpPr>
          <p:nvPr/>
        </p:nvSpPr>
        <p:spPr bwMode="auto">
          <a:xfrm>
            <a:off x="722313" y="762000"/>
            <a:ext cx="79295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eaLnBrk="1" hangingPunct="1">
              <a:lnSpc>
                <a:spcPct val="87000"/>
              </a:lnSpc>
            </a:pPr>
            <a:r>
              <a:rPr lang="en-US" altLang="en-US" sz="3800"/>
              <a:t>CSCE 513  Computer Architecture</a:t>
            </a:r>
          </a:p>
        </p:txBody>
      </p:sp>
      <p:sp>
        <p:nvSpPr>
          <p:cNvPr id="2" name="Freeform 1"/>
          <p:cNvSpPr/>
          <p:nvPr/>
        </p:nvSpPr>
        <p:spPr bwMode="auto">
          <a:xfrm>
            <a:off x="6554391" y="3500437"/>
            <a:ext cx="250032" cy="214314"/>
          </a:xfrm>
          <a:custGeom>
            <a:avLst/>
            <a:gdLst/>
            <a:ahLst/>
            <a:cxnLst/>
            <a:rect l="0" t="0" r="0" b="0"/>
            <a:pathLst>
              <a:path w="250032" h="214314">
                <a:moveTo>
                  <a:pt x="80367" y="62508"/>
                </a:moveTo>
                <a:lnTo>
                  <a:pt x="80367" y="62508"/>
                </a:lnTo>
                <a:lnTo>
                  <a:pt x="71437" y="62508"/>
                </a:lnTo>
                <a:lnTo>
                  <a:pt x="62507" y="62508"/>
                </a:lnTo>
                <a:lnTo>
                  <a:pt x="62507" y="53578"/>
                </a:lnTo>
                <a:lnTo>
                  <a:pt x="53578" y="44649"/>
                </a:lnTo>
                <a:lnTo>
                  <a:pt x="53578" y="35719"/>
                </a:lnTo>
                <a:lnTo>
                  <a:pt x="44648" y="35719"/>
                </a:lnTo>
                <a:lnTo>
                  <a:pt x="44648" y="26789"/>
                </a:lnTo>
                <a:lnTo>
                  <a:pt x="44648" y="17859"/>
                </a:lnTo>
                <a:lnTo>
                  <a:pt x="35718" y="8930"/>
                </a:lnTo>
                <a:lnTo>
                  <a:pt x="35718" y="8930"/>
                </a:lnTo>
                <a:lnTo>
                  <a:pt x="35718" y="0"/>
                </a:lnTo>
                <a:lnTo>
                  <a:pt x="26789" y="8930"/>
                </a:lnTo>
                <a:lnTo>
                  <a:pt x="17859" y="8930"/>
                </a:lnTo>
                <a:lnTo>
                  <a:pt x="17859" y="17859"/>
                </a:lnTo>
                <a:lnTo>
                  <a:pt x="17859" y="35719"/>
                </a:lnTo>
                <a:lnTo>
                  <a:pt x="8929" y="62508"/>
                </a:lnTo>
                <a:lnTo>
                  <a:pt x="8929" y="89297"/>
                </a:lnTo>
                <a:lnTo>
                  <a:pt x="0" y="116086"/>
                </a:lnTo>
                <a:lnTo>
                  <a:pt x="0" y="142875"/>
                </a:lnTo>
                <a:lnTo>
                  <a:pt x="0" y="169664"/>
                </a:lnTo>
                <a:lnTo>
                  <a:pt x="8929" y="187524"/>
                </a:lnTo>
                <a:lnTo>
                  <a:pt x="17859" y="196453"/>
                </a:lnTo>
                <a:lnTo>
                  <a:pt x="35718" y="205383"/>
                </a:lnTo>
                <a:lnTo>
                  <a:pt x="62507" y="196453"/>
                </a:lnTo>
                <a:lnTo>
                  <a:pt x="80367" y="196453"/>
                </a:lnTo>
                <a:lnTo>
                  <a:pt x="98226" y="187524"/>
                </a:lnTo>
                <a:lnTo>
                  <a:pt x="116086" y="178594"/>
                </a:lnTo>
                <a:lnTo>
                  <a:pt x="142875" y="169664"/>
                </a:lnTo>
                <a:lnTo>
                  <a:pt x="151804" y="160734"/>
                </a:lnTo>
                <a:lnTo>
                  <a:pt x="169664" y="160734"/>
                </a:lnTo>
                <a:lnTo>
                  <a:pt x="187523" y="169664"/>
                </a:lnTo>
                <a:lnTo>
                  <a:pt x="205382" y="187524"/>
                </a:lnTo>
                <a:lnTo>
                  <a:pt x="223242" y="205383"/>
                </a:lnTo>
                <a:lnTo>
                  <a:pt x="250031" y="214313"/>
                </a:lnTo>
                <a:lnTo>
                  <a:pt x="250031"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Processors</a:t>
            </a:r>
            <a:endParaRPr lang="en-US"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3225"/>
            <a:ext cx="8839200"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434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705570" y="2643188"/>
            <a:ext cx="794744" cy="544711"/>
          </a:xfrm>
          <a:custGeom>
            <a:avLst/>
            <a:gdLst/>
            <a:ahLst/>
            <a:cxnLst/>
            <a:rect l="0" t="0" r="0" b="0"/>
            <a:pathLst>
              <a:path w="794744" h="544711">
                <a:moveTo>
                  <a:pt x="544711" y="71437"/>
                </a:moveTo>
                <a:lnTo>
                  <a:pt x="544711" y="71437"/>
                </a:lnTo>
                <a:lnTo>
                  <a:pt x="535782" y="62507"/>
                </a:lnTo>
                <a:lnTo>
                  <a:pt x="526852" y="62507"/>
                </a:lnTo>
                <a:lnTo>
                  <a:pt x="517922" y="53578"/>
                </a:lnTo>
                <a:lnTo>
                  <a:pt x="508993" y="44648"/>
                </a:lnTo>
                <a:lnTo>
                  <a:pt x="491133" y="44648"/>
                </a:lnTo>
                <a:lnTo>
                  <a:pt x="482203" y="35718"/>
                </a:lnTo>
                <a:lnTo>
                  <a:pt x="464344" y="26789"/>
                </a:lnTo>
                <a:lnTo>
                  <a:pt x="446485" y="17859"/>
                </a:lnTo>
                <a:lnTo>
                  <a:pt x="428625" y="8929"/>
                </a:lnTo>
                <a:lnTo>
                  <a:pt x="410766" y="8929"/>
                </a:lnTo>
                <a:lnTo>
                  <a:pt x="383977" y="0"/>
                </a:lnTo>
                <a:lnTo>
                  <a:pt x="348258" y="0"/>
                </a:lnTo>
                <a:lnTo>
                  <a:pt x="312539" y="0"/>
                </a:lnTo>
                <a:lnTo>
                  <a:pt x="276821" y="0"/>
                </a:lnTo>
                <a:lnTo>
                  <a:pt x="241102" y="8929"/>
                </a:lnTo>
                <a:lnTo>
                  <a:pt x="196453" y="35718"/>
                </a:lnTo>
                <a:lnTo>
                  <a:pt x="160735" y="53578"/>
                </a:lnTo>
                <a:lnTo>
                  <a:pt x="125016" y="89296"/>
                </a:lnTo>
                <a:lnTo>
                  <a:pt x="89297" y="125015"/>
                </a:lnTo>
                <a:lnTo>
                  <a:pt x="53578" y="178593"/>
                </a:lnTo>
                <a:lnTo>
                  <a:pt x="26789" y="223241"/>
                </a:lnTo>
                <a:lnTo>
                  <a:pt x="8930" y="276819"/>
                </a:lnTo>
                <a:lnTo>
                  <a:pt x="0" y="330398"/>
                </a:lnTo>
                <a:lnTo>
                  <a:pt x="0" y="375046"/>
                </a:lnTo>
                <a:lnTo>
                  <a:pt x="8930" y="419694"/>
                </a:lnTo>
                <a:lnTo>
                  <a:pt x="26789" y="464343"/>
                </a:lnTo>
                <a:lnTo>
                  <a:pt x="62508" y="491132"/>
                </a:lnTo>
                <a:lnTo>
                  <a:pt x="107157" y="517921"/>
                </a:lnTo>
                <a:lnTo>
                  <a:pt x="169664" y="535780"/>
                </a:lnTo>
                <a:lnTo>
                  <a:pt x="232172" y="544710"/>
                </a:lnTo>
                <a:lnTo>
                  <a:pt x="294680" y="544710"/>
                </a:lnTo>
                <a:lnTo>
                  <a:pt x="366118" y="535780"/>
                </a:lnTo>
                <a:lnTo>
                  <a:pt x="437555" y="517921"/>
                </a:lnTo>
                <a:lnTo>
                  <a:pt x="517922" y="500062"/>
                </a:lnTo>
                <a:lnTo>
                  <a:pt x="589360" y="473273"/>
                </a:lnTo>
                <a:lnTo>
                  <a:pt x="651868" y="437554"/>
                </a:lnTo>
                <a:lnTo>
                  <a:pt x="714375" y="383976"/>
                </a:lnTo>
                <a:lnTo>
                  <a:pt x="759024" y="339327"/>
                </a:lnTo>
                <a:lnTo>
                  <a:pt x="785813" y="285749"/>
                </a:lnTo>
                <a:lnTo>
                  <a:pt x="794743" y="232171"/>
                </a:lnTo>
                <a:lnTo>
                  <a:pt x="785813" y="169663"/>
                </a:lnTo>
                <a:lnTo>
                  <a:pt x="750094" y="125015"/>
                </a:lnTo>
                <a:lnTo>
                  <a:pt x="687586" y="80367"/>
                </a:lnTo>
                <a:lnTo>
                  <a:pt x="625078" y="44648"/>
                </a:lnTo>
                <a:lnTo>
                  <a:pt x="535782" y="26789"/>
                </a:lnTo>
                <a:lnTo>
                  <a:pt x="437555" y="17859"/>
                </a:lnTo>
                <a:lnTo>
                  <a:pt x="330399" y="17859"/>
                </a:lnTo>
                <a:lnTo>
                  <a:pt x="232172" y="35718"/>
                </a:lnTo>
                <a:lnTo>
                  <a:pt x="125016" y="71437"/>
                </a:lnTo>
                <a:lnTo>
                  <a:pt x="26789" y="116085"/>
                </a:lnTo>
                <a:lnTo>
                  <a:pt x="26789"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8456413" y="2723555"/>
            <a:ext cx="1" cy="8930"/>
          </a:xfrm>
          <a:custGeom>
            <a:avLst/>
            <a:gdLst/>
            <a:ahLst/>
            <a:cxnLst/>
            <a:rect l="0" t="0" r="0" b="0"/>
            <a:pathLst>
              <a:path w="1" h="8930">
                <a:moveTo>
                  <a:pt x="0" y="8929"/>
                </a:moveTo>
                <a:lnTo>
                  <a:pt x="0" y="8929"/>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983141" y="2634258"/>
            <a:ext cx="634008" cy="446485"/>
          </a:xfrm>
          <a:custGeom>
            <a:avLst/>
            <a:gdLst/>
            <a:ahLst/>
            <a:cxnLst/>
            <a:rect l="0" t="0" r="0" b="0"/>
            <a:pathLst>
              <a:path w="634008" h="446485">
                <a:moveTo>
                  <a:pt x="473272" y="71437"/>
                </a:moveTo>
                <a:lnTo>
                  <a:pt x="482202" y="62508"/>
                </a:lnTo>
                <a:lnTo>
                  <a:pt x="482202" y="44648"/>
                </a:lnTo>
                <a:lnTo>
                  <a:pt x="473272" y="35719"/>
                </a:lnTo>
                <a:lnTo>
                  <a:pt x="473272" y="17859"/>
                </a:lnTo>
                <a:lnTo>
                  <a:pt x="464343" y="8930"/>
                </a:lnTo>
                <a:lnTo>
                  <a:pt x="455413" y="8930"/>
                </a:lnTo>
                <a:lnTo>
                  <a:pt x="437554" y="0"/>
                </a:lnTo>
                <a:lnTo>
                  <a:pt x="419694" y="8930"/>
                </a:lnTo>
                <a:lnTo>
                  <a:pt x="392905" y="17859"/>
                </a:lnTo>
                <a:lnTo>
                  <a:pt x="366116" y="26789"/>
                </a:lnTo>
                <a:lnTo>
                  <a:pt x="330397" y="44648"/>
                </a:lnTo>
                <a:lnTo>
                  <a:pt x="294679" y="53578"/>
                </a:lnTo>
                <a:lnTo>
                  <a:pt x="250030" y="71437"/>
                </a:lnTo>
                <a:lnTo>
                  <a:pt x="205382" y="89297"/>
                </a:lnTo>
                <a:lnTo>
                  <a:pt x="151804" y="107156"/>
                </a:lnTo>
                <a:lnTo>
                  <a:pt x="107156" y="125015"/>
                </a:lnTo>
                <a:lnTo>
                  <a:pt x="71437" y="151805"/>
                </a:lnTo>
                <a:lnTo>
                  <a:pt x="35718" y="187523"/>
                </a:lnTo>
                <a:lnTo>
                  <a:pt x="17859" y="223242"/>
                </a:lnTo>
                <a:lnTo>
                  <a:pt x="0" y="258960"/>
                </a:lnTo>
                <a:lnTo>
                  <a:pt x="8929" y="303609"/>
                </a:lnTo>
                <a:lnTo>
                  <a:pt x="35718" y="339328"/>
                </a:lnTo>
                <a:lnTo>
                  <a:pt x="80367" y="383976"/>
                </a:lnTo>
                <a:lnTo>
                  <a:pt x="142875" y="410765"/>
                </a:lnTo>
                <a:lnTo>
                  <a:pt x="214311" y="437554"/>
                </a:lnTo>
                <a:lnTo>
                  <a:pt x="294679" y="446484"/>
                </a:lnTo>
                <a:lnTo>
                  <a:pt x="357186" y="437554"/>
                </a:lnTo>
                <a:lnTo>
                  <a:pt x="419694" y="419695"/>
                </a:lnTo>
                <a:lnTo>
                  <a:pt x="464343" y="383976"/>
                </a:lnTo>
                <a:lnTo>
                  <a:pt x="508991" y="348257"/>
                </a:lnTo>
                <a:lnTo>
                  <a:pt x="553639" y="303609"/>
                </a:lnTo>
                <a:lnTo>
                  <a:pt x="589358" y="250031"/>
                </a:lnTo>
                <a:lnTo>
                  <a:pt x="616147" y="205382"/>
                </a:lnTo>
                <a:lnTo>
                  <a:pt x="634007" y="160734"/>
                </a:lnTo>
                <a:lnTo>
                  <a:pt x="625077" y="125015"/>
                </a:lnTo>
                <a:lnTo>
                  <a:pt x="598288" y="89297"/>
                </a:lnTo>
                <a:lnTo>
                  <a:pt x="553639" y="80367"/>
                </a:lnTo>
                <a:lnTo>
                  <a:pt x="482202" y="71437"/>
                </a:lnTo>
                <a:lnTo>
                  <a:pt x="383975" y="80367"/>
                </a:lnTo>
                <a:lnTo>
                  <a:pt x="250030" y="89297"/>
                </a:lnTo>
                <a:lnTo>
                  <a:pt x="2500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286000" y="2973586"/>
            <a:ext cx="5768579" cy="142876"/>
          </a:xfrm>
          <a:custGeom>
            <a:avLst/>
            <a:gdLst/>
            <a:ahLst/>
            <a:cxnLst/>
            <a:rect l="0" t="0" r="0" b="0"/>
            <a:pathLst>
              <a:path w="5768579" h="142876">
                <a:moveTo>
                  <a:pt x="0" y="142875"/>
                </a:moveTo>
                <a:lnTo>
                  <a:pt x="0" y="142875"/>
                </a:lnTo>
                <a:lnTo>
                  <a:pt x="0" y="142875"/>
                </a:lnTo>
                <a:lnTo>
                  <a:pt x="8930" y="142875"/>
                </a:lnTo>
                <a:lnTo>
                  <a:pt x="8930" y="133945"/>
                </a:lnTo>
                <a:lnTo>
                  <a:pt x="17859" y="133945"/>
                </a:lnTo>
                <a:lnTo>
                  <a:pt x="17859" y="125015"/>
                </a:lnTo>
                <a:lnTo>
                  <a:pt x="26789" y="125015"/>
                </a:lnTo>
                <a:lnTo>
                  <a:pt x="35719" y="116085"/>
                </a:lnTo>
                <a:lnTo>
                  <a:pt x="44648" y="116085"/>
                </a:lnTo>
                <a:lnTo>
                  <a:pt x="53578" y="116085"/>
                </a:lnTo>
                <a:lnTo>
                  <a:pt x="62508" y="116085"/>
                </a:lnTo>
                <a:lnTo>
                  <a:pt x="80367" y="107156"/>
                </a:lnTo>
                <a:lnTo>
                  <a:pt x="98227" y="107156"/>
                </a:lnTo>
                <a:lnTo>
                  <a:pt x="116086" y="98226"/>
                </a:lnTo>
                <a:lnTo>
                  <a:pt x="142875" y="98226"/>
                </a:lnTo>
                <a:lnTo>
                  <a:pt x="160734" y="89296"/>
                </a:lnTo>
                <a:lnTo>
                  <a:pt x="187523" y="89296"/>
                </a:lnTo>
                <a:lnTo>
                  <a:pt x="214313" y="89296"/>
                </a:lnTo>
                <a:lnTo>
                  <a:pt x="250031" y="80367"/>
                </a:lnTo>
                <a:lnTo>
                  <a:pt x="285750" y="71437"/>
                </a:lnTo>
                <a:lnTo>
                  <a:pt x="321469" y="71437"/>
                </a:lnTo>
                <a:lnTo>
                  <a:pt x="366117" y="62507"/>
                </a:lnTo>
                <a:lnTo>
                  <a:pt x="401836" y="53578"/>
                </a:lnTo>
                <a:lnTo>
                  <a:pt x="455414" y="44648"/>
                </a:lnTo>
                <a:lnTo>
                  <a:pt x="500063" y="35718"/>
                </a:lnTo>
                <a:lnTo>
                  <a:pt x="544711" y="26789"/>
                </a:lnTo>
                <a:lnTo>
                  <a:pt x="589359" y="26789"/>
                </a:lnTo>
                <a:lnTo>
                  <a:pt x="642938" y="17859"/>
                </a:lnTo>
                <a:lnTo>
                  <a:pt x="687586" y="17859"/>
                </a:lnTo>
                <a:lnTo>
                  <a:pt x="732234" y="17859"/>
                </a:lnTo>
                <a:lnTo>
                  <a:pt x="785813" y="17859"/>
                </a:lnTo>
                <a:lnTo>
                  <a:pt x="830461" y="17859"/>
                </a:lnTo>
                <a:lnTo>
                  <a:pt x="884039" y="17859"/>
                </a:lnTo>
                <a:lnTo>
                  <a:pt x="946547" y="17859"/>
                </a:lnTo>
                <a:lnTo>
                  <a:pt x="1000125" y="17859"/>
                </a:lnTo>
                <a:lnTo>
                  <a:pt x="1062633" y="17859"/>
                </a:lnTo>
                <a:lnTo>
                  <a:pt x="1125141" y="8929"/>
                </a:lnTo>
                <a:lnTo>
                  <a:pt x="1187648" y="8929"/>
                </a:lnTo>
                <a:lnTo>
                  <a:pt x="1250156" y="8929"/>
                </a:lnTo>
                <a:lnTo>
                  <a:pt x="1312664" y="8929"/>
                </a:lnTo>
                <a:lnTo>
                  <a:pt x="1375172" y="8929"/>
                </a:lnTo>
                <a:lnTo>
                  <a:pt x="1437680" y="0"/>
                </a:lnTo>
                <a:lnTo>
                  <a:pt x="1509117" y="8929"/>
                </a:lnTo>
                <a:lnTo>
                  <a:pt x="1580555" y="8929"/>
                </a:lnTo>
                <a:lnTo>
                  <a:pt x="1651992" y="8929"/>
                </a:lnTo>
                <a:lnTo>
                  <a:pt x="1723430" y="8929"/>
                </a:lnTo>
                <a:lnTo>
                  <a:pt x="1803797" y="8929"/>
                </a:lnTo>
                <a:lnTo>
                  <a:pt x="1875234" y="17859"/>
                </a:lnTo>
                <a:lnTo>
                  <a:pt x="1946672" y="17859"/>
                </a:lnTo>
                <a:lnTo>
                  <a:pt x="2027039" y="17859"/>
                </a:lnTo>
                <a:lnTo>
                  <a:pt x="2107406" y="17859"/>
                </a:lnTo>
                <a:lnTo>
                  <a:pt x="2187773" y="17859"/>
                </a:lnTo>
                <a:lnTo>
                  <a:pt x="2259211" y="17859"/>
                </a:lnTo>
                <a:lnTo>
                  <a:pt x="2339578" y="17859"/>
                </a:lnTo>
                <a:lnTo>
                  <a:pt x="2419945" y="17859"/>
                </a:lnTo>
                <a:lnTo>
                  <a:pt x="2509242" y="17859"/>
                </a:lnTo>
                <a:lnTo>
                  <a:pt x="2589609" y="17859"/>
                </a:lnTo>
                <a:lnTo>
                  <a:pt x="2678906" y="17859"/>
                </a:lnTo>
                <a:lnTo>
                  <a:pt x="2759273" y="17859"/>
                </a:lnTo>
                <a:lnTo>
                  <a:pt x="2848570" y="17859"/>
                </a:lnTo>
                <a:lnTo>
                  <a:pt x="2937867" y="26789"/>
                </a:lnTo>
                <a:lnTo>
                  <a:pt x="3027164" y="26789"/>
                </a:lnTo>
                <a:lnTo>
                  <a:pt x="3116461" y="26789"/>
                </a:lnTo>
                <a:lnTo>
                  <a:pt x="3205758" y="26789"/>
                </a:lnTo>
                <a:lnTo>
                  <a:pt x="3303984" y="26789"/>
                </a:lnTo>
                <a:lnTo>
                  <a:pt x="3402211" y="26789"/>
                </a:lnTo>
                <a:lnTo>
                  <a:pt x="3491508" y="26789"/>
                </a:lnTo>
                <a:lnTo>
                  <a:pt x="3589734" y="26789"/>
                </a:lnTo>
                <a:lnTo>
                  <a:pt x="3687961" y="26789"/>
                </a:lnTo>
                <a:lnTo>
                  <a:pt x="3786188" y="26789"/>
                </a:lnTo>
                <a:lnTo>
                  <a:pt x="3875484" y="35718"/>
                </a:lnTo>
                <a:lnTo>
                  <a:pt x="3964781" y="35718"/>
                </a:lnTo>
                <a:lnTo>
                  <a:pt x="4054078" y="35718"/>
                </a:lnTo>
                <a:lnTo>
                  <a:pt x="4143375" y="35718"/>
                </a:lnTo>
                <a:lnTo>
                  <a:pt x="4232672" y="44648"/>
                </a:lnTo>
                <a:lnTo>
                  <a:pt x="4321969" y="44648"/>
                </a:lnTo>
                <a:lnTo>
                  <a:pt x="4411266" y="44648"/>
                </a:lnTo>
                <a:lnTo>
                  <a:pt x="4491633" y="53578"/>
                </a:lnTo>
                <a:lnTo>
                  <a:pt x="4580930" y="53578"/>
                </a:lnTo>
                <a:lnTo>
                  <a:pt x="4661297" y="53578"/>
                </a:lnTo>
                <a:lnTo>
                  <a:pt x="4741664" y="62507"/>
                </a:lnTo>
                <a:lnTo>
                  <a:pt x="4813102" y="71437"/>
                </a:lnTo>
                <a:lnTo>
                  <a:pt x="4893469" y="71437"/>
                </a:lnTo>
                <a:lnTo>
                  <a:pt x="4973836" y="80367"/>
                </a:lnTo>
                <a:lnTo>
                  <a:pt x="5045273" y="80367"/>
                </a:lnTo>
                <a:lnTo>
                  <a:pt x="5116711" y="80367"/>
                </a:lnTo>
                <a:lnTo>
                  <a:pt x="5188148" y="89296"/>
                </a:lnTo>
                <a:lnTo>
                  <a:pt x="5259586" y="89296"/>
                </a:lnTo>
                <a:lnTo>
                  <a:pt x="5322094" y="89296"/>
                </a:lnTo>
                <a:lnTo>
                  <a:pt x="5375672" y="80367"/>
                </a:lnTo>
                <a:lnTo>
                  <a:pt x="5429250" y="80367"/>
                </a:lnTo>
                <a:lnTo>
                  <a:pt x="5473898" y="89296"/>
                </a:lnTo>
                <a:lnTo>
                  <a:pt x="5518547" y="89296"/>
                </a:lnTo>
                <a:lnTo>
                  <a:pt x="5554266" y="89296"/>
                </a:lnTo>
                <a:lnTo>
                  <a:pt x="5598914" y="89296"/>
                </a:lnTo>
                <a:lnTo>
                  <a:pt x="5634633" y="98226"/>
                </a:lnTo>
                <a:lnTo>
                  <a:pt x="5679281" y="98226"/>
                </a:lnTo>
                <a:lnTo>
                  <a:pt x="5715000" y="107156"/>
                </a:lnTo>
                <a:lnTo>
                  <a:pt x="5741789" y="107156"/>
                </a:lnTo>
                <a:lnTo>
                  <a:pt x="5759648" y="107156"/>
                </a:lnTo>
                <a:lnTo>
                  <a:pt x="5768578" y="116085"/>
                </a:lnTo>
                <a:lnTo>
                  <a:pt x="5768578" y="125015"/>
                </a:lnTo>
                <a:lnTo>
                  <a:pt x="5759648" y="133945"/>
                </a:lnTo>
                <a:lnTo>
                  <a:pt x="575964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696641" y="3161109"/>
            <a:ext cx="821532" cy="321470"/>
          </a:xfrm>
          <a:custGeom>
            <a:avLst/>
            <a:gdLst/>
            <a:ahLst/>
            <a:cxnLst/>
            <a:rect l="0" t="0" r="0" b="0"/>
            <a:pathLst>
              <a:path w="821532" h="321470">
                <a:moveTo>
                  <a:pt x="812601" y="80367"/>
                </a:moveTo>
                <a:lnTo>
                  <a:pt x="812601" y="80367"/>
                </a:lnTo>
                <a:lnTo>
                  <a:pt x="812601" y="71437"/>
                </a:lnTo>
                <a:lnTo>
                  <a:pt x="812601" y="62508"/>
                </a:lnTo>
                <a:lnTo>
                  <a:pt x="803672" y="53578"/>
                </a:lnTo>
                <a:lnTo>
                  <a:pt x="803672" y="44648"/>
                </a:lnTo>
                <a:lnTo>
                  <a:pt x="794742" y="35719"/>
                </a:lnTo>
                <a:lnTo>
                  <a:pt x="785812" y="26789"/>
                </a:lnTo>
                <a:lnTo>
                  <a:pt x="776882" y="17859"/>
                </a:lnTo>
                <a:lnTo>
                  <a:pt x="767953" y="8930"/>
                </a:lnTo>
                <a:lnTo>
                  <a:pt x="759023" y="0"/>
                </a:lnTo>
                <a:lnTo>
                  <a:pt x="741164" y="0"/>
                </a:lnTo>
                <a:lnTo>
                  <a:pt x="723304" y="0"/>
                </a:lnTo>
                <a:lnTo>
                  <a:pt x="696515" y="8930"/>
                </a:lnTo>
                <a:lnTo>
                  <a:pt x="669726" y="8930"/>
                </a:lnTo>
                <a:lnTo>
                  <a:pt x="642937" y="17859"/>
                </a:lnTo>
                <a:lnTo>
                  <a:pt x="616148" y="17859"/>
                </a:lnTo>
                <a:lnTo>
                  <a:pt x="589359" y="26789"/>
                </a:lnTo>
                <a:lnTo>
                  <a:pt x="562570" y="26789"/>
                </a:lnTo>
                <a:lnTo>
                  <a:pt x="535781" y="26789"/>
                </a:lnTo>
                <a:lnTo>
                  <a:pt x="508992" y="26789"/>
                </a:lnTo>
                <a:lnTo>
                  <a:pt x="473273" y="17859"/>
                </a:lnTo>
                <a:lnTo>
                  <a:pt x="446484" y="8930"/>
                </a:lnTo>
                <a:lnTo>
                  <a:pt x="419695" y="8930"/>
                </a:lnTo>
                <a:lnTo>
                  <a:pt x="392906" y="0"/>
                </a:lnTo>
                <a:lnTo>
                  <a:pt x="366117" y="0"/>
                </a:lnTo>
                <a:lnTo>
                  <a:pt x="339328" y="0"/>
                </a:lnTo>
                <a:lnTo>
                  <a:pt x="312539" y="0"/>
                </a:lnTo>
                <a:lnTo>
                  <a:pt x="294679" y="0"/>
                </a:lnTo>
                <a:lnTo>
                  <a:pt x="267890" y="0"/>
                </a:lnTo>
                <a:lnTo>
                  <a:pt x="250031" y="0"/>
                </a:lnTo>
                <a:lnTo>
                  <a:pt x="223242" y="0"/>
                </a:lnTo>
                <a:lnTo>
                  <a:pt x="205382" y="8930"/>
                </a:lnTo>
                <a:lnTo>
                  <a:pt x="178593" y="17859"/>
                </a:lnTo>
                <a:lnTo>
                  <a:pt x="160734" y="26789"/>
                </a:lnTo>
                <a:lnTo>
                  <a:pt x="133945" y="35719"/>
                </a:lnTo>
                <a:lnTo>
                  <a:pt x="107156" y="53578"/>
                </a:lnTo>
                <a:lnTo>
                  <a:pt x="89297" y="62508"/>
                </a:lnTo>
                <a:lnTo>
                  <a:pt x="71437" y="80367"/>
                </a:lnTo>
                <a:lnTo>
                  <a:pt x="53578" y="89297"/>
                </a:lnTo>
                <a:lnTo>
                  <a:pt x="35718" y="107156"/>
                </a:lnTo>
                <a:lnTo>
                  <a:pt x="17859" y="125016"/>
                </a:lnTo>
                <a:lnTo>
                  <a:pt x="8929" y="142875"/>
                </a:lnTo>
                <a:lnTo>
                  <a:pt x="8929" y="151805"/>
                </a:lnTo>
                <a:lnTo>
                  <a:pt x="0" y="169664"/>
                </a:lnTo>
                <a:lnTo>
                  <a:pt x="8929" y="178594"/>
                </a:lnTo>
                <a:lnTo>
                  <a:pt x="8929" y="196453"/>
                </a:lnTo>
                <a:lnTo>
                  <a:pt x="17859" y="205383"/>
                </a:lnTo>
                <a:lnTo>
                  <a:pt x="26789" y="223242"/>
                </a:lnTo>
                <a:lnTo>
                  <a:pt x="44648" y="232172"/>
                </a:lnTo>
                <a:lnTo>
                  <a:pt x="53578" y="250031"/>
                </a:lnTo>
                <a:lnTo>
                  <a:pt x="71437" y="267891"/>
                </a:lnTo>
                <a:lnTo>
                  <a:pt x="80367" y="276820"/>
                </a:lnTo>
                <a:lnTo>
                  <a:pt x="107156" y="294680"/>
                </a:lnTo>
                <a:lnTo>
                  <a:pt x="125015" y="303609"/>
                </a:lnTo>
                <a:lnTo>
                  <a:pt x="151804" y="312539"/>
                </a:lnTo>
                <a:lnTo>
                  <a:pt x="178593" y="321469"/>
                </a:lnTo>
                <a:lnTo>
                  <a:pt x="214312" y="321469"/>
                </a:lnTo>
                <a:lnTo>
                  <a:pt x="250031" y="321469"/>
                </a:lnTo>
                <a:lnTo>
                  <a:pt x="285750" y="321469"/>
                </a:lnTo>
                <a:lnTo>
                  <a:pt x="321468" y="321469"/>
                </a:lnTo>
                <a:lnTo>
                  <a:pt x="366117" y="321469"/>
                </a:lnTo>
                <a:lnTo>
                  <a:pt x="401836" y="312539"/>
                </a:lnTo>
                <a:lnTo>
                  <a:pt x="446484" y="312539"/>
                </a:lnTo>
                <a:lnTo>
                  <a:pt x="482203" y="312539"/>
                </a:lnTo>
                <a:lnTo>
                  <a:pt x="526851" y="312539"/>
                </a:lnTo>
                <a:lnTo>
                  <a:pt x="562570" y="303609"/>
                </a:lnTo>
                <a:lnTo>
                  <a:pt x="607218" y="294680"/>
                </a:lnTo>
                <a:lnTo>
                  <a:pt x="642937" y="285750"/>
                </a:lnTo>
                <a:lnTo>
                  <a:pt x="687586" y="276820"/>
                </a:lnTo>
                <a:lnTo>
                  <a:pt x="714375" y="267891"/>
                </a:lnTo>
                <a:lnTo>
                  <a:pt x="750093" y="250031"/>
                </a:lnTo>
                <a:lnTo>
                  <a:pt x="776882" y="241102"/>
                </a:lnTo>
                <a:lnTo>
                  <a:pt x="794742" y="232172"/>
                </a:lnTo>
                <a:lnTo>
                  <a:pt x="803672" y="223242"/>
                </a:lnTo>
                <a:lnTo>
                  <a:pt x="812601" y="214312"/>
                </a:lnTo>
                <a:lnTo>
                  <a:pt x="821531" y="205383"/>
                </a:lnTo>
                <a:lnTo>
                  <a:pt x="821531" y="196453"/>
                </a:lnTo>
                <a:lnTo>
                  <a:pt x="812601" y="187523"/>
                </a:lnTo>
                <a:lnTo>
                  <a:pt x="812601" y="178594"/>
                </a:lnTo>
                <a:lnTo>
                  <a:pt x="812601" y="169664"/>
                </a:lnTo>
                <a:lnTo>
                  <a:pt x="812601" y="160734"/>
                </a:lnTo>
                <a:lnTo>
                  <a:pt x="812601" y="142875"/>
                </a:lnTo>
                <a:lnTo>
                  <a:pt x="821531" y="133945"/>
                </a:lnTo>
                <a:lnTo>
                  <a:pt x="821531" y="116086"/>
                </a:lnTo>
                <a:lnTo>
                  <a:pt x="821531" y="98227"/>
                </a:lnTo>
                <a:lnTo>
                  <a:pt x="821531"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937617" y="2696766"/>
            <a:ext cx="17861" cy="276821"/>
          </a:xfrm>
          <a:custGeom>
            <a:avLst/>
            <a:gdLst/>
            <a:ahLst/>
            <a:cxnLst/>
            <a:rect l="0" t="0" r="0" b="0"/>
            <a:pathLst>
              <a:path w="17861" h="276821">
                <a:moveTo>
                  <a:pt x="17860" y="8929"/>
                </a:moveTo>
                <a:lnTo>
                  <a:pt x="8930" y="8929"/>
                </a:lnTo>
                <a:lnTo>
                  <a:pt x="8930" y="0"/>
                </a:lnTo>
                <a:lnTo>
                  <a:pt x="0" y="0"/>
                </a:lnTo>
                <a:lnTo>
                  <a:pt x="0" y="0"/>
                </a:lnTo>
                <a:lnTo>
                  <a:pt x="0" y="8929"/>
                </a:lnTo>
                <a:lnTo>
                  <a:pt x="0" y="17859"/>
                </a:lnTo>
                <a:lnTo>
                  <a:pt x="8930" y="35718"/>
                </a:lnTo>
                <a:lnTo>
                  <a:pt x="8930" y="53578"/>
                </a:lnTo>
                <a:lnTo>
                  <a:pt x="17860" y="89297"/>
                </a:lnTo>
                <a:lnTo>
                  <a:pt x="17860" y="133945"/>
                </a:lnTo>
                <a:lnTo>
                  <a:pt x="17860" y="178593"/>
                </a:lnTo>
                <a:lnTo>
                  <a:pt x="17860" y="223241"/>
                </a:lnTo>
                <a:lnTo>
                  <a:pt x="17860" y="258960"/>
                </a:lnTo>
                <a:lnTo>
                  <a:pt x="8930" y="276820"/>
                </a:lnTo>
                <a:lnTo>
                  <a:pt x="8930" y="267890"/>
                </a:lnTo>
                <a:lnTo>
                  <a:pt x="893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044774" y="2669977"/>
            <a:ext cx="125016" cy="258961"/>
          </a:xfrm>
          <a:custGeom>
            <a:avLst/>
            <a:gdLst/>
            <a:ahLst/>
            <a:cxnLst/>
            <a:rect l="0" t="0" r="0" b="0"/>
            <a:pathLst>
              <a:path w="125016" h="258961">
                <a:moveTo>
                  <a:pt x="125015" y="44648"/>
                </a:moveTo>
                <a:lnTo>
                  <a:pt x="125015" y="35718"/>
                </a:lnTo>
                <a:lnTo>
                  <a:pt x="116085" y="35718"/>
                </a:lnTo>
                <a:lnTo>
                  <a:pt x="116085" y="26789"/>
                </a:lnTo>
                <a:lnTo>
                  <a:pt x="107156" y="17859"/>
                </a:lnTo>
                <a:lnTo>
                  <a:pt x="107156" y="8929"/>
                </a:lnTo>
                <a:lnTo>
                  <a:pt x="98226" y="8929"/>
                </a:lnTo>
                <a:lnTo>
                  <a:pt x="89296" y="0"/>
                </a:lnTo>
                <a:lnTo>
                  <a:pt x="89296" y="0"/>
                </a:lnTo>
                <a:lnTo>
                  <a:pt x="80367" y="0"/>
                </a:lnTo>
                <a:lnTo>
                  <a:pt x="71437" y="0"/>
                </a:lnTo>
                <a:lnTo>
                  <a:pt x="62507" y="8929"/>
                </a:lnTo>
                <a:lnTo>
                  <a:pt x="53578" y="26789"/>
                </a:lnTo>
                <a:lnTo>
                  <a:pt x="35718" y="44648"/>
                </a:lnTo>
                <a:lnTo>
                  <a:pt x="26789" y="62507"/>
                </a:lnTo>
                <a:lnTo>
                  <a:pt x="8929" y="89296"/>
                </a:lnTo>
                <a:lnTo>
                  <a:pt x="0" y="107156"/>
                </a:lnTo>
                <a:lnTo>
                  <a:pt x="0" y="116086"/>
                </a:lnTo>
                <a:lnTo>
                  <a:pt x="0" y="125015"/>
                </a:lnTo>
                <a:lnTo>
                  <a:pt x="8929" y="125015"/>
                </a:lnTo>
                <a:lnTo>
                  <a:pt x="17859" y="125015"/>
                </a:lnTo>
                <a:lnTo>
                  <a:pt x="26789" y="116086"/>
                </a:lnTo>
                <a:lnTo>
                  <a:pt x="35718" y="107156"/>
                </a:lnTo>
                <a:lnTo>
                  <a:pt x="53578" y="98226"/>
                </a:lnTo>
                <a:lnTo>
                  <a:pt x="62507" y="89296"/>
                </a:lnTo>
                <a:lnTo>
                  <a:pt x="71437" y="80367"/>
                </a:lnTo>
                <a:lnTo>
                  <a:pt x="80367" y="89296"/>
                </a:lnTo>
                <a:lnTo>
                  <a:pt x="89296" y="98226"/>
                </a:lnTo>
                <a:lnTo>
                  <a:pt x="89296" y="116086"/>
                </a:lnTo>
                <a:lnTo>
                  <a:pt x="89296" y="133944"/>
                </a:lnTo>
                <a:lnTo>
                  <a:pt x="89296" y="160734"/>
                </a:lnTo>
                <a:lnTo>
                  <a:pt x="89296" y="178593"/>
                </a:lnTo>
                <a:lnTo>
                  <a:pt x="89296" y="205382"/>
                </a:lnTo>
                <a:lnTo>
                  <a:pt x="89296" y="223241"/>
                </a:lnTo>
                <a:lnTo>
                  <a:pt x="89296" y="232171"/>
                </a:lnTo>
                <a:lnTo>
                  <a:pt x="80367" y="250030"/>
                </a:lnTo>
                <a:lnTo>
                  <a:pt x="71437" y="250030"/>
                </a:lnTo>
                <a:lnTo>
                  <a:pt x="62507" y="258960"/>
                </a:lnTo>
                <a:lnTo>
                  <a:pt x="62507"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169789" y="2687836"/>
            <a:ext cx="133946" cy="241102"/>
          </a:xfrm>
          <a:custGeom>
            <a:avLst/>
            <a:gdLst/>
            <a:ahLst/>
            <a:cxnLst/>
            <a:rect l="0" t="0" r="0" b="0"/>
            <a:pathLst>
              <a:path w="133946" h="241102">
                <a:moveTo>
                  <a:pt x="0" y="44648"/>
                </a:moveTo>
                <a:lnTo>
                  <a:pt x="0" y="35719"/>
                </a:lnTo>
                <a:lnTo>
                  <a:pt x="0" y="35719"/>
                </a:lnTo>
                <a:lnTo>
                  <a:pt x="8930" y="35719"/>
                </a:lnTo>
                <a:lnTo>
                  <a:pt x="17860" y="26789"/>
                </a:lnTo>
                <a:lnTo>
                  <a:pt x="26789" y="26789"/>
                </a:lnTo>
                <a:lnTo>
                  <a:pt x="35719" y="17859"/>
                </a:lnTo>
                <a:lnTo>
                  <a:pt x="53578" y="17859"/>
                </a:lnTo>
                <a:lnTo>
                  <a:pt x="71438" y="17859"/>
                </a:lnTo>
                <a:lnTo>
                  <a:pt x="89297" y="8930"/>
                </a:lnTo>
                <a:lnTo>
                  <a:pt x="98227" y="8930"/>
                </a:lnTo>
                <a:lnTo>
                  <a:pt x="116086" y="0"/>
                </a:lnTo>
                <a:lnTo>
                  <a:pt x="125016" y="0"/>
                </a:lnTo>
                <a:lnTo>
                  <a:pt x="125016" y="0"/>
                </a:lnTo>
                <a:lnTo>
                  <a:pt x="133945" y="0"/>
                </a:lnTo>
                <a:lnTo>
                  <a:pt x="133945" y="0"/>
                </a:lnTo>
                <a:lnTo>
                  <a:pt x="133945" y="8930"/>
                </a:lnTo>
                <a:lnTo>
                  <a:pt x="125016" y="26789"/>
                </a:lnTo>
                <a:lnTo>
                  <a:pt x="125016" y="53578"/>
                </a:lnTo>
                <a:lnTo>
                  <a:pt x="116086" y="89297"/>
                </a:lnTo>
                <a:lnTo>
                  <a:pt x="107156" y="125015"/>
                </a:lnTo>
                <a:lnTo>
                  <a:pt x="98227" y="160734"/>
                </a:lnTo>
                <a:lnTo>
                  <a:pt x="89297" y="196453"/>
                </a:lnTo>
                <a:lnTo>
                  <a:pt x="80367" y="223242"/>
                </a:lnTo>
                <a:lnTo>
                  <a:pt x="89297" y="241101"/>
                </a:lnTo>
                <a:lnTo>
                  <a:pt x="89297" y="241101"/>
                </a:lnTo>
                <a:lnTo>
                  <a:pt x="107156" y="241101"/>
                </a:lnTo>
                <a:lnTo>
                  <a:pt x="116086" y="232171"/>
                </a:lnTo>
                <a:lnTo>
                  <a:pt x="116086"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366242" y="2643188"/>
            <a:ext cx="107157" cy="267891"/>
          </a:xfrm>
          <a:custGeom>
            <a:avLst/>
            <a:gdLst/>
            <a:ahLst/>
            <a:cxnLst/>
            <a:rect l="0" t="0" r="0" b="0"/>
            <a:pathLst>
              <a:path w="107157" h="267891">
                <a:moveTo>
                  <a:pt x="107156" y="0"/>
                </a:moveTo>
                <a:lnTo>
                  <a:pt x="107156" y="8929"/>
                </a:lnTo>
                <a:lnTo>
                  <a:pt x="89297" y="35718"/>
                </a:lnTo>
                <a:lnTo>
                  <a:pt x="71438" y="71437"/>
                </a:lnTo>
                <a:lnTo>
                  <a:pt x="44649" y="116085"/>
                </a:lnTo>
                <a:lnTo>
                  <a:pt x="26789" y="178593"/>
                </a:lnTo>
                <a:lnTo>
                  <a:pt x="17860" y="232171"/>
                </a:lnTo>
                <a:lnTo>
                  <a:pt x="17860" y="258960"/>
                </a:lnTo>
                <a:lnTo>
                  <a:pt x="17860" y="267890"/>
                </a:lnTo>
                <a:lnTo>
                  <a:pt x="0" y="258960"/>
                </a:lnTo>
                <a:lnTo>
                  <a:pt x="0"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92969" y="3134320"/>
            <a:ext cx="151806" cy="241102"/>
          </a:xfrm>
          <a:custGeom>
            <a:avLst/>
            <a:gdLst/>
            <a:ahLst/>
            <a:cxnLst/>
            <a:rect l="0" t="0" r="0" b="0"/>
            <a:pathLst>
              <a:path w="151806" h="241102">
                <a:moveTo>
                  <a:pt x="0" y="44648"/>
                </a:moveTo>
                <a:lnTo>
                  <a:pt x="0" y="44648"/>
                </a:lnTo>
                <a:lnTo>
                  <a:pt x="0" y="44648"/>
                </a:lnTo>
                <a:lnTo>
                  <a:pt x="0" y="44648"/>
                </a:lnTo>
                <a:lnTo>
                  <a:pt x="0" y="35719"/>
                </a:lnTo>
                <a:lnTo>
                  <a:pt x="0" y="35719"/>
                </a:lnTo>
                <a:lnTo>
                  <a:pt x="0" y="26789"/>
                </a:lnTo>
                <a:lnTo>
                  <a:pt x="8930" y="17859"/>
                </a:lnTo>
                <a:lnTo>
                  <a:pt x="8930" y="17859"/>
                </a:lnTo>
                <a:lnTo>
                  <a:pt x="8930" y="8930"/>
                </a:lnTo>
                <a:lnTo>
                  <a:pt x="17859" y="0"/>
                </a:lnTo>
                <a:lnTo>
                  <a:pt x="26789" y="0"/>
                </a:lnTo>
                <a:lnTo>
                  <a:pt x="35719" y="0"/>
                </a:lnTo>
                <a:lnTo>
                  <a:pt x="53578" y="0"/>
                </a:lnTo>
                <a:lnTo>
                  <a:pt x="62508" y="0"/>
                </a:lnTo>
                <a:lnTo>
                  <a:pt x="80367" y="0"/>
                </a:lnTo>
                <a:lnTo>
                  <a:pt x="98226" y="17859"/>
                </a:lnTo>
                <a:lnTo>
                  <a:pt x="107156" y="26789"/>
                </a:lnTo>
                <a:lnTo>
                  <a:pt x="116086" y="53578"/>
                </a:lnTo>
                <a:lnTo>
                  <a:pt x="107156" y="80367"/>
                </a:lnTo>
                <a:lnTo>
                  <a:pt x="98226" y="107156"/>
                </a:lnTo>
                <a:lnTo>
                  <a:pt x="80367" y="133945"/>
                </a:lnTo>
                <a:lnTo>
                  <a:pt x="62508" y="160734"/>
                </a:lnTo>
                <a:lnTo>
                  <a:pt x="44648" y="178594"/>
                </a:lnTo>
                <a:lnTo>
                  <a:pt x="35719" y="205383"/>
                </a:lnTo>
                <a:lnTo>
                  <a:pt x="26789" y="214312"/>
                </a:lnTo>
                <a:lnTo>
                  <a:pt x="26789" y="223242"/>
                </a:lnTo>
                <a:lnTo>
                  <a:pt x="26789" y="232172"/>
                </a:lnTo>
                <a:lnTo>
                  <a:pt x="26789" y="241101"/>
                </a:lnTo>
                <a:lnTo>
                  <a:pt x="35719" y="241101"/>
                </a:lnTo>
                <a:lnTo>
                  <a:pt x="44648" y="241101"/>
                </a:lnTo>
                <a:lnTo>
                  <a:pt x="53578" y="241101"/>
                </a:lnTo>
                <a:lnTo>
                  <a:pt x="80367" y="232172"/>
                </a:lnTo>
                <a:lnTo>
                  <a:pt x="107156" y="223242"/>
                </a:lnTo>
                <a:lnTo>
                  <a:pt x="125015" y="214312"/>
                </a:lnTo>
                <a:lnTo>
                  <a:pt x="151805" y="205383"/>
                </a:lnTo>
                <a:lnTo>
                  <a:pt x="15180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946547" y="3205757"/>
            <a:ext cx="205384" cy="250033"/>
          </a:xfrm>
          <a:custGeom>
            <a:avLst/>
            <a:gdLst/>
            <a:ahLst/>
            <a:cxnLst/>
            <a:rect l="0" t="0" r="0" b="0"/>
            <a:pathLst>
              <a:path w="205384" h="250033">
                <a:moveTo>
                  <a:pt x="107156" y="0"/>
                </a:moveTo>
                <a:lnTo>
                  <a:pt x="107156" y="0"/>
                </a:lnTo>
                <a:lnTo>
                  <a:pt x="107156" y="0"/>
                </a:lnTo>
                <a:lnTo>
                  <a:pt x="98227" y="0"/>
                </a:lnTo>
                <a:lnTo>
                  <a:pt x="107156" y="0"/>
                </a:lnTo>
                <a:lnTo>
                  <a:pt x="107156" y="0"/>
                </a:lnTo>
                <a:lnTo>
                  <a:pt x="116086" y="0"/>
                </a:lnTo>
                <a:lnTo>
                  <a:pt x="133945" y="0"/>
                </a:lnTo>
                <a:lnTo>
                  <a:pt x="151805" y="0"/>
                </a:lnTo>
                <a:lnTo>
                  <a:pt x="169664" y="0"/>
                </a:lnTo>
                <a:lnTo>
                  <a:pt x="178594" y="0"/>
                </a:lnTo>
                <a:lnTo>
                  <a:pt x="187523" y="8930"/>
                </a:lnTo>
                <a:lnTo>
                  <a:pt x="196453" y="8930"/>
                </a:lnTo>
                <a:lnTo>
                  <a:pt x="205383" y="17860"/>
                </a:lnTo>
                <a:lnTo>
                  <a:pt x="205383" y="17860"/>
                </a:lnTo>
                <a:lnTo>
                  <a:pt x="205383" y="26789"/>
                </a:lnTo>
                <a:lnTo>
                  <a:pt x="196453" y="35719"/>
                </a:lnTo>
                <a:lnTo>
                  <a:pt x="187523" y="44649"/>
                </a:lnTo>
                <a:lnTo>
                  <a:pt x="187523" y="62508"/>
                </a:lnTo>
                <a:lnTo>
                  <a:pt x="178594" y="71438"/>
                </a:lnTo>
                <a:lnTo>
                  <a:pt x="178594" y="80368"/>
                </a:lnTo>
                <a:lnTo>
                  <a:pt x="187523" y="89297"/>
                </a:lnTo>
                <a:lnTo>
                  <a:pt x="187523" y="89297"/>
                </a:lnTo>
                <a:lnTo>
                  <a:pt x="196453" y="98227"/>
                </a:lnTo>
                <a:lnTo>
                  <a:pt x="196453" y="107157"/>
                </a:lnTo>
                <a:lnTo>
                  <a:pt x="196453" y="107157"/>
                </a:lnTo>
                <a:lnTo>
                  <a:pt x="196453" y="107157"/>
                </a:lnTo>
                <a:lnTo>
                  <a:pt x="196453" y="116086"/>
                </a:lnTo>
                <a:lnTo>
                  <a:pt x="187523" y="125016"/>
                </a:lnTo>
                <a:lnTo>
                  <a:pt x="187523" y="133946"/>
                </a:lnTo>
                <a:lnTo>
                  <a:pt x="187523" y="142875"/>
                </a:lnTo>
                <a:lnTo>
                  <a:pt x="187523" y="151805"/>
                </a:lnTo>
                <a:lnTo>
                  <a:pt x="178594" y="169664"/>
                </a:lnTo>
                <a:lnTo>
                  <a:pt x="178594" y="178594"/>
                </a:lnTo>
                <a:lnTo>
                  <a:pt x="169664" y="187524"/>
                </a:lnTo>
                <a:lnTo>
                  <a:pt x="151805" y="205383"/>
                </a:lnTo>
                <a:lnTo>
                  <a:pt x="116086" y="214313"/>
                </a:lnTo>
                <a:lnTo>
                  <a:pt x="80367" y="232172"/>
                </a:lnTo>
                <a:lnTo>
                  <a:pt x="35719" y="250032"/>
                </a:lnTo>
                <a:lnTo>
                  <a:pt x="0" y="250032"/>
                </a:lnTo>
                <a:lnTo>
                  <a:pt x="0"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178719" y="3223617"/>
            <a:ext cx="116087" cy="133946"/>
          </a:xfrm>
          <a:custGeom>
            <a:avLst/>
            <a:gdLst/>
            <a:ahLst/>
            <a:cxnLst/>
            <a:rect l="0" t="0" r="0" b="0"/>
            <a:pathLst>
              <a:path w="116087" h="133946">
                <a:moveTo>
                  <a:pt x="17859" y="17859"/>
                </a:moveTo>
                <a:lnTo>
                  <a:pt x="17859" y="17859"/>
                </a:lnTo>
                <a:lnTo>
                  <a:pt x="8930" y="17859"/>
                </a:lnTo>
                <a:lnTo>
                  <a:pt x="8930" y="26789"/>
                </a:lnTo>
                <a:lnTo>
                  <a:pt x="8930" y="44648"/>
                </a:lnTo>
                <a:lnTo>
                  <a:pt x="0" y="62508"/>
                </a:lnTo>
                <a:lnTo>
                  <a:pt x="0" y="89297"/>
                </a:lnTo>
                <a:lnTo>
                  <a:pt x="0" y="107156"/>
                </a:lnTo>
                <a:lnTo>
                  <a:pt x="8930" y="125015"/>
                </a:lnTo>
                <a:lnTo>
                  <a:pt x="26789" y="125015"/>
                </a:lnTo>
                <a:lnTo>
                  <a:pt x="44648" y="133945"/>
                </a:lnTo>
                <a:lnTo>
                  <a:pt x="71437" y="125015"/>
                </a:lnTo>
                <a:lnTo>
                  <a:pt x="89297" y="116086"/>
                </a:lnTo>
                <a:lnTo>
                  <a:pt x="107156" y="98226"/>
                </a:lnTo>
                <a:lnTo>
                  <a:pt x="116086" y="80367"/>
                </a:lnTo>
                <a:lnTo>
                  <a:pt x="116086" y="53578"/>
                </a:lnTo>
                <a:lnTo>
                  <a:pt x="116086" y="35719"/>
                </a:lnTo>
                <a:lnTo>
                  <a:pt x="116086" y="17859"/>
                </a:lnTo>
                <a:lnTo>
                  <a:pt x="107156" y="8929"/>
                </a:lnTo>
                <a:lnTo>
                  <a:pt x="98226" y="0"/>
                </a:lnTo>
                <a:lnTo>
                  <a:pt x="89297" y="0"/>
                </a:lnTo>
                <a:lnTo>
                  <a:pt x="80367" y="8929"/>
                </a:lnTo>
                <a:lnTo>
                  <a:pt x="71437" y="17859"/>
                </a:lnTo>
                <a:lnTo>
                  <a:pt x="62508" y="35719"/>
                </a:lnTo>
                <a:lnTo>
                  <a:pt x="53578" y="35719"/>
                </a:lnTo>
                <a:lnTo>
                  <a:pt x="53578" y="26789"/>
                </a:lnTo>
                <a:lnTo>
                  <a:pt x="5357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348383" y="3214687"/>
            <a:ext cx="107157" cy="107157"/>
          </a:xfrm>
          <a:custGeom>
            <a:avLst/>
            <a:gdLst/>
            <a:ahLst/>
            <a:cxnLst/>
            <a:rect l="0" t="0" r="0" b="0"/>
            <a:pathLst>
              <a:path w="107157" h="107157">
                <a:moveTo>
                  <a:pt x="62508" y="26789"/>
                </a:moveTo>
                <a:lnTo>
                  <a:pt x="53578" y="26789"/>
                </a:lnTo>
                <a:lnTo>
                  <a:pt x="53578" y="35719"/>
                </a:lnTo>
                <a:lnTo>
                  <a:pt x="44648" y="44649"/>
                </a:lnTo>
                <a:lnTo>
                  <a:pt x="26789" y="53578"/>
                </a:lnTo>
                <a:lnTo>
                  <a:pt x="17859" y="71438"/>
                </a:lnTo>
                <a:lnTo>
                  <a:pt x="8930" y="89297"/>
                </a:lnTo>
                <a:lnTo>
                  <a:pt x="0" y="98227"/>
                </a:lnTo>
                <a:lnTo>
                  <a:pt x="0" y="107156"/>
                </a:lnTo>
                <a:lnTo>
                  <a:pt x="8930" y="107156"/>
                </a:lnTo>
                <a:lnTo>
                  <a:pt x="17859" y="98227"/>
                </a:lnTo>
                <a:lnTo>
                  <a:pt x="26789" y="89297"/>
                </a:lnTo>
                <a:lnTo>
                  <a:pt x="44648" y="80367"/>
                </a:lnTo>
                <a:lnTo>
                  <a:pt x="62508" y="71438"/>
                </a:lnTo>
                <a:lnTo>
                  <a:pt x="80367" y="53578"/>
                </a:lnTo>
                <a:lnTo>
                  <a:pt x="89297" y="44649"/>
                </a:lnTo>
                <a:lnTo>
                  <a:pt x="98226" y="26789"/>
                </a:lnTo>
                <a:lnTo>
                  <a:pt x="107156" y="8930"/>
                </a:lnTo>
                <a:lnTo>
                  <a:pt x="107156" y="0"/>
                </a:lnTo>
                <a:lnTo>
                  <a:pt x="107156" y="0"/>
                </a:lnTo>
                <a:lnTo>
                  <a:pt x="98226" y="0"/>
                </a:lnTo>
                <a:lnTo>
                  <a:pt x="80367" y="0"/>
                </a:lnTo>
                <a:lnTo>
                  <a:pt x="53578" y="8930"/>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143000" y="3473648"/>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831336" y="3473648"/>
            <a:ext cx="812602" cy="35720"/>
          </a:xfrm>
          <a:custGeom>
            <a:avLst/>
            <a:gdLst/>
            <a:ahLst/>
            <a:cxnLst/>
            <a:rect l="0" t="0" r="0" b="0"/>
            <a:pathLst>
              <a:path w="812602" h="35720">
                <a:moveTo>
                  <a:pt x="8930" y="35719"/>
                </a:moveTo>
                <a:lnTo>
                  <a:pt x="0" y="35719"/>
                </a:lnTo>
                <a:lnTo>
                  <a:pt x="0" y="35719"/>
                </a:lnTo>
                <a:lnTo>
                  <a:pt x="0" y="26789"/>
                </a:lnTo>
                <a:lnTo>
                  <a:pt x="8930" y="26789"/>
                </a:lnTo>
                <a:lnTo>
                  <a:pt x="17859" y="26789"/>
                </a:lnTo>
                <a:lnTo>
                  <a:pt x="35719" y="26789"/>
                </a:lnTo>
                <a:lnTo>
                  <a:pt x="53578" y="17859"/>
                </a:lnTo>
                <a:lnTo>
                  <a:pt x="80367" y="17859"/>
                </a:lnTo>
                <a:lnTo>
                  <a:pt x="107156" y="17859"/>
                </a:lnTo>
                <a:lnTo>
                  <a:pt x="142875" y="17859"/>
                </a:lnTo>
                <a:lnTo>
                  <a:pt x="178594" y="8930"/>
                </a:lnTo>
                <a:lnTo>
                  <a:pt x="223242" y="8930"/>
                </a:lnTo>
                <a:lnTo>
                  <a:pt x="267891" y="8930"/>
                </a:lnTo>
                <a:lnTo>
                  <a:pt x="321469" y="0"/>
                </a:lnTo>
                <a:lnTo>
                  <a:pt x="375046" y="0"/>
                </a:lnTo>
                <a:lnTo>
                  <a:pt x="428624" y="0"/>
                </a:lnTo>
                <a:lnTo>
                  <a:pt x="482202" y="0"/>
                </a:lnTo>
                <a:lnTo>
                  <a:pt x="526851" y="0"/>
                </a:lnTo>
                <a:lnTo>
                  <a:pt x="571499" y="0"/>
                </a:lnTo>
                <a:lnTo>
                  <a:pt x="607218" y="8930"/>
                </a:lnTo>
                <a:lnTo>
                  <a:pt x="651866" y="8930"/>
                </a:lnTo>
                <a:lnTo>
                  <a:pt x="696515" y="17859"/>
                </a:lnTo>
                <a:lnTo>
                  <a:pt x="732234" y="17859"/>
                </a:lnTo>
                <a:lnTo>
                  <a:pt x="776882" y="26789"/>
                </a:lnTo>
                <a:lnTo>
                  <a:pt x="812601" y="26789"/>
                </a:lnTo>
                <a:lnTo>
                  <a:pt x="81260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51867" y="2911078"/>
            <a:ext cx="964407" cy="723305"/>
          </a:xfrm>
          <a:custGeom>
            <a:avLst/>
            <a:gdLst/>
            <a:ahLst/>
            <a:cxnLst/>
            <a:rect l="0" t="0" r="0" b="0"/>
            <a:pathLst>
              <a:path w="964407" h="723305">
                <a:moveTo>
                  <a:pt x="812602" y="142875"/>
                </a:moveTo>
                <a:lnTo>
                  <a:pt x="803672" y="133945"/>
                </a:lnTo>
                <a:lnTo>
                  <a:pt x="785813" y="125015"/>
                </a:lnTo>
                <a:lnTo>
                  <a:pt x="776883" y="116086"/>
                </a:lnTo>
                <a:lnTo>
                  <a:pt x="759024" y="107156"/>
                </a:lnTo>
                <a:lnTo>
                  <a:pt x="741164" y="89297"/>
                </a:lnTo>
                <a:lnTo>
                  <a:pt x="723305" y="71437"/>
                </a:lnTo>
                <a:lnTo>
                  <a:pt x="705446" y="62508"/>
                </a:lnTo>
                <a:lnTo>
                  <a:pt x="687586" y="44648"/>
                </a:lnTo>
                <a:lnTo>
                  <a:pt x="669727" y="26789"/>
                </a:lnTo>
                <a:lnTo>
                  <a:pt x="651867" y="17859"/>
                </a:lnTo>
                <a:lnTo>
                  <a:pt x="625078" y="8929"/>
                </a:lnTo>
                <a:lnTo>
                  <a:pt x="598289" y="8929"/>
                </a:lnTo>
                <a:lnTo>
                  <a:pt x="571500" y="0"/>
                </a:lnTo>
                <a:lnTo>
                  <a:pt x="544711" y="0"/>
                </a:lnTo>
                <a:lnTo>
                  <a:pt x="517922" y="8929"/>
                </a:lnTo>
                <a:lnTo>
                  <a:pt x="482203" y="8929"/>
                </a:lnTo>
                <a:lnTo>
                  <a:pt x="446485" y="17859"/>
                </a:lnTo>
                <a:lnTo>
                  <a:pt x="410766" y="26789"/>
                </a:lnTo>
                <a:lnTo>
                  <a:pt x="366117" y="35718"/>
                </a:lnTo>
                <a:lnTo>
                  <a:pt x="321469" y="53578"/>
                </a:lnTo>
                <a:lnTo>
                  <a:pt x="285750" y="71437"/>
                </a:lnTo>
                <a:lnTo>
                  <a:pt x="241102" y="89297"/>
                </a:lnTo>
                <a:lnTo>
                  <a:pt x="205383" y="116086"/>
                </a:lnTo>
                <a:lnTo>
                  <a:pt x="160735" y="142875"/>
                </a:lnTo>
                <a:lnTo>
                  <a:pt x="125016" y="178593"/>
                </a:lnTo>
                <a:lnTo>
                  <a:pt x="89297" y="214312"/>
                </a:lnTo>
                <a:lnTo>
                  <a:pt x="62508" y="250031"/>
                </a:lnTo>
                <a:lnTo>
                  <a:pt x="35719" y="294679"/>
                </a:lnTo>
                <a:lnTo>
                  <a:pt x="17860" y="339328"/>
                </a:lnTo>
                <a:lnTo>
                  <a:pt x="8930" y="375047"/>
                </a:lnTo>
                <a:lnTo>
                  <a:pt x="0" y="410765"/>
                </a:lnTo>
                <a:lnTo>
                  <a:pt x="8930" y="455414"/>
                </a:lnTo>
                <a:lnTo>
                  <a:pt x="17860" y="491133"/>
                </a:lnTo>
                <a:lnTo>
                  <a:pt x="26789" y="526851"/>
                </a:lnTo>
                <a:lnTo>
                  <a:pt x="53578" y="562570"/>
                </a:lnTo>
                <a:lnTo>
                  <a:pt x="80367" y="598289"/>
                </a:lnTo>
                <a:lnTo>
                  <a:pt x="116086" y="625078"/>
                </a:lnTo>
                <a:lnTo>
                  <a:pt x="160735" y="651867"/>
                </a:lnTo>
                <a:lnTo>
                  <a:pt x="205383" y="678656"/>
                </a:lnTo>
                <a:lnTo>
                  <a:pt x="258961" y="696515"/>
                </a:lnTo>
                <a:lnTo>
                  <a:pt x="321469" y="714375"/>
                </a:lnTo>
                <a:lnTo>
                  <a:pt x="383977" y="723304"/>
                </a:lnTo>
                <a:lnTo>
                  <a:pt x="446485" y="723304"/>
                </a:lnTo>
                <a:lnTo>
                  <a:pt x="508992" y="714375"/>
                </a:lnTo>
                <a:lnTo>
                  <a:pt x="571500" y="705445"/>
                </a:lnTo>
                <a:lnTo>
                  <a:pt x="642938" y="696515"/>
                </a:lnTo>
                <a:lnTo>
                  <a:pt x="705446" y="678656"/>
                </a:lnTo>
                <a:lnTo>
                  <a:pt x="759024" y="651867"/>
                </a:lnTo>
                <a:lnTo>
                  <a:pt x="812602" y="625078"/>
                </a:lnTo>
                <a:lnTo>
                  <a:pt x="866180" y="589359"/>
                </a:lnTo>
                <a:lnTo>
                  <a:pt x="901899" y="562570"/>
                </a:lnTo>
                <a:lnTo>
                  <a:pt x="928688" y="526851"/>
                </a:lnTo>
                <a:lnTo>
                  <a:pt x="946547" y="491133"/>
                </a:lnTo>
                <a:lnTo>
                  <a:pt x="955477" y="446484"/>
                </a:lnTo>
                <a:lnTo>
                  <a:pt x="964406" y="410765"/>
                </a:lnTo>
                <a:lnTo>
                  <a:pt x="964406" y="366117"/>
                </a:lnTo>
                <a:lnTo>
                  <a:pt x="955477" y="321468"/>
                </a:lnTo>
                <a:lnTo>
                  <a:pt x="937617" y="276820"/>
                </a:lnTo>
                <a:lnTo>
                  <a:pt x="919758" y="241101"/>
                </a:lnTo>
                <a:lnTo>
                  <a:pt x="892969" y="196453"/>
                </a:lnTo>
                <a:lnTo>
                  <a:pt x="866180" y="169664"/>
                </a:lnTo>
                <a:lnTo>
                  <a:pt x="839391" y="142875"/>
                </a:lnTo>
                <a:lnTo>
                  <a:pt x="794742" y="133945"/>
                </a:lnTo>
                <a:lnTo>
                  <a:pt x="750094" y="142875"/>
                </a:lnTo>
                <a:lnTo>
                  <a:pt x="687586" y="160734"/>
                </a:lnTo>
                <a:lnTo>
                  <a:pt x="68758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232422" y="3679031"/>
            <a:ext cx="89298" cy="1"/>
          </a:xfrm>
          <a:custGeom>
            <a:avLst/>
            <a:gdLst/>
            <a:ahLst/>
            <a:cxnLst/>
            <a:rect l="0" t="0" r="0" b="0"/>
            <a:pathLst>
              <a:path w="89298" h="1">
                <a:moveTo>
                  <a:pt x="89297" y="0"/>
                </a:moveTo>
                <a:lnTo>
                  <a:pt x="80367" y="0"/>
                </a:lnTo>
                <a:lnTo>
                  <a:pt x="71437" y="0"/>
                </a:lnTo>
                <a:lnTo>
                  <a:pt x="62508" y="0"/>
                </a:lnTo>
                <a:lnTo>
                  <a:pt x="53578" y="0"/>
                </a:lnTo>
                <a:lnTo>
                  <a:pt x="35719" y="0"/>
                </a:lnTo>
                <a:lnTo>
                  <a:pt x="17859"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973461" y="3679031"/>
            <a:ext cx="508993" cy="339329"/>
          </a:xfrm>
          <a:custGeom>
            <a:avLst/>
            <a:gdLst/>
            <a:ahLst/>
            <a:cxnLst/>
            <a:rect l="0" t="0" r="0" b="0"/>
            <a:pathLst>
              <a:path w="508993" h="339329">
                <a:moveTo>
                  <a:pt x="133945" y="0"/>
                </a:moveTo>
                <a:lnTo>
                  <a:pt x="125016" y="0"/>
                </a:lnTo>
                <a:lnTo>
                  <a:pt x="107156" y="0"/>
                </a:lnTo>
                <a:lnTo>
                  <a:pt x="80367" y="8930"/>
                </a:lnTo>
                <a:lnTo>
                  <a:pt x="62508" y="17859"/>
                </a:lnTo>
                <a:lnTo>
                  <a:pt x="35719" y="26789"/>
                </a:lnTo>
                <a:lnTo>
                  <a:pt x="17859" y="44648"/>
                </a:lnTo>
                <a:lnTo>
                  <a:pt x="8930" y="53578"/>
                </a:lnTo>
                <a:lnTo>
                  <a:pt x="0" y="71437"/>
                </a:lnTo>
                <a:lnTo>
                  <a:pt x="0" y="98226"/>
                </a:lnTo>
                <a:lnTo>
                  <a:pt x="0" y="116086"/>
                </a:lnTo>
                <a:lnTo>
                  <a:pt x="17859" y="133945"/>
                </a:lnTo>
                <a:lnTo>
                  <a:pt x="35719" y="151805"/>
                </a:lnTo>
                <a:lnTo>
                  <a:pt x="53578" y="178594"/>
                </a:lnTo>
                <a:lnTo>
                  <a:pt x="80367" y="205383"/>
                </a:lnTo>
                <a:lnTo>
                  <a:pt x="116086" y="232172"/>
                </a:lnTo>
                <a:lnTo>
                  <a:pt x="142875" y="258961"/>
                </a:lnTo>
                <a:lnTo>
                  <a:pt x="178594" y="285750"/>
                </a:lnTo>
                <a:lnTo>
                  <a:pt x="214312" y="303609"/>
                </a:lnTo>
                <a:lnTo>
                  <a:pt x="250031" y="321469"/>
                </a:lnTo>
                <a:lnTo>
                  <a:pt x="285750" y="339328"/>
                </a:lnTo>
                <a:lnTo>
                  <a:pt x="330398" y="339328"/>
                </a:lnTo>
                <a:lnTo>
                  <a:pt x="366117" y="330398"/>
                </a:lnTo>
                <a:lnTo>
                  <a:pt x="401836" y="312539"/>
                </a:lnTo>
                <a:lnTo>
                  <a:pt x="437555" y="285750"/>
                </a:lnTo>
                <a:lnTo>
                  <a:pt x="473273" y="250031"/>
                </a:lnTo>
                <a:lnTo>
                  <a:pt x="491133" y="214312"/>
                </a:lnTo>
                <a:lnTo>
                  <a:pt x="508992" y="169664"/>
                </a:lnTo>
                <a:lnTo>
                  <a:pt x="508992" y="133945"/>
                </a:lnTo>
                <a:lnTo>
                  <a:pt x="491133" y="107156"/>
                </a:lnTo>
                <a:lnTo>
                  <a:pt x="446484" y="89297"/>
                </a:lnTo>
                <a:lnTo>
                  <a:pt x="375047" y="80367"/>
                </a:lnTo>
                <a:lnTo>
                  <a:pt x="37504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983141" y="3607593"/>
            <a:ext cx="687586" cy="392908"/>
          </a:xfrm>
          <a:custGeom>
            <a:avLst/>
            <a:gdLst/>
            <a:ahLst/>
            <a:cxnLst/>
            <a:rect l="0" t="0" r="0" b="0"/>
            <a:pathLst>
              <a:path w="687586" h="392908">
                <a:moveTo>
                  <a:pt x="526850" y="80368"/>
                </a:moveTo>
                <a:lnTo>
                  <a:pt x="517921" y="80368"/>
                </a:lnTo>
                <a:lnTo>
                  <a:pt x="517921" y="71438"/>
                </a:lnTo>
                <a:lnTo>
                  <a:pt x="517921" y="62508"/>
                </a:lnTo>
                <a:lnTo>
                  <a:pt x="508991" y="62508"/>
                </a:lnTo>
                <a:lnTo>
                  <a:pt x="508991" y="53578"/>
                </a:lnTo>
                <a:lnTo>
                  <a:pt x="500061" y="35719"/>
                </a:lnTo>
                <a:lnTo>
                  <a:pt x="500061" y="35719"/>
                </a:lnTo>
                <a:lnTo>
                  <a:pt x="491132" y="17860"/>
                </a:lnTo>
                <a:lnTo>
                  <a:pt x="482202" y="8930"/>
                </a:lnTo>
                <a:lnTo>
                  <a:pt x="473272" y="0"/>
                </a:lnTo>
                <a:lnTo>
                  <a:pt x="455413" y="0"/>
                </a:lnTo>
                <a:lnTo>
                  <a:pt x="446483" y="0"/>
                </a:lnTo>
                <a:lnTo>
                  <a:pt x="419694" y="8930"/>
                </a:lnTo>
                <a:lnTo>
                  <a:pt x="401835" y="17860"/>
                </a:lnTo>
                <a:lnTo>
                  <a:pt x="375046" y="35719"/>
                </a:lnTo>
                <a:lnTo>
                  <a:pt x="339327" y="53578"/>
                </a:lnTo>
                <a:lnTo>
                  <a:pt x="303608" y="71438"/>
                </a:lnTo>
                <a:lnTo>
                  <a:pt x="258960" y="89297"/>
                </a:lnTo>
                <a:lnTo>
                  <a:pt x="205382" y="116086"/>
                </a:lnTo>
                <a:lnTo>
                  <a:pt x="160734" y="133946"/>
                </a:lnTo>
                <a:lnTo>
                  <a:pt x="116086" y="151805"/>
                </a:lnTo>
                <a:lnTo>
                  <a:pt x="71437" y="169664"/>
                </a:lnTo>
                <a:lnTo>
                  <a:pt x="44648" y="187524"/>
                </a:lnTo>
                <a:lnTo>
                  <a:pt x="17859" y="205383"/>
                </a:lnTo>
                <a:lnTo>
                  <a:pt x="8929" y="223243"/>
                </a:lnTo>
                <a:lnTo>
                  <a:pt x="0" y="250032"/>
                </a:lnTo>
                <a:lnTo>
                  <a:pt x="8929" y="285750"/>
                </a:lnTo>
                <a:lnTo>
                  <a:pt x="35718" y="312539"/>
                </a:lnTo>
                <a:lnTo>
                  <a:pt x="80367" y="339328"/>
                </a:lnTo>
                <a:lnTo>
                  <a:pt x="142875" y="366118"/>
                </a:lnTo>
                <a:lnTo>
                  <a:pt x="232171" y="383977"/>
                </a:lnTo>
                <a:lnTo>
                  <a:pt x="321468" y="392907"/>
                </a:lnTo>
                <a:lnTo>
                  <a:pt x="401835" y="392907"/>
                </a:lnTo>
                <a:lnTo>
                  <a:pt x="482202" y="392907"/>
                </a:lnTo>
                <a:lnTo>
                  <a:pt x="553639" y="383977"/>
                </a:lnTo>
                <a:lnTo>
                  <a:pt x="616147" y="366118"/>
                </a:lnTo>
                <a:lnTo>
                  <a:pt x="660796" y="339328"/>
                </a:lnTo>
                <a:lnTo>
                  <a:pt x="678655" y="303610"/>
                </a:lnTo>
                <a:lnTo>
                  <a:pt x="687585" y="276821"/>
                </a:lnTo>
                <a:lnTo>
                  <a:pt x="678655" y="250032"/>
                </a:lnTo>
                <a:lnTo>
                  <a:pt x="660796" y="223243"/>
                </a:lnTo>
                <a:lnTo>
                  <a:pt x="660796"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054578" y="3812976"/>
            <a:ext cx="446485" cy="348259"/>
          </a:xfrm>
          <a:custGeom>
            <a:avLst/>
            <a:gdLst/>
            <a:ahLst/>
            <a:cxnLst/>
            <a:rect l="0" t="0" r="0" b="0"/>
            <a:pathLst>
              <a:path w="446485" h="348259">
                <a:moveTo>
                  <a:pt x="383976" y="89297"/>
                </a:moveTo>
                <a:lnTo>
                  <a:pt x="383976" y="89297"/>
                </a:lnTo>
                <a:lnTo>
                  <a:pt x="375046" y="89297"/>
                </a:lnTo>
                <a:lnTo>
                  <a:pt x="375046" y="89297"/>
                </a:lnTo>
                <a:lnTo>
                  <a:pt x="366117" y="80367"/>
                </a:lnTo>
                <a:lnTo>
                  <a:pt x="366117" y="80367"/>
                </a:lnTo>
                <a:lnTo>
                  <a:pt x="366117" y="71438"/>
                </a:lnTo>
                <a:lnTo>
                  <a:pt x="357187" y="71438"/>
                </a:lnTo>
                <a:lnTo>
                  <a:pt x="357187" y="62508"/>
                </a:lnTo>
                <a:lnTo>
                  <a:pt x="348257" y="53578"/>
                </a:lnTo>
                <a:lnTo>
                  <a:pt x="339327" y="44649"/>
                </a:lnTo>
                <a:lnTo>
                  <a:pt x="330398" y="44649"/>
                </a:lnTo>
                <a:lnTo>
                  <a:pt x="312538" y="53578"/>
                </a:lnTo>
                <a:lnTo>
                  <a:pt x="303609" y="53578"/>
                </a:lnTo>
                <a:lnTo>
                  <a:pt x="285749" y="62508"/>
                </a:lnTo>
                <a:lnTo>
                  <a:pt x="267890" y="71438"/>
                </a:lnTo>
                <a:lnTo>
                  <a:pt x="241101" y="80367"/>
                </a:lnTo>
                <a:lnTo>
                  <a:pt x="214312" y="89297"/>
                </a:lnTo>
                <a:lnTo>
                  <a:pt x="178593" y="98227"/>
                </a:lnTo>
                <a:lnTo>
                  <a:pt x="142874" y="107156"/>
                </a:lnTo>
                <a:lnTo>
                  <a:pt x="116086" y="125016"/>
                </a:lnTo>
                <a:lnTo>
                  <a:pt x="80367" y="142875"/>
                </a:lnTo>
                <a:lnTo>
                  <a:pt x="53578" y="160735"/>
                </a:lnTo>
                <a:lnTo>
                  <a:pt x="26789" y="178594"/>
                </a:lnTo>
                <a:lnTo>
                  <a:pt x="8930" y="205383"/>
                </a:lnTo>
                <a:lnTo>
                  <a:pt x="0" y="223242"/>
                </a:lnTo>
                <a:lnTo>
                  <a:pt x="0" y="250031"/>
                </a:lnTo>
                <a:lnTo>
                  <a:pt x="8930" y="276820"/>
                </a:lnTo>
                <a:lnTo>
                  <a:pt x="26789" y="294680"/>
                </a:lnTo>
                <a:lnTo>
                  <a:pt x="62508" y="312539"/>
                </a:lnTo>
                <a:lnTo>
                  <a:pt x="107156" y="321469"/>
                </a:lnTo>
                <a:lnTo>
                  <a:pt x="151804" y="330399"/>
                </a:lnTo>
                <a:lnTo>
                  <a:pt x="196452" y="339328"/>
                </a:lnTo>
                <a:lnTo>
                  <a:pt x="232171" y="339328"/>
                </a:lnTo>
                <a:lnTo>
                  <a:pt x="267890" y="348258"/>
                </a:lnTo>
                <a:lnTo>
                  <a:pt x="294679" y="348258"/>
                </a:lnTo>
                <a:lnTo>
                  <a:pt x="321468" y="348258"/>
                </a:lnTo>
                <a:lnTo>
                  <a:pt x="348257" y="339328"/>
                </a:lnTo>
                <a:lnTo>
                  <a:pt x="366117" y="321469"/>
                </a:lnTo>
                <a:lnTo>
                  <a:pt x="392906" y="294680"/>
                </a:lnTo>
                <a:lnTo>
                  <a:pt x="410765" y="258961"/>
                </a:lnTo>
                <a:lnTo>
                  <a:pt x="419695" y="223242"/>
                </a:lnTo>
                <a:lnTo>
                  <a:pt x="437554" y="187524"/>
                </a:lnTo>
                <a:lnTo>
                  <a:pt x="446484" y="151805"/>
                </a:lnTo>
                <a:lnTo>
                  <a:pt x="437554" y="107156"/>
                </a:lnTo>
                <a:lnTo>
                  <a:pt x="428624" y="71438"/>
                </a:lnTo>
                <a:lnTo>
                  <a:pt x="410765" y="44649"/>
                </a:lnTo>
                <a:lnTo>
                  <a:pt x="375046" y="17860"/>
                </a:lnTo>
                <a:lnTo>
                  <a:pt x="339327" y="0"/>
                </a:lnTo>
                <a:lnTo>
                  <a:pt x="285749" y="0"/>
                </a:lnTo>
                <a:lnTo>
                  <a:pt x="205382" y="0"/>
                </a:lnTo>
                <a:lnTo>
                  <a:pt x="116086" y="17860"/>
                </a:lnTo>
                <a:lnTo>
                  <a:pt x="11608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1973461" y="3937992"/>
            <a:ext cx="366118" cy="267891"/>
          </a:xfrm>
          <a:custGeom>
            <a:avLst/>
            <a:gdLst/>
            <a:ahLst/>
            <a:cxnLst/>
            <a:rect l="0" t="0" r="0" b="0"/>
            <a:pathLst>
              <a:path w="366118" h="267891">
                <a:moveTo>
                  <a:pt x="303609" y="98226"/>
                </a:moveTo>
                <a:lnTo>
                  <a:pt x="303609" y="98226"/>
                </a:lnTo>
                <a:lnTo>
                  <a:pt x="303609" y="98226"/>
                </a:lnTo>
                <a:lnTo>
                  <a:pt x="312539" y="89297"/>
                </a:lnTo>
                <a:lnTo>
                  <a:pt x="312539" y="89297"/>
                </a:lnTo>
                <a:lnTo>
                  <a:pt x="312539" y="80367"/>
                </a:lnTo>
                <a:lnTo>
                  <a:pt x="312539" y="80367"/>
                </a:lnTo>
                <a:lnTo>
                  <a:pt x="312539" y="71437"/>
                </a:lnTo>
                <a:lnTo>
                  <a:pt x="312539" y="71437"/>
                </a:lnTo>
                <a:lnTo>
                  <a:pt x="303609" y="62508"/>
                </a:lnTo>
                <a:lnTo>
                  <a:pt x="303609" y="53578"/>
                </a:lnTo>
                <a:lnTo>
                  <a:pt x="312539" y="44648"/>
                </a:lnTo>
                <a:lnTo>
                  <a:pt x="312539" y="35719"/>
                </a:lnTo>
                <a:lnTo>
                  <a:pt x="312539" y="35719"/>
                </a:lnTo>
                <a:lnTo>
                  <a:pt x="303609" y="26789"/>
                </a:lnTo>
                <a:lnTo>
                  <a:pt x="294680" y="26789"/>
                </a:lnTo>
                <a:lnTo>
                  <a:pt x="285750" y="26789"/>
                </a:lnTo>
                <a:lnTo>
                  <a:pt x="267891" y="17859"/>
                </a:lnTo>
                <a:lnTo>
                  <a:pt x="258961" y="17859"/>
                </a:lnTo>
                <a:lnTo>
                  <a:pt x="241102" y="17859"/>
                </a:lnTo>
                <a:lnTo>
                  <a:pt x="232172" y="8929"/>
                </a:lnTo>
                <a:lnTo>
                  <a:pt x="214312" y="8929"/>
                </a:lnTo>
                <a:lnTo>
                  <a:pt x="196453" y="8929"/>
                </a:lnTo>
                <a:lnTo>
                  <a:pt x="178594" y="0"/>
                </a:lnTo>
                <a:lnTo>
                  <a:pt x="160734" y="0"/>
                </a:lnTo>
                <a:lnTo>
                  <a:pt x="151805" y="0"/>
                </a:lnTo>
                <a:lnTo>
                  <a:pt x="133945" y="0"/>
                </a:lnTo>
                <a:lnTo>
                  <a:pt x="116086" y="0"/>
                </a:lnTo>
                <a:lnTo>
                  <a:pt x="98227" y="0"/>
                </a:lnTo>
                <a:lnTo>
                  <a:pt x="80367" y="0"/>
                </a:lnTo>
                <a:lnTo>
                  <a:pt x="62508" y="0"/>
                </a:lnTo>
                <a:lnTo>
                  <a:pt x="53578" y="8929"/>
                </a:lnTo>
                <a:lnTo>
                  <a:pt x="35719" y="26789"/>
                </a:lnTo>
                <a:lnTo>
                  <a:pt x="26789" y="35719"/>
                </a:lnTo>
                <a:lnTo>
                  <a:pt x="17859" y="53578"/>
                </a:lnTo>
                <a:lnTo>
                  <a:pt x="17859" y="62508"/>
                </a:lnTo>
                <a:lnTo>
                  <a:pt x="8930" y="80367"/>
                </a:lnTo>
                <a:lnTo>
                  <a:pt x="0" y="98226"/>
                </a:lnTo>
                <a:lnTo>
                  <a:pt x="0" y="107156"/>
                </a:lnTo>
                <a:lnTo>
                  <a:pt x="0" y="133945"/>
                </a:lnTo>
                <a:lnTo>
                  <a:pt x="0" y="142875"/>
                </a:lnTo>
                <a:lnTo>
                  <a:pt x="8930" y="169664"/>
                </a:lnTo>
                <a:lnTo>
                  <a:pt x="8930" y="187523"/>
                </a:lnTo>
                <a:lnTo>
                  <a:pt x="26789" y="196453"/>
                </a:lnTo>
                <a:lnTo>
                  <a:pt x="35719" y="214312"/>
                </a:lnTo>
                <a:lnTo>
                  <a:pt x="53578" y="223242"/>
                </a:lnTo>
                <a:lnTo>
                  <a:pt x="80367" y="232172"/>
                </a:lnTo>
                <a:lnTo>
                  <a:pt x="107156" y="241101"/>
                </a:lnTo>
                <a:lnTo>
                  <a:pt x="125016" y="250031"/>
                </a:lnTo>
                <a:lnTo>
                  <a:pt x="151805" y="258961"/>
                </a:lnTo>
                <a:lnTo>
                  <a:pt x="169664" y="258961"/>
                </a:lnTo>
                <a:lnTo>
                  <a:pt x="196453" y="258961"/>
                </a:lnTo>
                <a:lnTo>
                  <a:pt x="223242" y="267890"/>
                </a:lnTo>
                <a:lnTo>
                  <a:pt x="250031" y="258961"/>
                </a:lnTo>
                <a:lnTo>
                  <a:pt x="276820" y="258961"/>
                </a:lnTo>
                <a:lnTo>
                  <a:pt x="294680" y="258961"/>
                </a:lnTo>
                <a:lnTo>
                  <a:pt x="312539" y="250031"/>
                </a:lnTo>
                <a:lnTo>
                  <a:pt x="330398" y="250031"/>
                </a:lnTo>
                <a:lnTo>
                  <a:pt x="339328" y="241101"/>
                </a:lnTo>
                <a:lnTo>
                  <a:pt x="348258" y="232172"/>
                </a:lnTo>
                <a:lnTo>
                  <a:pt x="357187" y="214312"/>
                </a:lnTo>
                <a:lnTo>
                  <a:pt x="366117" y="196453"/>
                </a:lnTo>
                <a:lnTo>
                  <a:pt x="366117" y="187523"/>
                </a:lnTo>
                <a:lnTo>
                  <a:pt x="357187" y="160734"/>
                </a:lnTo>
                <a:lnTo>
                  <a:pt x="357187" y="142875"/>
                </a:lnTo>
                <a:lnTo>
                  <a:pt x="348258" y="125015"/>
                </a:lnTo>
                <a:lnTo>
                  <a:pt x="339328" y="107156"/>
                </a:lnTo>
                <a:lnTo>
                  <a:pt x="321469" y="80367"/>
                </a:lnTo>
                <a:lnTo>
                  <a:pt x="312539" y="62508"/>
                </a:lnTo>
                <a:lnTo>
                  <a:pt x="303609" y="53578"/>
                </a:lnTo>
                <a:lnTo>
                  <a:pt x="285750" y="35719"/>
                </a:lnTo>
                <a:lnTo>
                  <a:pt x="267891" y="35719"/>
                </a:lnTo>
                <a:lnTo>
                  <a:pt x="241102" y="26789"/>
                </a:lnTo>
                <a:lnTo>
                  <a:pt x="223242" y="26789"/>
                </a:lnTo>
                <a:lnTo>
                  <a:pt x="196453" y="26789"/>
                </a:lnTo>
                <a:lnTo>
                  <a:pt x="178594" y="17859"/>
                </a:lnTo>
                <a:lnTo>
                  <a:pt x="17859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2348508" y="4071937"/>
            <a:ext cx="5634634" cy="98228"/>
          </a:xfrm>
          <a:custGeom>
            <a:avLst/>
            <a:gdLst/>
            <a:ahLst/>
            <a:cxnLst/>
            <a:rect l="0" t="0" r="0" b="0"/>
            <a:pathLst>
              <a:path w="5634634" h="98228">
                <a:moveTo>
                  <a:pt x="26789" y="17859"/>
                </a:moveTo>
                <a:lnTo>
                  <a:pt x="17859" y="8930"/>
                </a:lnTo>
                <a:lnTo>
                  <a:pt x="17859" y="8930"/>
                </a:lnTo>
                <a:lnTo>
                  <a:pt x="8930" y="8930"/>
                </a:lnTo>
                <a:lnTo>
                  <a:pt x="8930" y="0"/>
                </a:lnTo>
                <a:lnTo>
                  <a:pt x="8930" y="0"/>
                </a:lnTo>
                <a:lnTo>
                  <a:pt x="0" y="0"/>
                </a:lnTo>
                <a:lnTo>
                  <a:pt x="0" y="0"/>
                </a:lnTo>
                <a:lnTo>
                  <a:pt x="8930" y="0"/>
                </a:lnTo>
                <a:lnTo>
                  <a:pt x="8930" y="0"/>
                </a:lnTo>
                <a:lnTo>
                  <a:pt x="17859" y="0"/>
                </a:lnTo>
                <a:lnTo>
                  <a:pt x="26789" y="0"/>
                </a:lnTo>
                <a:lnTo>
                  <a:pt x="44648" y="8930"/>
                </a:lnTo>
                <a:lnTo>
                  <a:pt x="62508" y="17859"/>
                </a:lnTo>
                <a:lnTo>
                  <a:pt x="80367" y="26789"/>
                </a:lnTo>
                <a:lnTo>
                  <a:pt x="98226" y="26789"/>
                </a:lnTo>
                <a:lnTo>
                  <a:pt x="125015" y="35719"/>
                </a:lnTo>
                <a:lnTo>
                  <a:pt x="151805" y="44649"/>
                </a:lnTo>
                <a:lnTo>
                  <a:pt x="178594" y="53578"/>
                </a:lnTo>
                <a:lnTo>
                  <a:pt x="205383" y="62508"/>
                </a:lnTo>
                <a:lnTo>
                  <a:pt x="232172" y="62508"/>
                </a:lnTo>
                <a:lnTo>
                  <a:pt x="267890" y="62508"/>
                </a:lnTo>
                <a:lnTo>
                  <a:pt x="294680" y="71438"/>
                </a:lnTo>
                <a:lnTo>
                  <a:pt x="330398" y="71438"/>
                </a:lnTo>
                <a:lnTo>
                  <a:pt x="366117" y="71438"/>
                </a:lnTo>
                <a:lnTo>
                  <a:pt x="401836" y="71438"/>
                </a:lnTo>
                <a:lnTo>
                  <a:pt x="437555" y="71438"/>
                </a:lnTo>
                <a:lnTo>
                  <a:pt x="482203" y="71438"/>
                </a:lnTo>
                <a:lnTo>
                  <a:pt x="526851" y="80367"/>
                </a:lnTo>
                <a:lnTo>
                  <a:pt x="580430" y="80367"/>
                </a:lnTo>
                <a:lnTo>
                  <a:pt x="625078" y="89297"/>
                </a:lnTo>
                <a:lnTo>
                  <a:pt x="678656" y="89297"/>
                </a:lnTo>
                <a:lnTo>
                  <a:pt x="741164" y="89297"/>
                </a:lnTo>
                <a:lnTo>
                  <a:pt x="794742" y="98227"/>
                </a:lnTo>
                <a:lnTo>
                  <a:pt x="857250" y="89297"/>
                </a:lnTo>
                <a:lnTo>
                  <a:pt x="919758" y="89297"/>
                </a:lnTo>
                <a:lnTo>
                  <a:pt x="982265" y="89297"/>
                </a:lnTo>
                <a:lnTo>
                  <a:pt x="1044773" y="89297"/>
                </a:lnTo>
                <a:lnTo>
                  <a:pt x="1107281" y="89297"/>
                </a:lnTo>
                <a:lnTo>
                  <a:pt x="1169789" y="89297"/>
                </a:lnTo>
                <a:lnTo>
                  <a:pt x="1241226" y="89297"/>
                </a:lnTo>
                <a:lnTo>
                  <a:pt x="1303734" y="89297"/>
                </a:lnTo>
                <a:lnTo>
                  <a:pt x="1384101" y="80367"/>
                </a:lnTo>
                <a:lnTo>
                  <a:pt x="1455539" y="80367"/>
                </a:lnTo>
                <a:lnTo>
                  <a:pt x="1535906" y="71438"/>
                </a:lnTo>
                <a:lnTo>
                  <a:pt x="1616273" y="71438"/>
                </a:lnTo>
                <a:lnTo>
                  <a:pt x="1696640" y="62508"/>
                </a:lnTo>
                <a:lnTo>
                  <a:pt x="1777008" y="53578"/>
                </a:lnTo>
                <a:lnTo>
                  <a:pt x="1857375" y="53578"/>
                </a:lnTo>
                <a:lnTo>
                  <a:pt x="1937742" y="53578"/>
                </a:lnTo>
                <a:lnTo>
                  <a:pt x="2009180" y="44649"/>
                </a:lnTo>
                <a:lnTo>
                  <a:pt x="2089547" y="44649"/>
                </a:lnTo>
                <a:lnTo>
                  <a:pt x="2169914" y="44649"/>
                </a:lnTo>
                <a:lnTo>
                  <a:pt x="2250281" y="35719"/>
                </a:lnTo>
                <a:lnTo>
                  <a:pt x="2321719" y="26789"/>
                </a:lnTo>
                <a:lnTo>
                  <a:pt x="2393156" y="26789"/>
                </a:lnTo>
                <a:lnTo>
                  <a:pt x="2464594" y="26789"/>
                </a:lnTo>
                <a:lnTo>
                  <a:pt x="2536031" y="26789"/>
                </a:lnTo>
                <a:lnTo>
                  <a:pt x="2616398" y="26789"/>
                </a:lnTo>
                <a:lnTo>
                  <a:pt x="2687836" y="26789"/>
                </a:lnTo>
                <a:lnTo>
                  <a:pt x="2750344" y="26789"/>
                </a:lnTo>
                <a:lnTo>
                  <a:pt x="2821781" y="26789"/>
                </a:lnTo>
                <a:lnTo>
                  <a:pt x="2884289" y="26789"/>
                </a:lnTo>
                <a:lnTo>
                  <a:pt x="2946797" y="26789"/>
                </a:lnTo>
                <a:lnTo>
                  <a:pt x="3009305" y="26789"/>
                </a:lnTo>
                <a:lnTo>
                  <a:pt x="3071812" y="26789"/>
                </a:lnTo>
                <a:lnTo>
                  <a:pt x="3134320" y="26789"/>
                </a:lnTo>
                <a:lnTo>
                  <a:pt x="3205758" y="26789"/>
                </a:lnTo>
                <a:lnTo>
                  <a:pt x="3268265" y="26789"/>
                </a:lnTo>
                <a:lnTo>
                  <a:pt x="3339703" y="17859"/>
                </a:lnTo>
                <a:lnTo>
                  <a:pt x="3402211" y="17859"/>
                </a:lnTo>
                <a:lnTo>
                  <a:pt x="3464719" y="17859"/>
                </a:lnTo>
                <a:lnTo>
                  <a:pt x="3518297" y="17859"/>
                </a:lnTo>
                <a:lnTo>
                  <a:pt x="3580805" y="17859"/>
                </a:lnTo>
                <a:lnTo>
                  <a:pt x="3634383" y="17859"/>
                </a:lnTo>
                <a:lnTo>
                  <a:pt x="3696890" y="17859"/>
                </a:lnTo>
                <a:lnTo>
                  <a:pt x="3759398" y="17859"/>
                </a:lnTo>
                <a:lnTo>
                  <a:pt x="3812976" y="17859"/>
                </a:lnTo>
                <a:lnTo>
                  <a:pt x="3875484" y="17859"/>
                </a:lnTo>
                <a:lnTo>
                  <a:pt x="3929062" y="17859"/>
                </a:lnTo>
                <a:lnTo>
                  <a:pt x="3991570" y="17859"/>
                </a:lnTo>
                <a:lnTo>
                  <a:pt x="4045148" y="17859"/>
                </a:lnTo>
                <a:lnTo>
                  <a:pt x="4107656" y="17859"/>
                </a:lnTo>
                <a:lnTo>
                  <a:pt x="4170164" y="26789"/>
                </a:lnTo>
                <a:lnTo>
                  <a:pt x="4223742" y="26789"/>
                </a:lnTo>
                <a:lnTo>
                  <a:pt x="4277320" y="26789"/>
                </a:lnTo>
                <a:lnTo>
                  <a:pt x="4330898" y="26789"/>
                </a:lnTo>
                <a:lnTo>
                  <a:pt x="4384476" y="26789"/>
                </a:lnTo>
                <a:lnTo>
                  <a:pt x="4446984" y="26789"/>
                </a:lnTo>
                <a:lnTo>
                  <a:pt x="4500562" y="26789"/>
                </a:lnTo>
                <a:lnTo>
                  <a:pt x="4554140" y="26789"/>
                </a:lnTo>
                <a:lnTo>
                  <a:pt x="4616648" y="26789"/>
                </a:lnTo>
                <a:lnTo>
                  <a:pt x="4670226" y="26789"/>
                </a:lnTo>
                <a:lnTo>
                  <a:pt x="4723805" y="26789"/>
                </a:lnTo>
                <a:lnTo>
                  <a:pt x="4777383" y="17859"/>
                </a:lnTo>
                <a:lnTo>
                  <a:pt x="4830961" y="17859"/>
                </a:lnTo>
                <a:lnTo>
                  <a:pt x="4884539" y="17859"/>
                </a:lnTo>
                <a:lnTo>
                  <a:pt x="4938117" y="8930"/>
                </a:lnTo>
                <a:lnTo>
                  <a:pt x="4991695" y="8930"/>
                </a:lnTo>
                <a:lnTo>
                  <a:pt x="5045273" y="8930"/>
                </a:lnTo>
                <a:lnTo>
                  <a:pt x="5089922" y="8930"/>
                </a:lnTo>
                <a:lnTo>
                  <a:pt x="5134570" y="8930"/>
                </a:lnTo>
                <a:lnTo>
                  <a:pt x="5179219" y="8930"/>
                </a:lnTo>
                <a:lnTo>
                  <a:pt x="5223867" y="0"/>
                </a:lnTo>
                <a:lnTo>
                  <a:pt x="5268515" y="0"/>
                </a:lnTo>
                <a:lnTo>
                  <a:pt x="5304234" y="0"/>
                </a:lnTo>
                <a:lnTo>
                  <a:pt x="5348883" y="0"/>
                </a:lnTo>
                <a:lnTo>
                  <a:pt x="5384601" y="0"/>
                </a:lnTo>
                <a:lnTo>
                  <a:pt x="5420320" y="0"/>
                </a:lnTo>
                <a:lnTo>
                  <a:pt x="5456039" y="8930"/>
                </a:lnTo>
                <a:lnTo>
                  <a:pt x="5491758" y="8930"/>
                </a:lnTo>
                <a:lnTo>
                  <a:pt x="5518547" y="8930"/>
                </a:lnTo>
                <a:lnTo>
                  <a:pt x="5545336" y="8930"/>
                </a:lnTo>
                <a:lnTo>
                  <a:pt x="5563195" y="8930"/>
                </a:lnTo>
                <a:lnTo>
                  <a:pt x="5581055" y="8930"/>
                </a:lnTo>
                <a:lnTo>
                  <a:pt x="5598914" y="8930"/>
                </a:lnTo>
                <a:lnTo>
                  <a:pt x="5607844" y="8930"/>
                </a:lnTo>
                <a:lnTo>
                  <a:pt x="5607844" y="8930"/>
                </a:lnTo>
                <a:lnTo>
                  <a:pt x="5616773" y="8930"/>
                </a:lnTo>
                <a:lnTo>
                  <a:pt x="5616773" y="8930"/>
                </a:lnTo>
                <a:lnTo>
                  <a:pt x="5616773" y="8930"/>
                </a:lnTo>
                <a:lnTo>
                  <a:pt x="5625703" y="8930"/>
                </a:lnTo>
                <a:lnTo>
                  <a:pt x="5625703" y="8930"/>
                </a:lnTo>
                <a:lnTo>
                  <a:pt x="5634633" y="8930"/>
                </a:lnTo>
                <a:lnTo>
                  <a:pt x="563463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035969" y="4330898"/>
            <a:ext cx="187524" cy="80368"/>
          </a:xfrm>
          <a:custGeom>
            <a:avLst/>
            <a:gdLst/>
            <a:ahLst/>
            <a:cxnLst/>
            <a:rect l="0" t="0" r="0" b="0"/>
            <a:pathLst>
              <a:path w="187524" h="80368">
                <a:moveTo>
                  <a:pt x="178594" y="80367"/>
                </a:moveTo>
                <a:lnTo>
                  <a:pt x="178594" y="71438"/>
                </a:lnTo>
                <a:lnTo>
                  <a:pt x="178594" y="62508"/>
                </a:lnTo>
                <a:lnTo>
                  <a:pt x="178594" y="53578"/>
                </a:lnTo>
                <a:lnTo>
                  <a:pt x="178594" y="44648"/>
                </a:lnTo>
                <a:lnTo>
                  <a:pt x="178594" y="35719"/>
                </a:lnTo>
                <a:lnTo>
                  <a:pt x="178594" y="26789"/>
                </a:lnTo>
                <a:lnTo>
                  <a:pt x="178594" y="17859"/>
                </a:lnTo>
                <a:lnTo>
                  <a:pt x="178594" y="8930"/>
                </a:lnTo>
                <a:lnTo>
                  <a:pt x="187523" y="8930"/>
                </a:lnTo>
                <a:lnTo>
                  <a:pt x="187523" y="0"/>
                </a:lnTo>
                <a:lnTo>
                  <a:pt x="178594" y="0"/>
                </a:lnTo>
                <a:lnTo>
                  <a:pt x="178594" y="0"/>
                </a:lnTo>
                <a:lnTo>
                  <a:pt x="169664" y="0"/>
                </a:lnTo>
                <a:lnTo>
                  <a:pt x="151804" y="0"/>
                </a:lnTo>
                <a:lnTo>
                  <a:pt x="133945" y="0"/>
                </a:lnTo>
                <a:lnTo>
                  <a:pt x="116086" y="0"/>
                </a:lnTo>
                <a:lnTo>
                  <a:pt x="98226" y="0"/>
                </a:lnTo>
                <a:lnTo>
                  <a:pt x="80367" y="8930"/>
                </a:lnTo>
                <a:lnTo>
                  <a:pt x="53578" y="8930"/>
                </a:lnTo>
                <a:lnTo>
                  <a:pt x="26789"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821656" y="4268390"/>
            <a:ext cx="642939" cy="455415"/>
          </a:xfrm>
          <a:custGeom>
            <a:avLst/>
            <a:gdLst/>
            <a:ahLst/>
            <a:cxnLst/>
            <a:rect l="0" t="0" r="0" b="0"/>
            <a:pathLst>
              <a:path w="642939" h="455415">
                <a:moveTo>
                  <a:pt x="160735" y="80367"/>
                </a:moveTo>
                <a:lnTo>
                  <a:pt x="133946" y="89297"/>
                </a:lnTo>
                <a:lnTo>
                  <a:pt x="107157" y="98227"/>
                </a:lnTo>
                <a:lnTo>
                  <a:pt x="80367" y="107156"/>
                </a:lnTo>
                <a:lnTo>
                  <a:pt x="62508" y="116086"/>
                </a:lnTo>
                <a:lnTo>
                  <a:pt x="35719" y="133946"/>
                </a:lnTo>
                <a:lnTo>
                  <a:pt x="26789" y="151805"/>
                </a:lnTo>
                <a:lnTo>
                  <a:pt x="8930" y="169664"/>
                </a:lnTo>
                <a:lnTo>
                  <a:pt x="0" y="196453"/>
                </a:lnTo>
                <a:lnTo>
                  <a:pt x="0" y="223242"/>
                </a:lnTo>
                <a:lnTo>
                  <a:pt x="0" y="250031"/>
                </a:lnTo>
                <a:lnTo>
                  <a:pt x="8930" y="276821"/>
                </a:lnTo>
                <a:lnTo>
                  <a:pt x="17860" y="303610"/>
                </a:lnTo>
                <a:lnTo>
                  <a:pt x="35719" y="330399"/>
                </a:lnTo>
                <a:lnTo>
                  <a:pt x="53578" y="357188"/>
                </a:lnTo>
                <a:lnTo>
                  <a:pt x="80367" y="383977"/>
                </a:lnTo>
                <a:lnTo>
                  <a:pt x="107157" y="410766"/>
                </a:lnTo>
                <a:lnTo>
                  <a:pt x="142875" y="428625"/>
                </a:lnTo>
                <a:lnTo>
                  <a:pt x="178594" y="446485"/>
                </a:lnTo>
                <a:lnTo>
                  <a:pt x="223242" y="455414"/>
                </a:lnTo>
                <a:lnTo>
                  <a:pt x="276821" y="455414"/>
                </a:lnTo>
                <a:lnTo>
                  <a:pt x="321469" y="455414"/>
                </a:lnTo>
                <a:lnTo>
                  <a:pt x="375047" y="446485"/>
                </a:lnTo>
                <a:lnTo>
                  <a:pt x="428625" y="428625"/>
                </a:lnTo>
                <a:lnTo>
                  <a:pt x="491133" y="401836"/>
                </a:lnTo>
                <a:lnTo>
                  <a:pt x="535782" y="375047"/>
                </a:lnTo>
                <a:lnTo>
                  <a:pt x="571500" y="339328"/>
                </a:lnTo>
                <a:lnTo>
                  <a:pt x="607219" y="312539"/>
                </a:lnTo>
                <a:lnTo>
                  <a:pt x="625078" y="267891"/>
                </a:lnTo>
                <a:lnTo>
                  <a:pt x="642938" y="232172"/>
                </a:lnTo>
                <a:lnTo>
                  <a:pt x="642938" y="196453"/>
                </a:lnTo>
                <a:lnTo>
                  <a:pt x="642938" y="160735"/>
                </a:lnTo>
                <a:lnTo>
                  <a:pt x="634008" y="125016"/>
                </a:lnTo>
                <a:lnTo>
                  <a:pt x="616149" y="89297"/>
                </a:lnTo>
                <a:lnTo>
                  <a:pt x="589360" y="53578"/>
                </a:lnTo>
                <a:lnTo>
                  <a:pt x="544711" y="26789"/>
                </a:lnTo>
                <a:lnTo>
                  <a:pt x="508992" y="8930"/>
                </a:lnTo>
                <a:lnTo>
                  <a:pt x="455414" y="0"/>
                </a:lnTo>
                <a:lnTo>
                  <a:pt x="401836" y="8930"/>
                </a:lnTo>
                <a:lnTo>
                  <a:pt x="330399" y="17860"/>
                </a:lnTo>
                <a:lnTo>
                  <a:pt x="267891" y="35719"/>
                </a:lnTo>
                <a:lnTo>
                  <a:pt x="267891"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429624" y="4446984"/>
            <a:ext cx="26790" cy="44649"/>
          </a:xfrm>
          <a:custGeom>
            <a:avLst/>
            <a:gdLst/>
            <a:ahLst/>
            <a:cxnLst/>
            <a:rect l="0" t="0" r="0" b="0"/>
            <a:pathLst>
              <a:path w="26790" h="44649">
                <a:moveTo>
                  <a:pt x="26789" y="44648"/>
                </a:moveTo>
                <a:lnTo>
                  <a:pt x="26789" y="44648"/>
                </a:lnTo>
                <a:lnTo>
                  <a:pt x="26789" y="44648"/>
                </a:lnTo>
                <a:lnTo>
                  <a:pt x="26789" y="35719"/>
                </a:lnTo>
                <a:lnTo>
                  <a:pt x="26789" y="35719"/>
                </a:lnTo>
                <a:lnTo>
                  <a:pt x="26789" y="35719"/>
                </a:lnTo>
                <a:lnTo>
                  <a:pt x="26789" y="26789"/>
                </a:lnTo>
                <a:lnTo>
                  <a:pt x="26789" y="26789"/>
                </a:lnTo>
                <a:lnTo>
                  <a:pt x="26789" y="26789"/>
                </a:lnTo>
                <a:lnTo>
                  <a:pt x="26789" y="17859"/>
                </a:lnTo>
                <a:lnTo>
                  <a:pt x="17860" y="8930"/>
                </a:lnTo>
                <a:lnTo>
                  <a:pt x="893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965281" y="4384476"/>
            <a:ext cx="562571" cy="348259"/>
          </a:xfrm>
          <a:custGeom>
            <a:avLst/>
            <a:gdLst/>
            <a:ahLst/>
            <a:cxnLst/>
            <a:rect l="0" t="0" r="0" b="0"/>
            <a:pathLst>
              <a:path w="562571" h="348259">
                <a:moveTo>
                  <a:pt x="446484" y="53578"/>
                </a:moveTo>
                <a:lnTo>
                  <a:pt x="437554" y="44649"/>
                </a:lnTo>
                <a:lnTo>
                  <a:pt x="428624" y="35719"/>
                </a:lnTo>
                <a:lnTo>
                  <a:pt x="410765" y="35719"/>
                </a:lnTo>
                <a:lnTo>
                  <a:pt x="401835" y="26789"/>
                </a:lnTo>
                <a:lnTo>
                  <a:pt x="383976" y="17860"/>
                </a:lnTo>
                <a:lnTo>
                  <a:pt x="375046" y="8930"/>
                </a:lnTo>
                <a:lnTo>
                  <a:pt x="357187" y="8930"/>
                </a:lnTo>
                <a:lnTo>
                  <a:pt x="330398" y="0"/>
                </a:lnTo>
                <a:lnTo>
                  <a:pt x="312539" y="0"/>
                </a:lnTo>
                <a:lnTo>
                  <a:pt x="285749" y="8930"/>
                </a:lnTo>
                <a:lnTo>
                  <a:pt x="250031" y="17860"/>
                </a:lnTo>
                <a:lnTo>
                  <a:pt x="223242" y="35719"/>
                </a:lnTo>
                <a:lnTo>
                  <a:pt x="178594" y="53578"/>
                </a:lnTo>
                <a:lnTo>
                  <a:pt x="142875" y="80367"/>
                </a:lnTo>
                <a:lnTo>
                  <a:pt x="107157" y="116086"/>
                </a:lnTo>
                <a:lnTo>
                  <a:pt x="71438" y="142875"/>
                </a:lnTo>
                <a:lnTo>
                  <a:pt x="44649" y="178594"/>
                </a:lnTo>
                <a:lnTo>
                  <a:pt x="26789" y="205383"/>
                </a:lnTo>
                <a:lnTo>
                  <a:pt x="8930" y="241102"/>
                </a:lnTo>
                <a:lnTo>
                  <a:pt x="0" y="267891"/>
                </a:lnTo>
                <a:lnTo>
                  <a:pt x="0" y="285750"/>
                </a:lnTo>
                <a:lnTo>
                  <a:pt x="17860" y="312539"/>
                </a:lnTo>
                <a:lnTo>
                  <a:pt x="53578" y="330399"/>
                </a:lnTo>
                <a:lnTo>
                  <a:pt x="98227" y="339328"/>
                </a:lnTo>
                <a:lnTo>
                  <a:pt x="160735" y="348258"/>
                </a:lnTo>
                <a:lnTo>
                  <a:pt x="232171" y="348258"/>
                </a:lnTo>
                <a:lnTo>
                  <a:pt x="294679" y="348258"/>
                </a:lnTo>
                <a:lnTo>
                  <a:pt x="339328" y="348258"/>
                </a:lnTo>
                <a:lnTo>
                  <a:pt x="383976" y="339328"/>
                </a:lnTo>
                <a:lnTo>
                  <a:pt x="419695" y="330399"/>
                </a:lnTo>
                <a:lnTo>
                  <a:pt x="455414" y="321469"/>
                </a:lnTo>
                <a:lnTo>
                  <a:pt x="482203" y="312539"/>
                </a:lnTo>
                <a:lnTo>
                  <a:pt x="500062" y="294680"/>
                </a:lnTo>
                <a:lnTo>
                  <a:pt x="526851" y="276820"/>
                </a:lnTo>
                <a:lnTo>
                  <a:pt x="544710" y="250031"/>
                </a:lnTo>
                <a:lnTo>
                  <a:pt x="553640" y="223242"/>
                </a:lnTo>
                <a:lnTo>
                  <a:pt x="562570" y="196453"/>
                </a:lnTo>
                <a:lnTo>
                  <a:pt x="553640" y="160735"/>
                </a:lnTo>
                <a:lnTo>
                  <a:pt x="535781" y="133945"/>
                </a:lnTo>
                <a:lnTo>
                  <a:pt x="508992" y="107156"/>
                </a:lnTo>
                <a:lnTo>
                  <a:pt x="491132" y="89297"/>
                </a:lnTo>
                <a:lnTo>
                  <a:pt x="464343" y="80367"/>
                </a:lnTo>
                <a:lnTo>
                  <a:pt x="437554" y="71438"/>
                </a:lnTo>
                <a:lnTo>
                  <a:pt x="43755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919758" y="4536281"/>
            <a:ext cx="830462" cy="482204"/>
          </a:xfrm>
          <a:custGeom>
            <a:avLst/>
            <a:gdLst/>
            <a:ahLst/>
            <a:cxnLst/>
            <a:rect l="0" t="0" r="0" b="0"/>
            <a:pathLst>
              <a:path w="830462" h="482204">
                <a:moveTo>
                  <a:pt x="678656" y="53578"/>
                </a:moveTo>
                <a:lnTo>
                  <a:pt x="678656" y="53578"/>
                </a:lnTo>
                <a:lnTo>
                  <a:pt x="678656" y="53578"/>
                </a:lnTo>
                <a:lnTo>
                  <a:pt x="678656" y="53578"/>
                </a:lnTo>
                <a:lnTo>
                  <a:pt x="678656" y="53578"/>
                </a:lnTo>
                <a:lnTo>
                  <a:pt x="678656" y="53578"/>
                </a:lnTo>
                <a:lnTo>
                  <a:pt x="678656" y="44648"/>
                </a:lnTo>
                <a:lnTo>
                  <a:pt x="678656" y="44648"/>
                </a:lnTo>
                <a:lnTo>
                  <a:pt x="678656" y="44648"/>
                </a:lnTo>
                <a:lnTo>
                  <a:pt x="669726" y="44648"/>
                </a:lnTo>
                <a:lnTo>
                  <a:pt x="669726" y="35719"/>
                </a:lnTo>
                <a:lnTo>
                  <a:pt x="660797" y="35719"/>
                </a:lnTo>
                <a:lnTo>
                  <a:pt x="651867" y="35719"/>
                </a:lnTo>
                <a:lnTo>
                  <a:pt x="642937" y="26789"/>
                </a:lnTo>
                <a:lnTo>
                  <a:pt x="634008" y="26789"/>
                </a:lnTo>
                <a:lnTo>
                  <a:pt x="616148" y="26789"/>
                </a:lnTo>
                <a:lnTo>
                  <a:pt x="598289" y="17859"/>
                </a:lnTo>
                <a:lnTo>
                  <a:pt x="580430" y="17859"/>
                </a:lnTo>
                <a:lnTo>
                  <a:pt x="562570" y="17859"/>
                </a:lnTo>
                <a:lnTo>
                  <a:pt x="544711" y="8930"/>
                </a:lnTo>
                <a:lnTo>
                  <a:pt x="526851" y="8930"/>
                </a:lnTo>
                <a:lnTo>
                  <a:pt x="508992" y="0"/>
                </a:lnTo>
                <a:lnTo>
                  <a:pt x="482203" y="0"/>
                </a:lnTo>
                <a:lnTo>
                  <a:pt x="464344" y="0"/>
                </a:lnTo>
                <a:lnTo>
                  <a:pt x="437555" y="0"/>
                </a:lnTo>
                <a:lnTo>
                  <a:pt x="410765" y="0"/>
                </a:lnTo>
                <a:lnTo>
                  <a:pt x="383976" y="0"/>
                </a:lnTo>
                <a:lnTo>
                  <a:pt x="357187" y="0"/>
                </a:lnTo>
                <a:lnTo>
                  <a:pt x="330398" y="0"/>
                </a:lnTo>
                <a:lnTo>
                  <a:pt x="303609" y="8930"/>
                </a:lnTo>
                <a:lnTo>
                  <a:pt x="276820" y="8930"/>
                </a:lnTo>
                <a:lnTo>
                  <a:pt x="250031" y="17859"/>
                </a:lnTo>
                <a:lnTo>
                  <a:pt x="223242" y="17859"/>
                </a:lnTo>
                <a:lnTo>
                  <a:pt x="196453" y="26789"/>
                </a:lnTo>
                <a:lnTo>
                  <a:pt x="169664" y="35719"/>
                </a:lnTo>
                <a:lnTo>
                  <a:pt x="142875" y="44648"/>
                </a:lnTo>
                <a:lnTo>
                  <a:pt x="116086" y="53578"/>
                </a:lnTo>
                <a:lnTo>
                  <a:pt x="98226" y="71437"/>
                </a:lnTo>
                <a:lnTo>
                  <a:pt x="71437" y="89297"/>
                </a:lnTo>
                <a:lnTo>
                  <a:pt x="53578" y="107156"/>
                </a:lnTo>
                <a:lnTo>
                  <a:pt x="35719" y="125015"/>
                </a:lnTo>
                <a:lnTo>
                  <a:pt x="17859" y="142875"/>
                </a:lnTo>
                <a:lnTo>
                  <a:pt x="8930" y="169664"/>
                </a:lnTo>
                <a:lnTo>
                  <a:pt x="0" y="187523"/>
                </a:lnTo>
                <a:lnTo>
                  <a:pt x="0" y="205383"/>
                </a:lnTo>
                <a:lnTo>
                  <a:pt x="0" y="232172"/>
                </a:lnTo>
                <a:lnTo>
                  <a:pt x="0" y="250031"/>
                </a:lnTo>
                <a:lnTo>
                  <a:pt x="0" y="276820"/>
                </a:lnTo>
                <a:lnTo>
                  <a:pt x="8930" y="303609"/>
                </a:lnTo>
                <a:lnTo>
                  <a:pt x="17859" y="321469"/>
                </a:lnTo>
                <a:lnTo>
                  <a:pt x="35719" y="348258"/>
                </a:lnTo>
                <a:lnTo>
                  <a:pt x="53578" y="366117"/>
                </a:lnTo>
                <a:lnTo>
                  <a:pt x="80367" y="392907"/>
                </a:lnTo>
                <a:lnTo>
                  <a:pt x="107156" y="410766"/>
                </a:lnTo>
                <a:lnTo>
                  <a:pt x="133945" y="428625"/>
                </a:lnTo>
                <a:lnTo>
                  <a:pt x="160734" y="446485"/>
                </a:lnTo>
                <a:lnTo>
                  <a:pt x="196453" y="455414"/>
                </a:lnTo>
                <a:lnTo>
                  <a:pt x="232172" y="464344"/>
                </a:lnTo>
                <a:lnTo>
                  <a:pt x="267891" y="473274"/>
                </a:lnTo>
                <a:lnTo>
                  <a:pt x="312539" y="482203"/>
                </a:lnTo>
                <a:lnTo>
                  <a:pt x="357187" y="482203"/>
                </a:lnTo>
                <a:lnTo>
                  <a:pt x="401836" y="482203"/>
                </a:lnTo>
                <a:lnTo>
                  <a:pt x="446484" y="482203"/>
                </a:lnTo>
                <a:lnTo>
                  <a:pt x="491133" y="482203"/>
                </a:lnTo>
                <a:lnTo>
                  <a:pt x="535781" y="473274"/>
                </a:lnTo>
                <a:lnTo>
                  <a:pt x="580430" y="455414"/>
                </a:lnTo>
                <a:lnTo>
                  <a:pt x="625078" y="446485"/>
                </a:lnTo>
                <a:lnTo>
                  <a:pt x="660797" y="428625"/>
                </a:lnTo>
                <a:lnTo>
                  <a:pt x="696515" y="410766"/>
                </a:lnTo>
                <a:lnTo>
                  <a:pt x="723305" y="392907"/>
                </a:lnTo>
                <a:lnTo>
                  <a:pt x="750094" y="366117"/>
                </a:lnTo>
                <a:lnTo>
                  <a:pt x="776883" y="330398"/>
                </a:lnTo>
                <a:lnTo>
                  <a:pt x="794742" y="294680"/>
                </a:lnTo>
                <a:lnTo>
                  <a:pt x="812601" y="258961"/>
                </a:lnTo>
                <a:lnTo>
                  <a:pt x="830461" y="214312"/>
                </a:lnTo>
                <a:lnTo>
                  <a:pt x="830461"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276945" y="4482703"/>
            <a:ext cx="482204" cy="187524"/>
          </a:xfrm>
          <a:custGeom>
            <a:avLst/>
            <a:gdLst/>
            <a:ahLst/>
            <a:cxnLst/>
            <a:rect l="0" t="0" r="0" b="0"/>
            <a:pathLst>
              <a:path w="482204" h="187524">
                <a:moveTo>
                  <a:pt x="482203" y="187523"/>
                </a:moveTo>
                <a:lnTo>
                  <a:pt x="473274" y="151804"/>
                </a:lnTo>
                <a:lnTo>
                  <a:pt x="464344" y="116086"/>
                </a:lnTo>
                <a:lnTo>
                  <a:pt x="437555" y="80367"/>
                </a:lnTo>
                <a:lnTo>
                  <a:pt x="401836" y="53578"/>
                </a:lnTo>
                <a:lnTo>
                  <a:pt x="357188" y="35718"/>
                </a:lnTo>
                <a:lnTo>
                  <a:pt x="312539" y="17859"/>
                </a:lnTo>
                <a:lnTo>
                  <a:pt x="250032" y="8929"/>
                </a:lnTo>
                <a:lnTo>
                  <a:pt x="196453" y="0"/>
                </a:lnTo>
                <a:lnTo>
                  <a:pt x="133946" y="0"/>
                </a:lnTo>
                <a:lnTo>
                  <a:pt x="7143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1053703" y="4857750"/>
            <a:ext cx="89298" cy="98228"/>
          </a:xfrm>
          <a:custGeom>
            <a:avLst/>
            <a:gdLst/>
            <a:ahLst/>
            <a:cxnLst/>
            <a:rect l="0" t="0" r="0" b="0"/>
            <a:pathLst>
              <a:path w="89298" h="98228">
                <a:moveTo>
                  <a:pt x="89297" y="98227"/>
                </a:moveTo>
                <a:lnTo>
                  <a:pt x="80367" y="98227"/>
                </a:lnTo>
                <a:lnTo>
                  <a:pt x="80367" y="98227"/>
                </a:lnTo>
                <a:lnTo>
                  <a:pt x="80367" y="89297"/>
                </a:lnTo>
                <a:lnTo>
                  <a:pt x="80367" y="80367"/>
                </a:lnTo>
                <a:lnTo>
                  <a:pt x="80367" y="71438"/>
                </a:lnTo>
                <a:lnTo>
                  <a:pt x="80367" y="53578"/>
                </a:lnTo>
                <a:lnTo>
                  <a:pt x="80367" y="44648"/>
                </a:lnTo>
                <a:lnTo>
                  <a:pt x="80367" y="35719"/>
                </a:lnTo>
                <a:lnTo>
                  <a:pt x="80367" y="35719"/>
                </a:lnTo>
                <a:lnTo>
                  <a:pt x="71438" y="26789"/>
                </a:lnTo>
                <a:lnTo>
                  <a:pt x="62508" y="17859"/>
                </a:lnTo>
                <a:lnTo>
                  <a:pt x="53578" y="17859"/>
                </a:lnTo>
                <a:lnTo>
                  <a:pt x="35719" y="8929"/>
                </a:lnTo>
                <a:lnTo>
                  <a:pt x="1786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36" name="Freeform 14335"/>
          <p:cNvSpPr/>
          <p:nvPr/>
        </p:nvSpPr>
        <p:spPr bwMode="auto">
          <a:xfrm>
            <a:off x="732234" y="4848820"/>
            <a:ext cx="625080" cy="473275"/>
          </a:xfrm>
          <a:custGeom>
            <a:avLst/>
            <a:gdLst/>
            <a:ahLst/>
            <a:cxnLst/>
            <a:rect l="0" t="0" r="0" b="0"/>
            <a:pathLst>
              <a:path w="625080" h="473275">
                <a:moveTo>
                  <a:pt x="276821" y="8930"/>
                </a:moveTo>
                <a:lnTo>
                  <a:pt x="250032" y="0"/>
                </a:lnTo>
                <a:lnTo>
                  <a:pt x="232172" y="0"/>
                </a:lnTo>
                <a:lnTo>
                  <a:pt x="205383" y="0"/>
                </a:lnTo>
                <a:lnTo>
                  <a:pt x="178594" y="8930"/>
                </a:lnTo>
                <a:lnTo>
                  <a:pt x="142875" y="17859"/>
                </a:lnTo>
                <a:lnTo>
                  <a:pt x="116086" y="26789"/>
                </a:lnTo>
                <a:lnTo>
                  <a:pt x="89297" y="44649"/>
                </a:lnTo>
                <a:lnTo>
                  <a:pt x="62508" y="62508"/>
                </a:lnTo>
                <a:lnTo>
                  <a:pt x="44649" y="89297"/>
                </a:lnTo>
                <a:lnTo>
                  <a:pt x="26790" y="125016"/>
                </a:lnTo>
                <a:lnTo>
                  <a:pt x="17860" y="151805"/>
                </a:lnTo>
                <a:lnTo>
                  <a:pt x="8930" y="187524"/>
                </a:lnTo>
                <a:lnTo>
                  <a:pt x="0" y="223243"/>
                </a:lnTo>
                <a:lnTo>
                  <a:pt x="0" y="258961"/>
                </a:lnTo>
                <a:lnTo>
                  <a:pt x="8930" y="294680"/>
                </a:lnTo>
                <a:lnTo>
                  <a:pt x="17860" y="321469"/>
                </a:lnTo>
                <a:lnTo>
                  <a:pt x="35719" y="357188"/>
                </a:lnTo>
                <a:lnTo>
                  <a:pt x="62508" y="392907"/>
                </a:lnTo>
                <a:lnTo>
                  <a:pt x="89297" y="419696"/>
                </a:lnTo>
                <a:lnTo>
                  <a:pt x="125016" y="446485"/>
                </a:lnTo>
                <a:lnTo>
                  <a:pt x="178594" y="455414"/>
                </a:lnTo>
                <a:lnTo>
                  <a:pt x="232172" y="464344"/>
                </a:lnTo>
                <a:lnTo>
                  <a:pt x="294680" y="473274"/>
                </a:lnTo>
                <a:lnTo>
                  <a:pt x="357188" y="464344"/>
                </a:lnTo>
                <a:lnTo>
                  <a:pt x="419696" y="446485"/>
                </a:lnTo>
                <a:lnTo>
                  <a:pt x="482204" y="428625"/>
                </a:lnTo>
                <a:lnTo>
                  <a:pt x="526852" y="401836"/>
                </a:lnTo>
                <a:lnTo>
                  <a:pt x="571500" y="375047"/>
                </a:lnTo>
                <a:lnTo>
                  <a:pt x="598289" y="330399"/>
                </a:lnTo>
                <a:lnTo>
                  <a:pt x="625079" y="294680"/>
                </a:lnTo>
                <a:lnTo>
                  <a:pt x="625079" y="250032"/>
                </a:lnTo>
                <a:lnTo>
                  <a:pt x="607219" y="205383"/>
                </a:lnTo>
                <a:lnTo>
                  <a:pt x="580430" y="160735"/>
                </a:lnTo>
                <a:lnTo>
                  <a:pt x="535782" y="125016"/>
                </a:lnTo>
                <a:lnTo>
                  <a:pt x="482204" y="89297"/>
                </a:lnTo>
                <a:lnTo>
                  <a:pt x="428625" y="62508"/>
                </a:lnTo>
                <a:lnTo>
                  <a:pt x="357188" y="53578"/>
                </a:lnTo>
                <a:lnTo>
                  <a:pt x="294680" y="44649"/>
                </a:lnTo>
                <a:lnTo>
                  <a:pt x="214313" y="53578"/>
                </a:lnTo>
                <a:lnTo>
                  <a:pt x="133946" y="80368"/>
                </a:lnTo>
                <a:lnTo>
                  <a:pt x="62508" y="116086"/>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37" name="Freeform 14336"/>
          <p:cNvSpPr/>
          <p:nvPr/>
        </p:nvSpPr>
        <p:spPr bwMode="auto">
          <a:xfrm>
            <a:off x="1035844" y="5134570"/>
            <a:ext cx="678657" cy="375048"/>
          </a:xfrm>
          <a:custGeom>
            <a:avLst/>
            <a:gdLst/>
            <a:ahLst/>
            <a:cxnLst/>
            <a:rect l="0" t="0" r="0" b="0"/>
            <a:pathLst>
              <a:path w="678657" h="375048">
                <a:moveTo>
                  <a:pt x="0" y="8930"/>
                </a:moveTo>
                <a:lnTo>
                  <a:pt x="0" y="8930"/>
                </a:lnTo>
                <a:lnTo>
                  <a:pt x="0" y="0"/>
                </a:lnTo>
                <a:lnTo>
                  <a:pt x="0" y="0"/>
                </a:lnTo>
                <a:lnTo>
                  <a:pt x="0" y="0"/>
                </a:lnTo>
                <a:lnTo>
                  <a:pt x="8930" y="0"/>
                </a:lnTo>
                <a:lnTo>
                  <a:pt x="17859" y="8930"/>
                </a:lnTo>
                <a:lnTo>
                  <a:pt x="26789" y="17860"/>
                </a:lnTo>
                <a:lnTo>
                  <a:pt x="44648" y="35719"/>
                </a:lnTo>
                <a:lnTo>
                  <a:pt x="71437" y="53578"/>
                </a:lnTo>
                <a:lnTo>
                  <a:pt x="98226" y="71438"/>
                </a:lnTo>
                <a:lnTo>
                  <a:pt x="133945" y="98227"/>
                </a:lnTo>
                <a:lnTo>
                  <a:pt x="187523" y="116086"/>
                </a:lnTo>
                <a:lnTo>
                  <a:pt x="250031" y="142875"/>
                </a:lnTo>
                <a:lnTo>
                  <a:pt x="312539" y="169664"/>
                </a:lnTo>
                <a:lnTo>
                  <a:pt x="392906" y="196453"/>
                </a:lnTo>
                <a:lnTo>
                  <a:pt x="473273" y="241102"/>
                </a:lnTo>
                <a:lnTo>
                  <a:pt x="553640" y="285750"/>
                </a:lnTo>
                <a:lnTo>
                  <a:pt x="625078" y="330399"/>
                </a:lnTo>
                <a:lnTo>
                  <a:pt x="678656" y="375047"/>
                </a:lnTo>
                <a:lnTo>
                  <a:pt x="678656"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39" name="Freeform 14338"/>
          <p:cNvSpPr/>
          <p:nvPr/>
        </p:nvSpPr>
        <p:spPr bwMode="auto">
          <a:xfrm>
            <a:off x="1955602" y="5420320"/>
            <a:ext cx="17860" cy="330399"/>
          </a:xfrm>
          <a:custGeom>
            <a:avLst/>
            <a:gdLst/>
            <a:ahLst/>
            <a:cxnLst/>
            <a:rect l="0" t="0" r="0" b="0"/>
            <a:pathLst>
              <a:path w="17860" h="330399">
                <a:moveTo>
                  <a:pt x="8929" y="0"/>
                </a:moveTo>
                <a:lnTo>
                  <a:pt x="8929" y="0"/>
                </a:lnTo>
                <a:lnTo>
                  <a:pt x="8929" y="0"/>
                </a:lnTo>
                <a:lnTo>
                  <a:pt x="0" y="0"/>
                </a:lnTo>
                <a:lnTo>
                  <a:pt x="0" y="0"/>
                </a:lnTo>
                <a:lnTo>
                  <a:pt x="8929" y="8930"/>
                </a:lnTo>
                <a:lnTo>
                  <a:pt x="8929" y="35719"/>
                </a:lnTo>
                <a:lnTo>
                  <a:pt x="8929" y="62508"/>
                </a:lnTo>
                <a:lnTo>
                  <a:pt x="17859" y="116086"/>
                </a:lnTo>
                <a:lnTo>
                  <a:pt x="17859" y="169664"/>
                </a:lnTo>
                <a:lnTo>
                  <a:pt x="17859" y="232171"/>
                </a:lnTo>
                <a:lnTo>
                  <a:pt x="17859" y="276820"/>
                </a:lnTo>
                <a:lnTo>
                  <a:pt x="17859" y="312539"/>
                </a:lnTo>
                <a:lnTo>
                  <a:pt x="17859" y="330398"/>
                </a:lnTo>
                <a:lnTo>
                  <a:pt x="17859"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2" name="Freeform 14341"/>
          <p:cNvSpPr/>
          <p:nvPr/>
        </p:nvSpPr>
        <p:spPr bwMode="auto">
          <a:xfrm>
            <a:off x="1991320" y="5509617"/>
            <a:ext cx="276822" cy="276821"/>
          </a:xfrm>
          <a:custGeom>
            <a:avLst/>
            <a:gdLst/>
            <a:ahLst/>
            <a:cxnLst/>
            <a:rect l="0" t="0" r="0" b="0"/>
            <a:pathLst>
              <a:path w="276822" h="276821">
                <a:moveTo>
                  <a:pt x="89297" y="53578"/>
                </a:moveTo>
                <a:lnTo>
                  <a:pt x="89297" y="53578"/>
                </a:lnTo>
                <a:lnTo>
                  <a:pt x="89297" y="62508"/>
                </a:lnTo>
                <a:lnTo>
                  <a:pt x="98227" y="80367"/>
                </a:lnTo>
                <a:lnTo>
                  <a:pt x="98227" y="98226"/>
                </a:lnTo>
                <a:lnTo>
                  <a:pt x="98227" y="125015"/>
                </a:lnTo>
                <a:lnTo>
                  <a:pt x="107157" y="169663"/>
                </a:lnTo>
                <a:lnTo>
                  <a:pt x="125016" y="205382"/>
                </a:lnTo>
                <a:lnTo>
                  <a:pt x="142875" y="241101"/>
                </a:lnTo>
                <a:lnTo>
                  <a:pt x="160735" y="258960"/>
                </a:lnTo>
                <a:lnTo>
                  <a:pt x="187524" y="276820"/>
                </a:lnTo>
                <a:lnTo>
                  <a:pt x="205383" y="276820"/>
                </a:lnTo>
                <a:lnTo>
                  <a:pt x="232172" y="267890"/>
                </a:lnTo>
                <a:lnTo>
                  <a:pt x="250032" y="241101"/>
                </a:lnTo>
                <a:lnTo>
                  <a:pt x="267891" y="214312"/>
                </a:lnTo>
                <a:lnTo>
                  <a:pt x="276821" y="169663"/>
                </a:lnTo>
                <a:lnTo>
                  <a:pt x="267891" y="125015"/>
                </a:lnTo>
                <a:lnTo>
                  <a:pt x="250032" y="80367"/>
                </a:lnTo>
                <a:lnTo>
                  <a:pt x="232172" y="44649"/>
                </a:lnTo>
                <a:lnTo>
                  <a:pt x="196453" y="8930"/>
                </a:lnTo>
                <a:lnTo>
                  <a:pt x="151805" y="0"/>
                </a:lnTo>
                <a:lnTo>
                  <a:pt x="116086" y="0"/>
                </a:lnTo>
                <a:lnTo>
                  <a:pt x="80368" y="17860"/>
                </a:lnTo>
                <a:lnTo>
                  <a:pt x="44649" y="44649"/>
                </a:lnTo>
                <a:lnTo>
                  <a:pt x="17860" y="80367"/>
                </a:lnTo>
                <a:lnTo>
                  <a:pt x="0" y="98226"/>
                </a:lnTo>
                <a:lnTo>
                  <a:pt x="8930" y="116085"/>
                </a:lnTo>
                <a:lnTo>
                  <a:pt x="17860" y="98226"/>
                </a:lnTo>
                <a:lnTo>
                  <a:pt x="1786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3" name="Freeform 14342"/>
          <p:cNvSpPr/>
          <p:nvPr/>
        </p:nvSpPr>
        <p:spPr bwMode="auto">
          <a:xfrm>
            <a:off x="2286000" y="5322094"/>
            <a:ext cx="116087" cy="8930"/>
          </a:xfrm>
          <a:custGeom>
            <a:avLst/>
            <a:gdLst/>
            <a:ahLst/>
            <a:cxnLst/>
            <a:rect l="0" t="0" r="0" b="0"/>
            <a:pathLst>
              <a:path w="116087" h="8930">
                <a:moveTo>
                  <a:pt x="0" y="0"/>
                </a:moveTo>
                <a:lnTo>
                  <a:pt x="0" y="0"/>
                </a:lnTo>
                <a:lnTo>
                  <a:pt x="0" y="0"/>
                </a:lnTo>
                <a:lnTo>
                  <a:pt x="0" y="0"/>
                </a:lnTo>
                <a:lnTo>
                  <a:pt x="8930" y="0"/>
                </a:lnTo>
                <a:lnTo>
                  <a:pt x="26789" y="0"/>
                </a:lnTo>
                <a:lnTo>
                  <a:pt x="44648" y="8929"/>
                </a:lnTo>
                <a:lnTo>
                  <a:pt x="62508" y="8929"/>
                </a:lnTo>
                <a:lnTo>
                  <a:pt x="89297" y="8929"/>
                </a:lnTo>
                <a:lnTo>
                  <a:pt x="116086" y="8929"/>
                </a:lnTo>
                <a:lnTo>
                  <a:pt x="11608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4" name="Freeform 14343"/>
          <p:cNvSpPr/>
          <p:nvPr/>
        </p:nvSpPr>
        <p:spPr bwMode="auto">
          <a:xfrm>
            <a:off x="2500313" y="5223867"/>
            <a:ext cx="142876" cy="241103"/>
          </a:xfrm>
          <a:custGeom>
            <a:avLst/>
            <a:gdLst/>
            <a:ahLst/>
            <a:cxnLst/>
            <a:rect l="0" t="0" r="0" b="0"/>
            <a:pathLst>
              <a:path w="142876" h="241103">
                <a:moveTo>
                  <a:pt x="125015" y="80367"/>
                </a:moveTo>
                <a:lnTo>
                  <a:pt x="125015" y="71438"/>
                </a:lnTo>
                <a:lnTo>
                  <a:pt x="125015" y="62508"/>
                </a:lnTo>
                <a:lnTo>
                  <a:pt x="125015" y="53578"/>
                </a:lnTo>
                <a:lnTo>
                  <a:pt x="125015" y="35719"/>
                </a:lnTo>
                <a:lnTo>
                  <a:pt x="125015" y="26789"/>
                </a:lnTo>
                <a:lnTo>
                  <a:pt x="125015" y="17860"/>
                </a:lnTo>
                <a:lnTo>
                  <a:pt x="116085" y="8930"/>
                </a:lnTo>
                <a:lnTo>
                  <a:pt x="107156" y="0"/>
                </a:lnTo>
                <a:lnTo>
                  <a:pt x="89296" y="0"/>
                </a:lnTo>
                <a:lnTo>
                  <a:pt x="71437" y="0"/>
                </a:lnTo>
                <a:lnTo>
                  <a:pt x="53578" y="8930"/>
                </a:lnTo>
                <a:lnTo>
                  <a:pt x="35718" y="26789"/>
                </a:lnTo>
                <a:lnTo>
                  <a:pt x="17859" y="44649"/>
                </a:lnTo>
                <a:lnTo>
                  <a:pt x="8929" y="62508"/>
                </a:lnTo>
                <a:lnTo>
                  <a:pt x="0" y="80367"/>
                </a:lnTo>
                <a:lnTo>
                  <a:pt x="0" y="98227"/>
                </a:lnTo>
                <a:lnTo>
                  <a:pt x="8929" y="107156"/>
                </a:lnTo>
                <a:lnTo>
                  <a:pt x="17859" y="107156"/>
                </a:lnTo>
                <a:lnTo>
                  <a:pt x="35718" y="98227"/>
                </a:lnTo>
                <a:lnTo>
                  <a:pt x="53578" y="89297"/>
                </a:lnTo>
                <a:lnTo>
                  <a:pt x="71437" y="80367"/>
                </a:lnTo>
                <a:lnTo>
                  <a:pt x="89296" y="71438"/>
                </a:lnTo>
                <a:lnTo>
                  <a:pt x="98226" y="62508"/>
                </a:lnTo>
                <a:lnTo>
                  <a:pt x="107156" y="53578"/>
                </a:lnTo>
                <a:lnTo>
                  <a:pt x="116085" y="62508"/>
                </a:lnTo>
                <a:lnTo>
                  <a:pt x="125015" y="80367"/>
                </a:lnTo>
                <a:lnTo>
                  <a:pt x="125015" y="116086"/>
                </a:lnTo>
                <a:lnTo>
                  <a:pt x="125015" y="160735"/>
                </a:lnTo>
                <a:lnTo>
                  <a:pt x="133945" y="205383"/>
                </a:lnTo>
                <a:lnTo>
                  <a:pt x="133945" y="232172"/>
                </a:lnTo>
                <a:lnTo>
                  <a:pt x="142875" y="241102"/>
                </a:lnTo>
                <a:lnTo>
                  <a:pt x="142875"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5" name="Freeform 14344"/>
          <p:cNvSpPr/>
          <p:nvPr/>
        </p:nvSpPr>
        <p:spPr bwMode="auto">
          <a:xfrm>
            <a:off x="2812852" y="5527477"/>
            <a:ext cx="205383" cy="214312"/>
          </a:xfrm>
          <a:custGeom>
            <a:avLst/>
            <a:gdLst/>
            <a:ahLst/>
            <a:cxnLst/>
            <a:rect l="0" t="0" r="0" b="0"/>
            <a:pathLst>
              <a:path w="205383" h="214312">
                <a:moveTo>
                  <a:pt x="142875" y="0"/>
                </a:moveTo>
                <a:lnTo>
                  <a:pt x="133945" y="0"/>
                </a:lnTo>
                <a:lnTo>
                  <a:pt x="125015" y="0"/>
                </a:lnTo>
                <a:lnTo>
                  <a:pt x="116086" y="0"/>
                </a:lnTo>
                <a:lnTo>
                  <a:pt x="89296" y="0"/>
                </a:lnTo>
                <a:lnTo>
                  <a:pt x="71437" y="8929"/>
                </a:lnTo>
                <a:lnTo>
                  <a:pt x="44648" y="17859"/>
                </a:lnTo>
                <a:lnTo>
                  <a:pt x="26789" y="35718"/>
                </a:lnTo>
                <a:lnTo>
                  <a:pt x="8929" y="44648"/>
                </a:lnTo>
                <a:lnTo>
                  <a:pt x="0" y="53577"/>
                </a:lnTo>
                <a:lnTo>
                  <a:pt x="0" y="62507"/>
                </a:lnTo>
                <a:lnTo>
                  <a:pt x="8929" y="71436"/>
                </a:lnTo>
                <a:lnTo>
                  <a:pt x="26789" y="80366"/>
                </a:lnTo>
                <a:lnTo>
                  <a:pt x="62507" y="98225"/>
                </a:lnTo>
                <a:lnTo>
                  <a:pt x="98226" y="107155"/>
                </a:lnTo>
                <a:lnTo>
                  <a:pt x="133945" y="125014"/>
                </a:lnTo>
                <a:lnTo>
                  <a:pt x="169664" y="151803"/>
                </a:lnTo>
                <a:lnTo>
                  <a:pt x="196453" y="169663"/>
                </a:lnTo>
                <a:lnTo>
                  <a:pt x="205382" y="187522"/>
                </a:lnTo>
                <a:lnTo>
                  <a:pt x="205382" y="205382"/>
                </a:lnTo>
                <a:lnTo>
                  <a:pt x="187523" y="214311"/>
                </a:lnTo>
                <a:lnTo>
                  <a:pt x="151804" y="214311"/>
                </a:lnTo>
                <a:lnTo>
                  <a:pt x="116086" y="205382"/>
                </a:lnTo>
                <a:lnTo>
                  <a:pt x="80367" y="187522"/>
                </a:lnTo>
                <a:lnTo>
                  <a:pt x="44648" y="169663"/>
                </a:lnTo>
                <a:lnTo>
                  <a:pt x="17859" y="151803"/>
                </a:lnTo>
                <a:lnTo>
                  <a:pt x="8929" y="133944"/>
                </a:lnTo>
                <a:lnTo>
                  <a:pt x="8929" y="125014"/>
                </a:lnTo>
                <a:lnTo>
                  <a:pt x="8929" y="1250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6" name="Freeform 14345"/>
          <p:cNvSpPr/>
          <p:nvPr/>
        </p:nvSpPr>
        <p:spPr bwMode="auto">
          <a:xfrm>
            <a:off x="3045023" y="5563195"/>
            <a:ext cx="142876" cy="214313"/>
          </a:xfrm>
          <a:custGeom>
            <a:avLst/>
            <a:gdLst/>
            <a:ahLst/>
            <a:cxnLst/>
            <a:rect l="0" t="0" r="0" b="0"/>
            <a:pathLst>
              <a:path w="142876" h="214313">
                <a:moveTo>
                  <a:pt x="0" y="53578"/>
                </a:moveTo>
                <a:lnTo>
                  <a:pt x="0" y="53578"/>
                </a:lnTo>
                <a:lnTo>
                  <a:pt x="8930" y="71437"/>
                </a:lnTo>
                <a:lnTo>
                  <a:pt x="8930" y="89296"/>
                </a:lnTo>
                <a:lnTo>
                  <a:pt x="26790" y="107156"/>
                </a:lnTo>
                <a:lnTo>
                  <a:pt x="44649" y="116085"/>
                </a:lnTo>
                <a:lnTo>
                  <a:pt x="71438" y="116085"/>
                </a:lnTo>
                <a:lnTo>
                  <a:pt x="98227" y="107156"/>
                </a:lnTo>
                <a:lnTo>
                  <a:pt x="116086" y="89296"/>
                </a:lnTo>
                <a:lnTo>
                  <a:pt x="133946" y="71437"/>
                </a:lnTo>
                <a:lnTo>
                  <a:pt x="142875" y="53578"/>
                </a:lnTo>
                <a:lnTo>
                  <a:pt x="142875" y="26789"/>
                </a:lnTo>
                <a:lnTo>
                  <a:pt x="133946" y="8930"/>
                </a:lnTo>
                <a:lnTo>
                  <a:pt x="125016" y="0"/>
                </a:lnTo>
                <a:lnTo>
                  <a:pt x="107157" y="0"/>
                </a:lnTo>
                <a:lnTo>
                  <a:pt x="89297" y="8930"/>
                </a:lnTo>
                <a:lnTo>
                  <a:pt x="71438" y="26789"/>
                </a:lnTo>
                <a:lnTo>
                  <a:pt x="53579" y="53578"/>
                </a:lnTo>
                <a:lnTo>
                  <a:pt x="35719" y="89296"/>
                </a:lnTo>
                <a:lnTo>
                  <a:pt x="26790" y="125015"/>
                </a:lnTo>
                <a:lnTo>
                  <a:pt x="26790" y="160734"/>
                </a:lnTo>
                <a:lnTo>
                  <a:pt x="26790" y="187523"/>
                </a:lnTo>
                <a:lnTo>
                  <a:pt x="35719" y="205382"/>
                </a:lnTo>
                <a:lnTo>
                  <a:pt x="53579" y="214312"/>
                </a:lnTo>
                <a:lnTo>
                  <a:pt x="71438" y="214312"/>
                </a:lnTo>
                <a:lnTo>
                  <a:pt x="98227" y="205382"/>
                </a:lnTo>
                <a:lnTo>
                  <a:pt x="125016" y="196453"/>
                </a:lnTo>
                <a:lnTo>
                  <a:pt x="142875" y="178593"/>
                </a:lnTo>
                <a:lnTo>
                  <a:pt x="142875"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7" name="Freeform 14346"/>
          <p:cNvSpPr/>
          <p:nvPr/>
        </p:nvSpPr>
        <p:spPr bwMode="auto">
          <a:xfrm>
            <a:off x="3303984" y="5607843"/>
            <a:ext cx="89298" cy="151806"/>
          </a:xfrm>
          <a:custGeom>
            <a:avLst/>
            <a:gdLst/>
            <a:ahLst/>
            <a:cxnLst/>
            <a:rect l="0" t="0" r="0" b="0"/>
            <a:pathLst>
              <a:path w="89298" h="151806">
                <a:moveTo>
                  <a:pt x="26789" y="0"/>
                </a:moveTo>
                <a:lnTo>
                  <a:pt x="17860" y="17859"/>
                </a:lnTo>
                <a:lnTo>
                  <a:pt x="8930" y="44648"/>
                </a:lnTo>
                <a:lnTo>
                  <a:pt x="0" y="71437"/>
                </a:lnTo>
                <a:lnTo>
                  <a:pt x="0" y="107156"/>
                </a:lnTo>
                <a:lnTo>
                  <a:pt x="8930" y="133945"/>
                </a:lnTo>
                <a:lnTo>
                  <a:pt x="17860" y="151805"/>
                </a:lnTo>
                <a:lnTo>
                  <a:pt x="44649" y="151805"/>
                </a:lnTo>
                <a:lnTo>
                  <a:pt x="62508" y="142875"/>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8" name="Freeform 14347"/>
          <p:cNvSpPr/>
          <p:nvPr/>
        </p:nvSpPr>
        <p:spPr bwMode="auto">
          <a:xfrm>
            <a:off x="1830586" y="4795242"/>
            <a:ext cx="714376" cy="473275"/>
          </a:xfrm>
          <a:custGeom>
            <a:avLst/>
            <a:gdLst/>
            <a:ahLst/>
            <a:cxnLst/>
            <a:rect l="0" t="0" r="0" b="0"/>
            <a:pathLst>
              <a:path w="714376" h="473275">
                <a:moveTo>
                  <a:pt x="482203" y="71437"/>
                </a:moveTo>
                <a:lnTo>
                  <a:pt x="482203" y="71437"/>
                </a:lnTo>
                <a:lnTo>
                  <a:pt x="473273" y="62508"/>
                </a:lnTo>
                <a:lnTo>
                  <a:pt x="464344" y="53578"/>
                </a:lnTo>
                <a:lnTo>
                  <a:pt x="446484" y="53578"/>
                </a:lnTo>
                <a:lnTo>
                  <a:pt x="428625" y="44648"/>
                </a:lnTo>
                <a:lnTo>
                  <a:pt x="410766" y="35719"/>
                </a:lnTo>
                <a:lnTo>
                  <a:pt x="392906" y="26789"/>
                </a:lnTo>
                <a:lnTo>
                  <a:pt x="366117" y="26789"/>
                </a:lnTo>
                <a:lnTo>
                  <a:pt x="348258" y="17859"/>
                </a:lnTo>
                <a:lnTo>
                  <a:pt x="321469" y="17859"/>
                </a:lnTo>
                <a:lnTo>
                  <a:pt x="303609" y="8929"/>
                </a:lnTo>
                <a:lnTo>
                  <a:pt x="276820" y="17859"/>
                </a:lnTo>
                <a:lnTo>
                  <a:pt x="241102" y="26789"/>
                </a:lnTo>
                <a:lnTo>
                  <a:pt x="214312" y="26789"/>
                </a:lnTo>
                <a:lnTo>
                  <a:pt x="178594" y="44648"/>
                </a:lnTo>
                <a:lnTo>
                  <a:pt x="151805" y="53578"/>
                </a:lnTo>
                <a:lnTo>
                  <a:pt x="116086" y="71437"/>
                </a:lnTo>
                <a:lnTo>
                  <a:pt x="89297" y="80367"/>
                </a:lnTo>
                <a:lnTo>
                  <a:pt x="62508" y="107156"/>
                </a:lnTo>
                <a:lnTo>
                  <a:pt x="35719" y="125016"/>
                </a:lnTo>
                <a:lnTo>
                  <a:pt x="17859" y="151805"/>
                </a:lnTo>
                <a:lnTo>
                  <a:pt x="8930" y="187524"/>
                </a:lnTo>
                <a:lnTo>
                  <a:pt x="0" y="223242"/>
                </a:lnTo>
                <a:lnTo>
                  <a:pt x="0" y="276821"/>
                </a:lnTo>
                <a:lnTo>
                  <a:pt x="8930" y="321469"/>
                </a:lnTo>
                <a:lnTo>
                  <a:pt x="17859" y="366117"/>
                </a:lnTo>
                <a:lnTo>
                  <a:pt x="35719" y="410766"/>
                </a:lnTo>
                <a:lnTo>
                  <a:pt x="71437" y="446485"/>
                </a:lnTo>
                <a:lnTo>
                  <a:pt x="107156" y="464344"/>
                </a:lnTo>
                <a:lnTo>
                  <a:pt x="160734" y="473274"/>
                </a:lnTo>
                <a:lnTo>
                  <a:pt x="223242" y="464344"/>
                </a:lnTo>
                <a:lnTo>
                  <a:pt x="285750" y="455414"/>
                </a:lnTo>
                <a:lnTo>
                  <a:pt x="357187" y="437555"/>
                </a:lnTo>
                <a:lnTo>
                  <a:pt x="419695" y="419696"/>
                </a:lnTo>
                <a:lnTo>
                  <a:pt x="491133" y="401836"/>
                </a:lnTo>
                <a:lnTo>
                  <a:pt x="544711" y="383977"/>
                </a:lnTo>
                <a:lnTo>
                  <a:pt x="607219" y="357188"/>
                </a:lnTo>
                <a:lnTo>
                  <a:pt x="651867" y="330399"/>
                </a:lnTo>
                <a:lnTo>
                  <a:pt x="687586" y="294680"/>
                </a:lnTo>
                <a:lnTo>
                  <a:pt x="705445" y="258961"/>
                </a:lnTo>
                <a:lnTo>
                  <a:pt x="714375" y="214313"/>
                </a:lnTo>
                <a:lnTo>
                  <a:pt x="705445" y="169664"/>
                </a:lnTo>
                <a:lnTo>
                  <a:pt x="687586" y="125016"/>
                </a:lnTo>
                <a:lnTo>
                  <a:pt x="642937" y="89297"/>
                </a:lnTo>
                <a:lnTo>
                  <a:pt x="598289" y="53578"/>
                </a:lnTo>
                <a:lnTo>
                  <a:pt x="544711" y="26789"/>
                </a:lnTo>
                <a:lnTo>
                  <a:pt x="482203" y="17859"/>
                </a:lnTo>
                <a:lnTo>
                  <a:pt x="419695" y="8929"/>
                </a:lnTo>
                <a:lnTo>
                  <a:pt x="375047" y="0"/>
                </a:lnTo>
                <a:lnTo>
                  <a:pt x="330398" y="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49" name="Freeform 14348"/>
          <p:cNvSpPr/>
          <p:nvPr/>
        </p:nvSpPr>
        <p:spPr bwMode="auto">
          <a:xfrm>
            <a:off x="2384227" y="4750593"/>
            <a:ext cx="5902523" cy="133947"/>
          </a:xfrm>
          <a:custGeom>
            <a:avLst/>
            <a:gdLst/>
            <a:ahLst/>
            <a:cxnLst/>
            <a:rect l="0" t="0" r="0" b="0"/>
            <a:pathLst>
              <a:path w="5902523" h="133947">
                <a:moveTo>
                  <a:pt x="0" y="125016"/>
                </a:moveTo>
                <a:lnTo>
                  <a:pt x="0" y="125016"/>
                </a:lnTo>
                <a:lnTo>
                  <a:pt x="0" y="125016"/>
                </a:lnTo>
                <a:lnTo>
                  <a:pt x="0" y="125016"/>
                </a:lnTo>
                <a:lnTo>
                  <a:pt x="0" y="116086"/>
                </a:lnTo>
                <a:lnTo>
                  <a:pt x="0" y="116086"/>
                </a:lnTo>
                <a:lnTo>
                  <a:pt x="8929" y="116086"/>
                </a:lnTo>
                <a:lnTo>
                  <a:pt x="8929" y="107157"/>
                </a:lnTo>
                <a:lnTo>
                  <a:pt x="17859" y="107157"/>
                </a:lnTo>
                <a:lnTo>
                  <a:pt x="17859" y="107157"/>
                </a:lnTo>
                <a:lnTo>
                  <a:pt x="26789" y="107157"/>
                </a:lnTo>
                <a:lnTo>
                  <a:pt x="35718" y="107157"/>
                </a:lnTo>
                <a:lnTo>
                  <a:pt x="44648" y="116086"/>
                </a:lnTo>
                <a:lnTo>
                  <a:pt x="53578" y="116086"/>
                </a:lnTo>
                <a:lnTo>
                  <a:pt x="62507" y="125016"/>
                </a:lnTo>
                <a:lnTo>
                  <a:pt x="89296" y="125016"/>
                </a:lnTo>
                <a:lnTo>
                  <a:pt x="107156" y="125016"/>
                </a:lnTo>
                <a:lnTo>
                  <a:pt x="142875" y="125016"/>
                </a:lnTo>
                <a:lnTo>
                  <a:pt x="178593" y="125016"/>
                </a:lnTo>
                <a:lnTo>
                  <a:pt x="214312" y="125016"/>
                </a:lnTo>
                <a:lnTo>
                  <a:pt x="258961" y="116086"/>
                </a:lnTo>
                <a:lnTo>
                  <a:pt x="312539" y="116086"/>
                </a:lnTo>
                <a:lnTo>
                  <a:pt x="366117" y="107157"/>
                </a:lnTo>
                <a:lnTo>
                  <a:pt x="419695" y="107157"/>
                </a:lnTo>
                <a:lnTo>
                  <a:pt x="473273" y="98227"/>
                </a:lnTo>
                <a:lnTo>
                  <a:pt x="535781" y="89297"/>
                </a:lnTo>
                <a:lnTo>
                  <a:pt x="607218" y="80368"/>
                </a:lnTo>
                <a:lnTo>
                  <a:pt x="669726" y="71438"/>
                </a:lnTo>
                <a:lnTo>
                  <a:pt x="732234" y="62508"/>
                </a:lnTo>
                <a:lnTo>
                  <a:pt x="803671" y="53578"/>
                </a:lnTo>
                <a:lnTo>
                  <a:pt x="875109" y="44649"/>
                </a:lnTo>
                <a:lnTo>
                  <a:pt x="946546" y="44649"/>
                </a:lnTo>
                <a:lnTo>
                  <a:pt x="1017984" y="44649"/>
                </a:lnTo>
                <a:lnTo>
                  <a:pt x="1089421" y="44649"/>
                </a:lnTo>
                <a:lnTo>
                  <a:pt x="1169789" y="44649"/>
                </a:lnTo>
                <a:lnTo>
                  <a:pt x="1250156" y="44649"/>
                </a:lnTo>
                <a:lnTo>
                  <a:pt x="1330523" y="44649"/>
                </a:lnTo>
                <a:lnTo>
                  <a:pt x="1419820" y="35719"/>
                </a:lnTo>
                <a:lnTo>
                  <a:pt x="1509117" y="35719"/>
                </a:lnTo>
                <a:lnTo>
                  <a:pt x="1598414" y="26789"/>
                </a:lnTo>
                <a:lnTo>
                  <a:pt x="1687711" y="26789"/>
                </a:lnTo>
                <a:lnTo>
                  <a:pt x="1785937" y="17860"/>
                </a:lnTo>
                <a:lnTo>
                  <a:pt x="1893093" y="17860"/>
                </a:lnTo>
                <a:lnTo>
                  <a:pt x="1991320" y="8930"/>
                </a:lnTo>
                <a:lnTo>
                  <a:pt x="2098476" y="8930"/>
                </a:lnTo>
                <a:lnTo>
                  <a:pt x="2205632" y="8930"/>
                </a:lnTo>
                <a:lnTo>
                  <a:pt x="2312789" y="8930"/>
                </a:lnTo>
                <a:lnTo>
                  <a:pt x="2428875" y="8930"/>
                </a:lnTo>
                <a:lnTo>
                  <a:pt x="2544961" y="8930"/>
                </a:lnTo>
                <a:lnTo>
                  <a:pt x="2661046" y="8930"/>
                </a:lnTo>
                <a:lnTo>
                  <a:pt x="2777132" y="8930"/>
                </a:lnTo>
                <a:lnTo>
                  <a:pt x="2893218" y="8930"/>
                </a:lnTo>
                <a:lnTo>
                  <a:pt x="3018234" y="0"/>
                </a:lnTo>
                <a:lnTo>
                  <a:pt x="3134320" y="0"/>
                </a:lnTo>
                <a:lnTo>
                  <a:pt x="3250406" y="0"/>
                </a:lnTo>
                <a:lnTo>
                  <a:pt x="3375421" y="0"/>
                </a:lnTo>
                <a:lnTo>
                  <a:pt x="3482578" y="0"/>
                </a:lnTo>
                <a:lnTo>
                  <a:pt x="3607593" y="0"/>
                </a:lnTo>
                <a:lnTo>
                  <a:pt x="3723679" y="0"/>
                </a:lnTo>
                <a:lnTo>
                  <a:pt x="3839765" y="0"/>
                </a:lnTo>
                <a:lnTo>
                  <a:pt x="3955851" y="0"/>
                </a:lnTo>
                <a:lnTo>
                  <a:pt x="4071937" y="8930"/>
                </a:lnTo>
                <a:lnTo>
                  <a:pt x="4179093" y="8930"/>
                </a:lnTo>
                <a:lnTo>
                  <a:pt x="4295179" y="8930"/>
                </a:lnTo>
                <a:lnTo>
                  <a:pt x="4402336" y="17860"/>
                </a:lnTo>
                <a:lnTo>
                  <a:pt x="4509492" y="17860"/>
                </a:lnTo>
                <a:lnTo>
                  <a:pt x="4607718" y="26789"/>
                </a:lnTo>
                <a:lnTo>
                  <a:pt x="4705945" y="35719"/>
                </a:lnTo>
                <a:lnTo>
                  <a:pt x="4804171" y="35719"/>
                </a:lnTo>
                <a:lnTo>
                  <a:pt x="4902398" y="35719"/>
                </a:lnTo>
                <a:lnTo>
                  <a:pt x="4991695" y="35719"/>
                </a:lnTo>
                <a:lnTo>
                  <a:pt x="5089921" y="35719"/>
                </a:lnTo>
                <a:lnTo>
                  <a:pt x="5179218" y="35719"/>
                </a:lnTo>
                <a:lnTo>
                  <a:pt x="5259586" y="35719"/>
                </a:lnTo>
                <a:lnTo>
                  <a:pt x="5339953" y="44649"/>
                </a:lnTo>
                <a:lnTo>
                  <a:pt x="5411390" y="44649"/>
                </a:lnTo>
                <a:lnTo>
                  <a:pt x="5482828" y="44649"/>
                </a:lnTo>
                <a:lnTo>
                  <a:pt x="5554265" y="53578"/>
                </a:lnTo>
                <a:lnTo>
                  <a:pt x="5616773" y="62508"/>
                </a:lnTo>
                <a:lnTo>
                  <a:pt x="5679281" y="71438"/>
                </a:lnTo>
                <a:lnTo>
                  <a:pt x="5732859" y="80368"/>
                </a:lnTo>
                <a:lnTo>
                  <a:pt x="5777507" y="80368"/>
                </a:lnTo>
                <a:lnTo>
                  <a:pt x="5813225" y="89297"/>
                </a:lnTo>
                <a:lnTo>
                  <a:pt x="5840014" y="89297"/>
                </a:lnTo>
                <a:lnTo>
                  <a:pt x="5848944" y="89297"/>
                </a:lnTo>
                <a:lnTo>
                  <a:pt x="5866803" y="89297"/>
                </a:lnTo>
                <a:lnTo>
                  <a:pt x="5866803" y="89297"/>
                </a:lnTo>
                <a:lnTo>
                  <a:pt x="5875733" y="89297"/>
                </a:lnTo>
                <a:lnTo>
                  <a:pt x="5875733" y="89297"/>
                </a:lnTo>
                <a:lnTo>
                  <a:pt x="5875733" y="89297"/>
                </a:lnTo>
                <a:lnTo>
                  <a:pt x="5875733" y="89297"/>
                </a:lnTo>
                <a:lnTo>
                  <a:pt x="5875733" y="89297"/>
                </a:lnTo>
                <a:lnTo>
                  <a:pt x="5875733" y="89297"/>
                </a:lnTo>
                <a:lnTo>
                  <a:pt x="5875733" y="98227"/>
                </a:lnTo>
                <a:lnTo>
                  <a:pt x="5875733" y="98227"/>
                </a:lnTo>
                <a:lnTo>
                  <a:pt x="5875733" y="98227"/>
                </a:lnTo>
                <a:lnTo>
                  <a:pt x="5884663" y="98227"/>
                </a:lnTo>
                <a:lnTo>
                  <a:pt x="5875733" y="98227"/>
                </a:lnTo>
                <a:lnTo>
                  <a:pt x="5875733" y="98227"/>
                </a:lnTo>
                <a:lnTo>
                  <a:pt x="5875733" y="98227"/>
                </a:lnTo>
                <a:lnTo>
                  <a:pt x="5875733" y="98227"/>
                </a:lnTo>
                <a:lnTo>
                  <a:pt x="5875733" y="98227"/>
                </a:lnTo>
                <a:lnTo>
                  <a:pt x="5875733" y="98227"/>
                </a:lnTo>
                <a:lnTo>
                  <a:pt x="5875733" y="98227"/>
                </a:lnTo>
                <a:lnTo>
                  <a:pt x="5875733" y="98227"/>
                </a:lnTo>
                <a:lnTo>
                  <a:pt x="5875733" y="98227"/>
                </a:lnTo>
                <a:lnTo>
                  <a:pt x="5884663" y="107157"/>
                </a:lnTo>
                <a:lnTo>
                  <a:pt x="5884663" y="116086"/>
                </a:lnTo>
                <a:lnTo>
                  <a:pt x="5893593" y="125016"/>
                </a:lnTo>
                <a:lnTo>
                  <a:pt x="5893593" y="133946"/>
                </a:lnTo>
                <a:lnTo>
                  <a:pt x="5902522" y="133946"/>
                </a:lnTo>
                <a:lnTo>
                  <a:pt x="5902522" y="116086"/>
                </a:lnTo>
                <a:lnTo>
                  <a:pt x="590252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50" name="Freeform 14349"/>
          <p:cNvSpPr/>
          <p:nvPr/>
        </p:nvSpPr>
        <p:spPr bwMode="auto">
          <a:xfrm>
            <a:off x="8108156" y="4804171"/>
            <a:ext cx="330399" cy="473275"/>
          </a:xfrm>
          <a:custGeom>
            <a:avLst/>
            <a:gdLst/>
            <a:ahLst/>
            <a:cxnLst/>
            <a:rect l="0" t="0" r="0" b="0"/>
            <a:pathLst>
              <a:path w="330399" h="473275">
                <a:moveTo>
                  <a:pt x="258960" y="98227"/>
                </a:moveTo>
                <a:lnTo>
                  <a:pt x="250031" y="89298"/>
                </a:lnTo>
                <a:lnTo>
                  <a:pt x="241101" y="89298"/>
                </a:lnTo>
                <a:lnTo>
                  <a:pt x="241101" y="80368"/>
                </a:lnTo>
                <a:lnTo>
                  <a:pt x="232171" y="80368"/>
                </a:lnTo>
                <a:lnTo>
                  <a:pt x="223242" y="80368"/>
                </a:lnTo>
                <a:lnTo>
                  <a:pt x="214312" y="80368"/>
                </a:lnTo>
                <a:lnTo>
                  <a:pt x="205382" y="80368"/>
                </a:lnTo>
                <a:lnTo>
                  <a:pt x="196453" y="80368"/>
                </a:lnTo>
                <a:lnTo>
                  <a:pt x="178593" y="80368"/>
                </a:lnTo>
                <a:lnTo>
                  <a:pt x="160734" y="89298"/>
                </a:lnTo>
                <a:lnTo>
                  <a:pt x="142874" y="89298"/>
                </a:lnTo>
                <a:lnTo>
                  <a:pt x="133945" y="98227"/>
                </a:lnTo>
                <a:lnTo>
                  <a:pt x="116085" y="116087"/>
                </a:lnTo>
                <a:lnTo>
                  <a:pt x="89296" y="133946"/>
                </a:lnTo>
                <a:lnTo>
                  <a:pt x="71438" y="169665"/>
                </a:lnTo>
                <a:lnTo>
                  <a:pt x="53578" y="205384"/>
                </a:lnTo>
                <a:lnTo>
                  <a:pt x="26789" y="250032"/>
                </a:lnTo>
                <a:lnTo>
                  <a:pt x="8930" y="303610"/>
                </a:lnTo>
                <a:lnTo>
                  <a:pt x="0" y="357188"/>
                </a:lnTo>
                <a:lnTo>
                  <a:pt x="8930" y="401837"/>
                </a:lnTo>
                <a:lnTo>
                  <a:pt x="35719" y="437556"/>
                </a:lnTo>
                <a:lnTo>
                  <a:pt x="80367" y="464345"/>
                </a:lnTo>
                <a:lnTo>
                  <a:pt x="133945" y="473274"/>
                </a:lnTo>
                <a:lnTo>
                  <a:pt x="187523" y="473274"/>
                </a:lnTo>
                <a:lnTo>
                  <a:pt x="232171" y="464345"/>
                </a:lnTo>
                <a:lnTo>
                  <a:pt x="267890" y="446485"/>
                </a:lnTo>
                <a:lnTo>
                  <a:pt x="294679" y="410767"/>
                </a:lnTo>
                <a:lnTo>
                  <a:pt x="312539" y="375048"/>
                </a:lnTo>
                <a:lnTo>
                  <a:pt x="321468" y="330399"/>
                </a:lnTo>
                <a:lnTo>
                  <a:pt x="330398" y="276821"/>
                </a:lnTo>
                <a:lnTo>
                  <a:pt x="321468" y="214313"/>
                </a:lnTo>
                <a:lnTo>
                  <a:pt x="312539" y="151806"/>
                </a:lnTo>
                <a:lnTo>
                  <a:pt x="294679" y="98227"/>
                </a:lnTo>
                <a:lnTo>
                  <a:pt x="267890" y="62508"/>
                </a:lnTo>
                <a:lnTo>
                  <a:pt x="223242" y="35719"/>
                </a:lnTo>
                <a:lnTo>
                  <a:pt x="151804" y="1786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Memory</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286000"/>
            <a:ext cx="909002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536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607344" y="4179093"/>
            <a:ext cx="794743" cy="544712"/>
          </a:xfrm>
          <a:custGeom>
            <a:avLst/>
            <a:gdLst/>
            <a:ahLst/>
            <a:cxnLst/>
            <a:rect l="0" t="0" r="0" b="0"/>
            <a:pathLst>
              <a:path w="794743" h="544712">
                <a:moveTo>
                  <a:pt x="669726" y="53578"/>
                </a:moveTo>
                <a:lnTo>
                  <a:pt x="669726" y="53578"/>
                </a:lnTo>
                <a:lnTo>
                  <a:pt x="660797" y="53578"/>
                </a:lnTo>
                <a:lnTo>
                  <a:pt x="660797" y="44649"/>
                </a:lnTo>
                <a:lnTo>
                  <a:pt x="651867" y="35719"/>
                </a:lnTo>
                <a:lnTo>
                  <a:pt x="642937" y="26789"/>
                </a:lnTo>
                <a:lnTo>
                  <a:pt x="625078" y="26789"/>
                </a:lnTo>
                <a:lnTo>
                  <a:pt x="616148" y="17860"/>
                </a:lnTo>
                <a:lnTo>
                  <a:pt x="598289" y="8930"/>
                </a:lnTo>
                <a:lnTo>
                  <a:pt x="580429" y="8930"/>
                </a:lnTo>
                <a:lnTo>
                  <a:pt x="562570" y="8930"/>
                </a:lnTo>
                <a:lnTo>
                  <a:pt x="544711" y="8930"/>
                </a:lnTo>
                <a:lnTo>
                  <a:pt x="517922" y="8930"/>
                </a:lnTo>
                <a:lnTo>
                  <a:pt x="482203" y="17860"/>
                </a:lnTo>
                <a:lnTo>
                  <a:pt x="446484" y="17860"/>
                </a:lnTo>
                <a:lnTo>
                  <a:pt x="410765" y="26789"/>
                </a:lnTo>
                <a:lnTo>
                  <a:pt x="375047" y="35719"/>
                </a:lnTo>
                <a:lnTo>
                  <a:pt x="330398" y="44649"/>
                </a:lnTo>
                <a:lnTo>
                  <a:pt x="294679" y="53578"/>
                </a:lnTo>
                <a:lnTo>
                  <a:pt x="250031" y="53578"/>
                </a:lnTo>
                <a:lnTo>
                  <a:pt x="214312" y="71438"/>
                </a:lnTo>
                <a:lnTo>
                  <a:pt x="169664" y="80368"/>
                </a:lnTo>
                <a:lnTo>
                  <a:pt x="133945" y="98227"/>
                </a:lnTo>
                <a:lnTo>
                  <a:pt x="107156" y="107157"/>
                </a:lnTo>
                <a:lnTo>
                  <a:pt x="71437" y="133946"/>
                </a:lnTo>
                <a:lnTo>
                  <a:pt x="44648" y="151805"/>
                </a:lnTo>
                <a:lnTo>
                  <a:pt x="26789" y="178594"/>
                </a:lnTo>
                <a:lnTo>
                  <a:pt x="8929" y="205383"/>
                </a:lnTo>
                <a:lnTo>
                  <a:pt x="0" y="232172"/>
                </a:lnTo>
                <a:lnTo>
                  <a:pt x="0" y="267891"/>
                </a:lnTo>
                <a:lnTo>
                  <a:pt x="0" y="294680"/>
                </a:lnTo>
                <a:lnTo>
                  <a:pt x="8929" y="330399"/>
                </a:lnTo>
                <a:lnTo>
                  <a:pt x="17859" y="366118"/>
                </a:lnTo>
                <a:lnTo>
                  <a:pt x="44648" y="401836"/>
                </a:lnTo>
                <a:lnTo>
                  <a:pt x="71437" y="428625"/>
                </a:lnTo>
                <a:lnTo>
                  <a:pt x="98226" y="464344"/>
                </a:lnTo>
                <a:lnTo>
                  <a:pt x="133945" y="491133"/>
                </a:lnTo>
                <a:lnTo>
                  <a:pt x="187523" y="508993"/>
                </a:lnTo>
                <a:lnTo>
                  <a:pt x="232172" y="535782"/>
                </a:lnTo>
                <a:lnTo>
                  <a:pt x="285750" y="535782"/>
                </a:lnTo>
                <a:lnTo>
                  <a:pt x="348258" y="544711"/>
                </a:lnTo>
                <a:lnTo>
                  <a:pt x="410765" y="535782"/>
                </a:lnTo>
                <a:lnTo>
                  <a:pt x="473273" y="526852"/>
                </a:lnTo>
                <a:lnTo>
                  <a:pt x="535781" y="508993"/>
                </a:lnTo>
                <a:lnTo>
                  <a:pt x="598289" y="482203"/>
                </a:lnTo>
                <a:lnTo>
                  <a:pt x="651867" y="455414"/>
                </a:lnTo>
                <a:lnTo>
                  <a:pt x="696515" y="419696"/>
                </a:lnTo>
                <a:lnTo>
                  <a:pt x="732234" y="375047"/>
                </a:lnTo>
                <a:lnTo>
                  <a:pt x="767953" y="330399"/>
                </a:lnTo>
                <a:lnTo>
                  <a:pt x="785812" y="285750"/>
                </a:lnTo>
                <a:lnTo>
                  <a:pt x="794742" y="232172"/>
                </a:lnTo>
                <a:lnTo>
                  <a:pt x="794742" y="178594"/>
                </a:lnTo>
                <a:lnTo>
                  <a:pt x="776883" y="125016"/>
                </a:lnTo>
                <a:lnTo>
                  <a:pt x="750094" y="80368"/>
                </a:lnTo>
                <a:lnTo>
                  <a:pt x="714375" y="44649"/>
                </a:lnTo>
                <a:lnTo>
                  <a:pt x="669726" y="17860"/>
                </a:lnTo>
                <a:lnTo>
                  <a:pt x="616148" y="0"/>
                </a:lnTo>
                <a:lnTo>
                  <a:pt x="562570" y="0"/>
                </a:lnTo>
                <a:lnTo>
                  <a:pt x="500062" y="0"/>
                </a:lnTo>
                <a:lnTo>
                  <a:pt x="446484" y="0"/>
                </a:lnTo>
                <a:lnTo>
                  <a:pt x="446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089547" y="4616648"/>
            <a:ext cx="6366867" cy="321470"/>
          </a:xfrm>
          <a:custGeom>
            <a:avLst/>
            <a:gdLst/>
            <a:ahLst/>
            <a:cxnLst/>
            <a:rect l="0" t="0" r="0" b="0"/>
            <a:pathLst>
              <a:path w="6366867" h="321470">
                <a:moveTo>
                  <a:pt x="8930" y="17859"/>
                </a:moveTo>
                <a:lnTo>
                  <a:pt x="0" y="17859"/>
                </a:lnTo>
                <a:lnTo>
                  <a:pt x="0" y="17859"/>
                </a:lnTo>
                <a:lnTo>
                  <a:pt x="0" y="17859"/>
                </a:lnTo>
                <a:lnTo>
                  <a:pt x="0" y="17859"/>
                </a:lnTo>
                <a:lnTo>
                  <a:pt x="8930" y="17859"/>
                </a:lnTo>
                <a:lnTo>
                  <a:pt x="8930" y="26789"/>
                </a:lnTo>
                <a:lnTo>
                  <a:pt x="17859" y="44648"/>
                </a:lnTo>
                <a:lnTo>
                  <a:pt x="35719" y="53578"/>
                </a:lnTo>
                <a:lnTo>
                  <a:pt x="44648" y="71438"/>
                </a:lnTo>
                <a:lnTo>
                  <a:pt x="53578" y="89297"/>
                </a:lnTo>
                <a:lnTo>
                  <a:pt x="62508" y="116086"/>
                </a:lnTo>
                <a:lnTo>
                  <a:pt x="71437" y="142875"/>
                </a:lnTo>
                <a:lnTo>
                  <a:pt x="80367" y="169664"/>
                </a:lnTo>
                <a:lnTo>
                  <a:pt x="80367" y="196453"/>
                </a:lnTo>
                <a:lnTo>
                  <a:pt x="89297" y="223242"/>
                </a:lnTo>
                <a:lnTo>
                  <a:pt x="98226" y="241102"/>
                </a:lnTo>
                <a:lnTo>
                  <a:pt x="107156" y="258961"/>
                </a:lnTo>
                <a:lnTo>
                  <a:pt x="125016" y="267891"/>
                </a:lnTo>
                <a:lnTo>
                  <a:pt x="151805" y="276821"/>
                </a:lnTo>
                <a:lnTo>
                  <a:pt x="178594" y="285750"/>
                </a:lnTo>
                <a:lnTo>
                  <a:pt x="214312" y="285750"/>
                </a:lnTo>
                <a:lnTo>
                  <a:pt x="258961" y="276821"/>
                </a:lnTo>
                <a:lnTo>
                  <a:pt x="312539" y="267891"/>
                </a:lnTo>
                <a:lnTo>
                  <a:pt x="375047" y="258961"/>
                </a:lnTo>
                <a:lnTo>
                  <a:pt x="437555" y="250031"/>
                </a:lnTo>
                <a:lnTo>
                  <a:pt x="508992" y="232172"/>
                </a:lnTo>
                <a:lnTo>
                  <a:pt x="589359" y="223242"/>
                </a:lnTo>
                <a:lnTo>
                  <a:pt x="678656" y="205383"/>
                </a:lnTo>
                <a:lnTo>
                  <a:pt x="776883" y="187523"/>
                </a:lnTo>
                <a:lnTo>
                  <a:pt x="875109" y="169664"/>
                </a:lnTo>
                <a:lnTo>
                  <a:pt x="982266" y="151805"/>
                </a:lnTo>
                <a:lnTo>
                  <a:pt x="1089422" y="142875"/>
                </a:lnTo>
                <a:lnTo>
                  <a:pt x="1205508" y="125016"/>
                </a:lnTo>
                <a:lnTo>
                  <a:pt x="1321594" y="116086"/>
                </a:lnTo>
                <a:lnTo>
                  <a:pt x="1437680" y="107156"/>
                </a:lnTo>
                <a:lnTo>
                  <a:pt x="1562695" y="98227"/>
                </a:lnTo>
                <a:lnTo>
                  <a:pt x="1678781" y="98227"/>
                </a:lnTo>
                <a:lnTo>
                  <a:pt x="1794867" y="98227"/>
                </a:lnTo>
                <a:lnTo>
                  <a:pt x="1919883" y="98227"/>
                </a:lnTo>
                <a:lnTo>
                  <a:pt x="2035969" y="107156"/>
                </a:lnTo>
                <a:lnTo>
                  <a:pt x="2160984" y="107156"/>
                </a:lnTo>
                <a:lnTo>
                  <a:pt x="2286000" y="125016"/>
                </a:lnTo>
                <a:lnTo>
                  <a:pt x="2419945" y="125016"/>
                </a:lnTo>
                <a:lnTo>
                  <a:pt x="2553891" y="133945"/>
                </a:lnTo>
                <a:lnTo>
                  <a:pt x="2687836" y="142875"/>
                </a:lnTo>
                <a:lnTo>
                  <a:pt x="2821781" y="151805"/>
                </a:lnTo>
                <a:lnTo>
                  <a:pt x="2964656" y="151805"/>
                </a:lnTo>
                <a:lnTo>
                  <a:pt x="3116461" y="160734"/>
                </a:lnTo>
                <a:lnTo>
                  <a:pt x="3259336" y="169664"/>
                </a:lnTo>
                <a:lnTo>
                  <a:pt x="3411141" y="169664"/>
                </a:lnTo>
                <a:lnTo>
                  <a:pt x="3562945" y="178594"/>
                </a:lnTo>
                <a:lnTo>
                  <a:pt x="3714750" y="187523"/>
                </a:lnTo>
                <a:lnTo>
                  <a:pt x="3866555" y="196453"/>
                </a:lnTo>
                <a:lnTo>
                  <a:pt x="4018359" y="205383"/>
                </a:lnTo>
                <a:lnTo>
                  <a:pt x="4161234" y="223242"/>
                </a:lnTo>
                <a:lnTo>
                  <a:pt x="4304109" y="241102"/>
                </a:lnTo>
                <a:lnTo>
                  <a:pt x="4438055" y="250031"/>
                </a:lnTo>
                <a:lnTo>
                  <a:pt x="4572000" y="267891"/>
                </a:lnTo>
                <a:lnTo>
                  <a:pt x="4705945" y="276821"/>
                </a:lnTo>
                <a:lnTo>
                  <a:pt x="4830961" y="285750"/>
                </a:lnTo>
                <a:lnTo>
                  <a:pt x="4955976" y="294680"/>
                </a:lnTo>
                <a:lnTo>
                  <a:pt x="5072062" y="294680"/>
                </a:lnTo>
                <a:lnTo>
                  <a:pt x="5188148" y="294680"/>
                </a:lnTo>
                <a:lnTo>
                  <a:pt x="5286375" y="303610"/>
                </a:lnTo>
                <a:lnTo>
                  <a:pt x="5393531" y="303610"/>
                </a:lnTo>
                <a:lnTo>
                  <a:pt x="5482828" y="303610"/>
                </a:lnTo>
                <a:lnTo>
                  <a:pt x="5572125" y="312540"/>
                </a:lnTo>
                <a:lnTo>
                  <a:pt x="5652492" y="312540"/>
                </a:lnTo>
                <a:lnTo>
                  <a:pt x="5723930" y="321469"/>
                </a:lnTo>
                <a:lnTo>
                  <a:pt x="5804297" y="321469"/>
                </a:lnTo>
                <a:lnTo>
                  <a:pt x="5875734" y="321469"/>
                </a:lnTo>
                <a:lnTo>
                  <a:pt x="5956101" y="321469"/>
                </a:lnTo>
                <a:lnTo>
                  <a:pt x="6036469" y="321469"/>
                </a:lnTo>
                <a:lnTo>
                  <a:pt x="6098976" y="312540"/>
                </a:lnTo>
                <a:lnTo>
                  <a:pt x="6161483" y="312540"/>
                </a:lnTo>
                <a:lnTo>
                  <a:pt x="6206132" y="303610"/>
                </a:lnTo>
                <a:lnTo>
                  <a:pt x="6241851" y="294680"/>
                </a:lnTo>
                <a:lnTo>
                  <a:pt x="6268640" y="294680"/>
                </a:lnTo>
                <a:lnTo>
                  <a:pt x="6286499" y="285750"/>
                </a:lnTo>
                <a:lnTo>
                  <a:pt x="6313288" y="285750"/>
                </a:lnTo>
                <a:lnTo>
                  <a:pt x="6322218" y="285750"/>
                </a:lnTo>
                <a:lnTo>
                  <a:pt x="6331148" y="294680"/>
                </a:lnTo>
                <a:lnTo>
                  <a:pt x="6331148" y="294680"/>
                </a:lnTo>
                <a:lnTo>
                  <a:pt x="6340077" y="294680"/>
                </a:lnTo>
                <a:lnTo>
                  <a:pt x="6340077" y="294680"/>
                </a:lnTo>
                <a:lnTo>
                  <a:pt x="6349007" y="294680"/>
                </a:lnTo>
                <a:lnTo>
                  <a:pt x="6349007" y="294680"/>
                </a:lnTo>
                <a:lnTo>
                  <a:pt x="6357937" y="294680"/>
                </a:lnTo>
                <a:lnTo>
                  <a:pt x="6366866" y="294680"/>
                </a:lnTo>
                <a:lnTo>
                  <a:pt x="6366866" y="294680"/>
                </a:lnTo>
                <a:lnTo>
                  <a:pt x="6366866" y="294680"/>
                </a:lnTo>
                <a:lnTo>
                  <a:pt x="6366866" y="294680"/>
                </a:lnTo>
                <a:lnTo>
                  <a:pt x="6366866" y="294680"/>
                </a:lnTo>
                <a:lnTo>
                  <a:pt x="6366866" y="294680"/>
                </a:lnTo>
                <a:lnTo>
                  <a:pt x="6366866" y="285750"/>
                </a:lnTo>
                <a:lnTo>
                  <a:pt x="6366866" y="285750"/>
                </a:lnTo>
                <a:lnTo>
                  <a:pt x="6366866" y="276821"/>
                </a:lnTo>
                <a:lnTo>
                  <a:pt x="6366866" y="258961"/>
                </a:lnTo>
                <a:lnTo>
                  <a:pt x="6357937" y="241102"/>
                </a:lnTo>
                <a:lnTo>
                  <a:pt x="6357937" y="214313"/>
                </a:lnTo>
                <a:lnTo>
                  <a:pt x="6349007" y="169664"/>
                </a:lnTo>
                <a:lnTo>
                  <a:pt x="6331148" y="125016"/>
                </a:lnTo>
                <a:lnTo>
                  <a:pt x="6313288" y="80367"/>
                </a:lnTo>
                <a:lnTo>
                  <a:pt x="6295429" y="44648"/>
                </a:lnTo>
                <a:lnTo>
                  <a:pt x="6277569" y="0"/>
                </a:lnTo>
                <a:lnTo>
                  <a:pt x="62775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Networks</a:t>
            </a:r>
          </a:p>
          <a:p>
            <a:pPr>
              <a:defRPr/>
            </a:pPr>
            <a:endParaRPr lang="en-US" dirty="0"/>
          </a:p>
          <a:p>
            <a:pPr>
              <a:defRPr/>
            </a:pPr>
            <a:endParaRPr lang="en-US" dirty="0" smtClean="0"/>
          </a:p>
          <a:p>
            <a:pPr>
              <a:defRPr/>
            </a:pPr>
            <a:endParaRPr lang="en-US" dirty="0"/>
          </a:p>
          <a:p>
            <a:pPr>
              <a:defRPr/>
            </a:pPr>
            <a:r>
              <a:rPr lang="en-US" dirty="0" smtClean="0"/>
              <a:t>Disk</a:t>
            </a: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76400"/>
            <a:ext cx="9301162"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851900" cy="246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6390"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821656" y="1375172"/>
            <a:ext cx="1169790" cy="750094"/>
          </a:xfrm>
          <a:custGeom>
            <a:avLst/>
            <a:gdLst/>
            <a:ahLst/>
            <a:cxnLst/>
            <a:rect l="0" t="0" r="0" b="0"/>
            <a:pathLst>
              <a:path w="1169790" h="750094">
                <a:moveTo>
                  <a:pt x="910828" y="107156"/>
                </a:moveTo>
                <a:lnTo>
                  <a:pt x="901899" y="107156"/>
                </a:lnTo>
                <a:lnTo>
                  <a:pt x="884039" y="98226"/>
                </a:lnTo>
                <a:lnTo>
                  <a:pt x="848321" y="98226"/>
                </a:lnTo>
                <a:lnTo>
                  <a:pt x="812602" y="89297"/>
                </a:lnTo>
                <a:lnTo>
                  <a:pt x="767953" y="80367"/>
                </a:lnTo>
                <a:lnTo>
                  <a:pt x="732235" y="71437"/>
                </a:lnTo>
                <a:lnTo>
                  <a:pt x="678657" y="62507"/>
                </a:lnTo>
                <a:lnTo>
                  <a:pt x="642938" y="44648"/>
                </a:lnTo>
                <a:lnTo>
                  <a:pt x="589360" y="35718"/>
                </a:lnTo>
                <a:lnTo>
                  <a:pt x="544711" y="17859"/>
                </a:lnTo>
                <a:lnTo>
                  <a:pt x="500063" y="8930"/>
                </a:lnTo>
                <a:lnTo>
                  <a:pt x="455414" y="8930"/>
                </a:lnTo>
                <a:lnTo>
                  <a:pt x="401836" y="8930"/>
                </a:lnTo>
                <a:lnTo>
                  <a:pt x="357188" y="8930"/>
                </a:lnTo>
                <a:lnTo>
                  <a:pt x="312539" y="17859"/>
                </a:lnTo>
                <a:lnTo>
                  <a:pt x="258961" y="44648"/>
                </a:lnTo>
                <a:lnTo>
                  <a:pt x="214313" y="71437"/>
                </a:lnTo>
                <a:lnTo>
                  <a:pt x="169664" y="107156"/>
                </a:lnTo>
                <a:lnTo>
                  <a:pt x="125016" y="151804"/>
                </a:lnTo>
                <a:lnTo>
                  <a:pt x="89297" y="205382"/>
                </a:lnTo>
                <a:lnTo>
                  <a:pt x="53578" y="258961"/>
                </a:lnTo>
                <a:lnTo>
                  <a:pt x="26789" y="312539"/>
                </a:lnTo>
                <a:lnTo>
                  <a:pt x="8930" y="366117"/>
                </a:lnTo>
                <a:lnTo>
                  <a:pt x="0" y="419695"/>
                </a:lnTo>
                <a:lnTo>
                  <a:pt x="0" y="464343"/>
                </a:lnTo>
                <a:lnTo>
                  <a:pt x="17860" y="508992"/>
                </a:lnTo>
                <a:lnTo>
                  <a:pt x="35719" y="553640"/>
                </a:lnTo>
                <a:lnTo>
                  <a:pt x="53578" y="598289"/>
                </a:lnTo>
                <a:lnTo>
                  <a:pt x="89297" y="642937"/>
                </a:lnTo>
                <a:lnTo>
                  <a:pt x="133946" y="678656"/>
                </a:lnTo>
                <a:lnTo>
                  <a:pt x="187524" y="705445"/>
                </a:lnTo>
                <a:lnTo>
                  <a:pt x="250032" y="723304"/>
                </a:lnTo>
                <a:lnTo>
                  <a:pt x="321469" y="741164"/>
                </a:lnTo>
                <a:lnTo>
                  <a:pt x="392907" y="750093"/>
                </a:lnTo>
                <a:lnTo>
                  <a:pt x="482203" y="750093"/>
                </a:lnTo>
                <a:lnTo>
                  <a:pt x="562571" y="750093"/>
                </a:lnTo>
                <a:lnTo>
                  <a:pt x="642938" y="750093"/>
                </a:lnTo>
                <a:lnTo>
                  <a:pt x="732235" y="732234"/>
                </a:lnTo>
                <a:lnTo>
                  <a:pt x="812602" y="714375"/>
                </a:lnTo>
                <a:lnTo>
                  <a:pt x="892969" y="696515"/>
                </a:lnTo>
                <a:lnTo>
                  <a:pt x="964407" y="660797"/>
                </a:lnTo>
                <a:lnTo>
                  <a:pt x="1026914" y="616148"/>
                </a:lnTo>
                <a:lnTo>
                  <a:pt x="1080492" y="571500"/>
                </a:lnTo>
                <a:lnTo>
                  <a:pt x="1116211" y="508992"/>
                </a:lnTo>
                <a:lnTo>
                  <a:pt x="1151930" y="455414"/>
                </a:lnTo>
                <a:lnTo>
                  <a:pt x="1160860" y="392906"/>
                </a:lnTo>
                <a:lnTo>
                  <a:pt x="1169789" y="330398"/>
                </a:lnTo>
                <a:lnTo>
                  <a:pt x="1151930" y="276820"/>
                </a:lnTo>
                <a:lnTo>
                  <a:pt x="1125141" y="223242"/>
                </a:lnTo>
                <a:lnTo>
                  <a:pt x="1089422" y="169664"/>
                </a:lnTo>
                <a:lnTo>
                  <a:pt x="1044774" y="116086"/>
                </a:lnTo>
                <a:lnTo>
                  <a:pt x="991196" y="80367"/>
                </a:lnTo>
                <a:lnTo>
                  <a:pt x="928688" y="44648"/>
                </a:lnTo>
                <a:lnTo>
                  <a:pt x="848321" y="17859"/>
                </a:lnTo>
                <a:lnTo>
                  <a:pt x="767953" y="0"/>
                </a:lnTo>
                <a:lnTo>
                  <a:pt x="687586" y="0"/>
                </a:lnTo>
                <a:lnTo>
                  <a:pt x="589360" y="17859"/>
                </a:lnTo>
                <a:lnTo>
                  <a:pt x="58936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848570" y="1384102"/>
            <a:ext cx="1035845" cy="750094"/>
          </a:xfrm>
          <a:custGeom>
            <a:avLst/>
            <a:gdLst/>
            <a:ahLst/>
            <a:cxnLst/>
            <a:rect l="0" t="0" r="0" b="0"/>
            <a:pathLst>
              <a:path w="1035845" h="750094">
                <a:moveTo>
                  <a:pt x="767953" y="89296"/>
                </a:moveTo>
                <a:lnTo>
                  <a:pt x="759024" y="89296"/>
                </a:lnTo>
                <a:lnTo>
                  <a:pt x="750094" y="80367"/>
                </a:lnTo>
                <a:lnTo>
                  <a:pt x="732235" y="62507"/>
                </a:lnTo>
                <a:lnTo>
                  <a:pt x="714375" y="53577"/>
                </a:lnTo>
                <a:lnTo>
                  <a:pt x="696516" y="44648"/>
                </a:lnTo>
                <a:lnTo>
                  <a:pt x="687586" y="26788"/>
                </a:lnTo>
                <a:lnTo>
                  <a:pt x="660797" y="17859"/>
                </a:lnTo>
                <a:lnTo>
                  <a:pt x="642938" y="8929"/>
                </a:lnTo>
                <a:lnTo>
                  <a:pt x="616149" y="8929"/>
                </a:lnTo>
                <a:lnTo>
                  <a:pt x="589360" y="0"/>
                </a:lnTo>
                <a:lnTo>
                  <a:pt x="553641" y="0"/>
                </a:lnTo>
                <a:lnTo>
                  <a:pt x="517922" y="0"/>
                </a:lnTo>
                <a:lnTo>
                  <a:pt x="473274" y="8929"/>
                </a:lnTo>
                <a:lnTo>
                  <a:pt x="437555" y="17859"/>
                </a:lnTo>
                <a:lnTo>
                  <a:pt x="392907" y="26788"/>
                </a:lnTo>
                <a:lnTo>
                  <a:pt x="348258" y="35718"/>
                </a:lnTo>
                <a:lnTo>
                  <a:pt x="303610" y="62507"/>
                </a:lnTo>
                <a:lnTo>
                  <a:pt x="258961" y="89296"/>
                </a:lnTo>
                <a:lnTo>
                  <a:pt x="214313" y="116085"/>
                </a:lnTo>
                <a:lnTo>
                  <a:pt x="169664" y="142874"/>
                </a:lnTo>
                <a:lnTo>
                  <a:pt x="133946" y="187523"/>
                </a:lnTo>
                <a:lnTo>
                  <a:pt x="98227" y="232171"/>
                </a:lnTo>
                <a:lnTo>
                  <a:pt x="62508" y="285749"/>
                </a:lnTo>
                <a:lnTo>
                  <a:pt x="35719" y="330398"/>
                </a:lnTo>
                <a:lnTo>
                  <a:pt x="17860" y="383976"/>
                </a:lnTo>
                <a:lnTo>
                  <a:pt x="8930" y="437554"/>
                </a:lnTo>
                <a:lnTo>
                  <a:pt x="0" y="491132"/>
                </a:lnTo>
                <a:lnTo>
                  <a:pt x="8930" y="535781"/>
                </a:lnTo>
                <a:lnTo>
                  <a:pt x="26789" y="571499"/>
                </a:lnTo>
                <a:lnTo>
                  <a:pt x="44649" y="616148"/>
                </a:lnTo>
                <a:lnTo>
                  <a:pt x="71438" y="642937"/>
                </a:lnTo>
                <a:lnTo>
                  <a:pt x="107157" y="669726"/>
                </a:lnTo>
                <a:lnTo>
                  <a:pt x="151805" y="696515"/>
                </a:lnTo>
                <a:lnTo>
                  <a:pt x="196453" y="714374"/>
                </a:lnTo>
                <a:lnTo>
                  <a:pt x="250032" y="723304"/>
                </a:lnTo>
                <a:lnTo>
                  <a:pt x="303610" y="732234"/>
                </a:lnTo>
                <a:lnTo>
                  <a:pt x="357188" y="741163"/>
                </a:lnTo>
                <a:lnTo>
                  <a:pt x="419696" y="750093"/>
                </a:lnTo>
                <a:lnTo>
                  <a:pt x="482203" y="750093"/>
                </a:lnTo>
                <a:lnTo>
                  <a:pt x="544711" y="750093"/>
                </a:lnTo>
                <a:lnTo>
                  <a:pt x="607219" y="741163"/>
                </a:lnTo>
                <a:lnTo>
                  <a:pt x="669727" y="732234"/>
                </a:lnTo>
                <a:lnTo>
                  <a:pt x="732235" y="705445"/>
                </a:lnTo>
                <a:lnTo>
                  <a:pt x="785813" y="687585"/>
                </a:lnTo>
                <a:lnTo>
                  <a:pt x="848321" y="651867"/>
                </a:lnTo>
                <a:lnTo>
                  <a:pt x="901899" y="616148"/>
                </a:lnTo>
                <a:lnTo>
                  <a:pt x="946547" y="571499"/>
                </a:lnTo>
                <a:lnTo>
                  <a:pt x="982266" y="517921"/>
                </a:lnTo>
                <a:lnTo>
                  <a:pt x="1009055" y="473273"/>
                </a:lnTo>
                <a:lnTo>
                  <a:pt x="1026914" y="419695"/>
                </a:lnTo>
                <a:lnTo>
                  <a:pt x="1035844" y="366117"/>
                </a:lnTo>
                <a:lnTo>
                  <a:pt x="1026914" y="312538"/>
                </a:lnTo>
                <a:lnTo>
                  <a:pt x="1009055" y="258960"/>
                </a:lnTo>
                <a:lnTo>
                  <a:pt x="982266" y="214312"/>
                </a:lnTo>
                <a:lnTo>
                  <a:pt x="946547" y="169663"/>
                </a:lnTo>
                <a:lnTo>
                  <a:pt x="901899" y="133945"/>
                </a:lnTo>
                <a:lnTo>
                  <a:pt x="848321" y="107156"/>
                </a:lnTo>
                <a:lnTo>
                  <a:pt x="848321"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893344" y="1303734"/>
            <a:ext cx="1044774" cy="875111"/>
          </a:xfrm>
          <a:custGeom>
            <a:avLst/>
            <a:gdLst/>
            <a:ahLst/>
            <a:cxnLst/>
            <a:rect l="0" t="0" r="0" b="0"/>
            <a:pathLst>
              <a:path w="1044774" h="875111">
                <a:moveTo>
                  <a:pt x="830461" y="160735"/>
                </a:moveTo>
                <a:lnTo>
                  <a:pt x="821531" y="151805"/>
                </a:lnTo>
                <a:lnTo>
                  <a:pt x="794742" y="142875"/>
                </a:lnTo>
                <a:lnTo>
                  <a:pt x="759023" y="133945"/>
                </a:lnTo>
                <a:lnTo>
                  <a:pt x="723304" y="116086"/>
                </a:lnTo>
                <a:lnTo>
                  <a:pt x="678656" y="98227"/>
                </a:lnTo>
                <a:lnTo>
                  <a:pt x="642937" y="80368"/>
                </a:lnTo>
                <a:lnTo>
                  <a:pt x="598289" y="62508"/>
                </a:lnTo>
                <a:lnTo>
                  <a:pt x="553640" y="53579"/>
                </a:lnTo>
                <a:lnTo>
                  <a:pt x="508992" y="44649"/>
                </a:lnTo>
                <a:lnTo>
                  <a:pt x="464344" y="35719"/>
                </a:lnTo>
                <a:lnTo>
                  <a:pt x="419695" y="35719"/>
                </a:lnTo>
                <a:lnTo>
                  <a:pt x="375047" y="35719"/>
                </a:lnTo>
                <a:lnTo>
                  <a:pt x="330398" y="53579"/>
                </a:lnTo>
                <a:lnTo>
                  <a:pt x="285750" y="71438"/>
                </a:lnTo>
                <a:lnTo>
                  <a:pt x="241101" y="98227"/>
                </a:lnTo>
                <a:lnTo>
                  <a:pt x="196453" y="133945"/>
                </a:lnTo>
                <a:lnTo>
                  <a:pt x="160734" y="169664"/>
                </a:lnTo>
                <a:lnTo>
                  <a:pt x="125015" y="205383"/>
                </a:lnTo>
                <a:lnTo>
                  <a:pt x="89297" y="250031"/>
                </a:lnTo>
                <a:lnTo>
                  <a:pt x="62508" y="294680"/>
                </a:lnTo>
                <a:lnTo>
                  <a:pt x="35719" y="339328"/>
                </a:lnTo>
                <a:lnTo>
                  <a:pt x="17859" y="383977"/>
                </a:lnTo>
                <a:lnTo>
                  <a:pt x="8929" y="428625"/>
                </a:lnTo>
                <a:lnTo>
                  <a:pt x="0" y="473274"/>
                </a:lnTo>
                <a:lnTo>
                  <a:pt x="0" y="517922"/>
                </a:lnTo>
                <a:lnTo>
                  <a:pt x="8929" y="562570"/>
                </a:lnTo>
                <a:lnTo>
                  <a:pt x="17859" y="607219"/>
                </a:lnTo>
                <a:lnTo>
                  <a:pt x="35719" y="651867"/>
                </a:lnTo>
                <a:lnTo>
                  <a:pt x="53578" y="696516"/>
                </a:lnTo>
                <a:lnTo>
                  <a:pt x="80367" y="732235"/>
                </a:lnTo>
                <a:lnTo>
                  <a:pt x="116086" y="767953"/>
                </a:lnTo>
                <a:lnTo>
                  <a:pt x="151804" y="794742"/>
                </a:lnTo>
                <a:lnTo>
                  <a:pt x="196453" y="821531"/>
                </a:lnTo>
                <a:lnTo>
                  <a:pt x="241101" y="839391"/>
                </a:lnTo>
                <a:lnTo>
                  <a:pt x="294679" y="857250"/>
                </a:lnTo>
                <a:lnTo>
                  <a:pt x="348258" y="866180"/>
                </a:lnTo>
                <a:lnTo>
                  <a:pt x="401836" y="875110"/>
                </a:lnTo>
                <a:lnTo>
                  <a:pt x="455414" y="875110"/>
                </a:lnTo>
                <a:lnTo>
                  <a:pt x="517922" y="866180"/>
                </a:lnTo>
                <a:lnTo>
                  <a:pt x="580429" y="857250"/>
                </a:lnTo>
                <a:lnTo>
                  <a:pt x="642937" y="839391"/>
                </a:lnTo>
                <a:lnTo>
                  <a:pt x="705445" y="821531"/>
                </a:lnTo>
                <a:lnTo>
                  <a:pt x="767953" y="794742"/>
                </a:lnTo>
                <a:lnTo>
                  <a:pt x="830461" y="759024"/>
                </a:lnTo>
                <a:lnTo>
                  <a:pt x="884039" y="723305"/>
                </a:lnTo>
                <a:lnTo>
                  <a:pt x="928687" y="678656"/>
                </a:lnTo>
                <a:lnTo>
                  <a:pt x="973336" y="625078"/>
                </a:lnTo>
                <a:lnTo>
                  <a:pt x="1000125" y="571500"/>
                </a:lnTo>
                <a:lnTo>
                  <a:pt x="1026914" y="508992"/>
                </a:lnTo>
                <a:lnTo>
                  <a:pt x="1035844" y="437555"/>
                </a:lnTo>
                <a:lnTo>
                  <a:pt x="1044773" y="366117"/>
                </a:lnTo>
                <a:lnTo>
                  <a:pt x="1035844" y="303610"/>
                </a:lnTo>
                <a:lnTo>
                  <a:pt x="1026914" y="232172"/>
                </a:lnTo>
                <a:lnTo>
                  <a:pt x="991195" y="178594"/>
                </a:lnTo>
                <a:lnTo>
                  <a:pt x="955476" y="125016"/>
                </a:lnTo>
                <a:lnTo>
                  <a:pt x="910828" y="80368"/>
                </a:lnTo>
                <a:lnTo>
                  <a:pt x="848320" y="44649"/>
                </a:lnTo>
                <a:lnTo>
                  <a:pt x="776883" y="17860"/>
                </a:lnTo>
                <a:lnTo>
                  <a:pt x="696515" y="0"/>
                </a:lnTo>
                <a:lnTo>
                  <a:pt x="616148" y="0"/>
                </a:lnTo>
                <a:lnTo>
                  <a:pt x="544711" y="8930"/>
                </a:lnTo>
                <a:lnTo>
                  <a:pt x="473273" y="26789"/>
                </a:lnTo>
                <a:lnTo>
                  <a:pt x="410765" y="44649"/>
                </a:lnTo>
                <a:lnTo>
                  <a:pt x="41076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018484" y="1375172"/>
            <a:ext cx="1080494" cy="884040"/>
          </a:xfrm>
          <a:custGeom>
            <a:avLst/>
            <a:gdLst/>
            <a:ahLst/>
            <a:cxnLst/>
            <a:rect l="0" t="0" r="0" b="0"/>
            <a:pathLst>
              <a:path w="1080494" h="884040">
                <a:moveTo>
                  <a:pt x="723305" y="62507"/>
                </a:moveTo>
                <a:lnTo>
                  <a:pt x="705446" y="53578"/>
                </a:lnTo>
                <a:lnTo>
                  <a:pt x="687586" y="53578"/>
                </a:lnTo>
                <a:lnTo>
                  <a:pt x="669727" y="44648"/>
                </a:lnTo>
                <a:lnTo>
                  <a:pt x="642938" y="35718"/>
                </a:lnTo>
                <a:lnTo>
                  <a:pt x="616149" y="26789"/>
                </a:lnTo>
                <a:lnTo>
                  <a:pt x="580430" y="17859"/>
                </a:lnTo>
                <a:lnTo>
                  <a:pt x="553641" y="8930"/>
                </a:lnTo>
                <a:lnTo>
                  <a:pt x="517922" y="0"/>
                </a:lnTo>
                <a:lnTo>
                  <a:pt x="482204" y="0"/>
                </a:lnTo>
                <a:lnTo>
                  <a:pt x="446485" y="0"/>
                </a:lnTo>
                <a:lnTo>
                  <a:pt x="419696" y="0"/>
                </a:lnTo>
                <a:lnTo>
                  <a:pt x="383977" y="8930"/>
                </a:lnTo>
                <a:lnTo>
                  <a:pt x="348258" y="17859"/>
                </a:lnTo>
                <a:lnTo>
                  <a:pt x="312539" y="35718"/>
                </a:lnTo>
                <a:lnTo>
                  <a:pt x="276821" y="62507"/>
                </a:lnTo>
                <a:lnTo>
                  <a:pt x="241102" y="80367"/>
                </a:lnTo>
                <a:lnTo>
                  <a:pt x="205383" y="116086"/>
                </a:lnTo>
                <a:lnTo>
                  <a:pt x="169664" y="151804"/>
                </a:lnTo>
                <a:lnTo>
                  <a:pt x="133946" y="196453"/>
                </a:lnTo>
                <a:lnTo>
                  <a:pt x="98227" y="241101"/>
                </a:lnTo>
                <a:lnTo>
                  <a:pt x="71438" y="285750"/>
                </a:lnTo>
                <a:lnTo>
                  <a:pt x="35719" y="339328"/>
                </a:lnTo>
                <a:lnTo>
                  <a:pt x="17860" y="392906"/>
                </a:lnTo>
                <a:lnTo>
                  <a:pt x="0" y="446484"/>
                </a:lnTo>
                <a:lnTo>
                  <a:pt x="0" y="500062"/>
                </a:lnTo>
                <a:lnTo>
                  <a:pt x="0" y="544711"/>
                </a:lnTo>
                <a:lnTo>
                  <a:pt x="8930" y="598289"/>
                </a:lnTo>
                <a:lnTo>
                  <a:pt x="35719" y="642937"/>
                </a:lnTo>
                <a:lnTo>
                  <a:pt x="62508" y="678656"/>
                </a:lnTo>
                <a:lnTo>
                  <a:pt x="98227" y="723304"/>
                </a:lnTo>
                <a:lnTo>
                  <a:pt x="151805" y="750093"/>
                </a:lnTo>
                <a:lnTo>
                  <a:pt x="196454" y="785812"/>
                </a:lnTo>
                <a:lnTo>
                  <a:pt x="241102" y="812601"/>
                </a:lnTo>
                <a:lnTo>
                  <a:pt x="303610" y="839390"/>
                </a:lnTo>
                <a:lnTo>
                  <a:pt x="357188" y="857250"/>
                </a:lnTo>
                <a:lnTo>
                  <a:pt x="419696" y="875109"/>
                </a:lnTo>
                <a:lnTo>
                  <a:pt x="491133" y="884039"/>
                </a:lnTo>
                <a:lnTo>
                  <a:pt x="553641" y="884039"/>
                </a:lnTo>
                <a:lnTo>
                  <a:pt x="625079" y="875109"/>
                </a:lnTo>
                <a:lnTo>
                  <a:pt x="696516" y="848320"/>
                </a:lnTo>
                <a:lnTo>
                  <a:pt x="759024" y="821531"/>
                </a:lnTo>
                <a:lnTo>
                  <a:pt x="821532" y="785812"/>
                </a:lnTo>
                <a:lnTo>
                  <a:pt x="875110" y="750093"/>
                </a:lnTo>
                <a:lnTo>
                  <a:pt x="928688" y="714375"/>
                </a:lnTo>
                <a:lnTo>
                  <a:pt x="973336" y="669726"/>
                </a:lnTo>
                <a:lnTo>
                  <a:pt x="1009055" y="616148"/>
                </a:lnTo>
                <a:lnTo>
                  <a:pt x="1035844" y="571500"/>
                </a:lnTo>
                <a:lnTo>
                  <a:pt x="1062633" y="517922"/>
                </a:lnTo>
                <a:lnTo>
                  <a:pt x="1080493" y="464343"/>
                </a:lnTo>
                <a:lnTo>
                  <a:pt x="1080493" y="410765"/>
                </a:lnTo>
                <a:lnTo>
                  <a:pt x="1080493" y="357187"/>
                </a:lnTo>
                <a:lnTo>
                  <a:pt x="1062633" y="294679"/>
                </a:lnTo>
                <a:lnTo>
                  <a:pt x="1044774" y="241101"/>
                </a:lnTo>
                <a:lnTo>
                  <a:pt x="1009055" y="196453"/>
                </a:lnTo>
                <a:lnTo>
                  <a:pt x="964407" y="151804"/>
                </a:lnTo>
                <a:lnTo>
                  <a:pt x="910829" y="116086"/>
                </a:lnTo>
                <a:lnTo>
                  <a:pt x="848321" y="89297"/>
                </a:lnTo>
                <a:lnTo>
                  <a:pt x="776883" y="71437"/>
                </a:lnTo>
                <a:lnTo>
                  <a:pt x="705446" y="71437"/>
                </a:lnTo>
                <a:lnTo>
                  <a:pt x="616149" y="80367"/>
                </a:lnTo>
                <a:lnTo>
                  <a:pt x="535782" y="89297"/>
                </a:lnTo>
                <a:lnTo>
                  <a:pt x="53578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982891" y="1259086"/>
            <a:ext cx="1285876" cy="955477"/>
          </a:xfrm>
          <a:custGeom>
            <a:avLst/>
            <a:gdLst/>
            <a:ahLst/>
            <a:cxnLst/>
            <a:rect l="0" t="0" r="0" b="0"/>
            <a:pathLst>
              <a:path w="1285876" h="955477">
                <a:moveTo>
                  <a:pt x="982265" y="107156"/>
                </a:moveTo>
                <a:lnTo>
                  <a:pt x="973336" y="98227"/>
                </a:lnTo>
                <a:lnTo>
                  <a:pt x="955476" y="89297"/>
                </a:lnTo>
                <a:lnTo>
                  <a:pt x="937617" y="80367"/>
                </a:lnTo>
                <a:lnTo>
                  <a:pt x="910828" y="62508"/>
                </a:lnTo>
                <a:lnTo>
                  <a:pt x="884039" y="44648"/>
                </a:lnTo>
                <a:lnTo>
                  <a:pt x="848320" y="26789"/>
                </a:lnTo>
                <a:lnTo>
                  <a:pt x="821531" y="17859"/>
                </a:lnTo>
                <a:lnTo>
                  <a:pt x="776882" y="8930"/>
                </a:lnTo>
                <a:lnTo>
                  <a:pt x="732234" y="0"/>
                </a:lnTo>
                <a:lnTo>
                  <a:pt x="687586" y="0"/>
                </a:lnTo>
                <a:lnTo>
                  <a:pt x="625078" y="0"/>
                </a:lnTo>
                <a:lnTo>
                  <a:pt x="553640" y="8930"/>
                </a:lnTo>
                <a:lnTo>
                  <a:pt x="491132" y="26789"/>
                </a:lnTo>
                <a:lnTo>
                  <a:pt x="419695" y="53578"/>
                </a:lnTo>
                <a:lnTo>
                  <a:pt x="348257" y="80367"/>
                </a:lnTo>
                <a:lnTo>
                  <a:pt x="276820" y="116086"/>
                </a:lnTo>
                <a:lnTo>
                  <a:pt x="214312" y="151804"/>
                </a:lnTo>
                <a:lnTo>
                  <a:pt x="160734" y="196453"/>
                </a:lnTo>
                <a:lnTo>
                  <a:pt x="107156" y="250031"/>
                </a:lnTo>
                <a:lnTo>
                  <a:pt x="71437" y="303609"/>
                </a:lnTo>
                <a:lnTo>
                  <a:pt x="35718" y="366117"/>
                </a:lnTo>
                <a:lnTo>
                  <a:pt x="17859" y="428625"/>
                </a:lnTo>
                <a:lnTo>
                  <a:pt x="8929" y="491133"/>
                </a:lnTo>
                <a:lnTo>
                  <a:pt x="0" y="553640"/>
                </a:lnTo>
                <a:lnTo>
                  <a:pt x="8929" y="625078"/>
                </a:lnTo>
                <a:lnTo>
                  <a:pt x="17859" y="687586"/>
                </a:lnTo>
                <a:lnTo>
                  <a:pt x="44648" y="741164"/>
                </a:lnTo>
                <a:lnTo>
                  <a:pt x="80367" y="803672"/>
                </a:lnTo>
                <a:lnTo>
                  <a:pt x="125015" y="848320"/>
                </a:lnTo>
                <a:lnTo>
                  <a:pt x="187523" y="884039"/>
                </a:lnTo>
                <a:lnTo>
                  <a:pt x="258961" y="919758"/>
                </a:lnTo>
                <a:lnTo>
                  <a:pt x="339328" y="946547"/>
                </a:lnTo>
                <a:lnTo>
                  <a:pt x="428625" y="955476"/>
                </a:lnTo>
                <a:lnTo>
                  <a:pt x="517922" y="955476"/>
                </a:lnTo>
                <a:lnTo>
                  <a:pt x="616148" y="955476"/>
                </a:lnTo>
                <a:lnTo>
                  <a:pt x="705445" y="946547"/>
                </a:lnTo>
                <a:lnTo>
                  <a:pt x="794742" y="928687"/>
                </a:lnTo>
                <a:lnTo>
                  <a:pt x="875109" y="901898"/>
                </a:lnTo>
                <a:lnTo>
                  <a:pt x="955476" y="866179"/>
                </a:lnTo>
                <a:lnTo>
                  <a:pt x="1026914" y="830461"/>
                </a:lnTo>
                <a:lnTo>
                  <a:pt x="1089422" y="785812"/>
                </a:lnTo>
                <a:lnTo>
                  <a:pt x="1143000" y="732234"/>
                </a:lnTo>
                <a:lnTo>
                  <a:pt x="1196578" y="669726"/>
                </a:lnTo>
                <a:lnTo>
                  <a:pt x="1232297" y="607218"/>
                </a:lnTo>
                <a:lnTo>
                  <a:pt x="1268015" y="535781"/>
                </a:lnTo>
                <a:lnTo>
                  <a:pt x="1276945" y="455414"/>
                </a:lnTo>
                <a:lnTo>
                  <a:pt x="1285875" y="383976"/>
                </a:lnTo>
                <a:lnTo>
                  <a:pt x="1268015" y="312539"/>
                </a:lnTo>
                <a:lnTo>
                  <a:pt x="1232297" y="250031"/>
                </a:lnTo>
                <a:lnTo>
                  <a:pt x="1187648" y="187523"/>
                </a:lnTo>
                <a:lnTo>
                  <a:pt x="1125140" y="133945"/>
                </a:lnTo>
                <a:lnTo>
                  <a:pt x="1044773" y="89297"/>
                </a:lnTo>
                <a:lnTo>
                  <a:pt x="946547" y="53578"/>
                </a:lnTo>
                <a:lnTo>
                  <a:pt x="848320" y="26789"/>
                </a:lnTo>
                <a:lnTo>
                  <a:pt x="741164" y="17859"/>
                </a:lnTo>
                <a:lnTo>
                  <a:pt x="74116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848445" y="4518421"/>
            <a:ext cx="785814" cy="446486"/>
          </a:xfrm>
          <a:custGeom>
            <a:avLst/>
            <a:gdLst/>
            <a:ahLst/>
            <a:cxnLst/>
            <a:rect l="0" t="0" r="0" b="0"/>
            <a:pathLst>
              <a:path w="785814" h="446486">
                <a:moveTo>
                  <a:pt x="696516" y="71438"/>
                </a:moveTo>
                <a:lnTo>
                  <a:pt x="696516" y="71438"/>
                </a:lnTo>
                <a:lnTo>
                  <a:pt x="696516" y="62508"/>
                </a:lnTo>
                <a:lnTo>
                  <a:pt x="687586" y="62508"/>
                </a:lnTo>
                <a:lnTo>
                  <a:pt x="687586" y="62508"/>
                </a:lnTo>
                <a:lnTo>
                  <a:pt x="687586" y="62508"/>
                </a:lnTo>
                <a:lnTo>
                  <a:pt x="687586" y="53579"/>
                </a:lnTo>
                <a:lnTo>
                  <a:pt x="687586" y="44649"/>
                </a:lnTo>
                <a:lnTo>
                  <a:pt x="678657" y="35719"/>
                </a:lnTo>
                <a:lnTo>
                  <a:pt x="669727" y="35719"/>
                </a:lnTo>
                <a:lnTo>
                  <a:pt x="660797" y="35719"/>
                </a:lnTo>
                <a:lnTo>
                  <a:pt x="651868" y="26790"/>
                </a:lnTo>
                <a:lnTo>
                  <a:pt x="634008" y="26790"/>
                </a:lnTo>
                <a:lnTo>
                  <a:pt x="607219" y="35719"/>
                </a:lnTo>
                <a:lnTo>
                  <a:pt x="589360" y="35719"/>
                </a:lnTo>
                <a:lnTo>
                  <a:pt x="562571" y="35719"/>
                </a:lnTo>
                <a:lnTo>
                  <a:pt x="535782" y="35719"/>
                </a:lnTo>
                <a:lnTo>
                  <a:pt x="517922" y="26790"/>
                </a:lnTo>
                <a:lnTo>
                  <a:pt x="491133" y="17860"/>
                </a:lnTo>
                <a:lnTo>
                  <a:pt x="464344" y="8930"/>
                </a:lnTo>
                <a:lnTo>
                  <a:pt x="446485" y="8930"/>
                </a:lnTo>
                <a:lnTo>
                  <a:pt x="419696" y="0"/>
                </a:lnTo>
                <a:lnTo>
                  <a:pt x="401836" y="0"/>
                </a:lnTo>
                <a:lnTo>
                  <a:pt x="375047" y="0"/>
                </a:lnTo>
                <a:lnTo>
                  <a:pt x="348258" y="0"/>
                </a:lnTo>
                <a:lnTo>
                  <a:pt x="321469" y="8930"/>
                </a:lnTo>
                <a:lnTo>
                  <a:pt x="294680" y="8930"/>
                </a:lnTo>
                <a:lnTo>
                  <a:pt x="267891" y="17860"/>
                </a:lnTo>
                <a:lnTo>
                  <a:pt x="241102" y="35719"/>
                </a:lnTo>
                <a:lnTo>
                  <a:pt x="214313" y="44649"/>
                </a:lnTo>
                <a:lnTo>
                  <a:pt x="187524" y="53579"/>
                </a:lnTo>
                <a:lnTo>
                  <a:pt x="169664" y="62508"/>
                </a:lnTo>
                <a:lnTo>
                  <a:pt x="142875" y="80368"/>
                </a:lnTo>
                <a:lnTo>
                  <a:pt x="116086" y="98227"/>
                </a:lnTo>
                <a:lnTo>
                  <a:pt x="98227" y="116086"/>
                </a:lnTo>
                <a:lnTo>
                  <a:pt x="71438" y="133946"/>
                </a:lnTo>
                <a:lnTo>
                  <a:pt x="44649" y="160735"/>
                </a:lnTo>
                <a:lnTo>
                  <a:pt x="26789" y="187524"/>
                </a:lnTo>
                <a:lnTo>
                  <a:pt x="17860" y="214313"/>
                </a:lnTo>
                <a:lnTo>
                  <a:pt x="8930" y="241102"/>
                </a:lnTo>
                <a:lnTo>
                  <a:pt x="0" y="267891"/>
                </a:lnTo>
                <a:lnTo>
                  <a:pt x="0" y="294680"/>
                </a:lnTo>
                <a:lnTo>
                  <a:pt x="8930" y="312540"/>
                </a:lnTo>
                <a:lnTo>
                  <a:pt x="17860" y="330399"/>
                </a:lnTo>
                <a:lnTo>
                  <a:pt x="26789" y="348258"/>
                </a:lnTo>
                <a:lnTo>
                  <a:pt x="44649" y="366118"/>
                </a:lnTo>
                <a:lnTo>
                  <a:pt x="71438" y="375048"/>
                </a:lnTo>
                <a:lnTo>
                  <a:pt x="98227" y="383977"/>
                </a:lnTo>
                <a:lnTo>
                  <a:pt x="125016" y="392907"/>
                </a:lnTo>
                <a:lnTo>
                  <a:pt x="151805" y="401837"/>
                </a:lnTo>
                <a:lnTo>
                  <a:pt x="187524" y="410767"/>
                </a:lnTo>
                <a:lnTo>
                  <a:pt x="223243" y="419696"/>
                </a:lnTo>
                <a:lnTo>
                  <a:pt x="258961" y="428626"/>
                </a:lnTo>
                <a:lnTo>
                  <a:pt x="285750" y="437556"/>
                </a:lnTo>
                <a:lnTo>
                  <a:pt x="321469" y="437556"/>
                </a:lnTo>
                <a:lnTo>
                  <a:pt x="366118" y="446485"/>
                </a:lnTo>
                <a:lnTo>
                  <a:pt x="401836" y="446485"/>
                </a:lnTo>
                <a:lnTo>
                  <a:pt x="446485" y="437556"/>
                </a:lnTo>
                <a:lnTo>
                  <a:pt x="491133" y="437556"/>
                </a:lnTo>
                <a:lnTo>
                  <a:pt x="526852" y="428626"/>
                </a:lnTo>
                <a:lnTo>
                  <a:pt x="571500" y="419696"/>
                </a:lnTo>
                <a:lnTo>
                  <a:pt x="616149" y="410767"/>
                </a:lnTo>
                <a:lnTo>
                  <a:pt x="651868" y="392907"/>
                </a:lnTo>
                <a:lnTo>
                  <a:pt x="687586" y="383977"/>
                </a:lnTo>
                <a:lnTo>
                  <a:pt x="714375" y="366118"/>
                </a:lnTo>
                <a:lnTo>
                  <a:pt x="741164" y="339329"/>
                </a:lnTo>
                <a:lnTo>
                  <a:pt x="759024" y="321469"/>
                </a:lnTo>
                <a:lnTo>
                  <a:pt x="776883" y="285750"/>
                </a:lnTo>
                <a:lnTo>
                  <a:pt x="785813" y="258961"/>
                </a:lnTo>
                <a:lnTo>
                  <a:pt x="785813" y="223243"/>
                </a:lnTo>
                <a:lnTo>
                  <a:pt x="785813" y="196454"/>
                </a:lnTo>
                <a:lnTo>
                  <a:pt x="776883" y="169665"/>
                </a:lnTo>
                <a:lnTo>
                  <a:pt x="759024" y="133946"/>
                </a:lnTo>
                <a:lnTo>
                  <a:pt x="741164" y="116086"/>
                </a:lnTo>
                <a:lnTo>
                  <a:pt x="714375" y="89297"/>
                </a:lnTo>
                <a:lnTo>
                  <a:pt x="678657" y="71438"/>
                </a:lnTo>
                <a:lnTo>
                  <a:pt x="634008" y="62508"/>
                </a:lnTo>
                <a:lnTo>
                  <a:pt x="589360" y="44649"/>
                </a:lnTo>
                <a:lnTo>
                  <a:pt x="544711" y="35719"/>
                </a:lnTo>
                <a:lnTo>
                  <a:pt x="508993" y="35719"/>
                </a:lnTo>
                <a:lnTo>
                  <a:pt x="473274" y="26790"/>
                </a:lnTo>
                <a:lnTo>
                  <a:pt x="437555" y="17860"/>
                </a:lnTo>
                <a:lnTo>
                  <a:pt x="43755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938367" y="4545211"/>
            <a:ext cx="946548" cy="419696"/>
          </a:xfrm>
          <a:custGeom>
            <a:avLst/>
            <a:gdLst/>
            <a:ahLst/>
            <a:cxnLst/>
            <a:rect l="0" t="0" r="0" b="0"/>
            <a:pathLst>
              <a:path w="946548" h="419696">
                <a:moveTo>
                  <a:pt x="696516" y="98226"/>
                </a:moveTo>
                <a:lnTo>
                  <a:pt x="696516" y="98226"/>
                </a:lnTo>
                <a:lnTo>
                  <a:pt x="696516" y="89296"/>
                </a:lnTo>
                <a:lnTo>
                  <a:pt x="705446" y="89296"/>
                </a:lnTo>
                <a:lnTo>
                  <a:pt x="705446" y="89296"/>
                </a:lnTo>
                <a:lnTo>
                  <a:pt x="705446" y="89296"/>
                </a:lnTo>
                <a:lnTo>
                  <a:pt x="696516" y="89296"/>
                </a:lnTo>
                <a:lnTo>
                  <a:pt x="696516" y="80367"/>
                </a:lnTo>
                <a:lnTo>
                  <a:pt x="696516" y="80367"/>
                </a:lnTo>
                <a:lnTo>
                  <a:pt x="696516" y="71437"/>
                </a:lnTo>
                <a:lnTo>
                  <a:pt x="696516" y="71437"/>
                </a:lnTo>
                <a:lnTo>
                  <a:pt x="696516" y="71437"/>
                </a:lnTo>
                <a:lnTo>
                  <a:pt x="687586" y="62507"/>
                </a:lnTo>
                <a:lnTo>
                  <a:pt x="678656" y="62507"/>
                </a:lnTo>
                <a:lnTo>
                  <a:pt x="669727" y="62507"/>
                </a:lnTo>
                <a:lnTo>
                  <a:pt x="651867" y="62507"/>
                </a:lnTo>
                <a:lnTo>
                  <a:pt x="634008" y="53578"/>
                </a:lnTo>
                <a:lnTo>
                  <a:pt x="616149" y="53578"/>
                </a:lnTo>
                <a:lnTo>
                  <a:pt x="598289" y="44648"/>
                </a:lnTo>
                <a:lnTo>
                  <a:pt x="571500" y="35718"/>
                </a:lnTo>
                <a:lnTo>
                  <a:pt x="553641" y="26789"/>
                </a:lnTo>
                <a:lnTo>
                  <a:pt x="526852" y="17859"/>
                </a:lnTo>
                <a:lnTo>
                  <a:pt x="508992" y="8929"/>
                </a:lnTo>
                <a:lnTo>
                  <a:pt x="482203" y="8929"/>
                </a:lnTo>
                <a:lnTo>
                  <a:pt x="455414" y="0"/>
                </a:lnTo>
                <a:lnTo>
                  <a:pt x="428625" y="0"/>
                </a:lnTo>
                <a:lnTo>
                  <a:pt x="401836" y="0"/>
                </a:lnTo>
                <a:lnTo>
                  <a:pt x="366117" y="0"/>
                </a:lnTo>
                <a:lnTo>
                  <a:pt x="330399" y="8929"/>
                </a:lnTo>
                <a:lnTo>
                  <a:pt x="294680" y="17859"/>
                </a:lnTo>
                <a:lnTo>
                  <a:pt x="267891" y="26789"/>
                </a:lnTo>
                <a:lnTo>
                  <a:pt x="232172" y="35718"/>
                </a:lnTo>
                <a:lnTo>
                  <a:pt x="196453" y="44648"/>
                </a:lnTo>
                <a:lnTo>
                  <a:pt x="160735" y="62507"/>
                </a:lnTo>
                <a:lnTo>
                  <a:pt x="125016" y="71437"/>
                </a:lnTo>
                <a:lnTo>
                  <a:pt x="98227" y="89296"/>
                </a:lnTo>
                <a:lnTo>
                  <a:pt x="71438" y="107156"/>
                </a:lnTo>
                <a:lnTo>
                  <a:pt x="44649" y="125015"/>
                </a:lnTo>
                <a:lnTo>
                  <a:pt x="26789" y="142875"/>
                </a:lnTo>
                <a:lnTo>
                  <a:pt x="17860" y="169664"/>
                </a:lnTo>
                <a:lnTo>
                  <a:pt x="8930" y="196453"/>
                </a:lnTo>
                <a:lnTo>
                  <a:pt x="0" y="223242"/>
                </a:lnTo>
                <a:lnTo>
                  <a:pt x="0" y="250031"/>
                </a:lnTo>
                <a:lnTo>
                  <a:pt x="0" y="276820"/>
                </a:lnTo>
                <a:lnTo>
                  <a:pt x="8930" y="303609"/>
                </a:lnTo>
                <a:lnTo>
                  <a:pt x="26789" y="321468"/>
                </a:lnTo>
                <a:lnTo>
                  <a:pt x="53578" y="330398"/>
                </a:lnTo>
                <a:lnTo>
                  <a:pt x="89297" y="348258"/>
                </a:lnTo>
                <a:lnTo>
                  <a:pt x="133946" y="357187"/>
                </a:lnTo>
                <a:lnTo>
                  <a:pt x="178594" y="366117"/>
                </a:lnTo>
                <a:lnTo>
                  <a:pt x="232172" y="383977"/>
                </a:lnTo>
                <a:lnTo>
                  <a:pt x="285750" y="392906"/>
                </a:lnTo>
                <a:lnTo>
                  <a:pt x="330399" y="410766"/>
                </a:lnTo>
                <a:lnTo>
                  <a:pt x="392906" y="419695"/>
                </a:lnTo>
                <a:lnTo>
                  <a:pt x="446485" y="419695"/>
                </a:lnTo>
                <a:lnTo>
                  <a:pt x="508992" y="419695"/>
                </a:lnTo>
                <a:lnTo>
                  <a:pt x="571500" y="419695"/>
                </a:lnTo>
                <a:lnTo>
                  <a:pt x="634008" y="410766"/>
                </a:lnTo>
                <a:lnTo>
                  <a:pt x="696516" y="392906"/>
                </a:lnTo>
                <a:lnTo>
                  <a:pt x="759024" y="375047"/>
                </a:lnTo>
                <a:lnTo>
                  <a:pt x="812602" y="357187"/>
                </a:lnTo>
                <a:lnTo>
                  <a:pt x="866180" y="339328"/>
                </a:lnTo>
                <a:lnTo>
                  <a:pt x="901899" y="312539"/>
                </a:lnTo>
                <a:lnTo>
                  <a:pt x="937617" y="285750"/>
                </a:lnTo>
                <a:lnTo>
                  <a:pt x="946547" y="267890"/>
                </a:lnTo>
                <a:lnTo>
                  <a:pt x="946547" y="241101"/>
                </a:lnTo>
                <a:lnTo>
                  <a:pt x="928688" y="214312"/>
                </a:lnTo>
                <a:lnTo>
                  <a:pt x="901899" y="187523"/>
                </a:lnTo>
                <a:lnTo>
                  <a:pt x="848321" y="169664"/>
                </a:lnTo>
                <a:lnTo>
                  <a:pt x="785813" y="142875"/>
                </a:lnTo>
                <a:lnTo>
                  <a:pt x="687586" y="125015"/>
                </a:lnTo>
                <a:lnTo>
                  <a:pt x="589360" y="98226"/>
                </a:lnTo>
                <a:lnTo>
                  <a:pt x="58936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241352" y="4107656"/>
            <a:ext cx="3705821" cy="482204"/>
          </a:xfrm>
          <a:custGeom>
            <a:avLst/>
            <a:gdLst/>
            <a:ahLst/>
            <a:cxnLst/>
            <a:rect l="0" t="0" r="0" b="0"/>
            <a:pathLst>
              <a:path w="3705821" h="482204">
                <a:moveTo>
                  <a:pt x="44648" y="321469"/>
                </a:moveTo>
                <a:lnTo>
                  <a:pt x="44648" y="330398"/>
                </a:lnTo>
                <a:lnTo>
                  <a:pt x="44648" y="339328"/>
                </a:lnTo>
                <a:lnTo>
                  <a:pt x="44648" y="348258"/>
                </a:lnTo>
                <a:lnTo>
                  <a:pt x="35718" y="375047"/>
                </a:lnTo>
                <a:lnTo>
                  <a:pt x="35718" y="410765"/>
                </a:lnTo>
                <a:lnTo>
                  <a:pt x="35718" y="437555"/>
                </a:lnTo>
                <a:lnTo>
                  <a:pt x="26789" y="464344"/>
                </a:lnTo>
                <a:lnTo>
                  <a:pt x="26789" y="473273"/>
                </a:lnTo>
                <a:lnTo>
                  <a:pt x="26789" y="482203"/>
                </a:lnTo>
                <a:lnTo>
                  <a:pt x="26789" y="482203"/>
                </a:lnTo>
                <a:lnTo>
                  <a:pt x="26789" y="482203"/>
                </a:lnTo>
                <a:lnTo>
                  <a:pt x="26789" y="473273"/>
                </a:lnTo>
                <a:lnTo>
                  <a:pt x="26789" y="464344"/>
                </a:lnTo>
                <a:lnTo>
                  <a:pt x="26789" y="446484"/>
                </a:lnTo>
                <a:lnTo>
                  <a:pt x="17859" y="428625"/>
                </a:lnTo>
                <a:lnTo>
                  <a:pt x="8929" y="410765"/>
                </a:lnTo>
                <a:lnTo>
                  <a:pt x="8929" y="392906"/>
                </a:lnTo>
                <a:lnTo>
                  <a:pt x="0" y="366117"/>
                </a:lnTo>
                <a:lnTo>
                  <a:pt x="0" y="348258"/>
                </a:lnTo>
                <a:lnTo>
                  <a:pt x="0" y="321469"/>
                </a:lnTo>
                <a:lnTo>
                  <a:pt x="0" y="294680"/>
                </a:lnTo>
                <a:lnTo>
                  <a:pt x="8929" y="267890"/>
                </a:lnTo>
                <a:lnTo>
                  <a:pt x="17859" y="241101"/>
                </a:lnTo>
                <a:lnTo>
                  <a:pt x="26789" y="223242"/>
                </a:lnTo>
                <a:lnTo>
                  <a:pt x="26789" y="205383"/>
                </a:lnTo>
                <a:lnTo>
                  <a:pt x="44648" y="187523"/>
                </a:lnTo>
                <a:lnTo>
                  <a:pt x="62507" y="178594"/>
                </a:lnTo>
                <a:lnTo>
                  <a:pt x="80367" y="169664"/>
                </a:lnTo>
                <a:lnTo>
                  <a:pt x="107156" y="160734"/>
                </a:lnTo>
                <a:lnTo>
                  <a:pt x="142875" y="151805"/>
                </a:lnTo>
                <a:lnTo>
                  <a:pt x="178593" y="151805"/>
                </a:lnTo>
                <a:lnTo>
                  <a:pt x="232171" y="133945"/>
                </a:lnTo>
                <a:lnTo>
                  <a:pt x="294679" y="125015"/>
                </a:lnTo>
                <a:lnTo>
                  <a:pt x="357187" y="116086"/>
                </a:lnTo>
                <a:lnTo>
                  <a:pt x="428625" y="98226"/>
                </a:lnTo>
                <a:lnTo>
                  <a:pt x="508992" y="89297"/>
                </a:lnTo>
                <a:lnTo>
                  <a:pt x="580429" y="80367"/>
                </a:lnTo>
                <a:lnTo>
                  <a:pt x="660796" y="71437"/>
                </a:lnTo>
                <a:lnTo>
                  <a:pt x="750093" y="53578"/>
                </a:lnTo>
                <a:lnTo>
                  <a:pt x="839390" y="44648"/>
                </a:lnTo>
                <a:lnTo>
                  <a:pt x="928687" y="35719"/>
                </a:lnTo>
                <a:lnTo>
                  <a:pt x="1026914" y="26789"/>
                </a:lnTo>
                <a:lnTo>
                  <a:pt x="1134070" y="26789"/>
                </a:lnTo>
                <a:lnTo>
                  <a:pt x="1232296" y="17859"/>
                </a:lnTo>
                <a:lnTo>
                  <a:pt x="1339453" y="17859"/>
                </a:lnTo>
                <a:lnTo>
                  <a:pt x="1455539" y="8930"/>
                </a:lnTo>
                <a:lnTo>
                  <a:pt x="1571625" y="8930"/>
                </a:lnTo>
                <a:lnTo>
                  <a:pt x="1696640" y="0"/>
                </a:lnTo>
                <a:lnTo>
                  <a:pt x="1821656" y="0"/>
                </a:lnTo>
                <a:lnTo>
                  <a:pt x="1946671" y="0"/>
                </a:lnTo>
                <a:lnTo>
                  <a:pt x="2071687" y="0"/>
                </a:lnTo>
                <a:lnTo>
                  <a:pt x="2205632" y="0"/>
                </a:lnTo>
                <a:lnTo>
                  <a:pt x="2330648" y="0"/>
                </a:lnTo>
                <a:lnTo>
                  <a:pt x="2464593" y="0"/>
                </a:lnTo>
                <a:lnTo>
                  <a:pt x="2598539" y="0"/>
                </a:lnTo>
                <a:lnTo>
                  <a:pt x="2741414" y="0"/>
                </a:lnTo>
                <a:lnTo>
                  <a:pt x="2875359" y="0"/>
                </a:lnTo>
                <a:lnTo>
                  <a:pt x="3018234" y="0"/>
                </a:lnTo>
                <a:lnTo>
                  <a:pt x="3161109" y="0"/>
                </a:lnTo>
                <a:lnTo>
                  <a:pt x="3295054" y="0"/>
                </a:lnTo>
                <a:lnTo>
                  <a:pt x="3437929" y="0"/>
                </a:lnTo>
                <a:lnTo>
                  <a:pt x="3571875" y="8930"/>
                </a:lnTo>
                <a:lnTo>
                  <a:pt x="3705820" y="8930"/>
                </a:lnTo>
                <a:lnTo>
                  <a:pt x="370582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322219" y="4080867"/>
            <a:ext cx="1214438" cy="419696"/>
          </a:xfrm>
          <a:custGeom>
            <a:avLst/>
            <a:gdLst/>
            <a:ahLst/>
            <a:cxnLst/>
            <a:rect l="0" t="0" r="0" b="0"/>
            <a:pathLst>
              <a:path w="1214438" h="419696">
                <a:moveTo>
                  <a:pt x="0" y="35719"/>
                </a:moveTo>
                <a:lnTo>
                  <a:pt x="116086" y="35719"/>
                </a:lnTo>
                <a:lnTo>
                  <a:pt x="223242" y="26789"/>
                </a:lnTo>
                <a:lnTo>
                  <a:pt x="330398" y="26789"/>
                </a:lnTo>
                <a:lnTo>
                  <a:pt x="437554" y="17859"/>
                </a:lnTo>
                <a:lnTo>
                  <a:pt x="535781" y="17859"/>
                </a:lnTo>
                <a:lnTo>
                  <a:pt x="625078" y="8929"/>
                </a:lnTo>
                <a:lnTo>
                  <a:pt x="714375" y="8929"/>
                </a:lnTo>
                <a:lnTo>
                  <a:pt x="785812" y="8929"/>
                </a:lnTo>
                <a:lnTo>
                  <a:pt x="857250" y="0"/>
                </a:lnTo>
                <a:lnTo>
                  <a:pt x="910828" y="0"/>
                </a:lnTo>
                <a:lnTo>
                  <a:pt x="964406" y="8929"/>
                </a:lnTo>
                <a:lnTo>
                  <a:pt x="1017984" y="17859"/>
                </a:lnTo>
                <a:lnTo>
                  <a:pt x="1062633" y="26789"/>
                </a:lnTo>
                <a:lnTo>
                  <a:pt x="1107281" y="35719"/>
                </a:lnTo>
                <a:lnTo>
                  <a:pt x="1134070" y="44648"/>
                </a:lnTo>
                <a:lnTo>
                  <a:pt x="1160859" y="62508"/>
                </a:lnTo>
                <a:lnTo>
                  <a:pt x="1178719" y="71437"/>
                </a:lnTo>
                <a:lnTo>
                  <a:pt x="1187648" y="98226"/>
                </a:lnTo>
                <a:lnTo>
                  <a:pt x="1205508" y="125015"/>
                </a:lnTo>
                <a:lnTo>
                  <a:pt x="1205508" y="151804"/>
                </a:lnTo>
                <a:lnTo>
                  <a:pt x="1214437" y="196453"/>
                </a:lnTo>
                <a:lnTo>
                  <a:pt x="1205508" y="241101"/>
                </a:lnTo>
                <a:lnTo>
                  <a:pt x="1205508" y="285750"/>
                </a:lnTo>
                <a:lnTo>
                  <a:pt x="1205508" y="321469"/>
                </a:lnTo>
                <a:lnTo>
                  <a:pt x="1205508" y="357187"/>
                </a:lnTo>
                <a:lnTo>
                  <a:pt x="1205508" y="383976"/>
                </a:lnTo>
                <a:lnTo>
                  <a:pt x="1205508" y="401836"/>
                </a:lnTo>
                <a:lnTo>
                  <a:pt x="1205508" y="419695"/>
                </a:lnTo>
                <a:lnTo>
                  <a:pt x="1214437" y="419695"/>
                </a:lnTo>
                <a:lnTo>
                  <a:pt x="1214437"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170664" y="4625578"/>
            <a:ext cx="17860" cy="62509"/>
          </a:xfrm>
          <a:custGeom>
            <a:avLst/>
            <a:gdLst/>
            <a:ahLst/>
            <a:cxnLst/>
            <a:rect l="0" t="0" r="0" b="0"/>
            <a:pathLst>
              <a:path w="17860" h="62509">
                <a:moveTo>
                  <a:pt x="0" y="62508"/>
                </a:moveTo>
                <a:lnTo>
                  <a:pt x="0" y="62508"/>
                </a:lnTo>
                <a:lnTo>
                  <a:pt x="0" y="53578"/>
                </a:lnTo>
                <a:lnTo>
                  <a:pt x="0" y="44648"/>
                </a:lnTo>
                <a:lnTo>
                  <a:pt x="0" y="35718"/>
                </a:lnTo>
                <a:lnTo>
                  <a:pt x="0" y="26789"/>
                </a:lnTo>
                <a:lnTo>
                  <a:pt x="0" y="17859"/>
                </a:lnTo>
                <a:lnTo>
                  <a:pt x="8930" y="8929"/>
                </a:lnTo>
                <a:lnTo>
                  <a:pt x="8930" y="8929"/>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072438" y="4589859"/>
            <a:ext cx="214312" cy="294681"/>
          </a:xfrm>
          <a:custGeom>
            <a:avLst/>
            <a:gdLst/>
            <a:ahLst/>
            <a:cxnLst/>
            <a:rect l="0" t="0" r="0" b="0"/>
            <a:pathLst>
              <a:path w="214312" h="294681">
                <a:moveTo>
                  <a:pt x="142874" y="17859"/>
                </a:moveTo>
                <a:lnTo>
                  <a:pt x="151803" y="8930"/>
                </a:lnTo>
                <a:lnTo>
                  <a:pt x="169663" y="0"/>
                </a:lnTo>
                <a:lnTo>
                  <a:pt x="187522" y="0"/>
                </a:lnTo>
                <a:lnTo>
                  <a:pt x="196452" y="0"/>
                </a:lnTo>
                <a:lnTo>
                  <a:pt x="214311" y="8930"/>
                </a:lnTo>
                <a:lnTo>
                  <a:pt x="214311" y="26789"/>
                </a:lnTo>
                <a:lnTo>
                  <a:pt x="214311" y="44648"/>
                </a:lnTo>
                <a:lnTo>
                  <a:pt x="214311" y="71437"/>
                </a:lnTo>
                <a:lnTo>
                  <a:pt x="196452" y="107156"/>
                </a:lnTo>
                <a:lnTo>
                  <a:pt x="169663" y="151805"/>
                </a:lnTo>
                <a:lnTo>
                  <a:pt x="133944" y="187523"/>
                </a:lnTo>
                <a:lnTo>
                  <a:pt x="98226" y="223242"/>
                </a:lnTo>
                <a:lnTo>
                  <a:pt x="53578" y="232172"/>
                </a:lnTo>
                <a:lnTo>
                  <a:pt x="26789" y="241102"/>
                </a:lnTo>
                <a:lnTo>
                  <a:pt x="0" y="223242"/>
                </a:lnTo>
                <a:lnTo>
                  <a:pt x="0" y="205383"/>
                </a:lnTo>
                <a:lnTo>
                  <a:pt x="0" y="187523"/>
                </a:lnTo>
                <a:lnTo>
                  <a:pt x="8929" y="169664"/>
                </a:lnTo>
                <a:lnTo>
                  <a:pt x="26789" y="160734"/>
                </a:lnTo>
                <a:lnTo>
                  <a:pt x="44648" y="160734"/>
                </a:lnTo>
                <a:lnTo>
                  <a:pt x="71437" y="169664"/>
                </a:lnTo>
                <a:lnTo>
                  <a:pt x="98226" y="196453"/>
                </a:lnTo>
                <a:lnTo>
                  <a:pt x="125014" y="223242"/>
                </a:lnTo>
                <a:lnTo>
                  <a:pt x="142874" y="258961"/>
                </a:lnTo>
                <a:lnTo>
                  <a:pt x="169663" y="285750"/>
                </a:lnTo>
                <a:lnTo>
                  <a:pt x="196452" y="294680"/>
                </a:lnTo>
                <a:lnTo>
                  <a:pt x="214311" y="285750"/>
                </a:lnTo>
                <a:lnTo>
                  <a:pt x="214311"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313538" y="4714875"/>
            <a:ext cx="71439" cy="8930"/>
          </a:xfrm>
          <a:custGeom>
            <a:avLst/>
            <a:gdLst/>
            <a:ahLst/>
            <a:cxnLst/>
            <a:rect l="0" t="0" r="0" b="0"/>
            <a:pathLst>
              <a:path w="71439" h="8930">
                <a:moveTo>
                  <a:pt x="0" y="8929"/>
                </a:moveTo>
                <a:lnTo>
                  <a:pt x="0" y="8929"/>
                </a:lnTo>
                <a:lnTo>
                  <a:pt x="0" y="0"/>
                </a:lnTo>
                <a:lnTo>
                  <a:pt x="8930" y="0"/>
                </a:lnTo>
                <a:lnTo>
                  <a:pt x="8930" y="0"/>
                </a:lnTo>
                <a:lnTo>
                  <a:pt x="17860" y="0"/>
                </a:lnTo>
                <a:lnTo>
                  <a:pt x="17860" y="0"/>
                </a:lnTo>
                <a:lnTo>
                  <a:pt x="26789" y="0"/>
                </a:lnTo>
                <a:lnTo>
                  <a:pt x="35719" y="8929"/>
                </a:lnTo>
                <a:lnTo>
                  <a:pt x="44649" y="8929"/>
                </a:lnTo>
                <a:lnTo>
                  <a:pt x="62508" y="8929"/>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411765" y="4572000"/>
            <a:ext cx="62509" cy="330399"/>
          </a:xfrm>
          <a:custGeom>
            <a:avLst/>
            <a:gdLst/>
            <a:ahLst/>
            <a:cxnLst/>
            <a:rect l="0" t="0" r="0" b="0"/>
            <a:pathLst>
              <a:path w="62509" h="330399">
                <a:moveTo>
                  <a:pt x="62508" y="53578"/>
                </a:moveTo>
                <a:lnTo>
                  <a:pt x="62508" y="44648"/>
                </a:lnTo>
                <a:lnTo>
                  <a:pt x="62508" y="35718"/>
                </a:lnTo>
                <a:lnTo>
                  <a:pt x="62508" y="17859"/>
                </a:lnTo>
                <a:lnTo>
                  <a:pt x="62508" y="8929"/>
                </a:lnTo>
                <a:lnTo>
                  <a:pt x="62508" y="0"/>
                </a:lnTo>
                <a:lnTo>
                  <a:pt x="53578" y="0"/>
                </a:lnTo>
                <a:lnTo>
                  <a:pt x="44648" y="0"/>
                </a:lnTo>
                <a:lnTo>
                  <a:pt x="35719" y="8929"/>
                </a:lnTo>
                <a:lnTo>
                  <a:pt x="17859" y="8929"/>
                </a:lnTo>
                <a:lnTo>
                  <a:pt x="8930" y="26789"/>
                </a:lnTo>
                <a:lnTo>
                  <a:pt x="8930" y="26789"/>
                </a:lnTo>
                <a:lnTo>
                  <a:pt x="8930" y="35718"/>
                </a:lnTo>
                <a:lnTo>
                  <a:pt x="8930" y="44648"/>
                </a:lnTo>
                <a:lnTo>
                  <a:pt x="8930" y="44648"/>
                </a:lnTo>
                <a:lnTo>
                  <a:pt x="8930" y="53578"/>
                </a:lnTo>
                <a:lnTo>
                  <a:pt x="17859" y="71437"/>
                </a:lnTo>
                <a:lnTo>
                  <a:pt x="17859" y="89296"/>
                </a:lnTo>
                <a:lnTo>
                  <a:pt x="17859" y="116086"/>
                </a:lnTo>
                <a:lnTo>
                  <a:pt x="26789" y="160734"/>
                </a:lnTo>
                <a:lnTo>
                  <a:pt x="26789" y="196453"/>
                </a:lnTo>
                <a:lnTo>
                  <a:pt x="35719" y="241101"/>
                </a:lnTo>
                <a:lnTo>
                  <a:pt x="35719" y="276820"/>
                </a:lnTo>
                <a:lnTo>
                  <a:pt x="35719" y="303609"/>
                </a:lnTo>
                <a:lnTo>
                  <a:pt x="26789" y="321469"/>
                </a:lnTo>
                <a:lnTo>
                  <a:pt x="26789" y="330398"/>
                </a:lnTo>
                <a:lnTo>
                  <a:pt x="17859" y="312539"/>
                </a:lnTo>
                <a:lnTo>
                  <a:pt x="8930" y="294679"/>
                </a:lnTo>
                <a:lnTo>
                  <a:pt x="8930" y="258961"/>
                </a:lnTo>
                <a:lnTo>
                  <a:pt x="0" y="223242"/>
                </a:lnTo>
                <a:lnTo>
                  <a:pt x="0" y="178593"/>
                </a:lnTo>
                <a:lnTo>
                  <a:pt x="0" y="151804"/>
                </a:lnTo>
                <a:lnTo>
                  <a:pt x="8930" y="125015"/>
                </a:lnTo>
                <a:lnTo>
                  <a:pt x="17859" y="116086"/>
                </a:lnTo>
                <a:lnTo>
                  <a:pt x="26789" y="107156"/>
                </a:lnTo>
                <a:lnTo>
                  <a:pt x="35719" y="107156"/>
                </a:lnTo>
                <a:lnTo>
                  <a:pt x="44648" y="107156"/>
                </a:lnTo>
                <a:lnTo>
                  <a:pt x="53578" y="107156"/>
                </a:lnTo>
                <a:lnTo>
                  <a:pt x="62508" y="107156"/>
                </a:lnTo>
                <a:lnTo>
                  <a:pt x="62508" y="107156"/>
                </a:lnTo>
                <a:lnTo>
                  <a:pt x="62508" y="98226"/>
                </a:lnTo>
                <a:lnTo>
                  <a:pt x="62508" y="89296"/>
                </a:lnTo>
                <a:lnTo>
                  <a:pt x="62508"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474273" y="4572000"/>
            <a:ext cx="62508" cy="250032"/>
          </a:xfrm>
          <a:custGeom>
            <a:avLst/>
            <a:gdLst/>
            <a:ahLst/>
            <a:cxnLst/>
            <a:rect l="0" t="0" r="0" b="0"/>
            <a:pathLst>
              <a:path w="62508" h="250032">
                <a:moveTo>
                  <a:pt x="62507" y="0"/>
                </a:moveTo>
                <a:lnTo>
                  <a:pt x="53578" y="0"/>
                </a:lnTo>
                <a:lnTo>
                  <a:pt x="44648" y="8929"/>
                </a:lnTo>
                <a:lnTo>
                  <a:pt x="35718" y="17859"/>
                </a:lnTo>
                <a:lnTo>
                  <a:pt x="26789" y="35718"/>
                </a:lnTo>
                <a:lnTo>
                  <a:pt x="17859" y="62507"/>
                </a:lnTo>
                <a:lnTo>
                  <a:pt x="8929" y="89296"/>
                </a:lnTo>
                <a:lnTo>
                  <a:pt x="0" y="116086"/>
                </a:lnTo>
                <a:lnTo>
                  <a:pt x="0" y="151804"/>
                </a:lnTo>
                <a:lnTo>
                  <a:pt x="0" y="187523"/>
                </a:lnTo>
                <a:lnTo>
                  <a:pt x="8929" y="214312"/>
                </a:lnTo>
                <a:lnTo>
                  <a:pt x="17859" y="232171"/>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8501062" y="4830961"/>
            <a:ext cx="8930" cy="17860"/>
          </a:xfrm>
          <a:custGeom>
            <a:avLst/>
            <a:gdLst/>
            <a:ahLst/>
            <a:cxnLst/>
            <a:rect l="0" t="0" r="0" b="0"/>
            <a:pathLst>
              <a:path w="8930" h="17860">
                <a:moveTo>
                  <a:pt x="0" y="8929"/>
                </a:moveTo>
                <a:lnTo>
                  <a:pt x="8929" y="17859"/>
                </a:lnTo>
                <a:lnTo>
                  <a:pt x="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8420695" y="4580929"/>
            <a:ext cx="178594" cy="17861"/>
          </a:xfrm>
          <a:custGeom>
            <a:avLst/>
            <a:gdLst/>
            <a:ahLst/>
            <a:cxnLst/>
            <a:rect l="0" t="0" r="0" b="0"/>
            <a:pathLst>
              <a:path w="178594" h="17861">
                <a:moveTo>
                  <a:pt x="0" y="17860"/>
                </a:moveTo>
                <a:lnTo>
                  <a:pt x="0" y="17860"/>
                </a:lnTo>
                <a:lnTo>
                  <a:pt x="0" y="8930"/>
                </a:lnTo>
                <a:lnTo>
                  <a:pt x="8929" y="0"/>
                </a:lnTo>
                <a:lnTo>
                  <a:pt x="35718" y="0"/>
                </a:lnTo>
                <a:lnTo>
                  <a:pt x="62507" y="0"/>
                </a:lnTo>
                <a:lnTo>
                  <a:pt x="98226" y="0"/>
                </a:lnTo>
                <a:lnTo>
                  <a:pt x="133945" y="8930"/>
                </a:lnTo>
                <a:lnTo>
                  <a:pt x="160734" y="8930"/>
                </a:lnTo>
                <a:lnTo>
                  <a:pt x="178593" y="8930"/>
                </a:lnTo>
                <a:lnTo>
                  <a:pt x="17859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8456413" y="4616648"/>
            <a:ext cx="44650" cy="241103"/>
          </a:xfrm>
          <a:custGeom>
            <a:avLst/>
            <a:gdLst/>
            <a:ahLst/>
            <a:cxnLst/>
            <a:rect l="0" t="0" r="0" b="0"/>
            <a:pathLst>
              <a:path w="44650" h="241103">
                <a:moveTo>
                  <a:pt x="44649" y="0"/>
                </a:moveTo>
                <a:lnTo>
                  <a:pt x="44649" y="0"/>
                </a:lnTo>
                <a:lnTo>
                  <a:pt x="44649" y="8930"/>
                </a:lnTo>
                <a:lnTo>
                  <a:pt x="35719" y="17859"/>
                </a:lnTo>
                <a:lnTo>
                  <a:pt x="35719" y="44648"/>
                </a:lnTo>
                <a:lnTo>
                  <a:pt x="26789" y="80367"/>
                </a:lnTo>
                <a:lnTo>
                  <a:pt x="8930" y="125016"/>
                </a:lnTo>
                <a:lnTo>
                  <a:pt x="0" y="169664"/>
                </a:lnTo>
                <a:lnTo>
                  <a:pt x="0" y="205383"/>
                </a:lnTo>
                <a:lnTo>
                  <a:pt x="0" y="232172"/>
                </a:lnTo>
                <a:lnTo>
                  <a:pt x="8930" y="241102"/>
                </a:lnTo>
                <a:lnTo>
                  <a:pt x="17860" y="232172"/>
                </a:lnTo>
                <a:lnTo>
                  <a:pt x="35719" y="205383"/>
                </a:lnTo>
                <a:lnTo>
                  <a:pt x="44649" y="178594"/>
                </a:lnTo>
                <a:lnTo>
                  <a:pt x="4464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8447484" y="4598789"/>
            <a:ext cx="160735" cy="196454"/>
          </a:xfrm>
          <a:custGeom>
            <a:avLst/>
            <a:gdLst/>
            <a:ahLst/>
            <a:cxnLst/>
            <a:rect l="0" t="0" r="0" b="0"/>
            <a:pathLst>
              <a:path w="160735" h="196454">
                <a:moveTo>
                  <a:pt x="0" y="26789"/>
                </a:moveTo>
                <a:lnTo>
                  <a:pt x="8929" y="26789"/>
                </a:lnTo>
                <a:lnTo>
                  <a:pt x="8929" y="17859"/>
                </a:lnTo>
                <a:lnTo>
                  <a:pt x="17859" y="8929"/>
                </a:lnTo>
                <a:lnTo>
                  <a:pt x="35718" y="0"/>
                </a:lnTo>
                <a:lnTo>
                  <a:pt x="53578" y="0"/>
                </a:lnTo>
                <a:lnTo>
                  <a:pt x="80367" y="0"/>
                </a:lnTo>
                <a:lnTo>
                  <a:pt x="107156" y="8929"/>
                </a:lnTo>
                <a:lnTo>
                  <a:pt x="133945" y="8929"/>
                </a:lnTo>
                <a:lnTo>
                  <a:pt x="151804" y="26789"/>
                </a:lnTo>
                <a:lnTo>
                  <a:pt x="160734" y="35718"/>
                </a:lnTo>
                <a:lnTo>
                  <a:pt x="151804" y="53578"/>
                </a:lnTo>
                <a:lnTo>
                  <a:pt x="142875" y="71437"/>
                </a:lnTo>
                <a:lnTo>
                  <a:pt x="116086" y="89297"/>
                </a:lnTo>
                <a:lnTo>
                  <a:pt x="89296" y="98226"/>
                </a:lnTo>
                <a:lnTo>
                  <a:pt x="62507" y="98226"/>
                </a:lnTo>
                <a:lnTo>
                  <a:pt x="44648" y="89297"/>
                </a:lnTo>
                <a:lnTo>
                  <a:pt x="35718" y="80367"/>
                </a:lnTo>
                <a:lnTo>
                  <a:pt x="35718" y="71437"/>
                </a:lnTo>
                <a:lnTo>
                  <a:pt x="35718" y="71437"/>
                </a:lnTo>
                <a:lnTo>
                  <a:pt x="53578" y="62507"/>
                </a:lnTo>
                <a:lnTo>
                  <a:pt x="71437" y="62507"/>
                </a:lnTo>
                <a:lnTo>
                  <a:pt x="89296" y="62507"/>
                </a:lnTo>
                <a:lnTo>
                  <a:pt x="116086" y="62507"/>
                </a:lnTo>
                <a:lnTo>
                  <a:pt x="125015" y="80367"/>
                </a:lnTo>
                <a:lnTo>
                  <a:pt x="133945" y="98226"/>
                </a:lnTo>
                <a:lnTo>
                  <a:pt x="125015" y="125015"/>
                </a:lnTo>
                <a:lnTo>
                  <a:pt x="116086" y="142875"/>
                </a:lnTo>
                <a:lnTo>
                  <a:pt x="98226" y="169664"/>
                </a:lnTo>
                <a:lnTo>
                  <a:pt x="80367" y="178593"/>
                </a:lnTo>
                <a:lnTo>
                  <a:pt x="62507" y="187523"/>
                </a:lnTo>
                <a:lnTo>
                  <a:pt x="44648" y="187523"/>
                </a:lnTo>
                <a:lnTo>
                  <a:pt x="35718" y="196453"/>
                </a:lnTo>
                <a:lnTo>
                  <a:pt x="26789" y="196453"/>
                </a:lnTo>
                <a:lnTo>
                  <a:pt x="17859" y="187523"/>
                </a:lnTo>
                <a:lnTo>
                  <a:pt x="17859" y="160734"/>
                </a:lnTo>
                <a:lnTo>
                  <a:pt x="1785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670602" y="4259461"/>
            <a:ext cx="276821" cy="178594"/>
          </a:xfrm>
          <a:custGeom>
            <a:avLst/>
            <a:gdLst/>
            <a:ahLst/>
            <a:cxnLst/>
            <a:rect l="0" t="0" r="0" b="0"/>
            <a:pathLst>
              <a:path w="276821" h="178594">
                <a:moveTo>
                  <a:pt x="35718" y="116085"/>
                </a:moveTo>
                <a:lnTo>
                  <a:pt x="35718" y="116085"/>
                </a:lnTo>
                <a:lnTo>
                  <a:pt x="26789" y="116085"/>
                </a:lnTo>
                <a:lnTo>
                  <a:pt x="17859" y="107156"/>
                </a:lnTo>
                <a:lnTo>
                  <a:pt x="17859" y="107156"/>
                </a:lnTo>
                <a:lnTo>
                  <a:pt x="8929" y="107156"/>
                </a:lnTo>
                <a:lnTo>
                  <a:pt x="8929" y="107156"/>
                </a:lnTo>
                <a:lnTo>
                  <a:pt x="0" y="107156"/>
                </a:lnTo>
                <a:lnTo>
                  <a:pt x="0" y="107156"/>
                </a:lnTo>
                <a:lnTo>
                  <a:pt x="0" y="107156"/>
                </a:lnTo>
                <a:lnTo>
                  <a:pt x="8929" y="98226"/>
                </a:lnTo>
                <a:lnTo>
                  <a:pt x="8929" y="98226"/>
                </a:lnTo>
                <a:lnTo>
                  <a:pt x="8929" y="89296"/>
                </a:lnTo>
                <a:lnTo>
                  <a:pt x="8929" y="80367"/>
                </a:lnTo>
                <a:lnTo>
                  <a:pt x="8929" y="80367"/>
                </a:lnTo>
                <a:lnTo>
                  <a:pt x="8929" y="71437"/>
                </a:lnTo>
                <a:lnTo>
                  <a:pt x="17859" y="62507"/>
                </a:lnTo>
                <a:lnTo>
                  <a:pt x="26789" y="53578"/>
                </a:lnTo>
                <a:lnTo>
                  <a:pt x="53578" y="35718"/>
                </a:lnTo>
                <a:lnTo>
                  <a:pt x="80367" y="26789"/>
                </a:lnTo>
                <a:lnTo>
                  <a:pt x="107156" y="17859"/>
                </a:lnTo>
                <a:lnTo>
                  <a:pt x="142875" y="8929"/>
                </a:lnTo>
                <a:lnTo>
                  <a:pt x="169664" y="0"/>
                </a:lnTo>
                <a:lnTo>
                  <a:pt x="196453" y="0"/>
                </a:lnTo>
                <a:lnTo>
                  <a:pt x="214312" y="0"/>
                </a:lnTo>
                <a:lnTo>
                  <a:pt x="223242" y="8929"/>
                </a:lnTo>
                <a:lnTo>
                  <a:pt x="223242" y="17859"/>
                </a:lnTo>
                <a:lnTo>
                  <a:pt x="205382" y="44648"/>
                </a:lnTo>
                <a:lnTo>
                  <a:pt x="187523" y="71437"/>
                </a:lnTo>
                <a:lnTo>
                  <a:pt x="160734" y="98226"/>
                </a:lnTo>
                <a:lnTo>
                  <a:pt x="125015" y="125015"/>
                </a:lnTo>
                <a:lnTo>
                  <a:pt x="98226" y="142875"/>
                </a:lnTo>
                <a:lnTo>
                  <a:pt x="71437" y="160734"/>
                </a:lnTo>
                <a:lnTo>
                  <a:pt x="44648" y="160734"/>
                </a:lnTo>
                <a:lnTo>
                  <a:pt x="35718" y="160734"/>
                </a:lnTo>
                <a:lnTo>
                  <a:pt x="17859" y="160734"/>
                </a:lnTo>
                <a:lnTo>
                  <a:pt x="17859" y="160734"/>
                </a:lnTo>
                <a:lnTo>
                  <a:pt x="17859" y="151804"/>
                </a:lnTo>
                <a:lnTo>
                  <a:pt x="26789" y="142875"/>
                </a:lnTo>
                <a:lnTo>
                  <a:pt x="35718" y="142875"/>
                </a:lnTo>
                <a:lnTo>
                  <a:pt x="62507" y="142875"/>
                </a:lnTo>
                <a:lnTo>
                  <a:pt x="80367" y="151804"/>
                </a:lnTo>
                <a:lnTo>
                  <a:pt x="116086" y="160734"/>
                </a:lnTo>
                <a:lnTo>
                  <a:pt x="142875" y="169664"/>
                </a:lnTo>
                <a:lnTo>
                  <a:pt x="187523" y="178593"/>
                </a:lnTo>
                <a:lnTo>
                  <a:pt x="223242" y="178593"/>
                </a:lnTo>
                <a:lnTo>
                  <a:pt x="250031" y="178593"/>
                </a:lnTo>
                <a:lnTo>
                  <a:pt x="276820" y="169664"/>
                </a:lnTo>
                <a:lnTo>
                  <a:pt x="27682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001000" y="4250531"/>
            <a:ext cx="53579" cy="160735"/>
          </a:xfrm>
          <a:custGeom>
            <a:avLst/>
            <a:gdLst/>
            <a:ahLst/>
            <a:cxnLst/>
            <a:rect l="0" t="0" r="0" b="0"/>
            <a:pathLst>
              <a:path w="53579" h="160735">
                <a:moveTo>
                  <a:pt x="53578" y="8930"/>
                </a:moveTo>
                <a:lnTo>
                  <a:pt x="53578" y="8930"/>
                </a:lnTo>
                <a:lnTo>
                  <a:pt x="53578" y="0"/>
                </a:lnTo>
                <a:lnTo>
                  <a:pt x="53578" y="0"/>
                </a:lnTo>
                <a:lnTo>
                  <a:pt x="44648" y="0"/>
                </a:lnTo>
                <a:lnTo>
                  <a:pt x="44648" y="0"/>
                </a:lnTo>
                <a:lnTo>
                  <a:pt x="44648" y="0"/>
                </a:lnTo>
                <a:lnTo>
                  <a:pt x="35719" y="8930"/>
                </a:lnTo>
                <a:lnTo>
                  <a:pt x="26789" y="26789"/>
                </a:lnTo>
                <a:lnTo>
                  <a:pt x="26789" y="44648"/>
                </a:lnTo>
                <a:lnTo>
                  <a:pt x="17859" y="71437"/>
                </a:lnTo>
                <a:lnTo>
                  <a:pt x="8930" y="98226"/>
                </a:lnTo>
                <a:lnTo>
                  <a:pt x="0" y="125015"/>
                </a:lnTo>
                <a:lnTo>
                  <a:pt x="0" y="151805"/>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8018859" y="4384476"/>
            <a:ext cx="8931" cy="35720"/>
          </a:xfrm>
          <a:custGeom>
            <a:avLst/>
            <a:gdLst/>
            <a:ahLst/>
            <a:cxnLst/>
            <a:rect l="0" t="0" r="0" b="0"/>
            <a:pathLst>
              <a:path w="8931" h="35720">
                <a:moveTo>
                  <a:pt x="0" y="35719"/>
                </a:moveTo>
                <a:lnTo>
                  <a:pt x="8930" y="26789"/>
                </a:lnTo>
                <a:lnTo>
                  <a:pt x="8930" y="1786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875984" y="4232671"/>
            <a:ext cx="142876" cy="35720"/>
          </a:xfrm>
          <a:custGeom>
            <a:avLst/>
            <a:gdLst/>
            <a:ahLst/>
            <a:cxnLst/>
            <a:rect l="0" t="0" r="0" b="0"/>
            <a:pathLst>
              <a:path w="142876" h="35720">
                <a:moveTo>
                  <a:pt x="0" y="35719"/>
                </a:moveTo>
                <a:lnTo>
                  <a:pt x="0" y="35719"/>
                </a:lnTo>
                <a:lnTo>
                  <a:pt x="0" y="26790"/>
                </a:lnTo>
                <a:lnTo>
                  <a:pt x="8930" y="26790"/>
                </a:lnTo>
                <a:lnTo>
                  <a:pt x="17860" y="26790"/>
                </a:lnTo>
                <a:lnTo>
                  <a:pt x="17860" y="26790"/>
                </a:lnTo>
                <a:lnTo>
                  <a:pt x="35719" y="17860"/>
                </a:lnTo>
                <a:lnTo>
                  <a:pt x="44649" y="17860"/>
                </a:lnTo>
                <a:lnTo>
                  <a:pt x="62508" y="17860"/>
                </a:lnTo>
                <a:lnTo>
                  <a:pt x="89297" y="8930"/>
                </a:lnTo>
                <a:lnTo>
                  <a:pt x="107157" y="0"/>
                </a:lnTo>
                <a:lnTo>
                  <a:pt x="125016" y="0"/>
                </a:lnTo>
                <a:lnTo>
                  <a:pt x="133946" y="0"/>
                </a:lnTo>
                <a:lnTo>
                  <a:pt x="142875" y="0"/>
                </a:lnTo>
                <a:lnTo>
                  <a:pt x="133946" y="8930"/>
                </a:lnTo>
                <a:lnTo>
                  <a:pt x="116086" y="8930"/>
                </a:lnTo>
                <a:lnTo>
                  <a:pt x="107157" y="17860"/>
                </a:lnTo>
                <a:lnTo>
                  <a:pt x="89297" y="17860"/>
                </a:lnTo>
                <a:lnTo>
                  <a:pt x="71438" y="17860"/>
                </a:lnTo>
                <a:lnTo>
                  <a:pt x="62508" y="17860"/>
                </a:lnTo>
                <a:lnTo>
                  <a:pt x="6250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867055" y="4241601"/>
            <a:ext cx="26790" cy="17861"/>
          </a:xfrm>
          <a:custGeom>
            <a:avLst/>
            <a:gdLst/>
            <a:ahLst/>
            <a:cxnLst/>
            <a:rect l="0" t="0" r="0" b="0"/>
            <a:pathLst>
              <a:path w="26790" h="17861">
                <a:moveTo>
                  <a:pt x="26789" y="17860"/>
                </a:moveTo>
                <a:lnTo>
                  <a:pt x="17859" y="8930"/>
                </a:lnTo>
                <a:lnTo>
                  <a:pt x="8929" y="8930"/>
                </a:lnTo>
                <a:lnTo>
                  <a:pt x="8929"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867055" y="4161234"/>
            <a:ext cx="348258" cy="80368"/>
          </a:xfrm>
          <a:custGeom>
            <a:avLst/>
            <a:gdLst/>
            <a:ahLst/>
            <a:cxnLst/>
            <a:rect l="0" t="0" r="0" b="0"/>
            <a:pathLst>
              <a:path w="348258" h="80368">
                <a:moveTo>
                  <a:pt x="0" y="80367"/>
                </a:moveTo>
                <a:lnTo>
                  <a:pt x="0" y="71437"/>
                </a:lnTo>
                <a:lnTo>
                  <a:pt x="8929" y="71437"/>
                </a:lnTo>
                <a:lnTo>
                  <a:pt x="26789" y="71437"/>
                </a:lnTo>
                <a:lnTo>
                  <a:pt x="53578" y="71437"/>
                </a:lnTo>
                <a:lnTo>
                  <a:pt x="80367" y="62508"/>
                </a:lnTo>
                <a:lnTo>
                  <a:pt x="125015" y="53578"/>
                </a:lnTo>
                <a:lnTo>
                  <a:pt x="169664" y="53578"/>
                </a:lnTo>
                <a:lnTo>
                  <a:pt x="223242" y="44648"/>
                </a:lnTo>
                <a:lnTo>
                  <a:pt x="267890" y="35719"/>
                </a:lnTo>
                <a:lnTo>
                  <a:pt x="312539" y="26789"/>
                </a:lnTo>
                <a:lnTo>
                  <a:pt x="339327" y="17859"/>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081367" y="4205882"/>
            <a:ext cx="80368" cy="250033"/>
          </a:xfrm>
          <a:custGeom>
            <a:avLst/>
            <a:gdLst/>
            <a:ahLst/>
            <a:cxnLst/>
            <a:rect l="0" t="0" r="0" b="0"/>
            <a:pathLst>
              <a:path w="80368" h="250033">
                <a:moveTo>
                  <a:pt x="71438" y="53579"/>
                </a:moveTo>
                <a:lnTo>
                  <a:pt x="71438" y="44649"/>
                </a:lnTo>
                <a:lnTo>
                  <a:pt x="71438" y="44649"/>
                </a:lnTo>
                <a:lnTo>
                  <a:pt x="71438" y="26789"/>
                </a:lnTo>
                <a:lnTo>
                  <a:pt x="80367" y="17860"/>
                </a:lnTo>
                <a:lnTo>
                  <a:pt x="80367" y="8930"/>
                </a:lnTo>
                <a:lnTo>
                  <a:pt x="80367" y="0"/>
                </a:lnTo>
                <a:lnTo>
                  <a:pt x="80367" y="0"/>
                </a:lnTo>
                <a:lnTo>
                  <a:pt x="71438" y="0"/>
                </a:lnTo>
                <a:lnTo>
                  <a:pt x="71438" y="8930"/>
                </a:lnTo>
                <a:lnTo>
                  <a:pt x="53578" y="26789"/>
                </a:lnTo>
                <a:lnTo>
                  <a:pt x="44649" y="62508"/>
                </a:lnTo>
                <a:lnTo>
                  <a:pt x="26789" y="107157"/>
                </a:lnTo>
                <a:lnTo>
                  <a:pt x="17860" y="151805"/>
                </a:lnTo>
                <a:lnTo>
                  <a:pt x="8930" y="196454"/>
                </a:lnTo>
                <a:lnTo>
                  <a:pt x="0" y="223243"/>
                </a:lnTo>
                <a:lnTo>
                  <a:pt x="8930" y="241102"/>
                </a:lnTo>
                <a:lnTo>
                  <a:pt x="8930" y="250032"/>
                </a:lnTo>
                <a:lnTo>
                  <a:pt x="17860" y="241102"/>
                </a:lnTo>
                <a:lnTo>
                  <a:pt x="26789" y="223243"/>
                </a:lnTo>
                <a:lnTo>
                  <a:pt x="26789"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018859" y="4205882"/>
            <a:ext cx="232172" cy="196455"/>
          </a:xfrm>
          <a:custGeom>
            <a:avLst/>
            <a:gdLst/>
            <a:ahLst/>
            <a:cxnLst/>
            <a:rect l="0" t="0" r="0" b="0"/>
            <a:pathLst>
              <a:path w="232172" h="196455">
                <a:moveTo>
                  <a:pt x="26789" y="26789"/>
                </a:moveTo>
                <a:lnTo>
                  <a:pt x="26789" y="17860"/>
                </a:lnTo>
                <a:lnTo>
                  <a:pt x="35719" y="17860"/>
                </a:lnTo>
                <a:lnTo>
                  <a:pt x="35719" y="8930"/>
                </a:lnTo>
                <a:lnTo>
                  <a:pt x="44649" y="0"/>
                </a:lnTo>
                <a:lnTo>
                  <a:pt x="62508" y="0"/>
                </a:lnTo>
                <a:lnTo>
                  <a:pt x="80368" y="0"/>
                </a:lnTo>
                <a:lnTo>
                  <a:pt x="107157" y="8930"/>
                </a:lnTo>
                <a:lnTo>
                  <a:pt x="125016" y="17860"/>
                </a:lnTo>
                <a:lnTo>
                  <a:pt x="151805" y="26789"/>
                </a:lnTo>
                <a:lnTo>
                  <a:pt x="169664" y="35719"/>
                </a:lnTo>
                <a:lnTo>
                  <a:pt x="178593" y="44649"/>
                </a:lnTo>
                <a:lnTo>
                  <a:pt x="187523" y="53579"/>
                </a:lnTo>
                <a:lnTo>
                  <a:pt x="187523" y="62508"/>
                </a:lnTo>
                <a:lnTo>
                  <a:pt x="187523" y="71438"/>
                </a:lnTo>
                <a:lnTo>
                  <a:pt x="187523" y="71438"/>
                </a:lnTo>
                <a:lnTo>
                  <a:pt x="178593" y="71438"/>
                </a:lnTo>
                <a:lnTo>
                  <a:pt x="169664" y="71438"/>
                </a:lnTo>
                <a:lnTo>
                  <a:pt x="160735" y="80368"/>
                </a:lnTo>
                <a:lnTo>
                  <a:pt x="160735" y="80368"/>
                </a:lnTo>
                <a:lnTo>
                  <a:pt x="160735" y="80368"/>
                </a:lnTo>
                <a:lnTo>
                  <a:pt x="178593" y="80368"/>
                </a:lnTo>
                <a:lnTo>
                  <a:pt x="187523" y="80368"/>
                </a:lnTo>
                <a:lnTo>
                  <a:pt x="205382" y="80368"/>
                </a:lnTo>
                <a:lnTo>
                  <a:pt x="223242" y="80368"/>
                </a:lnTo>
                <a:lnTo>
                  <a:pt x="232171" y="80368"/>
                </a:lnTo>
                <a:lnTo>
                  <a:pt x="232171" y="89297"/>
                </a:lnTo>
                <a:lnTo>
                  <a:pt x="232171" y="107157"/>
                </a:lnTo>
                <a:lnTo>
                  <a:pt x="214312" y="125016"/>
                </a:lnTo>
                <a:lnTo>
                  <a:pt x="187523" y="142875"/>
                </a:lnTo>
                <a:lnTo>
                  <a:pt x="142875" y="160735"/>
                </a:lnTo>
                <a:lnTo>
                  <a:pt x="98227" y="178594"/>
                </a:lnTo>
                <a:lnTo>
                  <a:pt x="53579" y="187524"/>
                </a:lnTo>
                <a:lnTo>
                  <a:pt x="26789" y="196454"/>
                </a:lnTo>
                <a:lnTo>
                  <a:pt x="8930" y="196454"/>
                </a:lnTo>
                <a:lnTo>
                  <a:pt x="0" y="187524"/>
                </a:lnTo>
                <a:lnTo>
                  <a:pt x="0"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402711" y="3562945"/>
            <a:ext cx="1134070" cy="1178720"/>
          </a:xfrm>
          <a:custGeom>
            <a:avLst/>
            <a:gdLst/>
            <a:ahLst/>
            <a:cxnLst/>
            <a:rect l="0" t="0" r="0" b="0"/>
            <a:pathLst>
              <a:path w="1134070" h="1178720">
                <a:moveTo>
                  <a:pt x="937616" y="517922"/>
                </a:moveTo>
                <a:lnTo>
                  <a:pt x="937616" y="500062"/>
                </a:lnTo>
                <a:lnTo>
                  <a:pt x="928687" y="482203"/>
                </a:lnTo>
                <a:lnTo>
                  <a:pt x="928687" y="446484"/>
                </a:lnTo>
                <a:lnTo>
                  <a:pt x="928687" y="401836"/>
                </a:lnTo>
                <a:lnTo>
                  <a:pt x="919757" y="366117"/>
                </a:lnTo>
                <a:lnTo>
                  <a:pt x="901898" y="330398"/>
                </a:lnTo>
                <a:lnTo>
                  <a:pt x="884038" y="294680"/>
                </a:lnTo>
                <a:lnTo>
                  <a:pt x="857249" y="267891"/>
                </a:lnTo>
                <a:lnTo>
                  <a:pt x="821530" y="250031"/>
                </a:lnTo>
                <a:lnTo>
                  <a:pt x="776883" y="232172"/>
                </a:lnTo>
                <a:lnTo>
                  <a:pt x="714375" y="223242"/>
                </a:lnTo>
                <a:lnTo>
                  <a:pt x="634008" y="223242"/>
                </a:lnTo>
                <a:lnTo>
                  <a:pt x="553641" y="232172"/>
                </a:lnTo>
                <a:lnTo>
                  <a:pt x="464344" y="250031"/>
                </a:lnTo>
                <a:lnTo>
                  <a:pt x="375047" y="285750"/>
                </a:lnTo>
                <a:lnTo>
                  <a:pt x="294680" y="321469"/>
                </a:lnTo>
                <a:lnTo>
                  <a:pt x="205383" y="383976"/>
                </a:lnTo>
                <a:lnTo>
                  <a:pt x="133945" y="455414"/>
                </a:lnTo>
                <a:lnTo>
                  <a:pt x="71437" y="535781"/>
                </a:lnTo>
                <a:lnTo>
                  <a:pt x="26789" y="634008"/>
                </a:lnTo>
                <a:lnTo>
                  <a:pt x="0" y="741164"/>
                </a:lnTo>
                <a:lnTo>
                  <a:pt x="8930" y="857250"/>
                </a:lnTo>
                <a:lnTo>
                  <a:pt x="35719" y="964406"/>
                </a:lnTo>
                <a:lnTo>
                  <a:pt x="89297" y="1062633"/>
                </a:lnTo>
                <a:lnTo>
                  <a:pt x="178594" y="1134070"/>
                </a:lnTo>
                <a:lnTo>
                  <a:pt x="285750" y="1169789"/>
                </a:lnTo>
                <a:lnTo>
                  <a:pt x="428625" y="1178719"/>
                </a:lnTo>
                <a:lnTo>
                  <a:pt x="571500" y="1143000"/>
                </a:lnTo>
                <a:lnTo>
                  <a:pt x="723305" y="1089422"/>
                </a:lnTo>
                <a:lnTo>
                  <a:pt x="848319" y="1009055"/>
                </a:lnTo>
                <a:lnTo>
                  <a:pt x="955476" y="901898"/>
                </a:lnTo>
                <a:lnTo>
                  <a:pt x="1035843" y="776883"/>
                </a:lnTo>
                <a:lnTo>
                  <a:pt x="1098351" y="625078"/>
                </a:lnTo>
                <a:lnTo>
                  <a:pt x="1125140" y="482203"/>
                </a:lnTo>
                <a:lnTo>
                  <a:pt x="1134069" y="330398"/>
                </a:lnTo>
                <a:lnTo>
                  <a:pt x="1107280" y="196453"/>
                </a:lnTo>
                <a:lnTo>
                  <a:pt x="1053702" y="98226"/>
                </a:lnTo>
                <a:lnTo>
                  <a:pt x="937616" y="26789"/>
                </a:lnTo>
                <a:lnTo>
                  <a:pt x="767953" y="0"/>
                </a:lnTo>
                <a:lnTo>
                  <a:pt x="535781" y="17859"/>
                </a:lnTo>
                <a:lnTo>
                  <a:pt x="267891" y="44648"/>
                </a:lnTo>
                <a:lnTo>
                  <a:pt x="267891"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910953" y="5697140"/>
            <a:ext cx="857251" cy="625079"/>
          </a:xfrm>
          <a:custGeom>
            <a:avLst/>
            <a:gdLst/>
            <a:ahLst/>
            <a:cxnLst/>
            <a:rect l="0" t="0" r="0" b="0"/>
            <a:pathLst>
              <a:path w="857251" h="625079">
                <a:moveTo>
                  <a:pt x="598289" y="116086"/>
                </a:moveTo>
                <a:lnTo>
                  <a:pt x="589360" y="116086"/>
                </a:lnTo>
                <a:lnTo>
                  <a:pt x="589360" y="107156"/>
                </a:lnTo>
                <a:lnTo>
                  <a:pt x="580430" y="107156"/>
                </a:lnTo>
                <a:lnTo>
                  <a:pt x="571500" y="98226"/>
                </a:lnTo>
                <a:lnTo>
                  <a:pt x="553641" y="89297"/>
                </a:lnTo>
                <a:lnTo>
                  <a:pt x="544711" y="80367"/>
                </a:lnTo>
                <a:lnTo>
                  <a:pt x="526852" y="71437"/>
                </a:lnTo>
                <a:lnTo>
                  <a:pt x="508992" y="62508"/>
                </a:lnTo>
                <a:lnTo>
                  <a:pt x="491133" y="53578"/>
                </a:lnTo>
                <a:lnTo>
                  <a:pt x="464344" y="53578"/>
                </a:lnTo>
                <a:lnTo>
                  <a:pt x="437555" y="44648"/>
                </a:lnTo>
                <a:lnTo>
                  <a:pt x="410766" y="44648"/>
                </a:lnTo>
                <a:lnTo>
                  <a:pt x="383977" y="35719"/>
                </a:lnTo>
                <a:lnTo>
                  <a:pt x="357188" y="35719"/>
                </a:lnTo>
                <a:lnTo>
                  <a:pt x="330399" y="26789"/>
                </a:lnTo>
                <a:lnTo>
                  <a:pt x="294680" y="17859"/>
                </a:lnTo>
                <a:lnTo>
                  <a:pt x="267891" y="8930"/>
                </a:lnTo>
                <a:lnTo>
                  <a:pt x="241102" y="8930"/>
                </a:lnTo>
                <a:lnTo>
                  <a:pt x="214313" y="8930"/>
                </a:lnTo>
                <a:lnTo>
                  <a:pt x="187524" y="17859"/>
                </a:lnTo>
                <a:lnTo>
                  <a:pt x="160735" y="26789"/>
                </a:lnTo>
                <a:lnTo>
                  <a:pt x="125016" y="35719"/>
                </a:lnTo>
                <a:lnTo>
                  <a:pt x="98227" y="53578"/>
                </a:lnTo>
                <a:lnTo>
                  <a:pt x="71438" y="80367"/>
                </a:lnTo>
                <a:lnTo>
                  <a:pt x="53578" y="107156"/>
                </a:lnTo>
                <a:lnTo>
                  <a:pt x="26789" y="142875"/>
                </a:lnTo>
                <a:lnTo>
                  <a:pt x="17860" y="178594"/>
                </a:lnTo>
                <a:lnTo>
                  <a:pt x="0" y="223242"/>
                </a:lnTo>
                <a:lnTo>
                  <a:pt x="0" y="276820"/>
                </a:lnTo>
                <a:lnTo>
                  <a:pt x="0" y="330398"/>
                </a:lnTo>
                <a:lnTo>
                  <a:pt x="8930" y="383976"/>
                </a:lnTo>
                <a:lnTo>
                  <a:pt x="17860" y="437555"/>
                </a:lnTo>
                <a:lnTo>
                  <a:pt x="44649" y="491133"/>
                </a:lnTo>
                <a:lnTo>
                  <a:pt x="71438" y="535781"/>
                </a:lnTo>
                <a:lnTo>
                  <a:pt x="107156" y="571500"/>
                </a:lnTo>
                <a:lnTo>
                  <a:pt x="160735" y="598289"/>
                </a:lnTo>
                <a:lnTo>
                  <a:pt x="214313" y="616148"/>
                </a:lnTo>
                <a:lnTo>
                  <a:pt x="276820" y="625078"/>
                </a:lnTo>
                <a:lnTo>
                  <a:pt x="348258" y="625078"/>
                </a:lnTo>
                <a:lnTo>
                  <a:pt x="428625" y="616148"/>
                </a:lnTo>
                <a:lnTo>
                  <a:pt x="508992" y="598289"/>
                </a:lnTo>
                <a:lnTo>
                  <a:pt x="589360" y="571500"/>
                </a:lnTo>
                <a:lnTo>
                  <a:pt x="660797" y="544711"/>
                </a:lnTo>
                <a:lnTo>
                  <a:pt x="723305" y="508992"/>
                </a:lnTo>
                <a:lnTo>
                  <a:pt x="776883" y="464344"/>
                </a:lnTo>
                <a:lnTo>
                  <a:pt x="812602" y="419695"/>
                </a:lnTo>
                <a:lnTo>
                  <a:pt x="839391" y="366117"/>
                </a:lnTo>
                <a:lnTo>
                  <a:pt x="857250" y="312539"/>
                </a:lnTo>
                <a:lnTo>
                  <a:pt x="848320" y="250031"/>
                </a:lnTo>
                <a:lnTo>
                  <a:pt x="839391" y="187523"/>
                </a:lnTo>
                <a:lnTo>
                  <a:pt x="812602" y="133945"/>
                </a:lnTo>
                <a:lnTo>
                  <a:pt x="776883" y="89297"/>
                </a:lnTo>
                <a:lnTo>
                  <a:pt x="723305" y="53578"/>
                </a:lnTo>
                <a:lnTo>
                  <a:pt x="669727" y="26789"/>
                </a:lnTo>
                <a:lnTo>
                  <a:pt x="607219" y="8930"/>
                </a:lnTo>
                <a:lnTo>
                  <a:pt x="535781" y="0"/>
                </a:lnTo>
                <a:lnTo>
                  <a:pt x="455414" y="8930"/>
                </a:lnTo>
                <a:lnTo>
                  <a:pt x="383977" y="26789"/>
                </a:lnTo>
                <a:lnTo>
                  <a:pt x="321469" y="44648"/>
                </a:lnTo>
                <a:lnTo>
                  <a:pt x="267891" y="62508"/>
                </a:lnTo>
                <a:lnTo>
                  <a:pt x="267891"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974086" y="5723929"/>
            <a:ext cx="1143001" cy="696517"/>
          </a:xfrm>
          <a:custGeom>
            <a:avLst/>
            <a:gdLst/>
            <a:ahLst/>
            <a:cxnLst/>
            <a:rect l="0" t="0" r="0" b="0"/>
            <a:pathLst>
              <a:path w="1143001" h="696517">
                <a:moveTo>
                  <a:pt x="526852" y="89297"/>
                </a:moveTo>
                <a:lnTo>
                  <a:pt x="526852" y="80367"/>
                </a:lnTo>
                <a:lnTo>
                  <a:pt x="526852" y="71437"/>
                </a:lnTo>
                <a:lnTo>
                  <a:pt x="526852" y="62508"/>
                </a:lnTo>
                <a:lnTo>
                  <a:pt x="526852" y="44648"/>
                </a:lnTo>
                <a:lnTo>
                  <a:pt x="526852" y="35719"/>
                </a:lnTo>
                <a:lnTo>
                  <a:pt x="526852" y="26789"/>
                </a:lnTo>
                <a:lnTo>
                  <a:pt x="535781" y="17859"/>
                </a:lnTo>
                <a:lnTo>
                  <a:pt x="535781" y="17859"/>
                </a:lnTo>
                <a:lnTo>
                  <a:pt x="535781" y="8930"/>
                </a:lnTo>
                <a:lnTo>
                  <a:pt x="535781" y="8930"/>
                </a:lnTo>
                <a:lnTo>
                  <a:pt x="526852" y="0"/>
                </a:lnTo>
                <a:lnTo>
                  <a:pt x="517922" y="0"/>
                </a:lnTo>
                <a:lnTo>
                  <a:pt x="508992" y="8930"/>
                </a:lnTo>
                <a:lnTo>
                  <a:pt x="491133" y="17859"/>
                </a:lnTo>
                <a:lnTo>
                  <a:pt x="464344" y="26789"/>
                </a:lnTo>
                <a:lnTo>
                  <a:pt x="437555" y="35719"/>
                </a:lnTo>
                <a:lnTo>
                  <a:pt x="410766" y="44648"/>
                </a:lnTo>
                <a:lnTo>
                  <a:pt x="375047" y="53578"/>
                </a:lnTo>
                <a:lnTo>
                  <a:pt x="339328" y="62508"/>
                </a:lnTo>
                <a:lnTo>
                  <a:pt x="303609" y="71437"/>
                </a:lnTo>
                <a:lnTo>
                  <a:pt x="258961" y="80367"/>
                </a:lnTo>
                <a:lnTo>
                  <a:pt x="214312" y="89297"/>
                </a:lnTo>
                <a:lnTo>
                  <a:pt x="169664" y="107156"/>
                </a:lnTo>
                <a:lnTo>
                  <a:pt x="133945" y="133945"/>
                </a:lnTo>
                <a:lnTo>
                  <a:pt x="89297" y="169664"/>
                </a:lnTo>
                <a:lnTo>
                  <a:pt x="53578" y="214312"/>
                </a:lnTo>
                <a:lnTo>
                  <a:pt x="17859" y="285750"/>
                </a:lnTo>
                <a:lnTo>
                  <a:pt x="0" y="366117"/>
                </a:lnTo>
                <a:lnTo>
                  <a:pt x="0" y="455414"/>
                </a:lnTo>
                <a:lnTo>
                  <a:pt x="26789" y="535781"/>
                </a:lnTo>
                <a:lnTo>
                  <a:pt x="71437" y="607219"/>
                </a:lnTo>
                <a:lnTo>
                  <a:pt x="142875" y="660797"/>
                </a:lnTo>
                <a:lnTo>
                  <a:pt x="241102" y="687586"/>
                </a:lnTo>
                <a:lnTo>
                  <a:pt x="339328" y="696516"/>
                </a:lnTo>
                <a:lnTo>
                  <a:pt x="446484" y="687586"/>
                </a:lnTo>
                <a:lnTo>
                  <a:pt x="553641" y="669726"/>
                </a:lnTo>
                <a:lnTo>
                  <a:pt x="651867" y="634008"/>
                </a:lnTo>
                <a:lnTo>
                  <a:pt x="759023" y="598289"/>
                </a:lnTo>
                <a:lnTo>
                  <a:pt x="848320" y="544711"/>
                </a:lnTo>
                <a:lnTo>
                  <a:pt x="946547" y="482203"/>
                </a:lnTo>
                <a:lnTo>
                  <a:pt x="1035844" y="410766"/>
                </a:lnTo>
                <a:lnTo>
                  <a:pt x="1098352" y="357187"/>
                </a:lnTo>
                <a:lnTo>
                  <a:pt x="1143000" y="294680"/>
                </a:lnTo>
                <a:lnTo>
                  <a:pt x="1134070" y="250031"/>
                </a:lnTo>
                <a:lnTo>
                  <a:pt x="1089422" y="205383"/>
                </a:lnTo>
                <a:lnTo>
                  <a:pt x="991195" y="160734"/>
                </a:lnTo>
                <a:lnTo>
                  <a:pt x="866180" y="116086"/>
                </a:lnTo>
                <a:lnTo>
                  <a:pt x="86618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Processors</a:t>
            </a:r>
            <a:endParaRPr lang="en-US" dirty="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3225"/>
            <a:ext cx="8839200"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741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714500" y="4786312"/>
            <a:ext cx="750095" cy="634009"/>
          </a:xfrm>
          <a:custGeom>
            <a:avLst/>
            <a:gdLst/>
            <a:ahLst/>
            <a:cxnLst/>
            <a:rect l="0" t="0" r="0" b="0"/>
            <a:pathLst>
              <a:path w="750095" h="634009">
                <a:moveTo>
                  <a:pt x="571500" y="71438"/>
                </a:moveTo>
                <a:lnTo>
                  <a:pt x="571500" y="62508"/>
                </a:lnTo>
                <a:lnTo>
                  <a:pt x="553641" y="53578"/>
                </a:lnTo>
                <a:lnTo>
                  <a:pt x="544711" y="44649"/>
                </a:lnTo>
                <a:lnTo>
                  <a:pt x="517922" y="35719"/>
                </a:lnTo>
                <a:lnTo>
                  <a:pt x="500063" y="26789"/>
                </a:lnTo>
                <a:lnTo>
                  <a:pt x="473273" y="17859"/>
                </a:lnTo>
                <a:lnTo>
                  <a:pt x="446484" y="8930"/>
                </a:lnTo>
                <a:lnTo>
                  <a:pt x="419695" y="8930"/>
                </a:lnTo>
                <a:lnTo>
                  <a:pt x="383977" y="0"/>
                </a:lnTo>
                <a:lnTo>
                  <a:pt x="357188" y="0"/>
                </a:lnTo>
                <a:lnTo>
                  <a:pt x="321469" y="0"/>
                </a:lnTo>
                <a:lnTo>
                  <a:pt x="285750" y="0"/>
                </a:lnTo>
                <a:lnTo>
                  <a:pt x="258961" y="8930"/>
                </a:lnTo>
                <a:lnTo>
                  <a:pt x="223242" y="17859"/>
                </a:lnTo>
                <a:lnTo>
                  <a:pt x="178594" y="44649"/>
                </a:lnTo>
                <a:lnTo>
                  <a:pt x="142875" y="71438"/>
                </a:lnTo>
                <a:lnTo>
                  <a:pt x="107156" y="107157"/>
                </a:lnTo>
                <a:lnTo>
                  <a:pt x="71438" y="142876"/>
                </a:lnTo>
                <a:lnTo>
                  <a:pt x="44648" y="178594"/>
                </a:lnTo>
                <a:lnTo>
                  <a:pt x="17859" y="223243"/>
                </a:lnTo>
                <a:lnTo>
                  <a:pt x="0" y="276821"/>
                </a:lnTo>
                <a:lnTo>
                  <a:pt x="0" y="321469"/>
                </a:lnTo>
                <a:lnTo>
                  <a:pt x="8930" y="366118"/>
                </a:lnTo>
                <a:lnTo>
                  <a:pt x="26789" y="419696"/>
                </a:lnTo>
                <a:lnTo>
                  <a:pt x="44648" y="473274"/>
                </a:lnTo>
                <a:lnTo>
                  <a:pt x="80367" y="526852"/>
                </a:lnTo>
                <a:lnTo>
                  <a:pt x="125016" y="571501"/>
                </a:lnTo>
                <a:lnTo>
                  <a:pt x="169664" y="607219"/>
                </a:lnTo>
                <a:lnTo>
                  <a:pt x="232172" y="625079"/>
                </a:lnTo>
                <a:lnTo>
                  <a:pt x="285750" y="634008"/>
                </a:lnTo>
                <a:lnTo>
                  <a:pt x="357188" y="625079"/>
                </a:lnTo>
                <a:lnTo>
                  <a:pt x="419695" y="607219"/>
                </a:lnTo>
                <a:lnTo>
                  <a:pt x="482203" y="571501"/>
                </a:lnTo>
                <a:lnTo>
                  <a:pt x="544711" y="535782"/>
                </a:lnTo>
                <a:lnTo>
                  <a:pt x="607219" y="482204"/>
                </a:lnTo>
                <a:lnTo>
                  <a:pt x="660797" y="428626"/>
                </a:lnTo>
                <a:lnTo>
                  <a:pt x="705445" y="366118"/>
                </a:lnTo>
                <a:lnTo>
                  <a:pt x="732234" y="312540"/>
                </a:lnTo>
                <a:lnTo>
                  <a:pt x="750094" y="250032"/>
                </a:lnTo>
                <a:lnTo>
                  <a:pt x="750094" y="196454"/>
                </a:lnTo>
                <a:lnTo>
                  <a:pt x="741164" y="151805"/>
                </a:lnTo>
                <a:lnTo>
                  <a:pt x="705445" y="107157"/>
                </a:lnTo>
                <a:lnTo>
                  <a:pt x="651867" y="80367"/>
                </a:lnTo>
                <a:lnTo>
                  <a:pt x="580430" y="53578"/>
                </a:lnTo>
                <a:lnTo>
                  <a:pt x="491133" y="53578"/>
                </a:lnTo>
                <a:lnTo>
                  <a:pt x="401836" y="53578"/>
                </a:lnTo>
                <a:lnTo>
                  <a:pt x="303609" y="71438"/>
                </a:lnTo>
                <a:lnTo>
                  <a:pt x="223242" y="98227"/>
                </a:lnTo>
                <a:lnTo>
                  <a:pt x="160734" y="125016"/>
                </a:lnTo>
                <a:lnTo>
                  <a:pt x="116086" y="142876"/>
                </a:lnTo>
                <a:lnTo>
                  <a:pt x="98227" y="160735"/>
                </a:lnTo>
                <a:lnTo>
                  <a:pt x="9822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8063508" y="4795242"/>
            <a:ext cx="437555" cy="571501"/>
          </a:xfrm>
          <a:custGeom>
            <a:avLst/>
            <a:gdLst/>
            <a:ahLst/>
            <a:cxnLst/>
            <a:rect l="0" t="0" r="0" b="0"/>
            <a:pathLst>
              <a:path w="437555" h="571501">
                <a:moveTo>
                  <a:pt x="258960" y="89297"/>
                </a:moveTo>
                <a:lnTo>
                  <a:pt x="258960" y="80367"/>
                </a:lnTo>
                <a:lnTo>
                  <a:pt x="258960" y="71437"/>
                </a:lnTo>
                <a:lnTo>
                  <a:pt x="250030" y="53578"/>
                </a:lnTo>
                <a:lnTo>
                  <a:pt x="241101" y="35719"/>
                </a:lnTo>
                <a:lnTo>
                  <a:pt x="241101" y="17859"/>
                </a:lnTo>
                <a:lnTo>
                  <a:pt x="232171" y="0"/>
                </a:lnTo>
                <a:lnTo>
                  <a:pt x="223241" y="0"/>
                </a:lnTo>
                <a:lnTo>
                  <a:pt x="214312" y="0"/>
                </a:lnTo>
                <a:lnTo>
                  <a:pt x="187522" y="8929"/>
                </a:lnTo>
                <a:lnTo>
                  <a:pt x="160733" y="26789"/>
                </a:lnTo>
                <a:lnTo>
                  <a:pt x="125015" y="53578"/>
                </a:lnTo>
                <a:lnTo>
                  <a:pt x="98226" y="98227"/>
                </a:lnTo>
                <a:lnTo>
                  <a:pt x="62508" y="142875"/>
                </a:lnTo>
                <a:lnTo>
                  <a:pt x="26789" y="187524"/>
                </a:lnTo>
                <a:lnTo>
                  <a:pt x="8930" y="250031"/>
                </a:lnTo>
                <a:lnTo>
                  <a:pt x="0" y="303610"/>
                </a:lnTo>
                <a:lnTo>
                  <a:pt x="8930" y="357188"/>
                </a:lnTo>
                <a:lnTo>
                  <a:pt x="26789" y="410766"/>
                </a:lnTo>
                <a:lnTo>
                  <a:pt x="62508" y="464344"/>
                </a:lnTo>
                <a:lnTo>
                  <a:pt x="116086" y="500063"/>
                </a:lnTo>
                <a:lnTo>
                  <a:pt x="160733" y="535781"/>
                </a:lnTo>
                <a:lnTo>
                  <a:pt x="205382" y="562571"/>
                </a:lnTo>
                <a:lnTo>
                  <a:pt x="250030" y="571500"/>
                </a:lnTo>
                <a:lnTo>
                  <a:pt x="285749" y="562571"/>
                </a:lnTo>
                <a:lnTo>
                  <a:pt x="321468" y="544711"/>
                </a:lnTo>
                <a:lnTo>
                  <a:pt x="357187" y="508992"/>
                </a:lnTo>
                <a:lnTo>
                  <a:pt x="383976" y="464344"/>
                </a:lnTo>
                <a:lnTo>
                  <a:pt x="410765" y="410766"/>
                </a:lnTo>
                <a:lnTo>
                  <a:pt x="428624" y="348258"/>
                </a:lnTo>
                <a:lnTo>
                  <a:pt x="437554" y="285750"/>
                </a:lnTo>
                <a:lnTo>
                  <a:pt x="437554" y="223242"/>
                </a:lnTo>
                <a:lnTo>
                  <a:pt x="437554" y="160735"/>
                </a:lnTo>
                <a:lnTo>
                  <a:pt x="419694" y="116086"/>
                </a:lnTo>
                <a:lnTo>
                  <a:pt x="392905" y="71437"/>
                </a:lnTo>
                <a:lnTo>
                  <a:pt x="348257" y="44648"/>
                </a:lnTo>
                <a:lnTo>
                  <a:pt x="276819" y="44648"/>
                </a:lnTo>
                <a:lnTo>
                  <a:pt x="187522" y="44648"/>
                </a:lnTo>
                <a:lnTo>
                  <a:pt x="187522"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Quantitative Principles of Design</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smtClean="0"/>
              <a:t>Take advantage of Parallelism</a:t>
            </a:r>
          </a:p>
          <a:p>
            <a:pPr>
              <a:buFont typeface="Wingdings" panose="05000000000000000000" pitchFamily="2" charset="2"/>
              <a:buChar char="§"/>
              <a:defRPr/>
            </a:pPr>
            <a:r>
              <a:rPr lang="en-US" dirty="0" smtClean="0"/>
              <a:t>Principle of locality</a:t>
            </a:r>
          </a:p>
          <a:p>
            <a:pPr lvl="1">
              <a:buFont typeface="Wingdings" panose="05000000000000000000" pitchFamily="2" charset="2"/>
              <a:buChar char="§"/>
              <a:defRPr/>
            </a:pPr>
            <a:r>
              <a:rPr lang="en-US" dirty="0" smtClean="0"/>
              <a:t>Temporal locality</a:t>
            </a:r>
          </a:p>
          <a:p>
            <a:pPr lvl="1">
              <a:buFont typeface="Wingdings" panose="05000000000000000000" pitchFamily="2" charset="2"/>
              <a:buChar char="§"/>
              <a:defRPr/>
            </a:pPr>
            <a:r>
              <a:rPr lang="en-US" dirty="0" smtClean="0"/>
              <a:t>Spatial locality</a:t>
            </a:r>
          </a:p>
          <a:p>
            <a:pPr>
              <a:buFont typeface="Wingdings" panose="05000000000000000000" pitchFamily="2" charset="2"/>
              <a:buChar char="§"/>
              <a:defRPr/>
            </a:pPr>
            <a:r>
              <a:rPr lang="en-US" dirty="0" smtClean="0"/>
              <a:t>Focus on the common case</a:t>
            </a:r>
          </a:p>
          <a:p>
            <a:pPr>
              <a:buFont typeface="Wingdings" panose="05000000000000000000" pitchFamily="2" charset="2"/>
              <a:buChar char="§"/>
              <a:defRPr/>
            </a:pPr>
            <a:r>
              <a:rPr lang="en-US" dirty="0" smtClean="0"/>
              <a:t>Amdahl’s Law </a:t>
            </a:r>
            <a:endParaRPr lang="en-US" dirty="0"/>
          </a:p>
        </p:txBody>
      </p:sp>
      <p:sp>
        <p:nvSpPr>
          <p:cNvPr id="18436"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660797" y="3661171"/>
            <a:ext cx="2348509" cy="205384"/>
          </a:xfrm>
          <a:custGeom>
            <a:avLst/>
            <a:gdLst/>
            <a:ahLst/>
            <a:cxnLst/>
            <a:rect l="0" t="0" r="0" b="0"/>
            <a:pathLst>
              <a:path w="2348509" h="205384">
                <a:moveTo>
                  <a:pt x="35719" y="53579"/>
                </a:moveTo>
                <a:lnTo>
                  <a:pt x="26789" y="53579"/>
                </a:lnTo>
                <a:lnTo>
                  <a:pt x="17859" y="44649"/>
                </a:lnTo>
                <a:lnTo>
                  <a:pt x="8930" y="44649"/>
                </a:lnTo>
                <a:lnTo>
                  <a:pt x="0" y="35719"/>
                </a:lnTo>
                <a:lnTo>
                  <a:pt x="0" y="35719"/>
                </a:lnTo>
                <a:lnTo>
                  <a:pt x="0" y="26790"/>
                </a:lnTo>
                <a:lnTo>
                  <a:pt x="0" y="17860"/>
                </a:lnTo>
                <a:lnTo>
                  <a:pt x="8930" y="8930"/>
                </a:lnTo>
                <a:lnTo>
                  <a:pt x="8930" y="0"/>
                </a:lnTo>
                <a:lnTo>
                  <a:pt x="17859" y="0"/>
                </a:lnTo>
                <a:lnTo>
                  <a:pt x="35719" y="0"/>
                </a:lnTo>
                <a:lnTo>
                  <a:pt x="44648" y="8930"/>
                </a:lnTo>
                <a:lnTo>
                  <a:pt x="53578" y="8930"/>
                </a:lnTo>
                <a:lnTo>
                  <a:pt x="71437" y="26790"/>
                </a:lnTo>
                <a:lnTo>
                  <a:pt x="98227" y="35719"/>
                </a:lnTo>
                <a:lnTo>
                  <a:pt x="125016" y="53579"/>
                </a:lnTo>
                <a:lnTo>
                  <a:pt x="160734" y="62508"/>
                </a:lnTo>
                <a:lnTo>
                  <a:pt x="196453" y="71438"/>
                </a:lnTo>
                <a:lnTo>
                  <a:pt x="241102" y="71438"/>
                </a:lnTo>
                <a:lnTo>
                  <a:pt x="285750" y="71438"/>
                </a:lnTo>
                <a:lnTo>
                  <a:pt x="339328" y="71438"/>
                </a:lnTo>
                <a:lnTo>
                  <a:pt x="392906" y="71438"/>
                </a:lnTo>
                <a:lnTo>
                  <a:pt x="446484" y="71438"/>
                </a:lnTo>
                <a:lnTo>
                  <a:pt x="500062" y="71438"/>
                </a:lnTo>
                <a:lnTo>
                  <a:pt x="553641" y="80368"/>
                </a:lnTo>
                <a:lnTo>
                  <a:pt x="607219" y="98227"/>
                </a:lnTo>
                <a:lnTo>
                  <a:pt x="669726" y="107157"/>
                </a:lnTo>
                <a:lnTo>
                  <a:pt x="723305" y="125016"/>
                </a:lnTo>
                <a:lnTo>
                  <a:pt x="785812" y="133946"/>
                </a:lnTo>
                <a:lnTo>
                  <a:pt x="857250" y="133946"/>
                </a:lnTo>
                <a:lnTo>
                  <a:pt x="919758" y="133946"/>
                </a:lnTo>
                <a:lnTo>
                  <a:pt x="982266" y="125016"/>
                </a:lnTo>
                <a:lnTo>
                  <a:pt x="1044773" y="125016"/>
                </a:lnTo>
                <a:lnTo>
                  <a:pt x="1098351" y="116086"/>
                </a:lnTo>
                <a:lnTo>
                  <a:pt x="1151930" y="116086"/>
                </a:lnTo>
                <a:lnTo>
                  <a:pt x="1196578" y="125016"/>
                </a:lnTo>
                <a:lnTo>
                  <a:pt x="1241226" y="133946"/>
                </a:lnTo>
                <a:lnTo>
                  <a:pt x="1285875" y="160735"/>
                </a:lnTo>
                <a:lnTo>
                  <a:pt x="1330523" y="178594"/>
                </a:lnTo>
                <a:lnTo>
                  <a:pt x="1375172" y="196454"/>
                </a:lnTo>
                <a:lnTo>
                  <a:pt x="1419820" y="205383"/>
                </a:lnTo>
                <a:lnTo>
                  <a:pt x="1482328" y="196454"/>
                </a:lnTo>
                <a:lnTo>
                  <a:pt x="1535906" y="178594"/>
                </a:lnTo>
                <a:lnTo>
                  <a:pt x="1598414" y="151805"/>
                </a:lnTo>
                <a:lnTo>
                  <a:pt x="1660922" y="116086"/>
                </a:lnTo>
                <a:lnTo>
                  <a:pt x="1723430" y="80368"/>
                </a:lnTo>
                <a:lnTo>
                  <a:pt x="1777008" y="53579"/>
                </a:lnTo>
                <a:lnTo>
                  <a:pt x="1812726" y="35719"/>
                </a:lnTo>
                <a:lnTo>
                  <a:pt x="1848445" y="35719"/>
                </a:lnTo>
                <a:lnTo>
                  <a:pt x="1884164" y="44649"/>
                </a:lnTo>
                <a:lnTo>
                  <a:pt x="1910953" y="62508"/>
                </a:lnTo>
                <a:lnTo>
                  <a:pt x="1937742" y="89297"/>
                </a:lnTo>
                <a:lnTo>
                  <a:pt x="1973461" y="116086"/>
                </a:lnTo>
                <a:lnTo>
                  <a:pt x="2009180" y="133946"/>
                </a:lnTo>
                <a:lnTo>
                  <a:pt x="2053828" y="142875"/>
                </a:lnTo>
                <a:lnTo>
                  <a:pt x="2107406" y="133946"/>
                </a:lnTo>
                <a:lnTo>
                  <a:pt x="2160984" y="116086"/>
                </a:lnTo>
                <a:lnTo>
                  <a:pt x="2214562" y="98227"/>
                </a:lnTo>
                <a:lnTo>
                  <a:pt x="2268141" y="71438"/>
                </a:lnTo>
                <a:lnTo>
                  <a:pt x="2303859" y="62508"/>
                </a:lnTo>
                <a:lnTo>
                  <a:pt x="2339578" y="62508"/>
                </a:lnTo>
                <a:lnTo>
                  <a:pt x="2348508" y="89297"/>
                </a:lnTo>
                <a:lnTo>
                  <a:pt x="2348508" y="142875"/>
                </a:lnTo>
                <a:lnTo>
                  <a:pt x="2348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3357563" y="3482578"/>
            <a:ext cx="178594" cy="580430"/>
          </a:xfrm>
          <a:custGeom>
            <a:avLst/>
            <a:gdLst/>
            <a:ahLst/>
            <a:cxnLst/>
            <a:rect l="0" t="0" r="0" b="0"/>
            <a:pathLst>
              <a:path w="178594" h="580430">
                <a:moveTo>
                  <a:pt x="178593" y="0"/>
                </a:moveTo>
                <a:lnTo>
                  <a:pt x="178593" y="0"/>
                </a:lnTo>
                <a:lnTo>
                  <a:pt x="169664" y="8929"/>
                </a:lnTo>
                <a:lnTo>
                  <a:pt x="160734" y="17859"/>
                </a:lnTo>
                <a:lnTo>
                  <a:pt x="151804" y="53578"/>
                </a:lnTo>
                <a:lnTo>
                  <a:pt x="133945" y="107156"/>
                </a:lnTo>
                <a:lnTo>
                  <a:pt x="107156" y="187523"/>
                </a:lnTo>
                <a:lnTo>
                  <a:pt x="71437" y="285750"/>
                </a:lnTo>
                <a:lnTo>
                  <a:pt x="44648" y="375047"/>
                </a:lnTo>
                <a:lnTo>
                  <a:pt x="17859" y="455414"/>
                </a:lnTo>
                <a:lnTo>
                  <a:pt x="8929" y="526851"/>
                </a:lnTo>
                <a:lnTo>
                  <a:pt x="0" y="562570"/>
                </a:lnTo>
                <a:lnTo>
                  <a:pt x="17859" y="580429"/>
                </a:lnTo>
                <a:lnTo>
                  <a:pt x="35718" y="571500"/>
                </a:lnTo>
                <a:lnTo>
                  <a:pt x="62507" y="544711"/>
                </a:lnTo>
                <a:lnTo>
                  <a:pt x="89296" y="500062"/>
                </a:lnTo>
                <a:lnTo>
                  <a:pt x="89296" y="5000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518297" y="3545086"/>
            <a:ext cx="571501" cy="544711"/>
          </a:xfrm>
          <a:custGeom>
            <a:avLst/>
            <a:gdLst/>
            <a:ahLst/>
            <a:cxnLst/>
            <a:rect l="0" t="0" r="0" b="0"/>
            <a:pathLst>
              <a:path w="571501" h="544711">
                <a:moveTo>
                  <a:pt x="232172" y="160734"/>
                </a:moveTo>
                <a:lnTo>
                  <a:pt x="214312" y="160734"/>
                </a:lnTo>
                <a:lnTo>
                  <a:pt x="205383" y="169664"/>
                </a:lnTo>
                <a:lnTo>
                  <a:pt x="178594" y="187523"/>
                </a:lnTo>
                <a:lnTo>
                  <a:pt x="142875" y="223242"/>
                </a:lnTo>
                <a:lnTo>
                  <a:pt x="107156" y="267890"/>
                </a:lnTo>
                <a:lnTo>
                  <a:pt x="71437" y="330398"/>
                </a:lnTo>
                <a:lnTo>
                  <a:pt x="35719" y="392906"/>
                </a:lnTo>
                <a:lnTo>
                  <a:pt x="8930" y="437554"/>
                </a:lnTo>
                <a:lnTo>
                  <a:pt x="0" y="473273"/>
                </a:lnTo>
                <a:lnTo>
                  <a:pt x="0" y="491132"/>
                </a:lnTo>
                <a:lnTo>
                  <a:pt x="8930" y="482203"/>
                </a:lnTo>
                <a:lnTo>
                  <a:pt x="35719" y="464343"/>
                </a:lnTo>
                <a:lnTo>
                  <a:pt x="53578" y="437554"/>
                </a:lnTo>
                <a:lnTo>
                  <a:pt x="80367" y="401835"/>
                </a:lnTo>
                <a:lnTo>
                  <a:pt x="98226" y="375046"/>
                </a:lnTo>
                <a:lnTo>
                  <a:pt x="116086" y="348257"/>
                </a:lnTo>
                <a:lnTo>
                  <a:pt x="125016" y="339328"/>
                </a:lnTo>
                <a:lnTo>
                  <a:pt x="133945" y="357187"/>
                </a:lnTo>
                <a:lnTo>
                  <a:pt x="125016" y="392906"/>
                </a:lnTo>
                <a:lnTo>
                  <a:pt x="125016" y="437554"/>
                </a:lnTo>
                <a:lnTo>
                  <a:pt x="116086" y="482203"/>
                </a:lnTo>
                <a:lnTo>
                  <a:pt x="125016" y="526851"/>
                </a:lnTo>
                <a:lnTo>
                  <a:pt x="142875" y="544710"/>
                </a:lnTo>
                <a:lnTo>
                  <a:pt x="169664" y="544710"/>
                </a:lnTo>
                <a:lnTo>
                  <a:pt x="205383" y="535781"/>
                </a:lnTo>
                <a:lnTo>
                  <a:pt x="250031" y="500062"/>
                </a:lnTo>
                <a:lnTo>
                  <a:pt x="303609" y="446484"/>
                </a:lnTo>
                <a:lnTo>
                  <a:pt x="348258" y="392906"/>
                </a:lnTo>
                <a:lnTo>
                  <a:pt x="392906" y="321468"/>
                </a:lnTo>
                <a:lnTo>
                  <a:pt x="437555" y="250031"/>
                </a:lnTo>
                <a:lnTo>
                  <a:pt x="482203" y="178593"/>
                </a:lnTo>
                <a:lnTo>
                  <a:pt x="508992" y="107156"/>
                </a:lnTo>
                <a:lnTo>
                  <a:pt x="544711" y="53578"/>
                </a:lnTo>
                <a:lnTo>
                  <a:pt x="562570" y="17859"/>
                </a:lnTo>
                <a:lnTo>
                  <a:pt x="571500" y="0"/>
                </a:lnTo>
                <a:lnTo>
                  <a:pt x="571500" y="8929"/>
                </a:lnTo>
                <a:lnTo>
                  <a:pt x="553641" y="44648"/>
                </a:lnTo>
                <a:lnTo>
                  <a:pt x="526851" y="98226"/>
                </a:lnTo>
                <a:lnTo>
                  <a:pt x="500062" y="169664"/>
                </a:lnTo>
                <a:lnTo>
                  <a:pt x="473273" y="241101"/>
                </a:lnTo>
                <a:lnTo>
                  <a:pt x="446484" y="321468"/>
                </a:lnTo>
                <a:lnTo>
                  <a:pt x="437555" y="383976"/>
                </a:lnTo>
                <a:lnTo>
                  <a:pt x="428625" y="437554"/>
                </a:lnTo>
                <a:lnTo>
                  <a:pt x="446484" y="482203"/>
                </a:lnTo>
                <a:lnTo>
                  <a:pt x="464344" y="508992"/>
                </a:lnTo>
                <a:lnTo>
                  <a:pt x="482203" y="526851"/>
                </a:lnTo>
                <a:lnTo>
                  <a:pt x="508992" y="535781"/>
                </a:lnTo>
                <a:lnTo>
                  <a:pt x="508992" y="53578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750469" y="3705820"/>
            <a:ext cx="375048" cy="53579"/>
          </a:xfrm>
          <a:custGeom>
            <a:avLst/>
            <a:gdLst/>
            <a:ahLst/>
            <a:cxnLst/>
            <a:rect l="0" t="0" r="0" b="0"/>
            <a:pathLst>
              <a:path w="375048" h="53579">
                <a:moveTo>
                  <a:pt x="0" y="8930"/>
                </a:moveTo>
                <a:lnTo>
                  <a:pt x="0" y="0"/>
                </a:lnTo>
                <a:lnTo>
                  <a:pt x="8929" y="0"/>
                </a:lnTo>
                <a:lnTo>
                  <a:pt x="26789" y="0"/>
                </a:lnTo>
                <a:lnTo>
                  <a:pt x="71437" y="0"/>
                </a:lnTo>
                <a:lnTo>
                  <a:pt x="125015" y="8930"/>
                </a:lnTo>
                <a:lnTo>
                  <a:pt x="196453" y="17859"/>
                </a:lnTo>
                <a:lnTo>
                  <a:pt x="267890" y="35719"/>
                </a:lnTo>
                <a:lnTo>
                  <a:pt x="330398" y="44648"/>
                </a:lnTo>
                <a:lnTo>
                  <a:pt x="375047" y="53578"/>
                </a:lnTo>
                <a:lnTo>
                  <a:pt x="37504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054078" y="3786187"/>
            <a:ext cx="276821" cy="187525"/>
          </a:xfrm>
          <a:custGeom>
            <a:avLst/>
            <a:gdLst/>
            <a:ahLst/>
            <a:cxnLst/>
            <a:rect l="0" t="0" r="0" b="0"/>
            <a:pathLst>
              <a:path w="276821" h="187525">
                <a:moveTo>
                  <a:pt x="26789" y="142875"/>
                </a:moveTo>
                <a:lnTo>
                  <a:pt x="17860" y="151805"/>
                </a:lnTo>
                <a:lnTo>
                  <a:pt x="8930" y="160734"/>
                </a:lnTo>
                <a:lnTo>
                  <a:pt x="0" y="169664"/>
                </a:lnTo>
                <a:lnTo>
                  <a:pt x="0" y="178594"/>
                </a:lnTo>
                <a:lnTo>
                  <a:pt x="8930" y="187524"/>
                </a:lnTo>
                <a:lnTo>
                  <a:pt x="35719" y="178594"/>
                </a:lnTo>
                <a:lnTo>
                  <a:pt x="71438" y="178594"/>
                </a:lnTo>
                <a:lnTo>
                  <a:pt x="116086" y="160734"/>
                </a:lnTo>
                <a:lnTo>
                  <a:pt x="160735" y="142875"/>
                </a:lnTo>
                <a:lnTo>
                  <a:pt x="196453" y="116086"/>
                </a:lnTo>
                <a:lnTo>
                  <a:pt x="241102" y="80367"/>
                </a:lnTo>
                <a:lnTo>
                  <a:pt x="258961" y="53578"/>
                </a:lnTo>
                <a:lnTo>
                  <a:pt x="276820" y="17859"/>
                </a:lnTo>
                <a:lnTo>
                  <a:pt x="276820" y="0"/>
                </a:lnTo>
                <a:lnTo>
                  <a:pt x="267891" y="0"/>
                </a:lnTo>
                <a:lnTo>
                  <a:pt x="241102" y="17859"/>
                </a:lnTo>
                <a:lnTo>
                  <a:pt x="24110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152305" y="3616523"/>
            <a:ext cx="678657" cy="455415"/>
          </a:xfrm>
          <a:custGeom>
            <a:avLst/>
            <a:gdLst/>
            <a:ahLst/>
            <a:cxnLst/>
            <a:rect l="0" t="0" r="0" b="0"/>
            <a:pathLst>
              <a:path w="678657" h="455415">
                <a:moveTo>
                  <a:pt x="71437" y="258961"/>
                </a:moveTo>
                <a:lnTo>
                  <a:pt x="35718" y="303609"/>
                </a:lnTo>
                <a:lnTo>
                  <a:pt x="17859" y="348258"/>
                </a:lnTo>
                <a:lnTo>
                  <a:pt x="0" y="392906"/>
                </a:lnTo>
                <a:lnTo>
                  <a:pt x="0" y="419695"/>
                </a:lnTo>
                <a:lnTo>
                  <a:pt x="8929" y="437555"/>
                </a:lnTo>
                <a:lnTo>
                  <a:pt x="26789" y="446484"/>
                </a:lnTo>
                <a:lnTo>
                  <a:pt x="44648" y="446484"/>
                </a:lnTo>
                <a:lnTo>
                  <a:pt x="62508" y="428625"/>
                </a:lnTo>
                <a:lnTo>
                  <a:pt x="98226" y="410766"/>
                </a:lnTo>
                <a:lnTo>
                  <a:pt x="133945" y="375047"/>
                </a:lnTo>
                <a:lnTo>
                  <a:pt x="169664" y="330398"/>
                </a:lnTo>
                <a:lnTo>
                  <a:pt x="214312" y="285750"/>
                </a:lnTo>
                <a:lnTo>
                  <a:pt x="241101" y="250031"/>
                </a:lnTo>
                <a:lnTo>
                  <a:pt x="267890" y="223242"/>
                </a:lnTo>
                <a:lnTo>
                  <a:pt x="285750" y="223242"/>
                </a:lnTo>
                <a:lnTo>
                  <a:pt x="285750" y="241102"/>
                </a:lnTo>
                <a:lnTo>
                  <a:pt x="276820" y="285750"/>
                </a:lnTo>
                <a:lnTo>
                  <a:pt x="267890" y="330398"/>
                </a:lnTo>
                <a:lnTo>
                  <a:pt x="241101" y="375047"/>
                </a:lnTo>
                <a:lnTo>
                  <a:pt x="232172" y="410766"/>
                </a:lnTo>
                <a:lnTo>
                  <a:pt x="223242" y="437555"/>
                </a:lnTo>
                <a:lnTo>
                  <a:pt x="223242" y="455414"/>
                </a:lnTo>
                <a:lnTo>
                  <a:pt x="241101" y="455414"/>
                </a:lnTo>
                <a:lnTo>
                  <a:pt x="258961" y="437555"/>
                </a:lnTo>
                <a:lnTo>
                  <a:pt x="294679" y="392906"/>
                </a:lnTo>
                <a:lnTo>
                  <a:pt x="339328" y="339328"/>
                </a:lnTo>
                <a:lnTo>
                  <a:pt x="392906" y="276820"/>
                </a:lnTo>
                <a:lnTo>
                  <a:pt x="455414" y="214313"/>
                </a:lnTo>
                <a:lnTo>
                  <a:pt x="517922" y="160734"/>
                </a:lnTo>
                <a:lnTo>
                  <a:pt x="571500" y="116086"/>
                </a:lnTo>
                <a:lnTo>
                  <a:pt x="616148" y="89297"/>
                </a:lnTo>
                <a:lnTo>
                  <a:pt x="651867" y="80367"/>
                </a:lnTo>
                <a:lnTo>
                  <a:pt x="678656" y="62508"/>
                </a:lnTo>
                <a:lnTo>
                  <a:pt x="678656" y="44648"/>
                </a:lnTo>
                <a:lnTo>
                  <a:pt x="651867" y="0"/>
                </a:lnTo>
                <a:lnTo>
                  <a:pt x="651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Taking Advantage of Parallelism</a:t>
            </a:r>
          </a:p>
        </p:txBody>
      </p:sp>
      <p:sp>
        <p:nvSpPr>
          <p:cNvPr id="889859" name="Rectangle 3"/>
          <p:cNvSpPr>
            <a:spLocks noGrp="1" noChangeArrowheads="1"/>
          </p:cNvSpPr>
          <p:nvPr>
            <p:ph type="body" idx="1"/>
          </p:nvPr>
        </p:nvSpPr>
        <p:spPr/>
        <p:txBody>
          <a:bodyPr/>
          <a:lstStyle/>
          <a:p>
            <a:pPr eaLnBrk="1" hangingPunct="1">
              <a:defRPr/>
            </a:pPr>
            <a:r>
              <a:rPr lang="en-US" smtClean="0"/>
              <a:t>Logic parallelism – carry lookahead adder</a:t>
            </a:r>
          </a:p>
          <a:p>
            <a:pPr eaLnBrk="1" hangingPunct="1">
              <a:defRPr/>
            </a:pPr>
            <a:r>
              <a:rPr lang="en-US" smtClean="0"/>
              <a:t>Word parallelism – SIMD</a:t>
            </a:r>
          </a:p>
          <a:p>
            <a:pPr eaLnBrk="1" hangingPunct="1">
              <a:defRPr/>
            </a:pPr>
            <a:r>
              <a:rPr lang="en-US" smtClean="0"/>
              <a:t>Instruction pipelining – overlap fetch and execute</a:t>
            </a:r>
          </a:p>
          <a:p>
            <a:pPr eaLnBrk="1" hangingPunct="1">
              <a:defRPr/>
            </a:pPr>
            <a:r>
              <a:rPr lang="en-US" smtClean="0"/>
              <a:t>Multithreads – executing independent instructions at the same time</a:t>
            </a:r>
          </a:p>
          <a:p>
            <a:pPr eaLnBrk="1" hangingPunct="1">
              <a:defRPr/>
            </a:pPr>
            <a:r>
              <a:rPr lang="en-US" smtClean="0"/>
              <a:t>Speculative execution - </a:t>
            </a:r>
          </a:p>
        </p:txBody>
      </p:sp>
      <p:sp>
        <p:nvSpPr>
          <p:cNvPr id="19460"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4295180" y="973336"/>
            <a:ext cx="187524" cy="214313"/>
          </a:xfrm>
          <a:custGeom>
            <a:avLst/>
            <a:gdLst/>
            <a:ahLst/>
            <a:cxnLst/>
            <a:rect l="0" t="0" r="0" b="0"/>
            <a:pathLst>
              <a:path w="187524" h="214313">
                <a:moveTo>
                  <a:pt x="26789" y="98226"/>
                </a:moveTo>
                <a:lnTo>
                  <a:pt x="26789" y="98226"/>
                </a:lnTo>
                <a:lnTo>
                  <a:pt x="17859" y="98226"/>
                </a:lnTo>
                <a:lnTo>
                  <a:pt x="8929" y="89297"/>
                </a:lnTo>
                <a:lnTo>
                  <a:pt x="8929" y="80367"/>
                </a:lnTo>
                <a:lnTo>
                  <a:pt x="0" y="71437"/>
                </a:lnTo>
                <a:lnTo>
                  <a:pt x="0" y="53578"/>
                </a:lnTo>
                <a:lnTo>
                  <a:pt x="0" y="53578"/>
                </a:lnTo>
                <a:lnTo>
                  <a:pt x="0" y="53578"/>
                </a:lnTo>
                <a:lnTo>
                  <a:pt x="0" y="62508"/>
                </a:lnTo>
                <a:lnTo>
                  <a:pt x="8929" y="80367"/>
                </a:lnTo>
                <a:lnTo>
                  <a:pt x="26789" y="98226"/>
                </a:lnTo>
                <a:lnTo>
                  <a:pt x="35718" y="125015"/>
                </a:lnTo>
                <a:lnTo>
                  <a:pt x="44648" y="151805"/>
                </a:lnTo>
                <a:lnTo>
                  <a:pt x="62508" y="178594"/>
                </a:lnTo>
                <a:lnTo>
                  <a:pt x="71437" y="196453"/>
                </a:lnTo>
                <a:lnTo>
                  <a:pt x="71437" y="205383"/>
                </a:lnTo>
                <a:lnTo>
                  <a:pt x="80367" y="214312"/>
                </a:lnTo>
                <a:lnTo>
                  <a:pt x="80367" y="205383"/>
                </a:lnTo>
                <a:lnTo>
                  <a:pt x="80367" y="178594"/>
                </a:lnTo>
                <a:lnTo>
                  <a:pt x="80367" y="151805"/>
                </a:lnTo>
                <a:lnTo>
                  <a:pt x="80367" y="107156"/>
                </a:lnTo>
                <a:lnTo>
                  <a:pt x="89297" y="71437"/>
                </a:lnTo>
                <a:lnTo>
                  <a:pt x="98226" y="35719"/>
                </a:lnTo>
                <a:lnTo>
                  <a:pt x="116086" y="17859"/>
                </a:lnTo>
                <a:lnTo>
                  <a:pt x="133945" y="0"/>
                </a:lnTo>
                <a:lnTo>
                  <a:pt x="151804" y="0"/>
                </a:lnTo>
                <a:lnTo>
                  <a:pt x="169664" y="8930"/>
                </a:lnTo>
                <a:lnTo>
                  <a:pt x="178593" y="17859"/>
                </a:lnTo>
                <a:lnTo>
                  <a:pt x="187523" y="26789"/>
                </a:lnTo>
                <a:lnTo>
                  <a:pt x="18752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4518422" y="1000125"/>
            <a:ext cx="35720" cy="151806"/>
          </a:xfrm>
          <a:custGeom>
            <a:avLst/>
            <a:gdLst/>
            <a:ahLst/>
            <a:cxnLst/>
            <a:rect l="0" t="0" r="0" b="0"/>
            <a:pathLst>
              <a:path w="35720" h="151806">
                <a:moveTo>
                  <a:pt x="8930" y="0"/>
                </a:moveTo>
                <a:lnTo>
                  <a:pt x="8930" y="0"/>
                </a:lnTo>
                <a:lnTo>
                  <a:pt x="8930" y="17859"/>
                </a:lnTo>
                <a:lnTo>
                  <a:pt x="8930" y="35719"/>
                </a:lnTo>
                <a:lnTo>
                  <a:pt x="0" y="62508"/>
                </a:lnTo>
                <a:lnTo>
                  <a:pt x="0" y="98226"/>
                </a:lnTo>
                <a:lnTo>
                  <a:pt x="0" y="116086"/>
                </a:lnTo>
                <a:lnTo>
                  <a:pt x="0" y="133945"/>
                </a:lnTo>
                <a:lnTo>
                  <a:pt x="0" y="151805"/>
                </a:lnTo>
                <a:lnTo>
                  <a:pt x="8930" y="142875"/>
                </a:lnTo>
                <a:lnTo>
                  <a:pt x="17859" y="133945"/>
                </a:lnTo>
                <a:lnTo>
                  <a:pt x="17859" y="116086"/>
                </a:lnTo>
                <a:lnTo>
                  <a:pt x="26789" y="89297"/>
                </a:lnTo>
                <a:lnTo>
                  <a:pt x="35719" y="44648"/>
                </a:lnTo>
                <a:lnTo>
                  <a:pt x="3571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491633" y="901898"/>
            <a:ext cx="35720" cy="17861"/>
          </a:xfrm>
          <a:custGeom>
            <a:avLst/>
            <a:gdLst/>
            <a:ahLst/>
            <a:cxnLst/>
            <a:rect l="0" t="0" r="0" b="0"/>
            <a:pathLst>
              <a:path w="35720" h="17861">
                <a:moveTo>
                  <a:pt x="17859" y="0"/>
                </a:moveTo>
                <a:lnTo>
                  <a:pt x="17859" y="0"/>
                </a:lnTo>
                <a:lnTo>
                  <a:pt x="8930" y="8930"/>
                </a:lnTo>
                <a:lnTo>
                  <a:pt x="0" y="8930"/>
                </a:lnTo>
                <a:lnTo>
                  <a:pt x="0" y="8930"/>
                </a:lnTo>
                <a:lnTo>
                  <a:pt x="0" y="8930"/>
                </a:lnTo>
                <a:lnTo>
                  <a:pt x="17859" y="1786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679156" y="973336"/>
            <a:ext cx="125017" cy="232173"/>
          </a:xfrm>
          <a:custGeom>
            <a:avLst/>
            <a:gdLst/>
            <a:ahLst/>
            <a:cxnLst/>
            <a:rect l="0" t="0" r="0" b="0"/>
            <a:pathLst>
              <a:path w="125017" h="232173">
                <a:moveTo>
                  <a:pt x="17860" y="17859"/>
                </a:moveTo>
                <a:lnTo>
                  <a:pt x="17860" y="17859"/>
                </a:lnTo>
                <a:lnTo>
                  <a:pt x="8930" y="26789"/>
                </a:lnTo>
                <a:lnTo>
                  <a:pt x="8930" y="35719"/>
                </a:lnTo>
                <a:lnTo>
                  <a:pt x="8930" y="53578"/>
                </a:lnTo>
                <a:lnTo>
                  <a:pt x="8930" y="71437"/>
                </a:lnTo>
                <a:lnTo>
                  <a:pt x="17860" y="107156"/>
                </a:lnTo>
                <a:lnTo>
                  <a:pt x="17860" y="133945"/>
                </a:lnTo>
                <a:lnTo>
                  <a:pt x="26789" y="169664"/>
                </a:lnTo>
                <a:lnTo>
                  <a:pt x="26789" y="196453"/>
                </a:lnTo>
                <a:lnTo>
                  <a:pt x="26789" y="214312"/>
                </a:lnTo>
                <a:lnTo>
                  <a:pt x="26789" y="232172"/>
                </a:lnTo>
                <a:lnTo>
                  <a:pt x="17860" y="232172"/>
                </a:lnTo>
                <a:lnTo>
                  <a:pt x="8930" y="232172"/>
                </a:lnTo>
                <a:lnTo>
                  <a:pt x="8930" y="214312"/>
                </a:lnTo>
                <a:lnTo>
                  <a:pt x="0" y="187523"/>
                </a:lnTo>
                <a:lnTo>
                  <a:pt x="0" y="151805"/>
                </a:lnTo>
                <a:lnTo>
                  <a:pt x="0" y="107156"/>
                </a:lnTo>
                <a:lnTo>
                  <a:pt x="8930" y="71437"/>
                </a:lnTo>
                <a:lnTo>
                  <a:pt x="26789" y="35719"/>
                </a:lnTo>
                <a:lnTo>
                  <a:pt x="44649" y="17859"/>
                </a:lnTo>
                <a:lnTo>
                  <a:pt x="71438" y="0"/>
                </a:lnTo>
                <a:lnTo>
                  <a:pt x="98227" y="0"/>
                </a:lnTo>
                <a:lnTo>
                  <a:pt x="116086" y="0"/>
                </a:lnTo>
                <a:lnTo>
                  <a:pt x="125016" y="8930"/>
                </a:lnTo>
                <a:lnTo>
                  <a:pt x="125016" y="26789"/>
                </a:lnTo>
                <a:lnTo>
                  <a:pt x="107157" y="44648"/>
                </a:lnTo>
                <a:lnTo>
                  <a:pt x="89297" y="71437"/>
                </a:lnTo>
                <a:lnTo>
                  <a:pt x="71438" y="89297"/>
                </a:lnTo>
                <a:lnTo>
                  <a:pt x="53578" y="107156"/>
                </a:lnTo>
                <a:lnTo>
                  <a:pt x="44649" y="107156"/>
                </a:lnTo>
                <a:lnTo>
                  <a:pt x="35719" y="107156"/>
                </a:lnTo>
                <a:lnTo>
                  <a:pt x="3571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822031" y="928687"/>
            <a:ext cx="142876" cy="312541"/>
          </a:xfrm>
          <a:custGeom>
            <a:avLst/>
            <a:gdLst/>
            <a:ahLst/>
            <a:cxnLst/>
            <a:rect l="0" t="0" r="0" b="0"/>
            <a:pathLst>
              <a:path w="142876" h="312541">
                <a:moveTo>
                  <a:pt x="62508" y="44649"/>
                </a:moveTo>
                <a:lnTo>
                  <a:pt x="62508" y="44649"/>
                </a:lnTo>
                <a:lnTo>
                  <a:pt x="53578" y="53579"/>
                </a:lnTo>
                <a:lnTo>
                  <a:pt x="44649" y="62508"/>
                </a:lnTo>
                <a:lnTo>
                  <a:pt x="35719" y="80368"/>
                </a:lnTo>
                <a:lnTo>
                  <a:pt x="35719" y="98227"/>
                </a:lnTo>
                <a:lnTo>
                  <a:pt x="26789" y="133946"/>
                </a:lnTo>
                <a:lnTo>
                  <a:pt x="17860" y="169664"/>
                </a:lnTo>
                <a:lnTo>
                  <a:pt x="17860" y="205383"/>
                </a:lnTo>
                <a:lnTo>
                  <a:pt x="17860" y="241102"/>
                </a:lnTo>
                <a:lnTo>
                  <a:pt x="17860" y="267891"/>
                </a:lnTo>
                <a:lnTo>
                  <a:pt x="17860" y="285750"/>
                </a:lnTo>
                <a:lnTo>
                  <a:pt x="17860" y="303610"/>
                </a:lnTo>
                <a:lnTo>
                  <a:pt x="17860" y="312540"/>
                </a:lnTo>
                <a:lnTo>
                  <a:pt x="8930" y="312540"/>
                </a:lnTo>
                <a:lnTo>
                  <a:pt x="8930" y="294680"/>
                </a:lnTo>
                <a:lnTo>
                  <a:pt x="0" y="267891"/>
                </a:lnTo>
                <a:lnTo>
                  <a:pt x="0" y="232172"/>
                </a:lnTo>
                <a:lnTo>
                  <a:pt x="0" y="187524"/>
                </a:lnTo>
                <a:lnTo>
                  <a:pt x="0" y="142875"/>
                </a:lnTo>
                <a:lnTo>
                  <a:pt x="17860" y="89297"/>
                </a:lnTo>
                <a:lnTo>
                  <a:pt x="26789" y="53579"/>
                </a:lnTo>
                <a:lnTo>
                  <a:pt x="53578" y="17860"/>
                </a:lnTo>
                <a:lnTo>
                  <a:pt x="80367" y="8930"/>
                </a:lnTo>
                <a:lnTo>
                  <a:pt x="98227" y="0"/>
                </a:lnTo>
                <a:lnTo>
                  <a:pt x="125016" y="8930"/>
                </a:lnTo>
                <a:lnTo>
                  <a:pt x="133946" y="17860"/>
                </a:lnTo>
                <a:lnTo>
                  <a:pt x="142875" y="35719"/>
                </a:lnTo>
                <a:lnTo>
                  <a:pt x="133946" y="62508"/>
                </a:lnTo>
                <a:lnTo>
                  <a:pt x="107157" y="89297"/>
                </a:lnTo>
                <a:lnTo>
                  <a:pt x="89297" y="116086"/>
                </a:lnTo>
                <a:lnTo>
                  <a:pt x="62508" y="133946"/>
                </a:lnTo>
                <a:lnTo>
                  <a:pt x="44649" y="133946"/>
                </a:lnTo>
                <a:lnTo>
                  <a:pt x="35719" y="133946"/>
                </a:lnTo>
                <a:lnTo>
                  <a:pt x="35719" y="116086"/>
                </a:lnTo>
                <a:lnTo>
                  <a:pt x="44649" y="89297"/>
                </a:lnTo>
                <a:lnTo>
                  <a:pt x="71438" y="53579"/>
                </a:lnTo>
                <a:lnTo>
                  <a:pt x="98227" y="8930"/>
                </a:lnTo>
                <a:lnTo>
                  <a:pt x="9822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009555" y="794742"/>
            <a:ext cx="53579" cy="303610"/>
          </a:xfrm>
          <a:custGeom>
            <a:avLst/>
            <a:gdLst/>
            <a:ahLst/>
            <a:cxnLst/>
            <a:rect l="0" t="0" r="0" b="0"/>
            <a:pathLst>
              <a:path w="53579" h="303610">
                <a:moveTo>
                  <a:pt x="17859" y="0"/>
                </a:moveTo>
                <a:lnTo>
                  <a:pt x="8929" y="8930"/>
                </a:lnTo>
                <a:lnTo>
                  <a:pt x="8929" y="17859"/>
                </a:lnTo>
                <a:lnTo>
                  <a:pt x="0" y="44649"/>
                </a:lnTo>
                <a:lnTo>
                  <a:pt x="0" y="71438"/>
                </a:lnTo>
                <a:lnTo>
                  <a:pt x="8929" y="107156"/>
                </a:lnTo>
                <a:lnTo>
                  <a:pt x="17859" y="142875"/>
                </a:lnTo>
                <a:lnTo>
                  <a:pt x="17859" y="178594"/>
                </a:lnTo>
                <a:lnTo>
                  <a:pt x="17859" y="214313"/>
                </a:lnTo>
                <a:lnTo>
                  <a:pt x="26789" y="250031"/>
                </a:lnTo>
                <a:lnTo>
                  <a:pt x="26789" y="276820"/>
                </a:lnTo>
                <a:lnTo>
                  <a:pt x="26789" y="294680"/>
                </a:lnTo>
                <a:lnTo>
                  <a:pt x="35718" y="303609"/>
                </a:lnTo>
                <a:lnTo>
                  <a:pt x="35718" y="303609"/>
                </a:lnTo>
                <a:lnTo>
                  <a:pt x="44648" y="294680"/>
                </a:lnTo>
                <a:lnTo>
                  <a:pt x="53578" y="267891"/>
                </a:lnTo>
                <a:lnTo>
                  <a:pt x="5357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98852" y="946547"/>
            <a:ext cx="133946" cy="142876"/>
          </a:xfrm>
          <a:custGeom>
            <a:avLst/>
            <a:gdLst/>
            <a:ahLst/>
            <a:cxnLst/>
            <a:rect l="0" t="0" r="0" b="0"/>
            <a:pathLst>
              <a:path w="133946" h="142876">
                <a:moveTo>
                  <a:pt x="35718" y="8929"/>
                </a:moveTo>
                <a:lnTo>
                  <a:pt x="35718" y="17859"/>
                </a:lnTo>
                <a:lnTo>
                  <a:pt x="17859" y="26789"/>
                </a:lnTo>
                <a:lnTo>
                  <a:pt x="8929" y="53578"/>
                </a:lnTo>
                <a:lnTo>
                  <a:pt x="0" y="71437"/>
                </a:lnTo>
                <a:lnTo>
                  <a:pt x="0" y="89297"/>
                </a:lnTo>
                <a:lnTo>
                  <a:pt x="0" y="98226"/>
                </a:lnTo>
                <a:lnTo>
                  <a:pt x="8929" y="107156"/>
                </a:lnTo>
                <a:lnTo>
                  <a:pt x="26789" y="98226"/>
                </a:lnTo>
                <a:lnTo>
                  <a:pt x="53578" y="89297"/>
                </a:lnTo>
                <a:lnTo>
                  <a:pt x="71437" y="71437"/>
                </a:lnTo>
                <a:lnTo>
                  <a:pt x="89296" y="53578"/>
                </a:lnTo>
                <a:lnTo>
                  <a:pt x="98226" y="26789"/>
                </a:lnTo>
                <a:lnTo>
                  <a:pt x="107156" y="8929"/>
                </a:lnTo>
                <a:lnTo>
                  <a:pt x="98226" y="0"/>
                </a:lnTo>
                <a:lnTo>
                  <a:pt x="89296" y="0"/>
                </a:lnTo>
                <a:lnTo>
                  <a:pt x="71437" y="8929"/>
                </a:lnTo>
                <a:lnTo>
                  <a:pt x="62507" y="35719"/>
                </a:lnTo>
                <a:lnTo>
                  <a:pt x="44648" y="62508"/>
                </a:lnTo>
                <a:lnTo>
                  <a:pt x="35718" y="89297"/>
                </a:lnTo>
                <a:lnTo>
                  <a:pt x="35718" y="116086"/>
                </a:lnTo>
                <a:lnTo>
                  <a:pt x="44648" y="133945"/>
                </a:lnTo>
                <a:lnTo>
                  <a:pt x="62507" y="142875"/>
                </a:lnTo>
                <a:lnTo>
                  <a:pt x="80367" y="142875"/>
                </a:lnTo>
                <a:lnTo>
                  <a:pt x="107156" y="133945"/>
                </a:lnTo>
                <a:lnTo>
                  <a:pt x="133945" y="116086"/>
                </a:lnTo>
                <a:lnTo>
                  <a:pt x="13394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598914" y="973336"/>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438180" y="919758"/>
            <a:ext cx="160735" cy="205384"/>
          </a:xfrm>
          <a:custGeom>
            <a:avLst/>
            <a:gdLst/>
            <a:ahLst/>
            <a:cxnLst/>
            <a:rect l="0" t="0" r="0" b="0"/>
            <a:pathLst>
              <a:path w="160735" h="205384">
                <a:moveTo>
                  <a:pt x="160734" y="35718"/>
                </a:moveTo>
                <a:lnTo>
                  <a:pt x="151804" y="17859"/>
                </a:lnTo>
                <a:lnTo>
                  <a:pt x="142875" y="8929"/>
                </a:lnTo>
                <a:lnTo>
                  <a:pt x="133945" y="0"/>
                </a:lnTo>
                <a:lnTo>
                  <a:pt x="116086" y="0"/>
                </a:lnTo>
                <a:lnTo>
                  <a:pt x="89297" y="8929"/>
                </a:lnTo>
                <a:lnTo>
                  <a:pt x="71437" y="35718"/>
                </a:lnTo>
                <a:lnTo>
                  <a:pt x="44648" y="62508"/>
                </a:lnTo>
                <a:lnTo>
                  <a:pt x="17859" y="98226"/>
                </a:lnTo>
                <a:lnTo>
                  <a:pt x="0" y="133945"/>
                </a:lnTo>
                <a:lnTo>
                  <a:pt x="0" y="169664"/>
                </a:lnTo>
                <a:lnTo>
                  <a:pt x="0" y="187523"/>
                </a:lnTo>
                <a:lnTo>
                  <a:pt x="17859" y="205383"/>
                </a:lnTo>
                <a:lnTo>
                  <a:pt x="44648" y="205383"/>
                </a:lnTo>
                <a:lnTo>
                  <a:pt x="80367" y="205383"/>
                </a:lnTo>
                <a:lnTo>
                  <a:pt x="125015" y="187523"/>
                </a:lnTo>
                <a:lnTo>
                  <a:pt x="12501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589984" y="910828"/>
            <a:ext cx="464345" cy="205384"/>
          </a:xfrm>
          <a:custGeom>
            <a:avLst/>
            <a:gdLst/>
            <a:ahLst/>
            <a:cxnLst/>
            <a:rect l="0" t="0" r="0" b="0"/>
            <a:pathLst>
              <a:path w="464345" h="205384">
                <a:moveTo>
                  <a:pt x="80368" y="53578"/>
                </a:moveTo>
                <a:lnTo>
                  <a:pt x="62508" y="53578"/>
                </a:lnTo>
                <a:lnTo>
                  <a:pt x="53579" y="71438"/>
                </a:lnTo>
                <a:lnTo>
                  <a:pt x="26789" y="98227"/>
                </a:lnTo>
                <a:lnTo>
                  <a:pt x="8930" y="125016"/>
                </a:lnTo>
                <a:lnTo>
                  <a:pt x="0" y="151805"/>
                </a:lnTo>
                <a:lnTo>
                  <a:pt x="0" y="178594"/>
                </a:lnTo>
                <a:lnTo>
                  <a:pt x="8930" y="187523"/>
                </a:lnTo>
                <a:lnTo>
                  <a:pt x="26789" y="196453"/>
                </a:lnTo>
                <a:lnTo>
                  <a:pt x="44649" y="205383"/>
                </a:lnTo>
                <a:lnTo>
                  <a:pt x="62508" y="196453"/>
                </a:lnTo>
                <a:lnTo>
                  <a:pt x="89297" y="178594"/>
                </a:lnTo>
                <a:lnTo>
                  <a:pt x="107157" y="151805"/>
                </a:lnTo>
                <a:lnTo>
                  <a:pt x="125016" y="125016"/>
                </a:lnTo>
                <a:lnTo>
                  <a:pt x="133946" y="98227"/>
                </a:lnTo>
                <a:lnTo>
                  <a:pt x="142875" y="71438"/>
                </a:lnTo>
                <a:lnTo>
                  <a:pt x="142875" y="53578"/>
                </a:lnTo>
                <a:lnTo>
                  <a:pt x="133946" y="44648"/>
                </a:lnTo>
                <a:lnTo>
                  <a:pt x="133946" y="53578"/>
                </a:lnTo>
                <a:lnTo>
                  <a:pt x="125016" y="71438"/>
                </a:lnTo>
                <a:lnTo>
                  <a:pt x="125016" y="98227"/>
                </a:lnTo>
                <a:lnTo>
                  <a:pt x="125016" y="125016"/>
                </a:lnTo>
                <a:lnTo>
                  <a:pt x="125016" y="142875"/>
                </a:lnTo>
                <a:lnTo>
                  <a:pt x="133946" y="160734"/>
                </a:lnTo>
                <a:lnTo>
                  <a:pt x="142875" y="178594"/>
                </a:lnTo>
                <a:lnTo>
                  <a:pt x="151805" y="187523"/>
                </a:lnTo>
                <a:lnTo>
                  <a:pt x="169664" y="187523"/>
                </a:lnTo>
                <a:lnTo>
                  <a:pt x="196454" y="169664"/>
                </a:lnTo>
                <a:lnTo>
                  <a:pt x="214313" y="160734"/>
                </a:lnTo>
                <a:lnTo>
                  <a:pt x="232172" y="133945"/>
                </a:lnTo>
                <a:lnTo>
                  <a:pt x="250032" y="107156"/>
                </a:lnTo>
                <a:lnTo>
                  <a:pt x="267891" y="71438"/>
                </a:lnTo>
                <a:lnTo>
                  <a:pt x="276821" y="44648"/>
                </a:lnTo>
                <a:lnTo>
                  <a:pt x="276821" y="35719"/>
                </a:lnTo>
                <a:lnTo>
                  <a:pt x="285750" y="35719"/>
                </a:lnTo>
                <a:lnTo>
                  <a:pt x="285750" y="44648"/>
                </a:lnTo>
                <a:lnTo>
                  <a:pt x="285750" y="62508"/>
                </a:lnTo>
                <a:lnTo>
                  <a:pt x="276821" y="89297"/>
                </a:lnTo>
                <a:lnTo>
                  <a:pt x="276821" y="125016"/>
                </a:lnTo>
                <a:lnTo>
                  <a:pt x="276821" y="151805"/>
                </a:lnTo>
                <a:lnTo>
                  <a:pt x="276821" y="169664"/>
                </a:lnTo>
                <a:lnTo>
                  <a:pt x="276821" y="187523"/>
                </a:lnTo>
                <a:lnTo>
                  <a:pt x="276821" y="187523"/>
                </a:lnTo>
                <a:lnTo>
                  <a:pt x="276821" y="178594"/>
                </a:lnTo>
                <a:lnTo>
                  <a:pt x="294680" y="169664"/>
                </a:lnTo>
                <a:lnTo>
                  <a:pt x="303610" y="142875"/>
                </a:lnTo>
                <a:lnTo>
                  <a:pt x="321469" y="107156"/>
                </a:lnTo>
                <a:lnTo>
                  <a:pt x="348258" y="71438"/>
                </a:lnTo>
                <a:lnTo>
                  <a:pt x="375047" y="35719"/>
                </a:lnTo>
                <a:lnTo>
                  <a:pt x="401836" y="8930"/>
                </a:lnTo>
                <a:lnTo>
                  <a:pt x="428625" y="0"/>
                </a:lnTo>
                <a:lnTo>
                  <a:pt x="446485" y="0"/>
                </a:lnTo>
                <a:lnTo>
                  <a:pt x="455414" y="0"/>
                </a:lnTo>
                <a:lnTo>
                  <a:pt x="464344" y="8930"/>
                </a:lnTo>
                <a:lnTo>
                  <a:pt x="464344" y="17859"/>
                </a:lnTo>
                <a:lnTo>
                  <a:pt x="464344" y="26789"/>
                </a:lnTo>
                <a:lnTo>
                  <a:pt x="46434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036469" y="901898"/>
            <a:ext cx="178595" cy="169665"/>
          </a:xfrm>
          <a:custGeom>
            <a:avLst/>
            <a:gdLst/>
            <a:ahLst/>
            <a:cxnLst/>
            <a:rect l="0" t="0" r="0" b="0"/>
            <a:pathLst>
              <a:path w="178595" h="169665">
                <a:moveTo>
                  <a:pt x="53578" y="17860"/>
                </a:moveTo>
                <a:lnTo>
                  <a:pt x="53578" y="26789"/>
                </a:lnTo>
                <a:lnTo>
                  <a:pt x="35719" y="44649"/>
                </a:lnTo>
                <a:lnTo>
                  <a:pt x="26789" y="62508"/>
                </a:lnTo>
                <a:lnTo>
                  <a:pt x="17859" y="89297"/>
                </a:lnTo>
                <a:lnTo>
                  <a:pt x="8929" y="107157"/>
                </a:lnTo>
                <a:lnTo>
                  <a:pt x="8929" y="125016"/>
                </a:lnTo>
                <a:lnTo>
                  <a:pt x="0" y="142875"/>
                </a:lnTo>
                <a:lnTo>
                  <a:pt x="0" y="160735"/>
                </a:lnTo>
                <a:lnTo>
                  <a:pt x="8929" y="169664"/>
                </a:lnTo>
                <a:lnTo>
                  <a:pt x="17859" y="169664"/>
                </a:lnTo>
                <a:lnTo>
                  <a:pt x="26789" y="160735"/>
                </a:lnTo>
                <a:lnTo>
                  <a:pt x="35719" y="151805"/>
                </a:lnTo>
                <a:lnTo>
                  <a:pt x="44648" y="133946"/>
                </a:lnTo>
                <a:lnTo>
                  <a:pt x="62508" y="107157"/>
                </a:lnTo>
                <a:lnTo>
                  <a:pt x="71437" y="80368"/>
                </a:lnTo>
                <a:lnTo>
                  <a:pt x="89297" y="53578"/>
                </a:lnTo>
                <a:lnTo>
                  <a:pt x="107156" y="35719"/>
                </a:lnTo>
                <a:lnTo>
                  <a:pt x="125015" y="17860"/>
                </a:lnTo>
                <a:lnTo>
                  <a:pt x="142875" y="8930"/>
                </a:lnTo>
                <a:lnTo>
                  <a:pt x="16073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206133" y="973336"/>
            <a:ext cx="151806" cy="223243"/>
          </a:xfrm>
          <a:custGeom>
            <a:avLst/>
            <a:gdLst/>
            <a:ahLst/>
            <a:cxnLst/>
            <a:rect l="0" t="0" r="0" b="0"/>
            <a:pathLst>
              <a:path w="151806" h="223243">
                <a:moveTo>
                  <a:pt x="0" y="0"/>
                </a:moveTo>
                <a:lnTo>
                  <a:pt x="0" y="8930"/>
                </a:lnTo>
                <a:lnTo>
                  <a:pt x="0" y="17859"/>
                </a:lnTo>
                <a:lnTo>
                  <a:pt x="0" y="26789"/>
                </a:lnTo>
                <a:lnTo>
                  <a:pt x="0" y="35719"/>
                </a:lnTo>
                <a:lnTo>
                  <a:pt x="8930" y="53578"/>
                </a:lnTo>
                <a:lnTo>
                  <a:pt x="26789" y="62508"/>
                </a:lnTo>
                <a:lnTo>
                  <a:pt x="44648" y="62508"/>
                </a:lnTo>
                <a:lnTo>
                  <a:pt x="62508" y="62508"/>
                </a:lnTo>
                <a:lnTo>
                  <a:pt x="89297" y="53578"/>
                </a:lnTo>
                <a:lnTo>
                  <a:pt x="107156" y="44648"/>
                </a:lnTo>
                <a:lnTo>
                  <a:pt x="125015" y="35719"/>
                </a:lnTo>
                <a:lnTo>
                  <a:pt x="133945" y="26789"/>
                </a:lnTo>
                <a:lnTo>
                  <a:pt x="142875" y="17859"/>
                </a:lnTo>
                <a:lnTo>
                  <a:pt x="133945" y="17859"/>
                </a:lnTo>
                <a:lnTo>
                  <a:pt x="133945" y="17859"/>
                </a:lnTo>
                <a:lnTo>
                  <a:pt x="125015" y="35719"/>
                </a:lnTo>
                <a:lnTo>
                  <a:pt x="116086" y="62508"/>
                </a:lnTo>
                <a:lnTo>
                  <a:pt x="116086" y="89297"/>
                </a:lnTo>
                <a:lnTo>
                  <a:pt x="107156" y="116086"/>
                </a:lnTo>
                <a:lnTo>
                  <a:pt x="107156" y="151805"/>
                </a:lnTo>
                <a:lnTo>
                  <a:pt x="116086" y="169664"/>
                </a:lnTo>
                <a:lnTo>
                  <a:pt x="125015" y="196453"/>
                </a:lnTo>
                <a:lnTo>
                  <a:pt x="133945" y="205383"/>
                </a:lnTo>
                <a:lnTo>
                  <a:pt x="142875" y="223242"/>
                </a:lnTo>
                <a:lnTo>
                  <a:pt x="151805" y="223242"/>
                </a:lnTo>
                <a:lnTo>
                  <a:pt x="15180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509742" y="901898"/>
            <a:ext cx="276822" cy="250033"/>
          </a:xfrm>
          <a:custGeom>
            <a:avLst/>
            <a:gdLst/>
            <a:ahLst/>
            <a:cxnLst/>
            <a:rect l="0" t="0" r="0" b="0"/>
            <a:pathLst>
              <a:path w="276822" h="250033">
                <a:moveTo>
                  <a:pt x="142875" y="44649"/>
                </a:moveTo>
                <a:lnTo>
                  <a:pt x="142875" y="35719"/>
                </a:lnTo>
                <a:lnTo>
                  <a:pt x="133946" y="26789"/>
                </a:lnTo>
                <a:lnTo>
                  <a:pt x="116086" y="17860"/>
                </a:lnTo>
                <a:lnTo>
                  <a:pt x="98227" y="8930"/>
                </a:lnTo>
                <a:lnTo>
                  <a:pt x="80367" y="0"/>
                </a:lnTo>
                <a:lnTo>
                  <a:pt x="62508" y="8930"/>
                </a:lnTo>
                <a:lnTo>
                  <a:pt x="44649" y="26789"/>
                </a:lnTo>
                <a:lnTo>
                  <a:pt x="26789" y="44649"/>
                </a:lnTo>
                <a:lnTo>
                  <a:pt x="17860" y="80368"/>
                </a:lnTo>
                <a:lnTo>
                  <a:pt x="8930" y="116086"/>
                </a:lnTo>
                <a:lnTo>
                  <a:pt x="0" y="142875"/>
                </a:lnTo>
                <a:lnTo>
                  <a:pt x="8930" y="178594"/>
                </a:lnTo>
                <a:lnTo>
                  <a:pt x="17860" y="196453"/>
                </a:lnTo>
                <a:lnTo>
                  <a:pt x="26789" y="205383"/>
                </a:lnTo>
                <a:lnTo>
                  <a:pt x="44649" y="214313"/>
                </a:lnTo>
                <a:lnTo>
                  <a:pt x="62508" y="205383"/>
                </a:lnTo>
                <a:lnTo>
                  <a:pt x="80367" y="187524"/>
                </a:lnTo>
                <a:lnTo>
                  <a:pt x="98227" y="169664"/>
                </a:lnTo>
                <a:lnTo>
                  <a:pt x="107156" y="142875"/>
                </a:lnTo>
                <a:lnTo>
                  <a:pt x="116086" y="116086"/>
                </a:lnTo>
                <a:lnTo>
                  <a:pt x="116086" y="89297"/>
                </a:lnTo>
                <a:lnTo>
                  <a:pt x="125016" y="80368"/>
                </a:lnTo>
                <a:lnTo>
                  <a:pt x="125016" y="80368"/>
                </a:lnTo>
                <a:lnTo>
                  <a:pt x="125016" y="98227"/>
                </a:lnTo>
                <a:lnTo>
                  <a:pt x="125016" y="125016"/>
                </a:lnTo>
                <a:lnTo>
                  <a:pt x="125016" y="160735"/>
                </a:lnTo>
                <a:lnTo>
                  <a:pt x="133946" y="196453"/>
                </a:lnTo>
                <a:lnTo>
                  <a:pt x="142875" y="223243"/>
                </a:lnTo>
                <a:lnTo>
                  <a:pt x="160735" y="241102"/>
                </a:lnTo>
                <a:lnTo>
                  <a:pt x="169664" y="250032"/>
                </a:lnTo>
                <a:lnTo>
                  <a:pt x="187524" y="250032"/>
                </a:lnTo>
                <a:lnTo>
                  <a:pt x="214313" y="241102"/>
                </a:lnTo>
                <a:lnTo>
                  <a:pt x="232172" y="223243"/>
                </a:lnTo>
                <a:lnTo>
                  <a:pt x="258961" y="187524"/>
                </a:lnTo>
                <a:lnTo>
                  <a:pt x="276821" y="142875"/>
                </a:lnTo>
                <a:lnTo>
                  <a:pt x="27682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777633" y="785812"/>
            <a:ext cx="232173" cy="348259"/>
          </a:xfrm>
          <a:custGeom>
            <a:avLst/>
            <a:gdLst/>
            <a:ahLst/>
            <a:cxnLst/>
            <a:rect l="0" t="0" r="0" b="0"/>
            <a:pathLst>
              <a:path w="232173" h="348259">
                <a:moveTo>
                  <a:pt x="89297" y="232172"/>
                </a:moveTo>
                <a:lnTo>
                  <a:pt x="89297" y="223243"/>
                </a:lnTo>
                <a:lnTo>
                  <a:pt x="89297" y="214313"/>
                </a:lnTo>
                <a:lnTo>
                  <a:pt x="89297" y="196454"/>
                </a:lnTo>
                <a:lnTo>
                  <a:pt x="80367" y="178594"/>
                </a:lnTo>
                <a:lnTo>
                  <a:pt x="71437" y="169664"/>
                </a:lnTo>
                <a:lnTo>
                  <a:pt x="62508" y="160735"/>
                </a:lnTo>
                <a:lnTo>
                  <a:pt x="53578" y="169664"/>
                </a:lnTo>
                <a:lnTo>
                  <a:pt x="35719" y="187524"/>
                </a:lnTo>
                <a:lnTo>
                  <a:pt x="17859" y="223243"/>
                </a:lnTo>
                <a:lnTo>
                  <a:pt x="8930" y="250032"/>
                </a:lnTo>
                <a:lnTo>
                  <a:pt x="0" y="285750"/>
                </a:lnTo>
                <a:lnTo>
                  <a:pt x="0" y="312539"/>
                </a:lnTo>
                <a:lnTo>
                  <a:pt x="0" y="330399"/>
                </a:lnTo>
                <a:lnTo>
                  <a:pt x="8930" y="339329"/>
                </a:lnTo>
                <a:lnTo>
                  <a:pt x="26789" y="348258"/>
                </a:lnTo>
                <a:lnTo>
                  <a:pt x="44648" y="339329"/>
                </a:lnTo>
                <a:lnTo>
                  <a:pt x="71437" y="321469"/>
                </a:lnTo>
                <a:lnTo>
                  <a:pt x="89297" y="294680"/>
                </a:lnTo>
                <a:lnTo>
                  <a:pt x="116086" y="258961"/>
                </a:lnTo>
                <a:lnTo>
                  <a:pt x="133945" y="223243"/>
                </a:lnTo>
                <a:lnTo>
                  <a:pt x="142875" y="178594"/>
                </a:lnTo>
                <a:lnTo>
                  <a:pt x="151805" y="125016"/>
                </a:lnTo>
                <a:lnTo>
                  <a:pt x="151805" y="80368"/>
                </a:lnTo>
                <a:lnTo>
                  <a:pt x="151805" y="44649"/>
                </a:lnTo>
                <a:lnTo>
                  <a:pt x="151805" y="17860"/>
                </a:lnTo>
                <a:lnTo>
                  <a:pt x="133945" y="0"/>
                </a:lnTo>
                <a:lnTo>
                  <a:pt x="125015" y="8930"/>
                </a:lnTo>
                <a:lnTo>
                  <a:pt x="116086" y="35719"/>
                </a:lnTo>
                <a:lnTo>
                  <a:pt x="98226" y="71438"/>
                </a:lnTo>
                <a:lnTo>
                  <a:pt x="89297" y="107157"/>
                </a:lnTo>
                <a:lnTo>
                  <a:pt x="89297" y="151805"/>
                </a:lnTo>
                <a:lnTo>
                  <a:pt x="89297" y="196454"/>
                </a:lnTo>
                <a:lnTo>
                  <a:pt x="98226" y="232172"/>
                </a:lnTo>
                <a:lnTo>
                  <a:pt x="107156" y="267891"/>
                </a:lnTo>
                <a:lnTo>
                  <a:pt x="125015" y="294680"/>
                </a:lnTo>
                <a:lnTo>
                  <a:pt x="151805" y="312539"/>
                </a:lnTo>
                <a:lnTo>
                  <a:pt x="178594" y="312539"/>
                </a:lnTo>
                <a:lnTo>
                  <a:pt x="205383" y="312539"/>
                </a:lnTo>
                <a:lnTo>
                  <a:pt x="232172" y="294680"/>
                </a:lnTo>
                <a:lnTo>
                  <a:pt x="232172"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009805" y="776883"/>
            <a:ext cx="464344" cy="375048"/>
          </a:xfrm>
          <a:custGeom>
            <a:avLst/>
            <a:gdLst/>
            <a:ahLst/>
            <a:cxnLst/>
            <a:rect l="0" t="0" r="0" b="0"/>
            <a:pathLst>
              <a:path w="464344" h="375048">
                <a:moveTo>
                  <a:pt x="35718" y="187523"/>
                </a:moveTo>
                <a:lnTo>
                  <a:pt x="26789" y="187523"/>
                </a:lnTo>
                <a:lnTo>
                  <a:pt x="26789" y="187523"/>
                </a:lnTo>
                <a:lnTo>
                  <a:pt x="17859" y="187523"/>
                </a:lnTo>
                <a:lnTo>
                  <a:pt x="17859" y="196453"/>
                </a:lnTo>
                <a:lnTo>
                  <a:pt x="8929" y="205383"/>
                </a:lnTo>
                <a:lnTo>
                  <a:pt x="8929" y="223242"/>
                </a:lnTo>
                <a:lnTo>
                  <a:pt x="0" y="250031"/>
                </a:lnTo>
                <a:lnTo>
                  <a:pt x="0" y="276820"/>
                </a:lnTo>
                <a:lnTo>
                  <a:pt x="0" y="303609"/>
                </a:lnTo>
                <a:lnTo>
                  <a:pt x="0" y="321468"/>
                </a:lnTo>
                <a:lnTo>
                  <a:pt x="8929" y="339328"/>
                </a:lnTo>
                <a:lnTo>
                  <a:pt x="17859" y="339328"/>
                </a:lnTo>
                <a:lnTo>
                  <a:pt x="35718" y="339328"/>
                </a:lnTo>
                <a:lnTo>
                  <a:pt x="53578" y="321468"/>
                </a:lnTo>
                <a:lnTo>
                  <a:pt x="71437" y="312539"/>
                </a:lnTo>
                <a:lnTo>
                  <a:pt x="89297" y="285750"/>
                </a:lnTo>
                <a:lnTo>
                  <a:pt x="107156" y="258961"/>
                </a:lnTo>
                <a:lnTo>
                  <a:pt x="116086" y="223242"/>
                </a:lnTo>
                <a:lnTo>
                  <a:pt x="125015" y="178593"/>
                </a:lnTo>
                <a:lnTo>
                  <a:pt x="125015" y="133945"/>
                </a:lnTo>
                <a:lnTo>
                  <a:pt x="125015" y="89297"/>
                </a:lnTo>
                <a:lnTo>
                  <a:pt x="125015" y="44648"/>
                </a:lnTo>
                <a:lnTo>
                  <a:pt x="125015" y="17859"/>
                </a:lnTo>
                <a:lnTo>
                  <a:pt x="116086" y="0"/>
                </a:lnTo>
                <a:lnTo>
                  <a:pt x="107156" y="8929"/>
                </a:lnTo>
                <a:lnTo>
                  <a:pt x="89297" y="26789"/>
                </a:lnTo>
                <a:lnTo>
                  <a:pt x="80367" y="62508"/>
                </a:lnTo>
                <a:lnTo>
                  <a:pt x="62508" y="107156"/>
                </a:lnTo>
                <a:lnTo>
                  <a:pt x="53578" y="160734"/>
                </a:lnTo>
                <a:lnTo>
                  <a:pt x="44648" y="214312"/>
                </a:lnTo>
                <a:lnTo>
                  <a:pt x="53578" y="258961"/>
                </a:lnTo>
                <a:lnTo>
                  <a:pt x="53578" y="303609"/>
                </a:lnTo>
                <a:lnTo>
                  <a:pt x="71437" y="339328"/>
                </a:lnTo>
                <a:lnTo>
                  <a:pt x="89297" y="357187"/>
                </a:lnTo>
                <a:lnTo>
                  <a:pt x="107156" y="375047"/>
                </a:lnTo>
                <a:lnTo>
                  <a:pt x="133945" y="375047"/>
                </a:lnTo>
                <a:lnTo>
                  <a:pt x="160734" y="357187"/>
                </a:lnTo>
                <a:lnTo>
                  <a:pt x="178593" y="339328"/>
                </a:lnTo>
                <a:lnTo>
                  <a:pt x="196453" y="303609"/>
                </a:lnTo>
                <a:lnTo>
                  <a:pt x="214312" y="267890"/>
                </a:lnTo>
                <a:lnTo>
                  <a:pt x="223242" y="232172"/>
                </a:lnTo>
                <a:lnTo>
                  <a:pt x="232172" y="196453"/>
                </a:lnTo>
                <a:lnTo>
                  <a:pt x="232172" y="178593"/>
                </a:lnTo>
                <a:lnTo>
                  <a:pt x="232172" y="169664"/>
                </a:lnTo>
                <a:lnTo>
                  <a:pt x="223242" y="178593"/>
                </a:lnTo>
                <a:lnTo>
                  <a:pt x="214312" y="196453"/>
                </a:lnTo>
                <a:lnTo>
                  <a:pt x="205383" y="223242"/>
                </a:lnTo>
                <a:lnTo>
                  <a:pt x="196453" y="250031"/>
                </a:lnTo>
                <a:lnTo>
                  <a:pt x="187523" y="276820"/>
                </a:lnTo>
                <a:lnTo>
                  <a:pt x="187523" y="294679"/>
                </a:lnTo>
                <a:lnTo>
                  <a:pt x="178593" y="312539"/>
                </a:lnTo>
                <a:lnTo>
                  <a:pt x="187523" y="321468"/>
                </a:lnTo>
                <a:lnTo>
                  <a:pt x="187523" y="330398"/>
                </a:lnTo>
                <a:lnTo>
                  <a:pt x="205383" y="321468"/>
                </a:lnTo>
                <a:lnTo>
                  <a:pt x="214312" y="312539"/>
                </a:lnTo>
                <a:lnTo>
                  <a:pt x="223242" y="294679"/>
                </a:lnTo>
                <a:lnTo>
                  <a:pt x="241101" y="267890"/>
                </a:lnTo>
                <a:lnTo>
                  <a:pt x="250031" y="241101"/>
                </a:lnTo>
                <a:lnTo>
                  <a:pt x="258961" y="232172"/>
                </a:lnTo>
                <a:lnTo>
                  <a:pt x="267890" y="223242"/>
                </a:lnTo>
                <a:lnTo>
                  <a:pt x="267890" y="232172"/>
                </a:lnTo>
                <a:lnTo>
                  <a:pt x="267890" y="241101"/>
                </a:lnTo>
                <a:lnTo>
                  <a:pt x="267890" y="258961"/>
                </a:lnTo>
                <a:lnTo>
                  <a:pt x="267890" y="276820"/>
                </a:lnTo>
                <a:lnTo>
                  <a:pt x="267890" y="294679"/>
                </a:lnTo>
                <a:lnTo>
                  <a:pt x="267890" y="303609"/>
                </a:lnTo>
                <a:lnTo>
                  <a:pt x="276820" y="303609"/>
                </a:lnTo>
                <a:lnTo>
                  <a:pt x="294679" y="294679"/>
                </a:lnTo>
                <a:lnTo>
                  <a:pt x="312539" y="276820"/>
                </a:lnTo>
                <a:lnTo>
                  <a:pt x="348258" y="258961"/>
                </a:lnTo>
                <a:lnTo>
                  <a:pt x="375047" y="232172"/>
                </a:lnTo>
                <a:lnTo>
                  <a:pt x="410765" y="214312"/>
                </a:lnTo>
                <a:lnTo>
                  <a:pt x="428625" y="196453"/>
                </a:lnTo>
                <a:lnTo>
                  <a:pt x="446484" y="187523"/>
                </a:lnTo>
                <a:lnTo>
                  <a:pt x="455414" y="187523"/>
                </a:lnTo>
                <a:lnTo>
                  <a:pt x="464343" y="187523"/>
                </a:lnTo>
                <a:lnTo>
                  <a:pt x="464343" y="187523"/>
                </a:lnTo>
                <a:lnTo>
                  <a:pt x="46434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8099227" y="276820"/>
            <a:ext cx="35719" cy="44650"/>
          </a:xfrm>
          <a:custGeom>
            <a:avLst/>
            <a:gdLst/>
            <a:ahLst/>
            <a:cxnLst/>
            <a:rect l="0" t="0" r="0" b="0"/>
            <a:pathLst>
              <a:path w="35719" h="44650">
                <a:moveTo>
                  <a:pt x="35718" y="0"/>
                </a:moveTo>
                <a:lnTo>
                  <a:pt x="26789" y="8930"/>
                </a:lnTo>
                <a:lnTo>
                  <a:pt x="26789" y="8930"/>
                </a:lnTo>
                <a:lnTo>
                  <a:pt x="17859" y="17860"/>
                </a:lnTo>
                <a:lnTo>
                  <a:pt x="17859" y="17860"/>
                </a:lnTo>
                <a:lnTo>
                  <a:pt x="26789" y="17860"/>
                </a:lnTo>
                <a:lnTo>
                  <a:pt x="26789" y="17860"/>
                </a:lnTo>
                <a:lnTo>
                  <a:pt x="26789" y="17860"/>
                </a:lnTo>
                <a:lnTo>
                  <a:pt x="26789" y="17860"/>
                </a:lnTo>
                <a:lnTo>
                  <a:pt x="26789" y="26789"/>
                </a:lnTo>
                <a:lnTo>
                  <a:pt x="17859" y="35719"/>
                </a:lnTo>
                <a:lnTo>
                  <a:pt x="8929" y="44649"/>
                </a:lnTo>
                <a:lnTo>
                  <a:pt x="0" y="44649"/>
                </a:lnTo>
                <a:lnTo>
                  <a:pt x="0" y="44649"/>
                </a:lnTo>
                <a:lnTo>
                  <a:pt x="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929188" y="241102"/>
            <a:ext cx="3125391" cy="98227"/>
          </a:xfrm>
          <a:custGeom>
            <a:avLst/>
            <a:gdLst/>
            <a:ahLst/>
            <a:cxnLst/>
            <a:rect l="0" t="0" r="0" b="0"/>
            <a:pathLst>
              <a:path w="3125391" h="98227">
                <a:moveTo>
                  <a:pt x="3125390" y="0"/>
                </a:moveTo>
                <a:lnTo>
                  <a:pt x="3116460" y="0"/>
                </a:lnTo>
                <a:lnTo>
                  <a:pt x="3098601" y="0"/>
                </a:lnTo>
                <a:lnTo>
                  <a:pt x="3080742" y="0"/>
                </a:lnTo>
                <a:lnTo>
                  <a:pt x="3045023" y="17859"/>
                </a:lnTo>
                <a:lnTo>
                  <a:pt x="3009304" y="35718"/>
                </a:lnTo>
                <a:lnTo>
                  <a:pt x="2964656" y="53578"/>
                </a:lnTo>
                <a:lnTo>
                  <a:pt x="2920007" y="71437"/>
                </a:lnTo>
                <a:lnTo>
                  <a:pt x="2902148" y="80367"/>
                </a:lnTo>
                <a:lnTo>
                  <a:pt x="2884289" y="80367"/>
                </a:lnTo>
                <a:lnTo>
                  <a:pt x="2875359" y="71437"/>
                </a:lnTo>
                <a:lnTo>
                  <a:pt x="2866429" y="62507"/>
                </a:lnTo>
                <a:lnTo>
                  <a:pt x="2857500" y="53578"/>
                </a:lnTo>
                <a:lnTo>
                  <a:pt x="2839640" y="44648"/>
                </a:lnTo>
                <a:lnTo>
                  <a:pt x="2821781" y="26789"/>
                </a:lnTo>
                <a:lnTo>
                  <a:pt x="2812851" y="17859"/>
                </a:lnTo>
                <a:lnTo>
                  <a:pt x="2786062" y="0"/>
                </a:lnTo>
                <a:lnTo>
                  <a:pt x="2768203" y="0"/>
                </a:lnTo>
                <a:lnTo>
                  <a:pt x="2723554" y="8929"/>
                </a:lnTo>
                <a:lnTo>
                  <a:pt x="2669976" y="26789"/>
                </a:lnTo>
                <a:lnTo>
                  <a:pt x="2607468" y="53578"/>
                </a:lnTo>
                <a:lnTo>
                  <a:pt x="2544960" y="71437"/>
                </a:lnTo>
                <a:lnTo>
                  <a:pt x="2482453" y="89296"/>
                </a:lnTo>
                <a:lnTo>
                  <a:pt x="2428875" y="98226"/>
                </a:lnTo>
                <a:lnTo>
                  <a:pt x="2393156" y="89296"/>
                </a:lnTo>
                <a:lnTo>
                  <a:pt x="2366367" y="80367"/>
                </a:lnTo>
                <a:lnTo>
                  <a:pt x="2348507" y="80367"/>
                </a:lnTo>
                <a:lnTo>
                  <a:pt x="2321718" y="71437"/>
                </a:lnTo>
                <a:lnTo>
                  <a:pt x="2294929" y="62507"/>
                </a:lnTo>
                <a:lnTo>
                  <a:pt x="2250281" y="53578"/>
                </a:lnTo>
                <a:lnTo>
                  <a:pt x="2205632" y="44648"/>
                </a:lnTo>
                <a:lnTo>
                  <a:pt x="2160984" y="35718"/>
                </a:lnTo>
                <a:lnTo>
                  <a:pt x="2098476" y="35718"/>
                </a:lnTo>
                <a:lnTo>
                  <a:pt x="2018109" y="53578"/>
                </a:lnTo>
                <a:lnTo>
                  <a:pt x="1937742" y="62507"/>
                </a:lnTo>
                <a:lnTo>
                  <a:pt x="1848445" y="80367"/>
                </a:lnTo>
                <a:lnTo>
                  <a:pt x="1777007" y="89296"/>
                </a:lnTo>
                <a:lnTo>
                  <a:pt x="1723429" y="89296"/>
                </a:lnTo>
                <a:lnTo>
                  <a:pt x="1687710" y="80367"/>
                </a:lnTo>
                <a:lnTo>
                  <a:pt x="1651992" y="71437"/>
                </a:lnTo>
                <a:lnTo>
                  <a:pt x="1625203" y="71437"/>
                </a:lnTo>
                <a:lnTo>
                  <a:pt x="1580554" y="53578"/>
                </a:lnTo>
                <a:lnTo>
                  <a:pt x="1535906" y="44648"/>
                </a:lnTo>
                <a:lnTo>
                  <a:pt x="1482328" y="26789"/>
                </a:lnTo>
                <a:lnTo>
                  <a:pt x="1428750" y="17859"/>
                </a:lnTo>
                <a:lnTo>
                  <a:pt x="1375171" y="17859"/>
                </a:lnTo>
                <a:lnTo>
                  <a:pt x="1312664" y="17859"/>
                </a:lnTo>
                <a:lnTo>
                  <a:pt x="1285875" y="17859"/>
                </a:lnTo>
                <a:lnTo>
                  <a:pt x="1196578" y="26789"/>
                </a:lnTo>
                <a:lnTo>
                  <a:pt x="1143000" y="35718"/>
                </a:lnTo>
                <a:lnTo>
                  <a:pt x="1089421" y="44648"/>
                </a:lnTo>
                <a:lnTo>
                  <a:pt x="1026914" y="53578"/>
                </a:lnTo>
                <a:lnTo>
                  <a:pt x="982265" y="62507"/>
                </a:lnTo>
                <a:lnTo>
                  <a:pt x="928687" y="53578"/>
                </a:lnTo>
                <a:lnTo>
                  <a:pt x="884039" y="53578"/>
                </a:lnTo>
                <a:lnTo>
                  <a:pt x="839390" y="44648"/>
                </a:lnTo>
                <a:lnTo>
                  <a:pt x="812601" y="35718"/>
                </a:lnTo>
                <a:lnTo>
                  <a:pt x="785812" y="35718"/>
                </a:lnTo>
                <a:lnTo>
                  <a:pt x="759023" y="26789"/>
                </a:lnTo>
                <a:lnTo>
                  <a:pt x="678656" y="35718"/>
                </a:lnTo>
                <a:lnTo>
                  <a:pt x="598289" y="44648"/>
                </a:lnTo>
                <a:lnTo>
                  <a:pt x="526851" y="62507"/>
                </a:lnTo>
                <a:lnTo>
                  <a:pt x="455414" y="80367"/>
                </a:lnTo>
                <a:lnTo>
                  <a:pt x="401835" y="89296"/>
                </a:lnTo>
                <a:lnTo>
                  <a:pt x="366117" y="89296"/>
                </a:lnTo>
                <a:lnTo>
                  <a:pt x="330398" y="80367"/>
                </a:lnTo>
                <a:lnTo>
                  <a:pt x="312539" y="80367"/>
                </a:lnTo>
                <a:lnTo>
                  <a:pt x="285750" y="71437"/>
                </a:lnTo>
                <a:lnTo>
                  <a:pt x="258960" y="71437"/>
                </a:lnTo>
                <a:lnTo>
                  <a:pt x="232171" y="62507"/>
                </a:lnTo>
                <a:lnTo>
                  <a:pt x="196453" y="53578"/>
                </a:lnTo>
                <a:lnTo>
                  <a:pt x="160734" y="44648"/>
                </a:lnTo>
                <a:lnTo>
                  <a:pt x="116085" y="44648"/>
                </a:lnTo>
                <a:lnTo>
                  <a:pt x="71437" y="53578"/>
                </a:lnTo>
                <a:lnTo>
                  <a:pt x="35718" y="5357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920258" y="133945"/>
            <a:ext cx="151806" cy="285751"/>
          </a:xfrm>
          <a:custGeom>
            <a:avLst/>
            <a:gdLst/>
            <a:ahLst/>
            <a:cxnLst/>
            <a:rect l="0" t="0" r="0" b="0"/>
            <a:pathLst>
              <a:path w="151806" h="285751">
                <a:moveTo>
                  <a:pt x="142875" y="8930"/>
                </a:moveTo>
                <a:lnTo>
                  <a:pt x="142875" y="0"/>
                </a:lnTo>
                <a:lnTo>
                  <a:pt x="133945" y="0"/>
                </a:lnTo>
                <a:lnTo>
                  <a:pt x="125015" y="8930"/>
                </a:lnTo>
                <a:lnTo>
                  <a:pt x="116086" y="17860"/>
                </a:lnTo>
                <a:lnTo>
                  <a:pt x="98226" y="26789"/>
                </a:lnTo>
                <a:lnTo>
                  <a:pt x="80367" y="44649"/>
                </a:lnTo>
                <a:lnTo>
                  <a:pt x="62508" y="62508"/>
                </a:lnTo>
                <a:lnTo>
                  <a:pt x="17859" y="107157"/>
                </a:lnTo>
                <a:lnTo>
                  <a:pt x="0" y="142875"/>
                </a:lnTo>
                <a:lnTo>
                  <a:pt x="17859" y="187524"/>
                </a:lnTo>
                <a:lnTo>
                  <a:pt x="80367" y="241102"/>
                </a:lnTo>
                <a:lnTo>
                  <a:pt x="151805" y="285750"/>
                </a:lnTo>
                <a:lnTo>
                  <a:pt x="15180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706320" y="410766"/>
            <a:ext cx="8931" cy="196454"/>
          </a:xfrm>
          <a:custGeom>
            <a:avLst/>
            <a:gdLst/>
            <a:ahLst/>
            <a:cxnLst/>
            <a:rect l="0" t="0" r="0" b="0"/>
            <a:pathLst>
              <a:path w="8931" h="196454">
                <a:moveTo>
                  <a:pt x="0" y="26789"/>
                </a:moveTo>
                <a:lnTo>
                  <a:pt x="0" y="26789"/>
                </a:lnTo>
                <a:lnTo>
                  <a:pt x="0" y="26789"/>
                </a:lnTo>
                <a:lnTo>
                  <a:pt x="0" y="17859"/>
                </a:lnTo>
                <a:lnTo>
                  <a:pt x="0" y="17859"/>
                </a:lnTo>
                <a:lnTo>
                  <a:pt x="0" y="8929"/>
                </a:lnTo>
                <a:lnTo>
                  <a:pt x="8930" y="8929"/>
                </a:lnTo>
                <a:lnTo>
                  <a:pt x="8930" y="0"/>
                </a:lnTo>
                <a:lnTo>
                  <a:pt x="8930" y="8929"/>
                </a:lnTo>
                <a:lnTo>
                  <a:pt x="8930" y="17859"/>
                </a:lnTo>
                <a:lnTo>
                  <a:pt x="8930" y="44648"/>
                </a:lnTo>
                <a:lnTo>
                  <a:pt x="0" y="80367"/>
                </a:lnTo>
                <a:lnTo>
                  <a:pt x="0" y="125015"/>
                </a:lnTo>
                <a:lnTo>
                  <a:pt x="0" y="151804"/>
                </a:lnTo>
                <a:lnTo>
                  <a:pt x="0" y="178593"/>
                </a:lnTo>
                <a:lnTo>
                  <a:pt x="0" y="196453"/>
                </a:lnTo>
                <a:lnTo>
                  <a:pt x="0" y="187523"/>
                </a:lnTo>
                <a:lnTo>
                  <a:pt x="8930" y="178593"/>
                </a:lnTo>
                <a:lnTo>
                  <a:pt x="893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804547" y="410766"/>
            <a:ext cx="26790" cy="214313"/>
          </a:xfrm>
          <a:custGeom>
            <a:avLst/>
            <a:gdLst/>
            <a:ahLst/>
            <a:cxnLst/>
            <a:rect l="0" t="0" r="0" b="0"/>
            <a:pathLst>
              <a:path w="26790" h="214313">
                <a:moveTo>
                  <a:pt x="17859" y="0"/>
                </a:moveTo>
                <a:lnTo>
                  <a:pt x="8930" y="8929"/>
                </a:lnTo>
                <a:lnTo>
                  <a:pt x="8930" y="8929"/>
                </a:lnTo>
                <a:lnTo>
                  <a:pt x="8930" y="26789"/>
                </a:lnTo>
                <a:lnTo>
                  <a:pt x="0" y="44648"/>
                </a:lnTo>
                <a:lnTo>
                  <a:pt x="0" y="71437"/>
                </a:lnTo>
                <a:lnTo>
                  <a:pt x="8930" y="107156"/>
                </a:lnTo>
                <a:lnTo>
                  <a:pt x="8930" y="142875"/>
                </a:lnTo>
                <a:lnTo>
                  <a:pt x="8930" y="178593"/>
                </a:lnTo>
                <a:lnTo>
                  <a:pt x="8930" y="196453"/>
                </a:lnTo>
                <a:lnTo>
                  <a:pt x="17859" y="214312"/>
                </a:lnTo>
                <a:lnTo>
                  <a:pt x="17859" y="214312"/>
                </a:lnTo>
                <a:lnTo>
                  <a:pt x="26789" y="205382"/>
                </a:lnTo>
                <a:lnTo>
                  <a:pt x="26789" y="178593"/>
                </a:lnTo>
                <a:lnTo>
                  <a:pt x="2678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001000" y="410766"/>
            <a:ext cx="53579" cy="232173"/>
          </a:xfrm>
          <a:custGeom>
            <a:avLst/>
            <a:gdLst/>
            <a:ahLst/>
            <a:cxnLst/>
            <a:rect l="0" t="0" r="0" b="0"/>
            <a:pathLst>
              <a:path w="53579" h="232173">
                <a:moveTo>
                  <a:pt x="17859" y="0"/>
                </a:moveTo>
                <a:lnTo>
                  <a:pt x="17859" y="0"/>
                </a:lnTo>
                <a:lnTo>
                  <a:pt x="8930" y="8929"/>
                </a:lnTo>
                <a:lnTo>
                  <a:pt x="8930" y="26789"/>
                </a:lnTo>
                <a:lnTo>
                  <a:pt x="0" y="53578"/>
                </a:lnTo>
                <a:lnTo>
                  <a:pt x="8930" y="89296"/>
                </a:lnTo>
                <a:lnTo>
                  <a:pt x="8930" y="133945"/>
                </a:lnTo>
                <a:lnTo>
                  <a:pt x="17859" y="169664"/>
                </a:lnTo>
                <a:lnTo>
                  <a:pt x="26789" y="196453"/>
                </a:lnTo>
                <a:lnTo>
                  <a:pt x="35719" y="223242"/>
                </a:lnTo>
                <a:lnTo>
                  <a:pt x="35719" y="232172"/>
                </a:lnTo>
                <a:lnTo>
                  <a:pt x="44648" y="223242"/>
                </a:lnTo>
                <a:lnTo>
                  <a:pt x="44648" y="205382"/>
                </a:lnTo>
                <a:lnTo>
                  <a:pt x="53578" y="178593"/>
                </a:lnTo>
                <a:lnTo>
                  <a:pt x="5357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8179594" y="419695"/>
            <a:ext cx="62508" cy="178595"/>
          </a:xfrm>
          <a:custGeom>
            <a:avLst/>
            <a:gdLst/>
            <a:ahLst/>
            <a:cxnLst/>
            <a:rect l="0" t="0" r="0" b="0"/>
            <a:pathLst>
              <a:path w="62508" h="178595">
                <a:moveTo>
                  <a:pt x="17858" y="0"/>
                </a:moveTo>
                <a:lnTo>
                  <a:pt x="17858" y="0"/>
                </a:lnTo>
                <a:lnTo>
                  <a:pt x="8929" y="8930"/>
                </a:lnTo>
                <a:lnTo>
                  <a:pt x="0" y="26789"/>
                </a:lnTo>
                <a:lnTo>
                  <a:pt x="0" y="44649"/>
                </a:lnTo>
                <a:lnTo>
                  <a:pt x="0" y="71438"/>
                </a:lnTo>
                <a:lnTo>
                  <a:pt x="0" y="98227"/>
                </a:lnTo>
                <a:lnTo>
                  <a:pt x="8929" y="133946"/>
                </a:lnTo>
                <a:lnTo>
                  <a:pt x="26788" y="160735"/>
                </a:lnTo>
                <a:lnTo>
                  <a:pt x="35718" y="169664"/>
                </a:lnTo>
                <a:lnTo>
                  <a:pt x="53577" y="178594"/>
                </a:lnTo>
                <a:lnTo>
                  <a:pt x="62507" y="178594"/>
                </a:lnTo>
                <a:lnTo>
                  <a:pt x="6250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8349257" y="410766"/>
            <a:ext cx="26790" cy="169665"/>
          </a:xfrm>
          <a:custGeom>
            <a:avLst/>
            <a:gdLst/>
            <a:ahLst/>
            <a:cxnLst/>
            <a:rect l="0" t="0" r="0" b="0"/>
            <a:pathLst>
              <a:path w="26790" h="169665">
                <a:moveTo>
                  <a:pt x="0" y="0"/>
                </a:moveTo>
                <a:lnTo>
                  <a:pt x="0" y="8929"/>
                </a:lnTo>
                <a:lnTo>
                  <a:pt x="0" y="17859"/>
                </a:lnTo>
                <a:lnTo>
                  <a:pt x="0" y="44648"/>
                </a:lnTo>
                <a:lnTo>
                  <a:pt x="0" y="71437"/>
                </a:lnTo>
                <a:lnTo>
                  <a:pt x="0" y="98226"/>
                </a:lnTo>
                <a:lnTo>
                  <a:pt x="0" y="125015"/>
                </a:lnTo>
                <a:lnTo>
                  <a:pt x="8930" y="142875"/>
                </a:lnTo>
                <a:lnTo>
                  <a:pt x="8930" y="160734"/>
                </a:lnTo>
                <a:lnTo>
                  <a:pt x="17859" y="169664"/>
                </a:lnTo>
                <a:lnTo>
                  <a:pt x="17859" y="169664"/>
                </a:lnTo>
                <a:lnTo>
                  <a:pt x="26789" y="160734"/>
                </a:lnTo>
                <a:lnTo>
                  <a:pt x="2678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8429624" y="437555"/>
            <a:ext cx="35720" cy="116087"/>
          </a:xfrm>
          <a:custGeom>
            <a:avLst/>
            <a:gdLst/>
            <a:ahLst/>
            <a:cxnLst/>
            <a:rect l="0" t="0" r="0" b="0"/>
            <a:pathLst>
              <a:path w="35720" h="116087">
                <a:moveTo>
                  <a:pt x="35719" y="8929"/>
                </a:moveTo>
                <a:lnTo>
                  <a:pt x="35719" y="0"/>
                </a:lnTo>
                <a:lnTo>
                  <a:pt x="26789" y="0"/>
                </a:lnTo>
                <a:lnTo>
                  <a:pt x="26789" y="0"/>
                </a:lnTo>
                <a:lnTo>
                  <a:pt x="17860" y="17859"/>
                </a:lnTo>
                <a:lnTo>
                  <a:pt x="17860" y="26789"/>
                </a:lnTo>
                <a:lnTo>
                  <a:pt x="8930" y="44648"/>
                </a:lnTo>
                <a:lnTo>
                  <a:pt x="8930" y="71437"/>
                </a:lnTo>
                <a:lnTo>
                  <a:pt x="0" y="89297"/>
                </a:lnTo>
                <a:lnTo>
                  <a:pt x="0" y="107156"/>
                </a:lnTo>
                <a:lnTo>
                  <a:pt x="8930" y="116086"/>
                </a:lnTo>
                <a:lnTo>
                  <a:pt x="8930" y="116086"/>
                </a:lnTo>
                <a:lnTo>
                  <a:pt x="17860" y="116086"/>
                </a:lnTo>
                <a:lnTo>
                  <a:pt x="17860" y="107156"/>
                </a:lnTo>
                <a:lnTo>
                  <a:pt x="17860" y="98226"/>
                </a:lnTo>
                <a:lnTo>
                  <a:pt x="26789" y="80367"/>
                </a:lnTo>
                <a:lnTo>
                  <a:pt x="26789" y="62507"/>
                </a:lnTo>
                <a:lnTo>
                  <a:pt x="26789" y="44648"/>
                </a:lnTo>
                <a:lnTo>
                  <a:pt x="26789" y="26789"/>
                </a:lnTo>
                <a:lnTo>
                  <a:pt x="17860" y="17859"/>
                </a:lnTo>
                <a:lnTo>
                  <a:pt x="17860" y="8929"/>
                </a:lnTo>
                <a:lnTo>
                  <a:pt x="17860" y="8929"/>
                </a:lnTo>
                <a:lnTo>
                  <a:pt x="1786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8483202" y="401836"/>
            <a:ext cx="26790" cy="187524"/>
          </a:xfrm>
          <a:custGeom>
            <a:avLst/>
            <a:gdLst/>
            <a:ahLst/>
            <a:cxnLst/>
            <a:rect l="0" t="0" r="0" b="0"/>
            <a:pathLst>
              <a:path w="26790" h="187524">
                <a:moveTo>
                  <a:pt x="0" y="0"/>
                </a:moveTo>
                <a:lnTo>
                  <a:pt x="0" y="0"/>
                </a:lnTo>
                <a:lnTo>
                  <a:pt x="8930" y="8930"/>
                </a:lnTo>
                <a:lnTo>
                  <a:pt x="8930" y="26789"/>
                </a:lnTo>
                <a:lnTo>
                  <a:pt x="8930" y="44648"/>
                </a:lnTo>
                <a:lnTo>
                  <a:pt x="8930" y="71437"/>
                </a:lnTo>
                <a:lnTo>
                  <a:pt x="8930" y="107156"/>
                </a:lnTo>
                <a:lnTo>
                  <a:pt x="8930" y="133945"/>
                </a:lnTo>
                <a:lnTo>
                  <a:pt x="8930" y="160734"/>
                </a:lnTo>
                <a:lnTo>
                  <a:pt x="8930" y="178594"/>
                </a:lnTo>
                <a:lnTo>
                  <a:pt x="8930" y="187523"/>
                </a:lnTo>
                <a:lnTo>
                  <a:pt x="8930" y="187523"/>
                </a:lnTo>
                <a:lnTo>
                  <a:pt x="17860" y="178594"/>
                </a:lnTo>
                <a:lnTo>
                  <a:pt x="26789" y="160734"/>
                </a:lnTo>
                <a:lnTo>
                  <a:pt x="26789" y="125016"/>
                </a:lnTo>
                <a:lnTo>
                  <a:pt x="26789" y="98226"/>
                </a:lnTo>
                <a:lnTo>
                  <a:pt x="2678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518921" y="392906"/>
            <a:ext cx="17860" cy="169665"/>
          </a:xfrm>
          <a:custGeom>
            <a:avLst/>
            <a:gdLst/>
            <a:ahLst/>
            <a:cxnLst/>
            <a:rect l="0" t="0" r="0" b="0"/>
            <a:pathLst>
              <a:path w="17860" h="169665">
                <a:moveTo>
                  <a:pt x="8930" y="0"/>
                </a:moveTo>
                <a:lnTo>
                  <a:pt x="8930" y="0"/>
                </a:lnTo>
                <a:lnTo>
                  <a:pt x="8930" y="0"/>
                </a:lnTo>
                <a:lnTo>
                  <a:pt x="8930" y="8930"/>
                </a:lnTo>
                <a:lnTo>
                  <a:pt x="8930" y="17860"/>
                </a:lnTo>
                <a:lnTo>
                  <a:pt x="8930" y="35719"/>
                </a:lnTo>
                <a:lnTo>
                  <a:pt x="17859" y="53578"/>
                </a:lnTo>
                <a:lnTo>
                  <a:pt x="17859" y="80367"/>
                </a:lnTo>
                <a:lnTo>
                  <a:pt x="17859" y="116086"/>
                </a:lnTo>
                <a:lnTo>
                  <a:pt x="17859" y="142875"/>
                </a:lnTo>
                <a:lnTo>
                  <a:pt x="8930" y="160735"/>
                </a:lnTo>
                <a:lnTo>
                  <a:pt x="8930" y="169664"/>
                </a:lnTo>
                <a:lnTo>
                  <a:pt x="0" y="169664"/>
                </a:lnTo>
                <a:lnTo>
                  <a:pt x="0" y="169664"/>
                </a:lnTo>
                <a:lnTo>
                  <a:pt x="8930" y="151805"/>
                </a:lnTo>
                <a:lnTo>
                  <a:pt x="17859" y="133946"/>
                </a:lnTo>
                <a:lnTo>
                  <a:pt x="1785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572499" y="383977"/>
            <a:ext cx="17861" cy="178594"/>
          </a:xfrm>
          <a:custGeom>
            <a:avLst/>
            <a:gdLst/>
            <a:ahLst/>
            <a:cxnLst/>
            <a:rect l="0" t="0" r="0" b="0"/>
            <a:pathLst>
              <a:path w="17861" h="178594">
                <a:moveTo>
                  <a:pt x="8930" y="8929"/>
                </a:moveTo>
                <a:lnTo>
                  <a:pt x="8930" y="8929"/>
                </a:lnTo>
                <a:lnTo>
                  <a:pt x="8930" y="8929"/>
                </a:lnTo>
                <a:lnTo>
                  <a:pt x="17860" y="0"/>
                </a:lnTo>
                <a:lnTo>
                  <a:pt x="17860" y="0"/>
                </a:lnTo>
                <a:lnTo>
                  <a:pt x="17860" y="17859"/>
                </a:lnTo>
                <a:lnTo>
                  <a:pt x="17860" y="26789"/>
                </a:lnTo>
                <a:lnTo>
                  <a:pt x="17860" y="53578"/>
                </a:lnTo>
                <a:lnTo>
                  <a:pt x="17860" y="80367"/>
                </a:lnTo>
                <a:lnTo>
                  <a:pt x="8930" y="116085"/>
                </a:lnTo>
                <a:lnTo>
                  <a:pt x="8930" y="133945"/>
                </a:lnTo>
                <a:lnTo>
                  <a:pt x="8930" y="160734"/>
                </a:lnTo>
                <a:lnTo>
                  <a:pt x="8930" y="169664"/>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500938" y="375047"/>
            <a:ext cx="44649" cy="232173"/>
          </a:xfrm>
          <a:custGeom>
            <a:avLst/>
            <a:gdLst/>
            <a:ahLst/>
            <a:cxnLst/>
            <a:rect l="0" t="0" r="0" b="0"/>
            <a:pathLst>
              <a:path w="44649" h="232173">
                <a:moveTo>
                  <a:pt x="0" y="0"/>
                </a:moveTo>
                <a:lnTo>
                  <a:pt x="0" y="0"/>
                </a:lnTo>
                <a:lnTo>
                  <a:pt x="8929" y="0"/>
                </a:lnTo>
                <a:lnTo>
                  <a:pt x="17859" y="0"/>
                </a:lnTo>
                <a:lnTo>
                  <a:pt x="26789" y="8930"/>
                </a:lnTo>
                <a:lnTo>
                  <a:pt x="26789" y="26789"/>
                </a:lnTo>
                <a:lnTo>
                  <a:pt x="35718" y="53578"/>
                </a:lnTo>
                <a:lnTo>
                  <a:pt x="35718" y="89297"/>
                </a:lnTo>
                <a:lnTo>
                  <a:pt x="35718" y="125015"/>
                </a:lnTo>
                <a:lnTo>
                  <a:pt x="26789" y="151805"/>
                </a:lnTo>
                <a:lnTo>
                  <a:pt x="26789" y="178594"/>
                </a:lnTo>
                <a:lnTo>
                  <a:pt x="26789" y="205383"/>
                </a:lnTo>
                <a:lnTo>
                  <a:pt x="35718" y="214312"/>
                </a:lnTo>
                <a:lnTo>
                  <a:pt x="44648" y="232172"/>
                </a:lnTo>
                <a:lnTo>
                  <a:pt x="4464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241977" y="366117"/>
            <a:ext cx="26790" cy="294681"/>
          </a:xfrm>
          <a:custGeom>
            <a:avLst/>
            <a:gdLst/>
            <a:ahLst/>
            <a:cxnLst/>
            <a:rect l="0" t="0" r="0" b="0"/>
            <a:pathLst>
              <a:path w="26790" h="294681">
                <a:moveTo>
                  <a:pt x="26789" y="0"/>
                </a:moveTo>
                <a:lnTo>
                  <a:pt x="26789" y="8930"/>
                </a:lnTo>
                <a:lnTo>
                  <a:pt x="17859" y="17860"/>
                </a:lnTo>
                <a:lnTo>
                  <a:pt x="17859" y="44649"/>
                </a:lnTo>
                <a:lnTo>
                  <a:pt x="17859" y="71438"/>
                </a:lnTo>
                <a:lnTo>
                  <a:pt x="8929" y="107156"/>
                </a:lnTo>
                <a:lnTo>
                  <a:pt x="8929" y="151805"/>
                </a:lnTo>
                <a:lnTo>
                  <a:pt x="8929" y="196453"/>
                </a:lnTo>
                <a:lnTo>
                  <a:pt x="0" y="232172"/>
                </a:lnTo>
                <a:lnTo>
                  <a:pt x="0" y="258961"/>
                </a:lnTo>
                <a:lnTo>
                  <a:pt x="0" y="285750"/>
                </a:lnTo>
                <a:lnTo>
                  <a:pt x="8929" y="294680"/>
                </a:lnTo>
                <a:lnTo>
                  <a:pt x="892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000875" y="375047"/>
            <a:ext cx="8931" cy="223243"/>
          </a:xfrm>
          <a:custGeom>
            <a:avLst/>
            <a:gdLst/>
            <a:ahLst/>
            <a:cxnLst/>
            <a:rect l="0" t="0" r="0" b="0"/>
            <a:pathLst>
              <a:path w="8931" h="223243">
                <a:moveTo>
                  <a:pt x="8930" y="0"/>
                </a:moveTo>
                <a:lnTo>
                  <a:pt x="8930" y="8930"/>
                </a:lnTo>
                <a:lnTo>
                  <a:pt x="8930" y="17859"/>
                </a:lnTo>
                <a:lnTo>
                  <a:pt x="8930" y="35719"/>
                </a:lnTo>
                <a:lnTo>
                  <a:pt x="8930" y="53578"/>
                </a:lnTo>
                <a:lnTo>
                  <a:pt x="8930" y="89297"/>
                </a:lnTo>
                <a:lnTo>
                  <a:pt x="8930" y="125015"/>
                </a:lnTo>
                <a:lnTo>
                  <a:pt x="0" y="160734"/>
                </a:lnTo>
                <a:lnTo>
                  <a:pt x="0" y="187523"/>
                </a:lnTo>
                <a:lnTo>
                  <a:pt x="0" y="214312"/>
                </a:lnTo>
                <a:lnTo>
                  <a:pt x="0" y="223242"/>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56" name="Freeform 889855"/>
          <p:cNvSpPr/>
          <p:nvPr/>
        </p:nvSpPr>
        <p:spPr bwMode="auto">
          <a:xfrm>
            <a:off x="7018734" y="651867"/>
            <a:ext cx="1" cy="8931"/>
          </a:xfrm>
          <a:custGeom>
            <a:avLst/>
            <a:gdLst/>
            <a:ahLst/>
            <a:cxnLst/>
            <a:rect l="0" t="0" r="0" b="0"/>
            <a:pathLst>
              <a:path w="1" h="8931">
                <a:moveTo>
                  <a:pt x="0" y="0"/>
                </a:moveTo>
                <a:lnTo>
                  <a:pt x="0" y="0"/>
                </a:lnTo>
                <a:lnTo>
                  <a:pt x="0" y="0"/>
                </a:lnTo>
                <a:lnTo>
                  <a:pt x="0" y="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57" name="Freeform 889856"/>
          <p:cNvSpPr/>
          <p:nvPr/>
        </p:nvSpPr>
        <p:spPr bwMode="auto">
          <a:xfrm>
            <a:off x="6974086" y="642938"/>
            <a:ext cx="178595" cy="169664"/>
          </a:xfrm>
          <a:custGeom>
            <a:avLst/>
            <a:gdLst/>
            <a:ahLst/>
            <a:cxnLst/>
            <a:rect l="0" t="0" r="0" b="0"/>
            <a:pathLst>
              <a:path w="178595" h="169664">
                <a:moveTo>
                  <a:pt x="44648" y="0"/>
                </a:moveTo>
                <a:lnTo>
                  <a:pt x="44648" y="0"/>
                </a:lnTo>
                <a:lnTo>
                  <a:pt x="44648" y="0"/>
                </a:lnTo>
                <a:lnTo>
                  <a:pt x="53578" y="0"/>
                </a:lnTo>
                <a:lnTo>
                  <a:pt x="53578" y="0"/>
                </a:lnTo>
                <a:lnTo>
                  <a:pt x="44648" y="0"/>
                </a:lnTo>
                <a:lnTo>
                  <a:pt x="44648" y="0"/>
                </a:lnTo>
                <a:lnTo>
                  <a:pt x="44648" y="0"/>
                </a:lnTo>
                <a:lnTo>
                  <a:pt x="35719" y="0"/>
                </a:lnTo>
                <a:lnTo>
                  <a:pt x="35719" y="8929"/>
                </a:lnTo>
                <a:lnTo>
                  <a:pt x="26789" y="26789"/>
                </a:lnTo>
                <a:lnTo>
                  <a:pt x="8930" y="44648"/>
                </a:lnTo>
                <a:lnTo>
                  <a:pt x="8930" y="80367"/>
                </a:lnTo>
                <a:lnTo>
                  <a:pt x="0" y="107156"/>
                </a:lnTo>
                <a:lnTo>
                  <a:pt x="8930" y="133945"/>
                </a:lnTo>
                <a:lnTo>
                  <a:pt x="17859" y="160734"/>
                </a:lnTo>
                <a:lnTo>
                  <a:pt x="35719" y="169663"/>
                </a:lnTo>
                <a:lnTo>
                  <a:pt x="62508" y="169663"/>
                </a:lnTo>
                <a:lnTo>
                  <a:pt x="89297" y="160734"/>
                </a:lnTo>
                <a:lnTo>
                  <a:pt x="125016" y="133945"/>
                </a:lnTo>
                <a:lnTo>
                  <a:pt x="151805" y="116085"/>
                </a:lnTo>
                <a:lnTo>
                  <a:pt x="169664" y="89296"/>
                </a:lnTo>
                <a:lnTo>
                  <a:pt x="178594" y="62507"/>
                </a:lnTo>
                <a:lnTo>
                  <a:pt x="178594" y="44648"/>
                </a:lnTo>
                <a:lnTo>
                  <a:pt x="169664" y="26789"/>
                </a:lnTo>
                <a:lnTo>
                  <a:pt x="142875" y="8929"/>
                </a:lnTo>
                <a:lnTo>
                  <a:pt x="125016" y="8929"/>
                </a:lnTo>
                <a:lnTo>
                  <a:pt x="107156" y="8929"/>
                </a:lnTo>
                <a:lnTo>
                  <a:pt x="89297" y="17859"/>
                </a:lnTo>
                <a:lnTo>
                  <a:pt x="89297" y="26789"/>
                </a:lnTo>
                <a:lnTo>
                  <a:pt x="8929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58" name="Freeform 889857"/>
          <p:cNvSpPr/>
          <p:nvPr/>
        </p:nvSpPr>
        <p:spPr bwMode="auto">
          <a:xfrm>
            <a:off x="7259836" y="678656"/>
            <a:ext cx="151806" cy="125017"/>
          </a:xfrm>
          <a:custGeom>
            <a:avLst/>
            <a:gdLst/>
            <a:ahLst/>
            <a:cxnLst/>
            <a:rect l="0" t="0" r="0" b="0"/>
            <a:pathLst>
              <a:path w="151806" h="125017">
                <a:moveTo>
                  <a:pt x="62508" y="0"/>
                </a:moveTo>
                <a:lnTo>
                  <a:pt x="53578" y="0"/>
                </a:lnTo>
                <a:lnTo>
                  <a:pt x="44648" y="17860"/>
                </a:lnTo>
                <a:lnTo>
                  <a:pt x="26789" y="35719"/>
                </a:lnTo>
                <a:lnTo>
                  <a:pt x="17859" y="62508"/>
                </a:lnTo>
                <a:lnTo>
                  <a:pt x="0" y="80367"/>
                </a:lnTo>
                <a:lnTo>
                  <a:pt x="0" y="107156"/>
                </a:lnTo>
                <a:lnTo>
                  <a:pt x="8930" y="125016"/>
                </a:lnTo>
                <a:lnTo>
                  <a:pt x="17859" y="125016"/>
                </a:lnTo>
                <a:lnTo>
                  <a:pt x="44648" y="125016"/>
                </a:lnTo>
                <a:lnTo>
                  <a:pt x="71437" y="116086"/>
                </a:lnTo>
                <a:lnTo>
                  <a:pt x="107156" y="98227"/>
                </a:lnTo>
                <a:lnTo>
                  <a:pt x="125016" y="80367"/>
                </a:lnTo>
                <a:lnTo>
                  <a:pt x="142875" y="62508"/>
                </a:lnTo>
                <a:lnTo>
                  <a:pt x="151805" y="44649"/>
                </a:lnTo>
                <a:lnTo>
                  <a:pt x="142875" y="26789"/>
                </a:lnTo>
                <a:lnTo>
                  <a:pt x="116086" y="8930"/>
                </a:lnTo>
                <a:lnTo>
                  <a:pt x="89297" y="8930"/>
                </a:lnTo>
                <a:lnTo>
                  <a:pt x="53578" y="17860"/>
                </a:lnTo>
                <a:lnTo>
                  <a:pt x="26789" y="26789"/>
                </a:lnTo>
                <a:lnTo>
                  <a:pt x="8930" y="44649"/>
                </a:lnTo>
                <a:lnTo>
                  <a:pt x="0" y="62508"/>
                </a:lnTo>
                <a:lnTo>
                  <a:pt x="8930" y="71438"/>
                </a:lnTo>
                <a:lnTo>
                  <a:pt x="35719" y="71438"/>
                </a:lnTo>
                <a:lnTo>
                  <a:pt x="3571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0" name="Freeform 889859"/>
          <p:cNvSpPr/>
          <p:nvPr/>
        </p:nvSpPr>
        <p:spPr bwMode="auto">
          <a:xfrm>
            <a:off x="7483078" y="651867"/>
            <a:ext cx="133946" cy="142876"/>
          </a:xfrm>
          <a:custGeom>
            <a:avLst/>
            <a:gdLst/>
            <a:ahLst/>
            <a:cxnLst/>
            <a:rect l="0" t="0" r="0" b="0"/>
            <a:pathLst>
              <a:path w="133946" h="142876">
                <a:moveTo>
                  <a:pt x="53578" y="0"/>
                </a:moveTo>
                <a:lnTo>
                  <a:pt x="44649" y="8930"/>
                </a:lnTo>
                <a:lnTo>
                  <a:pt x="44649" y="17860"/>
                </a:lnTo>
                <a:lnTo>
                  <a:pt x="26789" y="26789"/>
                </a:lnTo>
                <a:lnTo>
                  <a:pt x="17860" y="44649"/>
                </a:lnTo>
                <a:lnTo>
                  <a:pt x="0" y="71438"/>
                </a:lnTo>
                <a:lnTo>
                  <a:pt x="0" y="98227"/>
                </a:lnTo>
                <a:lnTo>
                  <a:pt x="0" y="116086"/>
                </a:lnTo>
                <a:lnTo>
                  <a:pt x="8930" y="133945"/>
                </a:lnTo>
                <a:lnTo>
                  <a:pt x="17860" y="142875"/>
                </a:lnTo>
                <a:lnTo>
                  <a:pt x="44649" y="142875"/>
                </a:lnTo>
                <a:lnTo>
                  <a:pt x="71438" y="133945"/>
                </a:lnTo>
                <a:lnTo>
                  <a:pt x="98227" y="125016"/>
                </a:lnTo>
                <a:lnTo>
                  <a:pt x="125016" y="116086"/>
                </a:lnTo>
                <a:lnTo>
                  <a:pt x="133945" y="98227"/>
                </a:lnTo>
                <a:lnTo>
                  <a:pt x="133945" y="80367"/>
                </a:lnTo>
                <a:lnTo>
                  <a:pt x="133945" y="62508"/>
                </a:lnTo>
                <a:lnTo>
                  <a:pt x="116086" y="44649"/>
                </a:lnTo>
                <a:lnTo>
                  <a:pt x="89297" y="44649"/>
                </a:lnTo>
                <a:lnTo>
                  <a:pt x="71438" y="35719"/>
                </a:lnTo>
                <a:lnTo>
                  <a:pt x="53578" y="44649"/>
                </a:lnTo>
                <a:lnTo>
                  <a:pt x="44649" y="44649"/>
                </a:lnTo>
                <a:lnTo>
                  <a:pt x="4464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1" name="Freeform 889860"/>
          <p:cNvSpPr/>
          <p:nvPr/>
        </p:nvSpPr>
        <p:spPr bwMode="auto">
          <a:xfrm>
            <a:off x="7652742" y="705445"/>
            <a:ext cx="107157" cy="107157"/>
          </a:xfrm>
          <a:custGeom>
            <a:avLst/>
            <a:gdLst/>
            <a:ahLst/>
            <a:cxnLst/>
            <a:rect l="0" t="0" r="0" b="0"/>
            <a:pathLst>
              <a:path w="107157" h="107157">
                <a:moveTo>
                  <a:pt x="71438" y="0"/>
                </a:moveTo>
                <a:lnTo>
                  <a:pt x="71438" y="8930"/>
                </a:lnTo>
                <a:lnTo>
                  <a:pt x="53578" y="17860"/>
                </a:lnTo>
                <a:lnTo>
                  <a:pt x="44649" y="44649"/>
                </a:lnTo>
                <a:lnTo>
                  <a:pt x="35719" y="62508"/>
                </a:lnTo>
                <a:lnTo>
                  <a:pt x="17860" y="80367"/>
                </a:lnTo>
                <a:lnTo>
                  <a:pt x="17860" y="98227"/>
                </a:lnTo>
                <a:lnTo>
                  <a:pt x="17860" y="107156"/>
                </a:lnTo>
                <a:lnTo>
                  <a:pt x="26789" y="107156"/>
                </a:lnTo>
                <a:lnTo>
                  <a:pt x="44649" y="107156"/>
                </a:lnTo>
                <a:lnTo>
                  <a:pt x="62508" y="98227"/>
                </a:lnTo>
                <a:lnTo>
                  <a:pt x="80367" y="89297"/>
                </a:lnTo>
                <a:lnTo>
                  <a:pt x="98227" y="71438"/>
                </a:lnTo>
                <a:lnTo>
                  <a:pt x="107156" y="53578"/>
                </a:lnTo>
                <a:lnTo>
                  <a:pt x="107156" y="35719"/>
                </a:lnTo>
                <a:lnTo>
                  <a:pt x="107156" y="17860"/>
                </a:lnTo>
                <a:lnTo>
                  <a:pt x="89297" y="8930"/>
                </a:lnTo>
                <a:lnTo>
                  <a:pt x="71438" y="8930"/>
                </a:lnTo>
                <a:lnTo>
                  <a:pt x="44649" y="8930"/>
                </a:lnTo>
                <a:lnTo>
                  <a:pt x="26789" y="17860"/>
                </a:lnTo>
                <a:lnTo>
                  <a:pt x="8930" y="35719"/>
                </a:lnTo>
                <a:lnTo>
                  <a:pt x="0" y="44649"/>
                </a:lnTo>
                <a:lnTo>
                  <a:pt x="8930" y="53578"/>
                </a:lnTo>
                <a:lnTo>
                  <a:pt x="26789" y="62508"/>
                </a:lnTo>
                <a:lnTo>
                  <a:pt x="2678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2" name="Freeform 889861"/>
          <p:cNvSpPr/>
          <p:nvPr/>
        </p:nvSpPr>
        <p:spPr bwMode="auto">
          <a:xfrm>
            <a:off x="7804547" y="696516"/>
            <a:ext cx="71438" cy="116086"/>
          </a:xfrm>
          <a:custGeom>
            <a:avLst/>
            <a:gdLst/>
            <a:ahLst/>
            <a:cxnLst/>
            <a:rect l="0" t="0" r="0" b="0"/>
            <a:pathLst>
              <a:path w="71438" h="116086">
                <a:moveTo>
                  <a:pt x="8930" y="0"/>
                </a:moveTo>
                <a:lnTo>
                  <a:pt x="8930" y="0"/>
                </a:lnTo>
                <a:lnTo>
                  <a:pt x="8930" y="8929"/>
                </a:lnTo>
                <a:lnTo>
                  <a:pt x="8930" y="17859"/>
                </a:lnTo>
                <a:lnTo>
                  <a:pt x="8930" y="35718"/>
                </a:lnTo>
                <a:lnTo>
                  <a:pt x="0" y="44648"/>
                </a:lnTo>
                <a:lnTo>
                  <a:pt x="0" y="71437"/>
                </a:lnTo>
                <a:lnTo>
                  <a:pt x="0" y="80367"/>
                </a:lnTo>
                <a:lnTo>
                  <a:pt x="0" y="98226"/>
                </a:lnTo>
                <a:lnTo>
                  <a:pt x="8930" y="107156"/>
                </a:lnTo>
                <a:lnTo>
                  <a:pt x="17859" y="116085"/>
                </a:lnTo>
                <a:lnTo>
                  <a:pt x="26789" y="116085"/>
                </a:lnTo>
                <a:lnTo>
                  <a:pt x="44648" y="116085"/>
                </a:lnTo>
                <a:lnTo>
                  <a:pt x="53578" y="107156"/>
                </a:lnTo>
                <a:lnTo>
                  <a:pt x="62508" y="89296"/>
                </a:lnTo>
                <a:lnTo>
                  <a:pt x="71437" y="71437"/>
                </a:lnTo>
                <a:lnTo>
                  <a:pt x="71437" y="53578"/>
                </a:lnTo>
                <a:lnTo>
                  <a:pt x="62508" y="35718"/>
                </a:lnTo>
                <a:lnTo>
                  <a:pt x="44648" y="17859"/>
                </a:lnTo>
                <a:lnTo>
                  <a:pt x="26789" y="8929"/>
                </a:lnTo>
                <a:lnTo>
                  <a:pt x="17859" y="0"/>
                </a:lnTo>
                <a:lnTo>
                  <a:pt x="0" y="0"/>
                </a:lnTo>
                <a:lnTo>
                  <a:pt x="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3" name="Freeform 889862"/>
          <p:cNvSpPr/>
          <p:nvPr/>
        </p:nvSpPr>
        <p:spPr bwMode="auto">
          <a:xfrm>
            <a:off x="7929563" y="705445"/>
            <a:ext cx="187524" cy="98228"/>
          </a:xfrm>
          <a:custGeom>
            <a:avLst/>
            <a:gdLst/>
            <a:ahLst/>
            <a:cxnLst/>
            <a:rect l="0" t="0" r="0" b="0"/>
            <a:pathLst>
              <a:path w="187524" h="98228">
                <a:moveTo>
                  <a:pt x="8929" y="35719"/>
                </a:moveTo>
                <a:lnTo>
                  <a:pt x="8929" y="44649"/>
                </a:lnTo>
                <a:lnTo>
                  <a:pt x="0" y="44649"/>
                </a:lnTo>
                <a:lnTo>
                  <a:pt x="0" y="62508"/>
                </a:lnTo>
                <a:lnTo>
                  <a:pt x="0" y="71438"/>
                </a:lnTo>
                <a:lnTo>
                  <a:pt x="0" y="89297"/>
                </a:lnTo>
                <a:lnTo>
                  <a:pt x="8929" y="98227"/>
                </a:lnTo>
                <a:lnTo>
                  <a:pt x="26789" y="98227"/>
                </a:lnTo>
                <a:lnTo>
                  <a:pt x="53578" y="98227"/>
                </a:lnTo>
                <a:lnTo>
                  <a:pt x="80367" y="98227"/>
                </a:lnTo>
                <a:lnTo>
                  <a:pt x="116085" y="89297"/>
                </a:lnTo>
                <a:lnTo>
                  <a:pt x="151804" y="71438"/>
                </a:lnTo>
                <a:lnTo>
                  <a:pt x="178593" y="53578"/>
                </a:lnTo>
                <a:lnTo>
                  <a:pt x="187523" y="44649"/>
                </a:lnTo>
                <a:lnTo>
                  <a:pt x="187523" y="26789"/>
                </a:lnTo>
                <a:lnTo>
                  <a:pt x="169664" y="8930"/>
                </a:lnTo>
                <a:lnTo>
                  <a:pt x="142875" y="0"/>
                </a:lnTo>
                <a:lnTo>
                  <a:pt x="107156" y="0"/>
                </a:lnTo>
                <a:lnTo>
                  <a:pt x="80367" y="8930"/>
                </a:lnTo>
                <a:lnTo>
                  <a:pt x="53578" y="17860"/>
                </a:lnTo>
                <a:lnTo>
                  <a:pt x="44648" y="35719"/>
                </a:lnTo>
                <a:lnTo>
                  <a:pt x="53578" y="44649"/>
                </a:lnTo>
                <a:lnTo>
                  <a:pt x="71437" y="44649"/>
                </a:lnTo>
                <a:lnTo>
                  <a:pt x="98226" y="44649"/>
                </a:lnTo>
                <a:lnTo>
                  <a:pt x="9822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4" name="Freeform 889863"/>
          <p:cNvSpPr/>
          <p:nvPr/>
        </p:nvSpPr>
        <p:spPr bwMode="auto">
          <a:xfrm>
            <a:off x="8143875" y="696516"/>
            <a:ext cx="178594" cy="151805"/>
          </a:xfrm>
          <a:custGeom>
            <a:avLst/>
            <a:gdLst/>
            <a:ahLst/>
            <a:cxnLst/>
            <a:rect l="0" t="0" r="0" b="0"/>
            <a:pathLst>
              <a:path w="178594" h="151805">
                <a:moveTo>
                  <a:pt x="98226" y="8929"/>
                </a:moveTo>
                <a:lnTo>
                  <a:pt x="89296" y="8929"/>
                </a:lnTo>
                <a:lnTo>
                  <a:pt x="89296" y="0"/>
                </a:lnTo>
                <a:lnTo>
                  <a:pt x="80366" y="0"/>
                </a:lnTo>
                <a:lnTo>
                  <a:pt x="80366" y="8929"/>
                </a:lnTo>
                <a:lnTo>
                  <a:pt x="62507" y="17859"/>
                </a:lnTo>
                <a:lnTo>
                  <a:pt x="44648" y="44648"/>
                </a:lnTo>
                <a:lnTo>
                  <a:pt x="26789" y="71437"/>
                </a:lnTo>
                <a:lnTo>
                  <a:pt x="8930" y="98226"/>
                </a:lnTo>
                <a:lnTo>
                  <a:pt x="0" y="125015"/>
                </a:lnTo>
                <a:lnTo>
                  <a:pt x="0" y="133945"/>
                </a:lnTo>
                <a:lnTo>
                  <a:pt x="17859" y="151804"/>
                </a:lnTo>
                <a:lnTo>
                  <a:pt x="44648" y="151804"/>
                </a:lnTo>
                <a:lnTo>
                  <a:pt x="71437" y="151804"/>
                </a:lnTo>
                <a:lnTo>
                  <a:pt x="107155" y="142875"/>
                </a:lnTo>
                <a:lnTo>
                  <a:pt x="133945" y="133945"/>
                </a:lnTo>
                <a:lnTo>
                  <a:pt x="151804" y="107156"/>
                </a:lnTo>
                <a:lnTo>
                  <a:pt x="169663" y="89296"/>
                </a:lnTo>
                <a:lnTo>
                  <a:pt x="178593" y="62507"/>
                </a:lnTo>
                <a:lnTo>
                  <a:pt x="169663" y="35718"/>
                </a:lnTo>
                <a:lnTo>
                  <a:pt x="160734" y="26789"/>
                </a:lnTo>
                <a:lnTo>
                  <a:pt x="133945" y="17859"/>
                </a:lnTo>
                <a:lnTo>
                  <a:pt x="107155" y="17859"/>
                </a:lnTo>
                <a:lnTo>
                  <a:pt x="71437" y="26789"/>
                </a:lnTo>
                <a:lnTo>
                  <a:pt x="62507" y="44648"/>
                </a:lnTo>
                <a:lnTo>
                  <a:pt x="62507" y="53578"/>
                </a:lnTo>
                <a:lnTo>
                  <a:pt x="71437" y="71437"/>
                </a:lnTo>
                <a:lnTo>
                  <a:pt x="98226" y="80367"/>
                </a:lnTo>
                <a:lnTo>
                  <a:pt x="125015" y="80367"/>
                </a:lnTo>
                <a:lnTo>
                  <a:pt x="160734" y="80367"/>
                </a:lnTo>
                <a:lnTo>
                  <a:pt x="16073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5" name="Freeform 889864"/>
          <p:cNvSpPr/>
          <p:nvPr/>
        </p:nvSpPr>
        <p:spPr bwMode="auto">
          <a:xfrm>
            <a:off x="8384976" y="651867"/>
            <a:ext cx="17860" cy="160735"/>
          </a:xfrm>
          <a:custGeom>
            <a:avLst/>
            <a:gdLst/>
            <a:ahLst/>
            <a:cxnLst/>
            <a:rect l="0" t="0" r="0" b="0"/>
            <a:pathLst>
              <a:path w="17860" h="160735">
                <a:moveTo>
                  <a:pt x="8929" y="0"/>
                </a:moveTo>
                <a:lnTo>
                  <a:pt x="17859" y="0"/>
                </a:lnTo>
                <a:lnTo>
                  <a:pt x="17859" y="0"/>
                </a:lnTo>
                <a:lnTo>
                  <a:pt x="17859" y="8930"/>
                </a:lnTo>
                <a:lnTo>
                  <a:pt x="17859" y="17860"/>
                </a:lnTo>
                <a:lnTo>
                  <a:pt x="8929" y="35719"/>
                </a:lnTo>
                <a:lnTo>
                  <a:pt x="8929" y="53578"/>
                </a:lnTo>
                <a:lnTo>
                  <a:pt x="0" y="71438"/>
                </a:lnTo>
                <a:lnTo>
                  <a:pt x="0" y="98227"/>
                </a:lnTo>
                <a:lnTo>
                  <a:pt x="0" y="116086"/>
                </a:lnTo>
                <a:lnTo>
                  <a:pt x="8929" y="133945"/>
                </a:lnTo>
                <a:lnTo>
                  <a:pt x="8929" y="151805"/>
                </a:lnTo>
                <a:lnTo>
                  <a:pt x="8929" y="151805"/>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6" name="Freeform 889865"/>
          <p:cNvSpPr/>
          <p:nvPr/>
        </p:nvSpPr>
        <p:spPr bwMode="auto">
          <a:xfrm>
            <a:off x="8429624" y="669727"/>
            <a:ext cx="35720" cy="107157"/>
          </a:xfrm>
          <a:custGeom>
            <a:avLst/>
            <a:gdLst/>
            <a:ahLst/>
            <a:cxnLst/>
            <a:rect l="0" t="0" r="0" b="0"/>
            <a:pathLst>
              <a:path w="35720" h="107157">
                <a:moveTo>
                  <a:pt x="8930" y="35718"/>
                </a:moveTo>
                <a:lnTo>
                  <a:pt x="8930" y="35718"/>
                </a:lnTo>
                <a:lnTo>
                  <a:pt x="8930" y="35718"/>
                </a:lnTo>
                <a:lnTo>
                  <a:pt x="8930" y="26789"/>
                </a:lnTo>
                <a:lnTo>
                  <a:pt x="8930" y="26789"/>
                </a:lnTo>
                <a:lnTo>
                  <a:pt x="8930" y="17859"/>
                </a:lnTo>
                <a:lnTo>
                  <a:pt x="8930" y="17859"/>
                </a:lnTo>
                <a:lnTo>
                  <a:pt x="8930" y="8929"/>
                </a:lnTo>
                <a:lnTo>
                  <a:pt x="8930" y="8929"/>
                </a:lnTo>
                <a:lnTo>
                  <a:pt x="17860" y="0"/>
                </a:lnTo>
                <a:lnTo>
                  <a:pt x="17860" y="0"/>
                </a:lnTo>
                <a:lnTo>
                  <a:pt x="17860" y="0"/>
                </a:lnTo>
                <a:lnTo>
                  <a:pt x="17860" y="0"/>
                </a:lnTo>
                <a:lnTo>
                  <a:pt x="8930" y="8929"/>
                </a:lnTo>
                <a:lnTo>
                  <a:pt x="0" y="17859"/>
                </a:lnTo>
                <a:lnTo>
                  <a:pt x="0" y="26789"/>
                </a:lnTo>
                <a:lnTo>
                  <a:pt x="0" y="44648"/>
                </a:lnTo>
                <a:lnTo>
                  <a:pt x="0" y="62507"/>
                </a:lnTo>
                <a:lnTo>
                  <a:pt x="0" y="80367"/>
                </a:lnTo>
                <a:lnTo>
                  <a:pt x="8930" y="89296"/>
                </a:lnTo>
                <a:lnTo>
                  <a:pt x="17860" y="107156"/>
                </a:lnTo>
                <a:lnTo>
                  <a:pt x="17860" y="107156"/>
                </a:lnTo>
                <a:lnTo>
                  <a:pt x="26789" y="107156"/>
                </a:lnTo>
                <a:lnTo>
                  <a:pt x="26789" y="107156"/>
                </a:lnTo>
                <a:lnTo>
                  <a:pt x="35719" y="98226"/>
                </a:lnTo>
                <a:lnTo>
                  <a:pt x="35719" y="89296"/>
                </a:lnTo>
                <a:lnTo>
                  <a:pt x="35719" y="71437"/>
                </a:lnTo>
                <a:lnTo>
                  <a:pt x="35719" y="53578"/>
                </a:lnTo>
                <a:lnTo>
                  <a:pt x="35719" y="35718"/>
                </a:lnTo>
                <a:lnTo>
                  <a:pt x="35719" y="26789"/>
                </a:lnTo>
                <a:lnTo>
                  <a:pt x="35719" y="8929"/>
                </a:lnTo>
                <a:lnTo>
                  <a:pt x="26789" y="0"/>
                </a:lnTo>
                <a:lnTo>
                  <a:pt x="26789" y="0"/>
                </a:lnTo>
                <a:lnTo>
                  <a:pt x="26789" y="0"/>
                </a:lnTo>
                <a:lnTo>
                  <a:pt x="26789" y="8929"/>
                </a:lnTo>
                <a:lnTo>
                  <a:pt x="17860" y="17859"/>
                </a:lnTo>
                <a:lnTo>
                  <a:pt x="26789" y="26789"/>
                </a:lnTo>
                <a:lnTo>
                  <a:pt x="26789" y="35718"/>
                </a:lnTo>
                <a:lnTo>
                  <a:pt x="26789"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7" name="Freeform 889866"/>
          <p:cNvSpPr/>
          <p:nvPr/>
        </p:nvSpPr>
        <p:spPr bwMode="auto">
          <a:xfrm>
            <a:off x="8474273" y="651867"/>
            <a:ext cx="35719" cy="116087"/>
          </a:xfrm>
          <a:custGeom>
            <a:avLst/>
            <a:gdLst/>
            <a:ahLst/>
            <a:cxnLst/>
            <a:rect l="0" t="0" r="0" b="0"/>
            <a:pathLst>
              <a:path w="35719" h="116087">
                <a:moveTo>
                  <a:pt x="26789" y="17860"/>
                </a:moveTo>
                <a:lnTo>
                  <a:pt x="17859" y="26789"/>
                </a:lnTo>
                <a:lnTo>
                  <a:pt x="17859" y="35719"/>
                </a:lnTo>
                <a:lnTo>
                  <a:pt x="8929" y="53578"/>
                </a:lnTo>
                <a:lnTo>
                  <a:pt x="8929" y="71438"/>
                </a:lnTo>
                <a:lnTo>
                  <a:pt x="8929" y="89297"/>
                </a:lnTo>
                <a:lnTo>
                  <a:pt x="8929" y="98227"/>
                </a:lnTo>
                <a:lnTo>
                  <a:pt x="8929" y="107156"/>
                </a:lnTo>
                <a:lnTo>
                  <a:pt x="17859" y="116086"/>
                </a:lnTo>
                <a:lnTo>
                  <a:pt x="26789" y="116086"/>
                </a:lnTo>
                <a:lnTo>
                  <a:pt x="26789" y="107156"/>
                </a:lnTo>
                <a:lnTo>
                  <a:pt x="35718" y="98227"/>
                </a:lnTo>
                <a:lnTo>
                  <a:pt x="35718" y="89297"/>
                </a:lnTo>
                <a:lnTo>
                  <a:pt x="35718" y="71438"/>
                </a:lnTo>
                <a:lnTo>
                  <a:pt x="26789" y="53578"/>
                </a:lnTo>
                <a:lnTo>
                  <a:pt x="17859" y="26789"/>
                </a:lnTo>
                <a:lnTo>
                  <a:pt x="17859" y="17860"/>
                </a:lnTo>
                <a:lnTo>
                  <a:pt x="8929" y="0"/>
                </a:lnTo>
                <a:lnTo>
                  <a:pt x="8929" y="0"/>
                </a:lnTo>
                <a:lnTo>
                  <a:pt x="0" y="0"/>
                </a:lnTo>
                <a:lnTo>
                  <a:pt x="0"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8" name="Freeform 889867"/>
          <p:cNvSpPr/>
          <p:nvPr/>
        </p:nvSpPr>
        <p:spPr bwMode="auto">
          <a:xfrm>
            <a:off x="6804422" y="803672"/>
            <a:ext cx="1750219" cy="89298"/>
          </a:xfrm>
          <a:custGeom>
            <a:avLst/>
            <a:gdLst/>
            <a:ahLst/>
            <a:cxnLst/>
            <a:rect l="0" t="0" r="0" b="0"/>
            <a:pathLst>
              <a:path w="1750219" h="89298">
                <a:moveTo>
                  <a:pt x="89297" y="80367"/>
                </a:moveTo>
                <a:lnTo>
                  <a:pt x="71437" y="80367"/>
                </a:lnTo>
                <a:lnTo>
                  <a:pt x="53578" y="80367"/>
                </a:lnTo>
                <a:lnTo>
                  <a:pt x="26789" y="89297"/>
                </a:lnTo>
                <a:lnTo>
                  <a:pt x="8930" y="89297"/>
                </a:lnTo>
                <a:lnTo>
                  <a:pt x="0" y="89297"/>
                </a:lnTo>
                <a:lnTo>
                  <a:pt x="0" y="89297"/>
                </a:lnTo>
                <a:lnTo>
                  <a:pt x="0" y="80367"/>
                </a:lnTo>
                <a:lnTo>
                  <a:pt x="17859" y="80367"/>
                </a:lnTo>
                <a:lnTo>
                  <a:pt x="35719" y="71437"/>
                </a:lnTo>
                <a:lnTo>
                  <a:pt x="71437" y="71437"/>
                </a:lnTo>
                <a:lnTo>
                  <a:pt x="116086" y="71437"/>
                </a:lnTo>
                <a:lnTo>
                  <a:pt x="169664" y="71437"/>
                </a:lnTo>
                <a:lnTo>
                  <a:pt x="232172" y="71437"/>
                </a:lnTo>
                <a:lnTo>
                  <a:pt x="303609" y="71437"/>
                </a:lnTo>
                <a:lnTo>
                  <a:pt x="383976" y="71437"/>
                </a:lnTo>
                <a:lnTo>
                  <a:pt x="473273" y="71437"/>
                </a:lnTo>
                <a:lnTo>
                  <a:pt x="580430" y="62508"/>
                </a:lnTo>
                <a:lnTo>
                  <a:pt x="696516" y="53578"/>
                </a:lnTo>
                <a:lnTo>
                  <a:pt x="821531" y="35719"/>
                </a:lnTo>
                <a:lnTo>
                  <a:pt x="973336" y="26789"/>
                </a:lnTo>
                <a:lnTo>
                  <a:pt x="1125141" y="8929"/>
                </a:lnTo>
                <a:lnTo>
                  <a:pt x="1285875" y="8929"/>
                </a:lnTo>
                <a:lnTo>
                  <a:pt x="1437679" y="0"/>
                </a:lnTo>
                <a:lnTo>
                  <a:pt x="1553765" y="0"/>
                </a:lnTo>
                <a:lnTo>
                  <a:pt x="1660921" y="8929"/>
                </a:lnTo>
                <a:lnTo>
                  <a:pt x="1750218" y="8929"/>
                </a:lnTo>
                <a:lnTo>
                  <a:pt x="175021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69" name="Freeform 889868"/>
          <p:cNvSpPr/>
          <p:nvPr/>
        </p:nvSpPr>
        <p:spPr bwMode="auto">
          <a:xfrm>
            <a:off x="8206382" y="428625"/>
            <a:ext cx="8931" cy="44649"/>
          </a:xfrm>
          <a:custGeom>
            <a:avLst/>
            <a:gdLst/>
            <a:ahLst/>
            <a:cxnLst/>
            <a:rect l="0" t="0" r="0" b="0"/>
            <a:pathLst>
              <a:path w="8931" h="44649">
                <a:moveTo>
                  <a:pt x="8930" y="0"/>
                </a:moveTo>
                <a:lnTo>
                  <a:pt x="8930" y="8930"/>
                </a:lnTo>
                <a:lnTo>
                  <a:pt x="8930" y="8930"/>
                </a:lnTo>
                <a:lnTo>
                  <a:pt x="8930" y="8930"/>
                </a:lnTo>
                <a:lnTo>
                  <a:pt x="8930" y="17859"/>
                </a:lnTo>
                <a:lnTo>
                  <a:pt x="8930" y="26789"/>
                </a:lnTo>
                <a:lnTo>
                  <a:pt x="8930" y="26789"/>
                </a:lnTo>
                <a:lnTo>
                  <a:pt x="8930" y="35719"/>
                </a:lnTo>
                <a:lnTo>
                  <a:pt x="8930" y="44648"/>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0" name="Freeform 889869"/>
          <p:cNvSpPr/>
          <p:nvPr/>
        </p:nvSpPr>
        <p:spPr bwMode="auto">
          <a:xfrm>
            <a:off x="8420695" y="446484"/>
            <a:ext cx="8930" cy="17861"/>
          </a:xfrm>
          <a:custGeom>
            <a:avLst/>
            <a:gdLst/>
            <a:ahLst/>
            <a:cxnLst/>
            <a:rect l="0" t="0" r="0" b="0"/>
            <a:pathLst>
              <a:path w="8930" h="17861">
                <a:moveTo>
                  <a:pt x="0" y="8930"/>
                </a:moveTo>
                <a:lnTo>
                  <a:pt x="0" y="8930"/>
                </a:lnTo>
                <a:lnTo>
                  <a:pt x="8929" y="8930"/>
                </a:lnTo>
                <a:lnTo>
                  <a:pt x="8929" y="8930"/>
                </a:lnTo>
                <a:lnTo>
                  <a:pt x="8929" y="0"/>
                </a:lnTo>
                <a:lnTo>
                  <a:pt x="8929" y="0"/>
                </a:lnTo>
                <a:lnTo>
                  <a:pt x="8929" y="0"/>
                </a:lnTo>
                <a:lnTo>
                  <a:pt x="8929" y="0"/>
                </a:lnTo>
                <a:lnTo>
                  <a:pt x="8929" y="0"/>
                </a:lnTo>
                <a:lnTo>
                  <a:pt x="8929" y="0"/>
                </a:lnTo>
                <a:lnTo>
                  <a:pt x="8929" y="0"/>
                </a:lnTo>
                <a:lnTo>
                  <a:pt x="0" y="8930"/>
                </a:lnTo>
                <a:lnTo>
                  <a:pt x="0" y="8930"/>
                </a:lnTo>
                <a:lnTo>
                  <a:pt x="0" y="8930"/>
                </a:lnTo>
                <a:lnTo>
                  <a:pt x="0" y="17860"/>
                </a:lnTo>
                <a:lnTo>
                  <a:pt x="0" y="17860"/>
                </a:lnTo>
                <a:lnTo>
                  <a:pt x="0" y="17860"/>
                </a:lnTo>
                <a:lnTo>
                  <a:pt x="0" y="893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1" name="Freeform 889870"/>
          <p:cNvSpPr/>
          <p:nvPr/>
        </p:nvSpPr>
        <p:spPr bwMode="auto">
          <a:xfrm>
            <a:off x="8384976" y="741164"/>
            <a:ext cx="17860" cy="17860"/>
          </a:xfrm>
          <a:custGeom>
            <a:avLst/>
            <a:gdLst/>
            <a:ahLst/>
            <a:cxnLst/>
            <a:rect l="0" t="0" r="0" b="0"/>
            <a:pathLst>
              <a:path w="17860" h="17860">
                <a:moveTo>
                  <a:pt x="8929" y="8930"/>
                </a:moveTo>
                <a:lnTo>
                  <a:pt x="8929" y="8930"/>
                </a:lnTo>
                <a:lnTo>
                  <a:pt x="8929" y="8930"/>
                </a:lnTo>
                <a:lnTo>
                  <a:pt x="0" y="17859"/>
                </a:lnTo>
                <a:lnTo>
                  <a:pt x="0" y="8930"/>
                </a:lnTo>
                <a:lnTo>
                  <a:pt x="0" y="8930"/>
                </a:lnTo>
                <a:lnTo>
                  <a:pt x="0" y="8930"/>
                </a:lnTo>
                <a:lnTo>
                  <a:pt x="8929" y="8930"/>
                </a:lnTo>
                <a:lnTo>
                  <a:pt x="8929" y="0"/>
                </a:lnTo>
                <a:lnTo>
                  <a:pt x="17859" y="0"/>
                </a:lnTo>
                <a:lnTo>
                  <a:pt x="17859" y="0"/>
                </a:lnTo>
                <a:lnTo>
                  <a:pt x="17859"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2" name="Freeform 889871"/>
          <p:cNvSpPr/>
          <p:nvPr/>
        </p:nvSpPr>
        <p:spPr bwMode="auto">
          <a:xfrm>
            <a:off x="8242101" y="250031"/>
            <a:ext cx="44649" cy="116087"/>
          </a:xfrm>
          <a:custGeom>
            <a:avLst/>
            <a:gdLst/>
            <a:ahLst/>
            <a:cxnLst/>
            <a:rect l="0" t="0" r="0" b="0"/>
            <a:pathLst>
              <a:path w="44649" h="116087">
                <a:moveTo>
                  <a:pt x="35719" y="0"/>
                </a:moveTo>
                <a:lnTo>
                  <a:pt x="26789" y="0"/>
                </a:lnTo>
                <a:lnTo>
                  <a:pt x="26789" y="0"/>
                </a:lnTo>
                <a:lnTo>
                  <a:pt x="26789" y="0"/>
                </a:lnTo>
                <a:lnTo>
                  <a:pt x="17859" y="0"/>
                </a:lnTo>
                <a:lnTo>
                  <a:pt x="17859" y="0"/>
                </a:lnTo>
                <a:lnTo>
                  <a:pt x="17859" y="0"/>
                </a:lnTo>
                <a:lnTo>
                  <a:pt x="17859" y="17860"/>
                </a:lnTo>
                <a:lnTo>
                  <a:pt x="17859" y="35719"/>
                </a:lnTo>
                <a:lnTo>
                  <a:pt x="8929" y="62508"/>
                </a:lnTo>
                <a:lnTo>
                  <a:pt x="8929" y="89297"/>
                </a:lnTo>
                <a:lnTo>
                  <a:pt x="0" y="107156"/>
                </a:lnTo>
                <a:lnTo>
                  <a:pt x="8929" y="116086"/>
                </a:lnTo>
                <a:lnTo>
                  <a:pt x="17859" y="116086"/>
                </a:lnTo>
                <a:lnTo>
                  <a:pt x="26789" y="116086"/>
                </a:lnTo>
                <a:lnTo>
                  <a:pt x="44648" y="107156"/>
                </a:lnTo>
                <a:lnTo>
                  <a:pt x="4464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3" name="Freeform 889872"/>
          <p:cNvSpPr/>
          <p:nvPr/>
        </p:nvSpPr>
        <p:spPr bwMode="auto">
          <a:xfrm>
            <a:off x="7965281" y="303609"/>
            <a:ext cx="26790" cy="125017"/>
          </a:xfrm>
          <a:custGeom>
            <a:avLst/>
            <a:gdLst/>
            <a:ahLst/>
            <a:cxnLst/>
            <a:rect l="0" t="0" r="0" b="0"/>
            <a:pathLst>
              <a:path w="26790" h="125017">
                <a:moveTo>
                  <a:pt x="26789" y="0"/>
                </a:moveTo>
                <a:lnTo>
                  <a:pt x="26789" y="0"/>
                </a:lnTo>
                <a:lnTo>
                  <a:pt x="26789" y="0"/>
                </a:lnTo>
                <a:lnTo>
                  <a:pt x="26789" y="0"/>
                </a:lnTo>
                <a:lnTo>
                  <a:pt x="26789" y="0"/>
                </a:lnTo>
                <a:lnTo>
                  <a:pt x="17860" y="0"/>
                </a:lnTo>
                <a:lnTo>
                  <a:pt x="17860" y="0"/>
                </a:lnTo>
                <a:lnTo>
                  <a:pt x="17860" y="8930"/>
                </a:lnTo>
                <a:lnTo>
                  <a:pt x="17860" y="17860"/>
                </a:lnTo>
                <a:lnTo>
                  <a:pt x="8930" y="35719"/>
                </a:lnTo>
                <a:lnTo>
                  <a:pt x="8930" y="44649"/>
                </a:lnTo>
                <a:lnTo>
                  <a:pt x="8930" y="62508"/>
                </a:lnTo>
                <a:lnTo>
                  <a:pt x="0" y="80368"/>
                </a:lnTo>
                <a:lnTo>
                  <a:pt x="0" y="98227"/>
                </a:lnTo>
                <a:lnTo>
                  <a:pt x="0" y="107157"/>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4" name="Freeform 889873"/>
          <p:cNvSpPr/>
          <p:nvPr/>
        </p:nvSpPr>
        <p:spPr bwMode="auto">
          <a:xfrm>
            <a:off x="517922" y="1544836"/>
            <a:ext cx="1794868" cy="98227"/>
          </a:xfrm>
          <a:custGeom>
            <a:avLst/>
            <a:gdLst/>
            <a:ahLst/>
            <a:cxnLst/>
            <a:rect l="0" t="0" r="0" b="0"/>
            <a:pathLst>
              <a:path w="1794868" h="98227">
                <a:moveTo>
                  <a:pt x="0" y="98226"/>
                </a:moveTo>
                <a:lnTo>
                  <a:pt x="17859" y="98226"/>
                </a:lnTo>
                <a:lnTo>
                  <a:pt x="44648" y="89297"/>
                </a:lnTo>
                <a:lnTo>
                  <a:pt x="71437" y="80367"/>
                </a:lnTo>
                <a:lnTo>
                  <a:pt x="116086" y="71437"/>
                </a:lnTo>
                <a:lnTo>
                  <a:pt x="160734" y="62508"/>
                </a:lnTo>
                <a:lnTo>
                  <a:pt x="214312" y="53578"/>
                </a:lnTo>
                <a:lnTo>
                  <a:pt x="258961" y="44648"/>
                </a:lnTo>
                <a:lnTo>
                  <a:pt x="321469" y="35718"/>
                </a:lnTo>
                <a:lnTo>
                  <a:pt x="383977" y="26789"/>
                </a:lnTo>
                <a:lnTo>
                  <a:pt x="446484" y="17859"/>
                </a:lnTo>
                <a:lnTo>
                  <a:pt x="517922" y="8929"/>
                </a:lnTo>
                <a:lnTo>
                  <a:pt x="589359" y="8929"/>
                </a:lnTo>
                <a:lnTo>
                  <a:pt x="651867" y="0"/>
                </a:lnTo>
                <a:lnTo>
                  <a:pt x="723305" y="0"/>
                </a:lnTo>
                <a:lnTo>
                  <a:pt x="794742" y="0"/>
                </a:lnTo>
                <a:lnTo>
                  <a:pt x="875109" y="0"/>
                </a:lnTo>
                <a:lnTo>
                  <a:pt x="946547" y="8929"/>
                </a:lnTo>
                <a:lnTo>
                  <a:pt x="1026914" y="17859"/>
                </a:lnTo>
                <a:lnTo>
                  <a:pt x="1116211" y="17859"/>
                </a:lnTo>
                <a:lnTo>
                  <a:pt x="1214437" y="26789"/>
                </a:lnTo>
                <a:lnTo>
                  <a:pt x="1321594" y="35718"/>
                </a:lnTo>
                <a:lnTo>
                  <a:pt x="1428750" y="26789"/>
                </a:lnTo>
                <a:lnTo>
                  <a:pt x="1544836" y="26789"/>
                </a:lnTo>
                <a:lnTo>
                  <a:pt x="1669851" y="8929"/>
                </a:lnTo>
                <a:lnTo>
                  <a:pt x="1794867" y="0"/>
                </a:lnTo>
                <a:lnTo>
                  <a:pt x="1794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5" name="Freeform 889874"/>
          <p:cNvSpPr/>
          <p:nvPr/>
        </p:nvSpPr>
        <p:spPr bwMode="auto">
          <a:xfrm>
            <a:off x="535781" y="2169914"/>
            <a:ext cx="2125267" cy="44649"/>
          </a:xfrm>
          <a:custGeom>
            <a:avLst/>
            <a:gdLst/>
            <a:ahLst/>
            <a:cxnLst/>
            <a:rect l="0" t="0" r="0" b="0"/>
            <a:pathLst>
              <a:path w="2125267" h="44649">
                <a:moveTo>
                  <a:pt x="0" y="17859"/>
                </a:moveTo>
                <a:lnTo>
                  <a:pt x="0" y="17859"/>
                </a:lnTo>
                <a:lnTo>
                  <a:pt x="8930" y="17859"/>
                </a:lnTo>
                <a:lnTo>
                  <a:pt x="17860" y="17859"/>
                </a:lnTo>
                <a:lnTo>
                  <a:pt x="26789" y="17859"/>
                </a:lnTo>
                <a:lnTo>
                  <a:pt x="44649" y="17859"/>
                </a:lnTo>
                <a:lnTo>
                  <a:pt x="71438" y="17859"/>
                </a:lnTo>
                <a:lnTo>
                  <a:pt x="98227" y="17859"/>
                </a:lnTo>
                <a:lnTo>
                  <a:pt x="133946" y="8930"/>
                </a:lnTo>
                <a:lnTo>
                  <a:pt x="178594" y="8930"/>
                </a:lnTo>
                <a:lnTo>
                  <a:pt x="223243" y="8930"/>
                </a:lnTo>
                <a:lnTo>
                  <a:pt x="267891" y="8930"/>
                </a:lnTo>
                <a:lnTo>
                  <a:pt x="321469" y="0"/>
                </a:lnTo>
                <a:lnTo>
                  <a:pt x="383977" y="0"/>
                </a:lnTo>
                <a:lnTo>
                  <a:pt x="446485" y="0"/>
                </a:lnTo>
                <a:lnTo>
                  <a:pt x="508993" y="0"/>
                </a:lnTo>
                <a:lnTo>
                  <a:pt x="580430" y="8930"/>
                </a:lnTo>
                <a:lnTo>
                  <a:pt x="642938" y="8930"/>
                </a:lnTo>
                <a:lnTo>
                  <a:pt x="723305" y="17859"/>
                </a:lnTo>
                <a:lnTo>
                  <a:pt x="803672" y="26789"/>
                </a:lnTo>
                <a:lnTo>
                  <a:pt x="892969" y="26789"/>
                </a:lnTo>
                <a:lnTo>
                  <a:pt x="982266" y="35719"/>
                </a:lnTo>
                <a:lnTo>
                  <a:pt x="1071563" y="35719"/>
                </a:lnTo>
                <a:lnTo>
                  <a:pt x="1169789" y="35719"/>
                </a:lnTo>
                <a:lnTo>
                  <a:pt x="1268016" y="35719"/>
                </a:lnTo>
                <a:lnTo>
                  <a:pt x="1375172" y="26789"/>
                </a:lnTo>
                <a:lnTo>
                  <a:pt x="1473399" y="26789"/>
                </a:lnTo>
                <a:lnTo>
                  <a:pt x="1571625" y="17859"/>
                </a:lnTo>
                <a:lnTo>
                  <a:pt x="1660922" y="17859"/>
                </a:lnTo>
                <a:lnTo>
                  <a:pt x="1759149" y="17859"/>
                </a:lnTo>
                <a:lnTo>
                  <a:pt x="1857375" y="17859"/>
                </a:lnTo>
                <a:lnTo>
                  <a:pt x="1946672" y="17859"/>
                </a:lnTo>
                <a:lnTo>
                  <a:pt x="2035969" y="26789"/>
                </a:lnTo>
                <a:lnTo>
                  <a:pt x="2125266" y="44648"/>
                </a:lnTo>
                <a:lnTo>
                  <a:pt x="212526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6" name="Freeform 889875"/>
          <p:cNvSpPr/>
          <p:nvPr/>
        </p:nvSpPr>
        <p:spPr bwMode="auto">
          <a:xfrm>
            <a:off x="3795117" y="1580554"/>
            <a:ext cx="401837" cy="53580"/>
          </a:xfrm>
          <a:custGeom>
            <a:avLst/>
            <a:gdLst/>
            <a:ahLst/>
            <a:cxnLst/>
            <a:rect l="0" t="0" r="0" b="0"/>
            <a:pathLst>
              <a:path w="401837" h="53580">
                <a:moveTo>
                  <a:pt x="401836" y="53579"/>
                </a:moveTo>
                <a:lnTo>
                  <a:pt x="401836" y="44649"/>
                </a:lnTo>
                <a:lnTo>
                  <a:pt x="401836" y="44649"/>
                </a:lnTo>
                <a:lnTo>
                  <a:pt x="401836" y="35719"/>
                </a:lnTo>
                <a:lnTo>
                  <a:pt x="401836" y="35719"/>
                </a:lnTo>
                <a:lnTo>
                  <a:pt x="401836" y="26790"/>
                </a:lnTo>
                <a:lnTo>
                  <a:pt x="401836" y="17860"/>
                </a:lnTo>
                <a:lnTo>
                  <a:pt x="401836" y="17860"/>
                </a:lnTo>
                <a:lnTo>
                  <a:pt x="401836" y="8930"/>
                </a:lnTo>
                <a:lnTo>
                  <a:pt x="401836" y="0"/>
                </a:lnTo>
                <a:lnTo>
                  <a:pt x="401836" y="0"/>
                </a:lnTo>
                <a:lnTo>
                  <a:pt x="392906" y="0"/>
                </a:lnTo>
                <a:lnTo>
                  <a:pt x="375047" y="0"/>
                </a:lnTo>
                <a:lnTo>
                  <a:pt x="357188" y="0"/>
                </a:lnTo>
                <a:lnTo>
                  <a:pt x="339328" y="0"/>
                </a:lnTo>
                <a:lnTo>
                  <a:pt x="303610" y="0"/>
                </a:lnTo>
                <a:lnTo>
                  <a:pt x="276821" y="0"/>
                </a:lnTo>
                <a:lnTo>
                  <a:pt x="241102" y="0"/>
                </a:lnTo>
                <a:lnTo>
                  <a:pt x="214313" y="0"/>
                </a:lnTo>
                <a:lnTo>
                  <a:pt x="178594" y="0"/>
                </a:lnTo>
                <a:lnTo>
                  <a:pt x="133946" y="0"/>
                </a:lnTo>
                <a:lnTo>
                  <a:pt x="98227" y="0"/>
                </a:lnTo>
                <a:lnTo>
                  <a:pt x="5357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7" name="Freeform 889876"/>
          <p:cNvSpPr/>
          <p:nvPr/>
        </p:nvSpPr>
        <p:spPr bwMode="auto">
          <a:xfrm>
            <a:off x="2911078" y="1544836"/>
            <a:ext cx="1678782" cy="830462"/>
          </a:xfrm>
          <a:custGeom>
            <a:avLst/>
            <a:gdLst/>
            <a:ahLst/>
            <a:cxnLst/>
            <a:rect l="0" t="0" r="0" b="0"/>
            <a:pathLst>
              <a:path w="1678782" h="830462">
                <a:moveTo>
                  <a:pt x="785813" y="35718"/>
                </a:moveTo>
                <a:lnTo>
                  <a:pt x="741164" y="35718"/>
                </a:lnTo>
                <a:lnTo>
                  <a:pt x="687586" y="44648"/>
                </a:lnTo>
                <a:lnTo>
                  <a:pt x="625078" y="44648"/>
                </a:lnTo>
                <a:lnTo>
                  <a:pt x="571500" y="53578"/>
                </a:lnTo>
                <a:lnTo>
                  <a:pt x="517922" y="62508"/>
                </a:lnTo>
                <a:lnTo>
                  <a:pt x="464344" y="71437"/>
                </a:lnTo>
                <a:lnTo>
                  <a:pt x="410766" y="89297"/>
                </a:lnTo>
                <a:lnTo>
                  <a:pt x="357188" y="107156"/>
                </a:lnTo>
                <a:lnTo>
                  <a:pt x="303610" y="125015"/>
                </a:lnTo>
                <a:lnTo>
                  <a:pt x="250031" y="151804"/>
                </a:lnTo>
                <a:lnTo>
                  <a:pt x="205383" y="178593"/>
                </a:lnTo>
                <a:lnTo>
                  <a:pt x="160735" y="214312"/>
                </a:lnTo>
                <a:lnTo>
                  <a:pt x="116086" y="250031"/>
                </a:lnTo>
                <a:lnTo>
                  <a:pt x="80367" y="285750"/>
                </a:lnTo>
                <a:lnTo>
                  <a:pt x="53578" y="321468"/>
                </a:lnTo>
                <a:lnTo>
                  <a:pt x="26789" y="366117"/>
                </a:lnTo>
                <a:lnTo>
                  <a:pt x="8930" y="401836"/>
                </a:lnTo>
                <a:lnTo>
                  <a:pt x="0" y="446484"/>
                </a:lnTo>
                <a:lnTo>
                  <a:pt x="0" y="482203"/>
                </a:lnTo>
                <a:lnTo>
                  <a:pt x="0" y="526851"/>
                </a:lnTo>
                <a:lnTo>
                  <a:pt x="8930" y="562570"/>
                </a:lnTo>
                <a:lnTo>
                  <a:pt x="26789" y="607218"/>
                </a:lnTo>
                <a:lnTo>
                  <a:pt x="53578" y="642937"/>
                </a:lnTo>
                <a:lnTo>
                  <a:pt x="80367" y="687586"/>
                </a:lnTo>
                <a:lnTo>
                  <a:pt x="116086" y="723304"/>
                </a:lnTo>
                <a:lnTo>
                  <a:pt x="160735" y="750093"/>
                </a:lnTo>
                <a:lnTo>
                  <a:pt x="214313" y="776883"/>
                </a:lnTo>
                <a:lnTo>
                  <a:pt x="267891" y="794742"/>
                </a:lnTo>
                <a:lnTo>
                  <a:pt x="330399" y="812601"/>
                </a:lnTo>
                <a:lnTo>
                  <a:pt x="392906" y="821531"/>
                </a:lnTo>
                <a:lnTo>
                  <a:pt x="464344" y="821531"/>
                </a:lnTo>
                <a:lnTo>
                  <a:pt x="544711" y="830461"/>
                </a:lnTo>
                <a:lnTo>
                  <a:pt x="625078" y="821531"/>
                </a:lnTo>
                <a:lnTo>
                  <a:pt x="714375" y="821531"/>
                </a:lnTo>
                <a:lnTo>
                  <a:pt x="794742" y="812601"/>
                </a:lnTo>
                <a:lnTo>
                  <a:pt x="884039" y="794742"/>
                </a:lnTo>
                <a:lnTo>
                  <a:pt x="964406" y="776883"/>
                </a:lnTo>
                <a:lnTo>
                  <a:pt x="1053703" y="759023"/>
                </a:lnTo>
                <a:lnTo>
                  <a:pt x="1143000" y="741164"/>
                </a:lnTo>
                <a:lnTo>
                  <a:pt x="1223367" y="723304"/>
                </a:lnTo>
                <a:lnTo>
                  <a:pt x="1312664" y="696515"/>
                </a:lnTo>
                <a:lnTo>
                  <a:pt x="1384102" y="669726"/>
                </a:lnTo>
                <a:lnTo>
                  <a:pt x="1455539" y="642937"/>
                </a:lnTo>
                <a:lnTo>
                  <a:pt x="1526977" y="607218"/>
                </a:lnTo>
                <a:lnTo>
                  <a:pt x="1580555" y="571500"/>
                </a:lnTo>
                <a:lnTo>
                  <a:pt x="1625203" y="526851"/>
                </a:lnTo>
                <a:lnTo>
                  <a:pt x="1660922" y="482203"/>
                </a:lnTo>
                <a:lnTo>
                  <a:pt x="1678781" y="437554"/>
                </a:lnTo>
                <a:lnTo>
                  <a:pt x="1678781" y="392906"/>
                </a:lnTo>
                <a:lnTo>
                  <a:pt x="1669852" y="339328"/>
                </a:lnTo>
                <a:lnTo>
                  <a:pt x="1651992" y="294679"/>
                </a:lnTo>
                <a:lnTo>
                  <a:pt x="1625203" y="250031"/>
                </a:lnTo>
                <a:lnTo>
                  <a:pt x="1589485" y="205383"/>
                </a:lnTo>
                <a:lnTo>
                  <a:pt x="1535906" y="160734"/>
                </a:lnTo>
                <a:lnTo>
                  <a:pt x="1482328" y="116086"/>
                </a:lnTo>
                <a:lnTo>
                  <a:pt x="1410891" y="80367"/>
                </a:lnTo>
                <a:lnTo>
                  <a:pt x="1339453" y="53578"/>
                </a:lnTo>
                <a:lnTo>
                  <a:pt x="1250156" y="26789"/>
                </a:lnTo>
                <a:lnTo>
                  <a:pt x="1160860" y="8929"/>
                </a:lnTo>
                <a:lnTo>
                  <a:pt x="1062633" y="0"/>
                </a:lnTo>
                <a:lnTo>
                  <a:pt x="955477" y="0"/>
                </a:lnTo>
                <a:lnTo>
                  <a:pt x="848320" y="8929"/>
                </a:lnTo>
                <a:lnTo>
                  <a:pt x="84832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8" name="Freeform 889877"/>
          <p:cNvSpPr/>
          <p:nvPr/>
        </p:nvSpPr>
        <p:spPr bwMode="auto">
          <a:xfrm>
            <a:off x="4929188" y="1696640"/>
            <a:ext cx="267891" cy="303611"/>
          </a:xfrm>
          <a:custGeom>
            <a:avLst/>
            <a:gdLst/>
            <a:ahLst/>
            <a:cxnLst/>
            <a:rect l="0" t="0" r="0" b="0"/>
            <a:pathLst>
              <a:path w="267891" h="303611">
                <a:moveTo>
                  <a:pt x="44648" y="125016"/>
                </a:moveTo>
                <a:lnTo>
                  <a:pt x="44648" y="125016"/>
                </a:lnTo>
                <a:lnTo>
                  <a:pt x="44648" y="116086"/>
                </a:lnTo>
                <a:lnTo>
                  <a:pt x="35718" y="116086"/>
                </a:lnTo>
                <a:lnTo>
                  <a:pt x="35718" y="116086"/>
                </a:lnTo>
                <a:lnTo>
                  <a:pt x="35718" y="116086"/>
                </a:lnTo>
                <a:lnTo>
                  <a:pt x="35718" y="125016"/>
                </a:lnTo>
                <a:lnTo>
                  <a:pt x="35718" y="133946"/>
                </a:lnTo>
                <a:lnTo>
                  <a:pt x="26789" y="160735"/>
                </a:lnTo>
                <a:lnTo>
                  <a:pt x="26789" y="187524"/>
                </a:lnTo>
                <a:lnTo>
                  <a:pt x="35718" y="214313"/>
                </a:lnTo>
                <a:lnTo>
                  <a:pt x="35718" y="250032"/>
                </a:lnTo>
                <a:lnTo>
                  <a:pt x="35718" y="267891"/>
                </a:lnTo>
                <a:lnTo>
                  <a:pt x="35718" y="285750"/>
                </a:lnTo>
                <a:lnTo>
                  <a:pt x="35718" y="303610"/>
                </a:lnTo>
                <a:lnTo>
                  <a:pt x="44648" y="303610"/>
                </a:lnTo>
                <a:lnTo>
                  <a:pt x="35718" y="294680"/>
                </a:lnTo>
                <a:lnTo>
                  <a:pt x="35718" y="276821"/>
                </a:lnTo>
                <a:lnTo>
                  <a:pt x="26789" y="241102"/>
                </a:lnTo>
                <a:lnTo>
                  <a:pt x="17859" y="205383"/>
                </a:lnTo>
                <a:lnTo>
                  <a:pt x="8929" y="160735"/>
                </a:lnTo>
                <a:lnTo>
                  <a:pt x="8929" y="125016"/>
                </a:lnTo>
                <a:lnTo>
                  <a:pt x="0" y="89297"/>
                </a:lnTo>
                <a:lnTo>
                  <a:pt x="0" y="62508"/>
                </a:lnTo>
                <a:lnTo>
                  <a:pt x="0" y="44649"/>
                </a:lnTo>
                <a:lnTo>
                  <a:pt x="17859" y="35719"/>
                </a:lnTo>
                <a:lnTo>
                  <a:pt x="35718" y="26789"/>
                </a:lnTo>
                <a:lnTo>
                  <a:pt x="62507" y="26789"/>
                </a:lnTo>
                <a:lnTo>
                  <a:pt x="98226" y="17860"/>
                </a:lnTo>
                <a:lnTo>
                  <a:pt x="142875" y="17860"/>
                </a:lnTo>
                <a:lnTo>
                  <a:pt x="178593" y="8930"/>
                </a:lnTo>
                <a:lnTo>
                  <a:pt x="223242" y="0"/>
                </a:lnTo>
                <a:lnTo>
                  <a:pt x="250031" y="0"/>
                </a:lnTo>
                <a:lnTo>
                  <a:pt x="267890" y="0"/>
                </a:lnTo>
                <a:lnTo>
                  <a:pt x="267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79" name="Freeform 889878"/>
          <p:cNvSpPr/>
          <p:nvPr/>
        </p:nvSpPr>
        <p:spPr bwMode="auto">
          <a:xfrm>
            <a:off x="4938117" y="1803797"/>
            <a:ext cx="285751" cy="107157"/>
          </a:xfrm>
          <a:custGeom>
            <a:avLst/>
            <a:gdLst/>
            <a:ahLst/>
            <a:cxnLst/>
            <a:rect l="0" t="0" r="0" b="0"/>
            <a:pathLst>
              <a:path w="285751" h="107157">
                <a:moveTo>
                  <a:pt x="0" y="107156"/>
                </a:moveTo>
                <a:lnTo>
                  <a:pt x="8930" y="107156"/>
                </a:lnTo>
                <a:lnTo>
                  <a:pt x="17860" y="107156"/>
                </a:lnTo>
                <a:lnTo>
                  <a:pt x="26789" y="98226"/>
                </a:lnTo>
                <a:lnTo>
                  <a:pt x="62508" y="80367"/>
                </a:lnTo>
                <a:lnTo>
                  <a:pt x="107156" y="62507"/>
                </a:lnTo>
                <a:lnTo>
                  <a:pt x="151805" y="44648"/>
                </a:lnTo>
                <a:lnTo>
                  <a:pt x="205383" y="26789"/>
                </a:lnTo>
                <a:lnTo>
                  <a:pt x="241102"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0" name="Freeform 889879"/>
          <p:cNvSpPr/>
          <p:nvPr/>
        </p:nvSpPr>
        <p:spPr bwMode="auto">
          <a:xfrm>
            <a:off x="5250656" y="1643062"/>
            <a:ext cx="80368" cy="375048"/>
          </a:xfrm>
          <a:custGeom>
            <a:avLst/>
            <a:gdLst/>
            <a:ahLst/>
            <a:cxnLst/>
            <a:rect l="0" t="0" r="0" b="0"/>
            <a:pathLst>
              <a:path w="80368" h="375048">
                <a:moveTo>
                  <a:pt x="53578" y="0"/>
                </a:moveTo>
                <a:lnTo>
                  <a:pt x="44649" y="8930"/>
                </a:lnTo>
                <a:lnTo>
                  <a:pt x="35719" y="17860"/>
                </a:lnTo>
                <a:lnTo>
                  <a:pt x="26789" y="44649"/>
                </a:lnTo>
                <a:lnTo>
                  <a:pt x="17860" y="89297"/>
                </a:lnTo>
                <a:lnTo>
                  <a:pt x="8930" y="133946"/>
                </a:lnTo>
                <a:lnTo>
                  <a:pt x="0" y="196453"/>
                </a:lnTo>
                <a:lnTo>
                  <a:pt x="0" y="250032"/>
                </a:lnTo>
                <a:lnTo>
                  <a:pt x="0" y="294680"/>
                </a:lnTo>
                <a:lnTo>
                  <a:pt x="8930" y="339328"/>
                </a:lnTo>
                <a:lnTo>
                  <a:pt x="26789" y="357188"/>
                </a:lnTo>
                <a:lnTo>
                  <a:pt x="35719" y="375047"/>
                </a:lnTo>
                <a:lnTo>
                  <a:pt x="53578" y="375047"/>
                </a:lnTo>
                <a:lnTo>
                  <a:pt x="62508" y="366117"/>
                </a:lnTo>
                <a:lnTo>
                  <a:pt x="71438" y="339328"/>
                </a:lnTo>
                <a:lnTo>
                  <a:pt x="80367" y="303610"/>
                </a:lnTo>
                <a:lnTo>
                  <a:pt x="80367"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1" name="Freeform 889880"/>
          <p:cNvSpPr/>
          <p:nvPr/>
        </p:nvSpPr>
        <p:spPr bwMode="auto">
          <a:xfrm>
            <a:off x="5366742" y="1821656"/>
            <a:ext cx="107157" cy="339329"/>
          </a:xfrm>
          <a:custGeom>
            <a:avLst/>
            <a:gdLst/>
            <a:ahLst/>
            <a:cxnLst/>
            <a:rect l="0" t="0" r="0" b="0"/>
            <a:pathLst>
              <a:path w="107157" h="339329">
                <a:moveTo>
                  <a:pt x="17860" y="8930"/>
                </a:moveTo>
                <a:lnTo>
                  <a:pt x="8930" y="17859"/>
                </a:lnTo>
                <a:lnTo>
                  <a:pt x="8930" y="26789"/>
                </a:lnTo>
                <a:lnTo>
                  <a:pt x="0" y="44648"/>
                </a:lnTo>
                <a:lnTo>
                  <a:pt x="0" y="62508"/>
                </a:lnTo>
                <a:lnTo>
                  <a:pt x="0" y="80367"/>
                </a:lnTo>
                <a:lnTo>
                  <a:pt x="8930" y="80367"/>
                </a:lnTo>
                <a:lnTo>
                  <a:pt x="17860" y="89297"/>
                </a:lnTo>
                <a:lnTo>
                  <a:pt x="26789" y="80367"/>
                </a:lnTo>
                <a:lnTo>
                  <a:pt x="44649" y="71438"/>
                </a:lnTo>
                <a:lnTo>
                  <a:pt x="62508" y="53578"/>
                </a:lnTo>
                <a:lnTo>
                  <a:pt x="71438" y="26789"/>
                </a:lnTo>
                <a:lnTo>
                  <a:pt x="89297" y="8930"/>
                </a:lnTo>
                <a:lnTo>
                  <a:pt x="98227" y="0"/>
                </a:lnTo>
                <a:lnTo>
                  <a:pt x="98227" y="0"/>
                </a:lnTo>
                <a:lnTo>
                  <a:pt x="98227" y="17859"/>
                </a:lnTo>
                <a:lnTo>
                  <a:pt x="98227" y="53578"/>
                </a:lnTo>
                <a:lnTo>
                  <a:pt x="98227" y="89297"/>
                </a:lnTo>
                <a:lnTo>
                  <a:pt x="98227" y="133945"/>
                </a:lnTo>
                <a:lnTo>
                  <a:pt x="98227" y="178594"/>
                </a:lnTo>
                <a:lnTo>
                  <a:pt x="107156" y="223242"/>
                </a:lnTo>
                <a:lnTo>
                  <a:pt x="107156" y="267891"/>
                </a:lnTo>
                <a:lnTo>
                  <a:pt x="107156" y="294680"/>
                </a:lnTo>
                <a:lnTo>
                  <a:pt x="107156" y="321469"/>
                </a:lnTo>
                <a:lnTo>
                  <a:pt x="98227" y="330398"/>
                </a:lnTo>
                <a:lnTo>
                  <a:pt x="89297" y="339328"/>
                </a:lnTo>
                <a:lnTo>
                  <a:pt x="80367" y="312539"/>
                </a:lnTo>
                <a:lnTo>
                  <a:pt x="62508" y="276820"/>
                </a:lnTo>
                <a:lnTo>
                  <a:pt x="62508"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2" name="Freeform 889881"/>
          <p:cNvSpPr/>
          <p:nvPr/>
        </p:nvSpPr>
        <p:spPr bwMode="auto">
          <a:xfrm>
            <a:off x="5589984" y="1785937"/>
            <a:ext cx="133947" cy="196454"/>
          </a:xfrm>
          <a:custGeom>
            <a:avLst/>
            <a:gdLst/>
            <a:ahLst/>
            <a:cxnLst/>
            <a:rect l="0" t="0" r="0" b="0"/>
            <a:pathLst>
              <a:path w="133947" h="196454">
                <a:moveTo>
                  <a:pt x="0" y="17860"/>
                </a:moveTo>
                <a:lnTo>
                  <a:pt x="0" y="17860"/>
                </a:lnTo>
                <a:lnTo>
                  <a:pt x="8930" y="26789"/>
                </a:lnTo>
                <a:lnTo>
                  <a:pt x="8930" y="35719"/>
                </a:lnTo>
                <a:lnTo>
                  <a:pt x="8930" y="53578"/>
                </a:lnTo>
                <a:lnTo>
                  <a:pt x="17860" y="71438"/>
                </a:lnTo>
                <a:lnTo>
                  <a:pt x="17860" y="107157"/>
                </a:lnTo>
                <a:lnTo>
                  <a:pt x="17860" y="133946"/>
                </a:lnTo>
                <a:lnTo>
                  <a:pt x="8930" y="160735"/>
                </a:lnTo>
                <a:lnTo>
                  <a:pt x="8930" y="178594"/>
                </a:lnTo>
                <a:lnTo>
                  <a:pt x="8930" y="196453"/>
                </a:lnTo>
                <a:lnTo>
                  <a:pt x="0" y="196453"/>
                </a:lnTo>
                <a:lnTo>
                  <a:pt x="0" y="196453"/>
                </a:lnTo>
                <a:lnTo>
                  <a:pt x="8930" y="178594"/>
                </a:lnTo>
                <a:lnTo>
                  <a:pt x="8930" y="142875"/>
                </a:lnTo>
                <a:lnTo>
                  <a:pt x="17860" y="107157"/>
                </a:lnTo>
                <a:lnTo>
                  <a:pt x="35719" y="62508"/>
                </a:lnTo>
                <a:lnTo>
                  <a:pt x="44649" y="26789"/>
                </a:lnTo>
                <a:lnTo>
                  <a:pt x="62508" y="8930"/>
                </a:lnTo>
                <a:lnTo>
                  <a:pt x="80368" y="0"/>
                </a:lnTo>
                <a:lnTo>
                  <a:pt x="89297" y="8930"/>
                </a:lnTo>
                <a:lnTo>
                  <a:pt x="89297" y="35719"/>
                </a:lnTo>
                <a:lnTo>
                  <a:pt x="98227" y="62508"/>
                </a:lnTo>
                <a:lnTo>
                  <a:pt x="98227" y="98227"/>
                </a:lnTo>
                <a:lnTo>
                  <a:pt x="98227" y="133946"/>
                </a:lnTo>
                <a:lnTo>
                  <a:pt x="98227" y="151805"/>
                </a:lnTo>
                <a:lnTo>
                  <a:pt x="98227" y="169664"/>
                </a:lnTo>
                <a:lnTo>
                  <a:pt x="98227" y="178594"/>
                </a:lnTo>
                <a:lnTo>
                  <a:pt x="107157" y="178594"/>
                </a:lnTo>
                <a:lnTo>
                  <a:pt x="116086" y="151805"/>
                </a:lnTo>
                <a:lnTo>
                  <a:pt x="125016" y="125016"/>
                </a:lnTo>
                <a:lnTo>
                  <a:pt x="133946" y="80367"/>
                </a:lnTo>
                <a:lnTo>
                  <a:pt x="13394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3" name="Freeform 889882"/>
          <p:cNvSpPr/>
          <p:nvPr/>
        </p:nvSpPr>
        <p:spPr bwMode="auto">
          <a:xfrm>
            <a:off x="5768578" y="1759148"/>
            <a:ext cx="160736" cy="178595"/>
          </a:xfrm>
          <a:custGeom>
            <a:avLst/>
            <a:gdLst/>
            <a:ahLst/>
            <a:cxnLst/>
            <a:rect l="0" t="0" r="0" b="0"/>
            <a:pathLst>
              <a:path w="160736" h="178595">
                <a:moveTo>
                  <a:pt x="26789" y="17860"/>
                </a:moveTo>
                <a:lnTo>
                  <a:pt x="26789" y="26789"/>
                </a:lnTo>
                <a:lnTo>
                  <a:pt x="17860" y="44649"/>
                </a:lnTo>
                <a:lnTo>
                  <a:pt x="17860" y="71438"/>
                </a:lnTo>
                <a:lnTo>
                  <a:pt x="8930" y="98227"/>
                </a:lnTo>
                <a:lnTo>
                  <a:pt x="0" y="125016"/>
                </a:lnTo>
                <a:lnTo>
                  <a:pt x="0" y="142875"/>
                </a:lnTo>
                <a:lnTo>
                  <a:pt x="0" y="160735"/>
                </a:lnTo>
                <a:lnTo>
                  <a:pt x="8930" y="178594"/>
                </a:lnTo>
                <a:lnTo>
                  <a:pt x="17860" y="178594"/>
                </a:lnTo>
                <a:lnTo>
                  <a:pt x="26789" y="178594"/>
                </a:lnTo>
                <a:lnTo>
                  <a:pt x="35719" y="160735"/>
                </a:lnTo>
                <a:lnTo>
                  <a:pt x="44649" y="133946"/>
                </a:lnTo>
                <a:lnTo>
                  <a:pt x="62508" y="98227"/>
                </a:lnTo>
                <a:lnTo>
                  <a:pt x="71438" y="62508"/>
                </a:lnTo>
                <a:lnTo>
                  <a:pt x="80367" y="26789"/>
                </a:lnTo>
                <a:lnTo>
                  <a:pt x="98227" y="8930"/>
                </a:lnTo>
                <a:lnTo>
                  <a:pt x="107156" y="0"/>
                </a:lnTo>
                <a:lnTo>
                  <a:pt x="116086" y="8930"/>
                </a:lnTo>
                <a:lnTo>
                  <a:pt x="116086" y="26789"/>
                </a:lnTo>
                <a:lnTo>
                  <a:pt x="116086" y="53578"/>
                </a:lnTo>
                <a:lnTo>
                  <a:pt x="116086" y="89297"/>
                </a:lnTo>
                <a:lnTo>
                  <a:pt x="116086" y="116086"/>
                </a:lnTo>
                <a:lnTo>
                  <a:pt x="116086" y="142875"/>
                </a:lnTo>
                <a:lnTo>
                  <a:pt x="116086" y="160735"/>
                </a:lnTo>
                <a:lnTo>
                  <a:pt x="116086" y="169664"/>
                </a:lnTo>
                <a:lnTo>
                  <a:pt x="125016" y="169664"/>
                </a:lnTo>
                <a:lnTo>
                  <a:pt x="133945" y="160735"/>
                </a:lnTo>
                <a:lnTo>
                  <a:pt x="142875" y="142875"/>
                </a:lnTo>
                <a:lnTo>
                  <a:pt x="160735" y="116086"/>
                </a:lnTo>
                <a:lnTo>
                  <a:pt x="16073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4" name="Freeform 889883"/>
          <p:cNvSpPr/>
          <p:nvPr/>
        </p:nvSpPr>
        <p:spPr bwMode="auto">
          <a:xfrm>
            <a:off x="6090047" y="1687711"/>
            <a:ext cx="223243" cy="223243"/>
          </a:xfrm>
          <a:custGeom>
            <a:avLst/>
            <a:gdLst/>
            <a:ahLst/>
            <a:cxnLst/>
            <a:rect l="0" t="0" r="0" b="0"/>
            <a:pathLst>
              <a:path w="223243" h="223243">
                <a:moveTo>
                  <a:pt x="98226" y="0"/>
                </a:moveTo>
                <a:lnTo>
                  <a:pt x="98226" y="8929"/>
                </a:lnTo>
                <a:lnTo>
                  <a:pt x="80367" y="17859"/>
                </a:lnTo>
                <a:lnTo>
                  <a:pt x="62508" y="26789"/>
                </a:lnTo>
                <a:lnTo>
                  <a:pt x="35719" y="53578"/>
                </a:lnTo>
                <a:lnTo>
                  <a:pt x="17859" y="98226"/>
                </a:lnTo>
                <a:lnTo>
                  <a:pt x="0" y="133945"/>
                </a:lnTo>
                <a:lnTo>
                  <a:pt x="0" y="169664"/>
                </a:lnTo>
                <a:lnTo>
                  <a:pt x="8930" y="196453"/>
                </a:lnTo>
                <a:lnTo>
                  <a:pt x="26789" y="214312"/>
                </a:lnTo>
                <a:lnTo>
                  <a:pt x="62508" y="223242"/>
                </a:lnTo>
                <a:lnTo>
                  <a:pt x="107156" y="214312"/>
                </a:lnTo>
                <a:lnTo>
                  <a:pt x="169664" y="205383"/>
                </a:lnTo>
                <a:lnTo>
                  <a:pt x="223242" y="187523"/>
                </a:lnTo>
                <a:lnTo>
                  <a:pt x="22324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5" name="Freeform 889884"/>
          <p:cNvSpPr/>
          <p:nvPr/>
        </p:nvSpPr>
        <p:spPr bwMode="auto">
          <a:xfrm>
            <a:off x="6357938" y="1553765"/>
            <a:ext cx="89297" cy="330400"/>
          </a:xfrm>
          <a:custGeom>
            <a:avLst/>
            <a:gdLst/>
            <a:ahLst/>
            <a:cxnLst/>
            <a:rect l="0" t="0" r="0" b="0"/>
            <a:pathLst>
              <a:path w="89297" h="330400">
                <a:moveTo>
                  <a:pt x="44648" y="0"/>
                </a:moveTo>
                <a:lnTo>
                  <a:pt x="35718" y="8930"/>
                </a:lnTo>
                <a:lnTo>
                  <a:pt x="26789" y="26789"/>
                </a:lnTo>
                <a:lnTo>
                  <a:pt x="17859" y="62508"/>
                </a:lnTo>
                <a:lnTo>
                  <a:pt x="8929" y="107157"/>
                </a:lnTo>
                <a:lnTo>
                  <a:pt x="8929" y="151805"/>
                </a:lnTo>
                <a:lnTo>
                  <a:pt x="0" y="196454"/>
                </a:lnTo>
                <a:lnTo>
                  <a:pt x="0" y="241102"/>
                </a:lnTo>
                <a:lnTo>
                  <a:pt x="8929" y="276821"/>
                </a:lnTo>
                <a:lnTo>
                  <a:pt x="17859" y="303610"/>
                </a:lnTo>
                <a:lnTo>
                  <a:pt x="35718" y="321469"/>
                </a:lnTo>
                <a:lnTo>
                  <a:pt x="53578" y="330399"/>
                </a:lnTo>
                <a:lnTo>
                  <a:pt x="62507" y="330399"/>
                </a:lnTo>
                <a:lnTo>
                  <a:pt x="89296" y="312539"/>
                </a:lnTo>
                <a:lnTo>
                  <a:pt x="89296"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6" name="Freeform 889885"/>
          <p:cNvSpPr/>
          <p:nvPr/>
        </p:nvSpPr>
        <p:spPr bwMode="auto">
          <a:xfrm>
            <a:off x="6429375" y="1678781"/>
            <a:ext cx="169665" cy="187524"/>
          </a:xfrm>
          <a:custGeom>
            <a:avLst/>
            <a:gdLst/>
            <a:ahLst/>
            <a:cxnLst/>
            <a:rect l="0" t="0" r="0" b="0"/>
            <a:pathLst>
              <a:path w="169665" h="187524">
                <a:moveTo>
                  <a:pt x="116086" y="0"/>
                </a:moveTo>
                <a:lnTo>
                  <a:pt x="107156" y="8930"/>
                </a:lnTo>
                <a:lnTo>
                  <a:pt x="89297" y="17859"/>
                </a:lnTo>
                <a:lnTo>
                  <a:pt x="71438" y="35719"/>
                </a:lnTo>
                <a:lnTo>
                  <a:pt x="53578" y="62508"/>
                </a:lnTo>
                <a:lnTo>
                  <a:pt x="26789" y="89297"/>
                </a:lnTo>
                <a:lnTo>
                  <a:pt x="17859" y="116086"/>
                </a:lnTo>
                <a:lnTo>
                  <a:pt x="0" y="142875"/>
                </a:lnTo>
                <a:lnTo>
                  <a:pt x="0" y="169664"/>
                </a:lnTo>
                <a:lnTo>
                  <a:pt x="8930" y="178594"/>
                </a:lnTo>
                <a:lnTo>
                  <a:pt x="26789" y="187523"/>
                </a:lnTo>
                <a:lnTo>
                  <a:pt x="44648" y="187523"/>
                </a:lnTo>
                <a:lnTo>
                  <a:pt x="71438" y="169664"/>
                </a:lnTo>
                <a:lnTo>
                  <a:pt x="98227" y="142875"/>
                </a:lnTo>
                <a:lnTo>
                  <a:pt x="125016" y="116086"/>
                </a:lnTo>
                <a:lnTo>
                  <a:pt x="142875" y="80367"/>
                </a:lnTo>
                <a:lnTo>
                  <a:pt x="151805" y="44648"/>
                </a:lnTo>
                <a:lnTo>
                  <a:pt x="151805" y="26789"/>
                </a:lnTo>
                <a:lnTo>
                  <a:pt x="151805" y="17859"/>
                </a:lnTo>
                <a:lnTo>
                  <a:pt x="142875" y="26789"/>
                </a:lnTo>
                <a:lnTo>
                  <a:pt x="125016" y="44648"/>
                </a:lnTo>
                <a:lnTo>
                  <a:pt x="116086" y="89297"/>
                </a:lnTo>
                <a:lnTo>
                  <a:pt x="107156" y="116086"/>
                </a:lnTo>
                <a:lnTo>
                  <a:pt x="107156" y="151805"/>
                </a:lnTo>
                <a:lnTo>
                  <a:pt x="107156" y="169664"/>
                </a:lnTo>
                <a:lnTo>
                  <a:pt x="125016" y="187523"/>
                </a:lnTo>
                <a:lnTo>
                  <a:pt x="142875" y="187523"/>
                </a:lnTo>
                <a:lnTo>
                  <a:pt x="169664" y="178594"/>
                </a:lnTo>
                <a:lnTo>
                  <a:pt x="16966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7" name="Freeform 889886"/>
          <p:cNvSpPr/>
          <p:nvPr/>
        </p:nvSpPr>
        <p:spPr bwMode="auto">
          <a:xfrm>
            <a:off x="6679406" y="1607344"/>
            <a:ext cx="151806" cy="214313"/>
          </a:xfrm>
          <a:custGeom>
            <a:avLst/>
            <a:gdLst/>
            <a:ahLst/>
            <a:cxnLst/>
            <a:rect l="0" t="0" r="0" b="0"/>
            <a:pathLst>
              <a:path w="151806" h="214313">
                <a:moveTo>
                  <a:pt x="151805" y="17859"/>
                </a:moveTo>
                <a:lnTo>
                  <a:pt x="142875" y="17859"/>
                </a:lnTo>
                <a:lnTo>
                  <a:pt x="133946" y="8929"/>
                </a:lnTo>
                <a:lnTo>
                  <a:pt x="125016" y="8929"/>
                </a:lnTo>
                <a:lnTo>
                  <a:pt x="107157" y="0"/>
                </a:lnTo>
                <a:lnTo>
                  <a:pt x="80367" y="8929"/>
                </a:lnTo>
                <a:lnTo>
                  <a:pt x="62508" y="8929"/>
                </a:lnTo>
                <a:lnTo>
                  <a:pt x="44649" y="17859"/>
                </a:lnTo>
                <a:lnTo>
                  <a:pt x="35719" y="26789"/>
                </a:lnTo>
                <a:lnTo>
                  <a:pt x="35719" y="44648"/>
                </a:lnTo>
                <a:lnTo>
                  <a:pt x="35719" y="53578"/>
                </a:lnTo>
                <a:lnTo>
                  <a:pt x="44649" y="71437"/>
                </a:lnTo>
                <a:lnTo>
                  <a:pt x="62508" y="89296"/>
                </a:lnTo>
                <a:lnTo>
                  <a:pt x="80367" y="107156"/>
                </a:lnTo>
                <a:lnTo>
                  <a:pt x="89297" y="133945"/>
                </a:lnTo>
                <a:lnTo>
                  <a:pt x="89297" y="151804"/>
                </a:lnTo>
                <a:lnTo>
                  <a:pt x="80367" y="178593"/>
                </a:lnTo>
                <a:lnTo>
                  <a:pt x="62508" y="196453"/>
                </a:lnTo>
                <a:lnTo>
                  <a:pt x="44649" y="205382"/>
                </a:lnTo>
                <a:lnTo>
                  <a:pt x="26789" y="214312"/>
                </a:lnTo>
                <a:lnTo>
                  <a:pt x="8930" y="214312"/>
                </a:lnTo>
                <a:lnTo>
                  <a:pt x="0" y="214312"/>
                </a:lnTo>
                <a:lnTo>
                  <a:pt x="0" y="196453"/>
                </a:lnTo>
                <a:lnTo>
                  <a:pt x="8930" y="178593"/>
                </a:lnTo>
                <a:lnTo>
                  <a:pt x="893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56" name="Freeform 19455"/>
          <p:cNvSpPr/>
          <p:nvPr/>
        </p:nvSpPr>
        <p:spPr bwMode="auto">
          <a:xfrm>
            <a:off x="6813352" y="1607344"/>
            <a:ext cx="169665" cy="169665"/>
          </a:xfrm>
          <a:custGeom>
            <a:avLst/>
            <a:gdLst/>
            <a:ahLst/>
            <a:cxnLst/>
            <a:rect l="0" t="0" r="0" b="0"/>
            <a:pathLst>
              <a:path w="169665" h="169665">
                <a:moveTo>
                  <a:pt x="142875" y="0"/>
                </a:moveTo>
                <a:lnTo>
                  <a:pt x="133945" y="0"/>
                </a:lnTo>
                <a:lnTo>
                  <a:pt x="107156" y="8929"/>
                </a:lnTo>
                <a:lnTo>
                  <a:pt x="80367" y="8929"/>
                </a:lnTo>
                <a:lnTo>
                  <a:pt x="53578" y="17859"/>
                </a:lnTo>
                <a:lnTo>
                  <a:pt x="44648" y="26789"/>
                </a:lnTo>
                <a:lnTo>
                  <a:pt x="44648" y="35718"/>
                </a:lnTo>
                <a:lnTo>
                  <a:pt x="53578" y="53578"/>
                </a:lnTo>
                <a:lnTo>
                  <a:pt x="71437" y="62507"/>
                </a:lnTo>
                <a:lnTo>
                  <a:pt x="98226" y="71437"/>
                </a:lnTo>
                <a:lnTo>
                  <a:pt x="125015" y="80367"/>
                </a:lnTo>
                <a:lnTo>
                  <a:pt x="151804" y="89296"/>
                </a:lnTo>
                <a:lnTo>
                  <a:pt x="169664" y="98226"/>
                </a:lnTo>
                <a:lnTo>
                  <a:pt x="169664" y="107156"/>
                </a:lnTo>
                <a:lnTo>
                  <a:pt x="160734" y="125015"/>
                </a:lnTo>
                <a:lnTo>
                  <a:pt x="142875" y="133945"/>
                </a:lnTo>
                <a:lnTo>
                  <a:pt x="107156" y="151804"/>
                </a:lnTo>
                <a:lnTo>
                  <a:pt x="71437" y="160734"/>
                </a:lnTo>
                <a:lnTo>
                  <a:pt x="26789" y="169664"/>
                </a:lnTo>
                <a:lnTo>
                  <a:pt x="0" y="169664"/>
                </a:lnTo>
                <a:lnTo>
                  <a:pt x="0" y="160734"/>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57" name="Freeform 19456"/>
          <p:cNvSpPr/>
          <p:nvPr/>
        </p:nvSpPr>
        <p:spPr bwMode="auto">
          <a:xfrm>
            <a:off x="7027664" y="1625203"/>
            <a:ext cx="71439" cy="80368"/>
          </a:xfrm>
          <a:custGeom>
            <a:avLst/>
            <a:gdLst/>
            <a:ahLst/>
            <a:cxnLst/>
            <a:rect l="0" t="0" r="0" b="0"/>
            <a:pathLst>
              <a:path w="71439" h="80368">
                <a:moveTo>
                  <a:pt x="71438" y="0"/>
                </a:moveTo>
                <a:lnTo>
                  <a:pt x="62508" y="0"/>
                </a:lnTo>
                <a:lnTo>
                  <a:pt x="44649" y="8930"/>
                </a:lnTo>
                <a:lnTo>
                  <a:pt x="26789" y="17859"/>
                </a:lnTo>
                <a:lnTo>
                  <a:pt x="8930" y="35719"/>
                </a:lnTo>
                <a:lnTo>
                  <a:pt x="0" y="44648"/>
                </a:lnTo>
                <a:lnTo>
                  <a:pt x="0" y="62508"/>
                </a:lnTo>
                <a:lnTo>
                  <a:pt x="0" y="71437"/>
                </a:lnTo>
                <a:lnTo>
                  <a:pt x="17859" y="80367"/>
                </a:lnTo>
                <a:lnTo>
                  <a:pt x="35719" y="80367"/>
                </a:lnTo>
                <a:lnTo>
                  <a:pt x="53578" y="80367"/>
                </a:lnTo>
                <a:lnTo>
                  <a:pt x="71438" y="62508"/>
                </a:lnTo>
                <a:lnTo>
                  <a:pt x="7143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59" name="Freeform 19458"/>
          <p:cNvSpPr/>
          <p:nvPr/>
        </p:nvSpPr>
        <p:spPr bwMode="auto">
          <a:xfrm>
            <a:off x="7072313" y="1410890"/>
            <a:ext cx="8930" cy="71439"/>
          </a:xfrm>
          <a:custGeom>
            <a:avLst/>
            <a:gdLst/>
            <a:ahLst/>
            <a:cxnLst/>
            <a:rect l="0" t="0" r="0" b="0"/>
            <a:pathLst>
              <a:path w="8930" h="71439">
                <a:moveTo>
                  <a:pt x="8929" y="71438"/>
                </a:moveTo>
                <a:lnTo>
                  <a:pt x="0" y="62508"/>
                </a:lnTo>
                <a:lnTo>
                  <a:pt x="0" y="62508"/>
                </a:lnTo>
                <a:lnTo>
                  <a:pt x="0" y="53579"/>
                </a:lnTo>
                <a:lnTo>
                  <a:pt x="0" y="44649"/>
                </a:lnTo>
                <a:lnTo>
                  <a:pt x="0" y="35719"/>
                </a:lnTo>
                <a:lnTo>
                  <a:pt x="0" y="1786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1" name="Freeform 19460"/>
          <p:cNvSpPr/>
          <p:nvPr/>
        </p:nvSpPr>
        <p:spPr bwMode="auto">
          <a:xfrm>
            <a:off x="7099102" y="1303734"/>
            <a:ext cx="285751" cy="410767"/>
          </a:xfrm>
          <a:custGeom>
            <a:avLst/>
            <a:gdLst/>
            <a:ahLst/>
            <a:cxnLst/>
            <a:rect l="0" t="0" r="0" b="0"/>
            <a:pathLst>
              <a:path w="285751" h="410767">
                <a:moveTo>
                  <a:pt x="258961" y="44649"/>
                </a:moveTo>
                <a:lnTo>
                  <a:pt x="258961" y="35719"/>
                </a:lnTo>
                <a:lnTo>
                  <a:pt x="250031" y="26789"/>
                </a:lnTo>
                <a:lnTo>
                  <a:pt x="241101" y="8930"/>
                </a:lnTo>
                <a:lnTo>
                  <a:pt x="232171" y="8930"/>
                </a:lnTo>
                <a:lnTo>
                  <a:pt x="232171" y="0"/>
                </a:lnTo>
                <a:lnTo>
                  <a:pt x="223242" y="0"/>
                </a:lnTo>
                <a:lnTo>
                  <a:pt x="205382" y="17860"/>
                </a:lnTo>
                <a:lnTo>
                  <a:pt x="196453" y="44649"/>
                </a:lnTo>
                <a:lnTo>
                  <a:pt x="178593" y="80368"/>
                </a:lnTo>
                <a:lnTo>
                  <a:pt x="160734" y="125016"/>
                </a:lnTo>
                <a:lnTo>
                  <a:pt x="151804" y="178594"/>
                </a:lnTo>
                <a:lnTo>
                  <a:pt x="142875" y="232172"/>
                </a:lnTo>
                <a:lnTo>
                  <a:pt x="133945" y="285750"/>
                </a:lnTo>
                <a:lnTo>
                  <a:pt x="133945" y="330399"/>
                </a:lnTo>
                <a:lnTo>
                  <a:pt x="125015" y="366117"/>
                </a:lnTo>
                <a:lnTo>
                  <a:pt x="107156" y="392906"/>
                </a:lnTo>
                <a:lnTo>
                  <a:pt x="98226" y="410766"/>
                </a:lnTo>
                <a:lnTo>
                  <a:pt x="71437" y="410766"/>
                </a:lnTo>
                <a:lnTo>
                  <a:pt x="53578" y="410766"/>
                </a:lnTo>
                <a:lnTo>
                  <a:pt x="35718" y="392906"/>
                </a:lnTo>
                <a:lnTo>
                  <a:pt x="17859" y="366117"/>
                </a:lnTo>
                <a:lnTo>
                  <a:pt x="0" y="339328"/>
                </a:lnTo>
                <a:lnTo>
                  <a:pt x="0" y="312539"/>
                </a:lnTo>
                <a:lnTo>
                  <a:pt x="0" y="285750"/>
                </a:lnTo>
                <a:lnTo>
                  <a:pt x="17859" y="276820"/>
                </a:lnTo>
                <a:lnTo>
                  <a:pt x="35718" y="267891"/>
                </a:lnTo>
                <a:lnTo>
                  <a:pt x="71437" y="276820"/>
                </a:lnTo>
                <a:lnTo>
                  <a:pt x="107156" y="276820"/>
                </a:lnTo>
                <a:lnTo>
                  <a:pt x="151804" y="285750"/>
                </a:lnTo>
                <a:lnTo>
                  <a:pt x="187523" y="285750"/>
                </a:lnTo>
                <a:lnTo>
                  <a:pt x="223242" y="285750"/>
                </a:lnTo>
                <a:lnTo>
                  <a:pt x="258961" y="276820"/>
                </a:lnTo>
                <a:lnTo>
                  <a:pt x="285750" y="258961"/>
                </a:lnTo>
                <a:lnTo>
                  <a:pt x="28575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2" name="Freeform 19461"/>
          <p:cNvSpPr/>
          <p:nvPr/>
        </p:nvSpPr>
        <p:spPr bwMode="auto">
          <a:xfrm>
            <a:off x="7393781" y="1482328"/>
            <a:ext cx="17861" cy="169665"/>
          </a:xfrm>
          <a:custGeom>
            <a:avLst/>
            <a:gdLst/>
            <a:ahLst/>
            <a:cxnLst/>
            <a:rect l="0" t="0" r="0" b="0"/>
            <a:pathLst>
              <a:path w="17861" h="169665">
                <a:moveTo>
                  <a:pt x="17860" y="0"/>
                </a:moveTo>
                <a:lnTo>
                  <a:pt x="17860" y="8930"/>
                </a:lnTo>
                <a:lnTo>
                  <a:pt x="8930" y="26789"/>
                </a:lnTo>
                <a:lnTo>
                  <a:pt x="0" y="44648"/>
                </a:lnTo>
                <a:lnTo>
                  <a:pt x="0" y="80367"/>
                </a:lnTo>
                <a:lnTo>
                  <a:pt x="0" y="107156"/>
                </a:lnTo>
                <a:lnTo>
                  <a:pt x="0" y="133945"/>
                </a:lnTo>
                <a:lnTo>
                  <a:pt x="0" y="151805"/>
                </a:lnTo>
                <a:lnTo>
                  <a:pt x="0" y="169664"/>
                </a:lnTo>
                <a:lnTo>
                  <a:pt x="8930" y="169664"/>
                </a:lnTo>
                <a:lnTo>
                  <a:pt x="8930" y="169664"/>
                </a:lnTo>
                <a:lnTo>
                  <a:pt x="17860" y="160734"/>
                </a:lnTo>
                <a:lnTo>
                  <a:pt x="1786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3" name="Freeform 19462"/>
          <p:cNvSpPr/>
          <p:nvPr/>
        </p:nvSpPr>
        <p:spPr bwMode="auto">
          <a:xfrm>
            <a:off x="7438430" y="1339453"/>
            <a:ext cx="35719" cy="17861"/>
          </a:xfrm>
          <a:custGeom>
            <a:avLst/>
            <a:gdLst/>
            <a:ahLst/>
            <a:cxnLst/>
            <a:rect l="0" t="0" r="0" b="0"/>
            <a:pathLst>
              <a:path w="35719" h="17861">
                <a:moveTo>
                  <a:pt x="35718" y="0"/>
                </a:moveTo>
                <a:lnTo>
                  <a:pt x="35718" y="0"/>
                </a:lnTo>
                <a:lnTo>
                  <a:pt x="26789" y="8930"/>
                </a:lnTo>
                <a:lnTo>
                  <a:pt x="8929" y="8930"/>
                </a:lnTo>
                <a:lnTo>
                  <a:pt x="0" y="17860"/>
                </a:lnTo>
                <a:lnTo>
                  <a:pt x="0" y="17860"/>
                </a:lnTo>
                <a:lnTo>
                  <a:pt x="0" y="1786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4" name="Freeform 19463"/>
          <p:cNvSpPr/>
          <p:nvPr/>
        </p:nvSpPr>
        <p:spPr bwMode="auto">
          <a:xfrm>
            <a:off x="7500938" y="1366242"/>
            <a:ext cx="348258" cy="330399"/>
          </a:xfrm>
          <a:custGeom>
            <a:avLst/>
            <a:gdLst/>
            <a:ahLst/>
            <a:cxnLst/>
            <a:rect l="0" t="0" r="0" b="0"/>
            <a:pathLst>
              <a:path w="348258" h="330399">
                <a:moveTo>
                  <a:pt x="71437" y="160734"/>
                </a:moveTo>
                <a:lnTo>
                  <a:pt x="71437" y="160734"/>
                </a:lnTo>
                <a:lnTo>
                  <a:pt x="62507" y="151805"/>
                </a:lnTo>
                <a:lnTo>
                  <a:pt x="62507" y="142875"/>
                </a:lnTo>
                <a:lnTo>
                  <a:pt x="53578" y="125016"/>
                </a:lnTo>
                <a:lnTo>
                  <a:pt x="53578" y="116086"/>
                </a:lnTo>
                <a:lnTo>
                  <a:pt x="53578" y="107156"/>
                </a:lnTo>
                <a:lnTo>
                  <a:pt x="44648" y="107156"/>
                </a:lnTo>
                <a:lnTo>
                  <a:pt x="35718" y="116086"/>
                </a:lnTo>
                <a:lnTo>
                  <a:pt x="26789" y="142875"/>
                </a:lnTo>
                <a:lnTo>
                  <a:pt x="17859" y="178594"/>
                </a:lnTo>
                <a:lnTo>
                  <a:pt x="8929" y="214312"/>
                </a:lnTo>
                <a:lnTo>
                  <a:pt x="0" y="258961"/>
                </a:lnTo>
                <a:lnTo>
                  <a:pt x="0" y="294680"/>
                </a:lnTo>
                <a:lnTo>
                  <a:pt x="0" y="312539"/>
                </a:lnTo>
                <a:lnTo>
                  <a:pt x="17859" y="330398"/>
                </a:lnTo>
                <a:lnTo>
                  <a:pt x="26789" y="330398"/>
                </a:lnTo>
                <a:lnTo>
                  <a:pt x="44648" y="312539"/>
                </a:lnTo>
                <a:lnTo>
                  <a:pt x="71437" y="294680"/>
                </a:lnTo>
                <a:lnTo>
                  <a:pt x="98226" y="258961"/>
                </a:lnTo>
                <a:lnTo>
                  <a:pt x="116085" y="214312"/>
                </a:lnTo>
                <a:lnTo>
                  <a:pt x="142875" y="169664"/>
                </a:lnTo>
                <a:lnTo>
                  <a:pt x="151804" y="142875"/>
                </a:lnTo>
                <a:lnTo>
                  <a:pt x="160734" y="133945"/>
                </a:lnTo>
                <a:lnTo>
                  <a:pt x="160734" y="142875"/>
                </a:lnTo>
                <a:lnTo>
                  <a:pt x="151804" y="169664"/>
                </a:lnTo>
                <a:lnTo>
                  <a:pt x="142875" y="196453"/>
                </a:lnTo>
                <a:lnTo>
                  <a:pt x="133945" y="232172"/>
                </a:lnTo>
                <a:lnTo>
                  <a:pt x="133945" y="267891"/>
                </a:lnTo>
                <a:lnTo>
                  <a:pt x="125015" y="294680"/>
                </a:lnTo>
                <a:lnTo>
                  <a:pt x="133945" y="303609"/>
                </a:lnTo>
                <a:lnTo>
                  <a:pt x="142875" y="303609"/>
                </a:lnTo>
                <a:lnTo>
                  <a:pt x="151804" y="294680"/>
                </a:lnTo>
                <a:lnTo>
                  <a:pt x="169664" y="276820"/>
                </a:lnTo>
                <a:lnTo>
                  <a:pt x="196453" y="241102"/>
                </a:lnTo>
                <a:lnTo>
                  <a:pt x="214312" y="196453"/>
                </a:lnTo>
                <a:lnTo>
                  <a:pt x="241101" y="142875"/>
                </a:lnTo>
                <a:lnTo>
                  <a:pt x="276820" y="80367"/>
                </a:lnTo>
                <a:lnTo>
                  <a:pt x="303609" y="44648"/>
                </a:lnTo>
                <a:lnTo>
                  <a:pt x="321468" y="8930"/>
                </a:lnTo>
                <a:lnTo>
                  <a:pt x="339328" y="0"/>
                </a:lnTo>
                <a:lnTo>
                  <a:pt x="348257" y="8930"/>
                </a:lnTo>
                <a:lnTo>
                  <a:pt x="339328" y="35719"/>
                </a:lnTo>
                <a:lnTo>
                  <a:pt x="339328" y="62508"/>
                </a:lnTo>
                <a:lnTo>
                  <a:pt x="321468" y="89297"/>
                </a:lnTo>
                <a:lnTo>
                  <a:pt x="312539" y="125016"/>
                </a:lnTo>
                <a:lnTo>
                  <a:pt x="303609" y="151805"/>
                </a:lnTo>
                <a:lnTo>
                  <a:pt x="294679" y="169664"/>
                </a:lnTo>
                <a:lnTo>
                  <a:pt x="294679" y="178594"/>
                </a:lnTo>
                <a:lnTo>
                  <a:pt x="294679" y="178594"/>
                </a:lnTo>
                <a:lnTo>
                  <a:pt x="303609" y="169664"/>
                </a:lnTo>
                <a:lnTo>
                  <a:pt x="312539" y="151805"/>
                </a:lnTo>
                <a:lnTo>
                  <a:pt x="321468" y="133945"/>
                </a:lnTo>
                <a:lnTo>
                  <a:pt x="330398" y="125016"/>
                </a:lnTo>
                <a:lnTo>
                  <a:pt x="33039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5" name="Freeform 19464"/>
          <p:cNvSpPr/>
          <p:nvPr/>
        </p:nvSpPr>
        <p:spPr bwMode="auto">
          <a:xfrm>
            <a:off x="7625953" y="1205508"/>
            <a:ext cx="419696" cy="446485"/>
          </a:xfrm>
          <a:custGeom>
            <a:avLst/>
            <a:gdLst/>
            <a:ahLst/>
            <a:cxnLst/>
            <a:rect l="0" t="0" r="0" b="0"/>
            <a:pathLst>
              <a:path w="419696" h="446485">
                <a:moveTo>
                  <a:pt x="98227" y="241101"/>
                </a:moveTo>
                <a:lnTo>
                  <a:pt x="98227" y="241101"/>
                </a:lnTo>
                <a:lnTo>
                  <a:pt x="89297" y="232171"/>
                </a:lnTo>
                <a:lnTo>
                  <a:pt x="89297" y="223242"/>
                </a:lnTo>
                <a:lnTo>
                  <a:pt x="89297" y="214312"/>
                </a:lnTo>
                <a:lnTo>
                  <a:pt x="89297" y="214312"/>
                </a:lnTo>
                <a:lnTo>
                  <a:pt x="80367" y="214312"/>
                </a:lnTo>
                <a:lnTo>
                  <a:pt x="71438" y="223242"/>
                </a:lnTo>
                <a:lnTo>
                  <a:pt x="62508" y="241101"/>
                </a:lnTo>
                <a:lnTo>
                  <a:pt x="44649" y="276820"/>
                </a:lnTo>
                <a:lnTo>
                  <a:pt x="26789" y="321468"/>
                </a:lnTo>
                <a:lnTo>
                  <a:pt x="8930" y="357187"/>
                </a:lnTo>
                <a:lnTo>
                  <a:pt x="0" y="383976"/>
                </a:lnTo>
                <a:lnTo>
                  <a:pt x="0" y="410765"/>
                </a:lnTo>
                <a:lnTo>
                  <a:pt x="0" y="428625"/>
                </a:lnTo>
                <a:lnTo>
                  <a:pt x="8930" y="428625"/>
                </a:lnTo>
                <a:lnTo>
                  <a:pt x="17860" y="428625"/>
                </a:lnTo>
                <a:lnTo>
                  <a:pt x="35719" y="410765"/>
                </a:lnTo>
                <a:lnTo>
                  <a:pt x="62508" y="383976"/>
                </a:lnTo>
                <a:lnTo>
                  <a:pt x="89297" y="348257"/>
                </a:lnTo>
                <a:lnTo>
                  <a:pt x="116086" y="312539"/>
                </a:lnTo>
                <a:lnTo>
                  <a:pt x="133945" y="267890"/>
                </a:lnTo>
                <a:lnTo>
                  <a:pt x="160735" y="241101"/>
                </a:lnTo>
                <a:lnTo>
                  <a:pt x="178594" y="214312"/>
                </a:lnTo>
                <a:lnTo>
                  <a:pt x="187524" y="214312"/>
                </a:lnTo>
                <a:lnTo>
                  <a:pt x="178594" y="241101"/>
                </a:lnTo>
                <a:lnTo>
                  <a:pt x="169664" y="267890"/>
                </a:lnTo>
                <a:lnTo>
                  <a:pt x="151805" y="303609"/>
                </a:lnTo>
                <a:lnTo>
                  <a:pt x="142875" y="339328"/>
                </a:lnTo>
                <a:lnTo>
                  <a:pt x="133945" y="366117"/>
                </a:lnTo>
                <a:lnTo>
                  <a:pt x="125016" y="383976"/>
                </a:lnTo>
                <a:lnTo>
                  <a:pt x="133945" y="392906"/>
                </a:lnTo>
                <a:lnTo>
                  <a:pt x="142875" y="383976"/>
                </a:lnTo>
                <a:lnTo>
                  <a:pt x="160735" y="366117"/>
                </a:lnTo>
                <a:lnTo>
                  <a:pt x="178594" y="339328"/>
                </a:lnTo>
                <a:lnTo>
                  <a:pt x="205383" y="303609"/>
                </a:lnTo>
                <a:lnTo>
                  <a:pt x="232172" y="258961"/>
                </a:lnTo>
                <a:lnTo>
                  <a:pt x="267891" y="205382"/>
                </a:lnTo>
                <a:lnTo>
                  <a:pt x="303610" y="151805"/>
                </a:lnTo>
                <a:lnTo>
                  <a:pt x="348258" y="98226"/>
                </a:lnTo>
                <a:lnTo>
                  <a:pt x="383977" y="53578"/>
                </a:lnTo>
                <a:lnTo>
                  <a:pt x="410766" y="26789"/>
                </a:lnTo>
                <a:lnTo>
                  <a:pt x="419695" y="8929"/>
                </a:lnTo>
                <a:lnTo>
                  <a:pt x="419695" y="0"/>
                </a:lnTo>
                <a:lnTo>
                  <a:pt x="401836" y="0"/>
                </a:lnTo>
                <a:lnTo>
                  <a:pt x="375047" y="8929"/>
                </a:lnTo>
                <a:lnTo>
                  <a:pt x="348258" y="26789"/>
                </a:lnTo>
                <a:lnTo>
                  <a:pt x="312539" y="53578"/>
                </a:lnTo>
                <a:lnTo>
                  <a:pt x="294680" y="80367"/>
                </a:lnTo>
                <a:lnTo>
                  <a:pt x="276820" y="133945"/>
                </a:lnTo>
                <a:lnTo>
                  <a:pt x="258961" y="187523"/>
                </a:lnTo>
                <a:lnTo>
                  <a:pt x="258961" y="250031"/>
                </a:lnTo>
                <a:lnTo>
                  <a:pt x="267891" y="312539"/>
                </a:lnTo>
                <a:lnTo>
                  <a:pt x="285750" y="366117"/>
                </a:lnTo>
                <a:lnTo>
                  <a:pt x="312539" y="401836"/>
                </a:lnTo>
                <a:lnTo>
                  <a:pt x="339328" y="428625"/>
                </a:lnTo>
                <a:lnTo>
                  <a:pt x="357188" y="446484"/>
                </a:lnTo>
                <a:lnTo>
                  <a:pt x="366117" y="446484"/>
                </a:lnTo>
                <a:lnTo>
                  <a:pt x="366117" y="437554"/>
                </a:lnTo>
                <a:lnTo>
                  <a:pt x="357188" y="410765"/>
                </a:lnTo>
                <a:lnTo>
                  <a:pt x="330399" y="366117"/>
                </a:lnTo>
                <a:lnTo>
                  <a:pt x="303610" y="312539"/>
                </a:lnTo>
                <a:lnTo>
                  <a:pt x="276820" y="250031"/>
                </a:lnTo>
                <a:lnTo>
                  <a:pt x="241102" y="196453"/>
                </a:lnTo>
                <a:lnTo>
                  <a:pt x="241102"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6" name="Freeform 19465"/>
          <p:cNvSpPr/>
          <p:nvPr/>
        </p:nvSpPr>
        <p:spPr bwMode="auto">
          <a:xfrm>
            <a:off x="7759898" y="1312664"/>
            <a:ext cx="491133" cy="53579"/>
          </a:xfrm>
          <a:custGeom>
            <a:avLst/>
            <a:gdLst/>
            <a:ahLst/>
            <a:cxnLst/>
            <a:rect l="0" t="0" r="0" b="0"/>
            <a:pathLst>
              <a:path w="491133" h="53579">
                <a:moveTo>
                  <a:pt x="8930" y="17859"/>
                </a:moveTo>
                <a:lnTo>
                  <a:pt x="0" y="17859"/>
                </a:lnTo>
                <a:lnTo>
                  <a:pt x="8930" y="26789"/>
                </a:lnTo>
                <a:lnTo>
                  <a:pt x="17860" y="26789"/>
                </a:lnTo>
                <a:lnTo>
                  <a:pt x="53579" y="35719"/>
                </a:lnTo>
                <a:lnTo>
                  <a:pt x="107157" y="44649"/>
                </a:lnTo>
                <a:lnTo>
                  <a:pt x="160735" y="53578"/>
                </a:lnTo>
                <a:lnTo>
                  <a:pt x="232172" y="53578"/>
                </a:lnTo>
                <a:lnTo>
                  <a:pt x="294680" y="53578"/>
                </a:lnTo>
                <a:lnTo>
                  <a:pt x="357188" y="44649"/>
                </a:lnTo>
                <a:lnTo>
                  <a:pt x="410766" y="35719"/>
                </a:lnTo>
                <a:lnTo>
                  <a:pt x="455414" y="26789"/>
                </a:lnTo>
                <a:lnTo>
                  <a:pt x="482203" y="8930"/>
                </a:lnTo>
                <a:lnTo>
                  <a:pt x="491132" y="0"/>
                </a:lnTo>
                <a:lnTo>
                  <a:pt x="4911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7" name="Freeform 19466"/>
          <p:cNvSpPr/>
          <p:nvPr/>
        </p:nvSpPr>
        <p:spPr bwMode="auto">
          <a:xfrm>
            <a:off x="8063508" y="1357313"/>
            <a:ext cx="142875" cy="178594"/>
          </a:xfrm>
          <a:custGeom>
            <a:avLst/>
            <a:gdLst/>
            <a:ahLst/>
            <a:cxnLst/>
            <a:rect l="0" t="0" r="0" b="0"/>
            <a:pathLst>
              <a:path w="142875" h="178594">
                <a:moveTo>
                  <a:pt x="142874" y="0"/>
                </a:moveTo>
                <a:lnTo>
                  <a:pt x="125015" y="17859"/>
                </a:lnTo>
                <a:lnTo>
                  <a:pt x="98226" y="44648"/>
                </a:lnTo>
                <a:lnTo>
                  <a:pt x="71437" y="80366"/>
                </a:lnTo>
                <a:lnTo>
                  <a:pt x="44648" y="116085"/>
                </a:lnTo>
                <a:lnTo>
                  <a:pt x="17859" y="142874"/>
                </a:lnTo>
                <a:lnTo>
                  <a:pt x="8930" y="169663"/>
                </a:lnTo>
                <a:lnTo>
                  <a:pt x="0" y="178593"/>
                </a:lnTo>
                <a:lnTo>
                  <a:pt x="8930" y="169663"/>
                </a:lnTo>
                <a:lnTo>
                  <a:pt x="17859" y="160734"/>
                </a:lnTo>
                <a:lnTo>
                  <a:pt x="44648" y="133945"/>
                </a:lnTo>
                <a:lnTo>
                  <a:pt x="71437" y="107156"/>
                </a:lnTo>
                <a:lnTo>
                  <a:pt x="107156" y="62507"/>
                </a:lnTo>
                <a:lnTo>
                  <a:pt x="133944" y="17859"/>
                </a:lnTo>
                <a:lnTo>
                  <a:pt x="13394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8" name="Freeform 19467"/>
          <p:cNvSpPr/>
          <p:nvPr/>
        </p:nvSpPr>
        <p:spPr bwMode="auto">
          <a:xfrm>
            <a:off x="8170664" y="1107281"/>
            <a:ext cx="80367" cy="53579"/>
          </a:xfrm>
          <a:custGeom>
            <a:avLst/>
            <a:gdLst/>
            <a:ahLst/>
            <a:cxnLst/>
            <a:rect l="0" t="0" r="0" b="0"/>
            <a:pathLst>
              <a:path w="80367" h="53579">
                <a:moveTo>
                  <a:pt x="80366" y="53578"/>
                </a:moveTo>
                <a:lnTo>
                  <a:pt x="62507" y="44649"/>
                </a:lnTo>
                <a:lnTo>
                  <a:pt x="53577" y="44649"/>
                </a:lnTo>
                <a:lnTo>
                  <a:pt x="26788" y="26789"/>
                </a:lnTo>
                <a:lnTo>
                  <a:pt x="17859" y="17860"/>
                </a:lnTo>
                <a:lnTo>
                  <a:pt x="0" y="8930"/>
                </a:lnTo>
                <a:lnTo>
                  <a:pt x="8930" y="8930"/>
                </a:lnTo>
                <a:lnTo>
                  <a:pt x="17859" y="0"/>
                </a:lnTo>
                <a:lnTo>
                  <a:pt x="35718" y="0"/>
                </a:lnTo>
                <a:lnTo>
                  <a:pt x="53577" y="17860"/>
                </a:lnTo>
                <a:lnTo>
                  <a:pt x="5357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69" name="Freeform 19468"/>
          <p:cNvSpPr/>
          <p:nvPr/>
        </p:nvSpPr>
        <p:spPr bwMode="auto">
          <a:xfrm>
            <a:off x="8215312" y="1330523"/>
            <a:ext cx="267891" cy="151806"/>
          </a:xfrm>
          <a:custGeom>
            <a:avLst/>
            <a:gdLst/>
            <a:ahLst/>
            <a:cxnLst/>
            <a:rect l="0" t="0" r="0" b="0"/>
            <a:pathLst>
              <a:path w="267891" h="151806">
                <a:moveTo>
                  <a:pt x="80367" y="17860"/>
                </a:moveTo>
                <a:lnTo>
                  <a:pt x="80367" y="26790"/>
                </a:lnTo>
                <a:lnTo>
                  <a:pt x="80367" y="35719"/>
                </a:lnTo>
                <a:lnTo>
                  <a:pt x="71437" y="53579"/>
                </a:lnTo>
                <a:lnTo>
                  <a:pt x="62508" y="71438"/>
                </a:lnTo>
                <a:lnTo>
                  <a:pt x="44648" y="98227"/>
                </a:lnTo>
                <a:lnTo>
                  <a:pt x="26789" y="125016"/>
                </a:lnTo>
                <a:lnTo>
                  <a:pt x="17859" y="142875"/>
                </a:lnTo>
                <a:lnTo>
                  <a:pt x="8929" y="151805"/>
                </a:lnTo>
                <a:lnTo>
                  <a:pt x="0" y="151805"/>
                </a:lnTo>
                <a:lnTo>
                  <a:pt x="17859" y="142875"/>
                </a:lnTo>
                <a:lnTo>
                  <a:pt x="35718" y="133946"/>
                </a:lnTo>
                <a:lnTo>
                  <a:pt x="53578" y="116086"/>
                </a:lnTo>
                <a:lnTo>
                  <a:pt x="80367" y="89297"/>
                </a:lnTo>
                <a:lnTo>
                  <a:pt x="107156" y="53579"/>
                </a:lnTo>
                <a:lnTo>
                  <a:pt x="125015" y="26790"/>
                </a:lnTo>
                <a:lnTo>
                  <a:pt x="151804" y="8930"/>
                </a:lnTo>
                <a:lnTo>
                  <a:pt x="169664" y="0"/>
                </a:lnTo>
                <a:lnTo>
                  <a:pt x="169664" y="8930"/>
                </a:lnTo>
                <a:lnTo>
                  <a:pt x="169664" y="26790"/>
                </a:lnTo>
                <a:lnTo>
                  <a:pt x="169664" y="53579"/>
                </a:lnTo>
                <a:lnTo>
                  <a:pt x="160734" y="71438"/>
                </a:lnTo>
                <a:lnTo>
                  <a:pt x="142875" y="98227"/>
                </a:lnTo>
                <a:lnTo>
                  <a:pt x="133945" y="116086"/>
                </a:lnTo>
                <a:lnTo>
                  <a:pt x="116086" y="133946"/>
                </a:lnTo>
                <a:lnTo>
                  <a:pt x="116086" y="133946"/>
                </a:lnTo>
                <a:lnTo>
                  <a:pt x="116086" y="125016"/>
                </a:lnTo>
                <a:lnTo>
                  <a:pt x="133945" y="116086"/>
                </a:lnTo>
                <a:lnTo>
                  <a:pt x="151804" y="98227"/>
                </a:lnTo>
                <a:lnTo>
                  <a:pt x="178593" y="80367"/>
                </a:lnTo>
                <a:lnTo>
                  <a:pt x="196453" y="62508"/>
                </a:lnTo>
                <a:lnTo>
                  <a:pt x="223242" y="62508"/>
                </a:lnTo>
                <a:lnTo>
                  <a:pt x="241101" y="71438"/>
                </a:lnTo>
                <a:lnTo>
                  <a:pt x="258961" y="80367"/>
                </a:lnTo>
                <a:lnTo>
                  <a:pt x="267890" y="98227"/>
                </a:lnTo>
                <a:lnTo>
                  <a:pt x="267890" y="116086"/>
                </a:lnTo>
                <a:lnTo>
                  <a:pt x="267890" y="125016"/>
                </a:lnTo>
                <a:lnTo>
                  <a:pt x="258961" y="142875"/>
                </a:lnTo>
                <a:lnTo>
                  <a:pt x="25896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0" name="Freeform 19469"/>
          <p:cNvSpPr/>
          <p:nvPr/>
        </p:nvSpPr>
        <p:spPr bwMode="auto">
          <a:xfrm>
            <a:off x="4964906" y="1643062"/>
            <a:ext cx="3321844" cy="705447"/>
          </a:xfrm>
          <a:custGeom>
            <a:avLst/>
            <a:gdLst/>
            <a:ahLst/>
            <a:cxnLst/>
            <a:rect l="0" t="0" r="0" b="0"/>
            <a:pathLst>
              <a:path w="3321844" h="705447">
                <a:moveTo>
                  <a:pt x="0" y="696516"/>
                </a:moveTo>
                <a:lnTo>
                  <a:pt x="8930" y="696516"/>
                </a:lnTo>
                <a:lnTo>
                  <a:pt x="17860" y="696516"/>
                </a:lnTo>
                <a:lnTo>
                  <a:pt x="44649" y="705446"/>
                </a:lnTo>
                <a:lnTo>
                  <a:pt x="80367" y="696516"/>
                </a:lnTo>
                <a:lnTo>
                  <a:pt x="133946" y="696516"/>
                </a:lnTo>
                <a:lnTo>
                  <a:pt x="196453" y="687586"/>
                </a:lnTo>
                <a:lnTo>
                  <a:pt x="276821" y="669727"/>
                </a:lnTo>
                <a:lnTo>
                  <a:pt x="366117" y="651867"/>
                </a:lnTo>
                <a:lnTo>
                  <a:pt x="473274" y="625078"/>
                </a:lnTo>
                <a:lnTo>
                  <a:pt x="598289" y="589360"/>
                </a:lnTo>
                <a:lnTo>
                  <a:pt x="732235" y="553641"/>
                </a:lnTo>
                <a:lnTo>
                  <a:pt x="892969" y="517922"/>
                </a:lnTo>
                <a:lnTo>
                  <a:pt x="1080492" y="482203"/>
                </a:lnTo>
                <a:lnTo>
                  <a:pt x="1276946" y="437555"/>
                </a:lnTo>
                <a:lnTo>
                  <a:pt x="1500188" y="383977"/>
                </a:lnTo>
                <a:lnTo>
                  <a:pt x="1741289" y="330399"/>
                </a:lnTo>
                <a:lnTo>
                  <a:pt x="2000250" y="276821"/>
                </a:lnTo>
                <a:lnTo>
                  <a:pt x="2268141" y="214313"/>
                </a:lnTo>
                <a:lnTo>
                  <a:pt x="2562821" y="151805"/>
                </a:lnTo>
                <a:lnTo>
                  <a:pt x="2839641" y="98227"/>
                </a:lnTo>
                <a:lnTo>
                  <a:pt x="3098602" y="44649"/>
                </a:lnTo>
                <a:lnTo>
                  <a:pt x="3321843" y="0"/>
                </a:lnTo>
                <a:lnTo>
                  <a:pt x="33218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1" name="Freeform 19470"/>
          <p:cNvSpPr/>
          <p:nvPr/>
        </p:nvSpPr>
        <p:spPr bwMode="auto">
          <a:xfrm>
            <a:off x="6581180" y="2116336"/>
            <a:ext cx="62509" cy="223243"/>
          </a:xfrm>
          <a:custGeom>
            <a:avLst/>
            <a:gdLst/>
            <a:ahLst/>
            <a:cxnLst/>
            <a:rect l="0" t="0" r="0" b="0"/>
            <a:pathLst>
              <a:path w="62509" h="223243">
                <a:moveTo>
                  <a:pt x="44648" y="35718"/>
                </a:moveTo>
                <a:lnTo>
                  <a:pt x="53578" y="26789"/>
                </a:lnTo>
                <a:lnTo>
                  <a:pt x="53578" y="26789"/>
                </a:lnTo>
                <a:lnTo>
                  <a:pt x="53578" y="17859"/>
                </a:lnTo>
                <a:lnTo>
                  <a:pt x="62508" y="8929"/>
                </a:lnTo>
                <a:lnTo>
                  <a:pt x="62508" y="0"/>
                </a:lnTo>
                <a:lnTo>
                  <a:pt x="53578" y="0"/>
                </a:lnTo>
                <a:lnTo>
                  <a:pt x="44648" y="0"/>
                </a:lnTo>
                <a:lnTo>
                  <a:pt x="26789" y="17859"/>
                </a:lnTo>
                <a:lnTo>
                  <a:pt x="17859" y="35718"/>
                </a:lnTo>
                <a:lnTo>
                  <a:pt x="8929" y="71437"/>
                </a:lnTo>
                <a:lnTo>
                  <a:pt x="0" y="107156"/>
                </a:lnTo>
                <a:lnTo>
                  <a:pt x="0" y="151804"/>
                </a:lnTo>
                <a:lnTo>
                  <a:pt x="8929" y="187523"/>
                </a:lnTo>
                <a:lnTo>
                  <a:pt x="8929" y="214312"/>
                </a:lnTo>
                <a:lnTo>
                  <a:pt x="17859" y="223242"/>
                </a:lnTo>
                <a:lnTo>
                  <a:pt x="26789" y="223242"/>
                </a:lnTo>
                <a:lnTo>
                  <a:pt x="35718" y="214312"/>
                </a:lnTo>
                <a:lnTo>
                  <a:pt x="3571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2" name="Freeform 19471"/>
          <p:cNvSpPr/>
          <p:nvPr/>
        </p:nvSpPr>
        <p:spPr bwMode="auto">
          <a:xfrm>
            <a:off x="6670477" y="2080617"/>
            <a:ext cx="178594" cy="258962"/>
          </a:xfrm>
          <a:custGeom>
            <a:avLst/>
            <a:gdLst/>
            <a:ahLst/>
            <a:cxnLst/>
            <a:rect l="0" t="0" r="0" b="0"/>
            <a:pathLst>
              <a:path w="178594" h="258962">
                <a:moveTo>
                  <a:pt x="107156" y="0"/>
                </a:moveTo>
                <a:lnTo>
                  <a:pt x="107156" y="0"/>
                </a:lnTo>
                <a:lnTo>
                  <a:pt x="89296" y="0"/>
                </a:lnTo>
                <a:lnTo>
                  <a:pt x="71437" y="8930"/>
                </a:lnTo>
                <a:lnTo>
                  <a:pt x="53578" y="26789"/>
                </a:lnTo>
                <a:lnTo>
                  <a:pt x="26789" y="44648"/>
                </a:lnTo>
                <a:lnTo>
                  <a:pt x="8929" y="80367"/>
                </a:lnTo>
                <a:lnTo>
                  <a:pt x="0" y="107156"/>
                </a:lnTo>
                <a:lnTo>
                  <a:pt x="0" y="125016"/>
                </a:lnTo>
                <a:lnTo>
                  <a:pt x="8929" y="142875"/>
                </a:lnTo>
                <a:lnTo>
                  <a:pt x="17859" y="142875"/>
                </a:lnTo>
                <a:lnTo>
                  <a:pt x="44648" y="125016"/>
                </a:lnTo>
                <a:lnTo>
                  <a:pt x="71437" y="107156"/>
                </a:lnTo>
                <a:lnTo>
                  <a:pt x="107156" y="89297"/>
                </a:lnTo>
                <a:lnTo>
                  <a:pt x="133945" y="62508"/>
                </a:lnTo>
                <a:lnTo>
                  <a:pt x="160734" y="53578"/>
                </a:lnTo>
                <a:lnTo>
                  <a:pt x="178593" y="44648"/>
                </a:lnTo>
                <a:lnTo>
                  <a:pt x="178593" y="53578"/>
                </a:lnTo>
                <a:lnTo>
                  <a:pt x="169664" y="80367"/>
                </a:lnTo>
                <a:lnTo>
                  <a:pt x="160734" y="116086"/>
                </a:lnTo>
                <a:lnTo>
                  <a:pt x="142875" y="151805"/>
                </a:lnTo>
                <a:lnTo>
                  <a:pt x="125015" y="196453"/>
                </a:lnTo>
                <a:lnTo>
                  <a:pt x="116086" y="223242"/>
                </a:lnTo>
                <a:lnTo>
                  <a:pt x="107156" y="250031"/>
                </a:lnTo>
                <a:lnTo>
                  <a:pt x="98226" y="258961"/>
                </a:lnTo>
                <a:lnTo>
                  <a:pt x="107156" y="258961"/>
                </a:lnTo>
                <a:lnTo>
                  <a:pt x="116086" y="241102"/>
                </a:lnTo>
                <a:lnTo>
                  <a:pt x="142875" y="214312"/>
                </a:lnTo>
                <a:lnTo>
                  <a:pt x="142875"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3" name="Freeform 19472"/>
          <p:cNvSpPr/>
          <p:nvPr/>
        </p:nvSpPr>
        <p:spPr bwMode="auto">
          <a:xfrm>
            <a:off x="6875859" y="2044898"/>
            <a:ext cx="250033" cy="285751"/>
          </a:xfrm>
          <a:custGeom>
            <a:avLst/>
            <a:gdLst/>
            <a:ahLst/>
            <a:cxnLst/>
            <a:rect l="0" t="0" r="0" b="0"/>
            <a:pathLst>
              <a:path w="250033" h="285751">
                <a:moveTo>
                  <a:pt x="80368" y="0"/>
                </a:moveTo>
                <a:lnTo>
                  <a:pt x="80368" y="0"/>
                </a:lnTo>
                <a:lnTo>
                  <a:pt x="71438" y="0"/>
                </a:lnTo>
                <a:lnTo>
                  <a:pt x="71438" y="17860"/>
                </a:lnTo>
                <a:lnTo>
                  <a:pt x="53579" y="44649"/>
                </a:lnTo>
                <a:lnTo>
                  <a:pt x="35719" y="80367"/>
                </a:lnTo>
                <a:lnTo>
                  <a:pt x="17860" y="125016"/>
                </a:lnTo>
                <a:lnTo>
                  <a:pt x="8930" y="178594"/>
                </a:lnTo>
                <a:lnTo>
                  <a:pt x="0" y="223242"/>
                </a:lnTo>
                <a:lnTo>
                  <a:pt x="0" y="250031"/>
                </a:lnTo>
                <a:lnTo>
                  <a:pt x="17860" y="276821"/>
                </a:lnTo>
                <a:lnTo>
                  <a:pt x="44649" y="285750"/>
                </a:lnTo>
                <a:lnTo>
                  <a:pt x="80368" y="285750"/>
                </a:lnTo>
                <a:lnTo>
                  <a:pt x="125016" y="267891"/>
                </a:lnTo>
                <a:lnTo>
                  <a:pt x="169664" y="241102"/>
                </a:lnTo>
                <a:lnTo>
                  <a:pt x="205383" y="214313"/>
                </a:lnTo>
                <a:lnTo>
                  <a:pt x="232172" y="178594"/>
                </a:lnTo>
                <a:lnTo>
                  <a:pt x="250032" y="142875"/>
                </a:lnTo>
                <a:lnTo>
                  <a:pt x="241102" y="125016"/>
                </a:lnTo>
                <a:lnTo>
                  <a:pt x="214313" y="116086"/>
                </a:lnTo>
                <a:lnTo>
                  <a:pt x="187524" y="125016"/>
                </a:lnTo>
                <a:lnTo>
                  <a:pt x="142875" y="151805"/>
                </a:lnTo>
                <a:lnTo>
                  <a:pt x="107157" y="187524"/>
                </a:lnTo>
                <a:lnTo>
                  <a:pt x="80368" y="223242"/>
                </a:lnTo>
                <a:lnTo>
                  <a:pt x="71438" y="250031"/>
                </a:lnTo>
                <a:lnTo>
                  <a:pt x="71438" y="267891"/>
                </a:lnTo>
                <a:lnTo>
                  <a:pt x="89297" y="276821"/>
                </a:lnTo>
                <a:lnTo>
                  <a:pt x="107157" y="267891"/>
                </a:lnTo>
                <a:lnTo>
                  <a:pt x="142875" y="258961"/>
                </a:lnTo>
                <a:lnTo>
                  <a:pt x="178594" y="223242"/>
                </a:lnTo>
                <a:lnTo>
                  <a:pt x="178594"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4" name="Freeform 19473"/>
          <p:cNvSpPr/>
          <p:nvPr/>
        </p:nvSpPr>
        <p:spPr bwMode="auto">
          <a:xfrm>
            <a:off x="7161609" y="1982390"/>
            <a:ext cx="169665" cy="258962"/>
          </a:xfrm>
          <a:custGeom>
            <a:avLst/>
            <a:gdLst/>
            <a:ahLst/>
            <a:cxnLst/>
            <a:rect l="0" t="0" r="0" b="0"/>
            <a:pathLst>
              <a:path w="169665" h="258962">
                <a:moveTo>
                  <a:pt x="89297" y="35719"/>
                </a:moveTo>
                <a:lnTo>
                  <a:pt x="80368" y="44649"/>
                </a:lnTo>
                <a:lnTo>
                  <a:pt x="71438" y="53579"/>
                </a:lnTo>
                <a:lnTo>
                  <a:pt x="44649" y="80368"/>
                </a:lnTo>
                <a:lnTo>
                  <a:pt x="35719" y="116086"/>
                </a:lnTo>
                <a:lnTo>
                  <a:pt x="17860" y="151805"/>
                </a:lnTo>
                <a:lnTo>
                  <a:pt x="8930" y="187524"/>
                </a:lnTo>
                <a:lnTo>
                  <a:pt x="8930" y="214313"/>
                </a:lnTo>
                <a:lnTo>
                  <a:pt x="17860" y="241102"/>
                </a:lnTo>
                <a:lnTo>
                  <a:pt x="35719" y="258961"/>
                </a:lnTo>
                <a:lnTo>
                  <a:pt x="53579" y="258961"/>
                </a:lnTo>
                <a:lnTo>
                  <a:pt x="80368" y="250032"/>
                </a:lnTo>
                <a:lnTo>
                  <a:pt x="107157" y="223243"/>
                </a:lnTo>
                <a:lnTo>
                  <a:pt x="133946" y="187524"/>
                </a:lnTo>
                <a:lnTo>
                  <a:pt x="151805" y="151805"/>
                </a:lnTo>
                <a:lnTo>
                  <a:pt x="169664" y="107157"/>
                </a:lnTo>
                <a:lnTo>
                  <a:pt x="169664" y="62508"/>
                </a:lnTo>
                <a:lnTo>
                  <a:pt x="160735" y="26789"/>
                </a:lnTo>
                <a:lnTo>
                  <a:pt x="133946" y="0"/>
                </a:lnTo>
                <a:lnTo>
                  <a:pt x="98227" y="0"/>
                </a:lnTo>
                <a:lnTo>
                  <a:pt x="62508" y="8930"/>
                </a:lnTo>
                <a:lnTo>
                  <a:pt x="26789" y="35719"/>
                </a:lnTo>
                <a:lnTo>
                  <a:pt x="8930" y="62508"/>
                </a:lnTo>
                <a:lnTo>
                  <a:pt x="0" y="80368"/>
                </a:lnTo>
                <a:lnTo>
                  <a:pt x="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5" name="Freeform 19474"/>
          <p:cNvSpPr/>
          <p:nvPr/>
        </p:nvSpPr>
        <p:spPr bwMode="auto">
          <a:xfrm>
            <a:off x="7331273" y="1893094"/>
            <a:ext cx="26791" cy="151805"/>
          </a:xfrm>
          <a:custGeom>
            <a:avLst/>
            <a:gdLst/>
            <a:ahLst/>
            <a:cxnLst/>
            <a:rect l="0" t="0" r="0" b="0"/>
            <a:pathLst>
              <a:path w="26791" h="151805">
                <a:moveTo>
                  <a:pt x="26790" y="0"/>
                </a:moveTo>
                <a:lnTo>
                  <a:pt x="26790" y="0"/>
                </a:lnTo>
                <a:lnTo>
                  <a:pt x="26790" y="8929"/>
                </a:lnTo>
                <a:lnTo>
                  <a:pt x="17860" y="17859"/>
                </a:lnTo>
                <a:lnTo>
                  <a:pt x="17860" y="35718"/>
                </a:lnTo>
                <a:lnTo>
                  <a:pt x="17860" y="62507"/>
                </a:lnTo>
                <a:lnTo>
                  <a:pt x="17860" y="89296"/>
                </a:lnTo>
                <a:lnTo>
                  <a:pt x="8930" y="116085"/>
                </a:lnTo>
                <a:lnTo>
                  <a:pt x="8930" y="142875"/>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6" name="Freeform 19475"/>
          <p:cNvSpPr/>
          <p:nvPr/>
        </p:nvSpPr>
        <p:spPr bwMode="auto">
          <a:xfrm>
            <a:off x="7384852" y="2018109"/>
            <a:ext cx="205383" cy="250032"/>
          </a:xfrm>
          <a:custGeom>
            <a:avLst/>
            <a:gdLst/>
            <a:ahLst/>
            <a:cxnLst/>
            <a:rect l="0" t="0" r="0" b="0"/>
            <a:pathLst>
              <a:path w="205383" h="250032">
                <a:moveTo>
                  <a:pt x="187523" y="35719"/>
                </a:moveTo>
                <a:lnTo>
                  <a:pt x="187523" y="26789"/>
                </a:lnTo>
                <a:lnTo>
                  <a:pt x="187523" y="17860"/>
                </a:lnTo>
                <a:lnTo>
                  <a:pt x="196453" y="8930"/>
                </a:lnTo>
                <a:lnTo>
                  <a:pt x="205382" y="0"/>
                </a:lnTo>
                <a:lnTo>
                  <a:pt x="205382" y="0"/>
                </a:lnTo>
                <a:lnTo>
                  <a:pt x="196453" y="8930"/>
                </a:lnTo>
                <a:lnTo>
                  <a:pt x="178593" y="26789"/>
                </a:lnTo>
                <a:lnTo>
                  <a:pt x="160734" y="53578"/>
                </a:lnTo>
                <a:lnTo>
                  <a:pt x="142875" y="80367"/>
                </a:lnTo>
                <a:lnTo>
                  <a:pt x="125015" y="98227"/>
                </a:lnTo>
                <a:lnTo>
                  <a:pt x="107156" y="125016"/>
                </a:lnTo>
                <a:lnTo>
                  <a:pt x="98226" y="142875"/>
                </a:lnTo>
                <a:lnTo>
                  <a:pt x="98226" y="151805"/>
                </a:lnTo>
                <a:lnTo>
                  <a:pt x="98226" y="169664"/>
                </a:lnTo>
                <a:lnTo>
                  <a:pt x="98226" y="178594"/>
                </a:lnTo>
                <a:lnTo>
                  <a:pt x="80367" y="205383"/>
                </a:lnTo>
                <a:lnTo>
                  <a:pt x="62507" y="223242"/>
                </a:lnTo>
                <a:lnTo>
                  <a:pt x="35718" y="232172"/>
                </a:lnTo>
                <a:lnTo>
                  <a:pt x="0" y="250031"/>
                </a:lnTo>
                <a:lnTo>
                  <a:pt x="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7" name="Freeform 19476"/>
          <p:cNvSpPr/>
          <p:nvPr/>
        </p:nvSpPr>
        <p:spPr bwMode="auto">
          <a:xfrm>
            <a:off x="3250406" y="2098476"/>
            <a:ext cx="35720" cy="1"/>
          </a:xfrm>
          <a:custGeom>
            <a:avLst/>
            <a:gdLst/>
            <a:ahLst/>
            <a:cxnLst/>
            <a:rect l="0" t="0" r="0" b="0"/>
            <a:pathLst>
              <a:path w="35720" h="1">
                <a:moveTo>
                  <a:pt x="35719" y="0"/>
                </a:moveTo>
                <a:lnTo>
                  <a:pt x="35719" y="0"/>
                </a:lnTo>
                <a:lnTo>
                  <a:pt x="26789" y="0"/>
                </a:lnTo>
                <a:lnTo>
                  <a:pt x="1786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8" name="Freeform 19477"/>
          <p:cNvSpPr/>
          <p:nvPr/>
        </p:nvSpPr>
        <p:spPr bwMode="auto">
          <a:xfrm>
            <a:off x="7911703" y="2366367"/>
            <a:ext cx="26790" cy="205384"/>
          </a:xfrm>
          <a:custGeom>
            <a:avLst/>
            <a:gdLst/>
            <a:ahLst/>
            <a:cxnLst/>
            <a:rect l="0" t="0" r="0" b="0"/>
            <a:pathLst>
              <a:path w="26790" h="205384">
                <a:moveTo>
                  <a:pt x="8930" y="35719"/>
                </a:moveTo>
                <a:lnTo>
                  <a:pt x="8930" y="26789"/>
                </a:lnTo>
                <a:lnTo>
                  <a:pt x="8930" y="26789"/>
                </a:lnTo>
                <a:lnTo>
                  <a:pt x="8930" y="26789"/>
                </a:lnTo>
                <a:lnTo>
                  <a:pt x="8930" y="26789"/>
                </a:lnTo>
                <a:lnTo>
                  <a:pt x="0" y="17859"/>
                </a:lnTo>
                <a:lnTo>
                  <a:pt x="0" y="17859"/>
                </a:lnTo>
                <a:lnTo>
                  <a:pt x="0" y="8930"/>
                </a:lnTo>
                <a:lnTo>
                  <a:pt x="8930" y="0"/>
                </a:lnTo>
                <a:lnTo>
                  <a:pt x="8930" y="0"/>
                </a:lnTo>
                <a:lnTo>
                  <a:pt x="8930" y="8930"/>
                </a:lnTo>
                <a:lnTo>
                  <a:pt x="17860" y="17859"/>
                </a:lnTo>
                <a:lnTo>
                  <a:pt x="17860" y="35719"/>
                </a:lnTo>
                <a:lnTo>
                  <a:pt x="26789" y="53578"/>
                </a:lnTo>
                <a:lnTo>
                  <a:pt x="17860" y="80367"/>
                </a:lnTo>
                <a:lnTo>
                  <a:pt x="17860" y="107156"/>
                </a:lnTo>
                <a:lnTo>
                  <a:pt x="8930" y="133946"/>
                </a:lnTo>
                <a:lnTo>
                  <a:pt x="8930" y="151805"/>
                </a:lnTo>
                <a:lnTo>
                  <a:pt x="8930" y="169664"/>
                </a:lnTo>
                <a:lnTo>
                  <a:pt x="8930" y="187524"/>
                </a:lnTo>
                <a:lnTo>
                  <a:pt x="8930" y="196453"/>
                </a:lnTo>
                <a:lnTo>
                  <a:pt x="8930" y="205383"/>
                </a:lnTo>
                <a:lnTo>
                  <a:pt x="893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79" name="Freeform 19478"/>
          <p:cNvSpPr/>
          <p:nvPr/>
        </p:nvSpPr>
        <p:spPr bwMode="auto">
          <a:xfrm>
            <a:off x="7768828" y="2544961"/>
            <a:ext cx="241103" cy="44649"/>
          </a:xfrm>
          <a:custGeom>
            <a:avLst/>
            <a:gdLst/>
            <a:ahLst/>
            <a:cxnLst/>
            <a:rect l="0" t="0" r="0" b="0"/>
            <a:pathLst>
              <a:path w="241103" h="44649">
                <a:moveTo>
                  <a:pt x="0" y="0"/>
                </a:moveTo>
                <a:lnTo>
                  <a:pt x="0" y="0"/>
                </a:lnTo>
                <a:lnTo>
                  <a:pt x="8930" y="8930"/>
                </a:lnTo>
                <a:lnTo>
                  <a:pt x="17860" y="17859"/>
                </a:lnTo>
                <a:lnTo>
                  <a:pt x="35719" y="35719"/>
                </a:lnTo>
                <a:lnTo>
                  <a:pt x="62508" y="35719"/>
                </a:lnTo>
                <a:lnTo>
                  <a:pt x="98227" y="44648"/>
                </a:lnTo>
                <a:lnTo>
                  <a:pt x="133945" y="44648"/>
                </a:lnTo>
                <a:lnTo>
                  <a:pt x="169664" y="44648"/>
                </a:lnTo>
                <a:lnTo>
                  <a:pt x="205383" y="35719"/>
                </a:lnTo>
                <a:lnTo>
                  <a:pt x="223242" y="26789"/>
                </a:lnTo>
                <a:lnTo>
                  <a:pt x="241102" y="8930"/>
                </a:lnTo>
                <a:lnTo>
                  <a:pt x="24110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0" name="Freeform 19479"/>
          <p:cNvSpPr/>
          <p:nvPr/>
        </p:nvSpPr>
        <p:spPr bwMode="auto">
          <a:xfrm>
            <a:off x="7750969" y="2303859"/>
            <a:ext cx="410766" cy="71439"/>
          </a:xfrm>
          <a:custGeom>
            <a:avLst/>
            <a:gdLst/>
            <a:ahLst/>
            <a:cxnLst/>
            <a:rect l="0" t="0" r="0" b="0"/>
            <a:pathLst>
              <a:path w="410766" h="71439">
                <a:moveTo>
                  <a:pt x="8929" y="71438"/>
                </a:moveTo>
                <a:lnTo>
                  <a:pt x="0" y="71438"/>
                </a:lnTo>
                <a:lnTo>
                  <a:pt x="8929" y="71438"/>
                </a:lnTo>
                <a:lnTo>
                  <a:pt x="8929" y="62508"/>
                </a:lnTo>
                <a:lnTo>
                  <a:pt x="35719" y="53578"/>
                </a:lnTo>
                <a:lnTo>
                  <a:pt x="62508" y="35719"/>
                </a:lnTo>
                <a:lnTo>
                  <a:pt x="107156" y="26789"/>
                </a:lnTo>
                <a:lnTo>
                  <a:pt x="169664" y="17860"/>
                </a:lnTo>
                <a:lnTo>
                  <a:pt x="232172" y="0"/>
                </a:lnTo>
                <a:lnTo>
                  <a:pt x="303609" y="0"/>
                </a:lnTo>
                <a:lnTo>
                  <a:pt x="357187" y="0"/>
                </a:lnTo>
                <a:lnTo>
                  <a:pt x="410765" y="0"/>
                </a:lnTo>
                <a:lnTo>
                  <a:pt x="4107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1" name="Freeform 19480"/>
          <p:cNvSpPr/>
          <p:nvPr/>
        </p:nvSpPr>
        <p:spPr bwMode="auto">
          <a:xfrm>
            <a:off x="8117086" y="2357437"/>
            <a:ext cx="125016" cy="205384"/>
          </a:xfrm>
          <a:custGeom>
            <a:avLst/>
            <a:gdLst/>
            <a:ahLst/>
            <a:cxnLst/>
            <a:rect l="0" t="0" r="0" b="0"/>
            <a:pathLst>
              <a:path w="125016" h="205384">
                <a:moveTo>
                  <a:pt x="8930" y="0"/>
                </a:moveTo>
                <a:lnTo>
                  <a:pt x="17859" y="0"/>
                </a:lnTo>
                <a:lnTo>
                  <a:pt x="17859" y="0"/>
                </a:lnTo>
                <a:lnTo>
                  <a:pt x="26789" y="0"/>
                </a:lnTo>
                <a:lnTo>
                  <a:pt x="26789" y="17860"/>
                </a:lnTo>
                <a:lnTo>
                  <a:pt x="26789" y="26789"/>
                </a:lnTo>
                <a:lnTo>
                  <a:pt x="26789" y="53578"/>
                </a:lnTo>
                <a:lnTo>
                  <a:pt x="17859" y="80367"/>
                </a:lnTo>
                <a:lnTo>
                  <a:pt x="8930" y="107157"/>
                </a:lnTo>
                <a:lnTo>
                  <a:pt x="0" y="133946"/>
                </a:lnTo>
                <a:lnTo>
                  <a:pt x="0" y="160735"/>
                </a:lnTo>
                <a:lnTo>
                  <a:pt x="8930" y="178594"/>
                </a:lnTo>
                <a:lnTo>
                  <a:pt x="17859" y="196454"/>
                </a:lnTo>
                <a:lnTo>
                  <a:pt x="35719" y="205383"/>
                </a:lnTo>
                <a:lnTo>
                  <a:pt x="53578" y="205383"/>
                </a:lnTo>
                <a:lnTo>
                  <a:pt x="80366" y="205383"/>
                </a:lnTo>
                <a:lnTo>
                  <a:pt x="107155" y="196454"/>
                </a:lnTo>
                <a:lnTo>
                  <a:pt x="125015" y="178594"/>
                </a:lnTo>
                <a:lnTo>
                  <a:pt x="12501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2" name="Freeform 19481"/>
          <p:cNvSpPr/>
          <p:nvPr/>
        </p:nvSpPr>
        <p:spPr bwMode="auto">
          <a:xfrm>
            <a:off x="8313538" y="2366367"/>
            <a:ext cx="26790" cy="178595"/>
          </a:xfrm>
          <a:custGeom>
            <a:avLst/>
            <a:gdLst/>
            <a:ahLst/>
            <a:cxnLst/>
            <a:rect l="0" t="0" r="0" b="0"/>
            <a:pathLst>
              <a:path w="26790" h="178595">
                <a:moveTo>
                  <a:pt x="26789" y="0"/>
                </a:moveTo>
                <a:lnTo>
                  <a:pt x="26789" y="8930"/>
                </a:lnTo>
                <a:lnTo>
                  <a:pt x="26789" y="17859"/>
                </a:lnTo>
                <a:lnTo>
                  <a:pt x="26789" y="35719"/>
                </a:lnTo>
                <a:lnTo>
                  <a:pt x="17860" y="62508"/>
                </a:lnTo>
                <a:lnTo>
                  <a:pt x="17860" y="89297"/>
                </a:lnTo>
                <a:lnTo>
                  <a:pt x="8930" y="116086"/>
                </a:lnTo>
                <a:lnTo>
                  <a:pt x="0" y="133946"/>
                </a:lnTo>
                <a:lnTo>
                  <a:pt x="0" y="151805"/>
                </a:lnTo>
                <a:lnTo>
                  <a:pt x="0" y="169664"/>
                </a:lnTo>
                <a:lnTo>
                  <a:pt x="8930" y="178594"/>
                </a:lnTo>
                <a:lnTo>
                  <a:pt x="8930" y="178594"/>
                </a:lnTo>
                <a:lnTo>
                  <a:pt x="17860" y="178594"/>
                </a:lnTo>
                <a:lnTo>
                  <a:pt x="17860" y="169664"/>
                </a:lnTo>
                <a:lnTo>
                  <a:pt x="1786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3" name="Freeform 19482"/>
          <p:cNvSpPr/>
          <p:nvPr/>
        </p:nvSpPr>
        <p:spPr bwMode="auto">
          <a:xfrm>
            <a:off x="8268890" y="2294929"/>
            <a:ext cx="151806" cy="151806"/>
          </a:xfrm>
          <a:custGeom>
            <a:avLst/>
            <a:gdLst/>
            <a:ahLst/>
            <a:cxnLst/>
            <a:rect l="0" t="0" r="0" b="0"/>
            <a:pathLst>
              <a:path w="151806" h="151806">
                <a:moveTo>
                  <a:pt x="0" y="17860"/>
                </a:moveTo>
                <a:lnTo>
                  <a:pt x="8930" y="17860"/>
                </a:lnTo>
                <a:lnTo>
                  <a:pt x="17859" y="8930"/>
                </a:lnTo>
                <a:lnTo>
                  <a:pt x="35719" y="8930"/>
                </a:lnTo>
                <a:lnTo>
                  <a:pt x="53578" y="0"/>
                </a:lnTo>
                <a:lnTo>
                  <a:pt x="80367" y="0"/>
                </a:lnTo>
                <a:lnTo>
                  <a:pt x="107156" y="0"/>
                </a:lnTo>
                <a:lnTo>
                  <a:pt x="125015" y="0"/>
                </a:lnTo>
                <a:lnTo>
                  <a:pt x="142875" y="8930"/>
                </a:lnTo>
                <a:lnTo>
                  <a:pt x="151805" y="17860"/>
                </a:lnTo>
                <a:lnTo>
                  <a:pt x="151805" y="35719"/>
                </a:lnTo>
                <a:lnTo>
                  <a:pt x="151805" y="62508"/>
                </a:lnTo>
                <a:lnTo>
                  <a:pt x="133945" y="80368"/>
                </a:lnTo>
                <a:lnTo>
                  <a:pt x="116086" y="107157"/>
                </a:lnTo>
                <a:lnTo>
                  <a:pt x="98226" y="133946"/>
                </a:lnTo>
                <a:lnTo>
                  <a:pt x="80367" y="142875"/>
                </a:lnTo>
                <a:lnTo>
                  <a:pt x="71437" y="151805"/>
                </a:lnTo>
                <a:lnTo>
                  <a:pt x="71437" y="151805"/>
                </a:lnTo>
                <a:lnTo>
                  <a:pt x="89297" y="133946"/>
                </a:lnTo>
                <a:lnTo>
                  <a:pt x="107156" y="116086"/>
                </a:lnTo>
                <a:lnTo>
                  <a:pt x="10715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4" name="Freeform 19483"/>
          <p:cNvSpPr/>
          <p:nvPr/>
        </p:nvSpPr>
        <p:spPr bwMode="auto">
          <a:xfrm>
            <a:off x="7706320" y="2536031"/>
            <a:ext cx="785813" cy="98228"/>
          </a:xfrm>
          <a:custGeom>
            <a:avLst/>
            <a:gdLst/>
            <a:ahLst/>
            <a:cxnLst/>
            <a:rect l="0" t="0" r="0" b="0"/>
            <a:pathLst>
              <a:path w="785813" h="98228">
                <a:moveTo>
                  <a:pt x="0" y="98227"/>
                </a:moveTo>
                <a:lnTo>
                  <a:pt x="17860" y="98227"/>
                </a:lnTo>
                <a:lnTo>
                  <a:pt x="53578" y="89297"/>
                </a:lnTo>
                <a:lnTo>
                  <a:pt x="116086" y="89297"/>
                </a:lnTo>
                <a:lnTo>
                  <a:pt x="214313" y="80367"/>
                </a:lnTo>
                <a:lnTo>
                  <a:pt x="330399" y="71438"/>
                </a:lnTo>
                <a:lnTo>
                  <a:pt x="446485" y="62508"/>
                </a:lnTo>
                <a:lnTo>
                  <a:pt x="553640" y="53578"/>
                </a:lnTo>
                <a:lnTo>
                  <a:pt x="642937" y="44649"/>
                </a:lnTo>
                <a:lnTo>
                  <a:pt x="705445" y="35719"/>
                </a:lnTo>
                <a:lnTo>
                  <a:pt x="750093" y="17860"/>
                </a:lnTo>
                <a:lnTo>
                  <a:pt x="785812" y="0"/>
                </a:lnTo>
                <a:lnTo>
                  <a:pt x="7858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5" name="Freeform 19484"/>
          <p:cNvSpPr/>
          <p:nvPr/>
        </p:nvSpPr>
        <p:spPr bwMode="auto">
          <a:xfrm>
            <a:off x="3339703" y="3250406"/>
            <a:ext cx="258962" cy="366118"/>
          </a:xfrm>
          <a:custGeom>
            <a:avLst/>
            <a:gdLst/>
            <a:ahLst/>
            <a:cxnLst/>
            <a:rect l="0" t="0" r="0" b="0"/>
            <a:pathLst>
              <a:path w="258962" h="366118">
                <a:moveTo>
                  <a:pt x="151805" y="44648"/>
                </a:moveTo>
                <a:lnTo>
                  <a:pt x="151805" y="44648"/>
                </a:lnTo>
                <a:lnTo>
                  <a:pt x="160735" y="35719"/>
                </a:lnTo>
                <a:lnTo>
                  <a:pt x="160735" y="26789"/>
                </a:lnTo>
                <a:lnTo>
                  <a:pt x="160735" y="17859"/>
                </a:lnTo>
                <a:lnTo>
                  <a:pt x="160735" y="17859"/>
                </a:lnTo>
                <a:lnTo>
                  <a:pt x="151805" y="8930"/>
                </a:lnTo>
                <a:lnTo>
                  <a:pt x="142875" y="8930"/>
                </a:lnTo>
                <a:lnTo>
                  <a:pt x="133945" y="0"/>
                </a:lnTo>
                <a:lnTo>
                  <a:pt x="116086" y="8930"/>
                </a:lnTo>
                <a:lnTo>
                  <a:pt x="107156" y="17859"/>
                </a:lnTo>
                <a:lnTo>
                  <a:pt x="89297" y="26789"/>
                </a:lnTo>
                <a:lnTo>
                  <a:pt x="71438" y="44648"/>
                </a:lnTo>
                <a:lnTo>
                  <a:pt x="53578" y="80367"/>
                </a:lnTo>
                <a:lnTo>
                  <a:pt x="44649" y="116086"/>
                </a:lnTo>
                <a:lnTo>
                  <a:pt x="35719" y="169664"/>
                </a:lnTo>
                <a:lnTo>
                  <a:pt x="26789" y="214312"/>
                </a:lnTo>
                <a:lnTo>
                  <a:pt x="35719" y="267890"/>
                </a:lnTo>
                <a:lnTo>
                  <a:pt x="44649" y="303609"/>
                </a:lnTo>
                <a:lnTo>
                  <a:pt x="62508" y="339328"/>
                </a:lnTo>
                <a:lnTo>
                  <a:pt x="80367" y="357187"/>
                </a:lnTo>
                <a:lnTo>
                  <a:pt x="107156" y="366117"/>
                </a:lnTo>
                <a:lnTo>
                  <a:pt x="142875" y="366117"/>
                </a:lnTo>
                <a:lnTo>
                  <a:pt x="178594" y="348258"/>
                </a:lnTo>
                <a:lnTo>
                  <a:pt x="205383" y="330398"/>
                </a:lnTo>
                <a:lnTo>
                  <a:pt x="241102" y="294680"/>
                </a:lnTo>
                <a:lnTo>
                  <a:pt x="250031" y="267890"/>
                </a:lnTo>
                <a:lnTo>
                  <a:pt x="258961" y="232172"/>
                </a:lnTo>
                <a:lnTo>
                  <a:pt x="250031" y="205383"/>
                </a:lnTo>
                <a:lnTo>
                  <a:pt x="232172" y="196453"/>
                </a:lnTo>
                <a:lnTo>
                  <a:pt x="187524" y="196453"/>
                </a:lnTo>
                <a:lnTo>
                  <a:pt x="142875" y="205383"/>
                </a:lnTo>
                <a:lnTo>
                  <a:pt x="89297" y="232172"/>
                </a:lnTo>
                <a:lnTo>
                  <a:pt x="44649" y="267890"/>
                </a:lnTo>
                <a:lnTo>
                  <a:pt x="17860" y="294680"/>
                </a:lnTo>
                <a:lnTo>
                  <a:pt x="0" y="321469"/>
                </a:lnTo>
                <a:lnTo>
                  <a:pt x="0" y="321469"/>
                </a:lnTo>
                <a:lnTo>
                  <a:pt x="17860" y="321469"/>
                </a:lnTo>
                <a:lnTo>
                  <a:pt x="44649" y="294680"/>
                </a:lnTo>
                <a:lnTo>
                  <a:pt x="89297" y="258961"/>
                </a:lnTo>
                <a:lnTo>
                  <a:pt x="8929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6" name="Freeform 19485"/>
          <p:cNvSpPr/>
          <p:nvPr/>
        </p:nvSpPr>
        <p:spPr bwMode="auto">
          <a:xfrm>
            <a:off x="3705820" y="3259336"/>
            <a:ext cx="44650" cy="330399"/>
          </a:xfrm>
          <a:custGeom>
            <a:avLst/>
            <a:gdLst/>
            <a:ahLst/>
            <a:cxnLst/>
            <a:rect l="0" t="0" r="0" b="0"/>
            <a:pathLst>
              <a:path w="44650" h="330399">
                <a:moveTo>
                  <a:pt x="17860" y="0"/>
                </a:moveTo>
                <a:lnTo>
                  <a:pt x="17860" y="8929"/>
                </a:lnTo>
                <a:lnTo>
                  <a:pt x="17860" y="35718"/>
                </a:lnTo>
                <a:lnTo>
                  <a:pt x="8930" y="80367"/>
                </a:lnTo>
                <a:lnTo>
                  <a:pt x="8930" y="133945"/>
                </a:lnTo>
                <a:lnTo>
                  <a:pt x="8930" y="187523"/>
                </a:lnTo>
                <a:lnTo>
                  <a:pt x="8930" y="241101"/>
                </a:lnTo>
                <a:lnTo>
                  <a:pt x="17860" y="285750"/>
                </a:lnTo>
                <a:lnTo>
                  <a:pt x="26789" y="312539"/>
                </a:lnTo>
                <a:lnTo>
                  <a:pt x="26789" y="330398"/>
                </a:lnTo>
                <a:lnTo>
                  <a:pt x="35719" y="330398"/>
                </a:lnTo>
                <a:lnTo>
                  <a:pt x="44649" y="321468"/>
                </a:lnTo>
                <a:lnTo>
                  <a:pt x="44649" y="294679"/>
                </a:lnTo>
                <a:lnTo>
                  <a:pt x="35719" y="258960"/>
                </a:lnTo>
                <a:lnTo>
                  <a:pt x="17860" y="214312"/>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87" name="Freeform 19486"/>
          <p:cNvSpPr/>
          <p:nvPr/>
        </p:nvSpPr>
        <p:spPr bwMode="auto">
          <a:xfrm>
            <a:off x="3634383" y="3223617"/>
            <a:ext cx="285751" cy="267891"/>
          </a:xfrm>
          <a:custGeom>
            <a:avLst/>
            <a:gdLst/>
            <a:ahLst/>
            <a:cxnLst/>
            <a:rect l="0" t="0" r="0" b="0"/>
            <a:pathLst>
              <a:path w="285751" h="267891">
                <a:moveTo>
                  <a:pt x="0" y="35719"/>
                </a:moveTo>
                <a:lnTo>
                  <a:pt x="0" y="35719"/>
                </a:lnTo>
                <a:lnTo>
                  <a:pt x="8930" y="35719"/>
                </a:lnTo>
                <a:lnTo>
                  <a:pt x="26789" y="35719"/>
                </a:lnTo>
                <a:lnTo>
                  <a:pt x="53578" y="26789"/>
                </a:lnTo>
                <a:lnTo>
                  <a:pt x="89297" y="17859"/>
                </a:lnTo>
                <a:lnTo>
                  <a:pt x="133945" y="8929"/>
                </a:lnTo>
                <a:lnTo>
                  <a:pt x="178594" y="0"/>
                </a:lnTo>
                <a:lnTo>
                  <a:pt x="223242" y="0"/>
                </a:lnTo>
                <a:lnTo>
                  <a:pt x="258961" y="8929"/>
                </a:lnTo>
                <a:lnTo>
                  <a:pt x="276820" y="35719"/>
                </a:lnTo>
                <a:lnTo>
                  <a:pt x="285750" y="71437"/>
                </a:lnTo>
                <a:lnTo>
                  <a:pt x="276820" y="116086"/>
                </a:lnTo>
                <a:lnTo>
                  <a:pt x="250031" y="169664"/>
                </a:lnTo>
                <a:lnTo>
                  <a:pt x="214312" y="214312"/>
                </a:lnTo>
                <a:lnTo>
                  <a:pt x="178594" y="250031"/>
                </a:lnTo>
                <a:lnTo>
                  <a:pt x="142875" y="267890"/>
                </a:lnTo>
                <a:lnTo>
                  <a:pt x="125015" y="267890"/>
                </a:lnTo>
                <a:lnTo>
                  <a:pt x="116086" y="241101"/>
                </a:lnTo>
                <a:lnTo>
                  <a:pt x="125015" y="205383"/>
                </a:lnTo>
                <a:lnTo>
                  <a:pt x="12501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8" name="Freeform 889887"/>
          <p:cNvSpPr/>
          <p:nvPr/>
        </p:nvSpPr>
        <p:spPr bwMode="auto">
          <a:xfrm>
            <a:off x="3955852" y="3232546"/>
            <a:ext cx="196454" cy="339330"/>
          </a:xfrm>
          <a:custGeom>
            <a:avLst/>
            <a:gdLst/>
            <a:ahLst/>
            <a:cxnLst/>
            <a:rect l="0" t="0" r="0" b="0"/>
            <a:pathLst>
              <a:path w="196454" h="339330">
                <a:moveTo>
                  <a:pt x="0" y="17860"/>
                </a:moveTo>
                <a:lnTo>
                  <a:pt x="0" y="17860"/>
                </a:lnTo>
                <a:lnTo>
                  <a:pt x="8929" y="26790"/>
                </a:lnTo>
                <a:lnTo>
                  <a:pt x="8929" y="35719"/>
                </a:lnTo>
                <a:lnTo>
                  <a:pt x="17859" y="62508"/>
                </a:lnTo>
                <a:lnTo>
                  <a:pt x="17859" y="98227"/>
                </a:lnTo>
                <a:lnTo>
                  <a:pt x="8929" y="142875"/>
                </a:lnTo>
                <a:lnTo>
                  <a:pt x="8929" y="187524"/>
                </a:lnTo>
                <a:lnTo>
                  <a:pt x="0" y="241102"/>
                </a:lnTo>
                <a:lnTo>
                  <a:pt x="0" y="276821"/>
                </a:lnTo>
                <a:lnTo>
                  <a:pt x="8929" y="303610"/>
                </a:lnTo>
                <a:lnTo>
                  <a:pt x="17859" y="312540"/>
                </a:lnTo>
                <a:lnTo>
                  <a:pt x="35718" y="303610"/>
                </a:lnTo>
                <a:lnTo>
                  <a:pt x="53578" y="285750"/>
                </a:lnTo>
                <a:lnTo>
                  <a:pt x="80367" y="258961"/>
                </a:lnTo>
                <a:lnTo>
                  <a:pt x="107156" y="214313"/>
                </a:lnTo>
                <a:lnTo>
                  <a:pt x="133945" y="151805"/>
                </a:lnTo>
                <a:lnTo>
                  <a:pt x="151804" y="98227"/>
                </a:lnTo>
                <a:lnTo>
                  <a:pt x="160734" y="44649"/>
                </a:lnTo>
                <a:lnTo>
                  <a:pt x="169664" y="8930"/>
                </a:lnTo>
                <a:lnTo>
                  <a:pt x="169664" y="0"/>
                </a:lnTo>
                <a:lnTo>
                  <a:pt x="160734" y="17860"/>
                </a:lnTo>
                <a:lnTo>
                  <a:pt x="151804" y="71438"/>
                </a:lnTo>
                <a:lnTo>
                  <a:pt x="142875" y="133946"/>
                </a:lnTo>
                <a:lnTo>
                  <a:pt x="133945" y="205383"/>
                </a:lnTo>
                <a:lnTo>
                  <a:pt x="133945" y="267891"/>
                </a:lnTo>
                <a:lnTo>
                  <a:pt x="133945" y="312540"/>
                </a:lnTo>
                <a:lnTo>
                  <a:pt x="151804" y="339329"/>
                </a:lnTo>
                <a:lnTo>
                  <a:pt x="169664" y="339329"/>
                </a:lnTo>
                <a:lnTo>
                  <a:pt x="196453" y="330399"/>
                </a:lnTo>
                <a:lnTo>
                  <a:pt x="196453"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89" name="Freeform 889888"/>
          <p:cNvSpPr/>
          <p:nvPr/>
        </p:nvSpPr>
        <p:spPr bwMode="auto">
          <a:xfrm>
            <a:off x="3393281" y="3625453"/>
            <a:ext cx="937618" cy="160735"/>
          </a:xfrm>
          <a:custGeom>
            <a:avLst/>
            <a:gdLst/>
            <a:ahLst/>
            <a:cxnLst/>
            <a:rect l="0" t="0" r="0" b="0"/>
            <a:pathLst>
              <a:path w="937618" h="160735">
                <a:moveTo>
                  <a:pt x="0" y="151804"/>
                </a:moveTo>
                <a:lnTo>
                  <a:pt x="0" y="151804"/>
                </a:lnTo>
                <a:lnTo>
                  <a:pt x="0" y="160734"/>
                </a:lnTo>
                <a:lnTo>
                  <a:pt x="8930" y="160734"/>
                </a:lnTo>
                <a:lnTo>
                  <a:pt x="26789" y="160734"/>
                </a:lnTo>
                <a:lnTo>
                  <a:pt x="62508" y="151804"/>
                </a:lnTo>
                <a:lnTo>
                  <a:pt x="125016" y="133945"/>
                </a:lnTo>
                <a:lnTo>
                  <a:pt x="196453" y="107156"/>
                </a:lnTo>
                <a:lnTo>
                  <a:pt x="285750" y="89297"/>
                </a:lnTo>
                <a:lnTo>
                  <a:pt x="392907" y="71437"/>
                </a:lnTo>
                <a:lnTo>
                  <a:pt x="500063" y="53578"/>
                </a:lnTo>
                <a:lnTo>
                  <a:pt x="607219" y="35718"/>
                </a:lnTo>
                <a:lnTo>
                  <a:pt x="705446" y="17859"/>
                </a:lnTo>
                <a:lnTo>
                  <a:pt x="803672" y="17859"/>
                </a:lnTo>
                <a:lnTo>
                  <a:pt x="875110" y="8929"/>
                </a:lnTo>
                <a:lnTo>
                  <a:pt x="937617" y="0"/>
                </a:lnTo>
                <a:lnTo>
                  <a:pt x="93761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0" name="Freeform 889889"/>
          <p:cNvSpPr/>
          <p:nvPr/>
        </p:nvSpPr>
        <p:spPr bwMode="auto">
          <a:xfrm>
            <a:off x="4000500" y="3804046"/>
            <a:ext cx="383978" cy="446486"/>
          </a:xfrm>
          <a:custGeom>
            <a:avLst/>
            <a:gdLst/>
            <a:ahLst/>
            <a:cxnLst/>
            <a:rect l="0" t="0" r="0" b="0"/>
            <a:pathLst>
              <a:path w="383978" h="446486">
                <a:moveTo>
                  <a:pt x="8930" y="98227"/>
                </a:moveTo>
                <a:lnTo>
                  <a:pt x="8930" y="98227"/>
                </a:lnTo>
                <a:lnTo>
                  <a:pt x="8930" y="98227"/>
                </a:lnTo>
                <a:lnTo>
                  <a:pt x="0" y="98227"/>
                </a:lnTo>
                <a:lnTo>
                  <a:pt x="8930" y="107157"/>
                </a:lnTo>
                <a:lnTo>
                  <a:pt x="17859" y="125016"/>
                </a:lnTo>
                <a:lnTo>
                  <a:pt x="35719" y="151805"/>
                </a:lnTo>
                <a:lnTo>
                  <a:pt x="53578" y="196454"/>
                </a:lnTo>
                <a:lnTo>
                  <a:pt x="80367" y="241102"/>
                </a:lnTo>
                <a:lnTo>
                  <a:pt x="98227" y="294680"/>
                </a:lnTo>
                <a:lnTo>
                  <a:pt x="116086" y="339329"/>
                </a:lnTo>
                <a:lnTo>
                  <a:pt x="125016" y="383977"/>
                </a:lnTo>
                <a:lnTo>
                  <a:pt x="133945" y="410766"/>
                </a:lnTo>
                <a:lnTo>
                  <a:pt x="133945" y="437555"/>
                </a:lnTo>
                <a:lnTo>
                  <a:pt x="125016" y="446485"/>
                </a:lnTo>
                <a:lnTo>
                  <a:pt x="107156" y="437555"/>
                </a:lnTo>
                <a:lnTo>
                  <a:pt x="89297" y="419696"/>
                </a:lnTo>
                <a:lnTo>
                  <a:pt x="71438" y="375047"/>
                </a:lnTo>
                <a:lnTo>
                  <a:pt x="44648" y="330399"/>
                </a:lnTo>
                <a:lnTo>
                  <a:pt x="26789" y="267891"/>
                </a:lnTo>
                <a:lnTo>
                  <a:pt x="17859" y="205383"/>
                </a:lnTo>
                <a:lnTo>
                  <a:pt x="26789" y="142875"/>
                </a:lnTo>
                <a:lnTo>
                  <a:pt x="44648" y="98227"/>
                </a:lnTo>
                <a:lnTo>
                  <a:pt x="71438" y="53579"/>
                </a:lnTo>
                <a:lnTo>
                  <a:pt x="98227" y="26790"/>
                </a:lnTo>
                <a:lnTo>
                  <a:pt x="125016" y="8930"/>
                </a:lnTo>
                <a:lnTo>
                  <a:pt x="151805" y="0"/>
                </a:lnTo>
                <a:lnTo>
                  <a:pt x="169664" y="8930"/>
                </a:lnTo>
                <a:lnTo>
                  <a:pt x="169664" y="26790"/>
                </a:lnTo>
                <a:lnTo>
                  <a:pt x="169664" y="53579"/>
                </a:lnTo>
                <a:lnTo>
                  <a:pt x="160734" y="98227"/>
                </a:lnTo>
                <a:lnTo>
                  <a:pt x="142875" y="142875"/>
                </a:lnTo>
                <a:lnTo>
                  <a:pt x="125016" y="187524"/>
                </a:lnTo>
                <a:lnTo>
                  <a:pt x="107156" y="223243"/>
                </a:lnTo>
                <a:lnTo>
                  <a:pt x="107156" y="250032"/>
                </a:lnTo>
                <a:lnTo>
                  <a:pt x="116086" y="276821"/>
                </a:lnTo>
                <a:lnTo>
                  <a:pt x="133945" y="294680"/>
                </a:lnTo>
                <a:lnTo>
                  <a:pt x="169664" y="303610"/>
                </a:lnTo>
                <a:lnTo>
                  <a:pt x="214313" y="303610"/>
                </a:lnTo>
                <a:lnTo>
                  <a:pt x="258961" y="312540"/>
                </a:lnTo>
                <a:lnTo>
                  <a:pt x="303609" y="312540"/>
                </a:lnTo>
                <a:lnTo>
                  <a:pt x="339328" y="312540"/>
                </a:lnTo>
                <a:lnTo>
                  <a:pt x="366117" y="321469"/>
                </a:lnTo>
                <a:lnTo>
                  <a:pt x="383977" y="321469"/>
                </a:lnTo>
                <a:lnTo>
                  <a:pt x="383977"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1" name="Freeform 889890"/>
          <p:cNvSpPr/>
          <p:nvPr/>
        </p:nvSpPr>
        <p:spPr bwMode="auto">
          <a:xfrm>
            <a:off x="4339828" y="3955851"/>
            <a:ext cx="276821" cy="258962"/>
          </a:xfrm>
          <a:custGeom>
            <a:avLst/>
            <a:gdLst/>
            <a:ahLst/>
            <a:cxnLst/>
            <a:rect l="0" t="0" r="0" b="0"/>
            <a:pathLst>
              <a:path w="276821" h="258962">
                <a:moveTo>
                  <a:pt x="0" y="80367"/>
                </a:moveTo>
                <a:lnTo>
                  <a:pt x="0" y="89297"/>
                </a:lnTo>
                <a:lnTo>
                  <a:pt x="8930" y="98227"/>
                </a:lnTo>
                <a:lnTo>
                  <a:pt x="26789" y="116086"/>
                </a:lnTo>
                <a:lnTo>
                  <a:pt x="44649" y="125016"/>
                </a:lnTo>
                <a:lnTo>
                  <a:pt x="62508" y="125016"/>
                </a:lnTo>
                <a:lnTo>
                  <a:pt x="89297" y="125016"/>
                </a:lnTo>
                <a:lnTo>
                  <a:pt x="116086" y="116086"/>
                </a:lnTo>
                <a:lnTo>
                  <a:pt x="133945" y="98227"/>
                </a:lnTo>
                <a:lnTo>
                  <a:pt x="142875" y="71438"/>
                </a:lnTo>
                <a:lnTo>
                  <a:pt x="142875" y="53578"/>
                </a:lnTo>
                <a:lnTo>
                  <a:pt x="142875" y="35719"/>
                </a:lnTo>
                <a:lnTo>
                  <a:pt x="133945" y="8930"/>
                </a:lnTo>
                <a:lnTo>
                  <a:pt x="116086" y="0"/>
                </a:lnTo>
                <a:lnTo>
                  <a:pt x="98227" y="0"/>
                </a:lnTo>
                <a:lnTo>
                  <a:pt x="89297" y="17860"/>
                </a:lnTo>
                <a:lnTo>
                  <a:pt x="80367" y="44649"/>
                </a:lnTo>
                <a:lnTo>
                  <a:pt x="80367" y="89297"/>
                </a:lnTo>
                <a:lnTo>
                  <a:pt x="89297" y="133945"/>
                </a:lnTo>
                <a:lnTo>
                  <a:pt x="116086" y="178594"/>
                </a:lnTo>
                <a:lnTo>
                  <a:pt x="133945" y="223242"/>
                </a:lnTo>
                <a:lnTo>
                  <a:pt x="160735" y="250031"/>
                </a:lnTo>
                <a:lnTo>
                  <a:pt x="187524" y="258961"/>
                </a:lnTo>
                <a:lnTo>
                  <a:pt x="214313" y="250031"/>
                </a:lnTo>
                <a:lnTo>
                  <a:pt x="241102" y="241102"/>
                </a:lnTo>
                <a:lnTo>
                  <a:pt x="258961" y="214313"/>
                </a:lnTo>
                <a:lnTo>
                  <a:pt x="276820" y="169664"/>
                </a:lnTo>
                <a:lnTo>
                  <a:pt x="276820" y="125016"/>
                </a:lnTo>
                <a:lnTo>
                  <a:pt x="27682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2" name="Freeform 889891"/>
          <p:cNvSpPr/>
          <p:nvPr/>
        </p:nvSpPr>
        <p:spPr bwMode="auto">
          <a:xfrm>
            <a:off x="4625578" y="3964781"/>
            <a:ext cx="107157" cy="187524"/>
          </a:xfrm>
          <a:custGeom>
            <a:avLst/>
            <a:gdLst/>
            <a:ahLst/>
            <a:cxnLst/>
            <a:rect l="0" t="0" r="0" b="0"/>
            <a:pathLst>
              <a:path w="107157" h="187524">
                <a:moveTo>
                  <a:pt x="0" y="0"/>
                </a:moveTo>
                <a:lnTo>
                  <a:pt x="0" y="17859"/>
                </a:lnTo>
                <a:lnTo>
                  <a:pt x="0" y="44648"/>
                </a:lnTo>
                <a:lnTo>
                  <a:pt x="0" y="80367"/>
                </a:lnTo>
                <a:lnTo>
                  <a:pt x="8930" y="116086"/>
                </a:lnTo>
                <a:lnTo>
                  <a:pt x="17860" y="151805"/>
                </a:lnTo>
                <a:lnTo>
                  <a:pt x="26789" y="169664"/>
                </a:lnTo>
                <a:lnTo>
                  <a:pt x="44649" y="187523"/>
                </a:lnTo>
                <a:lnTo>
                  <a:pt x="62508" y="187523"/>
                </a:lnTo>
                <a:lnTo>
                  <a:pt x="80367" y="169664"/>
                </a:lnTo>
                <a:lnTo>
                  <a:pt x="98227" y="151805"/>
                </a:lnTo>
                <a:lnTo>
                  <a:pt x="107156" y="116086"/>
                </a:lnTo>
                <a:lnTo>
                  <a:pt x="107156" y="80367"/>
                </a:lnTo>
                <a:lnTo>
                  <a:pt x="98227" y="53578"/>
                </a:lnTo>
                <a:lnTo>
                  <a:pt x="80367" y="26789"/>
                </a:lnTo>
                <a:lnTo>
                  <a:pt x="53578" y="8930"/>
                </a:lnTo>
                <a:lnTo>
                  <a:pt x="26789" y="17859"/>
                </a:lnTo>
                <a:lnTo>
                  <a:pt x="8930" y="35719"/>
                </a:lnTo>
                <a:lnTo>
                  <a:pt x="0" y="71437"/>
                </a:lnTo>
                <a:lnTo>
                  <a:pt x="0" y="98226"/>
                </a:lnTo>
                <a:lnTo>
                  <a:pt x="17860" y="116086"/>
                </a:lnTo>
                <a:lnTo>
                  <a:pt x="26789" y="125015"/>
                </a:lnTo>
                <a:lnTo>
                  <a:pt x="44649" y="116086"/>
                </a:lnTo>
                <a:lnTo>
                  <a:pt x="71438" y="98226"/>
                </a:lnTo>
                <a:lnTo>
                  <a:pt x="7143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3" name="Freeform 889892"/>
          <p:cNvSpPr/>
          <p:nvPr/>
        </p:nvSpPr>
        <p:spPr bwMode="auto">
          <a:xfrm>
            <a:off x="4777383" y="3937992"/>
            <a:ext cx="214313" cy="214313"/>
          </a:xfrm>
          <a:custGeom>
            <a:avLst/>
            <a:gdLst/>
            <a:ahLst/>
            <a:cxnLst/>
            <a:rect l="0" t="0" r="0" b="0"/>
            <a:pathLst>
              <a:path w="214313" h="214313">
                <a:moveTo>
                  <a:pt x="0" y="8929"/>
                </a:moveTo>
                <a:lnTo>
                  <a:pt x="8930" y="17859"/>
                </a:lnTo>
                <a:lnTo>
                  <a:pt x="17859" y="17859"/>
                </a:lnTo>
                <a:lnTo>
                  <a:pt x="26789" y="35719"/>
                </a:lnTo>
                <a:lnTo>
                  <a:pt x="44648" y="62508"/>
                </a:lnTo>
                <a:lnTo>
                  <a:pt x="53578" y="89297"/>
                </a:lnTo>
                <a:lnTo>
                  <a:pt x="71437" y="133945"/>
                </a:lnTo>
                <a:lnTo>
                  <a:pt x="89297" y="160734"/>
                </a:lnTo>
                <a:lnTo>
                  <a:pt x="98226" y="187523"/>
                </a:lnTo>
                <a:lnTo>
                  <a:pt x="107156" y="205383"/>
                </a:lnTo>
                <a:lnTo>
                  <a:pt x="116086" y="214312"/>
                </a:lnTo>
                <a:lnTo>
                  <a:pt x="116086" y="214312"/>
                </a:lnTo>
                <a:lnTo>
                  <a:pt x="116086" y="196453"/>
                </a:lnTo>
                <a:lnTo>
                  <a:pt x="116086" y="160734"/>
                </a:lnTo>
                <a:lnTo>
                  <a:pt x="125015" y="116086"/>
                </a:lnTo>
                <a:lnTo>
                  <a:pt x="125015" y="80367"/>
                </a:lnTo>
                <a:lnTo>
                  <a:pt x="133945" y="44648"/>
                </a:lnTo>
                <a:lnTo>
                  <a:pt x="151805" y="17859"/>
                </a:lnTo>
                <a:lnTo>
                  <a:pt x="169664" y="8929"/>
                </a:lnTo>
                <a:lnTo>
                  <a:pt x="187523" y="0"/>
                </a:lnTo>
                <a:lnTo>
                  <a:pt x="205383" y="0"/>
                </a:lnTo>
                <a:lnTo>
                  <a:pt x="214312" y="8929"/>
                </a:lnTo>
                <a:lnTo>
                  <a:pt x="21431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4" name="Freeform 889893"/>
          <p:cNvSpPr/>
          <p:nvPr/>
        </p:nvSpPr>
        <p:spPr bwMode="auto">
          <a:xfrm>
            <a:off x="4991695" y="3705820"/>
            <a:ext cx="223244" cy="437556"/>
          </a:xfrm>
          <a:custGeom>
            <a:avLst/>
            <a:gdLst/>
            <a:ahLst/>
            <a:cxnLst/>
            <a:rect l="0" t="0" r="0" b="0"/>
            <a:pathLst>
              <a:path w="223244" h="437556">
                <a:moveTo>
                  <a:pt x="0" y="205383"/>
                </a:moveTo>
                <a:lnTo>
                  <a:pt x="8930" y="214312"/>
                </a:lnTo>
                <a:lnTo>
                  <a:pt x="8930" y="241101"/>
                </a:lnTo>
                <a:lnTo>
                  <a:pt x="8930" y="285750"/>
                </a:lnTo>
                <a:lnTo>
                  <a:pt x="17860" y="330398"/>
                </a:lnTo>
                <a:lnTo>
                  <a:pt x="17860" y="366117"/>
                </a:lnTo>
                <a:lnTo>
                  <a:pt x="26789" y="401836"/>
                </a:lnTo>
                <a:lnTo>
                  <a:pt x="44649" y="428625"/>
                </a:lnTo>
                <a:lnTo>
                  <a:pt x="53578" y="437555"/>
                </a:lnTo>
                <a:lnTo>
                  <a:pt x="71438" y="428625"/>
                </a:lnTo>
                <a:lnTo>
                  <a:pt x="80368" y="410766"/>
                </a:lnTo>
                <a:lnTo>
                  <a:pt x="98227" y="375047"/>
                </a:lnTo>
                <a:lnTo>
                  <a:pt x="98227" y="330398"/>
                </a:lnTo>
                <a:lnTo>
                  <a:pt x="98227" y="276820"/>
                </a:lnTo>
                <a:lnTo>
                  <a:pt x="98227" y="214312"/>
                </a:lnTo>
                <a:lnTo>
                  <a:pt x="89297" y="142875"/>
                </a:lnTo>
                <a:lnTo>
                  <a:pt x="80368" y="80367"/>
                </a:lnTo>
                <a:lnTo>
                  <a:pt x="71438" y="35719"/>
                </a:lnTo>
                <a:lnTo>
                  <a:pt x="71438" y="0"/>
                </a:lnTo>
                <a:lnTo>
                  <a:pt x="71438" y="0"/>
                </a:lnTo>
                <a:lnTo>
                  <a:pt x="71438" y="17859"/>
                </a:lnTo>
                <a:lnTo>
                  <a:pt x="71438" y="62508"/>
                </a:lnTo>
                <a:lnTo>
                  <a:pt x="80368" y="125016"/>
                </a:lnTo>
                <a:lnTo>
                  <a:pt x="80368" y="196453"/>
                </a:lnTo>
                <a:lnTo>
                  <a:pt x="98227" y="267891"/>
                </a:lnTo>
                <a:lnTo>
                  <a:pt x="107157" y="330398"/>
                </a:lnTo>
                <a:lnTo>
                  <a:pt x="125016" y="383976"/>
                </a:lnTo>
                <a:lnTo>
                  <a:pt x="142875" y="410766"/>
                </a:lnTo>
                <a:lnTo>
                  <a:pt x="160735" y="428625"/>
                </a:lnTo>
                <a:lnTo>
                  <a:pt x="187524" y="419695"/>
                </a:lnTo>
                <a:lnTo>
                  <a:pt x="205383" y="410766"/>
                </a:lnTo>
                <a:lnTo>
                  <a:pt x="223243" y="383976"/>
                </a:lnTo>
                <a:lnTo>
                  <a:pt x="223243"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5" name="Freeform 889894"/>
          <p:cNvSpPr/>
          <p:nvPr/>
        </p:nvSpPr>
        <p:spPr bwMode="auto">
          <a:xfrm>
            <a:off x="5170289" y="3839765"/>
            <a:ext cx="348259" cy="285751"/>
          </a:xfrm>
          <a:custGeom>
            <a:avLst/>
            <a:gdLst/>
            <a:ahLst/>
            <a:cxnLst/>
            <a:rect l="0" t="0" r="0" b="0"/>
            <a:pathLst>
              <a:path w="348259" h="285751">
                <a:moveTo>
                  <a:pt x="0" y="196453"/>
                </a:moveTo>
                <a:lnTo>
                  <a:pt x="8930" y="196453"/>
                </a:lnTo>
                <a:lnTo>
                  <a:pt x="17859" y="205383"/>
                </a:lnTo>
                <a:lnTo>
                  <a:pt x="26789" y="205383"/>
                </a:lnTo>
                <a:lnTo>
                  <a:pt x="44649" y="196453"/>
                </a:lnTo>
                <a:lnTo>
                  <a:pt x="62508" y="196453"/>
                </a:lnTo>
                <a:lnTo>
                  <a:pt x="80367" y="178594"/>
                </a:lnTo>
                <a:lnTo>
                  <a:pt x="98227" y="169664"/>
                </a:lnTo>
                <a:lnTo>
                  <a:pt x="107156" y="151805"/>
                </a:lnTo>
                <a:lnTo>
                  <a:pt x="116086" y="133946"/>
                </a:lnTo>
                <a:lnTo>
                  <a:pt x="116086" y="125016"/>
                </a:lnTo>
                <a:lnTo>
                  <a:pt x="107156" y="107156"/>
                </a:lnTo>
                <a:lnTo>
                  <a:pt x="98227" y="98227"/>
                </a:lnTo>
                <a:lnTo>
                  <a:pt x="80367" y="98227"/>
                </a:lnTo>
                <a:lnTo>
                  <a:pt x="71438" y="98227"/>
                </a:lnTo>
                <a:lnTo>
                  <a:pt x="62508" y="116086"/>
                </a:lnTo>
                <a:lnTo>
                  <a:pt x="62508" y="133946"/>
                </a:lnTo>
                <a:lnTo>
                  <a:pt x="62508" y="160735"/>
                </a:lnTo>
                <a:lnTo>
                  <a:pt x="71438" y="196453"/>
                </a:lnTo>
                <a:lnTo>
                  <a:pt x="89297" y="232172"/>
                </a:lnTo>
                <a:lnTo>
                  <a:pt x="107156" y="258961"/>
                </a:lnTo>
                <a:lnTo>
                  <a:pt x="116086" y="276821"/>
                </a:lnTo>
                <a:lnTo>
                  <a:pt x="133945" y="285750"/>
                </a:lnTo>
                <a:lnTo>
                  <a:pt x="142875" y="285750"/>
                </a:lnTo>
                <a:lnTo>
                  <a:pt x="151805" y="285750"/>
                </a:lnTo>
                <a:lnTo>
                  <a:pt x="160734" y="267891"/>
                </a:lnTo>
                <a:lnTo>
                  <a:pt x="160734" y="241102"/>
                </a:lnTo>
                <a:lnTo>
                  <a:pt x="160734" y="205383"/>
                </a:lnTo>
                <a:lnTo>
                  <a:pt x="160734" y="160735"/>
                </a:lnTo>
                <a:lnTo>
                  <a:pt x="160734" y="133946"/>
                </a:lnTo>
                <a:lnTo>
                  <a:pt x="160734" y="107156"/>
                </a:lnTo>
                <a:lnTo>
                  <a:pt x="160734" y="98227"/>
                </a:lnTo>
                <a:lnTo>
                  <a:pt x="169664" y="107156"/>
                </a:lnTo>
                <a:lnTo>
                  <a:pt x="178594" y="125016"/>
                </a:lnTo>
                <a:lnTo>
                  <a:pt x="187524" y="151805"/>
                </a:lnTo>
                <a:lnTo>
                  <a:pt x="196453" y="187524"/>
                </a:lnTo>
                <a:lnTo>
                  <a:pt x="205383" y="205383"/>
                </a:lnTo>
                <a:lnTo>
                  <a:pt x="205383" y="232172"/>
                </a:lnTo>
                <a:lnTo>
                  <a:pt x="214313" y="241102"/>
                </a:lnTo>
                <a:lnTo>
                  <a:pt x="214313" y="232172"/>
                </a:lnTo>
                <a:lnTo>
                  <a:pt x="223242" y="223242"/>
                </a:lnTo>
                <a:lnTo>
                  <a:pt x="232172" y="196453"/>
                </a:lnTo>
                <a:lnTo>
                  <a:pt x="241102" y="151805"/>
                </a:lnTo>
                <a:lnTo>
                  <a:pt x="258961" y="107156"/>
                </a:lnTo>
                <a:lnTo>
                  <a:pt x="285750" y="62508"/>
                </a:lnTo>
                <a:lnTo>
                  <a:pt x="312539" y="26789"/>
                </a:lnTo>
                <a:lnTo>
                  <a:pt x="330399" y="8930"/>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6" name="Freeform 889895"/>
          <p:cNvSpPr/>
          <p:nvPr/>
        </p:nvSpPr>
        <p:spPr bwMode="auto">
          <a:xfrm>
            <a:off x="5697141" y="3652242"/>
            <a:ext cx="107157" cy="383977"/>
          </a:xfrm>
          <a:custGeom>
            <a:avLst/>
            <a:gdLst/>
            <a:ahLst/>
            <a:cxnLst/>
            <a:rect l="0" t="0" r="0" b="0"/>
            <a:pathLst>
              <a:path w="107157" h="383977">
                <a:moveTo>
                  <a:pt x="0" y="0"/>
                </a:moveTo>
                <a:lnTo>
                  <a:pt x="0" y="8929"/>
                </a:lnTo>
                <a:lnTo>
                  <a:pt x="0" y="26789"/>
                </a:lnTo>
                <a:lnTo>
                  <a:pt x="8929" y="62508"/>
                </a:lnTo>
                <a:lnTo>
                  <a:pt x="17859" y="107156"/>
                </a:lnTo>
                <a:lnTo>
                  <a:pt x="26789" y="169664"/>
                </a:lnTo>
                <a:lnTo>
                  <a:pt x="44648" y="232172"/>
                </a:lnTo>
                <a:lnTo>
                  <a:pt x="62507" y="285750"/>
                </a:lnTo>
                <a:lnTo>
                  <a:pt x="80367" y="330398"/>
                </a:lnTo>
                <a:lnTo>
                  <a:pt x="89297" y="366117"/>
                </a:lnTo>
                <a:lnTo>
                  <a:pt x="98226" y="375047"/>
                </a:lnTo>
                <a:lnTo>
                  <a:pt x="107156" y="383976"/>
                </a:lnTo>
                <a:lnTo>
                  <a:pt x="98226" y="366117"/>
                </a:lnTo>
                <a:lnTo>
                  <a:pt x="89297" y="339328"/>
                </a:lnTo>
                <a:lnTo>
                  <a:pt x="71437" y="303609"/>
                </a:lnTo>
                <a:lnTo>
                  <a:pt x="44648" y="250031"/>
                </a:lnTo>
                <a:lnTo>
                  <a:pt x="44648"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7" name="Freeform 889896"/>
          <p:cNvSpPr/>
          <p:nvPr/>
        </p:nvSpPr>
        <p:spPr bwMode="auto">
          <a:xfrm>
            <a:off x="5572125" y="3562945"/>
            <a:ext cx="517923" cy="517923"/>
          </a:xfrm>
          <a:custGeom>
            <a:avLst/>
            <a:gdLst/>
            <a:ahLst/>
            <a:cxnLst/>
            <a:rect l="0" t="0" r="0" b="0"/>
            <a:pathLst>
              <a:path w="517923" h="517923">
                <a:moveTo>
                  <a:pt x="0" y="142875"/>
                </a:moveTo>
                <a:lnTo>
                  <a:pt x="0" y="142875"/>
                </a:lnTo>
                <a:lnTo>
                  <a:pt x="0" y="142875"/>
                </a:lnTo>
                <a:lnTo>
                  <a:pt x="8930" y="142875"/>
                </a:lnTo>
                <a:lnTo>
                  <a:pt x="26789" y="133945"/>
                </a:lnTo>
                <a:lnTo>
                  <a:pt x="53578" y="125016"/>
                </a:lnTo>
                <a:lnTo>
                  <a:pt x="98227" y="98226"/>
                </a:lnTo>
                <a:lnTo>
                  <a:pt x="151805" y="62508"/>
                </a:lnTo>
                <a:lnTo>
                  <a:pt x="205383" y="35719"/>
                </a:lnTo>
                <a:lnTo>
                  <a:pt x="258961" y="8930"/>
                </a:lnTo>
                <a:lnTo>
                  <a:pt x="294680" y="0"/>
                </a:lnTo>
                <a:lnTo>
                  <a:pt x="321469" y="8930"/>
                </a:lnTo>
                <a:lnTo>
                  <a:pt x="330398" y="35719"/>
                </a:lnTo>
                <a:lnTo>
                  <a:pt x="321469" y="80367"/>
                </a:lnTo>
                <a:lnTo>
                  <a:pt x="294680" y="142875"/>
                </a:lnTo>
                <a:lnTo>
                  <a:pt x="258961" y="205383"/>
                </a:lnTo>
                <a:lnTo>
                  <a:pt x="214313" y="267891"/>
                </a:lnTo>
                <a:lnTo>
                  <a:pt x="178594" y="312539"/>
                </a:lnTo>
                <a:lnTo>
                  <a:pt x="151805" y="348258"/>
                </a:lnTo>
                <a:lnTo>
                  <a:pt x="133945" y="348258"/>
                </a:lnTo>
                <a:lnTo>
                  <a:pt x="151805" y="339328"/>
                </a:lnTo>
                <a:lnTo>
                  <a:pt x="187523" y="312539"/>
                </a:lnTo>
                <a:lnTo>
                  <a:pt x="241102" y="276820"/>
                </a:lnTo>
                <a:lnTo>
                  <a:pt x="312539" y="241101"/>
                </a:lnTo>
                <a:lnTo>
                  <a:pt x="383977" y="205383"/>
                </a:lnTo>
                <a:lnTo>
                  <a:pt x="446484" y="187523"/>
                </a:lnTo>
                <a:lnTo>
                  <a:pt x="491133" y="187523"/>
                </a:lnTo>
                <a:lnTo>
                  <a:pt x="517922" y="205383"/>
                </a:lnTo>
                <a:lnTo>
                  <a:pt x="517922" y="241101"/>
                </a:lnTo>
                <a:lnTo>
                  <a:pt x="491133" y="294680"/>
                </a:lnTo>
                <a:lnTo>
                  <a:pt x="446484" y="357187"/>
                </a:lnTo>
                <a:lnTo>
                  <a:pt x="392906" y="419695"/>
                </a:lnTo>
                <a:lnTo>
                  <a:pt x="339328" y="464344"/>
                </a:lnTo>
                <a:lnTo>
                  <a:pt x="294680" y="500062"/>
                </a:lnTo>
                <a:lnTo>
                  <a:pt x="267891" y="517922"/>
                </a:lnTo>
                <a:lnTo>
                  <a:pt x="250031" y="517922"/>
                </a:lnTo>
                <a:lnTo>
                  <a:pt x="250031" y="500062"/>
                </a:lnTo>
                <a:lnTo>
                  <a:pt x="276820" y="464344"/>
                </a:lnTo>
                <a:lnTo>
                  <a:pt x="276820"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8" name="Freeform 889897"/>
          <p:cNvSpPr/>
          <p:nvPr/>
        </p:nvSpPr>
        <p:spPr bwMode="auto">
          <a:xfrm>
            <a:off x="6072188" y="3411140"/>
            <a:ext cx="660797" cy="821532"/>
          </a:xfrm>
          <a:custGeom>
            <a:avLst/>
            <a:gdLst/>
            <a:ahLst/>
            <a:cxnLst/>
            <a:rect l="0" t="0" r="0" b="0"/>
            <a:pathLst>
              <a:path w="660797" h="821532">
                <a:moveTo>
                  <a:pt x="0" y="446485"/>
                </a:moveTo>
                <a:lnTo>
                  <a:pt x="0" y="437555"/>
                </a:lnTo>
                <a:lnTo>
                  <a:pt x="0" y="437555"/>
                </a:lnTo>
                <a:lnTo>
                  <a:pt x="0" y="428625"/>
                </a:lnTo>
                <a:lnTo>
                  <a:pt x="8929" y="428625"/>
                </a:lnTo>
                <a:lnTo>
                  <a:pt x="17859" y="437555"/>
                </a:lnTo>
                <a:lnTo>
                  <a:pt x="17859" y="464344"/>
                </a:lnTo>
                <a:lnTo>
                  <a:pt x="26789" y="491133"/>
                </a:lnTo>
                <a:lnTo>
                  <a:pt x="35718" y="526852"/>
                </a:lnTo>
                <a:lnTo>
                  <a:pt x="53578" y="553641"/>
                </a:lnTo>
                <a:lnTo>
                  <a:pt x="62507" y="571500"/>
                </a:lnTo>
                <a:lnTo>
                  <a:pt x="71437" y="580430"/>
                </a:lnTo>
                <a:lnTo>
                  <a:pt x="80367" y="580430"/>
                </a:lnTo>
                <a:lnTo>
                  <a:pt x="89296" y="571500"/>
                </a:lnTo>
                <a:lnTo>
                  <a:pt x="98226" y="544711"/>
                </a:lnTo>
                <a:lnTo>
                  <a:pt x="98226" y="508992"/>
                </a:lnTo>
                <a:lnTo>
                  <a:pt x="107156" y="464344"/>
                </a:lnTo>
                <a:lnTo>
                  <a:pt x="107156" y="419696"/>
                </a:lnTo>
                <a:lnTo>
                  <a:pt x="116085" y="383977"/>
                </a:lnTo>
                <a:lnTo>
                  <a:pt x="125015" y="366117"/>
                </a:lnTo>
                <a:lnTo>
                  <a:pt x="133945" y="357188"/>
                </a:lnTo>
                <a:lnTo>
                  <a:pt x="142875" y="357188"/>
                </a:lnTo>
                <a:lnTo>
                  <a:pt x="160734" y="366117"/>
                </a:lnTo>
                <a:lnTo>
                  <a:pt x="169664" y="375047"/>
                </a:lnTo>
                <a:lnTo>
                  <a:pt x="169664" y="383977"/>
                </a:lnTo>
                <a:lnTo>
                  <a:pt x="178593" y="383977"/>
                </a:lnTo>
                <a:lnTo>
                  <a:pt x="178593" y="383977"/>
                </a:lnTo>
                <a:lnTo>
                  <a:pt x="187523" y="366117"/>
                </a:lnTo>
                <a:lnTo>
                  <a:pt x="187523" y="339328"/>
                </a:lnTo>
                <a:lnTo>
                  <a:pt x="187523" y="303610"/>
                </a:lnTo>
                <a:lnTo>
                  <a:pt x="187523" y="258961"/>
                </a:lnTo>
                <a:lnTo>
                  <a:pt x="178593" y="205383"/>
                </a:lnTo>
                <a:lnTo>
                  <a:pt x="178593" y="151805"/>
                </a:lnTo>
                <a:lnTo>
                  <a:pt x="178593" y="98227"/>
                </a:lnTo>
                <a:lnTo>
                  <a:pt x="178593" y="53578"/>
                </a:lnTo>
                <a:lnTo>
                  <a:pt x="187523" y="35719"/>
                </a:lnTo>
                <a:lnTo>
                  <a:pt x="196453" y="44649"/>
                </a:lnTo>
                <a:lnTo>
                  <a:pt x="214312" y="80367"/>
                </a:lnTo>
                <a:lnTo>
                  <a:pt x="232171" y="133946"/>
                </a:lnTo>
                <a:lnTo>
                  <a:pt x="250031" y="223242"/>
                </a:lnTo>
                <a:lnTo>
                  <a:pt x="267890" y="321469"/>
                </a:lnTo>
                <a:lnTo>
                  <a:pt x="285750" y="428625"/>
                </a:lnTo>
                <a:lnTo>
                  <a:pt x="303609" y="535781"/>
                </a:lnTo>
                <a:lnTo>
                  <a:pt x="312539" y="625078"/>
                </a:lnTo>
                <a:lnTo>
                  <a:pt x="330398" y="705446"/>
                </a:lnTo>
                <a:lnTo>
                  <a:pt x="348257" y="767953"/>
                </a:lnTo>
                <a:lnTo>
                  <a:pt x="366117" y="803672"/>
                </a:lnTo>
                <a:lnTo>
                  <a:pt x="383976" y="821531"/>
                </a:lnTo>
                <a:lnTo>
                  <a:pt x="410765" y="812602"/>
                </a:lnTo>
                <a:lnTo>
                  <a:pt x="428625" y="785813"/>
                </a:lnTo>
                <a:lnTo>
                  <a:pt x="437554" y="741164"/>
                </a:lnTo>
                <a:lnTo>
                  <a:pt x="446484" y="687586"/>
                </a:lnTo>
                <a:lnTo>
                  <a:pt x="437554" y="625078"/>
                </a:lnTo>
                <a:lnTo>
                  <a:pt x="419695" y="553641"/>
                </a:lnTo>
                <a:lnTo>
                  <a:pt x="383976" y="482203"/>
                </a:lnTo>
                <a:lnTo>
                  <a:pt x="339328" y="419696"/>
                </a:lnTo>
                <a:lnTo>
                  <a:pt x="285750" y="366117"/>
                </a:lnTo>
                <a:lnTo>
                  <a:pt x="232171" y="330399"/>
                </a:lnTo>
                <a:lnTo>
                  <a:pt x="196453" y="312539"/>
                </a:lnTo>
                <a:lnTo>
                  <a:pt x="178593" y="312539"/>
                </a:lnTo>
                <a:lnTo>
                  <a:pt x="187523" y="330399"/>
                </a:lnTo>
                <a:lnTo>
                  <a:pt x="196453" y="339328"/>
                </a:lnTo>
                <a:lnTo>
                  <a:pt x="232171" y="357188"/>
                </a:lnTo>
                <a:lnTo>
                  <a:pt x="267890" y="366117"/>
                </a:lnTo>
                <a:lnTo>
                  <a:pt x="303609" y="375047"/>
                </a:lnTo>
                <a:lnTo>
                  <a:pt x="348257" y="366117"/>
                </a:lnTo>
                <a:lnTo>
                  <a:pt x="383976" y="348258"/>
                </a:lnTo>
                <a:lnTo>
                  <a:pt x="410765" y="312539"/>
                </a:lnTo>
                <a:lnTo>
                  <a:pt x="428625" y="276821"/>
                </a:lnTo>
                <a:lnTo>
                  <a:pt x="446484" y="232172"/>
                </a:lnTo>
                <a:lnTo>
                  <a:pt x="446484" y="187524"/>
                </a:lnTo>
                <a:lnTo>
                  <a:pt x="437554" y="125016"/>
                </a:lnTo>
                <a:lnTo>
                  <a:pt x="428625" y="71438"/>
                </a:lnTo>
                <a:lnTo>
                  <a:pt x="410765" y="26789"/>
                </a:lnTo>
                <a:lnTo>
                  <a:pt x="392906" y="0"/>
                </a:lnTo>
                <a:lnTo>
                  <a:pt x="392906" y="8930"/>
                </a:lnTo>
                <a:lnTo>
                  <a:pt x="392906" y="35719"/>
                </a:lnTo>
                <a:lnTo>
                  <a:pt x="401835" y="98227"/>
                </a:lnTo>
                <a:lnTo>
                  <a:pt x="419695" y="178594"/>
                </a:lnTo>
                <a:lnTo>
                  <a:pt x="428625" y="267891"/>
                </a:lnTo>
                <a:lnTo>
                  <a:pt x="446484" y="375047"/>
                </a:lnTo>
                <a:lnTo>
                  <a:pt x="455414" y="464344"/>
                </a:lnTo>
                <a:lnTo>
                  <a:pt x="464343" y="553641"/>
                </a:lnTo>
                <a:lnTo>
                  <a:pt x="473273" y="616149"/>
                </a:lnTo>
                <a:lnTo>
                  <a:pt x="491132" y="660797"/>
                </a:lnTo>
                <a:lnTo>
                  <a:pt x="508992" y="696516"/>
                </a:lnTo>
                <a:lnTo>
                  <a:pt x="526851" y="714375"/>
                </a:lnTo>
                <a:lnTo>
                  <a:pt x="553640" y="714375"/>
                </a:lnTo>
                <a:lnTo>
                  <a:pt x="589359" y="705446"/>
                </a:lnTo>
                <a:lnTo>
                  <a:pt x="616148" y="687586"/>
                </a:lnTo>
                <a:lnTo>
                  <a:pt x="634007" y="651867"/>
                </a:lnTo>
                <a:lnTo>
                  <a:pt x="651867" y="616149"/>
                </a:lnTo>
                <a:lnTo>
                  <a:pt x="660796" y="571500"/>
                </a:lnTo>
                <a:lnTo>
                  <a:pt x="660796" y="526852"/>
                </a:lnTo>
                <a:lnTo>
                  <a:pt x="634007" y="482203"/>
                </a:lnTo>
                <a:lnTo>
                  <a:pt x="598289" y="437555"/>
                </a:lnTo>
                <a:lnTo>
                  <a:pt x="544710" y="392906"/>
                </a:lnTo>
                <a:lnTo>
                  <a:pt x="482203" y="357188"/>
                </a:lnTo>
                <a:lnTo>
                  <a:pt x="419695" y="330399"/>
                </a:lnTo>
                <a:lnTo>
                  <a:pt x="375046" y="321469"/>
                </a:lnTo>
                <a:lnTo>
                  <a:pt x="348257" y="330399"/>
                </a:lnTo>
                <a:lnTo>
                  <a:pt x="339328" y="339328"/>
                </a:lnTo>
                <a:lnTo>
                  <a:pt x="348257" y="348258"/>
                </a:lnTo>
                <a:lnTo>
                  <a:pt x="357187" y="357188"/>
                </a:lnTo>
                <a:lnTo>
                  <a:pt x="383976" y="348258"/>
                </a:lnTo>
                <a:lnTo>
                  <a:pt x="401835" y="339328"/>
                </a:lnTo>
                <a:lnTo>
                  <a:pt x="401835"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899" name="Freeform 889898"/>
          <p:cNvSpPr/>
          <p:nvPr/>
        </p:nvSpPr>
        <p:spPr bwMode="auto">
          <a:xfrm>
            <a:off x="6607969" y="3464718"/>
            <a:ext cx="437555" cy="375048"/>
          </a:xfrm>
          <a:custGeom>
            <a:avLst/>
            <a:gdLst/>
            <a:ahLst/>
            <a:cxnLst/>
            <a:rect l="0" t="0" r="0" b="0"/>
            <a:pathLst>
              <a:path w="437555" h="375048">
                <a:moveTo>
                  <a:pt x="0" y="321469"/>
                </a:moveTo>
                <a:lnTo>
                  <a:pt x="8929" y="330399"/>
                </a:lnTo>
                <a:lnTo>
                  <a:pt x="17859" y="339328"/>
                </a:lnTo>
                <a:lnTo>
                  <a:pt x="35719" y="348258"/>
                </a:lnTo>
                <a:lnTo>
                  <a:pt x="53578" y="366118"/>
                </a:lnTo>
                <a:lnTo>
                  <a:pt x="71437" y="366118"/>
                </a:lnTo>
                <a:lnTo>
                  <a:pt x="89297" y="357188"/>
                </a:lnTo>
                <a:lnTo>
                  <a:pt x="98226" y="339328"/>
                </a:lnTo>
                <a:lnTo>
                  <a:pt x="107156" y="321469"/>
                </a:lnTo>
                <a:lnTo>
                  <a:pt x="116086" y="294680"/>
                </a:lnTo>
                <a:lnTo>
                  <a:pt x="116086" y="258961"/>
                </a:lnTo>
                <a:lnTo>
                  <a:pt x="116086" y="223243"/>
                </a:lnTo>
                <a:lnTo>
                  <a:pt x="107156" y="187524"/>
                </a:lnTo>
                <a:lnTo>
                  <a:pt x="89297" y="160735"/>
                </a:lnTo>
                <a:lnTo>
                  <a:pt x="80367" y="133946"/>
                </a:lnTo>
                <a:lnTo>
                  <a:pt x="71437" y="133946"/>
                </a:lnTo>
                <a:lnTo>
                  <a:pt x="71437" y="142875"/>
                </a:lnTo>
                <a:lnTo>
                  <a:pt x="71437" y="178594"/>
                </a:lnTo>
                <a:lnTo>
                  <a:pt x="71437" y="214313"/>
                </a:lnTo>
                <a:lnTo>
                  <a:pt x="80367" y="258961"/>
                </a:lnTo>
                <a:lnTo>
                  <a:pt x="89297" y="303610"/>
                </a:lnTo>
                <a:lnTo>
                  <a:pt x="98226" y="339328"/>
                </a:lnTo>
                <a:lnTo>
                  <a:pt x="116086" y="366118"/>
                </a:lnTo>
                <a:lnTo>
                  <a:pt x="125015" y="375047"/>
                </a:lnTo>
                <a:lnTo>
                  <a:pt x="142875" y="375047"/>
                </a:lnTo>
                <a:lnTo>
                  <a:pt x="151804" y="357188"/>
                </a:lnTo>
                <a:lnTo>
                  <a:pt x="160734" y="330399"/>
                </a:lnTo>
                <a:lnTo>
                  <a:pt x="169664" y="285750"/>
                </a:lnTo>
                <a:lnTo>
                  <a:pt x="178594" y="241102"/>
                </a:lnTo>
                <a:lnTo>
                  <a:pt x="178594" y="196453"/>
                </a:lnTo>
                <a:lnTo>
                  <a:pt x="187523" y="151805"/>
                </a:lnTo>
                <a:lnTo>
                  <a:pt x="196453" y="133946"/>
                </a:lnTo>
                <a:lnTo>
                  <a:pt x="205383" y="133946"/>
                </a:lnTo>
                <a:lnTo>
                  <a:pt x="214312" y="160735"/>
                </a:lnTo>
                <a:lnTo>
                  <a:pt x="223242" y="196453"/>
                </a:lnTo>
                <a:lnTo>
                  <a:pt x="232172" y="241102"/>
                </a:lnTo>
                <a:lnTo>
                  <a:pt x="241101" y="294680"/>
                </a:lnTo>
                <a:lnTo>
                  <a:pt x="241101" y="330399"/>
                </a:lnTo>
                <a:lnTo>
                  <a:pt x="241101" y="357188"/>
                </a:lnTo>
                <a:lnTo>
                  <a:pt x="241101" y="366118"/>
                </a:lnTo>
                <a:lnTo>
                  <a:pt x="250031" y="366118"/>
                </a:lnTo>
                <a:lnTo>
                  <a:pt x="250031" y="339328"/>
                </a:lnTo>
                <a:lnTo>
                  <a:pt x="267890" y="303610"/>
                </a:lnTo>
                <a:lnTo>
                  <a:pt x="276820" y="241102"/>
                </a:lnTo>
                <a:lnTo>
                  <a:pt x="303609" y="169664"/>
                </a:lnTo>
                <a:lnTo>
                  <a:pt x="330398" y="107157"/>
                </a:lnTo>
                <a:lnTo>
                  <a:pt x="366117" y="44649"/>
                </a:lnTo>
                <a:lnTo>
                  <a:pt x="392906" y="17860"/>
                </a:lnTo>
                <a:lnTo>
                  <a:pt x="419695" y="0"/>
                </a:lnTo>
                <a:lnTo>
                  <a:pt x="437554" y="0"/>
                </a:lnTo>
                <a:lnTo>
                  <a:pt x="4375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9900" name="Freeform 889899"/>
          <p:cNvSpPr/>
          <p:nvPr/>
        </p:nvSpPr>
        <p:spPr bwMode="auto">
          <a:xfrm>
            <a:off x="5706070" y="5598913"/>
            <a:ext cx="26790" cy="26790"/>
          </a:xfrm>
          <a:custGeom>
            <a:avLst/>
            <a:gdLst/>
            <a:ahLst/>
            <a:cxnLst/>
            <a:rect l="0" t="0" r="0" b="0"/>
            <a:pathLst>
              <a:path w="26790" h="26790">
                <a:moveTo>
                  <a:pt x="0" y="26789"/>
                </a:moveTo>
                <a:lnTo>
                  <a:pt x="8930" y="26789"/>
                </a:lnTo>
                <a:lnTo>
                  <a:pt x="17860" y="17860"/>
                </a:lnTo>
                <a:lnTo>
                  <a:pt x="26789" y="17860"/>
                </a:lnTo>
                <a:lnTo>
                  <a:pt x="26789" y="893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Principle of Locality</a:t>
            </a:r>
          </a:p>
        </p:txBody>
      </p:sp>
      <p:sp>
        <p:nvSpPr>
          <p:cNvPr id="888835" name="Rectangle 3"/>
          <p:cNvSpPr>
            <a:spLocks noGrp="1" noChangeArrowheads="1"/>
          </p:cNvSpPr>
          <p:nvPr>
            <p:ph type="body" idx="1"/>
          </p:nvPr>
        </p:nvSpPr>
        <p:spPr/>
        <p:txBody>
          <a:bodyPr/>
          <a:lstStyle/>
          <a:p>
            <a:pPr eaLnBrk="1" hangingPunct="1">
              <a:defRPr/>
            </a:pPr>
            <a:r>
              <a:rPr lang="en-US" dirty="0" smtClean="0"/>
              <a:t>Rule of thumb –  (</a:t>
            </a:r>
            <a:r>
              <a:rPr lang="en-US" dirty="0" err="1"/>
              <a:t>Z</a:t>
            </a:r>
            <a:r>
              <a:rPr lang="en-US" dirty="0" err="1" smtClean="0"/>
              <a:t>ipf’s</a:t>
            </a:r>
            <a:r>
              <a:rPr lang="en-US" dirty="0" smtClean="0"/>
              <a:t> law?? Not really)</a:t>
            </a:r>
          </a:p>
          <a:p>
            <a:pPr eaLnBrk="1" hangingPunct="1">
              <a:defRPr/>
            </a:pPr>
            <a:r>
              <a:rPr lang="en-US" dirty="0" smtClean="0"/>
              <a:t>	A program spends 90% of its execution time in only 10% of the code.</a:t>
            </a:r>
          </a:p>
          <a:p>
            <a:pPr eaLnBrk="1" hangingPunct="1">
              <a:defRPr/>
            </a:pPr>
            <a:endParaRPr lang="en-US" dirty="0" smtClean="0"/>
          </a:p>
          <a:p>
            <a:pPr eaLnBrk="1" hangingPunct="1">
              <a:defRPr/>
            </a:pPr>
            <a:r>
              <a:rPr lang="en-US" dirty="0" smtClean="0"/>
              <a:t>So what do you try to optimize?</a:t>
            </a:r>
          </a:p>
          <a:p>
            <a:pPr eaLnBrk="1" hangingPunct="1">
              <a:defRPr/>
            </a:pPr>
            <a:endParaRPr lang="en-US" dirty="0" smtClean="0"/>
          </a:p>
          <a:p>
            <a:pPr eaLnBrk="1" hangingPunct="1">
              <a:defRPr/>
            </a:pPr>
            <a:r>
              <a:rPr lang="en-US" dirty="0" smtClean="0"/>
              <a:t>Locality of memory references</a:t>
            </a:r>
          </a:p>
          <a:p>
            <a:pPr eaLnBrk="1" hangingPunct="1">
              <a:defRPr/>
            </a:pPr>
            <a:endParaRPr lang="en-US" dirty="0" smtClean="0"/>
          </a:p>
          <a:p>
            <a:pPr eaLnBrk="1" hangingPunct="1">
              <a:defRPr/>
            </a:pPr>
            <a:r>
              <a:rPr lang="en-US" dirty="0" smtClean="0"/>
              <a:t>Temporal locality</a:t>
            </a:r>
          </a:p>
          <a:p>
            <a:pPr eaLnBrk="1" hangingPunct="1">
              <a:defRPr/>
            </a:pPr>
            <a:r>
              <a:rPr lang="en-US" dirty="0" smtClean="0"/>
              <a:t>Spatial locality</a:t>
            </a:r>
          </a:p>
        </p:txBody>
      </p:sp>
      <p:sp>
        <p:nvSpPr>
          <p:cNvPr id="2" name="Freeform 1"/>
          <p:cNvSpPr/>
          <p:nvPr/>
        </p:nvSpPr>
        <p:spPr bwMode="auto">
          <a:xfrm>
            <a:off x="821531" y="1616273"/>
            <a:ext cx="53579" cy="53579"/>
          </a:xfrm>
          <a:custGeom>
            <a:avLst/>
            <a:gdLst/>
            <a:ahLst/>
            <a:cxnLst/>
            <a:rect l="0" t="0" r="0" b="0"/>
            <a:pathLst>
              <a:path w="53579" h="53579">
                <a:moveTo>
                  <a:pt x="53578" y="53578"/>
                </a:moveTo>
                <a:lnTo>
                  <a:pt x="53578" y="44649"/>
                </a:lnTo>
                <a:lnTo>
                  <a:pt x="53578" y="44649"/>
                </a:lnTo>
                <a:lnTo>
                  <a:pt x="53578" y="26789"/>
                </a:lnTo>
                <a:lnTo>
                  <a:pt x="53578" y="17860"/>
                </a:lnTo>
                <a:lnTo>
                  <a:pt x="53578" y="17860"/>
                </a:lnTo>
                <a:lnTo>
                  <a:pt x="44649" y="8930"/>
                </a:lnTo>
                <a:lnTo>
                  <a:pt x="44649" y="0"/>
                </a:lnTo>
                <a:lnTo>
                  <a:pt x="26789" y="0"/>
                </a:lnTo>
                <a:lnTo>
                  <a:pt x="1786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473274" y="1616273"/>
            <a:ext cx="303610" cy="1080494"/>
          </a:xfrm>
          <a:custGeom>
            <a:avLst/>
            <a:gdLst/>
            <a:ahLst/>
            <a:cxnLst/>
            <a:rect l="0" t="0" r="0" b="0"/>
            <a:pathLst>
              <a:path w="303610" h="1080494">
                <a:moveTo>
                  <a:pt x="303609" y="0"/>
                </a:moveTo>
                <a:lnTo>
                  <a:pt x="285750" y="0"/>
                </a:lnTo>
                <a:lnTo>
                  <a:pt x="258960" y="8930"/>
                </a:lnTo>
                <a:lnTo>
                  <a:pt x="232171" y="8930"/>
                </a:lnTo>
                <a:lnTo>
                  <a:pt x="205382" y="17860"/>
                </a:lnTo>
                <a:lnTo>
                  <a:pt x="178593" y="17860"/>
                </a:lnTo>
                <a:lnTo>
                  <a:pt x="160734" y="26789"/>
                </a:lnTo>
                <a:lnTo>
                  <a:pt x="133945" y="26789"/>
                </a:lnTo>
                <a:lnTo>
                  <a:pt x="125015" y="35719"/>
                </a:lnTo>
                <a:lnTo>
                  <a:pt x="116085" y="44649"/>
                </a:lnTo>
                <a:lnTo>
                  <a:pt x="107156" y="62508"/>
                </a:lnTo>
                <a:lnTo>
                  <a:pt x="98226" y="80367"/>
                </a:lnTo>
                <a:lnTo>
                  <a:pt x="98226" y="107156"/>
                </a:lnTo>
                <a:lnTo>
                  <a:pt x="98226" y="133946"/>
                </a:lnTo>
                <a:lnTo>
                  <a:pt x="89296" y="169664"/>
                </a:lnTo>
                <a:lnTo>
                  <a:pt x="89296" y="205383"/>
                </a:lnTo>
                <a:lnTo>
                  <a:pt x="89296" y="241102"/>
                </a:lnTo>
                <a:lnTo>
                  <a:pt x="80367" y="285750"/>
                </a:lnTo>
                <a:lnTo>
                  <a:pt x="80367" y="330399"/>
                </a:lnTo>
                <a:lnTo>
                  <a:pt x="80367" y="375047"/>
                </a:lnTo>
                <a:lnTo>
                  <a:pt x="80367" y="428625"/>
                </a:lnTo>
                <a:lnTo>
                  <a:pt x="71437" y="491133"/>
                </a:lnTo>
                <a:lnTo>
                  <a:pt x="62507" y="553641"/>
                </a:lnTo>
                <a:lnTo>
                  <a:pt x="53578" y="625078"/>
                </a:lnTo>
                <a:lnTo>
                  <a:pt x="44648" y="705446"/>
                </a:lnTo>
                <a:lnTo>
                  <a:pt x="26789" y="785813"/>
                </a:lnTo>
                <a:lnTo>
                  <a:pt x="8929" y="866180"/>
                </a:lnTo>
                <a:lnTo>
                  <a:pt x="0" y="928688"/>
                </a:lnTo>
                <a:lnTo>
                  <a:pt x="0" y="982266"/>
                </a:lnTo>
                <a:lnTo>
                  <a:pt x="8929" y="1017985"/>
                </a:lnTo>
                <a:lnTo>
                  <a:pt x="35718" y="1044774"/>
                </a:lnTo>
                <a:lnTo>
                  <a:pt x="62507" y="1053704"/>
                </a:lnTo>
                <a:lnTo>
                  <a:pt x="98226" y="1071563"/>
                </a:lnTo>
                <a:lnTo>
                  <a:pt x="142875" y="1071563"/>
                </a:lnTo>
                <a:lnTo>
                  <a:pt x="178593" y="1080493"/>
                </a:lnTo>
                <a:lnTo>
                  <a:pt x="178593" y="10804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973586" y="5402461"/>
            <a:ext cx="428626" cy="71438"/>
          </a:xfrm>
          <a:custGeom>
            <a:avLst/>
            <a:gdLst/>
            <a:ahLst/>
            <a:cxnLst/>
            <a:rect l="0" t="0" r="0" b="0"/>
            <a:pathLst>
              <a:path w="428626" h="71438">
                <a:moveTo>
                  <a:pt x="0" y="71437"/>
                </a:moveTo>
                <a:lnTo>
                  <a:pt x="0" y="71437"/>
                </a:lnTo>
                <a:lnTo>
                  <a:pt x="0" y="62508"/>
                </a:lnTo>
                <a:lnTo>
                  <a:pt x="8930" y="62508"/>
                </a:lnTo>
                <a:lnTo>
                  <a:pt x="8930" y="62508"/>
                </a:lnTo>
                <a:lnTo>
                  <a:pt x="17859" y="62508"/>
                </a:lnTo>
                <a:lnTo>
                  <a:pt x="44648" y="71437"/>
                </a:lnTo>
                <a:lnTo>
                  <a:pt x="71437" y="71437"/>
                </a:lnTo>
                <a:lnTo>
                  <a:pt x="116086" y="71437"/>
                </a:lnTo>
                <a:lnTo>
                  <a:pt x="169664" y="62508"/>
                </a:lnTo>
                <a:lnTo>
                  <a:pt x="232172" y="44648"/>
                </a:lnTo>
                <a:lnTo>
                  <a:pt x="303609" y="35719"/>
                </a:lnTo>
                <a:lnTo>
                  <a:pt x="366117" y="17859"/>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821781" y="5893593"/>
            <a:ext cx="196454" cy="35720"/>
          </a:xfrm>
          <a:custGeom>
            <a:avLst/>
            <a:gdLst/>
            <a:ahLst/>
            <a:cxnLst/>
            <a:rect l="0" t="0" r="0" b="0"/>
            <a:pathLst>
              <a:path w="196454" h="35720">
                <a:moveTo>
                  <a:pt x="17860" y="8930"/>
                </a:moveTo>
                <a:lnTo>
                  <a:pt x="17860" y="0"/>
                </a:lnTo>
                <a:lnTo>
                  <a:pt x="8930" y="0"/>
                </a:lnTo>
                <a:lnTo>
                  <a:pt x="0" y="0"/>
                </a:lnTo>
                <a:lnTo>
                  <a:pt x="8930" y="0"/>
                </a:lnTo>
                <a:lnTo>
                  <a:pt x="17860" y="8930"/>
                </a:lnTo>
                <a:lnTo>
                  <a:pt x="53578" y="17859"/>
                </a:lnTo>
                <a:lnTo>
                  <a:pt x="89297" y="26789"/>
                </a:lnTo>
                <a:lnTo>
                  <a:pt x="142875" y="35719"/>
                </a:lnTo>
                <a:lnTo>
                  <a:pt x="196453" y="35719"/>
                </a:lnTo>
                <a:lnTo>
                  <a:pt x="19645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857625" y="5089922"/>
            <a:ext cx="285751" cy="348259"/>
          </a:xfrm>
          <a:custGeom>
            <a:avLst/>
            <a:gdLst/>
            <a:ahLst/>
            <a:cxnLst/>
            <a:rect l="0" t="0" r="0" b="0"/>
            <a:pathLst>
              <a:path w="285751" h="348259">
                <a:moveTo>
                  <a:pt x="223242" y="116086"/>
                </a:moveTo>
                <a:lnTo>
                  <a:pt x="223242" y="107156"/>
                </a:lnTo>
                <a:lnTo>
                  <a:pt x="214313" y="98226"/>
                </a:lnTo>
                <a:lnTo>
                  <a:pt x="196453" y="80367"/>
                </a:lnTo>
                <a:lnTo>
                  <a:pt x="187523" y="62508"/>
                </a:lnTo>
                <a:lnTo>
                  <a:pt x="160734" y="44648"/>
                </a:lnTo>
                <a:lnTo>
                  <a:pt x="142875" y="26789"/>
                </a:lnTo>
                <a:lnTo>
                  <a:pt x="116086" y="8930"/>
                </a:lnTo>
                <a:lnTo>
                  <a:pt x="89297" y="0"/>
                </a:lnTo>
                <a:lnTo>
                  <a:pt x="71438" y="8930"/>
                </a:lnTo>
                <a:lnTo>
                  <a:pt x="53578" y="26789"/>
                </a:lnTo>
                <a:lnTo>
                  <a:pt x="35719" y="71437"/>
                </a:lnTo>
                <a:lnTo>
                  <a:pt x="17859" y="116086"/>
                </a:lnTo>
                <a:lnTo>
                  <a:pt x="8930" y="178594"/>
                </a:lnTo>
                <a:lnTo>
                  <a:pt x="0" y="232172"/>
                </a:lnTo>
                <a:lnTo>
                  <a:pt x="0" y="267891"/>
                </a:lnTo>
                <a:lnTo>
                  <a:pt x="8930" y="285750"/>
                </a:lnTo>
                <a:lnTo>
                  <a:pt x="26789" y="294680"/>
                </a:lnTo>
                <a:lnTo>
                  <a:pt x="53578" y="285750"/>
                </a:lnTo>
                <a:lnTo>
                  <a:pt x="80367" y="267891"/>
                </a:lnTo>
                <a:lnTo>
                  <a:pt x="107156" y="241101"/>
                </a:lnTo>
                <a:lnTo>
                  <a:pt x="133945" y="223242"/>
                </a:lnTo>
                <a:lnTo>
                  <a:pt x="160734" y="214312"/>
                </a:lnTo>
                <a:lnTo>
                  <a:pt x="169664" y="214312"/>
                </a:lnTo>
                <a:lnTo>
                  <a:pt x="169664" y="223242"/>
                </a:lnTo>
                <a:lnTo>
                  <a:pt x="178594" y="241101"/>
                </a:lnTo>
                <a:lnTo>
                  <a:pt x="178594" y="276820"/>
                </a:lnTo>
                <a:lnTo>
                  <a:pt x="187523" y="312539"/>
                </a:lnTo>
                <a:lnTo>
                  <a:pt x="205383" y="339328"/>
                </a:lnTo>
                <a:lnTo>
                  <a:pt x="223242" y="348258"/>
                </a:lnTo>
                <a:lnTo>
                  <a:pt x="258961" y="339328"/>
                </a:lnTo>
                <a:lnTo>
                  <a:pt x="285750" y="312539"/>
                </a:lnTo>
                <a:lnTo>
                  <a:pt x="28575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295180" y="4875609"/>
            <a:ext cx="258962" cy="571501"/>
          </a:xfrm>
          <a:custGeom>
            <a:avLst/>
            <a:gdLst/>
            <a:ahLst/>
            <a:cxnLst/>
            <a:rect l="0" t="0" r="0" b="0"/>
            <a:pathLst>
              <a:path w="258962" h="571501">
                <a:moveTo>
                  <a:pt x="258961" y="8930"/>
                </a:moveTo>
                <a:lnTo>
                  <a:pt x="258961" y="8930"/>
                </a:lnTo>
                <a:lnTo>
                  <a:pt x="258961" y="8930"/>
                </a:lnTo>
                <a:lnTo>
                  <a:pt x="258961" y="0"/>
                </a:lnTo>
                <a:lnTo>
                  <a:pt x="258961" y="0"/>
                </a:lnTo>
                <a:lnTo>
                  <a:pt x="250031" y="0"/>
                </a:lnTo>
                <a:lnTo>
                  <a:pt x="241101" y="0"/>
                </a:lnTo>
                <a:lnTo>
                  <a:pt x="223242" y="8930"/>
                </a:lnTo>
                <a:lnTo>
                  <a:pt x="196453" y="8930"/>
                </a:lnTo>
                <a:lnTo>
                  <a:pt x="160734" y="26789"/>
                </a:lnTo>
                <a:lnTo>
                  <a:pt x="125015" y="35719"/>
                </a:lnTo>
                <a:lnTo>
                  <a:pt x="89297" y="44649"/>
                </a:lnTo>
                <a:lnTo>
                  <a:pt x="53578" y="44649"/>
                </a:lnTo>
                <a:lnTo>
                  <a:pt x="35718" y="53579"/>
                </a:lnTo>
                <a:lnTo>
                  <a:pt x="17859" y="53579"/>
                </a:lnTo>
                <a:lnTo>
                  <a:pt x="8929" y="62508"/>
                </a:lnTo>
                <a:lnTo>
                  <a:pt x="0" y="62508"/>
                </a:lnTo>
                <a:lnTo>
                  <a:pt x="0" y="80368"/>
                </a:lnTo>
                <a:lnTo>
                  <a:pt x="8929" y="107157"/>
                </a:lnTo>
                <a:lnTo>
                  <a:pt x="17859" y="133946"/>
                </a:lnTo>
                <a:lnTo>
                  <a:pt x="17859" y="169664"/>
                </a:lnTo>
                <a:lnTo>
                  <a:pt x="26789" y="214313"/>
                </a:lnTo>
                <a:lnTo>
                  <a:pt x="26789" y="250032"/>
                </a:lnTo>
                <a:lnTo>
                  <a:pt x="26789" y="294680"/>
                </a:lnTo>
                <a:lnTo>
                  <a:pt x="26789" y="330399"/>
                </a:lnTo>
                <a:lnTo>
                  <a:pt x="35718" y="375047"/>
                </a:lnTo>
                <a:lnTo>
                  <a:pt x="44648" y="419696"/>
                </a:lnTo>
                <a:lnTo>
                  <a:pt x="62508" y="464344"/>
                </a:lnTo>
                <a:lnTo>
                  <a:pt x="80367" y="500063"/>
                </a:lnTo>
                <a:lnTo>
                  <a:pt x="98226" y="535782"/>
                </a:lnTo>
                <a:lnTo>
                  <a:pt x="116086" y="562571"/>
                </a:lnTo>
                <a:lnTo>
                  <a:pt x="133945" y="571500"/>
                </a:lnTo>
                <a:lnTo>
                  <a:pt x="133945"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607719" y="5143500"/>
            <a:ext cx="107157" cy="187524"/>
          </a:xfrm>
          <a:custGeom>
            <a:avLst/>
            <a:gdLst/>
            <a:ahLst/>
            <a:cxnLst/>
            <a:rect l="0" t="0" r="0" b="0"/>
            <a:pathLst>
              <a:path w="107157" h="187524">
                <a:moveTo>
                  <a:pt x="17859" y="0"/>
                </a:moveTo>
                <a:lnTo>
                  <a:pt x="17859" y="8930"/>
                </a:lnTo>
                <a:lnTo>
                  <a:pt x="8929" y="26789"/>
                </a:lnTo>
                <a:lnTo>
                  <a:pt x="8929" y="53578"/>
                </a:lnTo>
                <a:lnTo>
                  <a:pt x="0" y="89297"/>
                </a:lnTo>
                <a:lnTo>
                  <a:pt x="0" y="125016"/>
                </a:lnTo>
                <a:lnTo>
                  <a:pt x="8929" y="160734"/>
                </a:lnTo>
                <a:lnTo>
                  <a:pt x="26789" y="178594"/>
                </a:lnTo>
                <a:lnTo>
                  <a:pt x="35719" y="187523"/>
                </a:lnTo>
                <a:lnTo>
                  <a:pt x="62508" y="187523"/>
                </a:lnTo>
                <a:lnTo>
                  <a:pt x="80367" y="169664"/>
                </a:lnTo>
                <a:lnTo>
                  <a:pt x="89297" y="151805"/>
                </a:lnTo>
                <a:lnTo>
                  <a:pt x="107156" y="116086"/>
                </a:lnTo>
                <a:lnTo>
                  <a:pt x="107156" y="80367"/>
                </a:lnTo>
                <a:lnTo>
                  <a:pt x="10715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536281" y="4973836"/>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750594" y="4822031"/>
            <a:ext cx="330399" cy="625079"/>
          </a:xfrm>
          <a:custGeom>
            <a:avLst/>
            <a:gdLst/>
            <a:ahLst/>
            <a:cxnLst/>
            <a:rect l="0" t="0" r="0" b="0"/>
            <a:pathLst>
              <a:path w="330399" h="625079">
                <a:moveTo>
                  <a:pt x="0" y="26789"/>
                </a:moveTo>
                <a:lnTo>
                  <a:pt x="0" y="26789"/>
                </a:lnTo>
                <a:lnTo>
                  <a:pt x="8929" y="26789"/>
                </a:lnTo>
                <a:lnTo>
                  <a:pt x="17859" y="26789"/>
                </a:lnTo>
                <a:lnTo>
                  <a:pt x="35719" y="26789"/>
                </a:lnTo>
                <a:lnTo>
                  <a:pt x="62508" y="26789"/>
                </a:lnTo>
                <a:lnTo>
                  <a:pt x="89297" y="26789"/>
                </a:lnTo>
                <a:lnTo>
                  <a:pt x="125015" y="17859"/>
                </a:lnTo>
                <a:lnTo>
                  <a:pt x="160734" y="17859"/>
                </a:lnTo>
                <a:lnTo>
                  <a:pt x="187523" y="8930"/>
                </a:lnTo>
                <a:lnTo>
                  <a:pt x="205383" y="0"/>
                </a:lnTo>
                <a:lnTo>
                  <a:pt x="223242" y="8930"/>
                </a:lnTo>
                <a:lnTo>
                  <a:pt x="241101" y="17859"/>
                </a:lnTo>
                <a:lnTo>
                  <a:pt x="250031" y="26789"/>
                </a:lnTo>
                <a:lnTo>
                  <a:pt x="258961" y="53578"/>
                </a:lnTo>
                <a:lnTo>
                  <a:pt x="258961" y="80367"/>
                </a:lnTo>
                <a:lnTo>
                  <a:pt x="250031" y="125016"/>
                </a:lnTo>
                <a:lnTo>
                  <a:pt x="250031" y="178594"/>
                </a:lnTo>
                <a:lnTo>
                  <a:pt x="241101" y="232172"/>
                </a:lnTo>
                <a:lnTo>
                  <a:pt x="241101" y="285750"/>
                </a:lnTo>
                <a:lnTo>
                  <a:pt x="250031" y="330399"/>
                </a:lnTo>
                <a:lnTo>
                  <a:pt x="258961" y="375047"/>
                </a:lnTo>
                <a:lnTo>
                  <a:pt x="276820" y="419696"/>
                </a:lnTo>
                <a:lnTo>
                  <a:pt x="294679" y="446485"/>
                </a:lnTo>
                <a:lnTo>
                  <a:pt x="312539" y="473274"/>
                </a:lnTo>
                <a:lnTo>
                  <a:pt x="330398" y="491133"/>
                </a:lnTo>
                <a:lnTo>
                  <a:pt x="330398" y="508992"/>
                </a:lnTo>
                <a:lnTo>
                  <a:pt x="312539" y="526852"/>
                </a:lnTo>
                <a:lnTo>
                  <a:pt x="267890" y="544711"/>
                </a:lnTo>
                <a:lnTo>
                  <a:pt x="214312" y="571500"/>
                </a:lnTo>
                <a:lnTo>
                  <a:pt x="142875" y="598289"/>
                </a:lnTo>
                <a:lnTo>
                  <a:pt x="53578" y="625078"/>
                </a:lnTo>
                <a:lnTo>
                  <a:pt x="53578" y="6250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634508" y="4973836"/>
            <a:ext cx="26790" cy="8931"/>
          </a:xfrm>
          <a:custGeom>
            <a:avLst/>
            <a:gdLst/>
            <a:ahLst/>
            <a:cxnLst/>
            <a:rect l="0" t="0" r="0" b="0"/>
            <a:pathLst>
              <a:path w="26790" h="8931">
                <a:moveTo>
                  <a:pt x="26789" y="0"/>
                </a:moveTo>
                <a:lnTo>
                  <a:pt x="26789" y="0"/>
                </a:lnTo>
                <a:lnTo>
                  <a:pt x="17859" y="0"/>
                </a:lnTo>
                <a:lnTo>
                  <a:pt x="8930" y="0"/>
                </a:lnTo>
                <a:lnTo>
                  <a:pt x="0" y="0"/>
                </a:lnTo>
                <a:lnTo>
                  <a:pt x="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991445" y="5339953"/>
            <a:ext cx="705447" cy="553641"/>
          </a:xfrm>
          <a:custGeom>
            <a:avLst/>
            <a:gdLst/>
            <a:ahLst/>
            <a:cxnLst/>
            <a:rect l="0" t="0" r="0" b="0"/>
            <a:pathLst>
              <a:path w="705447" h="553641">
                <a:moveTo>
                  <a:pt x="0" y="553640"/>
                </a:moveTo>
                <a:lnTo>
                  <a:pt x="0" y="553640"/>
                </a:lnTo>
                <a:lnTo>
                  <a:pt x="0" y="544710"/>
                </a:lnTo>
                <a:lnTo>
                  <a:pt x="0" y="535781"/>
                </a:lnTo>
                <a:lnTo>
                  <a:pt x="0" y="535781"/>
                </a:lnTo>
                <a:lnTo>
                  <a:pt x="0" y="535781"/>
                </a:lnTo>
                <a:lnTo>
                  <a:pt x="8930" y="535781"/>
                </a:lnTo>
                <a:lnTo>
                  <a:pt x="17860" y="526851"/>
                </a:lnTo>
                <a:lnTo>
                  <a:pt x="35719" y="535781"/>
                </a:lnTo>
                <a:lnTo>
                  <a:pt x="53578" y="535781"/>
                </a:lnTo>
                <a:lnTo>
                  <a:pt x="80368" y="535781"/>
                </a:lnTo>
                <a:lnTo>
                  <a:pt x="116086" y="526851"/>
                </a:lnTo>
                <a:lnTo>
                  <a:pt x="142875" y="526851"/>
                </a:lnTo>
                <a:lnTo>
                  <a:pt x="178594" y="500062"/>
                </a:lnTo>
                <a:lnTo>
                  <a:pt x="214313" y="473273"/>
                </a:lnTo>
                <a:lnTo>
                  <a:pt x="258961" y="446484"/>
                </a:lnTo>
                <a:lnTo>
                  <a:pt x="294680" y="401835"/>
                </a:lnTo>
                <a:lnTo>
                  <a:pt x="330399" y="366117"/>
                </a:lnTo>
                <a:lnTo>
                  <a:pt x="366118" y="330398"/>
                </a:lnTo>
                <a:lnTo>
                  <a:pt x="392907" y="285749"/>
                </a:lnTo>
                <a:lnTo>
                  <a:pt x="419696" y="250031"/>
                </a:lnTo>
                <a:lnTo>
                  <a:pt x="446485" y="214313"/>
                </a:lnTo>
                <a:lnTo>
                  <a:pt x="473274" y="178594"/>
                </a:lnTo>
                <a:lnTo>
                  <a:pt x="508993" y="151805"/>
                </a:lnTo>
                <a:lnTo>
                  <a:pt x="535782" y="125016"/>
                </a:lnTo>
                <a:lnTo>
                  <a:pt x="562571" y="98227"/>
                </a:lnTo>
                <a:lnTo>
                  <a:pt x="580430" y="80367"/>
                </a:lnTo>
                <a:lnTo>
                  <a:pt x="607219" y="62508"/>
                </a:lnTo>
                <a:lnTo>
                  <a:pt x="625078" y="53578"/>
                </a:lnTo>
                <a:lnTo>
                  <a:pt x="642938" y="35719"/>
                </a:lnTo>
                <a:lnTo>
                  <a:pt x="660797" y="26789"/>
                </a:lnTo>
                <a:lnTo>
                  <a:pt x="678657" y="26789"/>
                </a:lnTo>
                <a:lnTo>
                  <a:pt x="687586" y="17860"/>
                </a:lnTo>
                <a:lnTo>
                  <a:pt x="705446" y="0"/>
                </a:lnTo>
                <a:lnTo>
                  <a:pt x="7054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339703" y="4446984"/>
            <a:ext cx="1178720" cy="884040"/>
          </a:xfrm>
          <a:custGeom>
            <a:avLst/>
            <a:gdLst/>
            <a:ahLst/>
            <a:cxnLst/>
            <a:rect l="0" t="0" r="0" b="0"/>
            <a:pathLst>
              <a:path w="1178720" h="884040">
                <a:moveTo>
                  <a:pt x="53578" y="884039"/>
                </a:moveTo>
                <a:lnTo>
                  <a:pt x="53578" y="884039"/>
                </a:lnTo>
                <a:lnTo>
                  <a:pt x="44649" y="884039"/>
                </a:lnTo>
                <a:lnTo>
                  <a:pt x="35719" y="884039"/>
                </a:lnTo>
                <a:lnTo>
                  <a:pt x="26789" y="884039"/>
                </a:lnTo>
                <a:lnTo>
                  <a:pt x="26789" y="884039"/>
                </a:lnTo>
                <a:lnTo>
                  <a:pt x="17860" y="884039"/>
                </a:lnTo>
                <a:lnTo>
                  <a:pt x="8930" y="884039"/>
                </a:lnTo>
                <a:lnTo>
                  <a:pt x="8930" y="884039"/>
                </a:lnTo>
                <a:lnTo>
                  <a:pt x="0" y="875110"/>
                </a:lnTo>
                <a:lnTo>
                  <a:pt x="0" y="875110"/>
                </a:lnTo>
                <a:lnTo>
                  <a:pt x="0" y="866180"/>
                </a:lnTo>
                <a:lnTo>
                  <a:pt x="0" y="866180"/>
                </a:lnTo>
                <a:lnTo>
                  <a:pt x="8930" y="857250"/>
                </a:lnTo>
                <a:lnTo>
                  <a:pt x="26789" y="839391"/>
                </a:lnTo>
                <a:lnTo>
                  <a:pt x="44649" y="812602"/>
                </a:lnTo>
                <a:lnTo>
                  <a:pt x="71438" y="785813"/>
                </a:lnTo>
                <a:lnTo>
                  <a:pt x="107156" y="741164"/>
                </a:lnTo>
                <a:lnTo>
                  <a:pt x="151805" y="705446"/>
                </a:lnTo>
                <a:lnTo>
                  <a:pt x="196453" y="651868"/>
                </a:lnTo>
                <a:lnTo>
                  <a:pt x="250031" y="598289"/>
                </a:lnTo>
                <a:lnTo>
                  <a:pt x="303610" y="544711"/>
                </a:lnTo>
                <a:lnTo>
                  <a:pt x="357188" y="491133"/>
                </a:lnTo>
                <a:lnTo>
                  <a:pt x="419695" y="437555"/>
                </a:lnTo>
                <a:lnTo>
                  <a:pt x="482203" y="383977"/>
                </a:lnTo>
                <a:lnTo>
                  <a:pt x="553641" y="330398"/>
                </a:lnTo>
                <a:lnTo>
                  <a:pt x="625078" y="276820"/>
                </a:lnTo>
                <a:lnTo>
                  <a:pt x="705445" y="232172"/>
                </a:lnTo>
                <a:lnTo>
                  <a:pt x="785813" y="187523"/>
                </a:lnTo>
                <a:lnTo>
                  <a:pt x="857250" y="142875"/>
                </a:lnTo>
                <a:lnTo>
                  <a:pt x="937617" y="107156"/>
                </a:lnTo>
                <a:lnTo>
                  <a:pt x="1000125" y="71437"/>
                </a:lnTo>
                <a:lnTo>
                  <a:pt x="1044774" y="53578"/>
                </a:lnTo>
                <a:lnTo>
                  <a:pt x="1089422" y="35719"/>
                </a:lnTo>
                <a:lnTo>
                  <a:pt x="1116211" y="26789"/>
                </a:lnTo>
                <a:lnTo>
                  <a:pt x="1143000" y="17859"/>
                </a:lnTo>
                <a:lnTo>
                  <a:pt x="1160860" y="8930"/>
                </a:lnTo>
                <a:lnTo>
                  <a:pt x="1178719" y="0"/>
                </a:lnTo>
                <a:lnTo>
                  <a:pt x="1178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830961" y="4214812"/>
            <a:ext cx="348259" cy="258962"/>
          </a:xfrm>
          <a:custGeom>
            <a:avLst/>
            <a:gdLst/>
            <a:ahLst/>
            <a:cxnLst/>
            <a:rect l="0" t="0" r="0" b="0"/>
            <a:pathLst>
              <a:path w="348259" h="258962">
                <a:moveTo>
                  <a:pt x="8930" y="0"/>
                </a:moveTo>
                <a:lnTo>
                  <a:pt x="8930" y="0"/>
                </a:lnTo>
                <a:lnTo>
                  <a:pt x="8930" y="0"/>
                </a:lnTo>
                <a:lnTo>
                  <a:pt x="0" y="0"/>
                </a:lnTo>
                <a:lnTo>
                  <a:pt x="8930" y="8930"/>
                </a:lnTo>
                <a:lnTo>
                  <a:pt x="17859" y="26789"/>
                </a:lnTo>
                <a:lnTo>
                  <a:pt x="26789" y="53578"/>
                </a:lnTo>
                <a:lnTo>
                  <a:pt x="44648" y="98227"/>
                </a:lnTo>
                <a:lnTo>
                  <a:pt x="71437" y="133945"/>
                </a:lnTo>
                <a:lnTo>
                  <a:pt x="107156" y="178594"/>
                </a:lnTo>
                <a:lnTo>
                  <a:pt x="133945" y="223242"/>
                </a:lnTo>
                <a:lnTo>
                  <a:pt x="178594" y="250031"/>
                </a:lnTo>
                <a:lnTo>
                  <a:pt x="214312" y="258961"/>
                </a:lnTo>
                <a:lnTo>
                  <a:pt x="250031" y="258961"/>
                </a:lnTo>
                <a:lnTo>
                  <a:pt x="285750" y="250031"/>
                </a:lnTo>
                <a:lnTo>
                  <a:pt x="312539" y="241102"/>
                </a:lnTo>
                <a:lnTo>
                  <a:pt x="330398" y="214313"/>
                </a:lnTo>
                <a:lnTo>
                  <a:pt x="348258" y="178594"/>
                </a:lnTo>
                <a:lnTo>
                  <a:pt x="34825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768453" y="4196953"/>
            <a:ext cx="330400" cy="303610"/>
          </a:xfrm>
          <a:custGeom>
            <a:avLst/>
            <a:gdLst/>
            <a:ahLst/>
            <a:cxnLst/>
            <a:rect l="0" t="0" r="0" b="0"/>
            <a:pathLst>
              <a:path w="330400" h="303610">
                <a:moveTo>
                  <a:pt x="330399" y="0"/>
                </a:moveTo>
                <a:lnTo>
                  <a:pt x="312539" y="8929"/>
                </a:lnTo>
                <a:lnTo>
                  <a:pt x="276820" y="35718"/>
                </a:lnTo>
                <a:lnTo>
                  <a:pt x="223242" y="80367"/>
                </a:lnTo>
                <a:lnTo>
                  <a:pt x="151805" y="151804"/>
                </a:lnTo>
                <a:lnTo>
                  <a:pt x="80367" y="223242"/>
                </a:lnTo>
                <a:lnTo>
                  <a:pt x="26789" y="276820"/>
                </a:lnTo>
                <a:lnTo>
                  <a:pt x="0" y="303609"/>
                </a:lnTo>
                <a:lnTo>
                  <a:pt x="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456039" y="3991570"/>
            <a:ext cx="62509" cy="428626"/>
          </a:xfrm>
          <a:custGeom>
            <a:avLst/>
            <a:gdLst/>
            <a:ahLst/>
            <a:cxnLst/>
            <a:rect l="0" t="0" r="0" b="0"/>
            <a:pathLst>
              <a:path w="62509" h="428626">
                <a:moveTo>
                  <a:pt x="53578" y="0"/>
                </a:moveTo>
                <a:lnTo>
                  <a:pt x="44649" y="0"/>
                </a:lnTo>
                <a:lnTo>
                  <a:pt x="44649" y="0"/>
                </a:lnTo>
                <a:lnTo>
                  <a:pt x="35719" y="0"/>
                </a:lnTo>
                <a:lnTo>
                  <a:pt x="35719" y="17859"/>
                </a:lnTo>
                <a:lnTo>
                  <a:pt x="26789" y="53578"/>
                </a:lnTo>
                <a:lnTo>
                  <a:pt x="26789" y="98226"/>
                </a:lnTo>
                <a:lnTo>
                  <a:pt x="17859" y="160734"/>
                </a:lnTo>
                <a:lnTo>
                  <a:pt x="8930" y="241101"/>
                </a:lnTo>
                <a:lnTo>
                  <a:pt x="0" y="312539"/>
                </a:lnTo>
                <a:lnTo>
                  <a:pt x="8930" y="366117"/>
                </a:lnTo>
                <a:lnTo>
                  <a:pt x="17859" y="410766"/>
                </a:lnTo>
                <a:lnTo>
                  <a:pt x="35719" y="428625"/>
                </a:lnTo>
                <a:lnTo>
                  <a:pt x="62508" y="428625"/>
                </a:lnTo>
                <a:lnTo>
                  <a:pt x="62508"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697141" y="4232671"/>
            <a:ext cx="35719" cy="133947"/>
          </a:xfrm>
          <a:custGeom>
            <a:avLst/>
            <a:gdLst/>
            <a:ahLst/>
            <a:cxnLst/>
            <a:rect l="0" t="0" r="0" b="0"/>
            <a:pathLst>
              <a:path w="35719" h="133947">
                <a:moveTo>
                  <a:pt x="8929" y="0"/>
                </a:moveTo>
                <a:lnTo>
                  <a:pt x="8929" y="8930"/>
                </a:lnTo>
                <a:lnTo>
                  <a:pt x="8929" y="26790"/>
                </a:lnTo>
                <a:lnTo>
                  <a:pt x="0" y="53579"/>
                </a:lnTo>
                <a:lnTo>
                  <a:pt x="0" y="89297"/>
                </a:lnTo>
                <a:lnTo>
                  <a:pt x="8929" y="107157"/>
                </a:lnTo>
                <a:lnTo>
                  <a:pt x="17859" y="125016"/>
                </a:lnTo>
                <a:lnTo>
                  <a:pt x="26789" y="133946"/>
                </a:lnTo>
                <a:lnTo>
                  <a:pt x="35718" y="125016"/>
                </a:lnTo>
                <a:lnTo>
                  <a:pt x="35718" y="98227"/>
                </a:lnTo>
                <a:lnTo>
                  <a:pt x="3571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661422" y="3973711"/>
            <a:ext cx="35720" cy="17860"/>
          </a:xfrm>
          <a:custGeom>
            <a:avLst/>
            <a:gdLst/>
            <a:ahLst/>
            <a:cxnLst/>
            <a:rect l="0" t="0" r="0" b="0"/>
            <a:pathLst>
              <a:path w="35720" h="17860">
                <a:moveTo>
                  <a:pt x="8930" y="17859"/>
                </a:moveTo>
                <a:lnTo>
                  <a:pt x="8930" y="17859"/>
                </a:lnTo>
                <a:lnTo>
                  <a:pt x="0" y="17859"/>
                </a:lnTo>
                <a:lnTo>
                  <a:pt x="8930" y="17859"/>
                </a:lnTo>
                <a:lnTo>
                  <a:pt x="8930" y="17859"/>
                </a:lnTo>
                <a:lnTo>
                  <a:pt x="17859" y="17859"/>
                </a:lnTo>
                <a:lnTo>
                  <a:pt x="26789" y="892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848945" y="4098726"/>
            <a:ext cx="26790" cy="250032"/>
          </a:xfrm>
          <a:custGeom>
            <a:avLst/>
            <a:gdLst/>
            <a:ahLst/>
            <a:cxnLst/>
            <a:rect l="0" t="0" r="0" b="0"/>
            <a:pathLst>
              <a:path w="26790" h="250032">
                <a:moveTo>
                  <a:pt x="0" y="0"/>
                </a:moveTo>
                <a:lnTo>
                  <a:pt x="0" y="0"/>
                </a:lnTo>
                <a:lnTo>
                  <a:pt x="0" y="17860"/>
                </a:lnTo>
                <a:lnTo>
                  <a:pt x="8930" y="35719"/>
                </a:lnTo>
                <a:lnTo>
                  <a:pt x="17860" y="71438"/>
                </a:lnTo>
                <a:lnTo>
                  <a:pt x="17860" y="107156"/>
                </a:lnTo>
                <a:lnTo>
                  <a:pt x="26789" y="151805"/>
                </a:lnTo>
                <a:lnTo>
                  <a:pt x="26789" y="187524"/>
                </a:lnTo>
                <a:lnTo>
                  <a:pt x="26789" y="223242"/>
                </a:lnTo>
                <a:lnTo>
                  <a:pt x="26789" y="241102"/>
                </a:lnTo>
                <a:lnTo>
                  <a:pt x="17860" y="250031"/>
                </a:lnTo>
                <a:lnTo>
                  <a:pt x="26789" y="241102"/>
                </a:lnTo>
                <a:lnTo>
                  <a:pt x="2678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956102" y="4036218"/>
            <a:ext cx="169665" cy="250033"/>
          </a:xfrm>
          <a:custGeom>
            <a:avLst/>
            <a:gdLst/>
            <a:ahLst/>
            <a:cxnLst/>
            <a:rect l="0" t="0" r="0" b="0"/>
            <a:pathLst>
              <a:path w="169665" h="250033">
                <a:moveTo>
                  <a:pt x="116086" y="0"/>
                </a:moveTo>
                <a:lnTo>
                  <a:pt x="107156" y="0"/>
                </a:lnTo>
                <a:lnTo>
                  <a:pt x="98226" y="8930"/>
                </a:lnTo>
                <a:lnTo>
                  <a:pt x="71437" y="17860"/>
                </a:lnTo>
                <a:lnTo>
                  <a:pt x="53578" y="35719"/>
                </a:lnTo>
                <a:lnTo>
                  <a:pt x="35718" y="62508"/>
                </a:lnTo>
                <a:lnTo>
                  <a:pt x="17859" y="80368"/>
                </a:lnTo>
                <a:lnTo>
                  <a:pt x="8929" y="107157"/>
                </a:lnTo>
                <a:lnTo>
                  <a:pt x="0" y="133946"/>
                </a:lnTo>
                <a:lnTo>
                  <a:pt x="0" y="169664"/>
                </a:lnTo>
                <a:lnTo>
                  <a:pt x="8929" y="205383"/>
                </a:lnTo>
                <a:lnTo>
                  <a:pt x="26789" y="232172"/>
                </a:lnTo>
                <a:lnTo>
                  <a:pt x="53578" y="250032"/>
                </a:lnTo>
                <a:lnTo>
                  <a:pt x="98226" y="250032"/>
                </a:lnTo>
                <a:lnTo>
                  <a:pt x="133945" y="241102"/>
                </a:lnTo>
                <a:lnTo>
                  <a:pt x="169664" y="223243"/>
                </a:lnTo>
                <a:lnTo>
                  <a:pt x="169664"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116836" y="3839765"/>
            <a:ext cx="517923" cy="660798"/>
          </a:xfrm>
          <a:custGeom>
            <a:avLst/>
            <a:gdLst/>
            <a:ahLst/>
            <a:cxnLst/>
            <a:rect l="0" t="0" r="0" b="0"/>
            <a:pathLst>
              <a:path w="517923" h="660798">
                <a:moveTo>
                  <a:pt x="0" y="383977"/>
                </a:moveTo>
                <a:lnTo>
                  <a:pt x="0" y="383977"/>
                </a:lnTo>
                <a:lnTo>
                  <a:pt x="8930" y="375047"/>
                </a:lnTo>
                <a:lnTo>
                  <a:pt x="17859" y="375047"/>
                </a:lnTo>
                <a:lnTo>
                  <a:pt x="35719" y="375047"/>
                </a:lnTo>
                <a:lnTo>
                  <a:pt x="62508" y="375047"/>
                </a:lnTo>
                <a:lnTo>
                  <a:pt x="71437" y="366117"/>
                </a:lnTo>
                <a:lnTo>
                  <a:pt x="89297" y="357188"/>
                </a:lnTo>
                <a:lnTo>
                  <a:pt x="98227" y="339328"/>
                </a:lnTo>
                <a:lnTo>
                  <a:pt x="98227" y="330399"/>
                </a:lnTo>
                <a:lnTo>
                  <a:pt x="98227" y="312539"/>
                </a:lnTo>
                <a:lnTo>
                  <a:pt x="98227" y="294680"/>
                </a:lnTo>
                <a:lnTo>
                  <a:pt x="89297" y="294680"/>
                </a:lnTo>
                <a:lnTo>
                  <a:pt x="80367" y="294680"/>
                </a:lnTo>
                <a:lnTo>
                  <a:pt x="71437" y="312539"/>
                </a:lnTo>
                <a:lnTo>
                  <a:pt x="62508" y="339328"/>
                </a:lnTo>
                <a:lnTo>
                  <a:pt x="53578" y="383977"/>
                </a:lnTo>
                <a:lnTo>
                  <a:pt x="44648" y="419696"/>
                </a:lnTo>
                <a:lnTo>
                  <a:pt x="53578" y="455414"/>
                </a:lnTo>
                <a:lnTo>
                  <a:pt x="71437" y="464344"/>
                </a:lnTo>
                <a:lnTo>
                  <a:pt x="98227" y="473274"/>
                </a:lnTo>
                <a:lnTo>
                  <a:pt x="125016" y="455414"/>
                </a:lnTo>
                <a:lnTo>
                  <a:pt x="151805" y="437555"/>
                </a:lnTo>
                <a:lnTo>
                  <a:pt x="169664" y="401836"/>
                </a:lnTo>
                <a:lnTo>
                  <a:pt x="187523" y="357188"/>
                </a:lnTo>
                <a:lnTo>
                  <a:pt x="205383" y="303610"/>
                </a:lnTo>
                <a:lnTo>
                  <a:pt x="223242" y="241102"/>
                </a:lnTo>
                <a:lnTo>
                  <a:pt x="241102" y="178594"/>
                </a:lnTo>
                <a:lnTo>
                  <a:pt x="250031" y="116086"/>
                </a:lnTo>
                <a:lnTo>
                  <a:pt x="267891" y="62508"/>
                </a:lnTo>
                <a:lnTo>
                  <a:pt x="276820" y="26789"/>
                </a:lnTo>
                <a:lnTo>
                  <a:pt x="276820" y="0"/>
                </a:lnTo>
                <a:lnTo>
                  <a:pt x="267891" y="0"/>
                </a:lnTo>
                <a:lnTo>
                  <a:pt x="250031" y="26789"/>
                </a:lnTo>
                <a:lnTo>
                  <a:pt x="223242" y="62508"/>
                </a:lnTo>
                <a:lnTo>
                  <a:pt x="196453" y="116086"/>
                </a:lnTo>
                <a:lnTo>
                  <a:pt x="169664" y="187524"/>
                </a:lnTo>
                <a:lnTo>
                  <a:pt x="142875" y="250031"/>
                </a:lnTo>
                <a:lnTo>
                  <a:pt x="142875" y="303610"/>
                </a:lnTo>
                <a:lnTo>
                  <a:pt x="142875" y="348258"/>
                </a:lnTo>
                <a:lnTo>
                  <a:pt x="160734" y="366117"/>
                </a:lnTo>
                <a:lnTo>
                  <a:pt x="187523" y="375047"/>
                </a:lnTo>
                <a:lnTo>
                  <a:pt x="214312" y="375047"/>
                </a:lnTo>
                <a:lnTo>
                  <a:pt x="250031" y="357188"/>
                </a:lnTo>
                <a:lnTo>
                  <a:pt x="276820" y="321469"/>
                </a:lnTo>
                <a:lnTo>
                  <a:pt x="303609" y="285750"/>
                </a:lnTo>
                <a:lnTo>
                  <a:pt x="330398" y="250031"/>
                </a:lnTo>
                <a:lnTo>
                  <a:pt x="357187" y="223242"/>
                </a:lnTo>
                <a:lnTo>
                  <a:pt x="366117" y="205383"/>
                </a:lnTo>
                <a:lnTo>
                  <a:pt x="375047" y="205383"/>
                </a:lnTo>
                <a:lnTo>
                  <a:pt x="375047" y="214313"/>
                </a:lnTo>
                <a:lnTo>
                  <a:pt x="375047" y="241102"/>
                </a:lnTo>
                <a:lnTo>
                  <a:pt x="366117" y="276821"/>
                </a:lnTo>
                <a:lnTo>
                  <a:pt x="366117" y="312539"/>
                </a:lnTo>
                <a:lnTo>
                  <a:pt x="366117" y="339328"/>
                </a:lnTo>
                <a:lnTo>
                  <a:pt x="375047" y="357188"/>
                </a:lnTo>
                <a:lnTo>
                  <a:pt x="383977" y="366117"/>
                </a:lnTo>
                <a:lnTo>
                  <a:pt x="401836" y="357188"/>
                </a:lnTo>
                <a:lnTo>
                  <a:pt x="428625" y="339328"/>
                </a:lnTo>
                <a:lnTo>
                  <a:pt x="455414" y="321469"/>
                </a:lnTo>
                <a:lnTo>
                  <a:pt x="482203" y="303610"/>
                </a:lnTo>
                <a:lnTo>
                  <a:pt x="500062" y="294680"/>
                </a:lnTo>
                <a:lnTo>
                  <a:pt x="508992" y="303610"/>
                </a:lnTo>
                <a:lnTo>
                  <a:pt x="517922" y="339328"/>
                </a:lnTo>
                <a:lnTo>
                  <a:pt x="517922" y="383977"/>
                </a:lnTo>
                <a:lnTo>
                  <a:pt x="508992" y="455414"/>
                </a:lnTo>
                <a:lnTo>
                  <a:pt x="500062" y="526852"/>
                </a:lnTo>
                <a:lnTo>
                  <a:pt x="482203" y="589360"/>
                </a:lnTo>
                <a:lnTo>
                  <a:pt x="464344" y="634008"/>
                </a:lnTo>
                <a:lnTo>
                  <a:pt x="455414" y="660797"/>
                </a:lnTo>
                <a:lnTo>
                  <a:pt x="455414" y="660797"/>
                </a:lnTo>
                <a:lnTo>
                  <a:pt x="455414" y="625078"/>
                </a:lnTo>
                <a:lnTo>
                  <a:pt x="455414" y="6250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045523" y="3562945"/>
            <a:ext cx="125017" cy="571501"/>
          </a:xfrm>
          <a:custGeom>
            <a:avLst/>
            <a:gdLst/>
            <a:ahLst/>
            <a:cxnLst/>
            <a:rect l="0" t="0" r="0" b="0"/>
            <a:pathLst>
              <a:path w="125017" h="571501">
                <a:moveTo>
                  <a:pt x="125016" y="0"/>
                </a:moveTo>
                <a:lnTo>
                  <a:pt x="116086" y="0"/>
                </a:lnTo>
                <a:lnTo>
                  <a:pt x="116086" y="26789"/>
                </a:lnTo>
                <a:lnTo>
                  <a:pt x="107157" y="62508"/>
                </a:lnTo>
                <a:lnTo>
                  <a:pt x="89297" y="125016"/>
                </a:lnTo>
                <a:lnTo>
                  <a:pt x="89297" y="196453"/>
                </a:lnTo>
                <a:lnTo>
                  <a:pt x="71438" y="267891"/>
                </a:lnTo>
                <a:lnTo>
                  <a:pt x="62508" y="357187"/>
                </a:lnTo>
                <a:lnTo>
                  <a:pt x="44649" y="428625"/>
                </a:lnTo>
                <a:lnTo>
                  <a:pt x="35719" y="491133"/>
                </a:lnTo>
                <a:lnTo>
                  <a:pt x="26790" y="535781"/>
                </a:lnTo>
                <a:lnTo>
                  <a:pt x="26790" y="562570"/>
                </a:lnTo>
                <a:lnTo>
                  <a:pt x="8930" y="571500"/>
                </a:lnTo>
                <a:lnTo>
                  <a:pt x="0" y="571500"/>
                </a:lnTo>
                <a:lnTo>
                  <a:pt x="0"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813352" y="3937992"/>
            <a:ext cx="392907" cy="151805"/>
          </a:xfrm>
          <a:custGeom>
            <a:avLst/>
            <a:gdLst/>
            <a:ahLst/>
            <a:cxnLst/>
            <a:rect l="0" t="0" r="0" b="0"/>
            <a:pathLst>
              <a:path w="392907" h="151805">
                <a:moveTo>
                  <a:pt x="0" y="26789"/>
                </a:moveTo>
                <a:lnTo>
                  <a:pt x="0" y="26789"/>
                </a:lnTo>
                <a:lnTo>
                  <a:pt x="8929" y="44648"/>
                </a:lnTo>
                <a:lnTo>
                  <a:pt x="26789" y="53578"/>
                </a:lnTo>
                <a:lnTo>
                  <a:pt x="44648" y="71437"/>
                </a:lnTo>
                <a:lnTo>
                  <a:pt x="71437" y="89297"/>
                </a:lnTo>
                <a:lnTo>
                  <a:pt x="116086" y="98226"/>
                </a:lnTo>
                <a:lnTo>
                  <a:pt x="160734" y="107156"/>
                </a:lnTo>
                <a:lnTo>
                  <a:pt x="205382" y="107156"/>
                </a:lnTo>
                <a:lnTo>
                  <a:pt x="250031" y="107156"/>
                </a:lnTo>
                <a:lnTo>
                  <a:pt x="285750" y="89297"/>
                </a:lnTo>
                <a:lnTo>
                  <a:pt x="312539" y="80367"/>
                </a:lnTo>
                <a:lnTo>
                  <a:pt x="330398" y="62508"/>
                </a:lnTo>
                <a:lnTo>
                  <a:pt x="339328" y="53578"/>
                </a:lnTo>
                <a:lnTo>
                  <a:pt x="339328" y="53578"/>
                </a:lnTo>
                <a:lnTo>
                  <a:pt x="330398" y="53578"/>
                </a:lnTo>
                <a:lnTo>
                  <a:pt x="321468" y="62508"/>
                </a:lnTo>
                <a:lnTo>
                  <a:pt x="312539" y="89297"/>
                </a:lnTo>
                <a:lnTo>
                  <a:pt x="312539" y="107156"/>
                </a:lnTo>
                <a:lnTo>
                  <a:pt x="312539" y="133945"/>
                </a:lnTo>
                <a:lnTo>
                  <a:pt x="330398" y="142875"/>
                </a:lnTo>
                <a:lnTo>
                  <a:pt x="348257" y="151804"/>
                </a:lnTo>
                <a:lnTo>
                  <a:pt x="366117" y="142875"/>
                </a:lnTo>
                <a:lnTo>
                  <a:pt x="383976" y="133945"/>
                </a:lnTo>
                <a:lnTo>
                  <a:pt x="392906" y="107156"/>
                </a:lnTo>
                <a:lnTo>
                  <a:pt x="392906" y="71437"/>
                </a:lnTo>
                <a:lnTo>
                  <a:pt x="383976" y="35719"/>
                </a:lnTo>
                <a:lnTo>
                  <a:pt x="357187" y="8929"/>
                </a:lnTo>
                <a:lnTo>
                  <a:pt x="330398" y="0"/>
                </a:lnTo>
                <a:lnTo>
                  <a:pt x="294679" y="0"/>
                </a:lnTo>
                <a:lnTo>
                  <a:pt x="258961" y="8929"/>
                </a:lnTo>
                <a:lnTo>
                  <a:pt x="241101" y="26789"/>
                </a:lnTo>
                <a:lnTo>
                  <a:pt x="232171" y="44648"/>
                </a:lnTo>
                <a:lnTo>
                  <a:pt x="241101" y="53578"/>
                </a:lnTo>
                <a:lnTo>
                  <a:pt x="241101"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438430" y="3750468"/>
            <a:ext cx="187524" cy="267892"/>
          </a:xfrm>
          <a:custGeom>
            <a:avLst/>
            <a:gdLst/>
            <a:ahLst/>
            <a:cxnLst/>
            <a:rect l="0" t="0" r="0" b="0"/>
            <a:pathLst>
              <a:path w="187524" h="267892">
                <a:moveTo>
                  <a:pt x="187523" y="0"/>
                </a:moveTo>
                <a:lnTo>
                  <a:pt x="178593" y="0"/>
                </a:lnTo>
                <a:lnTo>
                  <a:pt x="160734" y="0"/>
                </a:lnTo>
                <a:lnTo>
                  <a:pt x="142875" y="26789"/>
                </a:lnTo>
                <a:lnTo>
                  <a:pt x="116086" y="53578"/>
                </a:lnTo>
                <a:lnTo>
                  <a:pt x="80367" y="98227"/>
                </a:lnTo>
                <a:lnTo>
                  <a:pt x="44648" y="142875"/>
                </a:lnTo>
                <a:lnTo>
                  <a:pt x="17859" y="187524"/>
                </a:lnTo>
                <a:lnTo>
                  <a:pt x="0" y="232172"/>
                </a:lnTo>
                <a:lnTo>
                  <a:pt x="0" y="258961"/>
                </a:lnTo>
                <a:lnTo>
                  <a:pt x="0" y="267891"/>
                </a:lnTo>
                <a:lnTo>
                  <a:pt x="8929" y="267891"/>
                </a:lnTo>
                <a:lnTo>
                  <a:pt x="35718" y="250032"/>
                </a:lnTo>
                <a:lnTo>
                  <a:pt x="53578" y="223243"/>
                </a:lnTo>
                <a:lnTo>
                  <a:pt x="80367" y="187524"/>
                </a:lnTo>
                <a:lnTo>
                  <a:pt x="107156" y="151805"/>
                </a:lnTo>
                <a:lnTo>
                  <a:pt x="125015" y="116086"/>
                </a:lnTo>
                <a:lnTo>
                  <a:pt x="133945" y="89297"/>
                </a:lnTo>
                <a:lnTo>
                  <a:pt x="142875" y="80368"/>
                </a:lnTo>
                <a:lnTo>
                  <a:pt x="142875" y="80368"/>
                </a:lnTo>
                <a:lnTo>
                  <a:pt x="142875" y="98227"/>
                </a:lnTo>
                <a:lnTo>
                  <a:pt x="133945" y="133946"/>
                </a:lnTo>
                <a:lnTo>
                  <a:pt x="133945" y="160735"/>
                </a:lnTo>
                <a:lnTo>
                  <a:pt x="133945" y="196453"/>
                </a:lnTo>
                <a:lnTo>
                  <a:pt x="142875" y="214313"/>
                </a:lnTo>
                <a:lnTo>
                  <a:pt x="160734" y="223243"/>
                </a:lnTo>
                <a:lnTo>
                  <a:pt x="169664" y="223243"/>
                </a:lnTo>
                <a:lnTo>
                  <a:pt x="187523" y="205383"/>
                </a:lnTo>
                <a:lnTo>
                  <a:pt x="18752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706320" y="3687961"/>
            <a:ext cx="160736" cy="258961"/>
          </a:xfrm>
          <a:custGeom>
            <a:avLst/>
            <a:gdLst/>
            <a:ahLst/>
            <a:cxnLst/>
            <a:rect l="0" t="0" r="0" b="0"/>
            <a:pathLst>
              <a:path w="160736" h="258961">
                <a:moveTo>
                  <a:pt x="160735" y="0"/>
                </a:moveTo>
                <a:lnTo>
                  <a:pt x="151805" y="8929"/>
                </a:lnTo>
                <a:lnTo>
                  <a:pt x="142875" y="8929"/>
                </a:lnTo>
                <a:lnTo>
                  <a:pt x="125016" y="26789"/>
                </a:lnTo>
                <a:lnTo>
                  <a:pt x="98227" y="53578"/>
                </a:lnTo>
                <a:lnTo>
                  <a:pt x="71438" y="89296"/>
                </a:lnTo>
                <a:lnTo>
                  <a:pt x="35719" y="133945"/>
                </a:lnTo>
                <a:lnTo>
                  <a:pt x="8930" y="178593"/>
                </a:lnTo>
                <a:lnTo>
                  <a:pt x="0" y="223242"/>
                </a:lnTo>
                <a:lnTo>
                  <a:pt x="0" y="250031"/>
                </a:lnTo>
                <a:lnTo>
                  <a:pt x="17860" y="258960"/>
                </a:lnTo>
                <a:lnTo>
                  <a:pt x="35719" y="250031"/>
                </a:lnTo>
                <a:lnTo>
                  <a:pt x="62508" y="232171"/>
                </a:lnTo>
                <a:lnTo>
                  <a:pt x="98227" y="205382"/>
                </a:lnTo>
                <a:lnTo>
                  <a:pt x="9822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867055" y="3670101"/>
            <a:ext cx="80368" cy="267892"/>
          </a:xfrm>
          <a:custGeom>
            <a:avLst/>
            <a:gdLst/>
            <a:ahLst/>
            <a:cxnLst/>
            <a:rect l="0" t="0" r="0" b="0"/>
            <a:pathLst>
              <a:path w="80368" h="267892">
                <a:moveTo>
                  <a:pt x="80367" y="0"/>
                </a:moveTo>
                <a:lnTo>
                  <a:pt x="71437" y="8930"/>
                </a:lnTo>
                <a:lnTo>
                  <a:pt x="53578" y="35719"/>
                </a:lnTo>
                <a:lnTo>
                  <a:pt x="35718" y="71438"/>
                </a:lnTo>
                <a:lnTo>
                  <a:pt x="17859" y="116086"/>
                </a:lnTo>
                <a:lnTo>
                  <a:pt x="0" y="169664"/>
                </a:lnTo>
                <a:lnTo>
                  <a:pt x="8929" y="214313"/>
                </a:lnTo>
                <a:lnTo>
                  <a:pt x="17859" y="250031"/>
                </a:lnTo>
                <a:lnTo>
                  <a:pt x="44648" y="267891"/>
                </a:lnTo>
                <a:lnTo>
                  <a:pt x="80367" y="258961"/>
                </a:lnTo>
                <a:lnTo>
                  <a:pt x="8036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956352" y="3687961"/>
            <a:ext cx="223243" cy="232172"/>
          </a:xfrm>
          <a:custGeom>
            <a:avLst/>
            <a:gdLst/>
            <a:ahLst/>
            <a:cxnLst/>
            <a:rect l="0" t="0" r="0" b="0"/>
            <a:pathLst>
              <a:path w="223243" h="232172">
                <a:moveTo>
                  <a:pt x="98226" y="71437"/>
                </a:moveTo>
                <a:lnTo>
                  <a:pt x="98226" y="62507"/>
                </a:lnTo>
                <a:lnTo>
                  <a:pt x="98226" y="62507"/>
                </a:lnTo>
                <a:lnTo>
                  <a:pt x="116086" y="53578"/>
                </a:lnTo>
                <a:lnTo>
                  <a:pt x="125015" y="44648"/>
                </a:lnTo>
                <a:lnTo>
                  <a:pt x="151804" y="35718"/>
                </a:lnTo>
                <a:lnTo>
                  <a:pt x="169664" y="35718"/>
                </a:lnTo>
                <a:lnTo>
                  <a:pt x="187523" y="26789"/>
                </a:lnTo>
                <a:lnTo>
                  <a:pt x="196453" y="8929"/>
                </a:lnTo>
                <a:lnTo>
                  <a:pt x="196453" y="8929"/>
                </a:lnTo>
                <a:lnTo>
                  <a:pt x="178593" y="0"/>
                </a:lnTo>
                <a:lnTo>
                  <a:pt x="160734" y="8929"/>
                </a:lnTo>
                <a:lnTo>
                  <a:pt x="133945" y="17859"/>
                </a:lnTo>
                <a:lnTo>
                  <a:pt x="98226" y="44648"/>
                </a:lnTo>
                <a:lnTo>
                  <a:pt x="62507" y="80367"/>
                </a:lnTo>
                <a:lnTo>
                  <a:pt x="26789" y="125015"/>
                </a:lnTo>
                <a:lnTo>
                  <a:pt x="8929" y="169664"/>
                </a:lnTo>
                <a:lnTo>
                  <a:pt x="0" y="196453"/>
                </a:lnTo>
                <a:lnTo>
                  <a:pt x="17859" y="223242"/>
                </a:lnTo>
                <a:lnTo>
                  <a:pt x="44648" y="232171"/>
                </a:lnTo>
                <a:lnTo>
                  <a:pt x="89296" y="223242"/>
                </a:lnTo>
                <a:lnTo>
                  <a:pt x="133945" y="205382"/>
                </a:lnTo>
                <a:lnTo>
                  <a:pt x="178593" y="187523"/>
                </a:lnTo>
                <a:lnTo>
                  <a:pt x="223242" y="151804"/>
                </a:lnTo>
                <a:lnTo>
                  <a:pt x="223242"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197452" y="3616523"/>
            <a:ext cx="151806" cy="214314"/>
          </a:xfrm>
          <a:custGeom>
            <a:avLst/>
            <a:gdLst/>
            <a:ahLst/>
            <a:cxnLst/>
            <a:rect l="0" t="0" r="0" b="0"/>
            <a:pathLst>
              <a:path w="151806" h="214314">
                <a:moveTo>
                  <a:pt x="80368" y="26789"/>
                </a:moveTo>
                <a:lnTo>
                  <a:pt x="80368" y="26789"/>
                </a:lnTo>
                <a:lnTo>
                  <a:pt x="80368" y="26789"/>
                </a:lnTo>
                <a:lnTo>
                  <a:pt x="80368" y="17859"/>
                </a:lnTo>
                <a:lnTo>
                  <a:pt x="80368" y="8930"/>
                </a:lnTo>
                <a:lnTo>
                  <a:pt x="80368" y="0"/>
                </a:lnTo>
                <a:lnTo>
                  <a:pt x="89297" y="0"/>
                </a:lnTo>
                <a:lnTo>
                  <a:pt x="89297" y="0"/>
                </a:lnTo>
                <a:lnTo>
                  <a:pt x="107157" y="0"/>
                </a:lnTo>
                <a:lnTo>
                  <a:pt x="116086" y="17859"/>
                </a:lnTo>
                <a:lnTo>
                  <a:pt x="125016" y="35719"/>
                </a:lnTo>
                <a:lnTo>
                  <a:pt x="142875" y="62508"/>
                </a:lnTo>
                <a:lnTo>
                  <a:pt x="142875" y="89297"/>
                </a:lnTo>
                <a:lnTo>
                  <a:pt x="151805" y="125016"/>
                </a:lnTo>
                <a:lnTo>
                  <a:pt x="142875" y="160734"/>
                </a:lnTo>
                <a:lnTo>
                  <a:pt x="133946" y="187523"/>
                </a:lnTo>
                <a:lnTo>
                  <a:pt x="116086" y="205383"/>
                </a:lnTo>
                <a:lnTo>
                  <a:pt x="89297" y="214313"/>
                </a:lnTo>
                <a:lnTo>
                  <a:pt x="62508" y="214313"/>
                </a:lnTo>
                <a:lnTo>
                  <a:pt x="35719" y="214313"/>
                </a:lnTo>
                <a:lnTo>
                  <a:pt x="8930" y="196453"/>
                </a:lnTo>
                <a:lnTo>
                  <a:pt x="0" y="178594"/>
                </a:lnTo>
                <a:lnTo>
                  <a:pt x="0" y="160734"/>
                </a:lnTo>
                <a:lnTo>
                  <a:pt x="8930" y="133945"/>
                </a:lnTo>
                <a:lnTo>
                  <a:pt x="893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8286749" y="3545086"/>
            <a:ext cx="169665" cy="285751"/>
          </a:xfrm>
          <a:custGeom>
            <a:avLst/>
            <a:gdLst/>
            <a:ahLst/>
            <a:cxnLst/>
            <a:rect l="0" t="0" r="0" b="0"/>
            <a:pathLst>
              <a:path w="169665" h="285751">
                <a:moveTo>
                  <a:pt x="160735" y="0"/>
                </a:moveTo>
                <a:lnTo>
                  <a:pt x="160735" y="0"/>
                </a:lnTo>
                <a:lnTo>
                  <a:pt x="151805" y="8929"/>
                </a:lnTo>
                <a:lnTo>
                  <a:pt x="142875" y="17859"/>
                </a:lnTo>
                <a:lnTo>
                  <a:pt x="142875" y="26789"/>
                </a:lnTo>
                <a:lnTo>
                  <a:pt x="133946" y="44648"/>
                </a:lnTo>
                <a:lnTo>
                  <a:pt x="133946" y="71437"/>
                </a:lnTo>
                <a:lnTo>
                  <a:pt x="142875" y="89296"/>
                </a:lnTo>
                <a:lnTo>
                  <a:pt x="142875" y="107156"/>
                </a:lnTo>
                <a:lnTo>
                  <a:pt x="151805" y="125015"/>
                </a:lnTo>
                <a:lnTo>
                  <a:pt x="160735" y="151804"/>
                </a:lnTo>
                <a:lnTo>
                  <a:pt x="169664" y="169664"/>
                </a:lnTo>
                <a:lnTo>
                  <a:pt x="169664" y="187523"/>
                </a:lnTo>
                <a:lnTo>
                  <a:pt x="169664" y="205382"/>
                </a:lnTo>
                <a:lnTo>
                  <a:pt x="151805" y="232171"/>
                </a:lnTo>
                <a:lnTo>
                  <a:pt x="116086" y="258960"/>
                </a:lnTo>
                <a:lnTo>
                  <a:pt x="62508" y="276820"/>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795367" y="4580929"/>
            <a:ext cx="232173" cy="267892"/>
          </a:xfrm>
          <a:custGeom>
            <a:avLst/>
            <a:gdLst/>
            <a:ahLst/>
            <a:cxnLst/>
            <a:rect l="0" t="0" r="0" b="0"/>
            <a:pathLst>
              <a:path w="232173" h="267892">
                <a:moveTo>
                  <a:pt x="71438" y="0"/>
                </a:moveTo>
                <a:lnTo>
                  <a:pt x="62508" y="0"/>
                </a:lnTo>
                <a:lnTo>
                  <a:pt x="53578" y="8930"/>
                </a:lnTo>
                <a:lnTo>
                  <a:pt x="35719" y="35719"/>
                </a:lnTo>
                <a:lnTo>
                  <a:pt x="17860" y="62508"/>
                </a:lnTo>
                <a:lnTo>
                  <a:pt x="8930" y="107157"/>
                </a:lnTo>
                <a:lnTo>
                  <a:pt x="0" y="151805"/>
                </a:lnTo>
                <a:lnTo>
                  <a:pt x="0" y="196453"/>
                </a:lnTo>
                <a:lnTo>
                  <a:pt x="8930" y="232172"/>
                </a:lnTo>
                <a:lnTo>
                  <a:pt x="8930" y="258961"/>
                </a:lnTo>
                <a:lnTo>
                  <a:pt x="17860" y="267891"/>
                </a:lnTo>
                <a:lnTo>
                  <a:pt x="35719" y="258961"/>
                </a:lnTo>
                <a:lnTo>
                  <a:pt x="44649" y="232172"/>
                </a:lnTo>
                <a:lnTo>
                  <a:pt x="62508" y="205383"/>
                </a:lnTo>
                <a:lnTo>
                  <a:pt x="80367" y="160735"/>
                </a:lnTo>
                <a:lnTo>
                  <a:pt x="98227" y="125016"/>
                </a:lnTo>
                <a:lnTo>
                  <a:pt x="116086" y="98227"/>
                </a:lnTo>
                <a:lnTo>
                  <a:pt x="133946" y="89297"/>
                </a:lnTo>
                <a:lnTo>
                  <a:pt x="142875" y="98227"/>
                </a:lnTo>
                <a:lnTo>
                  <a:pt x="160735" y="125016"/>
                </a:lnTo>
                <a:lnTo>
                  <a:pt x="169664" y="160735"/>
                </a:lnTo>
                <a:lnTo>
                  <a:pt x="196453" y="196453"/>
                </a:lnTo>
                <a:lnTo>
                  <a:pt x="214313" y="223242"/>
                </a:lnTo>
                <a:lnTo>
                  <a:pt x="232172" y="241102"/>
                </a:lnTo>
                <a:lnTo>
                  <a:pt x="232172"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268516" y="4598789"/>
            <a:ext cx="339329" cy="321470"/>
          </a:xfrm>
          <a:custGeom>
            <a:avLst/>
            <a:gdLst/>
            <a:ahLst/>
            <a:cxnLst/>
            <a:rect l="0" t="0" r="0" b="0"/>
            <a:pathLst>
              <a:path w="339329" h="321470">
                <a:moveTo>
                  <a:pt x="0" y="0"/>
                </a:moveTo>
                <a:lnTo>
                  <a:pt x="0" y="0"/>
                </a:lnTo>
                <a:lnTo>
                  <a:pt x="8929" y="0"/>
                </a:lnTo>
                <a:lnTo>
                  <a:pt x="17859" y="8929"/>
                </a:lnTo>
                <a:lnTo>
                  <a:pt x="35718" y="26789"/>
                </a:lnTo>
                <a:lnTo>
                  <a:pt x="53578" y="53578"/>
                </a:lnTo>
                <a:lnTo>
                  <a:pt x="80367" y="89297"/>
                </a:lnTo>
                <a:lnTo>
                  <a:pt x="116086" y="125015"/>
                </a:lnTo>
                <a:lnTo>
                  <a:pt x="142875" y="178593"/>
                </a:lnTo>
                <a:lnTo>
                  <a:pt x="178593" y="223242"/>
                </a:lnTo>
                <a:lnTo>
                  <a:pt x="205382" y="267890"/>
                </a:lnTo>
                <a:lnTo>
                  <a:pt x="232172" y="294680"/>
                </a:lnTo>
                <a:lnTo>
                  <a:pt x="258961" y="321469"/>
                </a:lnTo>
                <a:lnTo>
                  <a:pt x="285750" y="321469"/>
                </a:lnTo>
                <a:lnTo>
                  <a:pt x="312539" y="312539"/>
                </a:lnTo>
                <a:lnTo>
                  <a:pt x="339328" y="285750"/>
                </a:lnTo>
                <a:lnTo>
                  <a:pt x="339328"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2" name="Freeform 888831"/>
          <p:cNvSpPr/>
          <p:nvPr/>
        </p:nvSpPr>
        <p:spPr bwMode="auto">
          <a:xfrm>
            <a:off x="5375672" y="4643437"/>
            <a:ext cx="107157" cy="232173"/>
          </a:xfrm>
          <a:custGeom>
            <a:avLst/>
            <a:gdLst/>
            <a:ahLst/>
            <a:cxnLst/>
            <a:rect l="0" t="0" r="0" b="0"/>
            <a:pathLst>
              <a:path w="107157" h="232173">
                <a:moveTo>
                  <a:pt x="107156" y="0"/>
                </a:moveTo>
                <a:lnTo>
                  <a:pt x="98226" y="17859"/>
                </a:lnTo>
                <a:lnTo>
                  <a:pt x="80367" y="35719"/>
                </a:lnTo>
                <a:lnTo>
                  <a:pt x="53578" y="71438"/>
                </a:lnTo>
                <a:lnTo>
                  <a:pt x="35719" y="116086"/>
                </a:lnTo>
                <a:lnTo>
                  <a:pt x="17859" y="160734"/>
                </a:lnTo>
                <a:lnTo>
                  <a:pt x="0" y="205383"/>
                </a:lnTo>
                <a:lnTo>
                  <a:pt x="0" y="223242"/>
                </a:lnTo>
                <a:lnTo>
                  <a:pt x="0" y="232172"/>
                </a:lnTo>
                <a:lnTo>
                  <a:pt x="8930" y="232172"/>
                </a:lnTo>
                <a:lnTo>
                  <a:pt x="893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3" name="Freeform 888832"/>
          <p:cNvSpPr/>
          <p:nvPr/>
        </p:nvSpPr>
        <p:spPr bwMode="auto">
          <a:xfrm>
            <a:off x="6125766" y="4527351"/>
            <a:ext cx="205383" cy="500064"/>
          </a:xfrm>
          <a:custGeom>
            <a:avLst/>
            <a:gdLst/>
            <a:ahLst/>
            <a:cxnLst/>
            <a:rect l="0" t="0" r="0" b="0"/>
            <a:pathLst>
              <a:path w="205383" h="500064">
                <a:moveTo>
                  <a:pt x="205382" y="71438"/>
                </a:moveTo>
                <a:lnTo>
                  <a:pt x="205382" y="53578"/>
                </a:lnTo>
                <a:lnTo>
                  <a:pt x="196453" y="44649"/>
                </a:lnTo>
                <a:lnTo>
                  <a:pt x="178593" y="26789"/>
                </a:lnTo>
                <a:lnTo>
                  <a:pt x="151804" y="8930"/>
                </a:lnTo>
                <a:lnTo>
                  <a:pt x="133945" y="0"/>
                </a:lnTo>
                <a:lnTo>
                  <a:pt x="107156" y="0"/>
                </a:lnTo>
                <a:lnTo>
                  <a:pt x="80367" y="26789"/>
                </a:lnTo>
                <a:lnTo>
                  <a:pt x="53578" y="53578"/>
                </a:lnTo>
                <a:lnTo>
                  <a:pt x="26789" y="80367"/>
                </a:lnTo>
                <a:lnTo>
                  <a:pt x="8929" y="116086"/>
                </a:lnTo>
                <a:lnTo>
                  <a:pt x="0" y="142875"/>
                </a:lnTo>
                <a:lnTo>
                  <a:pt x="0" y="160735"/>
                </a:lnTo>
                <a:lnTo>
                  <a:pt x="0" y="169664"/>
                </a:lnTo>
                <a:lnTo>
                  <a:pt x="8929" y="160735"/>
                </a:lnTo>
                <a:lnTo>
                  <a:pt x="26789" y="142875"/>
                </a:lnTo>
                <a:lnTo>
                  <a:pt x="44648" y="125016"/>
                </a:lnTo>
                <a:lnTo>
                  <a:pt x="62507" y="98227"/>
                </a:lnTo>
                <a:lnTo>
                  <a:pt x="80367" y="71438"/>
                </a:lnTo>
                <a:lnTo>
                  <a:pt x="89297" y="62508"/>
                </a:lnTo>
                <a:lnTo>
                  <a:pt x="98226" y="62508"/>
                </a:lnTo>
                <a:lnTo>
                  <a:pt x="107156" y="89297"/>
                </a:lnTo>
                <a:lnTo>
                  <a:pt x="116086" y="133945"/>
                </a:lnTo>
                <a:lnTo>
                  <a:pt x="125015" y="187524"/>
                </a:lnTo>
                <a:lnTo>
                  <a:pt x="133945" y="250031"/>
                </a:lnTo>
                <a:lnTo>
                  <a:pt x="151804" y="303610"/>
                </a:lnTo>
                <a:lnTo>
                  <a:pt x="160734" y="366118"/>
                </a:lnTo>
                <a:lnTo>
                  <a:pt x="169664" y="419696"/>
                </a:lnTo>
                <a:lnTo>
                  <a:pt x="178593" y="455415"/>
                </a:lnTo>
                <a:lnTo>
                  <a:pt x="187523" y="491133"/>
                </a:lnTo>
                <a:lnTo>
                  <a:pt x="178593" y="500063"/>
                </a:lnTo>
                <a:lnTo>
                  <a:pt x="169664" y="500063"/>
                </a:lnTo>
                <a:lnTo>
                  <a:pt x="142875" y="482204"/>
                </a:lnTo>
                <a:lnTo>
                  <a:pt x="125015" y="455415"/>
                </a:lnTo>
                <a:lnTo>
                  <a:pt x="125015" y="4554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4" name="Freeform 888833"/>
          <p:cNvSpPr/>
          <p:nvPr/>
        </p:nvSpPr>
        <p:spPr bwMode="auto">
          <a:xfrm>
            <a:off x="6420445" y="4545211"/>
            <a:ext cx="223244" cy="187524"/>
          </a:xfrm>
          <a:custGeom>
            <a:avLst/>
            <a:gdLst/>
            <a:ahLst/>
            <a:cxnLst/>
            <a:rect l="0" t="0" r="0" b="0"/>
            <a:pathLst>
              <a:path w="223244" h="187524">
                <a:moveTo>
                  <a:pt x="107157" y="8929"/>
                </a:moveTo>
                <a:lnTo>
                  <a:pt x="98227" y="8929"/>
                </a:lnTo>
                <a:lnTo>
                  <a:pt x="89297" y="0"/>
                </a:lnTo>
                <a:lnTo>
                  <a:pt x="71438" y="0"/>
                </a:lnTo>
                <a:lnTo>
                  <a:pt x="62508" y="0"/>
                </a:lnTo>
                <a:lnTo>
                  <a:pt x="44649" y="8929"/>
                </a:lnTo>
                <a:lnTo>
                  <a:pt x="26789" y="26789"/>
                </a:lnTo>
                <a:lnTo>
                  <a:pt x="17860" y="35718"/>
                </a:lnTo>
                <a:lnTo>
                  <a:pt x="8930" y="62507"/>
                </a:lnTo>
                <a:lnTo>
                  <a:pt x="0" y="80367"/>
                </a:lnTo>
                <a:lnTo>
                  <a:pt x="8930" y="98226"/>
                </a:lnTo>
                <a:lnTo>
                  <a:pt x="17860" y="116085"/>
                </a:lnTo>
                <a:lnTo>
                  <a:pt x="35719" y="116085"/>
                </a:lnTo>
                <a:lnTo>
                  <a:pt x="53578" y="125015"/>
                </a:lnTo>
                <a:lnTo>
                  <a:pt x="62508" y="116085"/>
                </a:lnTo>
                <a:lnTo>
                  <a:pt x="89297" y="107156"/>
                </a:lnTo>
                <a:lnTo>
                  <a:pt x="98227" y="89296"/>
                </a:lnTo>
                <a:lnTo>
                  <a:pt x="116086" y="71437"/>
                </a:lnTo>
                <a:lnTo>
                  <a:pt x="125016" y="53578"/>
                </a:lnTo>
                <a:lnTo>
                  <a:pt x="125016" y="53578"/>
                </a:lnTo>
                <a:lnTo>
                  <a:pt x="133946" y="53578"/>
                </a:lnTo>
                <a:lnTo>
                  <a:pt x="142875" y="71437"/>
                </a:lnTo>
                <a:lnTo>
                  <a:pt x="142875" y="98226"/>
                </a:lnTo>
                <a:lnTo>
                  <a:pt x="151805" y="133945"/>
                </a:lnTo>
                <a:lnTo>
                  <a:pt x="169664" y="169664"/>
                </a:lnTo>
                <a:lnTo>
                  <a:pt x="187524" y="187523"/>
                </a:lnTo>
                <a:lnTo>
                  <a:pt x="205383" y="187523"/>
                </a:lnTo>
                <a:lnTo>
                  <a:pt x="223243" y="178593"/>
                </a:lnTo>
                <a:lnTo>
                  <a:pt x="223243"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6" name="Freeform 888835"/>
          <p:cNvSpPr/>
          <p:nvPr/>
        </p:nvSpPr>
        <p:spPr bwMode="auto">
          <a:xfrm>
            <a:off x="6706195" y="4554140"/>
            <a:ext cx="26790" cy="53579"/>
          </a:xfrm>
          <a:custGeom>
            <a:avLst/>
            <a:gdLst/>
            <a:ahLst/>
            <a:cxnLst/>
            <a:rect l="0" t="0" r="0" b="0"/>
            <a:pathLst>
              <a:path w="26790" h="53579">
                <a:moveTo>
                  <a:pt x="8930" y="0"/>
                </a:moveTo>
                <a:lnTo>
                  <a:pt x="8930" y="8930"/>
                </a:lnTo>
                <a:lnTo>
                  <a:pt x="0" y="17860"/>
                </a:lnTo>
                <a:lnTo>
                  <a:pt x="0" y="35719"/>
                </a:lnTo>
                <a:lnTo>
                  <a:pt x="8930" y="44649"/>
                </a:lnTo>
                <a:lnTo>
                  <a:pt x="8930" y="53578"/>
                </a:lnTo>
                <a:lnTo>
                  <a:pt x="17860" y="53578"/>
                </a:lnTo>
                <a:lnTo>
                  <a:pt x="26789" y="53578"/>
                </a:lnTo>
                <a:lnTo>
                  <a:pt x="2678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7" name="Freeform 888836"/>
          <p:cNvSpPr/>
          <p:nvPr/>
        </p:nvSpPr>
        <p:spPr bwMode="auto">
          <a:xfrm>
            <a:off x="6652617" y="4321968"/>
            <a:ext cx="26790" cy="26790"/>
          </a:xfrm>
          <a:custGeom>
            <a:avLst/>
            <a:gdLst/>
            <a:ahLst/>
            <a:cxnLst/>
            <a:rect l="0" t="0" r="0" b="0"/>
            <a:pathLst>
              <a:path w="26790" h="26790">
                <a:moveTo>
                  <a:pt x="17860" y="26789"/>
                </a:moveTo>
                <a:lnTo>
                  <a:pt x="17860" y="17860"/>
                </a:lnTo>
                <a:lnTo>
                  <a:pt x="8930" y="17860"/>
                </a:lnTo>
                <a:lnTo>
                  <a:pt x="0" y="8930"/>
                </a:lnTo>
                <a:lnTo>
                  <a:pt x="0" y="0"/>
                </a:lnTo>
                <a:lnTo>
                  <a:pt x="0" y="0"/>
                </a:lnTo>
                <a:lnTo>
                  <a:pt x="8930"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8" name="Freeform 888837"/>
          <p:cNvSpPr/>
          <p:nvPr/>
        </p:nvSpPr>
        <p:spPr bwMode="auto">
          <a:xfrm>
            <a:off x="6858000" y="4446984"/>
            <a:ext cx="250032" cy="178595"/>
          </a:xfrm>
          <a:custGeom>
            <a:avLst/>
            <a:gdLst/>
            <a:ahLst/>
            <a:cxnLst/>
            <a:rect l="0" t="0" r="0" b="0"/>
            <a:pathLst>
              <a:path w="250032" h="178595">
                <a:moveTo>
                  <a:pt x="0" y="71437"/>
                </a:moveTo>
                <a:lnTo>
                  <a:pt x="0" y="80367"/>
                </a:lnTo>
                <a:lnTo>
                  <a:pt x="0" y="98227"/>
                </a:lnTo>
                <a:lnTo>
                  <a:pt x="0" y="125016"/>
                </a:lnTo>
                <a:lnTo>
                  <a:pt x="0" y="142875"/>
                </a:lnTo>
                <a:lnTo>
                  <a:pt x="17859" y="160734"/>
                </a:lnTo>
                <a:lnTo>
                  <a:pt x="26789" y="178594"/>
                </a:lnTo>
                <a:lnTo>
                  <a:pt x="44648" y="178594"/>
                </a:lnTo>
                <a:lnTo>
                  <a:pt x="62508" y="169664"/>
                </a:lnTo>
                <a:lnTo>
                  <a:pt x="71438" y="151805"/>
                </a:lnTo>
                <a:lnTo>
                  <a:pt x="89297" y="116086"/>
                </a:lnTo>
                <a:lnTo>
                  <a:pt x="98227" y="80367"/>
                </a:lnTo>
                <a:lnTo>
                  <a:pt x="98227" y="44648"/>
                </a:lnTo>
                <a:lnTo>
                  <a:pt x="107156" y="17859"/>
                </a:lnTo>
                <a:lnTo>
                  <a:pt x="116086" y="0"/>
                </a:lnTo>
                <a:lnTo>
                  <a:pt x="116086" y="0"/>
                </a:lnTo>
                <a:lnTo>
                  <a:pt x="125016" y="17859"/>
                </a:lnTo>
                <a:lnTo>
                  <a:pt x="125016" y="44648"/>
                </a:lnTo>
                <a:lnTo>
                  <a:pt x="133945" y="71437"/>
                </a:lnTo>
                <a:lnTo>
                  <a:pt x="142875" y="107156"/>
                </a:lnTo>
                <a:lnTo>
                  <a:pt x="160734" y="133945"/>
                </a:lnTo>
                <a:lnTo>
                  <a:pt x="169664" y="151805"/>
                </a:lnTo>
                <a:lnTo>
                  <a:pt x="187523" y="160734"/>
                </a:lnTo>
                <a:lnTo>
                  <a:pt x="205383" y="142875"/>
                </a:lnTo>
                <a:lnTo>
                  <a:pt x="232172" y="125016"/>
                </a:lnTo>
                <a:lnTo>
                  <a:pt x="250031" y="89297"/>
                </a:lnTo>
                <a:lnTo>
                  <a:pt x="250031"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39" name="Freeform 888838"/>
          <p:cNvSpPr/>
          <p:nvPr/>
        </p:nvSpPr>
        <p:spPr bwMode="auto">
          <a:xfrm>
            <a:off x="7250906" y="4223742"/>
            <a:ext cx="258962" cy="232173"/>
          </a:xfrm>
          <a:custGeom>
            <a:avLst/>
            <a:gdLst/>
            <a:ahLst/>
            <a:cxnLst/>
            <a:rect l="0" t="0" r="0" b="0"/>
            <a:pathLst>
              <a:path w="258962" h="232173">
                <a:moveTo>
                  <a:pt x="250032" y="0"/>
                </a:moveTo>
                <a:lnTo>
                  <a:pt x="250032" y="0"/>
                </a:lnTo>
                <a:lnTo>
                  <a:pt x="232172" y="8929"/>
                </a:lnTo>
                <a:lnTo>
                  <a:pt x="214313" y="8929"/>
                </a:lnTo>
                <a:lnTo>
                  <a:pt x="196453" y="35719"/>
                </a:lnTo>
                <a:lnTo>
                  <a:pt x="169664" y="53578"/>
                </a:lnTo>
                <a:lnTo>
                  <a:pt x="160735" y="80367"/>
                </a:lnTo>
                <a:lnTo>
                  <a:pt x="160735" y="107156"/>
                </a:lnTo>
                <a:lnTo>
                  <a:pt x="178594" y="133945"/>
                </a:lnTo>
                <a:lnTo>
                  <a:pt x="196453" y="151804"/>
                </a:lnTo>
                <a:lnTo>
                  <a:pt x="214313" y="160734"/>
                </a:lnTo>
                <a:lnTo>
                  <a:pt x="241102" y="169664"/>
                </a:lnTo>
                <a:lnTo>
                  <a:pt x="250032" y="178594"/>
                </a:lnTo>
                <a:lnTo>
                  <a:pt x="258961" y="178594"/>
                </a:lnTo>
                <a:lnTo>
                  <a:pt x="250032" y="178594"/>
                </a:lnTo>
                <a:lnTo>
                  <a:pt x="223242" y="178594"/>
                </a:lnTo>
                <a:lnTo>
                  <a:pt x="187524" y="196453"/>
                </a:lnTo>
                <a:lnTo>
                  <a:pt x="133946" y="205383"/>
                </a:lnTo>
                <a:lnTo>
                  <a:pt x="89297" y="214312"/>
                </a:lnTo>
                <a:lnTo>
                  <a:pt x="44649" y="232172"/>
                </a:lnTo>
                <a:lnTo>
                  <a:pt x="17860" y="232172"/>
                </a:lnTo>
                <a:lnTo>
                  <a:pt x="0" y="232172"/>
                </a:lnTo>
                <a:lnTo>
                  <a:pt x="8930" y="223242"/>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0" name="Freeform 888839"/>
          <p:cNvSpPr/>
          <p:nvPr/>
        </p:nvSpPr>
        <p:spPr bwMode="auto">
          <a:xfrm>
            <a:off x="7474148" y="4348757"/>
            <a:ext cx="214314" cy="187525"/>
          </a:xfrm>
          <a:custGeom>
            <a:avLst/>
            <a:gdLst/>
            <a:ahLst/>
            <a:cxnLst/>
            <a:rect l="0" t="0" r="0" b="0"/>
            <a:pathLst>
              <a:path w="214314" h="187525">
                <a:moveTo>
                  <a:pt x="62508" y="44649"/>
                </a:moveTo>
                <a:lnTo>
                  <a:pt x="62508" y="62508"/>
                </a:lnTo>
                <a:lnTo>
                  <a:pt x="62508" y="89297"/>
                </a:lnTo>
                <a:lnTo>
                  <a:pt x="62508" y="125016"/>
                </a:lnTo>
                <a:lnTo>
                  <a:pt x="80368" y="151805"/>
                </a:lnTo>
                <a:lnTo>
                  <a:pt x="107157" y="178594"/>
                </a:lnTo>
                <a:lnTo>
                  <a:pt x="142875" y="187524"/>
                </a:lnTo>
                <a:lnTo>
                  <a:pt x="169665" y="187524"/>
                </a:lnTo>
                <a:lnTo>
                  <a:pt x="196454" y="169664"/>
                </a:lnTo>
                <a:lnTo>
                  <a:pt x="205383" y="142875"/>
                </a:lnTo>
                <a:lnTo>
                  <a:pt x="214313" y="116086"/>
                </a:lnTo>
                <a:lnTo>
                  <a:pt x="205383" y="71438"/>
                </a:lnTo>
                <a:lnTo>
                  <a:pt x="187524" y="44649"/>
                </a:lnTo>
                <a:lnTo>
                  <a:pt x="160735" y="17860"/>
                </a:lnTo>
                <a:lnTo>
                  <a:pt x="125016" y="0"/>
                </a:lnTo>
                <a:lnTo>
                  <a:pt x="98227" y="0"/>
                </a:lnTo>
                <a:lnTo>
                  <a:pt x="62508" y="8930"/>
                </a:lnTo>
                <a:lnTo>
                  <a:pt x="35719" y="17860"/>
                </a:lnTo>
                <a:lnTo>
                  <a:pt x="17860" y="35719"/>
                </a:lnTo>
                <a:lnTo>
                  <a:pt x="0" y="44649"/>
                </a:lnTo>
                <a:lnTo>
                  <a:pt x="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1" name="Freeform 888840"/>
          <p:cNvSpPr/>
          <p:nvPr/>
        </p:nvSpPr>
        <p:spPr bwMode="auto">
          <a:xfrm>
            <a:off x="7688461" y="4286250"/>
            <a:ext cx="62509" cy="187524"/>
          </a:xfrm>
          <a:custGeom>
            <a:avLst/>
            <a:gdLst/>
            <a:ahLst/>
            <a:cxnLst/>
            <a:rect l="0" t="0" r="0" b="0"/>
            <a:pathLst>
              <a:path w="62509" h="187524">
                <a:moveTo>
                  <a:pt x="0" y="0"/>
                </a:moveTo>
                <a:lnTo>
                  <a:pt x="0" y="0"/>
                </a:lnTo>
                <a:lnTo>
                  <a:pt x="0" y="0"/>
                </a:lnTo>
                <a:lnTo>
                  <a:pt x="8930" y="0"/>
                </a:lnTo>
                <a:lnTo>
                  <a:pt x="8930" y="17859"/>
                </a:lnTo>
                <a:lnTo>
                  <a:pt x="17859" y="35718"/>
                </a:lnTo>
                <a:lnTo>
                  <a:pt x="17859" y="71437"/>
                </a:lnTo>
                <a:lnTo>
                  <a:pt x="17859" y="107156"/>
                </a:lnTo>
                <a:lnTo>
                  <a:pt x="26789" y="142875"/>
                </a:lnTo>
                <a:lnTo>
                  <a:pt x="35719" y="169664"/>
                </a:lnTo>
                <a:lnTo>
                  <a:pt x="44648" y="187523"/>
                </a:lnTo>
                <a:lnTo>
                  <a:pt x="53578" y="187523"/>
                </a:lnTo>
                <a:lnTo>
                  <a:pt x="53578" y="187523"/>
                </a:lnTo>
                <a:lnTo>
                  <a:pt x="62508" y="169664"/>
                </a:lnTo>
                <a:lnTo>
                  <a:pt x="53578" y="142875"/>
                </a:lnTo>
                <a:lnTo>
                  <a:pt x="53578" y="116086"/>
                </a:lnTo>
                <a:lnTo>
                  <a:pt x="44648" y="89296"/>
                </a:lnTo>
                <a:lnTo>
                  <a:pt x="35719" y="62507"/>
                </a:lnTo>
                <a:lnTo>
                  <a:pt x="26789" y="35718"/>
                </a:lnTo>
                <a:lnTo>
                  <a:pt x="17859" y="26789"/>
                </a:lnTo>
                <a:lnTo>
                  <a:pt x="8930" y="26789"/>
                </a:lnTo>
                <a:lnTo>
                  <a:pt x="0" y="26789"/>
                </a:lnTo>
                <a:lnTo>
                  <a:pt x="0" y="35718"/>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2" name="Freeform 888841"/>
          <p:cNvSpPr/>
          <p:nvPr/>
        </p:nvSpPr>
        <p:spPr bwMode="auto">
          <a:xfrm>
            <a:off x="7858125" y="4277320"/>
            <a:ext cx="267892" cy="169665"/>
          </a:xfrm>
          <a:custGeom>
            <a:avLst/>
            <a:gdLst/>
            <a:ahLst/>
            <a:cxnLst/>
            <a:rect l="0" t="0" r="0" b="0"/>
            <a:pathLst>
              <a:path w="267892" h="169665">
                <a:moveTo>
                  <a:pt x="0" y="0"/>
                </a:moveTo>
                <a:lnTo>
                  <a:pt x="0" y="0"/>
                </a:lnTo>
                <a:lnTo>
                  <a:pt x="8930" y="8930"/>
                </a:lnTo>
                <a:lnTo>
                  <a:pt x="8930" y="26789"/>
                </a:lnTo>
                <a:lnTo>
                  <a:pt x="8930" y="53578"/>
                </a:lnTo>
                <a:lnTo>
                  <a:pt x="17859" y="80367"/>
                </a:lnTo>
                <a:lnTo>
                  <a:pt x="26789" y="107156"/>
                </a:lnTo>
                <a:lnTo>
                  <a:pt x="35719" y="133945"/>
                </a:lnTo>
                <a:lnTo>
                  <a:pt x="35719" y="160734"/>
                </a:lnTo>
                <a:lnTo>
                  <a:pt x="35719" y="169664"/>
                </a:lnTo>
                <a:lnTo>
                  <a:pt x="35719" y="160734"/>
                </a:lnTo>
                <a:lnTo>
                  <a:pt x="44648" y="142875"/>
                </a:lnTo>
                <a:lnTo>
                  <a:pt x="53578" y="116086"/>
                </a:lnTo>
                <a:lnTo>
                  <a:pt x="71438" y="89297"/>
                </a:lnTo>
                <a:lnTo>
                  <a:pt x="89297" y="53578"/>
                </a:lnTo>
                <a:lnTo>
                  <a:pt x="107156" y="26789"/>
                </a:lnTo>
                <a:lnTo>
                  <a:pt x="125016" y="8930"/>
                </a:lnTo>
                <a:lnTo>
                  <a:pt x="142875" y="0"/>
                </a:lnTo>
                <a:lnTo>
                  <a:pt x="169664" y="0"/>
                </a:lnTo>
                <a:lnTo>
                  <a:pt x="187523" y="0"/>
                </a:lnTo>
                <a:lnTo>
                  <a:pt x="214313" y="8930"/>
                </a:lnTo>
                <a:lnTo>
                  <a:pt x="232172" y="26789"/>
                </a:lnTo>
                <a:lnTo>
                  <a:pt x="250031" y="35719"/>
                </a:lnTo>
                <a:lnTo>
                  <a:pt x="267891" y="35719"/>
                </a:lnTo>
                <a:lnTo>
                  <a:pt x="267891"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3" name="Freeform 888842"/>
          <p:cNvSpPr/>
          <p:nvPr/>
        </p:nvSpPr>
        <p:spPr bwMode="auto">
          <a:xfrm>
            <a:off x="4536281" y="3125390"/>
            <a:ext cx="4170165" cy="1866306"/>
          </a:xfrm>
          <a:custGeom>
            <a:avLst/>
            <a:gdLst/>
            <a:ahLst/>
            <a:cxnLst/>
            <a:rect l="0" t="0" r="0" b="0"/>
            <a:pathLst>
              <a:path w="4170165" h="1866306">
                <a:moveTo>
                  <a:pt x="4098726" y="151805"/>
                </a:moveTo>
                <a:lnTo>
                  <a:pt x="4089796" y="151805"/>
                </a:lnTo>
                <a:lnTo>
                  <a:pt x="4071937" y="142875"/>
                </a:lnTo>
                <a:lnTo>
                  <a:pt x="4054078" y="125016"/>
                </a:lnTo>
                <a:lnTo>
                  <a:pt x="4027289" y="116086"/>
                </a:lnTo>
                <a:lnTo>
                  <a:pt x="4000499" y="98227"/>
                </a:lnTo>
                <a:lnTo>
                  <a:pt x="3964781" y="89297"/>
                </a:lnTo>
                <a:lnTo>
                  <a:pt x="3929062" y="71438"/>
                </a:lnTo>
                <a:lnTo>
                  <a:pt x="3884414" y="53578"/>
                </a:lnTo>
                <a:lnTo>
                  <a:pt x="3830835" y="35719"/>
                </a:lnTo>
                <a:lnTo>
                  <a:pt x="3759398" y="26789"/>
                </a:lnTo>
                <a:lnTo>
                  <a:pt x="3670101" y="17860"/>
                </a:lnTo>
                <a:lnTo>
                  <a:pt x="3562946" y="8930"/>
                </a:lnTo>
                <a:lnTo>
                  <a:pt x="3437930" y="8930"/>
                </a:lnTo>
                <a:lnTo>
                  <a:pt x="3312914" y="0"/>
                </a:lnTo>
                <a:lnTo>
                  <a:pt x="3196828" y="0"/>
                </a:lnTo>
                <a:lnTo>
                  <a:pt x="3062883" y="0"/>
                </a:lnTo>
                <a:lnTo>
                  <a:pt x="2937867" y="0"/>
                </a:lnTo>
                <a:lnTo>
                  <a:pt x="2803922" y="8930"/>
                </a:lnTo>
                <a:lnTo>
                  <a:pt x="2661047" y="8930"/>
                </a:lnTo>
                <a:lnTo>
                  <a:pt x="2527102" y="8930"/>
                </a:lnTo>
                <a:lnTo>
                  <a:pt x="2384227" y="17860"/>
                </a:lnTo>
                <a:lnTo>
                  <a:pt x="2241352" y="26789"/>
                </a:lnTo>
                <a:lnTo>
                  <a:pt x="2107407" y="35719"/>
                </a:lnTo>
                <a:lnTo>
                  <a:pt x="1964532" y="53578"/>
                </a:lnTo>
                <a:lnTo>
                  <a:pt x="1821657" y="71438"/>
                </a:lnTo>
                <a:lnTo>
                  <a:pt x="1687711" y="89297"/>
                </a:lnTo>
                <a:lnTo>
                  <a:pt x="1544836" y="116086"/>
                </a:lnTo>
                <a:lnTo>
                  <a:pt x="1419821" y="151805"/>
                </a:lnTo>
                <a:lnTo>
                  <a:pt x="1285875" y="178594"/>
                </a:lnTo>
                <a:lnTo>
                  <a:pt x="1160860" y="205383"/>
                </a:lnTo>
                <a:lnTo>
                  <a:pt x="1035844" y="241102"/>
                </a:lnTo>
                <a:lnTo>
                  <a:pt x="919758" y="267891"/>
                </a:lnTo>
                <a:lnTo>
                  <a:pt x="821532" y="303610"/>
                </a:lnTo>
                <a:lnTo>
                  <a:pt x="723305" y="330399"/>
                </a:lnTo>
                <a:lnTo>
                  <a:pt x="634008" y="366117"/>
                </a:lnTo>
                <a:lnTo>
                  <a:pt x="544711" y="401836"/>
                </a:lnTo>
                <a:lnTo>
                  <a:pt x="464344" y="446485"/>
                </a:lnTo>
                <a:lnTo>
                  <a:pt x="401836" y="491133"/>
                </a:lnTo>
                <a:lnTo>
                  <a:pt x="330399" y="526852"/>
                </a:lnTo>
                <a:lnTo>
                  <a:pt x="276821" y="571500"/>
                </a:lnTo>
                <a:lnTo>
                  <a:pt x="223242" y="625078"/>
                </a:lnTo>
                <a:lnTo>
                  <a:pt x="169664" y="669727"/>
                </a:lnTo>
                <a:lnTo>
                  <a:pt x="133946" y="723305"/>
                </a:lnTo>
                <a:lnTo>
                  <a:pt x="98227" y="767953"/>
                </a:lnTo>
                <a:lnTo>
                  <a:pt x="71438" y="812602"/>
                </a:lnTo>
                <a:lnTo>
                  <a:pt x="44649" y="866180"/>
                </a:lnTo>
                <a:lnTo>
                  <a:pt x="17860" y="919758"/>
                </a:lnTo>
                <a:lnTo>
                  <a:pt x="8930" y="982266"/>
                </a:lnTo>
                <a:lnTo>
                  <a:pt x="0" y="1053703"/>
                </a:lnTo>
                <a:lnTo>
                  <a:pt x="0" y="1116211"/>
                </a:lnTo>
                <a:lnTo>
                  <a:pt x="8930" y="1178719"/>
                </a:lnTo>
                <a:lnTo>
                  <a:pt x="26789" y="1241227"/>
                </a:lnTo>
                <a:lnTo>
                  <a:pt x="62508" y="1285875"/>
                </a:lnTo>
                <a:lnTo>
                  <a:pt x="107157" y="1321594"/>
                </a:lnTo>
                <a:lnTo>
                  <a:pt x="151805" y="1357313"/>
                </a:lnTo>
                <a:lnTo>
                  <a:pt x="196453" y="1393031"/>
                </a:lnTo>
                <a:lnTo>
                  <a:pt x="250032" y="1419821"/>
                </a:lnTo>
                <a:lnTo>
                  <a:pt x="303610" y="1446610"/>
                </a:lnTo>
                <a:lnTo>
                  <a:pt x="357188" y="1482328"/>
                </a:lnTo>
                <a:lnTo>
                  <a:pt x="410766" y="1518047"/>
                </a:lnTo>
                <a:lnTo>
                  <a:pt x="473274" y="1553766"/>
                </a:lnTo>
                <a:lnTo>
                  <a:pt x="526852" y="1589485"/>
                </a:lnTo>
                <a:lnTo>
                  <a:pt x="589360" y="1625203"/>
                </a:lnTo>
                <a:lnTo>
                  <a:pt x="660797" y="1660922"/>
                </a:lnTo>
                <a:lnTo>
                  <a:pt x="723305" y="1687711"/>
                </a:lnTo>
                <a:lnTo>
                  <a:pt x="794742" y="1714500"/>
                </a:lnTo>
                <a:lnTo>
                  <a:pt x="866180" y="1732360"/>
                </a:lnTo>
                <a:lnTo>
                  <a:pt x="937617" y="1741289"/>
                </a:lnTo>
                <a:lnTo>
                  <a:pt x="1009055" y="1750219"/>
                </a:lnTo>
                <a:lnTo>
                  <a:pt x="1089422" y="1768079"/>
                </a:lnTo>
                <a:lnTo>
                  <a:pt x="1160860" y="1777008"/>
                </a:lnTo>
                <a:lnTo>
                  <a:pt x="1232297" y="1785938"/>
                </a:lnTo>
                <a:lnTo>
                  <a:pt x="1303735" y="1803798"/>
                </a:lnTo>
                <a:lnTo>
                  <a:pt x="1384102" y="1821657"/>
                </a:lnTo>
                <a:lnTo>
                  <a:pt x="1464469" y="1839516"/>
                </a:lnTo>
                <a:lnTo>
                  <a:pt x="1553766" y="1848446"/>
                </a:lnTo>
                <a:lnTo>
                  <a:pt x="1643063" y="1857376"/>
                </a:lnTo>
                <a:lnTo>
                  <a:pt x="1732360" y="1866305"/>
                </a:lnTo>
                <a:lnTo>
                  <a:pt x="1830586" y="1857376"/>
                </a:lnTo>
                <a:lnTo>
                  <a:pt x="1919883" y="1848446"/>
                </a:lnTo>
                <a:lnTo>
                  <a:pt x="2018110" y="1830587"/>
                </a:lnTo>
                <a:lnTo>
                  <a:pt x="2107407" y="1812727"/>
                </a:lnTo>
                <a:lnTo>
                  <a:pt x="2196703" y="1794868"/>
                </a:lnTo>
                <a:lnTo>
                  <a:pt x="2286000" y="1777008"/>
                </a:lnTo>
                <a:lnTo>
                  <a:pt x="2375297" y="1759149"/>
                </a:lnTo>
                <a:lnTo>
                  <a:pt x="2455664" y="1750219"/>
                </a:lnTo>
                <a:lnTo>
                  <a:pt x="2544961" y="1741289"/>
                </a:lnTo>
                <a:lnTo>
                  <a:pt x="2643188" y="1732360"/>
                </a:lnTo>
                <a:lnTo>
                  <a:pt x="2741414" y="1723430"/>
                </a:lnTo>
                <a:lnTo>
                  <a:pt x="2839641" y="1714500"/>
                </a:lnTo>
                <a:lnTo>
                  <a:pt x="2946797" y="1696641"/>
                </a:lnTo>
                <a:lnTo>
                  <a:pt x="3045024" y="1669852"/>
                </a:lnTo>
                <a:lnTo>
                  <a:pt x="3152180" y="1643063"/>
                </a:lnTo>
                <a:lnTo>
                  <a:pt x="3259336" y="1598414"/>
                </a:lnTo>
                <a:lnTo>
                  <a:pt x="3366492" y="1562696"/>
                </a:lnTo>
                <a:lnTo>
                  <a:pt x="3473649" y="1509117"/>
                </a:lnTo>
                <a:lnTo>
                  <a:pt x="3571875" y="1464469"/>
                </a:lnTo>
                <a:lnTo>
                  <a:pt x="3652242" y="1410891"/>
                </a:lnTo>
                <a:lnTo>
                  <a:pt x="3732609" y="1366242"/>
                </a:lnTo>
                <a:lnTo>
                  <a:pt x="3795117" y="1312664"/>
                </a:lnTo>
                <a:lnTo>
                  <a:pt x="3848695" y="1268016"/>
                </a:lnTo>
                <a:lnTo>
                  <a:pt x="3893343" y="1223367"/>
                </a:lnTo>
                <a:lnTo>
                  <a:pt x="3937992" y="1169789"/>
                </a:lnTo>
                <a:lnTo>
                  <a:pt x="3973710" y="1125141"/>
                </a:lnTo>
                <a:lnTo>
                  <a:pt x="4018359" y="1071563"/>
                </a:lnTo>
                <a:lnTo>
                  <a:pt x="4054078" y="1009055"/>
                </a:lnTo>
                <a:lnTo>
                  <a:pt x="4089796" y="946547"/>
                </a:lnTo>
                <a:lnTo>
                  <a:pt x="4125515" y="884039"/>
                </a:lnTo>
                <a:lnTo>
                  <a:pt x="4152304" y="812602"/>
                </a:lnTo>
                <a:lnTo>
                  <a:pt x="4170164" y="732235"/>
                </a:lnTo>
                <a:lnTo>
                  <a:pt x="4170164" y="669727"/>
                </a:lnTo>
                <a:lnTo>
                  <a:pt x="4170164" y="598289"/>
                </a:lnTo>
                <a:lnTo>
                  <a:pt x="4152304" y="526852"/>
                </a:lnTo>
                <a:lnTo>
                  <a:pt x="4125515" y="464344"/>
                </a:lnTo>
                <a:lnTo>
                  <a:pt x="4089796" y="401836"/>
                </a:lnTo>
                <a:lnTo>
                  <a:pt x="4036218" y="339328"/>
                </a:lnTo>
                <a:lnTo>
                  <a:pt x="3982640" y="285750"/>
                </a:lnTo>
                <a:lnTo>
                  <a:pt x="3937992" y="241102"/>
                </a:lnTo>
                <a:lnTo>
                  <a:pt x="3884414" y="196453"/>
                </a:lnTo>
                <a:lnTo>
                  <a:pt x="3830835" y="142875"/>
                </a:lnTo>
                <a:lnTo>
                  <a:pt x="3759398" y="98227"/>
                </a:lnTo>
                <a:lnTo>
                  <a:pt x="3661171" y="53578"/>
                </a:lnTo>
                <a:lnTo>
                  <a:pt x="3554016" y="0"/>
                </a:lnTo>
                <a:lnTo>
                  <a:pt x="3554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4" name="Freeform 888843"/>
          <p:cNvSpPr/>
          <p:nvPr/>
        </p:nvSpPr>
        <p:spPr bwMode="auto">
          <a:xfrm>
            <a:off x="5116711" y="5170289"/>
            <a:ext cx="544712" cy="508992"/>
          </a:xfrm>
          <a:custGeom>
            <a:avLst/>
            <a:gdLst/>
            <a:ahLst/>
            <a:cxnLst/>
            <a:rect l="0" t="0" r="0" b="0"/>
            <a:pathLst>
              <a:path w="544712" h="508992">
                <a:moveTo>
                  <a:pt x="0" y="8930"/>
                </a:moveTo>
                <a:lnTo>
                  <a:pt x="0" y="8930"/>
                </a:lnTo>
                <a:lnTo>
                  <a:pt x="8930" y="8930"/>
                </a:lnTo>
                <a:lnTo>
                  <a:pt x="17859" y="8930"/>
                </a:lnTo>
                <a:lnTo>
                  <a:pt x="26789" y="0"/>
                </a:lnTo>
                <a:lnTo>
                  <a:pt x="35719" y="0"/>
                </a:lnTo>
                <a:lnTo>
                  <a:pt x="44648" y="0"/>
                </a:lnTo>
                <a:lnTo>
                  <a:pt x="62508" y="0"/>
                </a:lnTo>
                <a:lnTo>
                  <a:pt x="80367" y="8930"/>
                </a:lnTo>
                <a:lnTo>
                  <a:pt x="98227" y="17859"/>
                </a:lnTo>
                <a:lnTo>
                  <a:pt x="125016" y="26789"/>
                </a:lnTo>
                <a:lnTo>
                  <a:pt x="151805" y="53578"/>
                </a:lnTo>
                <a:lnTo>
                  <a:pt x="169664" y="98227"/>
                </a:lnTo>
                <a:lnTo>
                  <a:pt x="187523" y="160734"/>
                </a:lnTo>
                <a:lnTo>
                  <a:pt x="196453" y="250031"/>
                </a:lnTo>
                <a:lnTo>
                  <a:pt x="205383" y="339328"/>
                </a:lnTo>
                <a:lnTo>
                  <a:pt x="214312" y="428624"/>
                </a:lnTo>
                <a:lnTo>
                  <a:pt x="241102" y="482202"/>
                </a:lnTo>
                <a:lnTo>
                  <a:pt x="294680" y="508991"/>
                </a:lnTo>
                <a:lnTo>
                  <a:pt x="375047" y="508991"/>
                </a:lnTo>
                <a:lnTo>
                  <a:pt x="455414" y="491132"/>
                </a:lnTo>
                <a:lnTo>
                  <a:pt x="544711" y="464343"/>
                </a:lnTo>
                <a:lnTo>
                  <a:pt x="544711"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5" name="Freeform 888844"/>
          <p:cNvSpPr/>
          <p:nvPr/>
        </p:nvSpPr>
        <p:spPr bwMode="auto">
          <a:xfrm>
            <a:off x="5848945" y="5554266"/>
            <a:ext cx="285751" cy="401836"/>
          </a:xfrm>
          <a:custGeom>
            <a:avLst/>
            <a:gdLst/>
            <a:ahLst/>
            <a:cxnLst/>
            <a:rect l="0" t="0" r="0" b="0"/>
            <a:pathLst>
              <a:path w="285751" h="401836">
                <a:moveTo>
                  <a:pt x="98227" y="0"/>
                </a:moveTo>
                <a:lnTo>
                  <a:pt x="89297" y="8929"/>
                </a:lnTo>
                <a:lnTo>
                  <a:pt x="80368" y="8929"/>
                </a:lnTo>
                <a:lnTo>
                  <a:pt x="62508" y="26788"/>
                </a:lnTo>
                <a:lnTo>
                  <a:pt x="44649" y="53577"/>
                </a:lnTo>
                <a:lnTo>
                  <a:pt x="26789" y="89296"/>
                </a:lnTo>
                <a:lnTo>
                  <a:pt x="17860" y="133944"/>
                </a:lnTo>
                <a:lnTo>
                  <a:pt x="8930" y="196452"/>
                </a:lnTo>
                <a:lnTo>
                  <a:pt x="0" y="258960"/>
                </a:lnTo>
                <a:lnTo>
                  <a:pt x="8930" y="303608"/>
                </a:lnTo>
                <a:lnTo>
                  <a:pt x="8930" y="348257"/>
                </a:lnTo>
                <a:lnTo>
                  <a:pt x="17860" y="366116"/>
                </a:lnTo>
                <a:lnTo>
                  <a:pt x="26789" y="366116"/>
                </a:lnTo>
                <a:lnTo>
                  <a:pt x="35719" y="348257"/>
                </a:lnTo>
                <a:lnTo>
                  <a:pt x="53578" y="312538"/>
                </a:lnTo>
                <a:lnTo>
                  <a:pt x="62508" y="267889"/>
                </a:lnTo>
                <a:lnTo>
                  <a:pt x="71438" y="223241"/>
                </a:lnTo>
                <a:lnTo>
                  <a:pt x="89297" y="178593"/>
                </a:lnTo>
                <a:lnTo>
                  <a:pt x="107157" y="160733"/>
                </a:lnTo>
                <a:lnTo>
                  <a:pt x="125016" y="160733"/>
                </a:lnTo>
                <a:lnTo>
                  <a:pt x="151805" y="187522"/>
                </a:lnTo>
                <a:lnTo>
                  <a:pt x="178594" y="232171"/>
                </a:lnTo>
                <a:lnTo>
                  <a:pt x="205383" y="294679"/>
                </a:lnTo>
                <a:lnTo>
                  <a:pt x="241102" y="348257"/>
                </a:lnTo>
                <a:lnTo>
                  <a:pt x="267891" y="392905"/>
                </a:lnTo>
                <a:lnTo>
                  <a:pt x="285750" y="401835"/>
                </a:lnTo>
                <a:lnTo>
                  <a:pt x="285750" y="4018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6" name="Freeform 888845"/>
          <p:cNvSpPr/>
          <p:nvPr/>
        </p:nvSpPr>
        <p:spPr bwMode="auto">
          <a:xfrm>
            <a:off x="6152555" y="5277445"/>
            <a:ext cx="357188" cy="830461"/>
          </a:xfrm>
          <a:custGeom>
            <a:avLst/>
            <a:gdLst/>
            <a:ahLst/>
            <a:cxnLst/>
            <a:rect l="0" t="0" r="0" b="0"/>
            <a:pathLst>
              <a:path w="357188" h="830461">
                <a:moveTo>
                  <a:pt x="348258" y="0"/>
                </a:moveTo>
                <a:lnTo>
                  <a:pt x="339328" y="0"/>
                </a:lnTo>
                <a:lnTo>
                  <a:pt x="312539" y="0"/>
                </a:lnTo>
                <a:lnTo>
                  <a:pt x="285750" y="0"/>
                </a:lnTo>
                <a:lnTo>
                  <a:pt x="241101" y="0"/>
                </a:lnTo>
                <a:lnTo>
                  <a:pt x="205383" y="17860"/>
                </a:lnTo>
                <a:lnTo>
                  <a:pt x="160734" y="35719"/>
                </a:lnTo>
                <a:lnTo>
                  <a:pt x="116086" y="62508"/>
                </a:lnTo>
                <a:lnTo>
                  <a:pt x="80367" y="80368"/>
                </a:lnTo>
                <a:lnTo>
                  <a:pt x="44648" y="98227"/>
                </a:lnTo>
                <a:lnTo>
                  <a:pt x="26789" y="98227"/>
                </a:lnTo>
                <a:lnTo>
                  <a:pt x="8929" y="107157"/>
                </a:lnTo>
                <a:lnTo>
                  <a:pt x="8929" y="107157"/>
                </a:lnTo>
                <a:lnTo>
                  <a:pt x="0" y="116086"/>
                </a:lnTo>
                <a:lnTo>
                  <a:pt x="8929" y="125016"/>
                </a:lnTo>
                <a:lnTo>
                  <a:pt x="8929" y="133946"/>
                </a:lnTo>
                <a:lnTo>
                  <a:pt x="26789" y="160735"/>
                </a:lnTo>
                <a:lnTo>
                  <a:pt x="44648" y="196453"/>
                </a:lnTo>
                <a:lnTo>
                  <a:pt x="62508" y="250032"/>
                </a:lnTo>
                <a:lnTo>
                  <a:pt x="80367" y="303609"/>
                </a:lnTo>
                <a:lnTo>
                  <a:pt x="107156" y="375046"/>
                </a:lnTo>
                <a:lnTo>
                  <a:pt x="116086" y="446484"/>
                </a:lnTo>
                <a:lnTo>
                  <a:pt x="125015" y="517921"/>
                </a:lnTo>
                <a:lnTo>
                  <a:pt x="142875" y="580429"/>
                </a:lnTo>
                <a:lnTo>
                  <a:pt x="151804" y="634007"/>
                </a:lnTo>
                <a:lnTo>
                  <a:pt x="169664" y="687585"/>
                </a:lnTo>
                <a:lnTo>
                  <a:pt x="196453" y="732234"/>
                </a:lnTo>
                <a:lnTo>
                  <a:pt x="223242" y="776882"/>
                </a:lnTo>
                <a:lnTo>
                  <a:pt x="267890" y="803671"/>
                </a:lnTo>
                <a:lnTo>
                  <a:pt x="303609" y="830460"/>
                </a:lnTo>
                <a:lnTo>
                  <a:pt x="330398" y="821531"/>
                </a:lnTo>
                <a:lnTo>
                  <a:pt x="357187" y="794742"/>
                </a:lnTo>
                <a:lnTo>
                  <a:pt x="357187" y="7947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7" name="Freeform 888846"/>
          <p:cNvSpPr/>
          <p:nvPr/>
        </p:nvSpPr>
        <p:spPr bwMode="auto">
          <a:xfrm>
            <a:off x="6509742" y="5688210"/>
            <a:ext cx="116087" cy="178595"/>
          </a:xfrm>
          <a:custGeom>
            <a:avLst/>
            <a:gdLst/>
            <a:ahLst/>
            <a:cxnLst/>
            <a:rect l="0" t="0" r="0" b="0"/>
            <a:pathLst>
              <a:path w="116087" h="178595">
                <a:moveTo>
                  <a:pt x="0" y="0"/>
                </a:moveTo>
                <a:lnTo>
                  <a:pt x="0" y="17860"/>
                </a:lnTo>
                <a:lnTo>
                  <a:pt x="0" y="35719"/>
                </a:lnTo>
                <a:lnTo>
                  <a:pt x="0" y="71438"/>
                </a:lnTo>
                <a:lnTo>
                  <a:pt x="0" y="116086"/>
                </a:lnTo>
                <a:lnTo>
                  <a:pt x="8930" y="151805"/>
                </a:lnTo>
                <a:lnTo>
                  <a:pt x="26789" y="178594"/>
                </a:lnTo>
                <a:lnTo>
                  <a:pt x="44649" y="178594"/>
                </a:lnTo>
                <a:lnTo>
                  <a:pt x="62508" y="169664"/>
                </a:lnTo>
                <a:lnTo>
                  <a:pt x="80367" y="151805"/>
                </a:lnTo>
                <a:lnTo>
                  <a:pt x="98227" y="125016"/>
                </a:lnTo>
                <a:lnTo>
                  <a:pt x="107156" y="89297"/>
                </a:lnTo>
                <a:lnTo>
                  <a:pt x="116086" y="4464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8" name="Freeform 888847"/>
          <p:cNvSpPr/>
          <p:nvPr/>
        </p:nvSpPr>
        <p:spPr bwMode="auto">
          <a:xfrm>
            <a:off x="6393656" y="5447109"/>
            <a:ext cx="44650" cy="8931"/>
          </a:xfrm>
          <a:custGeom>
            <a:avLst/>
            <a:gdLst/>
            <a:ahLst/>
            <a:cxnLst/>
            <a:rect l="0" t="0" r="0" b="0"/>
            <a:pathLst>
              <a:path w="44650" h="8931">
                <a:moveTo>
                  <a:pt x="0" y="8930"/>
                </a:moveTo>
                <a:lnTo>
                  <a:pt x="0" y="8930"/>
                </a:lnTo>
                <a:lnTo>
                  <a:pt x="0" y="8930"/>
                </a:lnTo>
                <a:lnTo>
                  <a:pt x="8930" y="8930"/>
                </a:lnTo>
                <a:lnTo>
                  <a:pt x="26789"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49" name="Freeform 888848"/>
          <p:cNvSpPr/>
          <p:nvPr/>
        </p:nvSpPr>
        <p:spPr bwMode="auto">
          <a:xfrm>
            <a:off x="6732984" y="5670351"/>
            <a:ext cx="133947" cy="71438"/>
          </a:xfrm>
          <a:custGeom>
            <a:avLst/>
            <a:gdLst/>
            <a:ahLst/>
            <a:cxnLst/>
            <a:rect l="0" t="0" r="0" b="0"/>
            <a:pathLst>
              <a:path w="133947" h="71438">
                <a:moveTo>
                  <a:pt x="0" y="71437"/>
                </a:moveTo>
                <a:lnTo>
                  <a:pt x="0" y="71437"/>
                </a:lnTo>
                <a:lnTo>
                  <a:pt x="17860" y="62508"/>
                </a:lnTo>
                <a:lnTo>
                  <a:pt x="35719" y="62508"/>
                </a:lnTo>
                <a:lnTo>
                  <a:pt x="62508" y="44648"/>
                </a:lnTo>
                <a:lnTo>
                  <a:pt x="98227" y="35719"/>
                </a:lnTo>
                <a:lnTo>
                  <a:pt x="116086" y="17859"/>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50" name="Freeform 888849"/>
          <p:cNvSpPr/>
          <p:nvPr/>
        </p:nvSpPr>
        <p:spPr bwMode="auto">
          <a:xfrm>
            <a:off x="6724055" y="5661421"/>
            <a:ext cx="62509" cy="241103"/>
          </a:xfrm>
          <a:custGeom>
            <a:avLst/>
            <a:gdLst/>
            <a:ahLst/>
            <a:cxnLst/>
            <a:rect l="0" t="0" r="0" b="0"/>
            <a:pathLst>
              <a:path w="62509" h="241103">
                <a:moveTo>
                  <a:pt x="8929" y="0"/>
                </a:moveTo>
                <a:lnTo>
                  <a:pt x="0" y="8930"/>
                </a:lnTo>
                <a:lnTo>
                  <a:pt x="0" y="44649"/>
                </a:lnTo>
                <a:lnTo>
                  <a:pt x="8929" y="89297"/>
                </a:lnTo>
                <a:lnTo>
                  <a:pt x="17859" y="142875"/>
                </a:lnTo>
                <a:lnTo>
                  <a:pt x="35718" y="196453"/>
                </a:lnTo>
                <a:lnTo>
                  <a:pt x="44648" y="232172"/>
                </a:lnTo>
                <a:lnTo>
                  <a:pt x="62508" y="241102"/>
                </a:lnTo>
                <a:lnTo>
                  <a:pt x="62508"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51" name="Freeform 888850"/>
          <p:cNvSpPr/>
          <p:nvPr/>
        </p:nvSpPr>
        <p:spPr bwMode="auto">
          <a:xfrm>
            <a:off x="6929438" y="5572125"/>
            <a:ext cx="17860" cy="223242"/>
          </a:xfrm>
          <a:custGeom>
            <a:avLst/>
            <a:gdLst/>
            <a:ahLst/>
            <a:cxnLst/>
            <a:rect l="0" t="0" r="0" b="0"/>
            <a:pathLst>
              <a:path w="17860" h="223242">
                <a:moveTo>
                  <a:pt x="0" y="0"/>
                </a:moveTo>
                <a:lnTo>
                  <a:pt x="0" y="8929"/>
                </a:lnTo>
                <a:lnTo>
                  <a:pt x="0" y="26788"/>
                </a:lnTo>
                <a:lnTo>
                  <a:pt x="8929" y="62507"/>
                </a:lnTo>
                <a:lnTo>
                  <a:pt x="8929" y="107155"/>
                </a:lnTo>
                <a:lnTo>
                  <a:pt x="17859" y="142874"/>
                </a:lnTo>
                <a:lnTo>
                  <a:pt x="17859" y="187523"/>
                </a:lnTo>
                <a:lnTo>
                  <a:pt x="8929" y="223241"/>
                </a:lnTo>
                <a:lnTo>
                  <a:pt x="8929"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52" name="Freeform 888851"/>
          <p:cNvSpPr/>
          <p:nvPr/>
        </p:nvSpPr>
        <p:spPr bwMode="auto">
          <a:xfrm>
            <a:off x="6858000" y="5134570"/>
            <a:ext cx="464345" cy="955477"/>
          </a:xfrm>
          <a:custGeom>
            <a:avLst/>
            <a:gdLst/>
            <a:ahLst/>
            <a:cxnLst/>
            <a:rect l="0" t="0" r="0" b="0"/>
            <a:pathLst>
              <a:path w="464345" h="955477">
                <a:moveTo>
                  <a:pt x="0" y="62508"/>
                </a:moveTo>
                <a:lnTo>
                  <a:pt x="0" y="62508"/>
                </a:lnTo>
                <a:lnTo>
                  <a:pt x="0" y="62508"/>
                </a:lnTo>
                <a:lnTo>
                  <a:pt x="17859" y="62508"/>
                </a:lnTo>
                <a:lnTo>
                  <a:pt x="44648" y="53578"/>
                </a:lnTo>
                <a:lnTo>
                  <a:pt x="71438" y="44649"/>
                </a:lnTo>
                <a:lnTo>
                  <a:pt x="107156" y="44649"/>
                </a:lnTo>
                <a:lnTo>
                  <a:pt x="151805" y="35719"/>
                </a:lnTo>
                <a:lnTo>
                  <a:pt x="196453" y="26789"/>
                </a:lnTo>
                <a:lnTo>
                  <a:pt x="232172" y="17860"/>
                </a:lnTo>
                <a:lnTo>
                  <a:pt x="267891" y="8930"/>
                </a:lnTo>
                <a:lnTo>
                  <a:pt x="294680" y="0"/>
                </a:lnTo>
                <a:lnTo>
                  <a:pt x="303609" y="8930"/>
                </a:lnTo>
                <a:lnTo>
                  <a:pt x="312539" y="26789"/>
                </a:lnTo>
                <a:lnTo>
                  <a:pt x="312539" y="62508"/>
                </a:lnTo>
                <a:lnTo>
                  <a:pt x="303609" y="107157"/>
                </a:lnTo>
                <a:lnTo>
                  <a:pt x="303609" y="169664"/>
                </a:lnTo>
                <a:lnTo>
                  <a:pt x="294680" y="241102"/>
                </a:lnTo>
                <a:lnTo>
                  <a:pt x="303609" y="303610"/>
                </a:lnTo>
                <a:lnTo>
                  <a:pt x="321469" y="357188"/>
                </a:lnTo>
                <a:lnTo>
                  <a:pt x="339328" y="410766"/>
                </a:lnTo>
                <a:lnTo>
                  <a:pt x="366117" y="464343"/>
                </a:lnTo>
                <a:lnTo>
                  <a:pt x="401836" y="508992"/>
                </a:lnTo>
                <a:lnTo>
                  <a:pt x="428625" y="562570"/>
                </a:lnTo>
                <a:lnTo>
                  <a:pt x="455414" y="625078"/>
                </a:lnTo>
                <a:lnTo>
                  <a:pt x="464344" y="696515"/>
                </a:lnTo>
                <a:lnTo>
                  <a:pt x="437555" y="767953"/>
                </a:lnTo>
                <a:lnTo>
                  <a:pt x="392906" y="857250"/>
                </a:lnTo>
                <a:lnTo>
                  <a:pt x="321469" y="919757"/>
                </a:lnTo>
                <a:lnTo>
                  <a:pt x="223242" y="955476"/>
                </a:lnTo>
                <a:lnTo>
                  <a:pt x="223242" y="9554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8853" name="Freeform 888852"/>
          <p:cNvSpPr/>
          <p:nvPr/>
        </p:nvSpPr>
        <p:spPr bwMode="auto">
          <a:xfrm>
            <a:off x="5723930" y="5491758"/>
            <a:ext cx="187524" cy="330398"/>
          </a:xfrm>
          <a:custGeom>
            <a:avLst/>
            <a:gdLst/>
            <a:ahLst/>
            <a:cxnLst/>
            <a:rect l="0" t="0" r="0" b="0"/>
            <a:pathLst>
              <a:path w="187524" h="330398">
                <a:moveTo>
                  <a:pt x="8929" y="35719"/>
                </a:moveTo>
                <a:lnTo>
                  <a:pt x="8929" y="35719"/>
                </a:lnTo>
                <a:lnTo>
                  <a:pt x="8929" y="35719"/>
                </a:lnTo>
                <a:lnTo>
                  <a:pt x="8929" y="35719"/>
                </a:lnTo>
                <a:lnTo>
                  <a:pt x="0" y="26789"/>
                </a:lnTo>
                <a:lnTo>
                  <a:pt x="0" y="26789"/>
                </a:lnTo>
                <a:lnTo>
                  <a:pt x="0" y="17859"/>
                </a:lnTo>
                <a:lnTo>
                  <a:pt x="8929" y="8930"/>
                </a:lnTo>
                <a:lnTo>
                  <a:pt x="8929" y="0"/>
                </a:lnTo>
                <a:lnTo>
                  <a:pt x="8929" y="0"/>
                </a:lnTo>
                <a:lnTo>
                  <a:pt x="8929" y="8930"/>
                </a:lnTo>
                <a:lnTo>
                  <a:pt x="8929" y="17859"/>
                </a:lnTo>
                <a:lnTo>
                  <a:pt x="8929" y="44648"/>
                </a:lnTo>
                <a:lnTo>
                  <a:pt x="8929" y="80367"/>
                </a:lnTo>
                <a:lnTo>
                  <a:pt x="8929" y="125015"/>
                </a:lnTo>
                <a:lnTo>
                  <a:pt x="0" y="169663"/>
                </a:lnTo>
                <a:lnTo>
                  <a:pt x="0" y="223241"/>
                </a:lnTo>
                <a:lnTo>
                  <a:pt x="0" y="267890"/>
                </a:lnTo>
                <a:lnTo>
                  <a:pt x="0" y="303608"/>
                </a:lnTo>
                <a:lnTo>
                  <a:pt x="8929" y="321468"/>
                </a:lnTo>
                <a:lnTo>
                  <a:pt x="26789" y="330397"/>
                </a:lnTo>
                <a:lnTo>
                  <a:pt x="44648" y="321468"/>
                </a:lnTo>
                <a:lnTo>
                  <a:pt x="71437" y="303608"/>
                </a:lnTo>
                <a:lnTo>
                  <a:pt x="98226" y="294679"/>
                </a:lnTo>
                <a:lnTo>
                  <a:pt x="125015" y="285749"/>
                </a:lnTo>
                <a:lnTo>
                  <a:pt x="151804" y="285749"/>
                </a:lnTo>
                <a:lnTo>
                  <a:pt x="178593" y="285749"/>
                </a:lnTo>
                <a:lnTo>
                  <a:pt x="187523" y="294679"/>
                </a:lnTo>
                <a:lnTo>
                  <a:pt x="187523"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Execution Time of enhanced systems</a:t>
            </a:r>
          </a:p>
        </p:txBody>
      </p:sp>
      <p:sp>
        <p:nvSpPr>
          <p:cNvPr id="4" name="Content Placeholder 2"/>
          <p:cNvSpPr txBox="1">
            <a:spLocks noGrp="1"/>
          </p:cNvSpPr>
          <p:nvPr>
            <p:ph idx="1"/>
          </p:nvPr>
        </p:nvSpPr>
        <p:spPr/>
        <p:txBody>
          <a:bodyPr/>
          <a:lstStyle>
            <a:lvl1pPr marL="385763" indent="-385763" algn="l"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defRPr/>
            </a:pPr>
            <a:r>
              <a:rPr lang="en-US" dirty="0" smtClean="0"/>
              <a:t> Suppose you have an enhancement or improvement in a design component.</a:t>
            </a:r>
          </a:p>
          <a:p>
            <a:pPr>
              <a:defRPr/>
            </a:pPr>
            <a:r>
              <a:rPr lang="en-US" dirty="0" smtClean="0"/>
              <a:t>The improvement in the performance of the system is limited by the % of the time the enhancement can be used</a:t>
            </a:r>
          </a:p>
          <a:p>
            <a:pPr>
              <a:buFont typeface="Arial" pitchFamily="34" charset="0"/>
              <a:buChar char="•"/>
              <a:defRPr/>
            </a:pPr>
            <a:endParaRPr lang="en-US" dirty="0"/>
          </a:p>
        </p:txBody>
      </p:sp>
      <p:sp>
        <p:nvSpPr>
          <p:cNvPr id="2" name="Freeform 1"/>
          <p:cNvSpPr/>
          <p:nvPr/>
        </p:nvSpPr>
        <p:spPr bwMode="auto">
          <a:xfrm>
            <a:off x="794742" y="3491507"/>
            <a:ext cx="285751" cy="321470"/>
          </a:xfrm>
          <a:custGeom>
            <a:avLst/>
            <a:gdLst/>
            <a:ahLst/>
            <a:cxnLst/>
            <a:rect l="0" t="0" r="0" b="0"/>
            <a:pathLst>
              <a:path w="285751" h="321470">
                <a:moveTo>
                  <a:pt x="53578" y="17860"/>
                </a:moveTo>
                <a:lnTo>
                  <a:pt x="53578" y="17860"/>
                </a:lnTo>
                <a:lnTo>
                  <a:pt x="53578" y="8930"/>
                </a:lnTo>
                <a:lnTo>
                  <a:pt x="53578" y="8930"/>
                </a:lnTo>
                <a:lnTo>
                  <a:pt x="44649" y="8930"/>
                </a:lnTo>
                <a:lnTo>
                  <a:pt x="44649" y="0"/>
                </a:lnTo>
                <a:lnTo>
                  <a:pt x="44649" y="0"/>
                </a:lnTo>
                <a:lnTo>
                  <a:pt x="44649" y="0"/>
                </a:lnTo>
                <a:lnTo>
                  <a:pt x="35719" y="0"/>
                </a:lnTo>
                <a:lnTo>
                  <a:pt x="35719" y="0"/>
                </a:lnTo>
                <a:lnTo>
                  <a:pt x="35719" y="0"/>
                </a:lnTo>
                <a:lnTo>
                  <a:pt x="35719" y="8930"/>
                </a:lnTo>
                <a:lnTo>
                  <a:pt x="35719" y="17860"/>
                </a:lnTo>
                <a:lnTo>
                  <a:pt x="44649" y="26789"/>
                </a:lnTo>
                <a:lnTo>
                  <a:pt x="44649" y="44649"/>
                </a:lnTo>
                <a:lnTo>
                  <a:pt x="44649" y="53579"/>
                </a:lnTo>
                <a:lnTo>
                  <a:pt x="44649" y="71438"/>
                </a:lnTo>
                <a:lnTo>
                  <a:pt x="44649" y="98227"/>
                </a:lnTo>
                <a:lnTo>
                  <a:pt x="44649" y="125016"/>
                </a:lnTo>
                <a:lnTo>
                  <a:pt x="35719" y="142875"/>
                </a:lnTo>
                <a:lnTo>
                  <a:pt x="26789" y="169664"/>
                </a:lnTo>
                <a:lnTo>
                  <a:pt x="17860" y="196454"/>
                </a:lnTo>
                <a:lnTo>
                  <a:pt x="8930" y="223243"/>
                </a:lnTo>
                <a:lnTo>
                  <a:pt x="0" y="241102"/>
                </a:lnTo>
                <a:lnTo>
                  <a:pt x="0" y="267891"/>
                </a:lnTo>
                <a:lnTo>
                  <a:pt x="0" y="285750"/>
                </a:lnTo>
                <a:lnTo>
                  <a:pt x="0" y="294680"/>
                </a:lnTo>
                <a:lnTo>
                  <a:pt x="0" y="303610"/>
                </a:lnTo>
                <a:lnTo>
                  <a:pt x="0" y="312539"/>
                </a:lnTo>
                <a:lnTo>
                  <a:pt x="8930" y="312539"/>
                </a:lnTo>
                <a:lnTo>
                  <a:pt x="17860" y="312539"/>
                </a:lnTo>
                <a:lnTo>
                  <a:pt x="26789" y="321469"/>
                </a:lnTo>
                <a:lnTo>
                  <a:pt x="35719" y="321469"/>
                </a:lnTo>
                <a:lnTo>
                  <a:pt x="44649" y="321469"/>
                </a:lnTo>
                <a:lnTo>
                  <a:pt x="62508" y="321469"/>
                </a:lnTo>
                <a:lnTo>
                  <a:pt x="71438" y="321469"/>
                </a:lnTo>
                <a:lnTo>
                  <a:pt x="89297" y="312539"/>
                </a:lnTo>
                <a:lnTo>
                  <a:pt x="116086" y="312539"/>
                </a:lnTo>
                <a:lnTo>
                  <a:pt x="142875" y="312539"/>
                </a:lnTo>
                <a:lnTo>
                  <a:pt x="169664" y="303610"/>
                </a:lnTo>
                <a:lnTo>
                  <a:pt x="205383" y="294680"/>
                </a:lnTo>
                <a:lnTo>
                  <a:pt x="232172" y="285750"/>
                </a:lnTo>
                <a:lnTo>
                  <a:pt x="258961" y="285750"/>
                </a:lnTo>
                <a:lnTo>
                  <a:pt x="276821" y="285750"/>
                </a:lnTo>
                <a:lnTo>
                  <a:pt x="285750" y="285750"/>
                </a:lnTo>
                <a:lnTo>
                  <a:pt x="285750" y="294680"/>
                </a:lnTo>
                <a:lnTo>
                  <a:pt x="285750"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803672" y="3580804"/>
            <a:ext cx="142876" cy="35720"/>
          </a:xfrm>
          <a:custGeom>
            <a:avLst/>
            <a:gdLst/>
            <a:ahLst/>
            <a:cxnLst/>
            <a:rect l="0" t="0" r="0" b="0"/>
            <a:pathLst>
              <a:path w="142876" h="35720">
                <a:moveTo>
                  <a:pt x="44648" y="35719"/>
                </a:moveTo>
                <a:lnTo>
                  <a:pt x="35719" y="35719"/>
                </a:lnTo>
                <a:lnTo>
                  <a:pt x="26789" y="26789"/>
                </a:lnTo>
                <a:lnTo>
                  <a:pt x="17859" y="26789"/>
                </a:lnTo>
                <a:lnTo>
                  <a:pt x="8930" y="17860"/>
                </a:lnTo>
                <a:lnTo>
                  <a:pt x="0" y="17860"/>
                </a:lnTo>
                <a:lnTo>
                  <a:pt x="0" y="17860"/>
                </a:lnTo>
                <a:lnTo>
                  <a:pt x="0" y="17860"/>
                </a:lnTo>
                <a:lnTo>
                  <a:pt x="8930" y="17860"/>
                </a:lnTo>
                <a:lnTo>
                  <a:pt x="17859" y="26789"/>
                </a:lnTo>
                <a:lnTo>
                  <a:pt x="26789" y="26789"/>
                </a:lnTo>
                <a:lnTo>
                  <a:pt x="44648" y="26789"/>
                </a:lnTo>
                <a:lnTo>
                  <a:pt x="62508" y="26789"/>
                </a:lnTo>
                <a:lnTo>
                  <a:pt x="80367" y="17860"/>
                </a:lnTo>
                <a:lnTo>
                  <a:pt x="98227" y="17860"/>
                </a:lnTo>
                <a:lnTo>
                  <a:pt x="116086" y="8930"/>
                </a:lnTo>
                <a:lnTo>
                  <a:pt x="12501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812602" y="3429000"/>
            <a:ext cx="178594" cy="26790"/>
          </a:xfrm>
          <a:custGeom>
            <a:avLst/>
            <a:gdLst/>
            <a:ahLst/>
            <a:cxnLst/>
            <a:rect l="0" t="0" r="0" b="0"/>
            <a:pathLst>
              <a:path w="178594" h="26790">
                <a:moveTo>
                  <a:pt x="8929" y="26789"/>
                </a:moveTo>
                <a:lnTo>
                  <a:pt x="8929" y="26789"/>
                </a:lnTo>
                <a:lnTo>
                  <a:pt x="0" y="26789"/>
                </a:lnTo>
                <a:lnTo>
                  <a:pt x="0" y="26789"/>
                </a:lnTo>
                <a:lnTo>
                  <a:pt x="8929" y="26789"/>
                </a:lnTo>
                <a:lnTo>
                  <a:pt x="17859" y="26789"/>
                </a:lnTo>
                <a:lnTo>
                  <a:pt x="35718" y="26789"/>
                </a:lnTo>
                <a:lnTo>
                  <a:pt x="62507" y="17859"/>
                </a:lnTo>
                <a:lnTo>
                  <a:pt x="98226" y="17859"/>
                </a:lnTo>
                <a:lnTo>
                  <a:pt x="133945" y="8929"/>
                </a:lnTo>
                <a:lnTo>
                  <a:pt x="160734" y="8929"/>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071563" y="3616523"/>
            <a:ext cx="142876" cy="258962"/>
          </a:xfrm>
          <a:custGeom>
            <a:avLst/>
            <a:gdLst/>
            <a:ahLst/>
            <a:cxnLst/>
            <a:rect l="0" t="0" r="0" b="0"/>
            <a:pathLst>
              <a:path w="142876" h="258962">
                <a:moveTo>
                  <a:pt x="8929" y="0"/>
                </a:moveTo>
                <a:lnTo>
                  <a:pt x="8929" y="0"/>
                </a:lnTo>
                <a:lnTo>
                  <a:pt x="0" y="8930"/>
                </a:lnTo>
                <a:lnTo>
                  <a:pt x="0" y="26789"/>
                </a:lnTo>
                <a:lnTo>
                  <a:pt x="0" y="44648"/>
                </a:lnTo>
                <a:lnTo>
                  <a:pt x="8929" y="71438"/>
                </a:lnTo>
                <a:lnTo>
                  <a:pt x="17859" y="107156"/>
                </a:lnTo>
                <a:lnTo>
                  <a:pt x="26789" y="133945"/>
                </a:lnTo>
                <a:lnTo>
                  <a:pt x="44648" y="160734"/>
                </a:lnTo>
                <a:lnTo>
                  <a:pt x="53578" y="187523"/>
                </a:lnTo>
                <a:lnTo>
                  <a:pt x="71437" y="205383"/>
                </a:lnTo>
                <a:lnTo>
                  <a:pt x="80367" y="223242"/>
                </a:lnTo>
                <a:lnTo>
                  <a:pt x="89296" y="241102"/>
                </a:lnTo>
                <a:lnTo>
                  <a:pt x="107156" y="250031"/>
                </a:lnTo>
                <a:lnTo>
                  <a:pt x="116086" y="258961"/>
                </a:lnTo>
                <a:lnTo>
                  <a:pt x="125015" y="258961"/>
                </a:lnTo>
                <a:lnTo>
                  <a:pt x="133945" y="241102"/>
                </a:lnTo>
                <a:lnTo>
                  <a:pt x="142875" y="223242"/>
                </a:lnTo>
                <a:lnTo>
                  <a:pt x="14287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089422" y="3661171"/>
            <a:ext cx="80368" cy="178595"/>
          </a:xfrm>
          <a:custGeom>
            <a:avLst/>
            <a:gdLst/>
            <a:ahLst/>
            <a:cxnLst/>
            <a:rect l="0" t="0" r="0" b="0"/>
            <a:pathLst>
              <a:path w="80368" h="178595">
                <a:moveTo>
                  <a:pt x="80367" y="0"/>
                </a:moveTo>
                <a:lnTo>
                  <a:pt x="71437" y="8930"/>
                </a:lnTo>
                <a:lnTo>
                  <a:pt x="62508" y="26790"/>
                </a:lnTo>
                <a:lnTo>
                  <a:pt x="44648" y="53579"/>
                </a:lnTo>
                <a:lnTo>
                  <a:pt x="26789" y="89297"/>
                </a:lnTo>
                <a:lnTo>
                  <a:pt x="8930" y="125016"/>
                </a:lnTo>
                <a:lnTo>
                  <a:pt x="8930" y="151805"/>
                </a:lnTo>
                <a:lnTo>
                  <a:pt x="0" y="169665"/>
                </a:lnTo>
                <a:lnTo>
                  <a:pt x="0" y="178594"/>
                </a:lnTo>
                <a:lnTo>
                  <a:pt x="0" y="169665"/>
                </a:lnTo>
                <a:lnTo>
                  <a:pt x="0"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223367" y="3679031"/>
            <a:ext cx="133947" cy="205384"/>
          </a:xfrm>
          <a:custGeom>
            <a:avLst/>
            <a:gdLst/>
            <a:ahLst/>
            <a:cxnLst/>
            <a:rect l="0" t="0" r="0" b="0"/>
            <a:pathLst>
              <a:path w="133947" h="205384">
                <a:moveTo>
                  <a:pt x="0" y="62508"/>
                </a:moveTo>
                <a:lnTo>
                  <a:pt x="0" y="62508"/>
                </a:lnTo>
                <a:lnTo>
                  <a:pt x="0" y="71437"/>
                </a:lnTo>
                <a:lnTo>
                  <a:pt x="0" y="71437"/>
                </a:lnTo>
                <a:lnTo>
                  <a:pt x="0" y="80367"/>
                </a:lnTo>
                <a:lnTo>
                  <a:pt x="8930" y="89297"/>
                </a:lnTo>
                <a:lnTo>
                  <a:pt x="26789" y="98226"/>
                </a:lnTo>
                <a:lnTo>
                  <a:pt x="44649" y="98226"/>
                </a:lnTo>
                <a:lnTo>
                  <a:pt x="62508" y="98226"/>
                </a:lnTo>
                <a:lnTo>
                  <a:pt x="89297" y="89297"/>
                </a:lnTo>
                <a:lnTo>
                  <a:pt x="107156" y="80367"/>
                </a:lnTo>
                <a:lnTo>
                  <a:pt x="125016" y="71437"/>
                </a:lnTo>
                <a:lnTo>
                  <a:pt x="133946" y="53578"/>
                </a:lnTo>
                <a:lnTo>
                  <a:pt x="133946" y="44648"/>
                </a:lnTo>
                <a:lnTo>
                  <a:pt x="125016" y="26789"/>
                </a:lnTo>
                <a:lnTo>
                  <a:pt x="116086" y="8930"/>
                </a:lnTo>
                <a:lnTo>
                  <a:pt x="98227" y="0"/>
                </a:lnTo>
                <a:lnTo>
                  <a:pt x="80367" y="8930"/>
                </a:lnTo>
                <a:lnTo>
                  <a:pt x="62508" y="26789"/>
                </a:lnTo>
                <a:lnTo>
                  <a:pt x="44649" y="62508"/>
                </a:lnTo>
                <a:lnTo>
                  <a:pt x="26789" y="98226"/>
                </a:lnTo>
                <a:lnTo>
                  <a:pt x="26789" y="142875"/>
                </a:lnTo>
                <a:lnTo>
                  <a:pt x="35719" y="178594"/>
                </a:lnTo>
                <a:lnTo>
                  <a:pt x="53578" y="196453"/>
                </a:lnTo>
                <a:lnTo>
                  <a:pt x="71438" y="205383"/>
                </a:lnTo>
                <a:lnTo>
                  <a:pt x="98227" y="196453"/>
                </a:lnTo>
                <a:lnTo>
                  <a:pt x="9822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428750" y="3518296"/>
            <a:ext cx="294681" cy="410767"/>
          </a:xfrm>
          <a:custGeom>
            <a:avLst/>
            <a:gdLst/>
            <a:ahLst/>
            <a:cxnLst/>
            <a:rect l="0" t="0" r="0" b="0"/>
            <a:pathLst>
              <a:path w="294681" h="410767">
                <a:moveTo>
                  <a:pt x="35719" y="196454"/>
                </a:moveTo>
                <a:lnTo>
                  <a:pt x="35719" y="205383"/>
                </a:lnTo>
                <a:lnTo>
                  <a:pt x="26789" y="223243"/>
                </a:lnTo>
                <a:lnTo>
                  <a:pt x="8930" y="250032"/>
                </a:lnTo>
                <a:lnTo>
                  <a:pt x="0" y="285750"/>
                </a:lnTo>
                <a:lnTo>
                  <a:pt x="0" y="312540"/>
                </a:lnTo>
                <a:lnTo>
                  <a:pt x="0" y="348258"/>
                </a:lnTo>
                <a:lnTo>
                  <a:pt x="0" y="375047"/>
                </a:lnTo>
                <a:lnTo>
                  <a:pt x="8930" y="392907"/>
                </a:lnTo>
                <a:lnTo>
                  <a:pt x="26789" y="392907"/>
                </a:lnTo>
                <a:lnTo>
                  <a:pt x="35719" y="392907"/>
                </a:lnTo>
                <a:lnTo>
                  <a:pt x="53578" y="375047"/>
                </a:lnTo>
                <a:lnTo>
                  <a:pt x="62508" y="357188"/>
                </a:lnTo>
                <a:lnTo>
                  <a:pt x="62508" y="330399"/>
                </a:lnTo>
                <a:lnTo>
                  <a:pt x="71438" y="312540"/>
                </a:lnTo>
                <a:lnTo>
                  <a:pt x="71438" y="294680"/>
                </a:lnTo>
                <a:lnTo>
                  <a:pt x="71438" y="285750"/>
                </a:lnTo>
                <a:lnTo>
                  <a:pt x="62508" y="285750"/>
                </a:lnTo>
                <a:lnTo>
                  <a:pt x="62508" y="303610"/>
                </a:lnTo>
                <a:lnTo>
                  <a:pt x="71438" y="330399"/>
                </a:lnTo>
                <a:lnTo>
                  <a:pt x="71438" y="357188"/>
                </a:lnTo>
                <a:lnTo>
                  <a:pt x="80367" y="375047"/>
                </a:lnTo>
                <a:lnTo>
                  <a:pt x="98227" y="392907"/>
                </a:lnTo>
                <a:lnTo>
                  <a:pt x="116086" y="401836"/>
                </a:lnTo>
                <a:lnTo>
                  <a:pt x="133945" y="401836"/>
                </a:lnTo>
                <a:lnTo>
                  <a:pt x="160734" y="392907"/>
                </a:lnTo>
                <a:lnTo>
                  <a:pt x="178594" y="366118"/>
                </a:lnTo>
                <a:lnTo>
                  <a:pt x="196453" y="348258"/>
                </a:lnTo>
                <a:lnTo>
                  <a:pt x="205383" y="312540"/>
                </a:lnTo>
                <a:lnTo>
                  <a:pt x="214313" y="276821"/>
                </a:lnTo>
                <a:lnTo>
                  <a:pt x="223242" y="241102"/>
                </a:lnTo>
                <a:lnTo>
                  <a:pt x="223242" y="196454"/>
                </a:lnTo>
                <a:lnTo>
                  <a:pt x="223242" y="151805"/>
                </a:lnTo>
                <a:lnTo>
                  <a:pt x="232172" y="107157"/>
                </a:lnTo>
                <a:lnTo>
                  <a:pt x="232172" y="62508"/>
                </a:lnTo>
                <a:lnTo>
                  <a:pt x="232172" y="35719"/>
                </a:lnTo>
                <a:lnTo>
                  <a:pt x="241102" y="8930"/>
                </a:lnTo>
                <a:lnTo>
                  <a:pt x="241102" y="0"/>
                </a:lnTo>
                <a:lnTo>
                  <a:pt x="241102" y="8930"/>
                </a:lnTo>
                <a:lnTo>
                  <a:pt x="232172" y="26790"/>
                </a:lnTo>
                <a:lnTo>
                  <a:pt x="223242" y="71438"/>
                </a:lnTo>
                <a:lnTo>
                  <a:pt x="214313" y="125016"/>
                </a:lnTo>
                <a:lnTo>
                  <a:pt x="214313" y="187524"/>
                </a:lnTo>
                <a:lnTo>
                  <a:pt x="223242" y="250032"/>
                </a:lnTo>
                <a:lnTo>
                  <a:pt x="232172" y="312540"/>
                </a:lnTo>
                <a:lnTo>
                  <a:pt x="241102" y="348258"/>
                </a:lnTo>
                <a:lnTo>
                  <a:pt x="258961" y="383977"/>
                </a:lnTo>
                <a:lnTo>
                  <a:pt x="276820" y="401836"/>
                </a:lnTo>
                <a:lnTo>
                  <a:pt x="285750" y="410766"/>
                </a:lnTo>
                <a:lnTo>
                  <a:pt x="294680" y="410766"/>
                </a:lnTo>
                <a:lnTo>
                  <a:pt x="294680" y="401836"/>
                </a:lnTo>
                <a:lnTo>
                  <a:pt x="285750" y="366118"/>
                </a:lnTo>
                <a:lnTo>
                  <a:pt x="267891" y="330399"/>
                </a:lnTo>
                <a:lnTo>
                  <a:pt x="241102" y="276821"/>
                </a:lnTo>
                <a:lnTo>
                  <a:pt x="241102"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500188" y="3661171"/>
            <a:ext cx="196454" cy="62509"/>
          </a:xfrm>
          <a:custGeom>
            <a:avLst/>
            <a:gdLst/>
            <a:ahLst/>
            <a:cxnLst/>
            <a:rect l="0" t="0" r="0" b="0"/>
            <a:pathLst>
              <a:path w="196454" h="62509">
                <a:moveTo>
                  <a:pt x="0" y="0"/>
                </a:moveTo>
                <a:lnTo>
                  <a:pt x="0" y="8930"/>
                </a:lnTo>
                <a:lnTo>
                  <a:pt x="0" y="17860"/>
                </a:lnTo>
                <a:lnTo>
                  <a:pt x="0" y="26790"/>
                </a:lnTo>
                <a:lnTo>
                  <a:pt x="8929" y="44649"/>
                </a:lnTo>
                <a:lnTo>
                  <a:pt x="35718" y="53579"/>
                </a:lnTo>
                <a:lnTo>
                  <a:pt x="71437" y="62508"/>
                </a:lnTo>
                <a:lnTo>
                  <a:pt x="107156" y="62508"/>
                </a:lnTo>
                <a:lnTo>
                  <a:pt x="151804" y="62508"/>
                </a:lnTo>
                <a:lnTo>
                  <a:pt x="196453" y="53579"/>
                </a:lnTo>
                <a:lnTo>
                  <a:pt x="196453"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821656" y="3848695"/>
            <a:ext cx="26790" cy="53579"/>
          </a:xfrm>
          <a:custGeom>
            <a:avLst/>
            <a:gdLst/>
            <a:ahLst/>
            <a:cxnLst/>
            <a:rect l="0" t="0" r="0" b="0"/>
            <a:pathLst>
              <a:path w="26790" h="53579">
                <a:moveTo>
                  <a:pt x="0" y="17859"/>
                </a:moveTo>
                <a:lnTo>
                  <a:pt x="0" y="17859"/>
                </a:lnTo>
                <a:lnTo>
                  <a:pt x="0" y="26789"/>
                </a:lnTo>
                <a:lnTo>
                  <a:pt x="0" y="35719"/>
                </a:lnTo>
                <a:lnTo>
                  <a:pt x="0" y="53578"/>
                </a:lnTo>
                <a:lnTo>
                  <a:pt x="8930" y="53578"/>
                </a:lnTo>
                <a:lnTo>
                  <a:pt x="8930" y="53578"/>
                </a:lnTo>
                <a:lnTo>
                  <a:pt x="17860" y="35719"/>
                </a:lnTo>
                <a:lnTo>
                  <a:pt x="17860" y="2678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777008" y="3571875"/>
            <a:ext cx="26790" cy="80368"/>
          </a:xfrm>
          <a:custGeom>
            <a:avLst/>
            <a:gdLst/>
            <a:ahLst/>
            <a:cxnLst/>
            <a:rect l="0" t="0" r="0" b="0"/>
            <a:pathLst>
              <a:path w="26790" h="80368">
                <a:moveTo>
                  <a:pt x="26789" y="0"/>
                </a:moveTo>
                <a:lnTo>
                  <a:pt x="17859" y="0"/>
                </a:lnTo>
                <a:lnTo>
                  <a:pt x="8930" y="8929"/>
                </a:lnTo>
                <a:lnTo>
                  <a:pt x="0" y="17859"/>
                </a:lnTo>
                <a:lnTo>
                  <a:pt x="0" y="35718"/>
                </a:lnTo>
                <a:lnTo>
                  <a:pt x="0" y="53578"/>
                </a:lnTo>
                <a:lnTo>
                  <a:pt x="8930" y="71437"/>
                </a:lnTo>
                <a:lnTo>
                  <a:pt x="17859" y="80367"/>
                </a:lnTo>
                <a:lnTo>
                  <a:pt x="1785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928813" y="3786187"/>
            <a:ext cx="71438" cy="80368"/>
          </a:xfrm>
          <a:custGeom>
            <a:avLst/>
            <a:gdLst/>
            <a:ahLst/>
            <a:cxnLst/>
            <a:rect l="0" t="0" r="0" b="0"/>
            <a:pathLst>
              <a:path w="71438" h="80368">
                <a:moveTo>
                  <a:pt x="8929" y="44649"/>
                </a:moveTo>
                <a:lnTo>
                  <a:pt x="8929" y="53578"/>
                </a:lnTo>
                <a:lnTo>
                  <a:pt x="8929" y="62508"/>
                </a:lnTo>
                <a:lnTo>
                  <a:pt x="0" y="71438"/>
                </a:lnTo>
                <a:lnTo>
                  <a:pt x="0" y="80367"/>
                </a:lnTo>
                <a:lnTo>
                  <a:pt x="8929" y="80367"/>
                </a:lnTo>
                <a:lnTo>
                  <a:pt x="17859" y="80367"/>
                </a:lnTo>
                <a:lnTo>
                  <a:pt x="35718" y="62508"/>
                </a:lnTo>
                <a:lnTo>
                  <a:pt x="53578" y="35719"/>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053828" y="3679031"/>
            <a:ext cx="232173" cy="205384"/>
          </a:xfrm>
          <a:custGeom>
            <a:avLst/>
            <a:gdLst/>
            <a:ahLst/>
            <a:cxnLst/>
            <a:rect l="0" t="0" r="0" b="0"/>
            <a:pathLst>
              <a:path w="232173" h="205384">
                <a:moveTo>
                  <a:pt x="0" y="0"/>
                </a:moveTo>
                <a:lnTo>
                  <a:pt x="0" y="8930"/>
                </a:lnTo>
                <a:lnTo>
                  <a:pt x="0" y="26789"/>
                </a:lnTo>
                <a:lnTo>
                  <a:pt x="0" y="62508"/>
                </a:lnTo>
                <a:lnTo>
                  <a:pt x="0" y="98226"/>
                </a:lnTo>
                <a:lnTo>
                  <a:pt x="0" y="142875"/>
                </a:lnTo>
                <a:lnTo>
                  <a:pt x="17860" y="178594"/>
                </a:lnTo>
                <a:lnTo>
                  <a:pt x="26789" y="196453"/>
                </a:lnTo>
                <a:lnTo>
                  <a:pt x="53578" y="205383"/>
                </a:lnTo>
                <a:lnTo>
                  <a:pt x="71438" y="196453"/>
                </a:lnTo>
                <a:lnTo>
                  <a:pt x="89297" y="178594"/>
                </a:lnTo>
                <a:lnTo>
                  <a:pt x="107156" y="151805"/>
                </a:lnTo>
                <a:lnTo>
                  <a:pt x="116086" y="125015"/>
                </a:lnTo>
                <a:lnTo>
                  <a:pt x="133945" y="89297"/>
                </a:lnTo>
                <a:lnTo>
                  <a:pt x="142875" y="62508"/>
                </a:lnTo>
                <a:lnTo>
                  <a:pt x="151805" y="53578"/>
                </a:lnTo>
                <a:lnTo>
                  <a:pt x="160735" y="53578"/>
                </a:lnTo>
                <a:lnTo>
                  <a:pt x="169664" y="71437"/>
                </a:lnTo>
                <a:lnTo>
                  <a:pt x="178594" y="98226"/>
                </a:lnTo>
                <a:lnTo>
                  <a:pt x="196453" y="125015"/>
                </a:lnTo>
                <a:lnTo>
                  <a:pt x="214313" y="151805"/>
                </a:lnTo>
                <a:lnTo>
                  <a:pt x="232172" y="160734"/>
                </a:lnTo>
                <a:lnTo>
                  <a:pt x="232172"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455664" y="3464718"/>
            <a:ext cx="26790" cy="348259"/>
          </a:xfrm>
          <a:custGeom>
            <a:avLst/>
            <a:gdLst/>
            <a:ahLst/>
            <a:cxnLst/>
            <a:rect l="0" t="0" r="0" b="0"/>
            <a:pathLst>
              <a:path w="26790" h="348259">
                <a:moveTo>
                  <a:pt x="8930" y="0"/>
                </a:moveTo>
                <a:lnTo>
                  <a:pt x="0" y="17860"/>
                </a:lnTo>
                <a:lnTo>
                  <a:pt x="0" y="53578"/>
                </a:lnTo>
                <a:lnTo>
                  <a:pt x="0" y="107157"/>
                </a:lnTo>
                <a:lnTo>
                  <a:pt x="0" y="169664"/>
                </a:lnTo>
                <a:lnTo>
                  <a:pt x="0" y="241102"/>
                </a:lnTo>
                <a:lnTo>
                  <a:pt x="8930" y="294680"/>
                </a:lnTo>
                <a:lnTo>
                  <a:pt x="17859" y="330399"/>
                </a:lnTo>
                <a:lnTo>
                  <a:pt x="17859" y="348258"/>
                </a:lnTo>
                <a:lnTo>
                  <a:pt x="26789" y="339328"/>
                </a:lnTo>
                <a:lnTo>
                  <a:pt x="26789" y="321469"/>
                </a:lnTo>
                <a:lnTo>
                  <a:pt x="17859" y="276821"/>
                </a:lnTo>
                <a:lnTo>
                  <a:pt x="17859"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169914" y="3402211"/>
            <a:ext cx="526853" cy="44649"/>
          </a:xfrm>
          <a:custGeom>
            <a:avLst/>
            <a:gdLst/>
            <a:ahLst/>
            <a:cxnLst/>
            <a:rect l="0" t="0" r="0" b="0"/>
            <a:pathLst>
              <a:path w="526853" h="44649">
                <a:moveTo>
                  <a:pt x="17859" y="35718"/>
                </a:moveTo>
                <a:lnTo>
                  <a:pt x="8930" y="35718"/>
                </a:lnTo>
                <a:lnTo>
                  <a:pt x="0" y="35718"/>
                </a:lnTo>
                <a:lnTo>
                  <a:pt x="0" y="44648"/>
                </a:lnTo>
                <a:lnTo>
                  <a:pt x="8930" y="44648"/>
                </a:lnTo>
                <a:lnTo>
                  <a:pt x="35719" y="35718"/>
                </a:lnTo>
                <a:lnTo>
                  <a:pt x="80367" y="26789"/>
                </a:lnTo>
                <a:lnTo>
                  <a:pt x="142875" y="17859"/>
                </a:lnTo>
                <a:lnTo>
                  <a:pt x="223242" y="8929"/>
                </a:lnTo>
                <a:lnTo>
                  <a:pt x="303609" y="0"/>
                </a:lnTo>
                <a:lnTo>
                  <a:pt x="383977" y="0"/>
                </a:lnTo>
                <a:lnTo>
                  <a:pt x="446484" y="0"/>
                </a:lnTo>
                <a:lnTo>
                  <a:pt x="491133" y="8929"/>
                </a:lnTo>
                <a:lnTo>
                  <a:pt x="526852" y="26789"/>
                </a:lnTo>
                <a:lnTo>
                  <a:pt x="52685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607469" y="3723679"/>
            <a:ext cx="53579" cy="107158"/>
          </a:xfrm>
          <a:custGeom>
            <a:avLst/>
            <a:gdLst/>
            <a:ahLst/>
            <a:cxnLst/>
            <a:rect l="0" t="0" r="0" b="0"/>
            <a:pathLst>
              <a:path w="53579" h="107158">
                <a:moveTo>
                  <a:pt x="0" y="0"/>
                </a:moveTo>
                <a:lnTo>
                  <a:pt x="0" y="17860"/>
                </a:lnTo>
                <a:lnTo>
                  <a:pt x="8929" y="35719"/>
                </a:lnTo>
                <a:lnTo>
                  <a:pt x="8929" y="53578"/>
                </a:lnTo>
                <a:lnTo>
                  <a:pt x="17859" y="80367"/>
                </a:lnTo>
                <a:lnTo>
                  <a:pt x="35719" y="98227"/>
                </a:lnTo>
                <a:lnTo>
                  <a:pt x="44648" y="107157"/>
                </a:lnTo>
                <a:lnTo>
                  <a:pt x="53578" y="107157"/>
                </a:lnTo>
                <a:lnTo>
                  <a:pt x="53578" y="98227"/>
                </a:lnTo>
                <a:lnTo>
                  <a:pt x="44648" y="62508"/>
                </a:lnTo>
                <a:lnTo>
                  <a:pt x="4464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643188" y="3545086"/>
            <a:ext cx="26790" cy="35719"/>
          </a:xfrm>
          <a:custGeom>
            <a:avLst/>
            <a:gdLst/>
            <a:ahLst/>
            <a:cxnLst/>
            <a:rect l="0" t="0" r="0" b="0"/>
            <a:pathLst>
              <a:path w="26790" h="35719">
                <a:moveTo>
                  <a:pt x="0" y="0"/>
                </a:moveTo>
                <a:lnTo>
                  <a:pt x="0" y="0"/>
                </a:lnTo>
                <a:lnTo>
                  <a:pt x="0" y="8929"/>
                </a:lnTo>
                <a:lnTo>
                  <a:pt x="8929" y="17859"/>
                </a:lnTo>
                <a:lnTo>
                  <a:pt x="17859" y="17859"/>
                </a:lnTo>
                <a:lnTo>
                  <a:pt x="26789" y="35718"/>
                </a:lnTo>
                <a:lnTo>
                  <a:pt x="26789"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768203" y="3643312"/>
            <a:ext cx="205384" cy="116087"/>
          </a:xfrm>
          <a:custGeom>
            <a:avLst/>
            <a:gdLst/>
            <a:ahLst/>
            <a:cxnLst/>
            <a:rect l="0" t="0" r="0" b="0"/>
            <a:pathLst>
              <a:path w="205384" h="116087">
                <a:moveTo>
                  <a:pt x="8930" y="80367"/>
                </a:moveTo>
                <a:lnTo>
                  <a:pt x="8930" y="80367"/>
                </a:lnTo>
                <a:lnTo>
                  <a:pt x="8930" y="62508"/>
                </a:lnTo>
                <a:lnTo>
                  <a:pt x="0" y="44649"/>
                </a:lnTo>
                <a:lnTo>
                  <a:pt x="0" y="26789"/>
                </a:lnTo>
                <a:lnTo>
                  <a:pt x="0" y="8930"/>
                </a:lnTo>
                <a:lnTo>
                  <a:pt x="0" y="0"/>
                </a:lnTo>
                <a:lnTo>
                  <a:pt x="0" y="0"/>
                </a:lnTo>
                <a:lnTo>
                  <a:pt x="0" y="8930"/>
                </a:lnTo>
                <a:lnTo>
                  <a:pt x="0" y="26789"/>
                </a:lnTo>
                <a:lnTo>
                  <a:pt x="8930" y="44649"/>
                </a:lnTo>
                <a:lnTo>
                  <a:pt x="17860" y="71438"/>
                </a:lnTo>
                <a:lnTo>
                  <a:pt x="26789" y="80367"/>
                </a:lnTo>
                <a:lnTo>
                  <a:pt x="35719" y="89297"/>
                </a:lnTo>
                <a:lnTo>
                  <a:pt x="53578" y="89297"/>
                </a:lnTo>
                <a:lnTo>
                  <a:pt x="62508" y="80367"/>
                </a:lnTo>
                <a:lnTo>
                  <a:pt x="71438" y="71438"/>
                </a:lnTo>
                <a:lnTo>
                  <a:pt x="89297" y="62508"/>
                </a:lnTo>
                <a:lnTo>
                  <a:pt x="89297" y="44649"/>
                </a:lnTo>
                <a:lnTo>
                  <a:pt x="98227" y="35719"/>
                </a:lnTo>
                <a:lnTo>
                  <a:pt x="98227" y="26789"/>
                </a:lnTo>
                <a:lnTo>
                  <a:pt x="98227" y="26789"/>
                </a:lnTo>
                <a:lnTo>
                  <a:pt x="98227" y="35719"/>
                </a:lnTo>
                <a:lnTo>
                  <a:pt x="107156" y="53578"/>
                </a:lnTo>
                <a:lnTo>
                  <a:pt x="107156" y="71438"/>
                </a:lnTo>
                <a:lnTo>
                  <a:pt x="116086" y="89297"/>
                </a:lnTo>
                <a:lnTo>
                  <a:pt x="133945" y="107156"/>
                </a:lnTo>
                <a:lnTo>
                  <a:pt x="151805" y="116086"/>
                </a:lnTo>
                <a:lnTo>
                  <a:pt x="169664" y="116086"/>
                </a:lnTo>
                <a:lnTo>
                  <a:pt x="187524" y="107156"/>
                </a:lnTo>
                <a:lnTo>
                  <a:pt x="196453" y="89297"/>
                </a:lnTo>
                <a:lnTo>
                  <a:pt x="205383" y="62508"/>
                </a:lnTo>
                <a:lnTo>
                  <a:pt x="20538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018234" y="3661171"/>
            <a:ext cx="125017" cy="241103"/>
          </a:xfrm>
          <a:custGeom>
            <a:avLst/>
            <a:gdLst/>
            <a:ahLst/>
            <a:cxnLst/>
            <a:rect l="0" t="0" r="0" b="0"/>
            <a:pathLst>
              <a:path w="125017" h="241103">
                <a:moveTo>
                  <a:pt x="8930" y="44649"/>
                </a:moveTo>
                <a:lnTo>
                  <a:pt x="0" y="53579"/>
                </a:lnTo>
                <a:lnTo>
                  <a:pt x="0" y="62508"/>
                </a:lnTo>
                <a:lnTo>
                  <a:pt x="8930" y="71438"/>
                </a:lnTo>
                <a:lnTo>
                  <a:pt x="26789" y="89297"/>
                </a:lnTo>
                <a:lnTo>
                  <a:pt x="44649" y="89297"/>
                </a:lnTo>
                <a:lnTo>
                  <a:pt x="62508" y="89297"/>
                </a:lnTo>
                <a:lnTo>
                  <a:pt x="89297" y="80368"/>
                </a:lnTo>
                <a:lnTo>
                  <a:pt x="107157" y="62508"/>
                </a:lnTo>
                <a:lnTo>
                  <a:pt x="116086" y="44649"/>
                </a:lnTo>
                <a:lnTo>
                  <a:pt x="125016" y="26790"/>
                </a:lnTo>
                <a:lnTo>
                  <a:pt x="116086" y="8930"/>
                </a:lnTo>
                <a:lnTo>
                  <a:pt x="116086" y="0"/>
                </a:lnTo>
                <a:lnTo>
                  <a:pt x="98227" y="0"/>
                </a:lnTo>
                <a:lnTo>
                  <a:pt x="80368" y="26790"/>
                </a:lnTo>
                <a:lnTo>
                  <a:pt x="62508" y="71438"/>
                </a:lnTo>
                <a:lnTo>
                  <a:pt x="53579" y="133946"/>
                </a:lnTo>
                <a:lnTo>
                  <a:pt x="44649" y="187524"/>
                </a:lnTo>
                <a:lnTo>
                  <a:pt x="44649" y="232172"/>
                </a:lnTo>
                <a:lnTo>
                  <a:pt x="53579" y="241102"/>
                </a:lnTo>
                <a:lnTo>
                  <a:pt x="5357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303984" y="3554015"/>
            <a:ext cx="80369" cy="17861"/>
          </a:xfrm>
          <a:custGeom>
            <a:avLst/>
            <a:gdLst/>
            <a:ahLst/>
            <a:cxnLst/>
            <a:rect l="0" t="0" r="0" b="0"/>
            <a:pathLst>
              <a:path w="80369" h="17861">
                <a:moveTo>
                  <a:pt x="0" y="17860"/>
                </a:moveTo>
                <a:lnTo>
                  <a:pt x="8930" y="17860"/>
                </a:lnTo>
                <a:lnTo>
                  <a:pt x="17860" y="17860"/>
                </a:lnTo>
                <a:lnTo>
                  <a:pt x="26789" y="8930"/>
                </a:lnTo>
                <a:lnTo>
                  <a:pt x="35719" y="8930"/>
                </a:lnTo>
                <a:lnTo>
                  <a:pt x="53579" y="8930"/>
                </a:lnTo>
                <a:lnTo>
                  <a:pt x="71438" y="0"/>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339703" y="3634382"/>
            <a:ext cx="80368" cy="8931"/>
          </a:xfrm>
          <a:custGeom>
            <a:avLst/>
            <a:gdLst/>
            <a:ahLst/>
            <a:cxnLst/>
            <a:rect l="0" t="0" r="0" b="0"/>
            <a:pathLst>
              <a:path w="80368" h="8931">
                <a:moveTo>
                  <a:pt x="0" y="0"/>
                </a:moveTo>
                <a:lnTo>
                  <a:pt x="8930" y="0"/>
                </a:lnTo>
                <a:lnTo>
                  <a:pt x="26789" y="0"/>
                </a:lnTo>
                <a:lnTo>
                  <a:pt x="44649" y="0"/>
                </a:lnTo>
                <a:lnTo>
                  <a:pt x="62508" y="0"/>
                </a:lnTo>
                <a:lnTo>
                  <a:pt x="80367" y="8930"/>
                </a:lnTo>
                <a:lnTo>
                  <a:pt x="80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652242" y="3393281"/>
            <a:ext cx="267892" cy="321470"/>
          </a:xfrm>
          <a:custGeom>
            <a:avLst/>
            <a:gdLst/>
            <a:ahLst/>
            <a:cxnLst/>
            <a:rect l="0" t="0" r="0" b="0"/>
            <a:pathLst>
              <a:path w="267892" h="321470">
                <a:moveTo>
                  <a:pt x="35719" y="0"/>
                </a:moveTo>
                <a:lnTo>
                  <a:pt x="35719" y="0"/>
                </a:lnTo>
                <a:lnTo>
                  <a:pt x="35719" y="0"/>
                </a:lnTo>
                <a:lnTo>
                  <a:pt x="26789" y="0"/>
                </a:lnTo>
                <a:lnTo>
                  <a:pt x="26789" y="8930"/>
                </a:lnTo>
                <a:lnTo>
                  <a:pt x="17860" y="26789"/>
                </a:lnTo>
                <a:lnTo>
                  <a:pt x="8930" y="53578"/>
                </a:lnTo>
                <a:lnTo>
                  <a:pt x="8930" y="89297"/>
                </a:lnTo>
                <a:lnTo>
                  <a:pt x="0" y="142875"/>
                </a:lnTo>
                <a:lnTo>
                  <a:pt x="0" y="187523"/>
                </a:lnTo>
                <a:lnTo>
                  <a:pt x="0" y="232172"/>
                </a:lnTo>
                <a:lnTo>
                  <a:pt x="0" y="276820"/>
                </a:lnTo>
                <a:lnTo>
                  <a:pt x="17860" y="294680"/>
                </a:lnTo>
                <a:lnTo>
                  <a:pt x="26789" y="312539"/>
                </a:lnTo>
                <a:lnTo>
                  <a:pt x="44649" y="312539"/>
                </a:lnTo>
                <a:lnTo>
                  <a:pt x="80367" y="312539"/>
                </a:lnTo>
                <a:lnTo>
                  <a:pt x="107156" y="303609"/>
                </a:lnTo>
                <a:lnTo>
                  <a:pt x="151805" y="294680"/>
                </a:lnTo>
                <a:lnTo>
                  <a:pt x="187524" y="285750"/>
                </a:lnTo>
                <a:lnTo>
                  <a:pt x="214313" y="285750"/>
                </a:lnTo>
                <a:lnTo>
                  <a:pt x="241102" y="294680"/>
                </a:lnTo>
                <a:lnTo>
                  <a:pt x="258961" y="303609"/>
                </a:lnTo>
                <a:lnTo>
                  <a:pt x="267891" y="312539"/>
                </a:lnTo>
                <a:lnTo>
                  <a:pt x="267891" y="321469"/>
                </a:lnTo>
                <a:lnTo>
                  <a:pt x="267891"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625453" y="3536156"/>
            <a:ext cx="116087" cy="17860"/>
          </a:xfrm>
          <a:custGeom>
            <a:avLst/>
            <a:gdLst/>
            <a:ahLst/>
            <a:cxnLst/>
            <a:rect l="0" t="0" r="0" b="0"/>
            <a:pathLst>
              <a:path w="116087" h="17860">
                <a:moveTo>
                  <a:pt x="0" y="8930"/>
                </a:moveTo>
                <a:lnTo>
                  <a:pt x="0" y="8930"/>
                </a:lnTo>
                <a:lnTo>
                  <a:pt x="0" y="8930"/>
                </a:lnTo>
                <a:lnTo>
                  <a:pt x="8930" y="8930"/>
                </a:lnTo>
                <a:lnTo>
                  <a:pt x="26789" y="17859"/>
                </a:lnTo>
                <a:lnTo>
                  <a:pt x="53578" y="17859"/>
                </a:lnTo>
                <a:lnTo>
                  <a:pt x="89297" y="893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643313" y="3348632"/>
            <a:ext cx="232172" cy="8931"/>
          </a:xfrm>
          <a:custGeom>
            <a:avLst/>
            <a:gdLst/>
            <a:ahLst/>
            <a:cxnLst/>
            <a:rect l="0" t="0" r="0" b="0"/>
            <a:pathLst>
              <a:path w="232172" h="8931">
                <a:moveTo>
                  <a:pt x="0" y="8930"/>
                </a:moveTo>
                <a:lnTo>
                  <a:pt x="8929" y="8930"/>
                </a:lnTo>
                <a:lnTo>
                  <a:pt x="35718" y="0"/>
                </a:lnTo>
                <a:lnTo>
                  <a:pt x="62507" y="0"/>
                </a:lnTo>
                <a:lnTo>
                  <a:pt x="98226" y="0"/>
                </a:lnTo>
                <a:lnTo>
                  <a:pt x="151804" y="0"/>
                </a:lnTo>
                <a:lnTo>
                  <a:pt x="187523" y="0"/>
                </a:lnTo>
                <a:lnTo>
                  <a:pt x="232171" y="0"/>
                </a:lnTo>
                <a:lnTo>
                  <a:pt x="23217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080867" y="3330773"/>
            <a:ext cx="35720" cy="375048"/>
          </a:xfrm>
          <a:custGeom>
            <a:avLst/>
            <a:gdLst/>
            <a:ahLst/>
            <a:cxnLst/>
            <a:rect l="0" t="0" r="0" b="0"/>
            <a:pathLst>
              <a:path w="35720" h="375048">
                <a:moveTo>
                  <a:pt x="35719" y="0"/>
                </a:moveTo>
                <a:lnTo>
                  <a:pt x="26789" y="8930"/>
                </a:lnTo>
                <a:lnTo>
                  <a:pt x="17860" y="17859"/>
                </a:lnTo>
                <a:lnTo>
                  <a:pt x="8930" y="44648"/>
                </a:lnTo>
                <a:lnTo>
                  <a:pt x="8930" y="89297"/>
                </a:lnTo>
                <a:lnTo>
                  <a:pt x="0" y="142875"/>
                </a:lnTo>
                <a:lnTo>
                  <a:pt x="8930" y="205383"/>
                </a:lnTo>
                <a:lnTo>
                  <a:pt x="8930" y="258961"/>
                </a:lnTo>
                <a:lnTo>
                  <a:pt x="17860" y="312539"/>
                </a:lnTo>
                <a:lnTo>
                  <a:pt x="26789" y="348258"/>
                </a:lnTo>
                <a:lnTo>
                  <a:pt x="26789" y="366117"/>
                </a:lnTo>
                <a:lnTo>
                  <a:pt x="26789" y="375047"/>
                </a:lnTo>
                <a:lnTo>
                  <a:pt x="26789" y="375047"/>
                </a:lnTo>
                <a:lnTo>
                  <a:pt x="8930" y="366117"/>
                </a:lnTo>
                <a:lnTo>
                  <a:pt x="8930"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839766" y="3241476"/>
            <a:ext cx="508993" cy="98228"/>
          </a:xfrm>
          <a:custGeom>
            <a:avLst/>
            <a:gdLst/>
            <a:ahLst/>
            <a:cxnLst/>
            <a:rect l="0" t="0" r="0" b="0"/>
            <a:pathLst>
              <a:path w="508993" h="98228">
                <a:moveTo>
                  <a:pt x="0" y="98227"/>
                </a:moveTo>
                <a:lnTo>
                  <a:pt x="8929" y="89297"/>
                </a:lnTo>
                <a:lnTo>
                  <a:pt x="44648" y="71438"/>
                </a:lnTo>
                <a:lnTo>
                  <a:pt x="107156" y="53578"/>
                </a:lnTo>
                <a:lnTo>
                  <a:pt x="187523" y="35719"/>
                </a:lnTo>
                <a:lnTo>
                  <a:pt x="276820" y="26789"/>
                </a:lnTo>
                <a:lnTo>
                  <a:pt x="357187" y="8930"/>
                </a:lnTo>
                <a:lnTo>
                  <a:pt x="428625" y="0"/>
                </a:lnTo>
                <a:lnTo>
                  <a:pt x="482203" y="0"/>
                </a:lnTo>
                <a:lnTo>
                  <a:pt x="508992" y="0"/>
                </a:lnTo>
                <a:lnTo>
                  <a:pt x="50899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732734" y="3446859"/>
            <a:ext cx="3705821" cy="250032"/>
          </a:xfrm>
          <a:custGeom>
            <a:avLst/>
            <a:gdLst/>
            <a:ahLst/>
            <a:cxnLst/>
            <a:rect l="0" t="0" r="0" b="0"/>
            <a:pathLst>
              <a:path w="3705821" h="250032">
                <a:moveTo>
                  <a:pt x="0" y="250031"/>
                </a:moveTo>
                <a:lnTo>
                  <a:pt x="0" y="241102"/>
                </a:lnTo>
                <a:lnTo>
                  <a:pt x="0" y="241102"/>
                </a:lnTo>
                <a:lnTo>
                  <a:pt x="0" y="241102"/>
                </a:lnTo>
                <a:lnTo>
                  <a:pt x="0" y="241102"/>
                </a:lnTo>
                <a:lnTo>
                  <a:pt x="0" y="241102"/>
                </a:lnTo>
                <a:lnTo>
                  <a:pt x="0" y="241102"/>
                </a:lnTo>
                <a:lnTo>
                  <a:pt x="0" y="241102"/>
                </a:lnTo>
                <a:lnTo>
                  <a:pt x="8930" y="241102"/>
                </a:lnTo>
                <a:lnTo>
                  <a:pt x="8930" y="250031"/>
                </a:lnTo>
                <a:lnTo>
                  <a:pt x="8930" y="250031"/>
                </a:lnTo>
                <a:lnTo>
                  <a:pt x="8930" y="250031"/>
                </a:lnTo>
                <a:lnTo>
                  <a:pt x="17860" y="250031"/>
                </a:lnTo>
                <a:lnTo>
                  <a:pt x="17860" y="241102"/>
                </a:lnTo>
                <a:lnTo>
                  <a:pt x="26789" y="241102"/>
                </a:lnTo>
                <a:lnTo>
                  <a:pt x="35719" y="241102"/>
                </a:lnTo>
                <a:lnTo>
                  <a:pt x="44649" y="241102"/>
                </a:lnTo>
                <a:lnTo>
                  <a:pt x="53579" y="241102"/>
                </a:lnTo>
                <a:lnTo>
                  <a:pt x="71438" y="241102"/>
                </a:lnTo>
                <a:lnTo>
                  <a:pt x="89297" y="241102"/>
                </a:lnTo>
                <a:lnTo>
                  <a:pt x="116086" y="241102"/>
                </a:lnTo>
                <a:lnTo>
                  <a:pt x="142875" y="232172"/>
                </a:lnTo>
                <a:lnTo>
                  <a:pt x="169664" y="232172"/>
                </a:lnTo>
                <a:lnTo>
                  <a:pt x="205383" y="232172"/>
                </a:lnTo>
                <a:lnTo>
                  <a:pt x="241102" y="232172"/>
                </a:lnTo>
                <a:lnTo>
                  <a:pt x="267891" y="223242"/>
                </a:lnTo>
                <a:lnTo>
                  <a:pt x="312539" y="223242"/>
                </a:lnTo>
                <a:lnTo>
                  <a:pt x="348258" y="223242"/>
                </a:lnTo>
                <a:lnTo>
                  <a:pt x="383977" y="214312"/>
                </a:lnTo>
                <a:lnTo>
                  <a:pt x="419696" y="205383"/>
                </a:lnTo>
                <a:lnTo>
                  <a:pt x="455414" y="205383"/>
                </a:lnTo>
                <a:lnTo>
                  <a:pt x="491133" y="196453"/>
                </a:lnTo>
                <a:lnTo>
                  <a:pt x="535782" y="196453"/>
                </a:lnTo>
                <a:lnTo>
                  <a:pt x="571500" y="187523"/>
                </a:lnTo>
                <a:lnTo>
                  <a:pt x="616149" y="178594"/>
                </a:lnTo>
                <a:lnTo>
                  <a:pt x="660797" y="178594"/>
                </a:lnTo>
                <a:lnTo>
                  <a:pt x="705446" y="169664"/>
                </a:lnTo>
                <a:lnTo>
                  <a:pt x="750094" y="169664"/>
                </a:lnTo>
                <a:lnTo>
                  <a:pt x="794743" y="160734"/>
                </a:lnTo>
                <a:lnTo>
                  <a:pt x="839391" y="160734"/>
                </a:lnTo>
                <a:lnTo>
                  <a:pt x="884039" y="160734"/>
                </a:lnTo>
                <a:lnTo>
                  <a:pt x="919758" y="151805"/>
                </a:lnTo>
                <a:lnTo>
                  <a:pt x="964407" y="151805"/>
                </a:lnTo>
                <a:lnTo>
                  <a:pt x="1000125" y="151805"/>
                </a:lnTo>
                <a:lnTo>
                  <a:pt x="1044774" y="142875"/>
                </a:lnTo>
                <a:lnTo>
                  <a:pt x="1098352" y="142875"/>
                </a:lnTo>
                <a:lnTo>
                  <a:pt x="1143000" y="142875"/>
                </a:lnTo>
                <a:lnTo>
                  <a:pt x="1187649" y="133945"/>
                </a:lnTo>
                <a:lnTo>
                  <a:pt x="1241227" y="133945"/>
                </a:lnTo>
                <a:lnTo>
                  <a:pt x="1285875" y="125016"/>
                </a:lnTo>
                <a:lnTo>
                  <a:pt x="1339454" y="125016"/>
                </a:lnTo>
                <a:lnTo>
                  <a:pt x="1384102" y="125016"/>
                </a:lnTo>
                <a:lnTo>
                  <a:pt x="1437680" y="125016"/>
                </a:lnTo>
                <a:lnTo>
                  <a:pt x="1491258" y="125016"/>
                </a:lnTo>
                <a:lnTo>
                  <a:pt x="1544836" y="116086"/>
                </a:lnTo>
                <a:lnTo>
                  <a:pt x="1598414" y="116086"/>
                </a:lnTo>
                <a:lnTo>
                  <a:pt x="1651993" y="116086"/>
                </a:lnTo>
                <a:lnTo>
                  <a:pt x="1696641" y="107156"/>
                </a:lnTo>
                <a:lnTo>
                  <a:pt x="1750219" y="107156"/>
                </a:lnTo>
                <a:lnTo>
                  <a:pt x="1803797" y="98227"/>
                </a:lnTo>
                <a:lnTo>
                  <a:pt x="1857375" y="98227"/>
                </a:lnTo>
                <a:lnTo>
                  <a:pt x="1902024" y="89297"/>
                </a:lnTo>
                <a:lnTo>
                  <a:pt x="1946672" y="89297"/>
                </a:lnTo>
                <a:lnTo>
                  <a:pt x="1991321" y="89297"/>
                </a:lnTo>
                <a:lnTo>
                  <a:pt x="2027039" y="89297"/>
                </a:lnTo>
                <a:lnTo>
                  <a:pt x="2071688" y="89297"/>
                </a:lnTo>
                <a:lnTo>
                  <a:pt x="2116336" y="80367"/>
                </a:lnTo>
                <a:lnTo>
                  <a:pt x="2160985" y="80367"/>
                </a:lnTo>
                <a:lnTo>
                  <a:pt x="2205633" y="80367"/>
                </a:lnTo>
                <a:lnTo>
                  <a:pt x="2250282" y="71437"/>
                </a:lnTo>
                <a:lnTo>
                  <a:pt x="2294930" y="71437"/>
                </a:lnTo>
                <a:lnTo>
                  <a:pt x="2339579" y="71437"/>
                </a:lnTo>
                <a:lnTo>
                  <a:pt x="2375297" y="62508"/>
                </a:lnTo>
                <a:lnTo>
                  <a:pt x="2419946" y="62508"/>
                </a:lnTo>
                <a:lnTo>
                  <a:pt x="2455664" y="62508"/>
                </a:lnTo>
                <a:lnTo>
                  <a:pt x="2500313" y="53578"/>
                </a:lnTo>
                <a:lnTo>
                  <a:pt x="2544961" y="53578"/>
                </a:lnTo>
                <a:lnTo>
                  <a:pt x="2589610" y="53578"/>
                </a:lnTo>
                <a:lnTo>
                  <a:pt x="2634258" y="44648"/>
                </a:lnTo>
                <a:lnTo>
                  <a:pt x="2687836" y="44648"/>
                </a:lnTo>
                <a:lnTo>
                  <a:pt x="2741414" y="44648"/>
                </a:lnTo>
                <a:lnTo>
                  <a:pt x="2794993" y="35719"/>
                </a:lnTo>
                <a:lnTo>
                  <a:pt x="2848571" y="35719"/>
                </a:lnTo>
                <a:lnTo>
                  <a:pt x="2893219" y="35719"/>
                </a:lnTo>
                <a:lnTo>
                  <a:pt x="2946797" y="35719"/>
                </a:lnTo>
                <a:lnTo>
                  <a:pt x="2991446" y="35719"/>
                </a:lnTo>
                <a:lnTo>
                  <a:pt x="3045024" y="35719"/>
                </a:lnTo>
                <a:lnTo>
                  <a:pt x="3089672" y="35719"/>
                </a:lnTo>
                <a:lnTo>
                  <a:pt x="3152180" y="35719"/>
                </a:lnTo>
                <a:lnTo>
                  <a:pt x="3205758" y="35719"/>
                </a:lnTo>
                <a:lnTo>
                  <a:pt x="3268266" y="35719"/>
                </a:lnTo>
                <a:lnTo>
                  <a:pt x="3330774" y="35719"/>
                </a:lnTo>
                <a:lnTo>
                  <a:pt x="3393282" y="35719"/>
                </a:lnTo>
                <a:lnTo>
                  <a:pt x="3446860" y="44648"/>
                </a:lnTo>
                <a:lnTo>
                  <a:pt x="3491507" y="44648"/>
                </a:lnTo>
                <a:lnTo>
                  <a:pt x="3536156" y="44648"/>
                </a:lnTo>
                <a:lnTo>
                  <a:pt x="3562945" y="44648"/>
                </a:lnTo>
                <a:lnTo>
                  <a:pt x="3598664" y="44648"/>
                </a:lnTo>
                <a:lnTo>
                  <a:pt x="3616523" y="44648"/>
                </a:lnTo>
                <a:lnTo>
                  <a:pt x="3643312" y="53578"/>
                </a:lnTo>
                <a:lnTo>
                  <a:pt x="3661171" y="53578"/>
                </a:lnTo>
                <a:lnTo>
                  <a:pt x="3670101" y="53578"/>
                </a:lnTo>
                <a:lnTo>
                  <a:pt x="3679031" y="53578"/>
                </a:lnTo>
                <a:lnTo>
                  <a:pt x="3679031" y="53578"/>
                </a:lnTo>
                <a:lnTo>
                  <a:pt x="3687961" y="53578"/>
                </a:lnTo>
                <a:lnTo>
                  <a:pt x="3687961" y="53578"/>
                </a:lnTo>
                <a:lnTo>
                  <a:pt x="3696890" y="53578"/>
                </a:lnTo>
                <a:lnTo>
                  <a:pt x="3696890" y="53578"/>
                </a:lnTo>
                <a:lnTo>
                  <a:pt x="3705820" y="53578"/>
                </a:lnTo>
                <a:lnTo>
                  <a:pt x="3705820" y="53578"/>
                </a:lnTo>
                <a:lnTo>
                  <a:pt x="3705820" y="53578"/>
                </a:lnTo>
                <a:lnTo>
                  <a:pt x="3696890" y="53578"/>
                </a:lnTo>
                <a:lnTo>
                  <a:pt x="3696890" y="53578"/>
                </a:lnTo>
                <a:lnTo>
                  <a:pt x="3696890" y="53578"/>
                </a:lnTo>
                <a:lnTo>
                  <a:pt x="3696890" y="53578"/>
                </a:lnTo>
                <a:lnTo>
                  <a:pt x="3696890" y="53578"/>
                </a:lnTo>
                <a:lnTo>
                  <a:pt x="3687961" y="53578"/>
                </a:lnTo>
                <a:lnTo>
                  <a:pt x="3687961" y="53578"/>
                </a:lnTo>
                <a:lnTo>
                  <a:pt x="3687961" y="62508"/>
                </a:lnTo>
                <a:lnTo>
                  <a:pt x="3679031" y="53578"/>
                </a:lnTo>
                <a:lnTo>
                  <a:pt x="3679031" y="35719"/>
                </a:lnTo>
                <a:lnTo>
                  <a:pt x="3679031" y="0"/>
                </a:lnTo>
                <a:lnTo>
                  <a:pt x="3679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705945" y="3545086"/>
            <a:ext cx="17861" cy="187524"/>
          </a:xfrm>
          <a:custGeom>
            <a:avLst/>
            <a:gdLst/>
            <a:ahLst/>
            <a:cxnLst/>
            <a:rect l="0" t="0" r="0" b="0"/>
            <a:pathLst>
              <a:path w="17861" h="187524">
                <a:moveTo>
                  <a:pt x="17860" y="0"/>
                </a:moveTo>
                <a:lnTo>
                  <a:pt x="17860" y="0"/>
                </a:lnTo>
                <a:lnTo>
                  <a:pt x="17860" y="0"/>
                </a:lnTo>
                <a:lnTo>
                  <a:pt x="8930" y="0"/>
                </a:lnTo>
                <a:lnTo>
                  <a:pt x="8930" y="8929"/>
                </a:lnTo>
                <a:lnTo>
                  <a:pt x="0" y="17859"/>
                </a:lnTo>
                <a:lnTo>
                  <a:pt x="0" y="26789"/>
                </a:lnTo>
                <a:lnTo>
                  <a:pt x="0" y="44648"/>
                </a:lnTo>
                <a:lnTo>
                  <a:pt x="0" y="71437"/>
                </a:lnTo>
                <a:lnTo>
                  <a:pt x="8930" y="107156"/>
                </a:lnTo>
                <a:lnTo>
                  <a:pt x="17860" y="142875"/>
                </a:lnTo>
                <a:lnTo>
                  <a:pt x="17860" y="187523"/>
                </a:lnTo>
                <a:lnTo>
                  <a:pt x="1786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688086" y="3946921"/>
            <a:ext cx="89298" cy="169666"/>
          </a:xfrm>
          <a:custGeom>
            <a:avLst/>
            <a:gdLst/>
            <a:ahLst/>
            <a:cxnLst/>
            <a:rect l="0" t="0" r="0" b="0"/>
            <a:pathLst>
              <a:path w="89298" h="169666">
                <a:moveTo>
                  <a:pt x="26789" y="0"/>
                </a:moveTo>
                <a:lnTo>
                  <a:pt x="26789" y="0"/>
                </a:lnTo>
                <a:lnTo>
                  <a:pt x="26789" y="0"/>
                </a:lnTo>
                <a:lnTo>
                  <a:pt x="17859" y="8930"/>
                </a:lnTo>
                <a:lnTo>
                  <a:pt x="17859" y="26790"/>
                </a:lnTo>
                <a:lnTo>
                  <a:pt x="8930" y="44649"/>
                </a:lnTo>
                <a:lnTo>
                  <a:pt x="8930" y="80368"/>
                </a:lnTo>
                <a:lnTo>
                  <a:pt x="8930" y="107157"/>
                </a:lnTo>
                <a:lnTo>
                  <a:pt x="8930" y="133946"/>
                </a:lnTo>
                <a:lnTo>
                  <a:pt x="17859" y="160735"/>
                </a:lnTo>
                <a:lnTo>
                  <a:pt x="26789" y="169665"/>
                </a:lnTo>
                <a:lnTo>
                  <a:pt x="35719" y="169665"/>
                </a:lnTo>
                <a:lnTo>
                  <a:pt x="53578" y="160735"/>
                </a:lnTo>
                <a:lnTo>
                  <a:pt x="62508" y="142875"/>
                </a:lnTo>
                <a:lnTo>
                  <a:pt x="80367" y="116086"/>
                </a:lnTo>
                <a:lnTo>
                  <a:pt x="89297" y="80368"/>
                </a:lnTo>
                <a:lnTo>
                  <a:pt x="89297" y="44649"/>
                </a:lnTo>
                <a:lnTo>
                  <a:pt x="80367" y="17860"/>
                </a:lnTo>
                <a:lnTo>
                  <a:pt x="62508" y="8930"/>
                </a:lnTo>
                <a:lnTo>
                  <a:pt x="44648" y="17860"/>
                </a:lnTo>
                <a:lnTo>
                  <a:pt x="26789" y="44649"/>
                </a:lnTo>
                <a:lnTo>
                  <a:pt x="8930" y="71438"/>
                </a:lnTo>
                <a:lnTo>
                  <a:pt x="0" y="98227"/>
                </a:lnTo>
                <a:lnTo>
                  <a:pt x="8930" y="116086"/>
                </a:lnTo>
                <a:lnTo>
                  <a:pt x="893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8349257" y="3303984"/>
            <a:ext cx="17860" cy="303610"/>
          </a:xfrm>
          <a:custGeom>
            <a:avLst/>
            <a:gdLst/>
            <a:ahLst/>
            <a:cxnLst/>
            <a:rect l="0" t="0" r="0" b="0"/>
            <a:pathLst>
              <a:path w="17860" h="303610">
                <a:moveTo>
                  <a:pt x="8930" y="0"/>
                </a:moveTo>
                <a:lnTo>
                  <a:pt x="8930" y="0"/>
                </a:lnTo>
                <a:lnTo>
                  <a:pt x="8930" y="0"/>
                </a:lnTo>
                <a:lnTo>
                  <a:pt x="17859" y="8930"/>
                </a:lnTo>
                <a:lnTo>
                  <a:pt x="17859" y="8930"/>
                </a:lnTo>
                <a:lnTo>
                  <a:pt x="8930" y="26789"/>
                </a:lnTo>
                <a:lnTo>
                  <a:pt x="8930" y="44648"/>
                </a:lnTo>
                <a:lnTo>
                  <a:pt x="8930" y="80367"/>
                </a:lnTo>
                <a:lnTo>
                  <a:pt x="8930" y="116086"/>
                </a:lnTo>
                <a:lnTo>
                  <a:pt x="0" y="160734"/>
                </a:lnTo>
                <a:lnTo>
                  <a:pt x="0" y="196453"/>
                </a:lnTo>
                <a:lnTo>
                  <a:pt x="0" y="241102"/>
                </a:lnTo>
                <a:lnTo>
                  <a:pt x="0" y="276820"/>
                </a:lnTo>
                <a:lnTo>
                  <a:pt x="0" y="303609"/>
                </a:lnTo>
                <a:lnTo>
                  <a:pt x="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04" name="Freeform 21503"/>
          <p:cNvSpPr/>
          <p:nvPr/>
        </p:nvSpPr>
        <p:spPr bwMode="auto">
          <a:xfrm>
            <a:off x="8349257" y="3759398"/>
            <a:ext cx="53579" cy="258962"/>
          </a:xfrm>
          <a:custGeom>
            <a:avLst/>
            <a:gdLst/>
            <a:ahLst/>
            <a:cxnLst/>
            <a:rect l="0" t="0" r="0" b="0"/>
            <a:pathLst>
              <a:path w="53579" h="258962">
                <a:moveTo>
                  <a:pt x="8930" y="0"/>
                </a:moveTo>
                <a:lnTo>
                  <a:pt x="8930" y="0"/>
                </a:lnTo>
                <a:lnTo>
                  <a:pt x="17859" y="0"/>
                </a:lnTo>
                <a:lnTo>
                  <a:pt x="17859" y="0"/>
                </a:lnTo>
                <a:lnTo>
                  <a:pt x="17859" y="0"/>
                </a:lnTo>
                <a:lnTo>
                  <a:pt x="17859" y="17859"/>
                </a:lnTo>
                <a:lnTo>
                  <a:pt x="17859" y="26789"/>
                </a:lnTo>
                <a:lnTo>
                  <a:pt x="8930" y="44648"/>
                </a:lnTo>
                <a:lnTo>
                  <a:pt x="8930" y="80367"/>
                </a:lnTo>
                <a:lnTo>
                  <a:pt x="8930" y="116086"/>
                </a:lnTo>
                <a:lnTo>
                  <a:pt x="0" y="151805"/>
                </a:lnTo>
                <a:lnTo>
                  <a:pt x="0" y="196453"/>
                </a:lnTo>
                <a:lnTo>
                  <a:pt x="0" y="232172"/>
                </a:lnTo>
                <a:lnTo>
                  <a:pt x="0" y="250031"/>
                </a:lnTo>
                <a:lnTo>
                  <a:pt x="0" y="258961"/>
                </a:lnTo>
                <a:lnTo>
                  <a:pt x="17859" y="258961"/>
                </a:lnTo>
                <a:lnTo>
                  <a:pt x="26789" y="250031"/>
                </a:lnTo>
                <a:lnTo>
                  <a:pt x="44648" y="232172"/>
                </a:lnTo>
                <a:lnTo>
                  <a:pt x="53578" y="205383"/>
                </a:lnTo>
                <a:lnTo>
                  <a:pt x="53578" y="178594"/>
                </a:lnTo>
                <a:lnTo>
                  <a:pt x="5357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05" name="Freeform 21504"/>
          <p:cNvSpPr/>
          <p:nvPr/>
        </p:nvSpPr>
        <p:spPr bwMode="auto">
          <a:xfrm>
            <a:off x="8286749" y="3866554"/>
            <a:ext cx="80368" cy="53579"/>
          </a:xfrm>
          <a:custGeom>
            <a:avLst/>
            <a:gdLst/>
            <a:ahLst/>
            <a:cxnLst/>
            <a:rect l="0" t="0" r="0" b="0"/>
            <a:pathLst>
              <a:path w="80368" h="53579">
                <a:moveTo>
                  <a:pt x="0" y="53578"/>
                </a:moveTo>
                <a:lnTo>
                  <a:pt x="8930" y="53578"/>
                </a:lnTo>
                <a:lnTo>
                  <a:pt x="26789" y="44649"/>
                </a:lnTo>
                <a:lnTo>
                  <a:pt x="44649" y="35719"/>
                </a:lnTo>
                <a:lnTo>
                  <a:pt x="62508" y="1786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07" name="Freeform 21506"/>
          <p:cNvSpPr/>
          <p:nvPr/>
        </p:nvSpPr>
        <p:spPr bwMode="auto">
          <a:xfrm>
            <a:off x="5929313" y="3429000"/>
            <a:ext cx="8930" cy="410766"/>
          </a:xfrm>
          <a:custGeom>
            <a:avLst/>
            <a:gdLst/>
            <a:ahLst/>
            <a:cxnLst/>
            <a:rect l="0" t="0" r="0" b="0"/>
            <a:pathLst>
              <a:path w="8930" h="410766">
                <a:moveTo>
                  <a:pt x="8929" y="0"/>
                </a:moveTo>
                <a:lnTo>
                  <a:pt x="8929" y="0"/>
                </a:lnTo>
                <a:lnTo>
                  <a:pt x="8929" y="0"/>
                </a:lnTo>
                <a:lnTo>
                  <a:pt x="8929" y="0"/>
                </a:lnTo>
                <a:lnTo>
                  <a:pt x="8929" y="0"/>
                </a:lnTo>
                <a:lnTo>
                  <a:pt x="8929" y="8929"/>
                </a:lnTo>
                <a:lnTo>
                  <a:pt x="8929" y="26789"/>
                </a:lnTo>
                <a:lnTo>
                  <a:pt x="0" y="71437"/>
                </a:lnTo>
                <a:lnTo>
                  <a:pt x="0" y="142875"/>
                </a:lnTo>
                <a:lnTo>
                  <a:pt x="0" y="232171"/>
                </a:lnTo>
                <a:lnTo>
                  <a:pt x="0" y="321468"/>
                </a:lnTo>
                <a:lnTo>
                  <a:pt x="8929" y="410765"/>
                </a:lnTo>
                <a:lnTo>
                  <a:pt x="8929"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08" name="Freeform 21507"/>
          <p:cNvSpPr/>
          <p:nvPr/>
        </p:nvSpPr>
        <p:spPr bwMode="auto">
          <a:xfrm>
            <a:off x="6768703" y="2884289"/>
            <a:ext cx="107157" cy="205383"/>
          </a:xfrm>
          <a:custGeom>
            <a:avLst/>
            <a:gdLst/>
            <a:ahLst/>
            <a:cxnLst/>
            <a:rect l="0" t="0" r="0" b="0"/>
            <a:pathLst>
              <a:path w="107157" h="205383">
                <a:moveTo>
                  <a:pt x="0" y="35718"/>
                </a:moveTo>
                <a:lnTo>
                  <a:pt x="0" y="35718"/>
                </a:lnTo>
                <a:lnTo>
                  <a:pt x="0" y="26789"/>
                </a:lnTo>
                <a:lnTo>
                  <a:pt x="0" y="26789"/>
                </a:lnTo>
                <a:lnTo>
                  <a:pt x="0" y="26789"/>
                </a:lnTo>
                <a:lnTo>
                  <a:pt x="0" y="17859"/>
                </a:lnTo>
                <a:lnTo>
                  <a:pt x="0" y="17859"/>
                </a:lnTo>
                <a:lnTo>
                  <a:pt x="0" y="8929"/>
                </a:lnTo>
                <a:lnTo>
                  <a:pt x="0" y="8929"/>
                </a:lnTo>
                <a:lnTo>
                  <a:pt x="0" y="0"/>
                </a:lnTo>
                <a:lnTo>
                  <a:pt x="0" y="0"/>
                </a:lnTo>
                <a:lnTo>
                  <a:pt x="0" y="8929"/>
                </a:lnTo>
                <a:lnTo>
                  <a:pt x="8930" y="17859"/>
                </a:lnTo>
                <a:lnTo>
                  <a:pt x="8930" y="35718"/>
                </a:lnTo>
                <a:lnTo>
                  <a:pt x="0" y="62507"/>
                </a:lnTo>
                <a:lnTo>
                  <a:pt x="0" y="89297"/>
                </a:lnTo>
                <a:lnTo>
                  <a:pt x="0" y="116086"/>
                </a:lnTo>
                <a:lnTo>
                  <a:pt x="0" y="142875"/>
                </a:lnTo>
                <a:lnTo>
                  <a:pt x="8930" y="169664"/>
                </a:lnTo>
                <a:lnTo>
                  <a:pt x="8930" y="187523"/>
                </a:lnTo>
                <a:lnTo>
                  <a:pt x="17860" y="205382"/>
                </a:lnTo>
                <a:lnTo>
                  <a:pt x="26789" y="205382"/>
                </a:lnTo>
                <a:lnTo>
                  <a:pt x="35719" y="205382"/>
                </a:lnTo>
                <a:lnTo>
                  <a:pt x="53578" y="196453"/>
                </a:lnTo>
                <a:lnTo>
                  <a:pt x="71438" y="178593"/>
                </a:lnTo>
                <a:lnTo>
                  <a:pt x="89297" y="160734"/>
                </a:lnTo>
                <a:lnTo>
                  <a:pt x="98227" y="142875"/>
                </a:lnTo>
                <a:lnTo>
                  <a:pt x="107156" y="125015"/>
                </a:lnTo>
                <a:lnTo>
                  <a:pt x="10715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09" name="Freeform 21508"/>
          <p:cNvSpPr/>
          <p:nvPr/>
        </p:nvSpPr>
        <p:spPr bwMode="auto">
          <a:xfrm>
            <a:off x="6706195" y="2973586"/>
            <a:ext cx="187525" cy="44649"/>
          </a:xfrm>
          <a:custGeom>
            <a:avLst/>
            <a:gdLst/>
            <a:ahLst/>
            <a:cxnLst/>
            <a:rect l="0" t="0" r="0" b="0"/>
            <a:pathLst>
              <a:path w="187525" h="44649">
                <a:moveTo>
                  <a:pt x="0" y="44648"/>
                </a:moveTo>
                <a:lnTo>
                  <a:pt x="8930" y="44648"/>
                </a:lnTo>
                <a:lnTo>
                  <a:pt x="17860" y="44648"/>
                </a:lnTo>
                <a:lnTo>
                  <a:pt x="26789" y="44648"/>
                </a:lnTo>
                <a:lnTo>
                  <a:pt x="53578" y="44648"/>
                </a:lnTo>
                <a:lnTo>
                  <a:pt x="80368" y="44648"/>
                </a:lnTo>
                <a:lnTo>
                  <a:pt x="116086" y="35718"/>
                </a:lnTo>
                <a:lnTo>
                  <a:pt x="142875" y="26789"/>
                </a:lnTo>
                <a:lnTo>
                  <a:pt x="169664" y="1785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0" name="Freeform 21509"/>
          <p:cNvSpPr/>
          <p:nvPr/>
        </p:nvSpPr>
        <p:spPr bwMode="auto">
          <a:xfrm>
            <a:off x="6706195" y="2848570"/>
            <a:ext cx="214314" cy="62509"/>
          </a:xfrm>
          <a:custGeom>
            <a:avLst/>
            <a:gdLst/>
            <a:ahLst/>
            <a:cxnLst/>
            <a:rect l="0" t="0" r="0" b="0"/>
            <a:pathLst>
              <a:path w="214314" h="62509">
                <a:moveTo>
                  <a:pt x="0" y="62508"/>
                </a:moveTo>
                <a:lnTo>
                  <a:pt x="0" y="62508"/>
                </a:lnTo>
                <a:lnTo>
                  <a:pt x="17860" y="62508"/>
                </a:lnTo>
                <a:lnTo>
                  <a:pt x="35719" y="62508"/>
                </a:lnTo>
                <a:lnTo>
                  <a:pt x="62508" y="53578"/>
                </a:lnTo>
                <a:lnTo>
                  <a:pt x="89297" y="44648"/>
                </a:lnTo>
                <a:lnTo>
                  <a:pt x="125016" y="26789"/>
                </a:lnTo>
                <a:lnTo>
                  <a:pt x="160735" y="17859"/>
                </a:lnTo>
                <a:lnTo>
                  <a:pt x="187524" y="893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1" name="Freeform 21510"/>
          <p:cNvSpPr/>
          <p:nvPr/>
        </p:nvSpPr>
        <p:spPr bwMode="auto">
          <a:xfrm>
            <a:off x="6947297" y="2937867"/>
            <a:ext cx="151806" cy="160735"/>
          </a:xfrm>
          <a:custGeom>
            <a:avLst/>
            <a:gdLst/>
            <a:ahLst/>
            <a:cxnLst/>
            <a:rect l="0" t="0" r="0" b="0"/>
            <a:pathLst>
              <a:path w="151806" h="160735">
                <a:moveTo>
                  <a:pt x="17859" y="0"/>
                </a:moveTo>
                <a:lnTo>
                  <a:pt x="17859" y="0"/>
                </a:lnTo>
                <a:lnTo>
                  <a:pt x="17859" y="8929"/>
                </a:lnTo>
                <a:lnTo>
                  <a:pt x="17859" y="17859"/>
                </a:lnTo>
                <a:lnTo>
                  <a:pt x="17859" y="35719"/>
                </a:lnTo>
                <a:lnTo>
                  <a:pt x="17859" y="53578"/>
                </a:lnTo>
                <a:lnTo>
                  <a:pt x="8930" y="89297"/>
                </a:lnTo>
                <a:lnTo>
                  <a:pt x="8930" y="116086"/>
                </a:lnTo>
                <a:lnTo>
                  <a:pt x="8930" y="133945"/>
                </a:lnTo>
                <a:lnTo>
                  <a:pt x="0" y="151804"/>
                </a:lnTo>
                <a:lnTo>
                  <a:pt x="8930" y="160734"/>
                </a:lnTo>
                <a:lnTo>
                  <a:pt x="8930" y="160734"/>
                </a:lnTo>
                <a:lnTo>
                  <a:pt x="17859" y="151804"/>
                </a:lnTo>
                <a:lnTo>
                  <a:pt x="35719" y="125015"/>
                </a:lnTo>
                <a:lnTo>
                  <a:pt x="44648" y="89297"/>
                </a:lnTo>
                <a:lnTo>
                  <a:pt x="62508" y="62508"/>
                </a:lnTo>
                <a:lnTo>
                  <a:pt x="71437" y="26789"/>
                </a:lnTo>
                <a:lnTo>
                  <a:pt x="89297" y="8929"/>
                </a:lnTo>
                <a:lnTo>
                  <a:pt x="98226" y="0"/>
                </a:lnTo>
                <a:lnTo>
                  <a:pt x="107156" y="8929"/>
                </a:lnTo>
                <a:lnTo>
                  <a:pt x="107156" y="26789"/>
                </a:lnTo>
                <a:lnTo>
                  <a:pt x="107156" y="62508"/>
                </a:lnTo>
                <a:lnTo>
                  <a:pt x="98226" y="89297"/>
                </a:lnTo>
                <a:lnTo>
                  <a:pt x="98226" y="125015"/>
                </a:lnTo>
                <a:lnTo>
                  <a:pt x="98226" y="142875"/>
                </a:lnTo>
                <a:lnTo>
                  <a:pt x="107156" y="151804"/>
                </a:lnTo>
                <a:lnTo>
                  <a:pt x="116086" y="151804"/>
                </a:lnTo>
                <a:lnTo>
                  <a:pt x="125016" y="133945"/>
                </a:lnTo>
                <a:lnTo>
                  <a:pt x="142875" y="107156"/>
                </a:lnTo>
                <a:lnTo>
                  <a:pt x="151805" y="71437"/>
                </a:lnTo>
                <a:lnTo>
                  <a:pt x="15180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2" name="Freeform 21511"/>
          <p:cNvSpPr/>
          <p:nvPr/>
        </p:nvSpPr>
        <p:spPr bwMode="auto">
          <a:xfrm>
            <a:off x="7125891" y="2893218"/>
            <a:ext cx="80368" cy="196454"/>
          </a:xfrm>
          <a:custGeom>
            <a:avLst/>
            <a:gdLst/>
            <a:ahLst/>
            <a:cxnLst/>
            <a:rect l="0" t="0" r="0" b="0"/>
            <a:pathLst>
              <a:path w="80368" h="196454">
                <a:moveTo>
                  <a:pt x="62507" y="17860"/>
                </a:moveTo>
                <a:lnTo>
                  <a:pt x="62507" y="8930"/>
                </a:lnTo>
                <a:lnTo>
                  <a:pt x="53578" y="8930"/>
                </a:lnTo>
                <a:lnTo>
                  <a:pt x="44648" y="0"/>
                </a:lnTo>
                <a:lnTo>
                  <a:pt x="35718" y="8930"/>
                </a:lnTo>
                <a:lnTo>
                  <a:pt x="26789" y="17860"/>
                </a:lnTo>
                <a:lnTo>
                  <a:pt x="17859" y="44649"/>
                </a:lnTo>
                <a:lnTo>
                  <a:pt x="8929" y="71438"/>
                </a:lnTo>
                <a:lnTo>
                  <a:pt x="0" y="98227"/>
                </a:lnTo>
                <a:lnTo>
                  <a:pt x="0" y="125016"/>
                </a:lnTo>
                <a:lnTo>
                  <a:pt x="0" y="151805"/>
                </a:lnTo>
                <a:lnTo>
                  <a:pt x="0" y="169664"/>
                </a:lnTo>
                <a:lnTo>
                  <a:pt x="8929" y="178594"/>
                </a:lnTo>
                <a:lnTo>
                  <a:pt x="17859" y="187524"/>
                </a:lnTo>
                <a:lnTo>
                  <a:pt x="26789" y="178594"/>
                </a:lnTo>
                <a:lnTo>
                  <a:pt x="35718" y="169664"/>
                </a:lnTo>
                <a:lnTo>
                  <a:pt x="44648" y="151805"/>
                </a:lnTo>
                <a:lnTo>
                  <a:pt x="53578" y="116086"/>
                </a:lnTo>
                <a:lnTo>
                  <a:pt x="62507" y="89297"/>
                </a:lnTo>
                <a:lnTo>
                  <a:pt x="62507" y="62508"/>
                </a:lnTo>
                <a:lnTo>
                  <a:pt x="62507" y="44649"/>
                </a:lnTo>
                <a:lnTo>
                  <a:pt x="71437" y="44649"/>
                </a:lnTo>
                <a:lnTo>
                  <a:pt x="62507" y="53578"/>
                </a:lnTo>
                <a:lnTo>
                  <a:pt x="62507" y="80368"/>
                </a:lnTo>
                <a:lnTo>
                  <a:pt x="62507" y="107157"/>
                </a:lnTo>
                <a:lnTo>
                  <a:pt x="62507" y="133946"/>
                </a:lnTo>
                <a:lnTo>
                  <a:pt x="71437" y="160735"/>
                </a:lnTo>
                <a:lnTo>
                  <a:pt x="71437" y="178594"/>
                </a:lnTo>
                <a:lnTo>
                  <a:pt x="71437" y="196453"/>
                </a:lnTo>
                <a:lnTo>
                  <a:pt x="80367" y="196453"/>
                </a:lnTo>
                <a:lnTo>
                  <a:pt x="8036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3" name="Freeform 21512"/>
          <p:cNvSpPr/>
          <p:nvPr/>
        </p:nvSpPr>
        <p:spPr bwMode="auto">
          <a:xfrm>
            <a:off x="7072313" y="2759273"/>
            <a:ext cx="125016" cy="303610"/>
          </a:xfrm>
          <a:custGeom>
            <a:avLst/>
            <a:gdLst/>
            <a:ahLst/>
            <a:cxnLst/>
            <a:rect l="0" t="0" r="0" b="0"/>
            <a:pathLst>
              <a:path w="125016" h="303610">
                <a:moveTo>
                  <a:pt x="17859" y="26790"/>
                </a:moveTo>
                <a:lnTo>
                  <a:pt x="17859" y="17860"/>
                </a:lnTo>
                <a:lnTo>
                  <a:pt x="17859" y="17860"/>
                </a:lnTo>
                <a:lnTo>
                  <a:pt x="17859" y="8930"/>
                </a:lnTo>
                <a:lnTo>
                  <a:pt x="17859" y="8930"/>
                </a:lnTo>
                <a:lnTo>
                  <a:pt x="17859" y="0"/>
                </a:lnTo>
                <a:lnTo>
                  <a:pt x="17859" y="0"/>
                </a:lnTo>
                <a:lnTo>
                  <a:pt x="17859" y="8930"/>
                </a:lnTo>
                <a:lnTo>
                  <a:pt x="17859" y="17860"/>
                </a:lnTo>
                <a:lnTo>
                  <a:pt x="17859" y="35719"/>
                </a:lnTo>
                <a:lnTo>
                  <a:pt x="17859" y="62508"/>
                </a:lnTo>
                <a:lnTo>
                  <a:pt x="17859" y="89297"/>
                </a:lnTo>
                <a:lnTo>
                  <a:pt x="17859" y="125016"/>
                </a:lnTo>
                <a:lnTo>
                  <a:pt x="17859" y="160734"/>
                </a:lnTo>
                <a:lnTo>
                  <a:pt x="8929" y="205383"/>
                </a:lnTo>
                <a:lnTo>
                  <a:pt x="0" y="241102"/>
                </a:lnTo>
                <a:lnTo>
                  <a:pt x="0" y="267891"/>
                </a:lnTo>
                <a:lnTo>
                  <a:pt x="0" y="285750"/>
                </a:lnTo>
                <a:lnTo>
                  <a:pt x="0" y="294680"/>
                </a:lnTo>
                <a:lnTo>
                  <a:pt x="8929" y="303609"/>
                </a:lnTo>
                <a:lnTo>
                  <a:pt x="17859" y="294680"/>
                </a:lnTo>
                <a:lnTo>
                  <a:pt x="26789" y="276820"/>
                </a:lnTo>
                <a:lnTo>
                  <a:pt x="35718" y="250031"/>
                </a:lnTo>
                <a:lnTo>
                  <a:pt x="53578" y="223242"/>
                </a:lnTo>
                <a:lnTo>
                  <a:pt x="62507" y="187523"/>
                </a:lnTo>
                <a:lnTo>
                  <a:pt x="80367" y="160734"/>
                </a:lnTo>
                <a:lnTo>
                  <a:pt x="89296" y="133945"/>
                </a:lnTo>
                <a:lnTo>
                  <a:pt x="98226" y="133945"/>
                </a:lnTo>
                <a:lnTo>
                  <a:pt x="107156" y="142875"/>
                </a:lnTo>
                <a:lnTo>
                  <a:pt x="107156" y="160734"/>
                </a:lnTo>
                <a:lnTo>
                  <a:pt x="116085" y="187523"/>
                </a:lnTo>
                <a:lnTo>
                  <a:pt x="116085" y="223242"/>
                </a:lnTo>
                <a:lnTo>
                  <a:pt x="116085" y="258961"/>
                </a:lnTo>
                <a:lnTo>
                  <a:pt x="116085" y="276820"/>
                </a:lnTo>
                <a:lnTo>
                  <a:pt x="116085" y="294680"/>
                </a:lnTo>
                <a:lnTo>
                  <a:pt x="116085" y="294680"/>
                </a:lnTo>
                <a:lnTo>
                  <a:pt x="125015" y="285750"/>
                </a:lnTo>
                <a:lnTo>
                  <a:pt x="125015" y="267891"/>
                </a:lnTo>
                <a:lnTo>
                  <a:pt x="12501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4" name="Freeform 21513"/>
          <p:cNvSpPr/>
          <p:nvPr/>
        </p:nvSpPr>
        <p:spPr bwMode="auto">
          <a:xfrm>
            <a:off x="7224117" y="2893218"/>
            <a:ext cx="133947" cy="151806"/>
          </a:xfrm>
          <a:custGeom>
            <a:avLst/>
            <a:gdLst/>
            <a:ahLst/>
            <a:cxnLst/>
            <a:rect l="0" t="0" r="0" b="0"/>
            <a:pathLst>
              <a:path w="133947" h="151806">
                <a:moveTo>
                  <a:pt x="35719" y="44649"/>
                </a:moveTo>
                <a:lnTo>
                  <a:pt x="35719" y="44649"/>
                </a:lnTo>
                <a:lnTo>
                  <a:pt x="35719" y="35719"/>
                </a:lnTo>
                <a:lnTo>
                  <a:pt x="44649" y="26789"/>
                </a:lnTo>
                <a:lnTo>
                  <a:pt x="44649" y="17860"/>
                </a:lnTo>
                <a:lnTo>
                  <a:pt x="44649" y="0"/>
                </a:lnTo>
                <a:lnTo>
                  <a:pt x="44649" y="0"/>
                </a:lnTo>
                <a:lnTo>
                  <a:pt x="35719" y="0"/>
                </a:lnTo>
                <a:lnTo>
                  <a:pt x="35719" y="0"/>
                </a:lnTo>
                <a:lnTo>
                  <a:pt x="26789" y="8930"/>
                </a:lnTo>
                <a:lnTo>
                  <a:pt x="17860" y="35719"/>
                </a:lnTo>
                <a:lnTo>
                  <a:pt x="8930" y="62508"/>
                </a:lnTo>
                <a:lnTo>
                  <a:pt x="8930" y="89297"/>
                </a:lnTo>
                <a:lnTo>
                  <a:pt x="0" y="107157"/>
                </a:lnTo>
                <a:lnTo>
                  <a:pt x="0" y="133946"/>
                </a:lnTo>
                <a:lnTo>
                  <a:pt x="8930" y="142875"/>
                </a:lnTo>
                <a:lnTo>
                  <a:pt x="17860" y="151805"/>
                </a:lnTo>
                <a:lnTo>
                  <a:pt x="26789" y="151805"/>
                </a:lnTo>
                <a:lnTo>
                  <a:pt x="44649" y="142875"/>
                </a:lnTo>
                <a:lnTo>
                  <a:pt x="53578" y="133946"/>
                </a:lnTo>
                <a:lnTo>
                  <a:pt x="71438" y="116086"/>
                </a:lnTo>
                <a:lnTo>
                  <a:pt x="80367" y="89297"/>
                </a:lnTo>
                <a:lnTo>
                  <a:pt x="89297" y="62508"/>
                </a:lnTo>
                <a:lnTo>
                  <a:pt x="98227" y="44649"/>
                </a:lnTo>
                <a:lnTo>
                  <a:pt x="98227" y="26789"/>
                </a:lnTo>
                <a:lnTo>
                  <a:pt x="98227" y="26789"/>
                </a:lnTo>
                <a:lnTo>
                  <a:pt x="89297" y="35719"/>
                </a:lnTo>
                <a:lnTo>
                  <a:pt x="89297" y="53578"/>
                </a:lnTo>
                <a:lnTo>
                  <a:pt x="89297" y="80368"/>
                </a:lnTo>
                <a:lnTo>
                  <a:pt x="89297" y="107157"/>
                </a:lnTo>
                <a:lnTo>
                  <a:pt x="89297" y="133946"/>
                </a:lnTo>
                <a:lnTo>
                  <a:pt x="98227" y="142875"/>
                </a:lnTo>
                <a:lnTo>
                  <a:pt x="107156" y="151805"/>
                </a:lnTo>
                <a:lnTo>
                  <a:pt x="116086" y="151805"/>
                </a:lnTo>
                <a:lnTo>
                  <a:pt x="125016" y="151805"/>
                </a:lnTo>
                <a:lnTo>
                  <a:pt x="133946" y="133946"/>
                </a:lnTo>
                <a:lnTo>
                  <a:pt x="133946"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5" name="Freeform 21514"/>
          <p:cNvSpPr/>
          <p:nvPr/>
        </p:nvSpPr>
        <p:spPr bwMode="auto">
          <a:xfrm>
            <a:off x="7384852" y="2893218"/>
            <a:ext cx="98227" cy="133947"/>
          </a:xfrm>
          <a:custGeom>
            <a:avLst/>
            <a:gdLst/>
            <a:ahLst/>
            <a:cxnLst/>
            <a:rect l="0" t="0" r="0" b="0"/>
            <a:pathLst>
              <a:path w="98227" h="133947">
                <a:moveTo>
                  <a:pt x="8929" y="17860"/>
                </a:moveTo>
                <a:lnTo>
                  <a:pt x="8929" y="26789"/>
                </a:lnTo>
                <a:lnTo>
                  <a:pt x="8929" y="44649"/>
                </a:lnTo>
                <a:lnTo>
                  <a:pt x="0" y="62508"/>
                </a:lnTo>
                <a:lnTo>
                  <a:pt x="0" y="89297"/>
                </a:lnTo>
                <a:lnTo>
                  <a:pt x="0" y="107157"/>
                </a:lnTo>
                <a:lnTo>
                  <a:pt x="0" y="116086"/>
                </a:lnTo>
                <a:lnTo>
                  <a:pt x="0" y="125016"/>
                </a:lnTo>
                <a:lnTo>
                  <a:pt x="8929" y="125016"/>
                </a:lnTo>
                <a:lnTo>
                  <a:pt x="17859" y="116086"/>
                </a:lnTo>
                <a:lnTo>
                  <a:pt x="26789" y="98227"/>
                </a:lnTo>
                <a:lnTo>
                  <a:pt x="35718" y="71438"/>
                </a:lnTo>
                <a:lnTo>
                  <a:pt x="44648" y="44649"/>
                </a:lnTo>
                <a:lnTo>
                  <a:pt x="53578" y="17860"/>
                </a:lnTo>
                <a:lnTo>
                  <a:pt x="62507" y="0"/>
                </a:lnTo>
                <a:lnTo>
                  <a:pt x="71437" y="0"/>
                </a:lnTo>
                <a:lnTo>
                  <a:pt x="80367" y="0"/>
                </a:lnTo>
                <a:lnTo>
                  <a:pt x="80367" y="8930"/>
                </a:lnTo>
                <a:lnTo>
                  <a:pt x="89296" y="26789"/>
                </a:lnTo>
                <a:lnTo>
                  <a:pt x="89296" y="53578"/>
                </a:lnTo>
                <a:lnTo>
                  <a:pt x="89296" y="80368"/>
                </a:lnTo>
                <a:lnTo>
                  <a:pt x="89296" y="107157"/>
                </a:lnTo>
                <a:lnTo>
                  <a:pt x="89296" y="125016"/>
                </a:lnTo>
                <a:lnTo>
                  <a:pt x="89296" y="133946"/>
                </a:lnTo>
                <a:lnTo>
                  <a:pt x="89296" y="133946"/>
                </a:lnTo>
                <a:lnTo>
                  <a:pt x="98226" y="116086"/>
                </a:lnTo>
                <a:lnTo>
                  <a:pt x="9822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6" name="Freeform 21515"/>
          <p:cNvSpPr/>
          <p:nvPr/>
        </p:nvSpPr>
        <p:spPr bwMode="auto">
          <a:xfrm>
            <a:off x="7509867" y="2839640"/>
            <a:ext cx="133947" cy="178595"/>
          </a:xfrm>
          <a:custGeom>
            <a:avLst/>
            <a:gdLst/>
            <a:ahLst/>
            <a:cxnLst/>
            <a:rect l="0" t="0" r="0" b="0"/>
            <a:pathLst>
              <a:path w="133947" h="178595">
                <a:moveTo>
                  <a:pt x="53578" y="0"/>
                </a:moveTo>
                <a:lnTo>
                  <a:pt x="44649" y="0"/>
                </a:lnTo>
                <a:lnTo>
                  <a:pt x="35719" y="0"/>
                </a:lnTo>
                <a:lnTo>
                  <a:pt x="26789" y="8930"/>
                </a:lnTo>
                <a:lnTo>
                  <a:pt x="8930" y="26789"/>
                </a:lnTo>
                <a:lnTo>
                  <a:pt x="0" y="53578"/>
                </a:lnTo>
                <a:lnTo>
                  <a:pt x="0" y="80367"/>
                </a:lnTo>
                <a:lnTo>
                  <a:pt x="0" y="107156"/>
                </a:lnTo>
                <a:lnTo>
                  <a:pt x="0" y="133946"/>
                </a:lnTo>
                <a:lnTo>
                  <a:pt x="17860" y="151805"/>
                </a:lnTo>
                <a:lnTo>
                  <a:pt x="35719" y="169664"/>
                </a:lnTo>
                <a:lnTo>
                  <a:pt x="62508" y="178594"/>
                </a:lnTo>
                <a:lnTo>
                  <a:pt x="80367" y="169664"/>
                </a:lnTo>
                <a:lnTo>
                  <a:pt x="98227" y="160735"/>
                </a:lnTo>
                <a:lnTo>
                  <a:pt x="116086" y="133946"/>
                </a:lnTo>
                <a:lnTo>
                  <a:pt x="133946" y="116086"/>
                </a:lnTo>
                <a:lnTo>
                  <a:pt x="13394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7" name="Freeform 21516"/>
          <p:cNvSpPr/>
          <p:nvPr/>
        </p:nvSpPr>
        <p:spPr bwMode="auto">
          <a:xfrm>
            <a:off x="7617023" y="2616398"/>
            <a:ext cx="571501" cy="383978"/>
          </a:xfrm>
          <a:custGeom>
            <a:avLst/>
            <a:gdLst/>
            <a:ahLst/>
            <a:cxnLst/>
            <a:rect l="0" t="0" r="0" b="0"/>
            <a:pathLst>
              <a:path w="571501" h="383978">
                <a:moveTo>
                  <a:pt x="0" y="321469"/>
                </a:moveTo>
                <a:lnTo>
                  <a:pt x="0" y="321469"/>
                </a:lnTo>
                <a:lnTo>
                  <a:pt x="0" y="321469"/>
                </a:lnTo>
                <a:lnTo>
                  <a:pt x="0" y="321469"/>
                </a:lnTo>
                <a:lnTo>
                  <a:pt x="8930" y="321469"/>
                </a:lnTo>
                <a:lnTo>
                  <a:pt x="17860" y="321469"/>
                </a:lnTo>
                <a:lnTo>
                  <a:pt x="26790" y="312539"/>
                </a:lnTo>
                <a:lnTo>
                  <a:pt x="44649" y="294680"/>
                </a:lnTo>
                <a:lnTo>
                  <a:pt x="62508" y="285750"/>
                </a:lnTo>
                <a:lnTo>
                  <a:pt x="71438" y="267891"/>
                </a:lnTo>
                <a:lnTo>
                  <a:pt x="80368" y="250031"/>
                </a:lnTo>
                <a:lnTo>
                  <a:pt x="80368" y="241102"/>
                </a:lnTo>
                <a:lnTo>
                  <a:pt x="80368" y="232172"/>
                </a:lnTo>
                <a:lnTo>
                  <a:pt x="71438" y="223242"/>
                </a:lnTo>
                <a:lnTo>
                  <a:pt x="62508" y="232172"/>
                </a:lnTo>
                <a:lnTo>
                  <a:pt x="53579" y="250031"/>
                </a:lnTo>
                <a:lnTo>
                  <a:pt x="44649" y="267891"/>
                </a:lnTo>
                <a:lnTo>
                  <a:pt x="35719" y="294680"/>
                </a:lnTo>
                <a:lnTo>
                  <a:pt x="26790" y="321469"/>
                </a:lnTo>
                <a:lnTo>
                  <a:pt x="26790" y="348258"/>
                </a:lnTo>
                <a:lnTo>
                  <a:pt x="26790" y="357188"/>
                </a:lnTo>
                <a:lnTo>
                  <a:pt x="35719" y="375047"/>
                </a:lnTo>
                <a:lnTo>
                  <a:pt x="44649" y="383977"/>
                </a:lnTo>
                <a:lnTo>
                  <a:pt x="53579" y="375047"/>
                </a:lnTo>
                <a:lnTo>
                  <a:pt x="71438" y="366117"/>
                </a:lnTo>
                <a:lnTo>
                  <a:pt x="80368" y="357188"/>
                </a:lnTo>
                <a:lnTo>
                  <a:pt x="89297" y="339328"/>
                </a:lnTo>
                <a:lnTo>
                  <a:pt x="98227" y="312539"/>
                </a:lnTo>
                <a:lnTo>
                  <a:pt x="98227" y="294680"/>
                </a:lnTo>
                <a:lnTo>
                  <a:pt x="107157" y="267891"/>
                </a:lnTo>
                <a:lnTo>
                  <a:pt x="116086" y="250031"/>
                </a:lnTo>
                <a:lnTo>
                  <a:pt x="116086" y="250031"/>
                </a:lnTo>
                <a:lnTo>
                  <a:pt x="116086" y="258961"/>
                </a:lnTo>
                <a:lnTo>
                  <a:pt x="116086" y="267891"/>
                </a:lnTo>
                <a:lnTo>
                  <a:pt x="116086" y="294680"/>
                </a:lnTo>
                <a:lnTo>
                  <a:pt x="116086" y="321469"/>
                </a:lnTo>
                <a:lnTo>
                  <a:pt x="107157" y="339328"/>
                </a:lnTo>
                <a:lnTo>
                  <a:pt x="107157" y="357188"/>
                </a:lnTo>
                <a:lnTo>
                  <a:pt x="107157" y="375047"/>
                </a:lnTo>
                <a:lnTo>
                  <a:pt x="107157" y="383977"/>
                </a:lnTo>
                <a:lnTo>
                  <a:pt x="107157" y="383977"/>
                </a:lnTo>
                <a:lnTo>
                  <a:pt x="116086" y="383977"/>
                </a:lnTo>
                <a:lnTo>
                  <a:pt x="125016" y="366117"/>
                </a:lnTo>
                <a:lnTo>
                  <a:pt x="133946" y="339328"/>
                </a:lnTo>
                <a:lnTo>
                  <a:pt x="151805" y="312539"/>
                </a:lnTo>
                <a:lnTo>
                  <a:pt x="160735" y="285750"/>
                </a:lnTo>
                <a:lnTo>
                  <a:pt x="169665" y="267891"/>
                </a:lnTo>
                <a:lnTo>
                  <a:pt x="187524" y="258961"/>
                </a:lnTo>
                <a:lnTo>
                  <a:pt x="187524" y="258961"/>
                </a:lnTo>
                <a:lnTo>
                  <a:pt x="187524" y="267891"/>
                </a:lnTo>
                <a:lnTo>
                  <a:pt x="187524" y="285750"/>
                </a:lnTo>
                <a:lnTo>
                  <a:pt x="187524" y="303609"/>
                </a:lnTo>
                <a:lnTo>
                  <a:pt x="178594" y="321469"/>
                </a:lnTo>
                <a:lnTo>
                  <a:pt x="178594" y="330398"/>
                </a:lnTo>
                <a:lnTo>
                  <a:pt x="178594" y="339328"/>
                </a:lnTo>
                <a:lnTo>
                  <a:pt x="178594" y="339328"/>
                </a:lnTo>
                <a:lnTo>
                  <a:pt x="187524" y="339328"/>
                </a:lnTo>
                <a:lnTo>
                  <a:pt x="196454" y="330398"/>
                </a:lnTo>
                <a:lnTo>
                  <a:pt x="205383" y="303609"/>
                </a:lnTo>
                <a:lnTo>
                  <a:pt x="214313" y="294680"/>
                </a:lnTo>
                <a:lnTo>
                  <a:pt x="232172" y="276820"/>
                </a:lnTo>
                <a:lnTo>
                  <a:pt x="232172" y="267891"/>
                </a:lnTo>
                <a:lnTo>
                  <a:pt x="241102" y="276820"/>
                </a:lnTo>
                <a:lnTo>
                  <a:pt x="241102" y="285750"/>
                </a:lnTo>
                <a:lnTo>
                  <a:pt x="250032" y="294680"/>
                </a:lnTo>
                <a:lnTo>
                  <a:pt x="250032" y="312539"/>
                </a:lnTo>
                <a:lnTo>
                  <a:pt x="258961" y="330398"/>
                </a:lnTo>
                <a:lnTo>
                  <a:pt x="258961" y="339328"/>
                </a:lnTo>
                <a:lnTo>
                  <a:pt x="258961" y="348258"/>
                </a:lnTo>
                <a:lnTo>
                  <a:pt x="267891" y="348258"/>
                </a:lnTo>
                <a:lnTo>
                  <a:pt x="276821" y="348258"/>
                </a:lnTo>
                <a:lnTo>
                  <a:pt x="285750" y="339328"/>
                </a:lnTo>
                <a:lnTo>
                  <a:pt x="294680" y="321469"/>
                </a:lnTo>
                <a:lnTo>
                  <a:pt x="303610" y="303609"/>
                </a:lnTo>
                <a:lnTo>
                  <a:pt x="312540" y="285750"/>
                </a:lnTo>
                <a:lnTo>
                  <a:pt x="312540" y="276820"/>
                </a:lnTo>
                <a:lnTo>
                  <a:pt x="312540" y="258961"/>
                </a:lnTo>
                <a:lnTo>
                  <a:pt x="312540" y="258961"/>
                </a:lnTo>
                <a:lnTo>
                  <a:pt x="312540" y="267891"/>
                </a:lnTo>
                <a:lnTo>
                  <a:pt x="312540" y="285750"/>
                </a:lnTo>
                <a:lnTo>
                  <a:pt x="312540" y="303609"/>
                </a:lnTo>
                <a:lnTo>
                  <a:pt x="303610" y="312539"/>
                </a:lnTo>
                <a:lnTo>
                  <a:pt x="303610" y="321469"/>
                </a:lnTo>
                <a:lnTo>
                  <a:pt x="303610" y="330398"/>
                </a:lnTo>
                <a:lnTo>
                  <a:pt x="303610" y="330398"/>
                </a:lnTo>
                <a:lnTo>
                  <a:pt x="303610" y="330398"/>
                </a:lnTo>
                <a:lnTo>
                  <a:pt x="312540" y="312539"/>
                </a:lnTo>
                <a:lnTo>
                  <a:pt x="321469" y="303609"/>
                </a:lnTo>
                <a:lnTo>
                  <a:pt x="330399" y="285750"/>
                </a:lnTo>
                <a:lnTo>
                  <a:pt x="348258" y="267891"/>
                </a:lnTo>
                <a:lnTo>
                  <a:pt x="357188" y="258961"/>
                </a:lnTo>
                <a:lnTo>
                  <a:pt x="366118" y="258961"/>
                </a:lnTo>
                <a:lnTo>
                  <a:pt x="375047" y="258961"/>
                </a:lnTo>
                <a:lnTo>
                  <a:pt x="375047" y="276820"/>
                </a:lnTo>
                <a:lnTo>
                  <a:pt x="375047" y="285750"/>
                </a:lnTo>
                <a:lnTo>
                  <a:pt x="375047" y="303609"/>
                </a:lnTo>
                <a:lnTo>
                  <a:pt x="375047" y="312539"/>
                </a:lnTo>
                <a:lnTo>
                  <a:pt x="375047" y="321469"/>
                </a:lnTo>
                <a:lnTo>
                  <a:pt x="375047" y="321469"/>
                </a:lnTo>
                <a:lnTo>
                  <a:pt x="383977" y="312539"/>
                </a:lnTo>
                <a:lnTo>
                  <a:pt x="392907" y="294680"/>
                </a:lnTo>
                <a:lnTo>
                  <a:pt x="401836" y="276820"/>
                </a:lnTo>
                <a:lnTo>
                  <a:pt x="419696" y="250031"/>
                </a:lnTo>
                <a:lnTo>
                  <a:pt x="446485" y="223242"/>
                </a:lnTo>
                <a:lnTo>
                  <a:pt x="464344" y="178594"/>
                </a:lnTo>
                <a:lnTo>
                  <a:pt x="491133" y="142875"/>
                </a:lnTo>
                <a:lnTo>
                  <a:pt x="508993" y="107157"/>
                </a:lnTo>
                <a:lnTo>
                  <a:pt x="517922" y="71438"/>
                </a:lnTo>
                <a:lnTo>
                  <a:pt x="526852" y="44649"/>
                </a:lnTo>
                <a:lnTo>
                  <a:pt x="535782" y="17860"/>
                </a:lnTo>
                <a:lnTo>
                  <a:pt x="526852" y="0"/>
                </a:lnTo>
                <a:lnTo>
                  <a:pt x="526852" y="0"/>
                </a:lnTo>
                <a:lnTo>
                  <a:pt x="517922" y="0"/>
                </a:lnTo>
                <a:lnTo>
                  <a:pt x="508993" y="17860"/>
                </a:lnTo>
                <a:lnTo>
                  <a:pt x="500063" y="44649"/>
                </a:lnTo>
                <a:lnTo>
                  <a:pt x="491133" y="89297"/>
                </a:lnTo>
                <a:lnTo>
                  <a:pt x="500063" y="133946"/>
                </a:lnTo>
                <a:lnTo>
                  <a:pt x="500063" y="187523"/>
                </a:lnTo>
                <a:lnTo>
                  <a:pt x="517922" y="241102"/>
                </a:lnTo>
                <a:lnTo>
                  <a:pt x="535782" y="276820"/>
                </a:lnTo>
                <a:lnTo>
                  <a:pt x="544711" y="312539"/>
                </a:lnTo>
                <a:lnTo>
                  <a:pt x="562571" y="339328"/>
                </a:lnTo>
                <a:lnTo>
                  <a:pt x="562571" y="357188"/>
                </a:lnTo>
                <a:lnTo>
                  <a:pt x="571500" y="357188"/>
                </a:lnTo>
                <a:lnTo>
                  <a:pt x="562571" y="357188"/>
                </a:lnTo>
                <a:lnTo>
                  <a:pt x="553641" y="339328"/>
                </a:lnTo>
                <a:lnTo>
                  <a:pt x="535782" y="312539"/>
                </a:lnTo>
                <a:lnTo>
                  <a:pt x="508993" y="276820"/>
                </a:lnTo>
                <a:lnTo>
                  <a:pt x="473274" y="241102"/>
                </a:lnTo>
                <a:lnTo>
                  <a:pt x="437555" y="196453"/>
                </a:lnTo>
                <a:lnTo>
                  <a:pt x="43755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8" name="Freeform 21517"/>
          <p:cNvSpPr/>
          <p:nvPr/>
        </p:nvSpPr>
        <p:spPr bwMode="auto">
          <a:xfrm>
            <a:off x="7956352" y="2714625"/>
            <a:ext cx="383976" cy="62509"/>
          </a:xfrm>
          <a:custGeom>
            <a:avLst/>
            <a:gdLst/>
            <a:ahLst/>
            <a:cxnLst/>
            <a:rect l="0" t="0" r="0" b="0"/>
            <a:pathLst>
              <a:path w="383976" h="62509">
                <a:moveTo>
                  <a:pt x="0" y="44648"/>
                </a:moveTo>
                <a:lnTo>
                  <a:pt x="17859" y="44648"/>
                </a:lnTo>
                <a:lnTo>
                  <a:pt x="53578" y="53578"/>
                </a:lnTo>
                <a:lnTo>
                  <a:pt x="98226" y="62508"/>
                </a:lnTo>
                <a:lnTo>
                  <a:pt x="169664" y="62508"/>
                </a:lnTo>
                <a:lnTo>
                  <a:pt x="241100" y="53578"/>
                </a:lnTo>
                <a:lnTo>
                  <a:pt x="303608" y="44648"/>
                </a:lnTo>
                <a:lnTo>
                  <a:pt x="348257" y="35719"/>
                </a:lnTo>
                <a:lnTo>
                  <a:pt x="375046" y="17859"/>
                </a:lnTo>
                <a:lnTo>
                  <a:pt x="383975" y="0"/>
                </a:lnTo>
                <a:lnTo>
                  <a:pt x="3839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19" name="Freeform 21518"/>
          <p:cNvSpPr/>
          <p:nvPr/>
        </p:nvSpPr>
        <p:spPr bwMode="auto">
          <a:xfrm>
            <a:off x="4866680" y="2902148"/>
            <a:ext cx="205384" cy="321470"/>
          </a:xfrm>
          <a:custGeom>
            <a:avLst/>
            <a:gdLst/>
            <a:ahLst/>
            <a:cxnLst/>
            <a:rect l="0" t="0" r="0" b="0"/>
            <a:pathLst>
              <a:path w="205384" h="321470">
                <a:moveTo>
                  <a:pt x="0" y="35719"/>
                </a:moveTo>
                <a:lnTo>
                  <a:pt x="0" y="35719"/>
                </a:lnTo>
                <a:lnTo>
                  <a:pt x="0" y="35719"/>
                </a:lnTo>
                <a:lnTo>
                  <a:pt x="0" y="35719"/>
                </a:lnTo>
                <a:lnTo>
                  <a:pt x="0" y="35719"/>
                </a:lnTo>
                <a:lnTo>
                  <a:pt x="0" y="35719"/>
                </a:lnTo>
                <a:lnTo>
                  <a:pt x="0" y="44648"/>
                </a:lnTo>
                <a:lnTo>
                  <a:pt x="8929" y="53578"/>
                </a:lnTo>
                <a:lnTo>
                  <a:pt x="8929" y="71438"/>
                </a:lnTo>
                <a:lnTo>
                  <a:pt x="8929" y="107156"/>
                </a:lnTo>
                <a:lnTo>
                  <a:pt x="8929" y="142875"/>
                </a:lnTo>
                <a:lnTo>
                  <a:pt x="17859" y="187523"/>
                </a:lnTo>
                <a:lnTo>
                  <a:pt x="17859" y="223242"/>
                </a:lnTo>
                <a:lnTo>
                  <a:pt x="17859" y="267891"/>
                </a:lnTo>
                <a:lnTo>
                  <a:pt x="17859" y="294680"/>
                </a:lnTo>
                <a:lnTo>
                  <a:pt x="8929" y="312539"/>
                </a:lnTo>
                <a:lnTo>
                  <a:pt x="8929" y="321469"/>
                </a:lnTo>
                <a:lnTo>
                  <a:pt x="8929" y="312539"/>
                </a:lnTo>
                <a:lnTo>
                  <a:pt x="8929" y="294680"/>
                </a:lnTo>
                <a:lnTo>
                  <a:pt x="8929" y="267891"/>
                </a:lnTo>
                <a:lnTo>
                  <a:pt x="8929" y="223242"/>
                </a:lnTo>
                <a:lnTo>
                  <a:pt x="8929" y="178594"/>
                </a:lnTo>
                <a:lnTo>
                  <a:pt x="8929" y="133945"/>
                </a:lnTo>
                <a:lnTo>
                  <a:pt x="8929" y="89297"/>
                </a:lnTo>
                <a:lnTo>
                  <a:pt x="8929" y="53578"/>
                </a:lnTo>
                <a:lnTo>
                  <a:pt x="8929" y="26789"/>
                </a:lnTo>
                <a:lnTo>
                  <a:pt x="8929" y="8930"/>
                </a:lnTo>
                <a:lnTo>
                  <a:pt x="8929" y="0"/>
                </a:lnTo>
                <a:lnTo>
                  <a:pt x="8929" y="8930"/>
                </a:lnTo>
                <a:lnTo>
                  <a:pt x="8929" y="17859"/>
                </a:lnTo>
                <a:lnTo>
                  <a:pt x="17859" y="44648"/>
                </a:lnTo>
                <a:lnTo>
                  <a:pt x="17859" y="71438"/>
                </a:lnTo>
                <a:lnTo>
                  <a:pt x="35718" y="107156"/>
                </a:lnTo>
                <a:lnTo>
                  <a:pt x="53578" y="151805"/>
                </a:lnTo>
                <a:lnTo>
                  <a:pt x="71437" y="187523"/>
                </a:lnTo>
                <a:lnTo>
                  <a:pt x="98226" y="223242"/>
                </a:lnTo>
                <a:lnTo>
                  <a:pt x="125015" y="250031"/>
                </a:lnTo>
                <a:lnTo>
                  <a:pt x="151804" y="276820"/>
                </a:lnTo>
                <a:lnTo>
                  <a:pt x="169664" y="285750"/>
                </a:lnTo>
                <a:lnTo>
                  <a:pt x="187523" y="285750"/>
                </a:lnTo>
                <a:lnTo>
                  <a:pt x="196453" y="285750"/>
                </a:lnTo>
                <a:lnTo>
                  <a:pt x="205383" y="267891"/>
                </a:lnTo>
                <a:lnTo>
                  <a:pt x="205383" y="241102"/>
                </a:lnTo>
                <a:lnTo>
                  <a:pt x="196453" y="205383"/>
                </a:lnTo>
                <a:lnTo>
                  <a:pt x="196453" y="169664"/>
                </a:lnTo>
                <a:lnTo>
                  <a:pt x="187523" y="133945"/>
                </a:lnTo>
                <a:lnTo>
                  <a:pt x="187523" y="98227"/>
                </a:lnTo>
                <a:lnTo>
                  <a:pt x="187523" y="71438"/>
                </a:lnTo>
                <a:lnTo>
                  <a:pt x="187523" y="62508"/>
                </a:lnTo>
                <a:lnTo>
                  <a:pt x="196453" y="71438"/>
                </a:lnTo>
                <a:lnTo>
                  <a:pt x="196453" y="80367"/>
                </a:lnTo>
                <a:lnTo>
                  <a:pt x="196453" y="98227"/>
                </a:lnTo>
                <a:lnTo>
                  <a:pt x="19645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0" name="Freeform 21519"/>
          <p:cNvSpPr/>
          <p:nvPr/>
        </p:nvSpPr>
        <p:spPr bwMode="auto">
          <a:xfrm>
            <a:off x="5107781" y="3080742"/>
            <a:ext cx="89298" cy="125016"/>
          </a:xfrm>
          <a:custGeom>
            <a:avLst/>
            <a:gdLst/>
            <a:ahLst/>
            <a:cxnLst/>
            <a:rect l="0" t="0" r="0" b="0"/>
            <a:pathLst>
              <a:path w="89298" h="125016">
                <a:moveTo>
                  <a:pt x="35719" y="0"/>
                </a:moveTo>
                <a:lnTo>
                  <a:pt x="26789" y="0"/>
                </a:lnTo>
                <a:lnTo>
                  <a:pt x="26789" y="8929"/>
                </a:lnTo>
                <a:lnTo>
                  <a:pt x="17860" y="26789"/>
                </a:lnTo>
                <a:lnTo>
                  <a:pt x="17860" y="53578"/>
                </a:lnTo>
                <a:lnTo>
                  <a:pt x="8930" y="80367"/>
                </a:lnTo>
                <a:lnTo>
                  <a:pt x="17860" y="98226"/>
                </a:lnTo>
                <a:lnTo>
                  <a:pt x="17860" y="116086"/>
                </a:lnTo>
                <a:lnTo>
                  <a:pt x="26789" y="125015"/>
                </a:lnTo>
                <a:lnTo>
                  <a:pt x="44649" y="125015"/>
                </a:lnTo>
                <a:lnTo>
                  <a:pt x="53578" y="116086"/>
                </a:lnTo>
                <a:lnTo>
                  <a:pt x="71438" y="98226"/>
                </a:lnTo>
                <a:lnTo>
                  <a:pt x="80367" y="80367"/>
                </a:lnTo>
                <a:lnTo>
                  <a:pt x="89297" y="62508"/>
                </a:lnTo>
                <a:lnTo>
                  <a:pt x="80367" y="44648"/>
                </a:lnTo>
                <a:lnTo>
                  <a:pt x="71438" y="26789"/>
                </a:lnTo>
                <a:lnTo>
                  <a:pt x="53578" y="17859"/>
                </a:lnTo>
                <a:lnTo>
                  <a:pt x="35719" y="26789"/>
                </a:lnTo>
                <a:lnTo>
                  <a:pt x="17860" y="44648"/>
                </a:lnTo>
                <a:lnTo>
                  <a:pt x="8930" y="62508"/>
                </a:lnTo>
                <a:lnTo>
                  <a:pt x="0" y="80367"/>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1" name="Freeform 21520"/>
          <p:cNvSpPr/>
          <p:nvPr/>
        </p:nvSpPr>
        <p:spPr bwMode="auto">
          <a:xfrm>
            <a:off x="5304234" y="2893218"/>
            <a:ext cx="142876" cy="258962"/>
          </a:xfrm>
          <a:custGeom>
            <a:avLst/>
            <a:gdLst/>
            <a:ahLst/>
            <a:cxnLst/>
            <a:rect l="0" t="0" r="0" b="0"/>
            <a:pathLst>
              <a:path w="142876" h="258962">
                <a:moveTo>
                  <a:pt x="8930" y="0"/>
                </a:moveTo>
                <a:lnTo>
                  <a:pt x="8930" y="17860"/>
                </a:lnTo>
                <a:lnTo>
                  <a:pt x="8930" y="26789"/>
                </a:lnTo>
                <a:lnTo>
                  <a:pt x="8930" y="53578"/>
                </a:lnTo>
                <a:lnTo>
                  <a:pt x="0" y="89297"/>
                </a:lnTo>
                <a:lnTo>
                  <a:pt x="0" y="133946"/>
                </a:lnTo>
                <a:lnTo>
                  <a:pt x="0" y="169664"/>
                </a:lnTo>
                <a:lnTo>
                  <a:pt x="0" y="196453"/>
                </a:lnTo>
                <a:lnTo>
                  <a:pt x="0" y="223243"/>
                </a:lnTo>
                <a:lnTo>
                  <a:pt x="0" y="241102"/>
                </a:lnTo>
                <a:lnTo>
                  <a:pt x="17860" y="258961"/>
                </a:lnTo>
                <a:lnTo>
                  <a:pt x="35719" y="258961"/>
                </a:lnTo>
                <a:lnTo>
                  <a:pt x="62508" y="258961"/>
                </a:lnTo>
                <a:lnTo>
                  <a:pt x="89297" y="258961"/>
                </a:lnTo>
                <a:lnTo>
                  <a:pt x="107157" y="250032"/>
                </a:lnTo>
                <a:lnTo>
                  <a:pt x="133946" y="241102"/>
                </a:lnTo>
                <a:lnTo>
                  <a:pt x="142875" y="223243"/>
                </a:lnTo>
                <a:lnTo>
                  <a:pt x="142875" y="205383"/>
                </a:lnTo>
                <a:lnTo>
                  <a:pt x="133946" y="187524"/>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2" name="Freeform 21521"/>
          <p:cNvSpPr/>
          <p:nvPr/>
        </p:nvSpPr>
        <p:spPr bwMode="auto">
          <a:xfrm>
            <a:off x="5286375" y="2955726"/>
            <a:ext cx="116087" cy="98228"/>
          </a:xfrm>
          <a:custGeom>
            <a:avLst/>
            <a:gdLst/>
            <a:ahLst/>
            <a:cxnLst/>
            <a:rect l="0" t="0" r="0" b="0"/>
            <a:pathLst>
              <a:path w="116087" h="98228">
                <a:moveTo>
                  <a:pt x="0" y="98227"/>
                </a:moveTo>
                <a:lnTo>
                  <a:pt x="0" y="98227"/>
                </a:lnTo>
                <a:lnTo>
                  <a:pt x="0" y="98227"/>
                </a:lnTo>
                <a:lnTo>
                  <a:pt x="8930" y="98227"/>
                </a:lnTo>
                <a:lnTo>
                  <a:pt x="17859" y="89297"/>
                </a:lnTo>
                <a:lnTo>
                  <a:pt x="35719" y="80367"/>
                </a:lnTo>
                <a:lnTo>
                  <a:pt x="53578" y="71438"/>
                </a:lnTo>
                <a:lnTo>
                  <a:pt x="71438" y="53578"/>
                </a:lnTo>
                <a:lnTo>
                  <a:pt x="89297" y="35719"/>
                </a:lnTo>
                <a:lnTo>
                  <a:pt x="107156" y="26789"/>
                </a:lnTo>
                <a:lnTo>
                  <a:pt x="116086" y="893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3" name="Freeform 21522"/>
          <p:cNvSpPr/>
          <p:nvPr/>
        </p:nvSpPr>
        <p:spPr bwMode="auto">
          <a:xfrm>
            <a:off x="5268516" y="2857500"/>
            <a:ext cx="187524" cy="44649"/>
          </a:xfrm>
          <a:custGeom>
            <a:avLst/>
            <a:gdLst/>
            <a:ahLst/>
            <a:cxnLst/>
            <a:rect l="0" t="0" r="0" b="0"/>
            <a:pathLst>
              <a:path w="187524" h="44649">
                <a:moveTo>
                  <a:pt x="17859" y="44648"/>
                </a:moveTo>
                <a:lnTo>
                  <a:pt x="17859" y="35718"/>
                </a:lnTo>
                <a:lnTo>
                  <a:pt x="8929" y="35718"/>
                </a:lnTo>
                <a:lnTo>
                  <a:pt x="0" y="35718"/>
                </a:lnTo>
                <a:lnTo>
                  <a:pt x="8929" y="26789"/>
                </a:lnTo>
                <a:lnTo>
                  <a:pt x="8929" y="26789"/>
                </a:lnTo>
                <a:lnTo>
                  <a:pt x="35718" y="26789"/>
                </a:lnTo>
                <a:lnTo>
                  <a:pt x="53578" y="17859"/>
                </a:lnTo>
                <a:lnTo>
                  <a:pt x="89297" y="17859"/>
                </a:lnTo>
                <a:lnTo>
                  <a:pt x="125015" y="8929"/>
                </a:lnTo>
                <a:lnTo>
                  <a:pt x="160734" y="8929"/>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4" name="Freeform 21523"/>
          <p:cNvSpPr/>
          <p:nvPr/>
        </p:nvSpPr>
        <p:spPr bwMode="auto">
          <a:xfrm>
            <a:off x="5491758" y="2955726"/>
            <a:ext cx="107157" cy="187525"/>
          </a:xfrm>
          <a:custGeom>
            <a:avLst/>
            <a:gdLst/>
            <a:ahLst/>
            <a:cxnLst/>
            <a:rect l="0" t="0" r="0" b="0"/>
            <a:pathLst>
              <a:path w="107157" h="187525">
                <a:moveTo>
                  <a:pt x="0" y="0"/>
                </a:moveTo>
                <a:lnTo>
                  <a:pt x="0" y="8930"/>
                </a:lnTo>
                <a:lnTo>
                  <a:pt x="0" y="17860"/>
                </a:lnTo>
                <a:lnTo>
                  <a:pt x="0" y="44649"/>
                </a:lnTo>
                <a:lnTo>
                  <a:pt x="0" y="71438"/>
                </a:lnTo>
                <a:lnTo>
                  <a:pt x="0" y="98227"/>
                </a:lnTo>
                <a:lnTo>
                  <a:pt x="0" y="125016"/>
                </a:lnTo>
                <a:lnTo>
                  <a:pt x="0" y="151805"/>
                </a:lnTo>
                <a:lnTo>
                  <a:pt x="0" y="169664"/>
                </a:lnTo>
                <a:lnTo>
                  <a:pt x="8930" y="178594"/>
                </a:lnTo>
                <a:lnTo>
                  <a:pt x="8930" y="178594"/>
                </a:lnTo>
                <a:lnTo>
                  <a:pt x="17859" y="169664"/>
                </a:lnTo>
                <a:lnTo>
                  <a:pt x="26789" y="151805"/>
                </a:lnTo>
                <a:lnTo>
                  <a:pt x="26789" y="125016"/>
                </a:lnTo>
                <a:lnTo>
                  <a:pt x="35719" y="89297"/>
                </a:lnTo>
                <a:lnTo>
                  <a:pt x="44648" y="62508"/>
                </a:lnTo>
                <a:lnTo>
                  <a:pt x="53578" y="26789"/>
                </a:lnTo>
                <a:lnTo>
                  <a:pt x="62508" y="17860"/>
                </a:lnTo>
                <a:lnTo>
                  <a:pt x="71437" y="17860"/>
                </a:lnTo>
                <a:lnTo>
                  <a:pt x="80367" y="26789"/>
                </a:lnTo>
                <a:lnTo>
                  <a:pt x="80367" y="53578"/>
                </a:lnTo>
                <a:lnTo>
                  <a:pt x="80367" y="89297"/>
                </a:lnTo>
                <a:lnTo>
                  <a:pt x="80367" y="116086"/>
                </a:lnTo>
                <a:lnTo>
                  <a:pt x="71437" y="142875"/>
                </a:lnTo>
                <a:lnTo>
                  <a:pt x="71437" y="169664"/>
                </a:lnTo>
                <a:lnTo>
                  <a:pt x="80367" y="178594"/>
                </a:lnTo>
                <a:lnTo>
                  <a:pt x="80367" y="187524"/>
                </a:lnTo>
                <a:lnTo>
                  <a:pt x="89297" y="178594"/>
                </a:lnTo>
                <a:lnTo>
                  <a:pt x="98226" y="160735"/>
                </a:lnTo>
                <a:lnTo>
                  <a:pt x="107156" y="133945"/>
                </a:lnTo>
                <a:lnTo>
                  <a:pt x="10715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5" name="Freeform 21524"/>
          <p:cNvSpPr/>
          <p:nvPr/>
        </p:nvSpPr>
        <p:spPr bwMode="auto">
          <a:xfrm>
            <a:off x="5652492" y="3098601"/>
            <a:ext cx="8931" cy="17861"/>
          </a:xfrm>
          <a:custGeom>
            <a:avLst/>
            <a:gdLst/>
            <a:ahLst/>
            <a:cxnLst/>
            <a:rect l="0" t="0" r="0" b="0"/>
            <a:pathLst>
              <a:path w="8931" h="17861">
                <a:moveTo>
                  <a:pt x="8930" y="17860"/>
                </a:moveTo>
                <a:lnTo>
                  <a:pt x="8930" y="17860"/>
                </a:lnTo>
                <a:lnTo>
                  <a:pt x="0" y="8930"/>
                </a:lnTo>
                <a:lnTo>
                  <a:pt x="0" y="8930"/>
                </a:lnTo>
                <a:lnTo>
                  <a:pt x="0" y="8930"/>
                </a:lnTo>
                <a:lnTo>
                  <a:pt x="0" y="8930"/>
                </a:lnTo>
                <a:lnTo>
                  <a:pt x="0" y="893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6" name="Freeform 21525"/>
          <p:cNvSpPr/>
          <p:nvPr/>
        </p:nvSpPr>
        <p:spPr bwMode="auto">
          <a:xfrm>
            <a:off x="5616773" y="2812851"/>
            <a:ext cx="89298" cy="401837"/>
          </a:xfrm>
          <a:custGeom>
            <a:avLst/>
            <a:gdLst/>
            <a:ahLst/>
            <a:cxnLst/>
            <a:rect l="0" t="0" r="0" b="0"/>
            <a:pathLst>
              <a:path w="89298" h="401837">
                <a:moveTo>
                  <a:pt x="8930" y="17860"/>
                </a:moveTo>
                <a:lnTo>
                  <a:pt x="8930" y="17860"/>
                </a:lnTo>
                <a:lnTo>
                  <a:pt x="0" y="17860"/>
                </a:lnTo>
                <a:lnTo>
                  <a:pt x="0" y="8930"/>
                </a:lnTo>
                <a:lnTo>
                  <a:pt x="0" y="8930"/>
                </a:lnTo>
                <a:lnTo>
                  <a:pt x="0" y="8930"/>
                </a:lnTo>
                <a:lnTo>
                  <a:pt x="8930" y="8930"/>
                </a:lnTo>
                <a:lnTo>
                  <a:pt x="8930" y="0"/>
                </a:lnTo>
                <a:lnTo>
                  <a:pt x="8930" y="0"/>
                </a:lnTo>
                <a:lnTo>
                  <a:pt x="8930" y="8930"/>
                </a:lnTo>
                <a:lnTo>
                  <a:pt x="8930" y="17860"/>
                </a:lnTo>
                <a:lnTo>
                  <a:pt x="8930" y="26789"/>
                </a:lnTo>
                <a:lnTo>
                  <a:pt x="8930" y="53578"/>
                </a:lnTo>
                <a:lnTo>
                  <a:pt x="8930" y="98227"/>
                </a:lnTo>
                <a:lnTo>
                  <a:pt x="8930" y="151805"/>
                </a:lnTo>
                <a:lnTo>
                  <a:pt x="8930" y="214313"/>
                </a:lnTo>
                <a:lnTo>
                  <a:pt x="8930" y="276820"/>
                </a:lnTo>
                <a:lnTo>
                  <a:pt x="17860" y="339328"/>
                </a:lnTo>
                <a:lnTo>
                  <a:pt x="17860" y="375047"/>
                </a:lnTo>
                <a:lnTo>
                  <a:pt x="17860" y="401836"/>
                </a:lnTo>
                <a:lnTo>
                  <a:pt x="26790" y="401836"/>
                </a:lnTo>
                <a:lnTo>
                  <a:pt x="35719" y="383977"/>
                </a:lnTo>
                <a:lnTo>
                  <a:pt x="53579" y="357188"/>
                </a:lnTo>
                <a:lnTo>
                  <a:pt x="62508" y="321469"/>
                </a:lnTo>
                <a:lnTo>
                  <a:pt x="62508" y="276820"/>
                </a:lnTo>
                <a:lnTo>
                  <a:pt x="71438" y="241102"/>
                </a:lnTo>
                <a:lnTo>
                  <a:pt x="71438" y="223242"/>
                </a:lnTo>
                <a:lnTo>
                  <a:pt x="71438" y="214313"/>
                </a:lnTo>
                <a:lnTo>
                  <a:pt x="71438" y="223242"/>
                </a:lnTo>
                <a:lnTo>
                  <a:pt x="80368" y="250031"/>
                </a:lnTo>
                <a:lnTo>
                  <a:pt x="80368" y="276820"/>
                </a:lnTo>
                <a:lnTo>
                  <a:pt x="80368" y="303610"/>
                </a:lnTo>
                <a:lnTo>
                  <a:pt x="80368" y="321469"/>
                </a:lnTo>
                <a:lnTo>
                  <a:pt x="89297" y="330399"/>
                </a:lnTo>
                <a:lnTo>
                  <a:pt x="89297"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7" name="Freeform 21526"/>
          <p:cNvSpPr/>
          <p:nvPr/>
        </p:nvSpPr>
        <p:spPr bwMode="auto">
          <a:xfrm>
            <a:off x="5804297" y="3062882"/>
            <a:ext cx="17860" cy="71439"/>
          </a:xfrm>
          <a:custGeom>
            <a:avLst/>
            <a:gdLst/>
            <a:ahLst/>
            <a:cxnLst/>
            <a:rect l="0" t="0" r="0" b="0"/>
            <a:pathLst>
              <a:path w="17860" h="71439">
                <a:moveTo>
                  <a:pt x="8930" y="53579"/>
                </a:moveTo>
                <a:lnTo>
                  <a:pt x="0" y="62508"/>
                </a:lnTo>
                <a:lnTo>
                  <a:pt x="0" y="62508"/>
                </a:lnTo>
                <a:lnTo>
                  <a:pt x="0" y="71438"/>
                </a:lnTo>
                <a:lnTo>
                  <a:pt x="8930" y="71438"/>
                </a:lnTo>
                <a:lnTo>
                  <a:pt x="8930" y="71438"/>
                </a:lnTo>
                <a:lnTo>
                  <a:pt x="17859" y="62508"/>
                </a:lnTo>
                <a:lnTo>
                  <a:pt x="17859" y="44649"/>
                </a:lnTo>
                <a:lnTo>
                  <a:pt x="17859" y="26789"/>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8" name="Freeform 21527"/>
          <p:cNvSpPr/>
          <p:nvPr/>
        </p:nvSpPr>
        <p:spPr bwMode="auto">
          <a:xfrm>
            <a:off x="1107281" y="4295179"/>
            <a:ext cx="1" cy="8931"/>
          </a:xfrm>
          <a:custGeom>
            <a:avLst/>
            <a:gdLst/>
            <a:ahLst/>
            <a:cxnLst/>
            <a:rect l="0" t="0" r="0" b="0"/>
            <a:pathLst>
              <a:path w="1" h="8931">
                <a:moveTo>
                  <a:pt x="0" y="0"/>
                </a:move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29" name="Freeform 21528"/>
          <p:cNvSpPr/>
          <p:nvPr/>
        </p:nvSpPr>
        <p:spPr bwMode="auto">
          <a:xfrm>
            <a:off x="1026914" y="4286250"/>
            <a:ext cx="232173" cy="437555"/>
          </a:xfrm>
          <a:custGeom>
            <a:avLst/>
            <a:gdLst/>
            <a:ahLst/>
            <a:cxnLst/>
            <a:rect l="0" t="0" r="0" b="0"/>
            <a:pathLst>
              <a:path w="232173" h="437555">
                <a:moveTo>
                  <a:pt x="0" y="0"/>
                </a:moveTo>
                <a:lnTo>
                  <a:pt x="0" y="8929"/>
                </a:lnTo>
                <a:lnTo>
                  <a:pt x="8930" y="17859"/>
                </a:lnTo>
                <a:lnTo>
                  <a:pt x="8930" y="35718"/>
                </a:lnTo>
                <a:lnTo>
                  <a:pt x="17860" y="62507"/>
                </a:lnTo>
                <a:lnTo>
                  <a:pt x="17860" y="98226"/>
                </a:lnTo>
                <a:lnTo>
                  <a:pt x="26789" y="133945"/>
                </a:lnTo>
                <a:lnTo>
                  <a:pt x="26789" y="178593"/>
                </a:lnTo>
                <a:lnTo>
                  <a:pt x="35719" y="232171"/>
                </a:lnTo>
                <a:lnTo>
                  <a:pt x="26789" y="276820"/>
                </a:lnTo>
                <a:lnTo>
                  <a:pt x="26789" y="321468"/>
                </a:lnTo>
                <a:lnTo>
                  <a:pt x="17860" y="366117"/>
                </a:lnTo>
                <a:lnTo>
                  <a:pt x="8930" y="401836"/>
                </a:lnTo>
                <a:lnTo>
                  <a:pt x="0" y="428625"/>
                </a:lnTo>
                <a:lnTo>
                  <a:pt x="0" y="437554"/>
                </a:lnTo>
                <a:lnTo>
                  <a:pt x="8930" y="437554"/>
                </a:lnTo>
                <a:lnTo>
                  <a:pt x="26789" y="437554"/>
                </a:lnTo>
                <a:lnTo>
                  <a:pt x="53578" y="428625"/>
                </a:lnTo>
                <a:lnTo>
                  <a:pt x="89297" y="410765"/>
                </a:lnTo>
                <a:lnTo>
                  <a:pt x="125016" y="392906"/>
                </a:lnTo>
                <a:lnTo>
                  <a:pt x="169664" y="375046"/>
                </a:lnTo>
                <a:lnTo>
                  <a:pt x="196453" y="357187"/>
                </a:lnTo>
                <a:lnTo>
                  <a:pt x="214313" y="339328"/>
                </a:lnTo>
                <a:lnTo>
                  <a:pt x="232172" y="330398"/>
                </a:lnTo>
                <a:lnTo>
                  <a:pt x="232172"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0" name="Freeform 21529"/>
          <p:cNvSpPr/>
          <p:nvPr/>
        </p:nvSpPr>
        <p:spPr bwMode="auto">
          <a:xfrm>
            <a:off x="1276945" y="4500562"/>
            <a:ext cx="133947" cy="178595"/>
          </a:xfrm>
          <a:custGeom>
            <a:avLst/>
            <a:gdLst/>
            <a:ahLst/>
            <a:cxnLst/>
            <a:rect l="0" t="0" r="0" b="0"/>
            <a:pathLst>
              <a:path w="133947" h="178595">
                <a:moveTo>
                  <a:pt x="26789" y="0"/>
                </a:moveTo>
                <a:lnTo>
                  <a:pt x="17860" y="0"/>
                </a:lnTo>
                <a:lnTo>
                  <a:pt x="17860" y="17859"/>
                </a:lnTo>
                <a:lnTo>
                  <a:pt x="8930" y="44649"/>
                </a:lnTo>
                <a:lnTo>
                  <a:pt x="8930" y="71438"/>
                </a:lnTo>
                <a:lnTo>
                  <a:pt x="17860" y="107156"/>
                </a:lnTo>
                <a:lnTo>
                  <a:pt x="26789" y="142875"/>
                </a:lnTo>
                <a:lnTo>
                  <a:pt x="44649" y="160734"/>
                </a:lnTo>
                <a:lnTo>
                  <a:pt x="62508" y="178594"/>
                </a:lnTo>
                <a:lnTo>
                  <a:pt x="80368" y="178594"/>
                </a:lnTo>
                <a:lnTo>
                  <a:pt x="98227" y="169664"/>
                </a:lnTo>
                <a:lnTo>
                  <a:pt x="116086" y="160734"/>
                </a:lnTo>
                <a:lnTo>
                  <a:pt x="125016" y="133945"/>
                </a:lnTo>
                <a:lnTo>
                  <a:pt x="133946" y="107156"/>
                </a:lnTo>
                <a:lnTo>
                  <a:pt x="125016" y="80367"/>
                </a:lnTo>
                <a:lnTo>
                  <a:pt x="107157" y="53578"/>
                </a:lnTo>
                <a:lnTo>
                  <a:pt x="80368" y="26789"/>
                </a:lnTo>
                <a:lnTo>
                  <a:pt x="53578" y="17859"/>
                </a:lnTo>
                <a:lnTo>
                  <a:pt x="26789" y="26789"/>
                </a:lnTo>
                <a:lnTo>
                  <a:pt x="8930" y="44649"/>
                </a:lnTo>
                <a:lnTo>
                  <a:pt x="0" y="71438"/>
                </a:lnTo>
                <a:lnTo>
                  <a:pt x="0" y="89297"/>
                </a:lnTo>
                <a:lnTo>
                  <a:pt x="17860" y="98227"/>
                </a:lnTo>
                <a:lnTo>
                  <a:pt x="35719" y="98227"/>
                </a:lnTo>
                <a:lnTo>
                  <a:pt x="3571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1" name="Freeform 21530"/>
          <p:cNvSpPr/>
          <p:nvPr/>
        </p:nvSpPr>
        <p:spPr bwMode="auto">
          <a:xfrm>
            <a:off x="1473398" y="4509492"/>
            <a:ext cx="142876" cy="178595"/>
          </a:xfrm>
          <a:custGeom>
            <a:avLst/>
            <a:gdLst/>
            <a:ahLst/>
            <a:cxnLst/>
            <a:rect l="0" t="0" r="0" b="0"/>
            <a:pathLst>
              <a:path w="142876" h="178595">
                <a:moveTo>
                  <a:pt x="89297" y="8929"/>
                </a:moveTo>
                <a:lnTo>
                  <a:pt x="89297" y="8929"/>
                </a:lnTo>
                <a:lnTo>
                  <a:pt x="80368" y="8929"/>
                </a:lnTo>
                <a:lnTo>
                  <a:pt x="71438" y="8929"/>
                </a:lnTo>
                <a:lnTo>
                  <a:pt x="62508" y="0"/>
                </a:lnTo>
                <a:lnTo>
                  <a:pt x="44649" y="0"/>
                </a:lnTo>
                <a:lnTo>
                  <a:pt x="26790" y="0"/>
                </a:lnTo>
                <a:lnTo>
                  <a:pt x="17860" y="0"/>
                </a:lnTo>
                <a:lnTo>
                  <a:pt x="8930" y="8929"/>
                </a:lnTo>
                <a:lnTo>
                  <a:pt x="0" y="17859"/>
                </a:lnTo>
                <a:lnTo>
                  <a:pt x="0" y="44648"/>
                </a:lnTo>
                <a:lnTo>
                  <a:pt x="8930" y="80367"/>
                </a:lnTo>
                <a:lnTo>
                  <a:pt x="26790" y="107156"/>
                </a:lnTo>
                <a:lnTo>
                  <a:pt x="44649" y="133945"/>
                </a:lnTo>
                <a:lnTo>
                  <a:pt x="71438" y="160734"/>
                </a:lnTo>
                <a:lnTo>
                  <a:pt x="98227" y="178594"/>
                </a:lnTo>
                <a:lnTo>
                  <a:pt x="125016" y="178594"/>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2" name="Freeform 21531"/>
          <p:cNvSpPr/>
          <p:nvPr/>
        </p:nvSpPr>
        <p:spPr bwMode="auto">
          <a:xfrm>
            <a:off x="1625203" y="4357687"/>
            <a:ext cx="267892" cy="348259"/>
          </a:xfrm>
          <a:custGeom>
            <a:avLst/>
            <a:gdLst/>
            <a:ahLst/>
            <a:cxnLst/>
            <a:rect l="0" t="0" r="0" b="0"/>
            <a:pathLst>
              <a:path w="267892" h="348259">
                <a:moveTo>
                  <a:pt x="0" y="169664"/>
                </a:moveTo>
                <a:lnTo>
                  <a:pt x="0" y="169664"/>
                </a:lnTo>
                <a:lnTo>
                  <a:pt x="0" y="178594"/>
                </a:lnTo>
                <a:lnTo>
                  <a:pt x="0" y="187524"/>
                </a:lnTo>
                <a:lnTo>
                  <a:pt x="0" y="205383"/>
                </a:lnTo>
                <a:lnTo>
                  <a:pt x="0" y="232172"/>
                </a:lnTo>
                <a:lnTo>
                  <a:pt x="8930" y="258961"/>
                </a:lnTo>
                <a:lnTo>
                  <a:pt x="17860" y="285750"/>
                </a:lnTo>
                <a:lnTo>
                  <a:pt x="26789" y="303609"/>
                </a:lnTo>
                <a:lnTo>
                  <a:pt x="35719" y="312539"/>
                </a:lnTo>
                <a:lnTo>
                  <a:pt x="44649" y="312539"/>
                </a:lnTo>
                <a:lnTo>
                  <a:pt x="53578" y="303609"/>
                </a:lnTo>
                <a:lnTo>
                  <a:pt x="62508" y="294680"/>
                </a:lnTo>
                <a:lnTo>
                  <a:pt x="71438" y="276820"/>
                </a:lnTo>
                <a:lnTo>
                  <a:pt x="71438" y="250031"/>
                </a:lnTo>
                <a:lnTo>
                  <a:pt x="71438" y="232172"/>
                </a:lnTo>
                <a:lnTo>
                  <a:pt x="71438" y="223242"/>
                </a:lnTo>
                <a:lnTo>
                  <a:pt x="71438" y="214313"/>
                </a:lnTo>
                <a:lnTo>
                  <a:pt x="71438" y="223242"/>
                </a:lnTo>
                <a:lnTo>
                  <a:pt x="80367" y="241102"/>
                </a:lnTo>
                <a:lnTo>
                  <a:pt x="89297" y="267891"/>
                </a:lnTo>
                <a:lnTo>
                  <a:pt x="107156" y="294680"/>
                </a:lnTo>
                <a:lnTo>
                  <a:pt x="116086" y="312539"/>
                </a:lnTo>
                <a:lnTo>
                  <a:pt x="133945" y="330399"/>
                </a:lnTo>
                <a:lnTo>
                  <a:pt x="142875" y="348258"/>
                </a:lnTo>
                <a:lnTo>
                  <a:pt x="151805" y="348258"/>
                </a:lnTo>
                <a:lnTo>
                  <a:pt x="169664" y="339328"/>
                </a:lnTo>
                <a:lnTo>
                  <a:pt x="178594" y="321469"/>
                </a:lnTo>
                <a:lnTo>
                  <a:pt x="178594" y="294680"/>
                </a:lnTo>
                <a:lnTo>
                  <a:pt x="187524" y="258961"/>
                </a:lnTo>
                <a:lnTo>
                  <a:pt x="187524" y="214313"/>
                </a:lnTo>
                <a:lnTo>
                  <a:pt x="178594" y="160734"/>
                </a:lnTo>
                <a:lnTo>
                  <a:pt x="178594" y="107156"/>
                </a:lnTo>
                <a:lnTo>
                  <a:pt x="178594" y="62508"/>
                </a:lnTo>
                <a:lnTo>
                  <a:pt x="169664" y="26789"/>
                </a:lnTo>
                <a:lnTo>
                  <a:pt x="169664" y="0"/>
                </a:lnTo>
                <a:lnTo>
                  <a:pt x="160735" y="0"/>
                </a:lnTo>
                <a:lnTo>
                  <a:pt x="160735" y="8930"/>
                </a:lnTo>
                <a:lnTo>
                  <a:pt x="160735" y="44649"/>
                </a:lnTo>
                <a:lnTo>
                  <a:pt x="160735" y="89297"/>
                </a:lnTo>
                <a:lnTo>
                  <a:pt x="169664" y="151805"/>
                </a:lnTo>
                <a:lnTo>
                  <a:pt x="169664" y="205383"/>
                </a:lnTo>
                <a:lnTo>
                  <a:pt x="178594" y="250031"/>
                </a:lnTo>
                <a:lnTo>
                  <a:pt x="196453" y="285750"/>
                </a:lnTo>
                <a:lnTo>
                  <a:pt x="214313" y="312539"/>
                </a:lnTo>
                <a:lnTo>
                  <a:pt x="232172" y="321469"/>
                </a:lnTo>
                <a:lnTo>
                  <a:pt x="250031" y="303609"/>
                </a:lnTo>
                <a:lnTo>
                  <a:pt x="267891" y="294680"/>
                </a:lnTo>
                <a:lnTo>
                  <a:pt x="267891"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3" name="Freeform 21532"/>
          <p:cNvSpPr/>
          <p:nvPr/>
        </p:nvSpPr>
        <p:spPr bwMode="auto">
          <a:xfrm>
            <a:off x="1973461" y="4321968"/>
            <a:ext cx="214313" cy="419697"/>
          </a:xfrm>
          <a:custGeom>
            <a:avLst/>
            <a:gdLst/>
            <a:ahLst/>
            <a:cxnLst/>
            <a:rect l="0" t="0" r="0" b="0"/>
            <a:pathLst>
              <a:path w="214313" h="419697">
                <a:moveTo>
                  <a:pt x="133945" y="62508"/>
                </a:moveTo>
                <a:lnTo>
                  <a:pt x="133945" y="53578"/>
                </a:lnTo>
                <a:lnTo>
                  <a:pt x="133945" y="44649"/>
                </a:lnTo>
                <a:lnTo>
                  <a:pt x="125016" y="35719"/>
                </a:lnTo>
                <a:lnTo>
                  <a:pt x="116086" y="26789"/>
                </a:lnTo>
                <a:lnTo>
                  <a:pt x="107156" y="17860"/>
                </a:lnTo>
                <a:lnTo>
                  <a:pt x="89297" y="8930"/>
                </a:lnTo>
                <a:lnTo>
                  <a:pt x="71437" y="0"/>
                </a:lnTo>
                <a:lnTo>
                  <a:pt x="53578" y="0"/>
                </a:lnTo>
                <a:lnTo>
                  <a:pt x="35719" y="8930"/>
                </a:lnTo>
                <a:lnTo>
                  <a:pt x="17859" y="17860"/>
                </a:lnTo>
                <a:lnTo>
                  <a:pt x="8930" y="35719"/>
                </a:lnTo>
                <a:lnTo>
                  <a:pt x="8930" y="53578"/>
                </a:lnTo>
                <a:lnTo>
                  <a:pt x="17859" y="71438"/>
                </a:lnTo>
                <a:lnTo>
                  <a:pt x="35719" y="98227"/>
                </a:lnTo>
                <a:lnTo>
                  <a:pt x="53578" y="116086"/>
                </a:lnTo>
                <a:lnTo>
                  <a:pt x="80367" y="142875"/>
                </a:lnTo>
                <a:lnTo>
                  <a:pt x="107156" y="169664"/>
                </a:lnTo>
                <a:lnTo>
                  <a:pt x="133945" y="196453"/>
                </a:lnTo>
                <a:lnTo>
                  <a:pt x="151805" y="232172"/>
                </a:lnTo>
                <a:lnTo>
                  <a:pt x="160734" y="258961"/>
                </a:lnTo>
                <a:lnTo>
                  <a:pt x="160734" y="303610"/>
                </a:lnTo>
                <a:lnTo>
                  <a:pt x="142875" y="339328"/>
                </a:lnTo>
                <a:lnTo>
                  <a:pt x="125016" y="375047"/>
                </a:lnTo>
                <a:lnTo>
                  <a:pt x="98227" y="401836"/>
                </a:lnTo>
                <a:lnTo>
                  <a:pt x="62508" y="419696"/>
                </a:lnTo>
                <a:lnTo>
                  <a:pt x="35719" y="419696"/>
                </a:lnTo>
                <a:lnTo>
                  <a:pt x="8930" y="410766"/>
                </a:lnTo>
                <a:lnTo>
                  <a:pt x="0" y="392907"/>
                </a:lnTo>
                <a:lnTo>
                  <a:pt x="8930" y="375047"/>
                </a:lnTo>
                <a:lnTo>
                  <a:pt x="26789" y="366118"/>
                </a:lnTo>
                <a:lnTo>
                  <a:pt x="62508" y="366118"/>
                </a:lnTo>
                <a:lnTo>
                  <a:pt x="107156" y="357188"/>
                </a:lnTo>
                <a:lnTo>
                  <a:pt x="142875" y="348258"/>
                </a:lnTo>
                <a:lnTo>
                  <a:pt x="187523" y="339328"/>
                </a:lnTo>
                <a:lnTo>
                  <a:pt x="214312" y="339328"/>
                </a:lnTo>
                <a:lnTo>
                  <a:pt x="214312"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4" name="Freeform 21533"/>
          <p:cNvSpPr/>
          <p:nvPr/>
        </p:nvSpPr>
        <p:spPr bwMode="auto">
          <a:xfrm>
            <a:off x="2187773" y="4554140"/>
            <a:ext cx="133947" cy="392908"/>
          </a:xfrm>
          <a:custGeom>
            <a:avLst/>
            <a:gdLst/>
            <a:ahLst/>
            <a:cxnLst/>
            <a:rect l="0" t="0" r="0" b="0"/>
            <a:pathLst>
              <a:path w="133947" h="392908">
                <a:moveTo>
                  <a:pt x="0" y="17860"/>
                </a:moveTo>
                <a:lnTo>
                  <a:pt x="8930" y="26789"/>
                </a:lnTo>
                <a:lnTo>
                  <a:pt x="17860" y="44649"/>
                </a:lnTo>
                <a:lnTo>
                  <a:pt x="26790" y="71438"/>
                </a:lnTo>
                <a:lnTo>
                  <a:pt x="44649" y="116086"/>
                </a:lnTo>
                <a:lnTo>
                  <a:pt x="62508" y="160735"/>
                </a:lnTo>
                <a:lnTo>
                  <a:pt x="71438" y="223242"/>
                </a:lnTo>
                <a:lnTo>
                  <a:pt x="89297" y="276821"/>
                </a:lnTo>
                <a:lnTo>
                  <a:pt x="98227" y="321469"/>
                </a:lnTo>
                <a:lnTo>
                  <a:pt x="107157" y="366118"/>
                </a:lnTo>
                <a:lnTo>
                  <a:pt x="116086" y="383977"/>
                </a:lnTo>
                <a:lnTo>
                  <a:pt x="116086" y="392907"/>
                </a:lnTo>
                <a:lnTo>
                  <a:pt x="116086" y="392907"/>
                </a:lnTo>
                <a:lnTo>
                  <a:pt x="116086" y="366118"/>
                </a:lnTo>
                <a:lnTo>
                  <a:pt x="98227" y="330399"/>
                </a:lnTo>
                <a:lnTo>
                  <a:pt x="80368" y="276821"/>
                </a:lnTo>
                <a:lnTo>
                  <a:pt x="62508" y="214313"/>
                </a:lnTo>
                <a:lnTo>
                  <a:pt x="44649" y="142875"/>
                </a:lnTo>
                <a:lnTo>
                  <a:pt x="35719" y="80367"/>
                </a:lnTo>
                <a:lnTo>
                  <a:pt x="44649" y="44649"/>
                </a:lnTo>
                <a:lnTo>
                  <a:pt x="62508" y="8930"/>
                </a:lnTo>
                <a:lnTo>
                  <a:pt x="80368" y="0"/>
                </a:lnTo>
                <a:lnTo>
                  <a:pt x="98227" y="0"/>
                </a:lnTo>
                <a:lnTo>
                  <a:pt x="116086" y="17860"/>
                </a:lnTo>
                <a:lnTo>
                  <a:pt x="125016" y="35719"/>
                </a:lnTo>
                <a:lnTo>
                  <a:pt x="133946" y="62508"/>
                </a:lnTo>
                <a:lnTo>
                  <a:pt x="125016" y="98227"/>
                </a:lnTo>
                <a:lnTo>
                  <a:pt x="107157" y="125016"/>
                </a:lnTo>
                <a:lnTo>
                  <a:pt x="80368" y="151805"/>
                </a:lnTo>
                <a:lnTo>
                  <a:pt x="62508" y="160735"/>
                </a:lnTo>
                <a:lnTo>
                  <a:pt x="35719" y="160735"/>
                </a:lnTo>
                <a:lnTo>
                  <a:pt x="17860" y="133946"/>
                </a:lnTo>
                <a:lnTo>
                  <a:pt x="1786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5" name="Freeform 21534"/>
          <p:cNvSpPr/>
          <p:nvPr/>
        </p:nvSpPr>
        <p:spPr bwMode="auto">
          <a:xfrm>
            <a:off x="2348508" y="4509492"/>
            <a:ext cx="276821" cy="250032"/>
          </a:xfrm>
          <a:custGeom>
            <a:avLst/>
            <a:gdLst/>
            <a:ahLst/>
            <a:cxnLst/>
            <a:rect l="0" t="0" r="0" b="0"/>
            <a:pathLst>
              <a:path w="276821" h="250032">
                <a:moveTo>
                  <a:pt x="53578" y="116086"/>
                </a:moveTo>
                <a:lnTo>
                  <a:pt x="53578" y="116086"/>
                </a:lnTo>
                <a:lnTo>
                  <a:pt x="53578" y="125015"/>
                </a:lnTo>
                <a:lnTo>
                  <a:pt x="53578" y="125015"/>
                </a:lnTo>
                <a:lnTo>
                  <a:pt x="53578" y="133945"/>
                </a:lnTo>
                <a:lnTo>
                  <a:pt x="53578" y="133945"/>
                </a:lnTo>
                <a:lnTo>
                  <a:pt x="62508" y="133945"/>
                </a:lnTo>
                <a:lnTo>
                  <a:pt x="62508" y="133945"/>
                </a:lnTo>
                <a:lnTo>
                  <a:pt x="62508" y="125015"/>
                </a:lnTo>
                <a:lnTo>
                  <a:pt x="71437" y="125015"/>
                </a:lnTo>
                <a:lnTo>
                  <a:pt x="71437" y="116086"/>
                </a:lnTo>
                <a:lnTo>
                  <a:pt x="71437" y="116086"/>
                </a:lnTo>
                <a:lnTo>
                  <a:pt x="71437" y="125015"/>
                </a:lnTo>
                <a:lnTo>
                  <a:pt x="71437" y="125015"/>
                </a:lnTo>
                <a:lnTo>
                  <a:pt x="71437" y="133945"/>
                </a:lnTo>
                <a:lnTo>
                  <a:pt x="71437" y="142875"/>
                </a:lnTo>
                <a:lnTo>
                  <a:pt x="62508" y="142875"/>
                </a:lnTo>
                <a:lnTo>
                  <a:pt x="62508" y="142875"/>
                </a:lnTo>
                <a:lnTo>
                  <a:pt x="53578" y="142875"/>
                </a:lnTo>
                <a:lnTo>
                  <a:pt x="44648" y="142875"/>
                </a:lnTo>
                <a:lnTo>
                  <a:pt x="44648" y="133945"/>
                </a:lnTo>
                <a:lnTo>
                  <a:pt x="35719" y="125015"/>
                </a:lnTo>
                <a:lnTo>
                  <a:pt x="35719" y="125015"/>
                </a:lnTo>
                <a:lnTo>
                  <a:pt x="44648" y="125015"/>
                </a:lnTo>
                <a:lnTo>
                  <a:pt x="53578" y="125015"/>
                </a:lnTo>
                <a:lnTo>
                  <a:pt x="62508" y="125015"/>
                </a:lnTo>
                <a:lnTo>
                  <a:pt x="71437" y="125015"/>
                </a:lnTo>
                <a:lnTo>
                  <a:pt x="80367" y="133945"/>
                </a:lnTo>
                <a:lnTo>
                  <a:pt x="80367" y="133945"/>
                </a:lnTo>
                <a:lnTo>
                  <a:pt x="80367" y="133945"/>
                </a:lnTo>
                <a:lnTo>
                  <a:pt x="71437" y="142875"/>
                </a:lnTo>
                <a:lnTo>
                  <a:pt x="62508" y="133945"/>
                </a:lnTo>
                <a:lnTo>
                  <a:pt x="53578" y="133945"/>
                </a:lnTo>
                <a:lnTo>
                  <a:pt x="44648" y="125015"/>
                </a:lnTo>
                <a:lnTo>
                  <a:pt x="26789" y="116086"/>
                </a:lnTo>
                <a:lnTo>
                  <a:pt x="17859" y="107156"/>
                </a:lnTo>
                <a:lnTo>
                  <a:pt x="8930" y="89297"/>
                </a:lnTo>
                <a:lnTo>
                  <a:pt x="0" y="71437"/>
                </a:lnTo>
                <a:lnTo>
                  <a:pt x="0" y="62508"/>
                </a:lnTo>
                <a:lnTo>
                  <a:pt x="8930" y="53578"/>
                </a:lnTo>
                <a:lnTo>
                  <a:pt x="17859" y="71437"/>
                </a:lnTo>
                <a:lnTo>
                  <a:pt x="35719" y="80367"/>
                </a:lnTo>
                <a:lnTo>
                  <a:pt x="53578" y="107156"/>
                </a:lnTo>
                <a:lnTo>
                  <a:pt x="71437" y="133945"/>
                </a:lnTo>
                <a:lnTo>
                  <a:pt x="80367" y="151804"/>
                </a:lnTo>
                <a:lnTo>
                  <a:pt x="89297" y="178594"/>
                </a:lnTo>
                <a:lnTo>
                  <a:pt x="98226" y="196453"/>
                </a:lnTo>
                <a:lnTo>
                  <a:pt x="98226" y="205383"/>
                </a:lnTo>
                <a:lnTo>
                  <a:pt x="89297" y="205383"/>
                </a:lnTo>
                <a:lnTo>
                  <a:pt x="89297" y="196453"/>
                </a:lnTo>
                <a:lnTo>
                  <a:pt x="80367" y="178594"/>
                </a:lnTo>
                <a:lnTo>
                  <a:pt x="71437" y="151804"/>
                </a:lnTo>
                <a:lnTo>
                  <a:pt x="62508" y="125015"/>
                </a:lnTo>
                <a:lnTo>
                  <a:pt x="62508" y="98226"/>
                </a:lnTo>
                <a:lnTo>
                  <a:pt x="62508" y="80367"/>
                </a:lnTo>
                <a:lnTo>
                  <a:pt x="62508" y="71437"/>
                </a:lnTo>
                <a:lnTo>
                  <a:pt x="62508" y="71437"/>
                </a:lnTo>
                <a:lnTo>
                  <a:pt x="62508" y="80367"/>
                </a:lnTo>
                <a:lnTo>
                  <a:pt x="62508" y="89297"/>
                </a:lnTo>
                <a:lnTo>
                  <a:pt x="53578" y="98226"/>
                </a:lnTo>
                <a:lnTo>
                  <a:pt x="62508" y="107156"/>
                </a:lnTo>
                <a:lnTo>
                  <a:pt x="62508" y="116086"/>
                </a:lnTo>
                <a:lnTo>
                  <a:pt x="71437" y="116086"/>
                </a:lnTo>
                <a:lnTo>
                  <a:pt x="80367" y="116086"/>
                </a:lnTo>
                <a:lnTo>
                  <a:pt x="98226" y="107156"/>
                </a:lnTo>
                <a:lnTo>
                  <a:pt x="107156" y="98226"/>
                </a:lnTo>
                <a:lnTo>
                  <a:pt x="133945" y="80367"/>
                </a:lnTo>
                <a:lnTo>
                  <a:pt x="151805" y="62508"/>
                </a:lnTo>
                <a:lnTo>
                  <a:pt x="160734" y="44648"/>
                </a:lnTo>
                <a:lnTo>
                  <a:pt x="169664" y="26789"/>
                </a:lnTo>
                <a:lnTo>
                  <a:pt x="169664" y="17859"/>
                </a:lnTo>
                <a:lnTo>
                  <a:pt x="160734" y="0"/>
                </a:lnTo>
                <a:lnTo>
                  <a:pt x="142875" y="0"/>
                </a:lnTo>
                <a:lnTo>
                  <a:pt x="116086" y="0"/>
                </a:lnTo>
                <a:lnTo>
                  <a:pt x="98226" y="8929"/>
                </a:lnTo>
                <a:lnTo>
                  <a:pt x="80367" y="26789"/>
                </a:lnTo>
                <a:lnTo>
                  <a:pt x="71437" y="53578"/>
                </a:lnTo>
                <a:lnTo>
                  <a:pt x="62508" y="89297"/>
                </a:lnTo>
                <a:lnTo>
                  <a:pt x="71437" y="125015"/>
                </a:lnTo>
                <a:lnTo>
                  <a:pt x="80367" y="160734"/>
                </a:lnTo>
                <a:lnTo>
                  <a:pt x="107156" y="196453"/>
                </a:lnTo>
                <a:lnTo>
                  <a:pt x="125015" y="223242"/>
                </a:lnTo>
                <a:lnTo>
                  <a:pt x="160734" y="241101"/>
                </a:lnTo>
                <a:lnTo>
                  <a:pt x="196453" y="250031"/>
                </a:lnTo>
                <a:lnTo>
                  <a:pt x="223242" y="241101"/>
                </a:lnTo>
                <a:lnTo>
                  <a:pt x="250031" y="223242"/>
                </a:lnTo>
                <a:lnTo>
                  <a:pt x="267890" y="205383"/>
                </a:lnTo>
                <a:lnTo>
                  <a:pt x="276820" y="169664"/>
                </a:lnTo>
                <a:lnTo>
                  <a:pt x="27682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6" name="Freeform 21535"/>
          <p:cNvSpPr/>
          <p:nvPr/>
        </p:nvSpPr>
        <p:spPr bwMode="auto">
          <a:xfrm>
            <a:off x="2589609" y="4554140"/>
            <a:ext cx="107158" cy="214314"/>
          </a:xfrm>
          <a:custGeom>
            <a:avLst/>
            <a:gdLst/>
            <a:ahLst/>
            <a:cxnLst/>
            <a:rect l="0" t="0" r="0" b="0"/>
            <a:pathLst>
              <a:path w="107158" h="214314">
                <a:moveTo>
                  <a:pt x="0" y="89297"/>
                </a:moveTo>
                <a:lnTo>
                  <a:pt x="0" y="89297"/>
                </a:lnTo>
                <a:lnTo>
                  <a:pt x="0" y="98227"/>
                </a:lnTo>
                <a:lnTo>
                  <a:pt x="0" y="107156"/>
                </a:lnTo>
                <a:lnTo>
                  <a:pt x="8930" y="116086"/>
                </a:lnTo>
                <a:lnTo>
                  <a:pt x="17860" y="116086"/>
                </a:lnTo>
                <a:lnTo>
                  <a:pt x="26789" y="107156"/>
                </a:lnTo>
                <a:lnTo>
                  <a:pt x="35719" y="98227"/>
                </a:lnTo>
                <a:lnTo>
                  <a:pt x="44649" y="71438"/>
                </a:lnTo>
                <a:lnTo>
                  <a:pt x="44649" y="53578"/>
                </a:lnTo>
                <a:lnTo>
                  <a:pt x="44649" y="26789"/>
                </a:lnTo>
                <a:lnTo>
                  <a:pt x="44649" y="8930"/>
                </a:lnTo>
                <a:lnTo>
                  <a:pt x="35719" y="0"/>
                </a:lnTo>
                <a:lnTo>
                  <a:pt x="26789" y="0"/>
                </a:lnTo>
                <a:lnTo>
                  <a:pt x="17860" y="17860"/>
                </a:lnTo>
                <a:lnTo>
                  <a:pt x="17860" y="44649"/>
                </a:lnTo>
                <a:lnTo>
                  <a:pt x="17860" y="80367"/>
                </a:lnTo>
                <a:lnTo>
                  <a:pt x="17860" y="125016"/>
                </a:lnTo>
                <a:lnTo>
                  <a:pt x="35719" y="160735"/>
                </a:lnTo>
                <a:lnTo>
                  <a:pt x="44649" y="187524"/>
                </a:lnTo>
                <a:lnTo>
                  <a:pt x="62508" y="205383"/>
                </a:lnTo>
                <a:lnTo>
                  <a:pt x="80368" y="214313"/>
                </a:lnTo>
                <a:lnTo>
                  <a:pt x="98227" y="205383"/>
                </a:lnTo>
                <a:lnTo>
                  <a:pt x="107157" y="187524"/>
                </a:lnTo>
                <a:lnTo>
                  <a:pt x="10715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7" name="Freeform 21536"/>
          <p:cNvSpPr/>
          <p:nvPr/>
        </p:nvSpPr>
        <p:spPr bwMode="auto">
          <a:xfrm>
            <a:off x="2723555" y="4366617"/>
            <a:ext cx="151805" cy="383977"/>
          </a:xfrm>
          <a:custGeom>
            <a:avLst/>
            <a:gdLst/>
            <a:ahLst/>
            <a:cxnLst/>
            <a:rect l="0" t="0" r="0" b="0"/>
            <a:pathLst>
              <a:path w="151805" h="383977">
                <a:moveTo>
                  <a:pt x="17859" y="205383"/>
                </a:moveTo>
                <a:lnTo>
                  <a:pt x="17859" y="205383"/>
                </a:lnTo>
                <a:lnTo>
                  <a:pt x="8929" y="205383"/>
                </a:lnTo>
                <a:lnTo>
                  <a:pt x="0" y="214312"/>
                </a:lnTo>
                <a:lnTo>
                  <a:pt x="0" y="232172"/>
                </a:lnTo>
                <a:lnTo>
                  <a:pt x="0" y="258961"/>
                </a:lnTo>
                <a:lnTo>
                  <a:pt x="0" y="285750"/>
                </a:lnTo>
                <a:lnTo>
                  <a:pt x="0" y="321469"/>
                </a:lnTo>
                <a:lnTo>
                  <a:pt x="8929" y="348258"/>
                </a:lnTo>
                <a:lnTo>
                  <a:pt x="17859" y="366117"/>
                </a:lnTo>
                <a:lnTo>
                  <a:pt x="26789" y="383976"/>
                </a:lnTo>
                <a:lnTo>
                  <a:pt x="44648" y="383976"/>
                </a:lnTo>
                <a:lnTo>
                  <a:pt x="53578" y="375047"/>
                </a:lnTo>
                <a:lnTo>
                  <a:pt x="62508" y="348258"/>
                </a:lnTo>
                <a:lnTo>
                  <a:pt x="80367" y="321469"/>
                </a:lnTo>
                <a:lnTo>
                  <a:pt x="89297" y="285750"/>
                </a:lnTo>
                <a:lnTo>
                  <a:pt x="89297" y="241101"/>
                </a:lnTo>
                <a:lnTo>
                  <a:pt x="89297" y="196453"/>
                </a:lnTo>
                <a:lnTo>
                  <a:pt x="80367" y="142875"/>
                </a:lnTo>
                <a:lnTo>
                  <a:pt x="62508" y="89297"/>
                </a:lnTo>
                <a:lnTo>
                  <a:pt x="44648" y="44648"/>
                </a:lnTo>
                <a:lnTo>
                  <a:pt x="26789" y="17859"/>
                </a:lnTo>
                <a:lnTo>
                  <a:pt x="17859" y="0"/>
                </a:lnTo>
                <a:lnTo>
                  <a:pt x="8929" y="17859"/>
                </a:lnTo>
                <a:lnTo>
                  <a:pt x="17859" y="53578"/>
                </a:lnTo>
                <a:lnTo>
                  <a:pt x="26789" y="98226"/>
                </a:lnTo>
                <a:lnTo>
                  <a:pt x="35718" y="160734"/>
                </a:lnTo>
                <a:lnTo>
                  <a:pt x="44648" y="223242"/>
                </a:lnTo>
                <a:lnTo>
                  <a:pt x="62508" y="276820"/>
                </a:lnTo>
                <a:lnTo>
                  <a:pt x="80367" y="321469"/>
                </a:lnTo>
                <a:lnTo>
                  <a:pt x="98226" y="348258"/>
                </a:lnTo>
                <a:lnTo>
                  <a:pt x="116086" y="375047"/>
                </a:lnTo>
                <a:lnTo>
                  <a:pt x="133945" y="375047"/>
                </a:lnTo>
                <a:lnTo>
                  <a:pt x="151804" y="366117"/>
                </a:lnTo>
                <a:lnTo>
                  <a:pt x="151804"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8" name="Freeform 21537"/>
          <p:cNvSpPr/>
          <p:nvPr/>
        </p:nvSpPr>
        <p:spPr bwMode="auto">
          <a:xfrm>
            <a:off x="3000375" y="4420195"/>
            <a:ext cx="446485" cy="553642"/>
          </a:xfrm>
          <a:custGeom>
            <a:avLst/>
            <a:gdLst/>
            <a:ahLst/>
            <a:cxnLst/>
            <a:rect l="0" t="0" r="0" b="0"/>
            <a:pathLst>
              <a:path w="446485" h="553642">
                <a:moveTo>
                  <a:pt x="0" y="169664"/>
                </a:moveTo>
                <a:lnTo>
                  <a:pt x="0" y="160734"/>
                </a:lnTo>
                <a:lnTo>
                  <a:pt x="8930" y="142875"/>
                </a:lnTo>
                <a:lnTo>
                  <a:pt x="8930" y="125016"/>
                </a:lnTo>
                <a:lnTo>
                  <a:pt x="26789" y="98226"/>
                </a:lnTo>
                <a:lnTo>
                  <a:pt x="35719" y="80367"/>
                </a:lnTo>
                <a:lnTo>
                  <a:pt x="62508" y="71437"/>
                </a:lnTo>
                <a:lnTo>
                  <a:pt x="80367" y="62508"/>
                </a:lnTo>
                <a:lnTo>
                  <a:pt x="107156" y="71437"/>
                </a:lnTo>
                <a:lnTo>
                  <a:pt x="125016" y="80367"/>
                </a:lnTo>
                <a:lnTo>
                  <a:pt x="133945" y="107156"/>
                </a:lnTo>
                <a:lnTo>
                  <a:pt x="142875" y="133945"/>
                </a:lnTo>
                <a:lnTo>
                  <a:pt x="142875" y="169664"/>
                </a:lnTo>
                <a:lnTo>
                  <a:pt x="133945" y="205383"/>
                </a:lnTo>
                <a:lnTo>
                  <a:pt x="125016" y="232172"/>
                </a:lnTo>
                <a:lnTo>
                  <a:pt x="125016" y="250031"/>
                </a:lnTo>
                <a:lnTo>
                  <a:pt x="116086" y="267891"/>
                </a:lnTo>
                <a:lnTo>
                  <a:pt x="116086" y="267891"/>
                </a:lnTo>
                <a:lnTo>
                  <a:pt x="125016" y="250031"/>
                </a:lnTo>
                <a:lnTo>
                  <a:pt x="133945" y="232172"/>
                </a:lnTo>
                <a:lnTo>
                  <a:pt x="151805" y="214312"/>
                </a:lnTo>
                <a:lnTo>
                  <a:pt x="169664" y="187523"/>
                </a:lnTo>
                <a:lnTo>
                  <a:pt x="187523" y="169664"/>
                </a:lnTo>
                <a:lnTo>
                  <a:pt x="205383" y="151805"/>
                </a:lnTo>
                <a:lnTo>
                  <a:pt x="223242" y="151805"/>
                </a:lnTo>
                <a:lnTo>
                  <a:pt x="232172" y="160734"/>
                </a:lnTo>
                <a:lnTo>
                  <a:pt x="241102" y="178594"/>
                </a:lnTo>
                <a:lnTo>
                  <a:pt x="232172" y="196453"/>
                </a:lnTo>
                <a:lnTo>
                  <a:pt x="232172" y="214312"/>
                </a:lnTo>
                <a:lnTo>
                  <a:pt x="223242" y="232172"/>
                </a:lnTo>
                <a:lnTo>
                  <a:pt x="223242" y="250031"/>
                </a:lnTo>
                <a:lnTo>
                  <a:pt x="223242" y="258961"/>
                </a:lnTo>
                <a:lnTo>
                  <a:pt x="232172" y="250031"/>
                </a:lnTo>
                <a:lnTo>
                  <a:pt x="241102" y="232172"/>
                </a:lnTo>
                <a:lnTo>
                  <a:pt x="267891" y="214312"/>
                </a:lnTo>
                <a:lnTo>
                  <a:pt x="285750" y="169664"/>
                </a:lnTo>
                <a:lnTo>
                  <a:pt x="303609" y="133945"/>
                </a:lnTo>
                <a:lnTo>
                  <a:pt x="321469" y="98226"/>
                </a:lnTo>
                <a:lnTo>
                  <a:pt x="330398" y="62508"/>
                </a:lnTo>
                <a:lnTo>
                  <a:pt x="348258" y="53578"/>
                </a:lnTo>
                <a:lnTo>
                  <a:pt x="348258" y="71437"/>
                </a:lnTo>
                <a:lnTo>
                  <a:pt x="357188" y="107156"/>
                </a:lnTo>
                <a:lnTo>
                  <a:pt x="357188" y="160734"/>
                </a:lnTo>
                <a:lnTo>
                  <a:pt x="348258" y="232172"/>
                </a:lnTo>
                <a:lnTo>
                  <a:pt x="339328" y="294680"/>
                </a:lnTo>
                <a:lnTo>
                  <a:pt x="330398" y="366117"/>
                </a:lnTo>
                <a:lnTo>
                  <a:pt x="330398" y="437555"/>
                </a:lnTo>
                <a:lnTo>
                  <a:pt x="321469" y="482203"/>
                </a:lnTo>
                <a:lnTo>
                  <a:pt x="321469" y="526852"/>
                </a:lnTo>
                <a:lnTo>
                  <a:pt x="330398" y="544711"/>
                </a:lnTo>
                <a:lnTo>
                  <a:pt x="339328" y="553641"/>
                </a:lnTo>
                <a:lnTo>
                  <a:pt x="348258" y="544711"/>
                </a:lnTo>
                <a:lnTo>
                  <a:pt x="357188" y="517922"/>
                </a:lnTo>
                <a:lnTo>
                  <a:pt x="357188" y="473274"/>
                </a:lnTo>
                <a:lnTo>
                  <a:pt x="357188" y="410766"/>
                </a:lnTo>
                <a:lnTo>
                  <a:pt x="357188" y="339328"/>
                </a:lnTo>
                <a:lnTo>
                  <a:pt x="348258" y="258961"/>
                </a:lnTo>
                <a:lnTo>
                  <a:pt x="348258" y="178594"/>
                </a:lnTo>
                <a:lnTo>
                  <a:pt x="348258" y="107156"/>
                </a:lnTo>
                <a:lnTo>
                  <a:pt x="366117" y="53578"/>
                </a:lnTo>
                <a:lnTo>
                  <a:pt x="383977" y="26789"/>
                </a:lnTo>
                <a:lnTo>
                  <a:pt x="410766" y="8930"/>
                </a:lnTo>
                <a:lnTo>
                  <a:pt x="428625" y="0"/>
                </a:lnTo>
                <a:lnTo>
                  <a:pt x="437555" y="8930"/>
                </a:lnTo>
                <a:lnTo>
                  <a:pt x="446484" y="26789"/>
                </a:lnTo>
                <a:lnTo>
                  <a:pt x="446484" y="53578"/>
                </a:lnTo>
                <a:lnTo>
                  <a:pt x="428625" y="80367"/>
                </a:lnTo>
                <a:lnTo>
                  <a:pt x="410766" y="107156"/>
                </a:lnTo>
                <a:lnTo>
                  <a:pt x="392906" y="133945"/>
                </a:lnTo>
                <a:lnTo>
                  <a:pt x="366117" y="151805"/>
                </a:lnTo>
                <a:lnTo>
                  <a:pt x="348258" y="151805"/>
                </a:lnTo>
                <a:lnTo>
                  <a:pt x="330398" y="133945"/>
                </a:lnTo>
                <a:lnTo>
                  <a:pt x="33039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39" name="Freeform 21538"/>
          <p:cNvSpPr/>
          <p:nvPr/>
        </p:nvSpPr>
        <p:spPr bwMode="auto">
          <a:xfrm>
            <a:off x="1214438" y="4938117"/>
            <a:ext cx="330399" cy="553642"/>
          </a:xfrm>
          <a:custGeom>
            <a:avLst/>
            <a:gdLst/>
            <a:ahLst/>
            <a:cxnLst/>
            <a:rect l="0" t="0" r="0" b="0"/>
            <a:pathLst>
              <a:path w="330399" h="553642">
                <a:moveTo>
                  <a:pt x="26789" y="89297"/>
                </a:moveTo>
                <a:lnTo>
                  <a:pt x="26789" y="89297"/>
                </a:lnTo>
                <a:lnTo>
                  <a:pt x="17859" y="89297"/>
                </a:lnTo>
                <a:lnTo>
                  <a:pt x="8929" y="89297"/>
                </a:lnTo>
                <a:lnTo>
                  <a:pt x="8929" y="89297"/>
                </a:lnTo>
                <a:lnTo>
                  <a:pt x="0" y="107156"/>
                </a:lnTo>
                <a:lnTo>
                  <a:pt x="0" y="133946"/>
                </a:lnTo>
                <a:lnTo>
                  <a:pt x="0" y="160735"/>
                </a:lnTo>
                <a:lnTo>
                  <a:pt x="0" y="196453"/>
                </a:lnTo>
                <a:lnTo>
                  <a:pt x="17859" y="232172"/>
                </a:lnTo>
                <a:lnTo>
                  <a:pt x="26789" y="258961"/>
                </a:lnTo>
                <a:lnTo>
                  <a:pt x="44648" y="276821"/>
                </a:lnTo>
                <a:lnTo>
                  <a:pt x="53578" y="276821"/>
                </a:lnTo>
                <a:lnTo>
                  <a:pt x="62507" y="276821"/>
                </a:lnTo>
                <a:lnTo>
                  <a:pt x="71437" y="258961"/>
                </a:lnTo>
                <a:lnTo>
                  <a:pt x="71437" y="241102"/>
                </a:lnTo>
                <a:lnTo>
                  <a:pt x="71437" y="214313"/>
                </a:lnTo>
                <a:lnTo>
                  <a:pt x="62507" y="178594"/>
                </a:lnTo>
                <a:lnTo>
                  <a:pt x="53578" y="151805"/>
                </a:lnTo>
                <a:lnTo>
                  <a:pt x="53578" y="125016"/>
                </a:lnTo>
                <a:lnTo>
                  <a:pt x="44648" y="98227"/>
                </a:lnTo>
                <a:lnTo>
                  <a:pt x="44648" y="80367"/>
                </a:lnTo>
                <a:lnTo>
                  <a:pt x="44648" y="80367"/>
                </a:lnTo>
                <a:lnTo>
                  <a:pt x="53578" y="80367"/>
                </a:lnTo>
                <a:lnTo>
                  <a:pt x="62507" y="89297"/>
                </a:lnTo>
                <a:lnTo>
                  <a:pt x="80367" y="98227"/>
                </a:lnTo>
                <a:lnTo>
                  <a:pt x="98226" y="98227"/>
                </a:lnTo>
                <a:lnTo>
                  <a:pt x="116085" y="98227"/>
                </a:lnTo>
                <a:lnTo>
                  <a:pt x="142875" y="80367"/>
                </a:lnTo>
                <a:lnTo>
                  <a:pt x="160734" y="71438"/>
                </a:lnTo>
                <a:lnTo>
                  <a:pt x="178593" y="44649"/>
                </a:lnTo>
                <a:lnTo>
                  <a:pt x="196453" y="26789"/>
                </a:lnTo>
                <a:lnTo>
                  <a:pt x="205382" y="8930"/>
                </a:lnTo>
                <a:lnTo>
                  <a:pt x="205382" y="0"/>
                </a:lnTo>
                <a:lnTo>
                  <a:pt x="205382" y="0"/>
                </a:lnTo>
                <a:lnTo>
                  <a:pt x="205382" y="17860"/>
                </a:lnTo>
                <a:lnTo>
                  <a:pt x="196453" y="62508"/>
                </a:lnTo>
                <a:lnTo>
                  <a:pt x="196453" y="116086"/>
                </a:lnTo>
                <a:lnTo>
                  <a:pt x="196453" y="187524"/>
                </a:lnTo>
                <a:lnTo>
                  <a:pt x="196453" y="276821"/>
                </a:lnTo>
                <a:lnTo>
                  <a:pt x="205382" y="357188"/>
                </a:lnTo>
                <a:lnTo>
                  <a:pt x="214312" y="437555"/>
                </a:lnTo>
                <a:lnTo>
                  <a:pt x="223242" y="491133"/>
                </a:lnTo>
                <a:lnTo>
                  <a:pt x="250031" y="535781"/>
                </a:lnTo>
                <a:lnTo>
                  <a:pt x="276820" y="553641"/>
                </a:lnTo>
                <a:lnTo>
                  <a:pt x="294679" y="553641"/>
                </a:lnTo>
                <a:lnTo>
                  <a:pt x="312539" y="526852"/>
                </a:lnTo>
                <a:lnTo>
                  <a:pt x="330398" y="491133"/>
                </a:lnTo>
                <a:lnTo>
                  <a:pt x="330398" y="446485"/>
                </a:lnTo>
                <a:lnTo>
                  <a:pt x="330398" y="392906"/>
                </a:lnTo>
                <a:lnTo>
                  <a:pt x="312539" y="348258"/>
                </a:lnTo>
                <a:lnTo>
                  <a:pt x="285750" y="303610"/>
                </a:lnTo>
                <a:lnTo>
                  <a:pt x="258960" y="276821"/>
                </a:lnTo>
                <a:lnTo>
                  <a:pt x="214312" y="267891"/>
                </a:lnTo>
                <a:lnTo>
                  <a:pt x="187523" y="285750"/>
                </a:lnTo>
                <a:lnTo>
                  <a:pt x="160734" y="303610"/>
                </a:lnTo>
                <a:lnTo>
                  <a:pt x="142875" y="339328"/>
                </a:lnTo>
                <a:lnTo>
                  <a:pt x="125015" y="357188"/>
                </a:lnTo>
                <a:lnTo>
                  <a:pt x="125015"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0" name="Freeform 21539"/>
          <p:cNvSpPr/>
          <p:nvPr/>
        </p:nvSpPr>
        <p:spPr bwMode="auto">
          <a:xfrm>
            <a:off x="1687711" y="5018484"/>
            <a:ext cx="160735" cy="196455"/>
          </a:xfrm>
          <a:custGeom>
            <a:avLst/>
            <a:gdLst/>
            <a:ahLst/>
            <a:cxnLst/>
            <a:rect l="0" t="0" r="0" b="0"/>
            <a:pathLst>
              <a:path w="160735" h="196455">
                <a:moveTo>
                  <a:pt x="116086" y="35719"/>
                </a:moveTo>
                <a:lnTo>
                  <a:pt x="116086" y="35719"/>
                </a:lnTo>
                <a:lnTo>
                  <a:pt x="107156" y="35719"/>
                </a:lnTo>
                <a:lnTo>
                  <a:pt x="107156" y="35719"/>
                </a:lnTo>
                <a:lnTo>
                  <a:pt x="98227" y="35719"/>
                </a:lnTo>
                <a:lnTo>
                  <a:pt x="89297" y="26789"/>
                </a:lnTo>
                <a:lnTo>
                  <a:pt x="89297" y="17860"/>
                </a:lnTo>
                <a:lnTo>
                  <a:pt x="80367" y="17860"/>
                </a:lnTo>
                <a:lnTo>
                  <a:pt x="71437" y="8930"/>
                </a:lnTo>
                <a:lnTo>
                  <a:pt x="62508" y="0"/>
                </a:lnTo>
                <a:lnTo>
                  <a:pt x="53578" y="0"/>
                </a:lnTo>
                <a:lnTo>
                  <a:pt x="35719" y="0"/>
                </a:lnTo>
                <a:lnTo>
                  <a:pt x="26789" y="8930"/>
                </a:lnTo>
                <a:lnTo>
                  <a:pt x="17859" y="17860"/>
                </a:lnTo>
                <a:lnTo>
                  <a:pt x="8930" y="26789"/>
                </a:lnTo>
                <a:lnTo>
                  <a:pt x="0" y="44649"/>
                </a:lnTo>
                <a:lnTo>
                  <a:pt x="8930" y="53579"/>
                </a:lnTo>
                <a:lnTo>
                  <a:pt x="8930" y="71438"/>
                </a:lnTo>
                <a:lnTo>
                  <a:pt x="26789" y="80368"/>
                </a:lnTo>
                <a:lnTo>
                  <a:pt x="44648" y="89297"/>
                </a:lnTo>
                <a:lnTo>
                  <a:pt x="62508" y="89297"/>
                </a:lnTo>
                <a:lnTo>
                  <a:pt x="89297" y="98227"/>
                </a:lnTo>
                <a:lnTo>
                  <a:pt x="116086" y="98227"/>
                </a:lnTo>
                <a:lnTo>
                  <a:pt x="142875" y="107157"/>
                </a:lnTo>
                <a:lnTo>
                  <a:pt x="151805" y="116086"/>
                </a:lnTo>
                <a:lnTo>
                  <a:pt x="160734" y="125016"/>
                </a:lnTo>
                <a:lnTo>
                  <a:pt x="160734" y="142875"/>
                </a:lnTo>
                <a:lnTo>
                  <a:pt x="142875" y="160735"/>
                </a:lnTo>
                <a:lnTo>
                  <a:pt x="125016" y="178594"/>
                </a:lnTo>
                <a:lnTo>
                  <a:pt x="98227" y="187524"/>
                </a:lnTo>
                <a:lnTo>
                  <a:pt x="71437" y="196454"/>
                </a:lnTo>
                <a:lnTo>
                  <a:pt x="44648" y="196454"/>
                </a:lnTo>
                <a:lnTo>
                  <a:pt x="35719" y="187524"/>
                </a:lnTo>
                <a:lnTo>
                  <a:pt x="35719" y="178594"/>
                </a:lnTo>
                <a:lnTo>
                  <a:pt x="35719" y="169664"/>
                </a:lnTo>
                <a:lnTo>
                  <a:pt x="53578" y="160735"/>
                </a:lnTo>
                <a:lnTo>
                  <a:pt x="5357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1" name="Freeform 21540"/>
          <p:cNvSpPr/>
          <p:nvPr/>
        </p:nvSpPr>
        <p:spPr bwMode="auto">
          <a:xfrm>
            <a:off x="1910953" y="5054203"/>
            <a:ext cx="401837" cy="410767"/>
          </a:xfrm>
          <a:custGeom>
            <a:avLst/>
            <a:gdLst/>
            <a:ahLst/>
            <a:cxnLst/>
            <a:rect l="0" t="0" r="0" b="0"/>
            <a:pathLst>
              <a:path w="401837" h="410767">
                <a:moveTo>
                  <a:pt x="35719" y="17860"/>
                </a:moveTo>
                <a:lnTo>
                  <a:pt x="26789" y="17860"/>
                </a:lnTo>
                <a:lnTo>
                  <a:pt x="26789" y="8930"/>
                </a:lnTo>
                <a:lnTo>
                  <a:pt x="17860" y="8930"/>
                </a:lnTo>
                <a:lnTo>
                  <a:pt x="8930" y="0"/>
                </a:lnTo>
                <a:lnTo>
                  <a:pt x="8930" y="8930"/>
                </a:lnTo>
                <a:lnTo>
                  <a:pt x="0" y="17860"/>
                </a:lnTo>
                <a:lnTo>
                  <a:pt x="8930" y="35719"/>
                </a:lnTo>
                <a:lnTo>
                  <a:pt x="8930" y="71438"/>
                </a:lnTo>
                <a:lnTo>
                  <a:pt x="17860" y="107156"/>
                </a:lnTo>
                <a:lnTo>
                  <a:pt x="26789" y="142875"/>
                </a:lnTo>
                <a:lnTo>
                  <a:pt x="35719" y="169664"/>
                </a:lnTo>
                <a:lnTo>
                  <a:pt x="44649" y="187524"/>
                </a:lnTo>
                <a:lnTo>
                  <a:pt x="53578" y="196453"/>
                </a:lnTo>
                <a:lnTo>
                  <a:pt x="62508" y="196453"/>
                </a:lnTo>
                <a:lnTo>
                  <a:pt x="71438" y="187524"/>
                </a:lnTo>
                <a:lnTo>
                  <a:pt x="80367" y="169664"/>
                </a:lnTo>
                <a:lnTo>
                  <a:pt x="80367" y="142875"/>
                </a:lnTo>
                <a:lnTo>
                  <a:pt x="89297" y="98227"/>
                </a:lnTo>
                <a:lnTo>
                  <a:pt x="89297" y="62508"/>
                </a:lnTo>
                <a:lnTo>
                  <a:pt x="98227" y="35719"/>
                </a:lnTo>
                <a:lnTo>
                  <a:pt x="98227" y="8930"/>
                </a:lnTo>
                <a:lnTo>
                  <a:pt x="107156" y="8930"/>
                </a:lnTo>
                <a:lnTo>
                  <a:pt x="116086" y="17860"/>
                </a:lnTo>
                <a:lnTo>
                  <a:pt x="133945" y="44649"/>
                </a:lnTo>
                <a:lnTo>
                  <a:pt x="133945" y="71438"/>
                </a:lnTo>
                <a:lnTo>
                  <a:pt x="142875" y="116086"/>
                </a:lnTo>
                <a:lnTo>
                  <a:pt x="142875" y="151805"/>
                </a:lnTo>
                <a:lnTo>
                  <a:pt x="151805" y="178594"/>
                </a:lnTo>
                <a:lnTo>
                  <a:pt x="151805" y="205383"/>
                </a:lnTo>
                <a:lnTo>
                  <a:pt x="160735" y="214313"/>
                </a:lnTo>
                <a:lnTo>
                  <a:pt x="160735" y="214313"/>
                </a:lnTo>
                <a:lnTo>
                  <a:pt x="169664" y="205383"/>
                </a:lnTo>
                <a:lnTo>
                  <a:pt x="169664" y="178594"/>
                </a:lnTo>
                <a:lnTo>
                  <a:pt x="169664" y="142875"/>
                </a:lnTo>
                <a:lnTo>
                  <a:pt x="169664" y="107156"/>
                </a:lnTo>
                <a:lnTo>
                  <a:pt x="169664" y="71438"/>
                </a:lnTo>
                <a:lnTo>
                  <a:pt x="169664" y="44649"/>
                </a:lnTo>
                <a:lnTo>
                  <a:pt x="178594" y="35719"/>
                </a:lnTo>
                <a:lnTo>
                  <a:pt x="187524" y="44649"/>
                </a:lnTo>
                <a:lnTo>
                  <a:pt x="196453" y="62508"/>
                </a:lnTo>
                <a:lnTo>
                  <a:pt x="214313" y="89297"/>
                </a:lnTo>
                <a:lnTo>
                  <a:pt x="223242" y="116086"/>
                </a:lnTo>
                <a:lnTo>
                  <a:pt x="223242" y="142875"/>
                </a:lnTo>
                <a:lnTo>
                  <a:pt x="232172" y="169664"/>
                </a:lnTo>
                <a:lnTo>
                  <a:pt x="232172" y="178594"/>
                </a:lnTo>
                <a:lnTo>
                  <a:pt x="232172" y="178594"/>
                </a:lnTo>
                <a:lnTo>
                  <a:pt x="241102" y="169664"/>
                </a:lnTo>
                <a:lnTo>
                  <a:pt x="241102" y="142875"/>
                </a:lnTo>
                <a:lnTo>
                  <a:pt x="250031" y="116086"/>
                </a:lnTo>
                <a:lnTo>
                  <a:pt x="250031" y="89297"/>
                </a:lnTo>
                <a:lnTo>
                  <a:pt x="258961" y="62508"/>
                </a:lnTo>
                <a:lnTo>
                  <a:pt x="267891" y="44649"/>
                </a:lnTo>
                <a:lnTo>
                  <a:pt x="276820" y="44649"/>
                </a:lnTo>
                <a:lnTo>
                  <a:pt x="294680" y="62508"/>
                </a:lnTo>
                <a:lnTo>
                  <a:pt x="321469" y="89297"/>
                </a:lnTo>
                <a:lnTo>
                  <a:pt x="339328" y="116086"/>
                </a:lnTo>
                <a:lnTo>
                  <a:pt x="366117" y="160735"/>
                </a:lnTo>
                <a:lnTo>
                  <a:pt x="383977" y="205383"/>
                </a:lnTo>
                <a:lnTo>
                  <a:pt x="401836" y="250031"/>
                </a:lnTo>
                <a:lnTo>
                  <a:pt x="401836" y="303610"/>
                </a:lnTo>
                <a:lnTo>
                  <a:pt x="401836" y="348258"/>
                </a:lnTo>
                <a:lnTo>
                  <a:pt x="383977" y="383977"/>
                </a:lnTo>
                <a:lnTo>
                  <a:pt x="375047" y="401836"/>
                </a:lnTo>
                <a:lnTo>
                  <a:pt x="357188" y="410766"/>
                </a:lnTo>
                <a:lnTo>
                  <a:pt x="339328" y="392906"/>
                </a:lnTo>
                <a:lnTo>
                  <a:pt x="321469" y="366117"/>
                </a:lnTo>
                <a:lnTo>
                  <a:pt x="303610" y="339328"/>
                </a:lnTo>
                <a:lnTo>
                  <a:pt x="303610" y="303610"/>
                </a:lnTo>
                <a:lnTo>
                  <a:pt x="321469" y="276820"/>
                </a:lnTo>
                <a:lnTo>
                  <a:pt x="321469"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2" name="Freeform 21541"/>
          <p:cNvSpPr/>
          <p:nvPr/>
        </p:nvSpPr>
        <p:spPr bwMode="auto">
          <a:xfrm>
            <a:off x="2428875" y="4982766"/>
            <a:ext cx="241103" cy="294680"/>
          </a:xfrm>
          <a:custGeom>
            <a:avLst/>
            <a:gdLst/>
            <a:ahLst/>
            <a:cxnLst/>
            <a:rect l="0" t="0" r="0" b="0"/>
            <a:pathLst>
              <a:path w="241103" h="294680">
                <a:moveTo>
                  <a:pt x="0" y="17859"/>
                </a:moveTo>
                <a:lnTo>
                  <a:pt x="0" y="17859"/>
                </a:lnTo>
                <a:lnTo>
                  <a:pt x="0" y="8929"/>
                </a:lnTo>
                <a:lnTo>
                  <a:pt x="0" y="8929"/>
                </a:lnTo>
                <a:lnTo>
                  <a:pt x="0" y="0"/>
                </a:lnTo>
                <a:lnTo>
                  <a:pt x="0" y="0"/>
                </a:lnTo>
                <a:lnTo>
                  <a:pt x="8930" y="8929"/>
                </a:lnTo>
                <a:lnTo>
                  <a:pt x="8930" y="35718"/>
                </a:lnTo>
                <a:lnTo>
                  <a:pt x="17859" y="62507"/>
                </a:lnTo>
                <a:lnTo>
                  <a:pt x="17859" y="98226"/>
                </a:lnTo>
                <a:lnTo>
                  <a:pt x="26789" y="133945"/>
                </a:lnTo>
                <a:lnTo>
                  <a:pt x="35719" y="169664"/>
                </a:lnTo>
                <a:lnTo>
                  <a:pt x="44648" y="205382"/>
                </a:lnTo>
                <a:lnTo>
                  <a:pt x="53578" y="223242"/>
                </a:lnTo>
                <a:lnTo>
                  <a:pt x="53578" y="241101"/>
                </a:lnTo>
                <a:lnTo>
                  <a:pt x="62508" y="241101"/>
                </a:lnTo>
                <a:lnTo>
                  <a:pt x="71438" y="232172"/>
                </a:lnTo>
                <a:lnTo>
                  <a:pt x="71438" y="214312"/>
                </a:lnTo>
                <a:lnTo>
                  <a:pt x="71438" y="178593"/>
                </a:lnTo>
                <a:lnTo>
                  <a:pt x="80367" y="142875"/>
                </a:lnTo>
                <a:lnTo>
                  <a:pt x="89297" y="98226"/>
                </a:lnTo>
                <a:lnTo>
                  <a:pt x="107156" y="53578"/>
                </a:lnTo>
                <a:lnTo>
                  <a:pt x="125016" y="26789"/>
                </a:lnTo>
                <a:lnTo>
                  <a:pt x="151805" y="26789"/>
                </a:lnTo>
                <a:lnTo>
                  <a:pt x="169664" y="35718"/>
                </a:lnTo>
                <a:lnTo>
                  <a:pt x="196453" y="62507"/>
                </a:lnTo>
                <a:lnTo>
                  <a:pt x="214313" y="107156"/>
                </a:lnTo>
                <a:lnTo>
                  <a:pt x="232172" y="151804"/>
                </a:lnTo>
                <a:lnTo>
                  <a:pt x="232172" y="196453"/>
                </a:lnTo>
                <a:lnTo>
                  <a:pt x="241102" y="241101"/>
                </a:lnTo>
                <a:lnTo>
                  <a:pt x="241102" y="267890"/>
                </a:lnTo>
                <a:lnTo>
                  <a:pt x="232172" y="294679"/>
                </a:lnTo>
                <a:lnTo>
                  <a:pt x="232172" y="294679"/>
                </a:lnTo>
                <a:lnTo>
                  <a:pt x="232172" y="276820"/>
                </a:lnTo>
                <a:lnTo>
                  <a:pt x="232172" y="250031"/>
                </a:lnTo>
                <a:lnTo>
                  <a:pt x="241102" y="214312"/>
                </a:lnTo>
                <a:lnTo>
                  <a:pt x="241102"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3" name="Freeform 21542"/>
          <p:cNvSpPr/>
          <p:nvPr/>
        </p:nvSpPr>
        <p:spPr bwMode="auto">
          <a:xfrm>
            <a:off x="4991695" y="3937992"/>
            <a:ext cx="767954" cy="392907"/>
          </a:xfrm>
          <a:custGeom>
            <a:avLst/>
            <a:gdLst/>
            <a:ahLst/>
            <a:cxnLst/>
            <a:rect l="0" t="0" r="0" b="0"/>
            <a:pathLst>
              <a:path w="767954" h="392907">
                <a:moveTo>
                  <a:pt x="0" y="142875"/>
                </a:moveTo>
                <a:lnTo>
                  <a:pt x="0" y="142875"/>
                </a:lnTo>
                <a:lnTo>
                  <a:pt x="0" y="142875"/>
                </a:lnTo>
                <a:lnTo>
                  <a:pt x="8930" y="133945"/>
                </a:lnTo>
                <a:lnTo>
                  <a:pt x="17860" y="133945"/>
                </a:lnTo>
                <a:lnTo>
                  <a:pt x="26789" y="142875"/>
                </a:lnTo>
                <a:lnTo>
                  <a:pt x="44649" y="151804"/>
                </a:lnTo>
                <a:lnTo>
                  <a:pt x="71438" y="160734"/>
                </a:lnTo>
                <a:lnTo>
                  <a:pt x="98227" y="187523"/>
                </a:lnTo>
                <a:lnTo>
                  <a:pt x="133946" y="214312"/>
                </a:lnTo>
                <a:lnTo>
                  <a:pt x="169664" y="241101"/>
                </a:lnTo>
                <a:lnTo>
                  <a:pt x="205383" y="276820"/>
                </a:lnTo>
                <a:lnTo>
                  <a:pt x="250032" y="312539"/>
                </a:lnTo>
                <a:lnTo>
                  <a:pt x="285750" y="339328"/>
                </a:lnTo>
                <a:lnTo>
                  <a:pt x="321469" y="366117"/>
                </a:lnTo>
                <a:lnTo>
                  <a:pt x="357188" y="375047"/>
                </a:lnTo>
                <a:lnTo>
                  <a:pt x="383977" y="383976"/>
                </a:lnTo>
                <a:lnTo>
                  <a:pt x="401836" y="392906"/>
                </a:lnTo>
                <a:lnTo>
                  <a:pt x="410766" y="392906"/>
                </a:lnTo>
                <a:lnTo>
                  <a:pt x="410766" y="383976"/>
                </a:lnTo>
                <a:lnTo>
                  <a:pt x="419696" y="383976"/>
                </a:lnTo>
                <a:lnTo>
                  <a:pt x="419696" y="383976"/>
                </a:lnTo>
                <a:lnTo>
                  <a:pt x="428625" y="375047"/>
                </a:lnTo>
                <a:lnTo>
                  <a:pt x="437555" y="366117"/>
                </a:lnTo>
                <a:lnTo>
                  <a:pt x="455414" y="348258"/>
                </a:lnTo>
                <a:lnTo>
                  <a:pt x="473274" y="312539"/>
                </a:lnTo>
                <a:lnTo>
                  <a:pt x="517922" y="267890"/>
                </a:lnTo>
                <a:lnTo>
                  <a:pt x="571500" y="214312"/>
                </a:lnTo>
                <a:lnTo>
                  <a:pt x="625078" y="160734"/>
                </a:lnTo>
                <a:lnTo>
                  <a:pt x="678657" y="107156"/>
                </a:lnTo>
                <a:lnTo>
                  <a:pt x="723305" y="62508"/>
                </a:lnTo>
                <a:lnTo>
                  <a:pt x="750094" y="26789"/>
                </a:lnTo>
                <a:lnTo>
                  <a:pt x="767953" y="8929"/>
                </a:lnTo>
                <a:lnTo>
                  <a:pt x="767953" y="0"/>
                </a:lnTo>
                <a:lnTo>
                  <a:pt x="7679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4" name="Freeform 21543"/>
          <p:cNvSpPr/>
          <p:nvPr/>
        </p:nvSpPr>
        <p:spPr bwMode="auto">
          <a:xfrm>
            <a:off x="5357813" y="4411265"/>
            <a:ext cx="8930" cy="8931"/>
          </a:xfrm>
          <a:custGeom>
            <a:avLst/>
            <a:gdLst/>
            <a:ahLst/>
            <a:cxnLst/>
            <a:rect l="0" t="0" r="0" b="0"/>
            <a:pathLst>
              <a:path w="8930" h="8931">
                <a:moveTo>
                  <a:pt x="8929" y="0"/>
                </a:moveTo>
                <a:lnTo>
                  <a:pt x="0" y="0"/>
                </a:lnTo>
                <a:lnTo>
                  <a:pt x="0" y="0"/>
                </a:lnTo>
                <a:lnTo>
                  <a:pt x="0" y="0"/>
                </a:lnTo>
                <a:lnTo>
                  <a:pt x="0" y="8930"/>
                </a:lnTo>
                <a:lnTo>
                  <a:pt x="0" y="8930"/>
                </a:lnTo>
                <a:lnTo>
                  <a:pt x="0" y="8930"/>
                </a:lnTo>
                <a:lnTo>
                  <a:pt x="0" y="8930"/>
                </a:lnTo>
                <a:lnTo>
                  <a:pt x="0" y="8930"/>
                </a:lnTo>
                <a:lnTo>
                  <a:pt x="8929"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5" name="Freeform 21544"/>
          <p:cNvSpPr/>
          <p:nvPr/>
        </p:nvSpPr>
        <p:spPr bwMode="auto">
          <a:xfrm>
            <a:off x="6223992" y="3795117"/>
            <a:ext cx="678657" cy="312540"/>
          </a:xfrm>
          <a:custGeom>
            <a:avLst/>
            <a:gdLst/>
            <a:ahLst/>
            <a:cxnLst/>
            <a:rect l="0" t="0" r="0" b="0"/>
            <a:pathLst>
              <a:path w="678657" h="312540">
                <a:moveTo>
                  <a:pt x="0" y="0"/>
                </a:moveTo>
                <a:lnTo>
                  <a:pt x="8930" y="0"/>
                </a:lnTo>
                <a:lnTo>
                  <a:pt x="17860" y="8929"/>
                </a:lnTo>
                <a:lnTo>
                  <a:pt x="44649" y="17859"/>
                </a:lnTo>
                <a:lnTo>
                  <a:pt x="71438" y="35719"/>
                </a:lnTo>
                <a:lnTo>
                  <a:pt x="116086" y="62508"/>
                </a:lnTo>
                <a:lnTo>
                  <a:pt x="169664" y="89297"/>
                </a:lnTo>
                <a:lnTo>
                  <a:pt x="241102" y="125015"/>
                </a:lnTo>
                <a:lnTo>
                  <a:pt x="321469" y="169664"/>
                </a:lnTo>
                <a:lnTo>
                  <a:pt x="401836" y="205383"/>
                </a:lnTo>
                <a:lnTo>
                  <a:pt x="473274" y="250031"/>
                </a:lnTo>
                <a:lnTo>
                  <a:pt x="544711" y="276820"/>
                </a:lnTo>
                <a:lnTo>
                  <a:pt x="607219" y="294679"/>
                </a:lnTo>
                <a:lnTo>
                  <a:pt x="678656" y="312539"/>
                </a:lnTo>
                <a:lnTo>
                  <a:pt x="678656"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6" name="Freeform 21545"/>
          <p:cNvSpPr/>
          <p:nvPr/>
        </p:nvSpPr>
        <p:spPr bwMode="auto">
          <a:xfrm>
            <a:off x="7045523" y="3589734"/>
            <a:ext cx="866181" cy="392907"/>
          </a:xfrm>
          <a:custGeom>
            <a:avLst/>
            <a:gdLst/>
            <a:ahLst/>
            <a:cxnLst/>
            <a:rect l="0" t="0" r="0" b="0"/>
            <a:pathLst>
              <a:path w="866181" h="392907">
                <a:moveTo>
                  <a:pt x="866180" y="0"/>
                </a:moveTo>
                <a:lnTo>
                  <a:pt x="857250" y="0"/>
                </a:lnTo>
                <a:lnTo>
                  <a:pt x="839391" y="0"/>
                </a:lnTo>
                <a:lnTo>
                  <a:pt x="821532" y="0"/>
                </a:lnTo>
                <a:lnTo>
                  <a:pt x="803672" y="17859"/>
                </a:lnTo>
                <a:lnTo>
                  <a:pt x="776883" y="26789"/>
                </a:lnTo>
                <a:lnTo>
                  <a:pt x="750094" y="44648"/>
                </a:lnTo>
                <a:lnTo>
                  <a:pt x="723305" y="62508"/>
                </a:lnTo>
                <a:lnTo>
                  <a:pt x="678657" y="89297"/>
                </a:lnTo>
                <a:lnTo>
                  <a:pt x="634008" y="116086"/>
                </a:lnTo>
                <a:lnTo>
                  <a:pt x="562571" y="151805"/>
                </a:lnTo>
                <a:lnTo>
                  <a:pt x="473274" y="205383"/>
                </a:lnTo>
                <a:lnTo>
                  <a:pt x="357188" y="258961"/>
                </a:lnTo>
                <a:lnTo>
                  <a:pt x="232172" y="321469"/>
                </a:lnTo>
                <a:lnTo>
                  <a:pt x="107157" y="366117"/>
                </a:lnTo>
                <a:lnTo>
                  <a:pt x="0" y="392906"/>
                </a:lnTo>
                <a:lnTo>
                  <a:pt x="0"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7" name="Freeform 21546"/>
          <p:cNvSpPr/>
          <p:nvPr/>
        </p:nvSpPr>
        <p:spPr bwMode="auto">
          <a:xfrm>
            <a:off x="6795492" y="4330898"/>
            <a:ext cx="53579" cy="348259"/>
          </a:xfrm>
          <a:custGeom>
            <a:avLst/>
            <a:gdLst/>
            <a:ahLst/>
            <a:cxnLst/>
            <a:rect l="0" t="0" r="0" b="0"/>
            <a:pathLst>
              <a:path w="53579" h="348259">
                <a:moveTo>
                  <a:pt x="0" y="0"/>
                </a:moveTo>
                <a:lnTo>
                  <a:pt x="0" y="0"/>
                </a:lnTo>
                <a:lnTo>
                  <a:pt x="0" y="0"/>
                </a:lnTo>
                <a:lnTo>
                  <a:pt x="0" y="0"/>
                </a:lnTo>
                <a:lnTo>
                  <a:pt x="0" y="8930"/>
                </a:lnTo>
                <a:lnTo>
                  <a:pt x="8930" y="26789"/>
                </a:lnTo>
                <a:lnTo>
                  <a:pt x="8930" y="62508"/>
                </a:lnTo>
                <a:lnTo>
                  <a:pt x="8930" y="107156"/>
                </a:lnTo>
                <a:lnTo>
                  <a:pt x="8930" y="160734"/>
                </a:lnTo>
                <a:lnTo>
                  <a:pt x="17860" y="214313"/>
                </a:lnTo>
                <a:lnTo>
                  <a:pt x="17860" y="267891"/>
                </a:lnTo>
                <a:lnTo>
                  <a:pt x="26789" y="312539"/>
                </a:lnTo>
                <a:lnTo>
                  <a:pt x="35719" y="339328"/>
                </a:lnTo>
                <a:lnTo>
                  <a:pt x="44649" y="348258"/>
                </a:lnTo>
                <a:lnTo>
                  <a:pt x="53578" y="339328"/>
                </a:lnTo>
                <a:lnTo>
                  <a:pt x="53578" y="312539"/>
                </a:lnTo>
                <a:lnTo>
                  <a:pt x="53578"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8" name="Freeform 21547"/>
          <p:cNvSpPr/>
          <p:nvPr/>
        </p:nvSpPr>
        <p:spPr bwMode="auto">
          <a:xfrm>
            <a:off x="6688336" y="4321968"/>
            <a:ext cx="321470" cy="160736"/>
          </a:xfrm>
          <a:custGeom>
            <a:avLst/>
            <a:gdLst/>
            <a:ahLst/>
            <a:cxnLst/>
            <a:rect l="0" t="0" r="0" b="0"/>
            <a:pathLst>
              <a:path w="321470" h="160736">
                <a:moveTo>
                  <a:pt x="0" y="44649"/>
                </a:moveTo>
                <a:lnTo>
                  <a:pt x="0" y="35719"/>
                </a:lnTo>
                <a:lnTo>
                  <a:pt x="0" y="35719"/>
                </a:lnTo>
                <a:lnTo>
                  <a:pt x="0" y="26789"/>
                </a:lnTo>
                <a:lnTo>
                  <a:pt x="8930" y="17860"/>
                </a:lnTo>
                <a:lnTo>
                  <a:pt x="26789" y="8930"/>
                </a:lnTo>
                <a:lnTo>
                  <a:pt x="53578" y="0"/>
                </a:lnTo>
                <a:lnTo>
                  <a:pt x="80367" y="0"/>
                </a:lnTo>
                <a:lnTo>
                  <a:pt x="116086" y="0"/>
                </a:lnTo>
                <a:lnTo>
                  <a:pt x="160734" y="0"/>
                </a:lnTo>
                <a:lnTo>
                  <a:pt x="196453" y="8930"/>
                </a:lnTo>
                <a:lnTo>
                  <a:pt x="241102" y="8930"/>
                </a:lnTo>
                <a:lnTo>
                  <a:pt x="276820" y="17860"/>
                </a:lnTo>
                <a:lnTo>
                  <a:pt x="303609" y="35719"/>
                </a:lnTo>
                <a:lnTo>
                  <a:pt x="321469" y="44649"/>
                </a:lnTo>
                <a:lnTo>
                  <a:pt x="321469" y="62508"/>
                </a:lnTo>
                <a:lnTo>
                  <a:pt x="303609" y="80368"/>
                </a:lnTo>
                <a:lnTo>
                  <a:pt x="267891" y="98227"/>
                </a:lnTo>
                <a:lnTo>
                  <a:pt x="223242" y="125016"/>
                </a:lnTo>
                <a:lnTo>
                  <a:pt x="178594" y="142875"/>
                </a:lnTo>
                <a:lnTo>
                  <a:pt x="142875" y="151805"/>
                </a:lnTo>
                <a:lnTo>
                  <a:pt x="125016" y="160735"/>
                </a:lnTo>
                <a:lnTo>
                  <a:pt x="116086" y="151805"/>
                </a:lnTo>
                <a:lnTo>
                  <a:pt x="133945" y="125016"/>
                </a:lnTo>
                <a:lnTo>
                  <a:pt x="13394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49" name="Freeform 21548"/>
          <p:cNvSpPr/>
          <p:nvPr/>
        </p:nvSpPr>
        <p:spPr bwMode="auto">
          <a:xfrm>
            <a:off x="7027664" y="4500562"/>
            <a:ext cx="205384" cy="205384"/>
          </a:xfrm>
          <a:custGeom>
            <a:avLst/>
            <a:gdLst/>
            <a:ahLst/>
            <a:cxnLst/>
            <a:rect l="0" t="0" r="0" b="0"/>
            <a:pathLst>
              <a:path w="205384" h="205384">
                <a:moveTo>
                  <a:pt x="0" y="107156"/>
                </a:moveTo>
                <a:lnTo>
                  <a:pt x="0" y="107156"/>
                </a:lnTo>
                <a:lnTo>
                  <a:pt x="17859" y="107156"/>
                </a:lnTo>
                <a:lnTo>
                  <a:pt x="26789" y="98227"/>
                </a:lnTo>
                <a:lnTo>
                  <a:pt x="53578" y="98227"/>
                </a:lnTo>
                <a:lnTo>
                  <a:pt x="71438" y="89297"/>
                </a:lnTo>
                <a:lnTo>
                  <a:pt x="98227" y="89297"/>
                </a:lnTo>
                <a:lnTo>
                  <a:pt x="116086" y="80367"/>
                </a:lnTo>
                <a:lnTo>
                  <a:pt x="133945" y="71438"/>
                </a:lnTo>
                <a:lnTo>
                  <a:pt x="151805" y="53578"/>
                </a:lnTo>
                <a:lnTo>
                  <a:pt x="160734" y="44649"/>
                </a:lnTo>
                <a:lnTo>
                  <a:pt x="169664" y="26789"/>
                </a:lnTo>
                <a:lnTo>
                  <a:pt x="169664" y="17859"/>
                </a:lnTo>
                <a:lnTo>
                  <a:pt x="169664" y="0"/>
                </a:lnTo>
                <a:lnTo>
                  <a:pt x="160734" y="0"/>
                </a:lnTo>
                <a:lnTo>
                  <a:pt x="151805" y="8930"/>
                </a:lnTo>
                <a:lnTo>
                  <a:pt x="133945" y="26789"/>
                </a:lnTo>
                <a:lnTo>
                  <a:pt x="116086" y="53578"/>
                </a:lnTo>
                <a:lnTo>
                  <a:pt x="98227" y="89297"/>
                </a:lnTo>
                <a:lnTo>
                  <a:pt x="80367" y="133945"/>
                </a:lnTo>
                <a:lnTo>
                  <a:pt x="89297" y="169664"/>
                </a:lnTo>
                <a:lnTo>
                  <a:pt x="98227" y="187524"/>
                </a:lnTo>
                <a:lnTo>
                  <a:pt x="116086" y="205383"/>
                </a:lnTo>
                <a:lnTo>
                  <a:pt x="142875" y="196453"/>
                </a:lnTo>
                <a:lnTo>
                  <a:pt x="178594" y="187524"/>
                </a:lnTo>
                <a:lnTo>
                  <a:pt x="205383" y="160734"/>
                </a:lnTo>
                <a:lnTo>
                  <a:pt x="20538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0" name="Freeform 21549"/>
          <p:cNvSpPr/>
          <p:nvPr/>
        </p:nvSpPr>
        <p:spPr bwMode="auto">
          <a:xfrm>
            <a:off x="7340203" y="4589859"/>
            <a:ext cx="178595" cy="160735"/>
          </a:xfrm>
          <a:custGeom>
            <a:avLst/>
            <a:gdLst/>
            <a:ahLst/>
            <a:cxnLst/>
            <a:rect l="0" t="0" r="0" b="0"/>
            <a:pathLst>
              <a:path w="178595" h="160735">
                <a:moveTo>
                  <a:pt x="8930" y="0"/>
                </a:moveTo>
                <a:lnTo>
                  <a:pt x="8930" y="8930"/>
                </a:lnTo>
                <a:lnTo>
                  <a:pt x="0" y="17859"/>
                </a:lnTo>
                <a:lnTo>
                  <a:pt x="0" y="44648"/>
                </a:lnTo>
                <a:lnTo>
                  <a:pt x="0" y="71437"/>
                </a:lnTo>
                <a:lnTo>
                  <a:pt x="0" y="107156"/>
                </a:lnTo>
                <a:lnTo>
                  <a:pt x="0" y="133945"/>
                </a:lnTo>
                <a:lnTo>
                  <a:pt x="8930" y="151805"/>
                </a:lnTo>
                <a:lnTo>
                  <a:pt x="8930" y="160734"/>
                </a:lnTo>
                <a:lnTo>
                  <a:pt x="17860" y="151805"/>
                </a:lnTo>
                <a:lnTo>
                  <a:pt x="35719" y="133945"/>
                </a:lnTo>
                <a:lnTo>
                  <a:pt x="44649" y="116086"/>
                </a:lnTo>
                <a:lnTo>
                  <a:pt x="53578" y="89297"/>
                </a:lnTo>
                <a:lnTo>
                  <a:pt x="71438" y="71437"/>
                </a:lnTo>
                <a:lnTo>
                  <a:pt x="71438" y="44648"/>
                </a:lnTo>
                <a:lnTo>
                  <a:pt x="80367" y="44648"/>
                </a:lnTo>
                <a:lnTo>
                  <a:pt x="89297" y="44648"/>
                </a:lnTo>
                <a:lnTo>
                  <a:pt x="98227" y="53578"/>
                </a:lnTo>
                <a:lnTo>
                  <a:pt x="107156" y="71437"/>
                </a:lnTo>
                <a:lnTo>
                  <a:pt x="116086" y="98227"/>
                </a:lnTo>
                <a:lnTo>
                  <a:pt x="133945" y="116086"/>
                </a:lnTo>
                <a:lnTo>
                  <a:pt x="142875" y="133945"/>
                </a:lnTo>
                <a:lnTo>
                  <a:pt x="151805" y="142875"/>
                </a:lnTo>
                <a:lnTo>
                  <a:pt x="160735" y="142875"/>
                </a:lnTo>
                <a:lnTo>
                  <a:pt x="169664" y="125016"/>
                </a:lnTo>
                <a:lnTo>
                  <a:pt x="178594" y="116086"/>
                </a:lnTo>
                <a:lnTo>
                  <a:pt x="17859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1" name="Freeform 21550"/>
          <p:cNvSpPr/>
          <p:nvPr/>
        </p:nvSpPr>
        <p:spPr bwMode="auto">
          <a:xfrm>
            <a:off x="7563445" y="4420195"/>
            <a:ext cx="223244" cy="267892"/>
          </a:xfrm>
          <a:custGeom>
            <a:avLst/>
            <a:gdLst/>
            <a:ahLst/>
            <a:cxnLst/>
            <a:rect l="0" t="0" r="0" b="0"/>
            <a:pathLst>
              <a:path w="223244" h="267892">
                <a:moveTo>
                  <a:pt x="26789" y="0"/>
                </a:moveTo>
                <a:lnTo>
                  <a:pt x="17860" y="0"/>
                </a:lnTo>
                <a:lnTo>
                  <a:pt x="17860" y="8930"/>
                </a:lnTo>
                <a:lnTo>
                  <a:pt x="8930" y="26789"/>
                </a:lnTo>
                <a:lnTo>
                  <a:pt x="0" y="44648"/>
                </a:lnTo>
                <a:lnTo>
                  <a:pt x="0" y="62508"/>
                </a:lnTo>
                <a:lnTo>
                  <a:pt x="0" y="89297"/>
                </a:lnTo>
                <a:lnTo>
                  <a:pt x="0" y="116086"/>
                </a:lnTo>
                <a:lnTo>
                  <a:pt x="8930" y="151805"/>
                </a:lnTo>
                <a:lnTo>
                  <a:pt x="8930" y="178594"/>
                </a:lnTo>
                <a:lnTo>
                  <a:pt x="8930" y="205383"/>
                </a:lnTo>
                <a:lnTo>
                  <a:pt x="17860" y="214312"/>
                </a:lnTo>
                <a:lnTo>
                  <a:pt x="17860" y="232172"/>
                </a:lnTo>
                <a:lnTo>
                  <a:pt x="17860" y="232172"/>
                </a:lnTo>
                <a:lnTo>
                  <a:pt x="26789" y="232172"/>
                </a:lnTo>
                <a:lnTo>
                  <a:pt x="35719" y="214312"/>
                </a:lnTo>
                <a:lnTo>
                  <a:pt x="44649" y="205383"/>
                </a:lnTo>
                <a:lnTo>
                  <a:pt x="62508" y="187523"/>
                </a:lnTo>
                <a:lnTo>
                  <a:pt x="80368" y="169664"/>
                </a:lnTo>
                <a:lnTo>
                  <a:pt x="89297" y="160734"/>
                </a:lnTo>
                <a:lnTo>
                  <a:pt x="107157" y="160734"/>
                </a:lnTo>
                <a:lnTo>
                  <a:pt x="116086" y="169664"/>
                </a:lnTo>
                <a:lnTo>
                  <a:pt x="133946" y="187523"/>
                </a:lnTo>
                <a:lnTo>
                  <a:pt x="142875" y="205383"/>
                </a:lnTo>
                <a:lnTo>
                  <a:pt x="160735" y="232172"/>
                </a:lnTo>
                <a:lnTo>
                  <a:pt x="169664" y="250031"/>
                </a:lnTo>
                <a:lnTo>
                  <a:pt x="178594" y="267891"/>
                </a:lnTo>
                <a:lnTo>
                  <a:pt x="196453" y="267891"/>
                </a:lnTo>
                <a:lnTo>
                  <a:pt x="214313" y="258961"/>
                </a:lnTo>
                <a:lnTo>
                  <a:pt x="223243" y="232172"/>
                </a:lnTo>
                <a:lnTo>
                  <a:pt x="22324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2" name="Freeform 21551"/>
          <p:cNvSpPr/>
          <p:nvPr/>
        </p:nvSpPr>
        <p:spPr bwMode="auto">
          <a:xfrm>
            <a:off x="7786688" y="4572000"/>
            <a:ext cx="428625" cy="116087"/>
          </a:xfrm>
          <a:custGeom>
            <a:avLst/>
            <a:gdLst/>
            <a:ahLst/>
            <a:cxnLst/>
            <a:rect l="0" t="0" r="0" b="0"/>
            <a:pathLst>
              <a:path w="428625" h="116087">
                <a:moveTo>
                  <a:pt x="89296" y="0"/>
                </a:moveTo>
                <a:lnTo>
                  <a:pt x="80367" y="0"/>
                </a:lnTo>
                <a:lnTo>
                  <a:pt x="71437" y="8929"/>
                </a:lnTo>
                <a:lnTo>
                  <a:pt x="53578" y="8929"/>
                </a:lnTo>
                <a:lnTo>
                  <a:pt x="35718" y="26789"/>
                </a:lnTo>
                <a:lnTo>
                  <a:pt x="17859" y="44648"/>
                </a:lnTo>
                <a:lnTo>
                  <a:pt x="8929" y="62507"/>
                </a:lnTo>
                <a:lnTo>
                  <a:pt x="8929" y="89296"/>
                </a:lnTo>
                <a:lnTo>
                  <a:pt x="0" y="98226"/>
                </a:lnTo>
                <a:lnTo>
                  <a:pt x="8929" y="116086"/>
                </a:lnTo>
                <a:lnTo>
                  <a:pt x="17859" y="116086"/>
                </a:lnTo>
                <a:lnTo>
                  <a:pt x="26789" y="116086"/>
                </a:lnTo>
                <a:lnTo>
                  <a:pt x="35718" y="98226"/>
                </a:lnTo>
                <a:lnTo>
                  <a:pt x="44648" y="89296"/>
                </a:lnTo>
                <a:lnTo>
                  <a:pt x="53578" y="71437"/>
                </a:lnTo>
                <a:lnTo>
                  <a:pt x="62507" y="62507"/>
                </a:lnTo>
                <a:lnTo>
                  <a:pt x="71437" y="44648"/>
                </a:lnTo>
                <a:lnTo>
                  <a:pt x="80367" y="35718"/>
                </a:lnTo>
                <a:lnTo>
                  <a:pt x="80367" y="35718"/>
                </a:lnTo>
                <a:lnTo>
                  <a:pt x="80367" y="35718"/>
                </a:lnTo>
                <a:lnTo>
                  <a:pt x="80367" y="53578"/>
                </a:lnTo>
                <a:lnTo>
                  <a:pt x="80367" y="71437"/>
                </a:lnTo>
                <a:lnTo>
                  <a:pt x="80367" y="80367"/>
                </a:lnTo>
                <a:lnTo>
                  <a:pt x="80367" y="98226"/>
                </a:lnTo>
                <a:lnTo>
                  <a:pt x="89296" y="107156"/>
                </a:lnTo>
                <a:lnTo>
                  <a:pt x="107156" y="107156"/>
                </a:lnTo>
                <a:lnTo>
                  <a:pt x="116085" y="107156"/>
                </a:lnTo>
                <a:lnTo>
                  <a:pt x="142875" y="107156"/>
                </a:lnTo>
                <a:lnTo>
                  <a:pt x="160734" y="89296"/>
                </a:lnTo>
                <a:lnTo>
                  <a:pt x="169664" y="80367"/>
                </a:lnTo>
                <a:lnTo>
                  <a:pt x="187523" y="71437"/>
                </a:lnTo>
                <a:lnTo>
                  <a:pt x="196453" y="62507"/>
                </a:lnTo>
                <a:lnTo>
                  <a:pt x="205382" y="53578"/>
                </a:lnTo>
                <a:lnTo>
                  <a:pt x="214312" y="53578"/>
                </a:lnTo>
                <a:lnTo>
                  <a:pt x="223242" y="62507"/>
                </a:lnTo>
                <a:lnTo>
                  <a:pt x="223242" y="71437"/>
                </a:lnTo>
                <a:lnTo>
                  <a:pt x="223242" y="89296"/>
                </a:lnTo>
                <a:lnTo>
                  <a:pt x="232171" y="98226"/>
                </a:lnTo>
                <a:lnTo>
                  <a:pt x="241101" y="107156"/>
                </a:lnTo>
                <a:lnTo>
                  <a:pt x="250031" y="116086"/>
                </a:lnTo>
                <a:lnTo>
                  <a:pt x="258960" y="116086"/>
                </a:lnTo>
                <a:lnTo>
                  <a:pt x="276820" y="107156"/>
                </a:lnTo>
                <a:lnTo>
                  <a:pt x="294679" y="98226"/>
                </a:lnTo>
                <a:lnTo>
                  <a:pt x="312539" y="80367"/>
                </a:lnTo>
                <a:lnTo>
                  <a:pt x="321468" y="71437"/>
                </a:lnTo>
                <a:lnTo>
                  <a:pt x="339328" y="62507"/>
                </a:lnTo>
                <a:lnTo>
                  <a:pt x="348257" y="53578"/>
                </a:lnTo>
                <a:lnTo>
                  <a:pt x="348257" y="62507"/>
                </a:lnTo>
                <a:lnTo>
                  <a:pt x="357187" y="62507"/>
                </a:lnTo>
                <a:lnTo>
                  <a:pt x="357187" y="71437"/>
                </a:lnTo>
                <a:lnTo>
                  <a:pt x="366117" y="89296"/>
                </a:lnTo>
                <a:lnTo>
                  <a:pt x="375046" y="89296"/>
                </a:lnTo>
                <a:lnTo>
                  <a:pt x="383976" y="98226"/>
                </a:lnTo>
                <a:lnTo>
                  <a:pt x="392906" y="98226"/>
                </a:lnTo>
                <a:lnTo>
                  <a:pt x="401835" y="98226"/>
                </a:lnTo>
                <a:lnTo>
                  <a:pt x="419694" y="89296"/>
                </a:lnTo>
                <a:lnTo>
                  <a:pt x="428624" y="71437"/>
                </a:lnTo>
                <a:lnTo>
                  <a:pt x="428624" y="62507"/>
                </a:lnTo>
                <a:lnTo>
                  <a:pt x="428624"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3" name="Freeform 21552"/>
          <p:cNvSpPr/>
          <p:nvPr/>
        </p:nvSpPr>
        <p:spPr bwMode="auto">
          <a:xfrm>
            <a:off x="8224241" y="4554140"/>
            <a:ext cx="44650" cy="125017"/>
          </a:xfrm>
          <a:custGeom>
            <a:avLst/>
            <a:gdLst/>
            <a:ahLst/>
            <a:cxnLst/>
            <a:rect l="0" t="0" r="0" b="0"/>
            <a:pathLst>
              <a:path w="44650" h="125017">
                <a:moveTo>
                  <a:pt x="44649" y="0"/>
                </a:moveTo>
                <a:lnTo>
                  <a:pt x="35719" y="0"/>
                </a:lnTo>
                <a:lnTo>
                  <a:pt x="35719" y="0"/>
                </a:lnTo>
                <a:lnTo>
                  <a:pt x="26789" y="0"/>
                </a:lnTo>
                <a:lnTo>
                  <a:pt x="17860" y="8930"/>
                </a:lnTo>
                <a:lnTo>
                  <a:pt x="8930" y="26789"/>
                </a:lnTo>
                <a:lnTo>
                  <a:pt x="8930" y="53578"/>
                </a:lnTo>
                <a:lnTo>
                  <a:pt x="0" y="71438"/>
                </a:lnTo>
                <a:lnTo>
                  <a:pt x="8930" y="98227"/>
                </a:lnTo>
                <a:lnTo>
                  <a:pt x="17860" y="116086"/>
                </a:lnTo>
                <a:lnTo>
                  <a:pt x="26789" y="125016"/>
                </a:lnTo>
                <a:lnTo>
                  <a:pt x="35719" y="125016"/>
                </a:lnTo>
                <a:lnTo>
                  <a:pt x="3571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4" name="Freeform 21553"/>
          <p:cNvSpPr/>
          <p:nvPr/>
        </p:nvSpPr>
        <p:spPr bwMode="auto">
          <a:xfrm>
            <a:off x="8322468" y="4607718"/>
            <a:ext cx="53579" cy="107158"/>
          </a:xfrm>
          <a:custGeom>
            <a:avLst/>
            <a:gdLst/>
            <a:ahLst/>
            <a:cxnLst/>
            <a:rect l="0" t="0" r="0" b="0"/>
            <a:pathLst>
              <a:path w="53579" h="107158">
                <a:moveTo>
                  <a:pt x="17859" y="26789"/>
                </a:moveTo>
                <a:lnTo>
                  <a:pt x="17859" y="26789"/>
                </a:lnTo>
                <a:lnTo>
                  <a:pt x="8930" y="26789"/>
                </a:lnTo>
                <a:lnTo>
                  <a:pt x="8930" y="26789"/>
                </a:lnTo>
                <a:lnTo>
                  <a:pt x="0" y="35719"/>
                </a:lnTo>
                <a:lnTo>
                  <a:pt x="8930" y="35719"/>
                </a:lnTo>
                <a:lnTo>
                  <a:pt x="8930" y="44649"/>
                </a:lnTo>
                <a:lnTo>
                  <a:pt x="17859" y="44649"/>
                </a:lnTo>
                <a:lnTo>
                  <a:pt x="26789" y="44649"/>
                </a:lnTo>
                <a:lnTo>
                  <a:pt x="35719" y="44649"/>
                </a:lnTo>
                <a:lnTo>
                  <a:pt x="44648" y="44649"/>
                </a:lnTo>
                <a:lnTo>
                  <a:pt x="44648" y="35719"/>
                </a:lnTo>
                <a:lnTo>
                  <a:pt x="53578" y="26789"/>
                </a:lnTo>
                <a:lnTo>
                  <a:pt x="53578" y="8930"/>
                </a:lnTo>
                <a:lnTo>
                  <a:pt x="53578" y="0"/>
                </a:lnTo>
                <a:lnTo>
                  <a:pt x="44648" y="0"/>
                </a:lnTo>
                <a:lnTo>
                  <a:pt x="35719" y="0"/>
                </a:lnTo>
                <a:lnTo>
                  <a:pt x="26789" y="17860"/>
                </a:lnTo>
                <a:lnTo>
                  <a:pt x="17859" y="26789"/>
                </a:lnTo>
                <a:lnTo>
                  <a:pt x="17859" y="53578"/>
                </a:lnTo>
                <a:lnTo>
                  <a:pt x="8930" y="71438"/>
                </a:lnTo>
                <a:lnTo>
                  <a:pt x="8930" y="89297"/>
                </a:lnTo>
                <a:lnTo>
                  <a:pt x="17859" y="107157"/>
                </a:lnTo>
                <a:lnTo>
                  <a:pt x="17859" y="107157"/>
                </a:lnTo>
                <a:lnTo>
                  <a:pt x="26789" y="98227"/>
                </a:lnTo>
                <a:lnTo>
                  <a:pt x="44648" y="89297"/>
                </a:lnTo>
                <a:lnTo>
                  <a:pt x="4464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5" name="Freeform 21554"/>
          <p:cNvSpPr/>
          <p:nvPr/>
        </p:nvSpPr>
        <p:spPr bwMode="auto">
          <a:xfrm>
            <a:off x="8376046" y="4438054"/>
            <a:ext cx="53579" cy="294681"/>
          </a:xfrm>
          <a:custGeom>
            <a:avLst/>
            <a:gdLst/>
            <a:ahLst/>
            <a:cxnLst/>
            <a:rect l="0" t="0" r="0" b="0"/>
            <a:pathLst>
              <a:path w="53579" h="294681">
                <a:moveTo>
                  <a:pt x="35719" y="133946"/>
                </a:moveTo>
                <a:lnTo>
                  <a:pt x="35719" y="133946"/>
                </a:lnTo>
                <a:lnTo>
                  <a:pt x="35719" y="142875"/>
                </a:lnTo>
                <a:lnTo>
                  <a:pt x="26789" y="160735"/>
                </a:lnTo>
                <a:lnTo>
                  <a:pt x="17859" y="178594"/>
                </a:lnTo>
                <a:lnTo>
                  <a:pt x="0" y="205383"/>
                </a:lnTo>
                <a:lnTo>
                  <a:pt x="0" y="232172"/>
                </a:lnTo>
                <a:lnTo>
                  <a:pt x="0" y="250032"/>
                </a:lnTo>
                <a:lnTo>
                  <a:pt x="8930" y="267891"/>
                </a:lnTo>
                <a:lnTo>
                  <a:pt x="17859" y="276821"/>
                </a:lnTo>
                <a:lnTo>
                  <a:pt x="26789" y="267891"/>
                </a:lnTo>
                <a:lnTo>
                  <a:pt x="35719" y="258961"/>
                </a:lnTo>
                <a:lnTo>
                  <a:pt x="35719" y="241102"/>
                </a:lnTo>
                <a:lnTo>
                  <a:pt x="44649" y="223242"/>
                </a:lnTo>
                <a:lnTo>
                  <a:pt x="44649" y="187524"/>
                </a:lnTo>
                <a:lnTo>
                  <a:pt x="53578" y="151805"/>
                </a:lnTo>
                <a:lnTo>
                  <a:pt x="53578" y="116086"/>
                </a:lnTo>
                <a:lnTo>
                  <a:pt x="53578" y="80367"/>
                </a:lnTo>
                <a:lnTo>
                  <a:pt x="53578" y="44649"/>
                </a:lnTo>
                <a:lnTo>
                  <a:pt x="44649" y="17860"/>
                </a:lnTo>
                <a:lnTo>
                  <a:pt x="44649" y="0"/>
                </a:lnTo>
                <a:lnTo>
                  <a:pt x="35719" y="0"/>
                </a:lnTo>
                <a:lnTo>
                  <a:pt x="26789" y="8930"/>
                </a:lnTo>
                <a:lnTo>
                  <a:pt x="8930" y="35719"/>
                </a:lnTo>
                <a:lnTo>
                  <a:pt x="0" y="89297"/>
                </a:lnTo>
                <a:lnTo>
                  <a:pt x="0" y="142875"/>
                </a:lnTo>
                <a:lnTo>
                  <a:pt x="0" y="205383"/>
                </a:lnTo>
                <a:lnTo>
                  <a:pt x="8930" y="250032"/>
                </a:lnTo>
                <a:lnTo>
                  <a:pt x="26789" y="285750"/>
                </a:lnTo>
                <a:lnTo>
                  <a:pt x="35719" y="294680"/>
                </a:lnTo>
                <a:lnTo>
                  <a:pt x="3571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6" name="Freeform 21555"/>
          <p:cNvSpPr/>
          <p:nvPr/>
        </p:nvSpPr>
        <p:spPr bwMode="auto">
          <a:xfrm>
            <a:off x="6866930" y="3982640"/>
            <a:ext cx="196454" cy="125017"/>
          </a:xfrm>
          <a:custGeom>
            <a:avLst/>
            <a:gdLst/>
            <a:ahLst/>
            <a:cxnLst/>
            <a:rect l="0" t="0" r="0" b="0"/>
            <a:pathLst>
              <a:path w="196454" h="125017">
                <a:moveTo>
                  <a:pt x="196453" y="0"/>
                </a:moveTo>
                <a:lnTo>
                  <a:pt x="187523" y="0"/>
                </a:lnTo>
                <a:lnTo>
                  <a:pt x="169664" y="8930"/>
                </a:lnTo>
                <a:lnTo>
                  <a:pt x="151804" y="17860"/>
                </a:lnTo>
                <a:lnTo>
                  <a:pt x="125015" y="35719"/>
                </a:lnTo>
                <a:lnTo>
                  <a:pt x="80367" y="71438"/>
                </a:lnTo>
                <a:lnTo>
                  <a:pt x="53578" y="98227"/>
                </a:lnTo>
                <a:lnTo>
                  <a:pt x="17859" y="116086"/>
                </a:lnTo>
                <a:lnTo>
                  <a:pt x="0" y="125016"/>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7" name="Freeform 21556"/>
          <p:cNvSpPr/>
          <p:nvPr/>
        </p:nvSpPr>
        <p:spPr bwMode="auto">
          <a:xfrm>
            <a:off x="8376046" y="3804046"/>
            <a:ext cx="44650" cy="35720"/>
          </a:xfrm>
          <a:custGeom>
            <a:avLst/>
            <a:gdLst/>
            <a:ahLst/>
            <a:cxnLst/>
            <a:rect l="0" t="0" r="0" b="0"/>
            <a:pathLst>
              <a:path w="44650" h="35720">
                <a:moveTo>
                  <a:pt x="8930" y="26790"/>
                </a:moveTo>
                <a:lnTo>
                  <a:pt x="8930" y="26790"/>
                </a:lnTo>
                <a:lnTo>
                  <a:pt x="8930" y="26790"/>
                </a:lnTo>
                <a:lnTo>
                  <a:pt x="8930" y="26790"/>
                </a:lnTo>
                <a:lnTo>
                  <a:pt x="8930" y="26790"/>
                </a:lnTo>
                <a:lnTo>
                  <a:pt x="8930" y="26790"/>
                </a:lnTo>
                <a:lnTo>
                  <a:pt x="8930" y="26790"/>
                </a:lnTo>
                <a:lnTo>
                  <a:pt x="8930" y="26790"/>
                </a:lnTo>
                <a:lnTo>
                  <a:pt x="8930" y="26790"/>
                </a:lnTo>
                <a:lnTo>
                  <a:pt x="8930" y="26790"/>
                </a:lnTo>
                <a:lnTo>
                  <a:pt x="0" y="26790"/>
                </a:lnTo>
                <a:lnTo>
                  <a:pt x="0" y="26790"/>
                </a:lnTo>
                <a:lnTo>
                  <a:pt x="0" y="26790"/>
                </a:lnTo>
                <a:lnTo>
                  <a:pt x="0" y="26790"/>
                </a:lnTo>
                <a:lnTo>
                  <a:pt x="8930" y="26790"/>
                </a:lnTo>
                <a:lnTo>
                  <a:pt x="8930" y="35719"/>
                </a:lnTo>
                <a:lnTo>
                  <a:pt x="8930" y="26790"/>
                </a:lnTo>
                <a:lnTo>
                  <a:pt x="17859" y="26790"/>
                </a:lnTo>
                <a:lnTo>
                  <a:pt x="26789" y="26790"/>
                </a:lnTo>
                <a:lnTo>
                  <a:pt x="26789" y="17860"/>
                </a:lnTo>
                <a:lnTo>
                  <a:pt x="35719" y="8930"/>
                </a:lnTo>
                <a:lnTo>
                  <a:pt x="35719" y="0"/>
                </a:lnTo>
                <a:lnTo>
                  <a:pt x="4464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8" name="Freeform 21557"/>
          <p:cNvSpPr/>
          <p:nvPr/>
        </p:nvSpPr>
        <p:spPr bwMode="auto">
          <a:xfrm>
            <a:off x="8384976" y="3857625"/>
            <a:ext cx="53579" cy="62508"/>
          </a:xfrm>
          <a:custGeom>
            <a:avLst/>
            <a:gdLst/>
            <a:ahLst/>
            <a:cxnLst/>
            <a:rect l="0" t="0" r="0" b="0"/>
            <a:pathLst>
              <a:path w="53579" h="62508">
                <a:moveTo>
                  <a:pt x="0" y="62507"/>
                </a:moveTo>
                <a:lnTo>
                  <a:pt x="0" y="62507"/>
                </a:lnTo>
                <a:lnTo>
                  <a:pt x="0" y="62507"/>
                </a:lnTo>
                <a:lnTo>
                  <a:pt x="8929" y="53578"/>
                </a:lnTo>
                <a:lnTo>
                  <a:pt x="8929" y="44648"/>
                </a:lnTo>
                <a:lnTo>
                  <a:pt x="26789" y="26789"/>
                </a:lnTo>
                <a:lnTo>
                  <a:pt x="35719" y="17859"/>
                </a:lnTo>
                <a:lnTo>
                  <a:pt x="44648" y="8929"/>
                </a:lnTo>
                <a:lnTo>
                  <a:pt x="53578"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59" name="Freeform 21558"/>
          <p:cNvSpPr/>
          <p:nvPr/>
        </p:nvSpPr>
        <p:spPr bwMode="auto">
          <a:xfrm>
            <a:off x="8420695" y="3732609"/>
            <a:ext cx="17860" cy="8931"/>
          </a:xfrm>
          <a:custGeom>
            <a:avLst/>
            <a:gdLst/>
            <a:ahLst/>
            <a:cxnLst/>
            <a:rect l="0" t="0" r="0" b="0"/>
            <a:pathLst>
              <a:path w="17860" h="8931">
                <a:moveTo>
                  <a:pt x="17859" y="8930"/>
                </a:moveTo>
                <a:lnTo>
                  <a:pt x="8929" y="8930"/>
                </a:lnTo>
                <a:lnTo>
                  <a:pt x="8929" y="8930"/>
                </a:lnTo>
                <a:lnTo>
                  <a:pt x="8929"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0" name="Freeform 21559"/>
          <p:cNvSpPr/>
          <p:nvPr/>
        </p:nvSpPr>
        <p:spPr bwMode="auto">
          <a:xfrm>
            <a:off x="8411765" y="3687961"/>
            <a:ext cx="80368" cy="214313"/>
          </a:xfrm>
          <a:custGeom>
            <a:avLst/>
            <a:gdLst/>
            <a:ahLst/>
            <a:cxnLst/>
            <a:rect l="0" t="0" r="0" b="0"/>
            <a:pathLst>
              <a:path w="80368" h="214313">
                <a:moveTo>
                  <a:pt x="26789" y="0"/>
                </a:moveTo>
                <a:lnTo>
                  <a:pt x="26789" y="0"/>
                </a:lnTo>
                <a:lnTo>
                  <a:pt x="26789" y="0"/>
                </a:lnTo>
                <a:lnTo>
                  <a:pt x="26789" y="8929"/>
                </a:lnTo>
                <a:lnTo>
                  <a:pt x="26789" y="8929"/>
                </a:lnTo>
                <a:lnTo>
                  <a:pt x="26789" y="17859"/>
                </a:lnTo>
                <a:lnTo>
                  <a:pt x="17859" y="35718"/>
                </a:lnTo>
                <a:lnTo>
                  <a:pt x="17859" y="53578"/>
                </a:lnTo>
                <a:lnTo>
                  <a:pt x="8930" y="80367"/>
                </a:lnTo>
                <a:lnTo>
                  <a:pt x="8930" y="107156"/>
                </a:lnTo>
                <a:lnTo>
                  <a:pt x="8930" y="133945"/>
                </a:lnTo>
                <a:lnTo>
                  <a:pt x="0" y="160734"/>
                </a:lnTo>
                <a:lnTo>
                  <a:pt x="0" y="187523"/>
                </a:lnTo>
                <a:lnTo>
                  <a:pt x="8930" y="196453"/>
                </a:lnTo>
                <a:lnTo>
                  <a:pt x="8930" y="205382"/>
                </a:lnTo>
                <a:lnTo>
                  <a:pt x="17859" y="214312"/>
                </a:lnTo>
                <a:lnTo>
                  <a:pt x="26789" y="214312"/>
                </a:lnTo>
                <a:lnTo>
                  <a:pt x="26789" y="205382"/>
                </a:lnTo>
                <a:lnTo>
                  <a:pt x="35719" y="196453"/>
                </a:lnTo>
                <a:lnTo>
                  <a:pt x="53578" y="187523"/>
                </a:lnTo>
                <a:lnTo>
                  <a:pt x="53578" y="178593"/>
                </a:lnTo>
                <a:lnTo>
                  <a:pt x="62508" y="178593"/>
                </a:lnTo>
                <a:lnTo>
                  <a:pt x="71437" y="178593"/>
                </a:lnTo>
                <a:lnTo>
                  <a:pt x="71437" y="169664"/>
                </a:lnTo>
                <a:lnTo>
                  <a:pt x="80367" y="169664"/>
                </a:lnTo>
                <a:lnTo>
                  <a:pt x="80367" y="169664"/>
                </a:lnTo>
                <a:lnTo>
                  <a:pt x="8036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1" name="Freeform 21560"/>
          <p:cNvSpPr/>
          <p:nvPr/>
        </p:nvSpPr>
        <p:spPr bwMode="auto">
          <a:xfrm>
            <a:off x="8393905" y="3696890"/>
            <a:ext cx="62509" cy="62509"/>
          </a:xfrm>
          <a:custGeom>
            <a:avLst/>
            <a:gdLst/>
            <a:ahLst/>
            <a:cxnLst/>
            <a:rect l="0" t="0" r="0" b="0"/>
            <a:pathLst>
              <a:path w="62509" h="62509">
                <a:moveTo>
                  <a:pt x="0" y="62508"/>
                </a:moveTo>
                <a:lnTo>
                  <a:pt x="0" y="62508"/>
                </a:lnTo>
                <a:lnTo>
                  <a:pt x="0" y="62508"/>
                </a:lnTo>
                <a:lnTo>
                  <a:pt x="8930" y="62508"/>
                </a:lnTo>
                <a:lnTo>
                  <a:pt x="17860" y="62508"/>
                </a:lnTo>
                <a:lnTo>
                  <a:pt x="17860" y="62508"/>
                </a:lnTo>
                <a:lnTo>
                  <a:pt x="26790" y="62508"/>
                </a:lnTo>
                <a:lnTo>
                  <a:pt x="35719" y="53578"/>
                </a:lnTo>
                <a:lnTo>
                  <a:pt x="44649" y="53578"/>
                </a:lnTo>
                <a:lnTo>
                  <a:pt x="44649" y="44649"/>
                </a:lnTo>
                <a:lnTo>
                  <a:pt x="53579" y="35719"/>
                </a:lnTo>
                <a:lnTo>
                  <a:pt x="53579" y="17860"/>
                </a:lnTo>
                <a:lnTo>
                  <a:pt x="6250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2" name="Freeform 21561"/>
          <p:cNvSpPr/>
          <p:nvPr/>
        </p:nvSpPr>
        <p:spPr bwMode="auto">
          <a:xfrm>
            <a:off x="8349257" y="3830836"/>
            <a:ext cx="8931" cy="17860"/>
          </a:xfrm>
          <a:custGeom>
            <a:avLst/>
            <a:gdLst/>
            <a:ahLst/>
            <a:cxnLst/>
            <a:rect l="0" t="0" r="0" b="0"/>
            <a:pathLst>
              <a:path w="8931" h="17860">
                <a:moveTo>
                  <a:pt x="8930" y="17859"/>
                </a:moveTo>
                <a:lnTo>
                  <a:pt x="8930" y="17859"/>
                </a:lnTo>
                <a:lnTo>
                  <a:pt x="8930" y="17859"/>
                </a:lnTo>
                <a:lnTo>
                  <a:pt x="8930" y="17859"/>
                </a:lnTo>
                <a:lnTo>
                  <a:pt x="8930" y="17859"/>
                </a:lnTo>
                <a:lnTo>
                  <a:pt x="8930" y="8929"/>
                </a:ln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3" name="Freeform 21562"/>
          <p:cNvSpPr/>
          <p:nvPr/>
        </p:nvSpPr>
        <p:spPr bwMode="auto">
          <a:xfrm>
            <a:off x="8277820" y="3759398"/>
            <a:ext cx="125016" cy="303610"/>
          </a:xfrm>
          <a:custGeom>
            <a:avLst/>
            <a:gdLst/>
            <a:ahLst/>
            <a:cxnLst/>
            <a:rect l="0" t="0" r="0" b="0"/>
            <a:pathLst>
              <a:path w="125016" h="303610">
                <a:moveTo>
                  <a:pt x="53578" y="116086"/>
                </a:moveTo>
                <a:lnTo>
                  <a:pt x="53578" y="107156"/>
                </a:lnTo>
                <a:lnTo>
                  <a:pt x="53578" y="107156"/>
                </a:lnTo>
                <a:lnTo>
                  <a:pt x="62507" y="89297"/>
                </a:lnTo>
                <a:lnTo>
                  <a:pt x="62507" y="80367"/>
                </a:lnTo>
                <a:lnTo>
                  <a:pt x="71437" y="62508"/>
                </a:lnTo>
                <a:lnTo>
                  <a:pt x="71437" y="44648"/>
                </a:lnTo>
                <a:lnTo>
                  <a:pt x="71437" y="26789"/>
                </a:lnTo>
                <a:lnTo>
                  <a:pt x="62507" y="17859"/>
                </a:lnTo>
                <a:lnTo>
                  <a:pt x="62507" y="0"/>
                </a:lnTo>
                <a:lnTo>
                  <a:pt x="62507" y="0"/>
                </a:lnTo>
                <a:lnTo>
                  <a:pt x="53578" y="0"/>
                </a:lnTo>
                <a:lnTo>
                  <a:pt x="53578" y="0"/>
                </a:lnTo>
                <a:lnTo>
                  <a:pt x="44648" y="8930"/>
                </a:lnTo>
                <a:lnTo>
                  <a:pt x="35718" y="26789"/>
                </a:lnTo>
                <a:lnTo>
                  <a:pt x="35718" y="53578"/>
                </a:lnTo>
                <a:lnTo>
                  <a:pt x="26789" y="80367"/>
                </a:lnTo>
                <a:lnTo>
                  <a:pt x="26789" y="107156"/>
                </a:lnTo>
                <a:lnTo>
                  <a:pt x="17859" y="125016"/>
                </a:lnTo>
                <a:lnTo>
                  <a:pt x="26789" y="142875"/>
                </a:lnTo>
                <a:lnTo>
                  <a:pt x="26789" y="151805"/>
                </a:lnTo>
                <a:lnTo>
                  <a:pt x="35718" y="151805"/>
                </a:lnTo>
                <a:lnTo>
                  <a:pt x="44648" y="151805"/>
                </a:lnTo>
                <a:lnTo>
                  <a:pt x="53578" y="133945"/>
                </a:lnTo>
                <a:lnTo>
                  <a:pt x="62507" y="116086"/>
                </a:lnTo>
                <a:lnTo>
                  <a:pt x="71437" y="89297"/>
                </a:lnTo>
                <a:lnTo>
                  <a:pt x="80367" y="71438"/>
                </a:lnTo>
                <a:lnTo>
                  <a:pt x="80367" y="44648"/>
                </a:lnTo>
                <a:lnTo>
                  <a:pt x="80367" y="26789"/>
                </a:lnTo>
                <a:lnTo>
                  <a:pt x="80367" y="17859"/>
                </a:lnTo>
                <a:lnTo>
                  <a:pt x="62507" y="8930"/>
                </a:lnTo>
                <a:lnTo>
                  <a:pt x="53578" y="26789"/>
                </a:lnTo>
                <a:lnTo>
                  <a:pt x="35718" y="53578"/>
                </a:lnTo>
                <a:lnTo>
                  <a:pt x="17859" y="98227"/>
                </a:lnTo>
                <a:lnTo>
                  <a:pt x="8929" y="151805"/>
                </a:lnTo>
                <a:lnTo>
                  <a:pt x="0" y="205383"/>
                </a:lnTo>
                <a:lnTo>
                  <a:pt x="8929" y="241102"/>
                </a:lnTo>
                <a:lnTo>
                  <a:pt x="17859" y="276820"/>
                </a:lnTo>
                <a:lnTo>
                  <a:pt x="35718" y="285750"/>
                </a:lnTo>
                <a:lnTo>
                  <a:pt x="53578" y="294680"/>
                </a:lnTo>
                <a:lnTo>
                  <a:pt x="71437" y="285750"/>
                </a:lnTo>
                <a:lnTo>
                  <a:pt x="89296" y="267891"/>
                </a:lnTo>
                <a:lnTo>
                  <a:pt x="107156" y="241102"/>
                </a:lnTo>
                <a:lnTo>
                  <a:pt x="116085" y="205383"/>
                </a:lnTo>
                <a:lnTo>
                  <a:pt x="116085" y="169664"/>
                </a:lnTo>
                <a:lnTo>
                  <a:pt x="116085" y="133945"/>
                </a:lnTo>
                <a:lnTo>
                  <a:pt x="107156" y="89297"/>
                </a:lnTo>
                <a:lnTo>
                  <a:pt x="98226" y="62508"/>
                </a:lnTo>
                <a:lnTo>
                  <a:pt x="89296" y="44648"/>
                </a:lnTo>
                <a:lnTo>
                  <a:pt x="80367" y="44648"/>
                </a:lnTo>
                <a:lnTo>
                  <a:pt x="62507" y="62508"/>
                </a:lnTo>
                <a:lnTo>
                  <a:pt x="53578" y="89297"/>
                </a:lnTo>
                <a:lnTo>
                  <a:pt x="53578" y="125016"/>
                </a:lnTo>
                <a:lnTo>
                  <a:pt x="53578" y="169664"/>
                </a:lnTo>
                <a:lnTo>
                  <a:pt x="53578" y="205383"/>
                </a:lnTo>
                <a:lnTo>
                  <a:pt x="53578" y="223242"/>
                </a:lnTo>
                <a:lnTo>
                  <a:pt x="71437" y="241102"/>
                </a:lnTo>
                <a:lnTo>
                  <a:pt x="80367" y="241102"/>
                </a:lnTo>
                <a:lnTo>
                  <a:pt x="98226" y="232172"/>
                </a:lnTo>
                <a:lnTo>
                  <a:pt x="116085" y="214313"/>
                </a:lnTo>
                <a:lnTo>
                  <a:pt x="125015" y="187523"/>
                </a:lnTo>
                <a:lnTo>
                  <a:pt x="125015" y="151805"/>
                </a:lnTo>
                <a:lnTo>
                  <a:pt x="125015" y="125016"/>
                </a:lnTo>
                <a:lnTo>
                  <a:pt x="125015" y="98227"/>
                </a:lnTo>
                <a:lnTo>
                  <a:pt x="116085" y="80367"/>
                </a:lnTo>
                <a:lnTo>
                  <a:pt x="107156" y="89297"/>
                </a:lnTo>
                <a:lnTo>
                  <a:pt x="98226" y="116086"/>
                </a:lnTo>
                <a:lnTo>
                  <a:pt x="89296" y="160734"/>
                </a:lnTo>
                <a:lnTo>
                  <a:pt x="80367" y="205383"/>
                </a:lnTo>
                <a:lnTo>
                  <a:pt x="80367" y="258961"/>
                </a:lnTo>
                <a:lnTo>
                  <a:pt x="80367" y="285750"/>
                </a:lnTo>
                <a:lnTo>
                  <a:pt x="89296" y="303609"/>
                </a:lnTo>
                <a:lnTo>
                  <a:pt x="98226" y="294680"/>
                </a:lnTo>
                <a:lnTo>
                  <a:pt x="107156" y="267891"/>
                </a:lnTo>
                <a:lnTo>
                  <a:pt x="10715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4" name="Freeform 21563"/>
          <p:cNvSpPr/>
          <p:nvPr/>
        </p:nvSpPr>
        <p:spPr bwMode="auto">
          <a:xfrm>
            <a:off x="8251030" y="3053953"/>
            <a:ext cx="89298" cy="187524"/>
          </a:xfrm>
          <a:custGeom>
            <a:avLst/>
            <a:gdLst/>
            <a:ahLst/>
            <a:cxnLst/>
            <a:rect l="0" t="0" r="0" b="0"/>
            <a:pathLst>
              <a:path w="89298" h="187524">
                <a:moveTo>
                  <a:pt x="8930" y="0"/>
                </a:moveTo>
                <a:lnTo>
                  <a:pt x="8930" y="0"/>
                </a:lnTo>
                <a:lnTo>
                  <a:pt x="8930" y="0"/>
                </a:lnTo>
                <a:lnTo>
                  <a:pt x="17860" y="8929"/>
                </a:lnTo>
                <a:lnTo>
                  <a:pt x="17860" y="8929"/>
                </a:lnTo>
                <a:lnTo>
                  <a:pt x="17860" y="17859"/>
                </a:lnTo>
                <a:lnTo>
                  <a:pt x="17860" y="26789"/>
                </a:lnTo>
                <a:lnTo>
                  <a:pt x="17860" y="44648"/>
                </a:lnTo>
                <a:lnTo>
                  <a:pt x="8930" y="62508"/>
                </a:lnTo>
                <a:lnTo>
                  <a:pt x="8930" y="89297"/>
                </a:lnTo>
                <a:lnTo>
                  <a:pt x="8930" y="116086"/>
                </a:lnTo>
                <a:lnTo>
                  <a:pt x="0" y="133945"/>
                </a:lnTo>
                <a:lnTo>
                  <a:pt x="0" y="160734"/>
                </a:lnTo>
                <a:lnTo>
                  <a:pt x="8930" y="178593"/>
                </a:lnTo>
                <a:lnTo>
                  <a:pt x="8930" y="187523"/>
                </a:lnTo>
                <a:lnTo>
                  <a:pt x="17860" y="187523"/>
                </a:lnTo>
                <a:lnTo>
                  <a:pt x="35719" y="178593"/>
                </a:lnTo>
                <a:lnTo>
                  <a:pt x="44649" y="160734"/>
                </a:lnTo>
                <a:lnTo>
                  <a:pt x="62508" y="142875"/>
                </a:lnTo>
                <a:lnTo>
                  <a:pt x="71438" y="133945"/>
                </a:lnTo>
                <a:lnTo>
                  <a:pt x="80368" y="125015"/>
                </a:lnTo>
                <a:lnTo>
                  <a:pt x="89297" y="125015"/>
                </a:lnTo>
                <a:lnTo>
                  <a:pt x="89297" y="125015"/>
                </a:lnTo>
                <a:lnTo>
                  <a:pt x="89297" y="133945"/>
                </a:lnTo>
                <a:lnTo>
                  <a:pt x="8929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5" name="Freeform 21564"/>
          <p:cNvSpPr/>
          <p:nvPr/>
        </p:nvSpPr>
        <p:spPr bwMode="auto">
          <a:xfrm>
            <a:off x="8242101" y="3053953"/>
            <a:ext cx="89298" cy="71438"/>
          </a:xfrm>
          <a:custGeom>
            <a:avLst/>
            <a:gdLst/>
            <a:ahLst/>
            <a:cxnLst/>
            <a:rect l="0" t="0" r="0" b="0"/>
            <a:pathLst>
              <a:path w="89298" h="71438">
                <a:moveTo>
                  <a:pt x="0" y="71437"/>
                </a:moveTo>
                <a:lnTo>
                  <a:pt x="0" y="71437"/>
                </a:lnTo>
                <a:lnTo>
                  <a:pt x="17859" y="62508"/>
                </a:lnTo>
                <a:lnTo>
                  <a:pt x="26789" y="53578"/>
                </a:lnTo>
                <a:lnTo>
                  <a:pt x="44648" y="44648"/>
                </a:lnTo>
                <a:lnTo>
                  <a:pt x="62508" y="35718"/>
                </a:lnTo>
                <a:lnTo>
                  <a:pt x="71437" y="26789"/>
                </a:lnTo>
                <a:lnTo>
                  <a:pt x="80367" y="17859"/>
                </a:lnTo>
                <a:lnTo>
                  <a:pt x="89297" y="8929"/>
                </a:lnTo>
                <a:lnTo>
                  <a:pt x="89297" y="0"/>
                </a:lnTo>
                <a:lnTo>
                  <a:pt x="8929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6" name="Freeform 21565"/>
          <p:cNvSpPr/>
          <p:nvPr/>
        </p:nvSpPr>
        <p:spPr bwMode="auto">
          <a:xfrm>
            <a:off x="8242101" y="2982515"/>
            <a:ext cx="98227" cy="62509"/>
          </a:xfrm>
          <a:custGeom>
            <a:avLst/>
            <a:gdLst/>
            <a:ahLst/>
            <a:cxnLst/>
            <a:rect l="0" t="0" r="0" b="0"/>
            <a:pathLst>
              <a:path w="98227" h="62509">
                <a:moveTo>
                  <a:pt x="0" y="53578"/>
                </a:moveTo>
                <a:lnTo>
                  <a:pt x="0" y="62508"/>
                </a:lnTo>
                <a:lnTo>
                  <a:pt x="8929" y="62508"/>
                </a:lnTo>
                <a:lnTo>
                  <a:pt x="17859" y="62508"/>
                </a:lnTo>
                <a:lnTo>
                  <a:pt x="26789" y="62508"/>
                </a:lnTo>
                <a:lnTo>
                  <a:pt x="44648" y="62508"/>
                </a:lnTo>
                <a:lnTo>
                  <a:pt x="53578" y="53578"/>
                </a:lnTo>
                <a:lnTo>
                  <a:pt x="71437" y="44649"/>
                </a:lnTo>
                <a:lnTo>
                  <a:pt x="80367" y="35719"/>
                </a:lnTo>
                <a:lnTo>
                  <a:pt x="89297" y="26789"/>
                </a:lnTo>
                <a:lnTo>
                  <a:pt x="98226"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7" name="Freeform 21566"/>
          <p:cNvSpPr/>
          <p:nvPr/>
        </p:nvSpPr>
        <p:spPr bwMode="auto">
          <a:xfrm>
            <a:off x="8393905" y="2964656"/>
            <a:ext cx="17861" cy="223243"/>
          </a:xfrm>
          <a:custGeom>
            <a:avLst/>
            <a:gdLst/>
            <a:ahLst/>
            <a:cxnLst/>
            <a:rect l="0" t="0" r="0" b="0"/>
            <a:pathLst>
              <a:path w="17861" h="223243">
                <a:moveTo>
                  <a:pt x="17860" y="0"/>
                </a:moveTo>
                <a:lnTo>
                  <a:pt x="8930" y="0"/>
                </a:lnTo>
                <a:lnTo>
                  <a:pt x="8930" y="0"/>
                </a:lnTo>
                <a:lnTo>
                  <a:pt x="8930" y="0"/>
                </a:lnTo>
                <a:lnTo>
                  <a:pt x="8930" y="8930"/>
                </a:lnTo>
                <a:lnTo>
                  <a:pt x="8930" y="17859"/>
                </a:lnTo>
                <a:lnTo>
                  <a:pt x="0" y="44648"/>
                </a:lnTo>
                <a:lnTo>
                  <a:pt x="0" y="71437"/>
                </a:lnTo>
                <a:lnTo>
                  <a:pt x="8930" y="107156"/>
                </a:lnTo>
                <a:lnTo>
                  <a:pt x="8930" y="133945"/>
                </a:lnTo>
                <a:lnTo>
                  <a:pt x="8930" y="169664"/>
                </a:lnTo>
                <a:lnTo>
                  <a:pt x="8930" y="196453"/>
                </a:lnTo>
                <a:lnTo>
                  <a:pt x="8930" y="214312"/>
                </a:lnTo>
                <a:lnTo>
                  <a:pt x="8930" y="223242"/>
                </a:lnTo>
                <a:lnTo>
                  <a:pt x="8930" y="223242"/>
                </a:lnTo>
                <a:lnTo>
                  <a:pt x="0" y="223242"/>
                </a:lnTo>
                <a:lnTo>
                  <a:pt x="0" y="214312"/>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8" name="Freeform 21567"/>
          <p:cNvSpPr/>
          <p:nvPr/>
        </p:nvSpPr>
        <p:spPr bwMode="auto">
          <a:xfrm>
            <a:off x="8367116" y="2911078"/>
            <a:ext cx="62509" cy="89298"/>
          </a:xfrm>
          <a:custGeom>
            <a:avLst/>
            <a:gdLst/>
            <a:ahLst/>
            <a:cxnLst/>
            <a:rect l="0" t="0" r="0" b="0"/>
            <a:pathLst>
              <a:path w="62509" h="89298">
                <a:moveTo>
                  <a:pt x="0" y="71437"/>
                </a:moveTo>
                <a:lnTo>
                  <a:pt x="0" y="80367"/>
                </a:lnTo>
                <a:lnTo>
                  <a:pt x="0" y="80367"/>
                </a:lnTo>
                <a:lnTo>
                  <a:pt x="0" y="89297"/>
                </a:lnTo>
                <a:lnTo>
                  <a:pt x="8930" y="89297"/>
                </a:lnTo>
                <a:lnTo>
                  <a:pt x="17860" y="80367"/>
                </a:lnTo>
                <a:lnTo>
                  <a:pt x="26789" y="71437"/>
                </a:lnTo>
                <a:lnTo>
                  <a:pt x="35719" y="62508"/>
                </a:lnTo>
                <a:lnTo>
                  <a:pt x="44649" y="44648"/>
                </a:lnTo>
                <a:lnTo>
                  <a:pt x="53579" y="26789"/>
                </a:lnTo>
                <a:lnTo>
                  <a:pt x="62508"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69" name="Freeform 21568"/>
          <p:cNvSpPr/>
          <p:nvPr/>
        </p:nvSpPr>
        <p:spPr bwMode="auto">
          <a:xfrm>
            <a:off x="5080992" y="4518421"/>
            <a:ext cx="89298" cy="321470"/>
          </a:xfrm>
          <a:custGeom>
            <a:avLst/>
            <a:gdLst/>
            <a:ahLst/>
            <a:cxnLst/>
            <a:rect l="0" t="0" r="0" b="0"/>
            <a:pathLst>
              <a:path w="89298" h="321470">
                <a:moveTo>
                  <a:pt x="0" y="8930"/>
                </a:moveTo>
                <a:lnTo>
                  <a:pt x="0" y="0"/>
                </a:lnTo>
                <a:lnTo>
                  <a:pt x="0" y="0"/>
                </a:lnTo>
                <a:lnTo>
                  <a:pt x="0" y="0"/>
                </a:lnTo>
                <a:lnTo>
                  <a:pt x="0" y="8930"/>
                </a:lnTo>
                <a:lnTo>
                  <a:pt x="8930" y="17860"/>
                </a:lnTo>
                <a:lnTo>
                  <a:pt x="8930" y="26790"/>
                </a:lnTo>
                <a:lnTo>
                  <a:pt x="17860" y="44649"/>
                </a:lnTo>
                <a:lnTo>
                  <a:pt x="26789" y="80368"/>
                </a:lnTo>
                <a:lnTo>
                  <a:pt x="26789" y="116086"/>
                </a:lnTo>
                <a:lnTo>
                  <a:pt x="35719" y="160735"/>
                </a:lnTo>
                <a:lnTo>
                  <a:pt x="44649" y="214313"/>
                </a:lnTo>
                <a:lnTo>
                  <a:pt x="62508" y="250032"/>
                </a:lnTo>
                <a:lnTo>
                  <a:pt x="71438" y="285750"/>
                </a:lnTo>
                <a:lnTo>
                  <a:pt x="80367" y="312540"/>
                </a:lnTo>
                <a:lnTo>
                  <a:pt x="89297" y="321469"/>
                </a:lnTo>
                <a:lnTo>
                  <a:pt x="89297" y="312540"/>
                </a:lnTo>
                <a:lnTo>
                  <a:pt x="89297" y="303610"/>
                </a:lnTo>
                <a:lnTo>
                  <a:pt x="89297"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0" name="Freeform 21569"/>
          <p:cNvSpPr/>
          <p:nvPr/>
        </p:nvSpPr>
        <p:spPr bwMode="auto">
          <a:xfrm>
            <a:off x="5366742" y="4688086"/>
            <a:ext cx="8931" cy="1"/>
          </a:xfrm>
          <a:custGeom>
            <a:avLst/>
            <a:gdLst/>
            <a:ahLst/>
            <a:cxnLst/>
            <a:rect l="0" t="0" r="0" b="0"/>
            <a:pathLst>
              <a:path w="8931" h="1">
                <a:moveTo>
                  <a:pt x="8930" y="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1" name="Freeform 21570"/>
          <p:cNvSpPr/>
          <p:nvPr/>
        </p:nvSpPr>
        <p:spPr bwMode="auto">
          <a:xfrm>
            <a:off x="5348883" y="4670226"/>
            <a:ext cx="1" cy="8931"/>
          </a:xfrm>
          <a:custGeom>
            <a:avLst/>
            <a:gdLst/>
            <a:ahLst/>
            <a:cxnLst/>
            <a:rect l="0" t="0" r="0" b="0"/>
            <a:pathLst>
              <a:path w="1" h="8931">
                <a:moveTo>
                  <a:pt x="0" y="893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2" name="Freeform 21571"/>
          <p:cNvSpPr/>
          <p:nvPr/>
        </p:nvSpPr>
        <p:spPr bwMode="auto">
          <a:xfrm>
            <a:off x="5322094" y="4652367"/>
            <a:ext cx="142876" cy="26790"/>
          </a:xfrm>
          <a:custGeom>
            <a:avLst/>
            <a:gdLst/>
            <a:ahLst/>
            <a:cxnLst/>
            <a:rect l="0" t="0" r="0" b="0"/>
            <a:pathLst>
              <a:path w="142876" h="26790">
                <a:moveTo>
                  <a:pt x="8929" y="17859"/>
                </a:moveTo>
                <a:lnTo>
                  <a:pt x="0" y="17859"/>
                </a:lnTo>
                <a:lnTo>
                  <a:pt x="0" y="17859"/>
                </a:lnTo>
                <a:lnTo>
                  <a:pt x="0" y="17859"/>
                </a:lnTo>
                <a:lnTo>
                  <a:pt x="0" y="17859"/>
                </a:lnTo>
                <a:lnTo>
                  <a:pt x="0" y="17859"/>
                </a:lnTo>
                <a:lnTo>
                  <a:pt x="8929" y="17859"/>
                </a:lnTo>
                <a:lnTo>
                  <a:pt x="26789" y="26789"/>
                </a:lnTo>
                <a:lnTo>
                  <a:pt x="44648" y="26789"/>
                </a:lnTo>
                <a:lnTo>
                  <a:pt x="62508" y="26789"/>
                </a:lnTo>
                <a:lnTo>
                  <a:pt x="89297" y="26789"/>
                </a:lnTo>
                <a:lnTo>
                  <a:pt x="116086" y="17859"/>
                </a:lnTo>
                <a:lnTo>
                  <a:pt x="13394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3" name="Freeform 21572"/>
          <p:cNvSpPr/>
          <p:nvPr/>
        </p:nvSpPr>
        <p:spPr bwMode="auto">
          <a:xfrm>
            <a:off x="5554266" y="4491632"/>
            <a:ext cx="160735" cy="383978"/>
          </a:xfrm>
          <a:custGeom>
            <a:avLst/>
            <a:gdLst/>
            <a:ahLst/>
            <a:cxnLst/>
            <a:rect l="0" t="0" r="0" b="0"/>
            <a:pathLst>
              <a:path w="160735" h="383978">
                <a:moveTo>
                  <a:pt x="0" y="98227"/>
                </a:moveTo>
                <a:lnTo>
                  <a:pt x="0" y="107157"/>
                </a:lnTo>
                <a:lnTo>
                  <a:pt x="0" y="116086"/>
                </a:lnTo>
                <a:lnTo>
                  <a:pt x="0" y="125016"/>
                </a:lnTo>
                <a:lnTo>
                  <a:pt x="8929" y="142875"/>
                </a:lnTo>
                <a:lnTo>
                  <a:pt x="8929" y="169664"/>
                </a:lnTo>
                <a:lnTo>
                  <a:pt x="17859" y="205383"/>
                </a:lnTo>
                <a:lnTo>
                  <a:pt x="26789" y="241102"/>
                </a:lnTo>
                <a:lnTo>
                  <a:pt x="26789" y="285750"/>
                </a:lnTo>
                <a:lnTo>
                  <a:pt x="35718" y="321469"/>
                </a:lnTo>
                <a:lnTo>
                  <a:pt x="44648" y="357188"/>
                </a:lnTo>
                <a:lnTo>
                  <a:pt x="44648" y="375047"/>
                </a:lnTo>
                <a:lnTo>
                  <a:pt x="44648" y="383977"/>
                </a:lnTo>
                <a:lnTo>
                  <a:pt x="53578" y="383977"/>
                </a:lnTo>
                <a:lnTo>
                  <a:pt x="53578" y="383977"/>
                </a:lnTo>
                <a:lnTo>
                  <a:pt x="53578" y="366118"/>
                </a:lnTo>
                <a:lnTo>
                  <a:pt x="44648" y="339329"/>
                </a:lnTo>
                <a:lnTo>
                  <a:pt x="44648" y="312539"/>
                </a:lnTo>
                <a:lnTo>
                  <a:pt x="35718" y="276821"/>
                </a:lnTo>
                <a:lnTo>
                  <a:pt x="26789" y="232172"/>
                </a:lnTo>
                <a:lnTo>
                  <a:pt x="17859" y="187524"/>
                </a:lnTo>
                <a:lnTo>
                  <a:pt x="8929" y="142875"/>
                </a:lnTo>
                <a:lnTo>
                  <a:pt x="8929" y="98227"/>
                </a:lnTo>
                <a:lnTo>
                  <a:pt x="8929" y="62508"/>
                </a:lnTo>
                <a:lnTo>
                  <a:pt x="8929" y="44649"/>
                </a:lnTo>
                <a:lnTo>
                  <a:pt x="8929" y="26789"/>
                </a:lnTo>
                <a:lnTo>
                  <a:pt x="17859" y="8930"/>
                </a:lnTo>
                <a:lnTo>
                  <a:pt x="26789" y="8930"/>
                </a:lnTo>
                <a:lnTo>
                  <a:pt x="44648" y="0"/>
                </a:lnTo>
                <a:lnTo>
                  <a:pt x="62507" y="0"/>
                </a:lnTo>
                <a:lnTo>
                  <a:pt x="80367" y="0"/>
                </a:lnTo>
                <a:lnTo>
                  <a:pt x="107156" y="0"/>
                </a:lnTo>
                <a:lnTo>
                  <a:pt x="133945" y="8930"/>
                </a:lnTo>
                <a:lnTo>
                  <a:pt x="151804" y="17860"/>
                </a:lnTo>
                <a:lnTo>
                  <a:pt x="160734" y="35719"/>
                </a:lnTo>
                <a:lnTo>
                  <a:pt x="160734" y="62508"/>
                </a:lnTo>
                <a:lnTo>
                  <a:pt x="151804" y="89297"/>
                </a:lnTo>
                <a:lnTo>
                  <a:pt x="133945" y="107157"/>
                </a:lnTo>
                <a:lnTo>
                  <a:pt x="107156" y="116086"/>
                </a:lnTo>
                <a:lnTo>
                  <a:pt x="71437" y="133946"/>
                </a:lnTo>
                <a:lnTo>
                  <a:pt x="53578" y="142875"/>
                </a:lnTo>
                <a:lnTo>
                  <a:pt x="44648" y="142875"/>
                </a:lnTo>
                <a:lnTo>
                  <a:pt x="44648" y="142875"/>
                </a:lnTo>
                <a:lnTo>
                  <a:pt x="62507" y="133946"/>
                </a:lnTo>
                <a:lnTo>
                  <a:pt x="6250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4" name="Freeform 21573"/>
          <p:cNvSpPr/>
          <p:nvPr/>
        </p:nvSpPr>
        <p:spPr bwMode="auto">
          <a:xfrm>
            <a:off x="5723930" y="4768453"/>
            <a:ext cx="98227" cy="160736"/>
          </a:xfrm>
          <a:custGeom>
            <a:avLst/>
            <a:gdLst/>
            <a:ahLst/>
            <a:cxnLst/>
            <a:rect l="0" t="0" r="0" b="0"/>
            <a:pathLst>
              <a:path w="98227" h="160736">
                <a:moveTo>
                  <a:pt x="0" y="71437"/>
                </a:moveTo>
                <a:lnTo>
                  <a:pt x="0" y="71437"/>
                </a:lnTo>
                <a:lnTo>
                  <a:pt x="0" y="62508"/>
                </a:lnTo>
                <a:lnTo>
                  <a:pt x="0" y="62508"/>
                </a:lnTo>
                <a:lnTo>
                  <a:pt x="0" y="62508"/>
                </a:lnTo>
                <a:lnTo>
                  <a:pt x="0" y="62508"/>
                </a:lnTo>
                <a:lnTo>
                  <a:pt x="8929" y="71437"/>
                </a:lnTo>
                <a:lnTo>
                  <a:pt x="8929" y="80367"/>
                </a:lnTo>
                <a:lnTo>
                  <a:pt x="17859" y="80367"/>
                </a:lnTo>
                <a:lnTo>
                  <a:pt x="35718" y="80367"/>
                </a:lnTo>
                <a:lnTo>
                  <a:pt x="53578" y="80367"/>
                </a:lnTo>
                <a:lnTo>
                  <a:pt x="62508" y="80367"/>
                </a:lnTo>
                <a:lnTo>
                  <a:pt x="80367" y="71437"/>
                </a:lnTo>
                <a:lnTo>
                  <a:pt x="89297" y="62508"/>
                </a:lnTo>
                <a:lnTo>
                  <a:pt x="98226" y="44648"/>
                </a:lnTo>
                <a:lnTo>
                  <a:pt x="98226" y="26789"/>
                </a:lnTo>
                <a:lnTo>
                  <a:pt x="98226" y="8929"/>
                </a:lnTo>
                <a:lnTo>
                  <a:pt x="89297" y="0"/>
                </a:lnTo>
                <a:lnTo>
                  <a:pt x="80367" y="0"/>
                </a:lnTo>
                <a:lnTo>
                  <a:pt x="62508" y="8929"/>
                </a:lnTo>
                <a:lnTo>
                  <a:pt x="44648" y="26789"/>
                </a:lnTo>
                <a:lnTo>
                  <a:pt x="35718" y="53578"/>
                </a:lnTo>
                <a:lnTo>
                  <a:pt x="26789" y="89297"/>
                </a:lnTo>
                <a:lnTo>
                  <a:pt x="17859" y="116086"/>
                </a:lnTo>
                <a:lnTo>
                  <a:pt x="26789" y="133945"/>
                </a:lnTo>
                <a:lnTo>
                  <a:pt x="35718" y="151805"/>
                </a:lnTo>
                <a:lnTo>
                  <a:pt x="53578" y="160735"/>
                </a:lnTo>
                <a:lnTo>
                  <a:pt x="71437" y="151805"/>
                </a:lnTo>
                <a:lnTo>
                  <a:pt x="7143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5" name="Freeform 21574"/>
          <p:cNvSpPr/>
          <p:nvPr/>
        </p:nvSpPr>
        <p:spPr bwMode="auto">
          <a:xfrm>
            <a:off x="5875734" y="4822031"/>
            <a:ext cx="178595" cy="125017"/>
          </a:xfrm>
          <a:custGeom>
            <a:avLst/>
            <a:gdLst/>
            <a:ahLst/>
            <a:cxnLst/>
            <a:rect l="0" t="0" r="0" b="0"/>
            <a:pathLst>
              <a:path w="178595" h="125017">
                <a:moveTo>
                  <a:pt x="0" y="8930"/>
                </a:moveTo>
                <a:lnTo>
                  <a:pt x="0" y="8930"/>
                </a:lnTo>
                <a:lnTo>
                  <a:pt x="8930" y="17859"/>
                </a:lnTo>
                <a:lnTo>
                  <a:pt x="8930" y="26789"/>
                </a:lnTo>
                <a:lnTo>
                  <a:pt x="8930" y="35719"/>
                </a:lnTo>
                <a:lnTo>
                  <a:pt x="8930" y="44648"/>
                </a:lnTo>
                <a:lnTo>
                  <a:pt x="8930" y="62508"/>
                </a:lnTo>
                <a:lnTo>
                  <a:pt x="17860" y="71438"/>
                </a:lnTo>
                <a:lnTo>
                  <a:pt x="17860" y="80367"/>
                </a:lnTo>
                <a:lnTo>
                  <a:pt x="26789" y="80367"/>
                </a:lnTo>
                <a:lnTo>
                  <a:pt x="35719" y="71438"/>
                </a:lnTo>
                <a:lnTo>
                  <a:pt x="53579" y="62508"/>
                </a:lnTo>
                <a:lnTo>
                  <a:pt x="71438" y="35719"/>
                </a:lnTo>
                <a:lnTo>
                  <a:pt x="89297" y="17859"/>
                </a:lnTo>
                <a:lnTo>
                  <a:pt x="98227" y="0"/>
                </a:lnTo>
                <a:lnTo>
                  <a:pt x="116086" y="0"/>
                </a:lnTo>
                <a:lnTo>
                  <a:pt x="125016" y="0"/>
                </a:lnTo>
                <a:lnTo>
                  <a:pt x="133946" y="17859"/>
                </a:lnTo>
                <a:lnTo>
                  <a:pt x="133946" y="44648"/>
                </a:lnTo>
                <a:lnTo>
                  <a:pt x="142875" y="80367"/>
                </a:lnTo>
                <a:lnTo>
                  <a:pt x="142875" y="107157"/>
                </a:lnTo>
                <a:lnTo>
                  <a:pt x="151805" y="125016"/>
                </a:lnTo>
                <a:lnTo>
                  <a:pt x="160735" y="125016"/>
                </a:lnTo>
                <a:lnTo>
                  <a:pt x="178594" y="107157"/>
                </a:lnTo>
                <a:lnTo>
                  <a:pt x="17859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6" name="Freeform 21575"/>
          <p:cNvSpPr/>
          <p:nvPr/>
        </p:nvSpPr>
        <p:spPr bwMode="auto">
          <a:xfrm>
            <a:off x="6098977" y="4652367"/>
            <a:ext cx="125016" cy="321470"/>
          </a:xfrm>
          <a:custGeom>
            <a:avLst/>
            <a:gdLst/>
            <a:ahLst/>
            <a:cxnLst/>
            <a:rect l="0" t="0" r="0" b="0"/>
            <a:pathLst>
              <a:path w="125016" h="321470">
                <a:moveTo>
                  <a:pt x="26789" y="0"/>
                </a:moveTo>
                <a:lnTo>
                  <a:pt x="26789" y="0"/>
                </a:lnTo>
                <a:lnTo>
                  <a:pt x="17859" y="0"/>
                </a:lnTo>
                <a:lnTo>
                  <a:pt x="17859" y="0"/>
                </a:lnTo>
                <a:lnTo>
                  <a:pt x="17859" y="0"/>
                </a:lnTo>
                <a:lnTo>
                  <a:pt x="17859" y="8929"/>
                </a:lnTo>
                <a:lnTo>
                  <a:pt x="17859" y="17859"/>
                </a:lnTo>
                <a:lnTo>
                  <a:pt x="17859" y="35719"/>
                </a:lnTo>
                <a:lnTo>
                  <a:pt x="17859" y="62508"/>
                </a:lnTo>
                <a:lnTo>
                  <a:pt x="8929" y="89297"/>
                </a:lnTo>
                <a:lnTo>
                  <a:pt x="8929" y="133945"/>
                </a:lnTo>
                <a:lnTo>
                  <a:pt x="8929" y="169664"/>
                </a:lnTo>
                <a:lnTo>
                  <a:pt x="0" y="205383"/>
                </a:lnTo>
                <a:lnTo>
                  <a:pt x="0" y="223242"/>
                </a:lnTo>
                <a:lnTo>
                  <a:pt x="0" y="241102"/>
                </a:lnTo>
                <a:lnTo>
                  <a:pt x="8929" y="250031"/>
                </a:lnTo>
                <a:lnTo>
                  <a:pt x="17859" y="241102"/>
                </a:lnTo>
                <a:lnTo>
                  <a:pt x="26789" y="232172"/>
                </a:lnTo>
                <a:lnTo>
                  <a:pt x="35718" y="214312"/>
                </a:lnTo>
                <a:lnTo>
                  <a:pt x="53578" y="187523"/>
                </a:lnTo>
                <a:lnTo>
                  <a:pt x="71437" y="160734"/>
                </a:lnTo>
                <a:lnTo>
                  <a:pt x="80367" y="151804"/>
                </a:lnTo>
                <a:lnTo>
                  <a:pt x="89296" y="142875"/>
                </a:lnTo>
                <a:lnTo>
                  <a:pt x="98226" y="151804"/>
                </a:lnTo>
                <a:lnTo>
                  <a:pt x="98226" y="178594"/>
                </a:lnTo>
                <a:lnTo>
                  <a:pt x="98226" y="214312"/>
                </a:lnTo>
                <a:lnTo>
                  <a:pt x="98226" y="250031"/>
                </a:lnTo>
                <a:lnTo>
                  <a:pt x="98226" y="285750"/>
                </a:lnTo>
                <a:lnTo>
                  <a:pt x="107156" y="312539"/>
                </a:lnTo>
                <a:lnTo>
                  <a:pt x="116086" y="321469"/>
                </a:lnTo>
                <a:lnTo>
                  <a:pt x="125015" y="321469"/>
                </a:lnTo>
                <a:lnTo>
                  <a:pt x="125015" y="312539"/>
                </a:lnTo>
                <a:lnTo>
                  <a:pt x="125015"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7" name="Freeform 21576"/>
          <p:cNvSpPr/>
          <p:nvPr/>
        </p:nvSpPr>
        <p:spPr bwMode="auto">
          <a:xfrm>
            <a:off x="6259711" y="4848820"/>
            <a:ext cx="232173" cy="107158"/>
          </a:xfrm>
          <a:custGeom>
            <a:avLst/>
            <a:gdLst/>
            <a:ahLst/>
            <a:cxnLst/>
            <a:rect l="0" t="0" r="0" b="0"/>
            <a:pathLst>
              <a:path w="232173" h="107158">
                <a:moveTo>
                  <a:pt x="71437" y="0"/>
                </a:moveTo>
                <a:lnTo>
                  <a:pt x="71437" y="0"/>
                </a:lnTo>
                <a:lnTo>
                  <a:pt x="53578" y="0"/>
                </a:lnTo>
                <a:lnTo>
                  <a:pt x="44648" y="17859"/>
                </a:lnTo>
                <a:lnTo>
                  <a:pt x="26789" y="26789"/>
                </a:lnTo>
                <a:lnTo>
                  <a:pt x="8930" y="53578"/>
                </a:lnTo>
                <a:lnTo>
                  <a:pt x="0" y="71438"/>
                </a:lnTo>
                <a:lnTo>
                  <a:pt x="0" y="80368"/>
                </a:lnTo>
                <a:lnTo>
                  <a:pt x="0" y="98227"/>
                </a:lnTo>
                <a:lnTo>
                  <a:pt x="0" y="98227"/>
                </a:lnTo>
                <a:lnTo>
                  <a:pt x="8930" y="107157"/>
                </a:lnTo>
                <a:lnTo>
                  <a:pt x="17859" y="107157"/>
                </a:lnTo>
                <a:lnTo>
                  <a:pt x="26789" y="98227"/>
                </a:lnTo>
                <a:lnTo>
                  <a:pt x="35719" y="89297"/>
                </a:lnTo>
                <a:lnTo>
                  <a:pt x="44648" y="71438"/>
                </a:lnTo>
                <a:lnTo>
                  <a:pt x="53578" y="62508"/>
                </a:lnTo>
                <a:lnTo>
                  <a:pt x="62508" y="44649"/>
                </a:lnTo>
                <a:lnTo>
                  <a:pt x="71437" y="35719"/>
                </a:lnTo>
                <a:lnTo>
                  <a:pt x="80367" y="26789"/>
                </a:lnTo>
                <a:lnTo>
                  <a:pt x="89297" y="26789"/>
                </a:lnTo>
                <a:lnTo>
                  <a:pt x="89297" y="26789"/>
                </a:lnTo>
                <a:lnTo>
                  <a:pt x="89297" y="35719"/>
                </a:lnTo>
                <a:lnTo>
                  <a:pt x="89297" y="44649"/>
                </a:lnTo>
                <a:lnTo>
                  <a:pt x="89297" y="53578"/>
                </a:lnTo>
                <a:lnTo>
                  <a:pt x="98227" y="62508"/>
                </a:lnTo>
                <a:lnTo>
                  <a:pt x="98227" y="62508"/>
                </a:lnTo>
                <a:lnTo>
                  <a:pt x="98227" y="71438"/>
                </a:lnTo>
                <a:lnTo>
                  <a:pt x="107156" y="71438"/>
                </a:lnTo>
                <a:lnTo>
                  <a:pt x="107156" y="71438"/>
                </a:lnTo>
                <a:lnTo>
                  <a:pt x="116086" y="62508"/>
                </a:lnTo>
                <a:lnTo>
                  <a:pt x="116086" y="53578"/>
                </a:lnTo>
                <a:lnTo>
                  <a:pt x="125016" y="53578"/>
                </a:lnTo>
                <a:lnTo>
                  <a:pt x="125016" y="44649"/>
                </a:lnTo>
                <a:lnTo>
                  <a:pt x="125016" y="35719"/>
                </a:lnTo>
                <a:lnTo>
                  <a:pt x="133945" y="35719"/>
                </a:lnTo>
                <a:lnTo>
                  <a:pt x="133945" y="35719"/>
                </a:lnTo>
                <a:lnTo>
                  <a:pt x="142875" y="44649"/>
                </a:lnTo>
                <a:lnTo>
                  <a:pt x="151805" y="44649"/>
                </a:lnTo>
                <a:lnTo>
                  <a:pt x="151805" y="53578"/>
                </a:lnTo>
                <a:lnTo>
                  <a:pt x="160734" y="53578"/>
                </a:lnTo>
                <a:lnTo>
                  <a:pt x="169664" y="53578"/>
                </a:lnTo>
                <a:lnTo>
                  <a:pt x="169664" y="53578"/>
                </a:lnTo>
                <a:lnTo>
                  <a:pt x="178594" y="53578"/>
                </a:lnTo>
                <a:lnTo>
                  <a:pt x="187523" y="53578"/>
                </a:lnTo>
                <a:lnTo>
                  <a:pt x="187523" y="44649"/>
                </a:lnTo>
                <a:lnTo>
                  <a:pt x="196453" y="35719"/>
                </a:lnTo>
                <a:lnTo>
                  <a:pt x="196453" y="35719"/>
                </a:lnTo>
                <a:lnTo>
                  <a:pt x="205383" y="53578"/>
                </a:lnTo>
                <a:lnTo>
                  <a:pt x="205383" y="62508"/>
                </a:lnTo>
                <a:lnTo>
                  <a:pt x="214312" y="80368"/>
                </a:lnTo>
                <a:lnTo>
                  <a:pt x="223242" y="89297"/>
                </a:lnTo>
                <a:lnTo>
                  <a:pt x="232172" y="89297"/>
                </a:lnTo>
                <a:lnTo>
                  <a:pt x="23217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8" name="Freeform 21577"/>
          <p:cNvSpPr/>
          <p:nvPr/>
        </p:nvSpPr>
        <p:spPr bwMode="auto">
          <a:xfrm>
            <a:off x="6500813" y="4866679"/>
            <a:ext cx="80368" cy="71439"/>
          </a:xfrm>
          <a:custGeom>
            <a:avLst/>
            <a:gdLst/>
            <a:ahLst/>
            <a:cxnLst/>
            <a:rect l="0" t="0" r="0" b="0"/>
            <a:pathLst>
              <a:path w="80368" h="71439">
                <a:moveTo>
                  <a:pt x="0" y="0"/>
                </a:moveTo>
                <a:lnTo>
                  <a:pt x="0" y="0"/>
                </a:lnTo>
                <a:lnTo>
                  <a:pt x="0" y="0"/>
                </a:lnTo>
                <a:lnTo>
                  <a:pt x="0" y="8930"/>
                </a:lnTo>
                <a:lnTo>
                  <a:pt x="0" y="17860"/>
                </a:lnTo>
                <a:lnTo>
                  <a:pt x="0" y="35719"/>
                </a:lnTo>
                <a:lnTo>
                  <a:pt x="0" y="44649"/>
                </a:lnTo>
                <a:lnTo>
                  <a:pt x="8929" y="62509"/>
                </a:lnTo>
                <a:lnTo>
                  <a:pt x="8929" y="71438"/>
                </a:lnTo>
                <a:lnTo>
                  <a:pt x="17859" y="71438"/>
                </a:lnTo>
                <a:lnTo>
                  <a:pt x="26789" y="71438"/>
                </a:lnTo>
                <a:lnTo>
                  <a:pt x="35718" y="71438"/>
                </a:lnTo>
                <a:lnTo>
                  <a:pt x="53578" y="62509"/>
                </a:lnTo>
                <a:lnTo>
                  <a:pt x="62507" y="62509"/>
                </a:lnTo>
                <a:lnTo>
                  <a:pt x="71437" y="53579"/>
                </a:lnTo>
                <a:lnTo>
                  <a:pt x="80367" y="44649"/>
                </a:lnTo>
                <a:lnTo>
                  <a:pt x="8036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79" name="Freeform 21578"/>
          <p:cNvSpPr/>
          <p:nvPr/>
        </p:nvSpPr>
        <p:spPr bwMode="auto">
          <a:xfrm>
            <a:off x="6554391" y="4911328"/>
            <a:ext cx="98227" cy="62509"/>
          </a:xfrm>
          <a:custGeom>
            <a:avLst/>
            <a:gdLst/>
            <a:ahLst/>
            <a:cxnLst/>
            <a:rect l="0" t="0" r="0" b="0"/>
            <a:pathLst>
              <a:path w="98227" h="62509">
                <a:moveTo>
                  <a:pt x="0" y="17860"/>
                </a:moveTo>
                <a:lnTo>
                  <a:pt x="0" y="17860"/>
                </a:lnTo>
                <a:lnTo>
                  <a:pt x="0" y="17860"/>
                </a:lnTo>
                <a:lnTo>
                  <a:pt x="0" y="17860"/>
                </a:lnTo>
                <a:lnTo>
                  <a:pt x="8929" y="26789"/>
                </a:lnTo>
                <a:lnTo>
                  <a:pt x="17859" y="26789"/>
                </a:lnTo>
                <a:lnTo>
                  <a:pt x="35718" y="17860"/>
                </a:lnTo>
                <a:lnTo>
                  <a:pt x="53578" y="17860"/>
                </a:lnTo>
                <a:lnTo>
                  <a:pt x="62507" y="17860"/>
                </a:lnTo>
                <a:lnTo>
                  <a:pt x="71437" y="8930"/>
                </a:lnTo>
                <a:lnTo>
                  <a:pt x="71437" y="0"/>
                </a:lnTo>
                <a:lnTo>
                  <a:pt x="71437" y="0"/>
                </a:lnTo>
                <a:lnTo>
                  <a:pt x="71437" y="0"/>
                </a:lnTo>
                <a:lnTo>
                  <a:pt x="62507" y="0"/>
                </a:lnTo>
                <a:lnTo>
                  <a:pt x="53578" y="8930"/>
                </a:lnTo>
                <a:lnTo>
                  <a:pt x="44648" y="17860"/>
                </a:lnTo>
                <a:lnTo>
                  <a:pt x="35718" y="17860"/>
                </a:lnTo>
                <a:lnTo>
                  <a:pt x="35718" y="35719"/>
                </a:lnTo>
                <a:lnTo>
                  <a:pt x="44648" y="44649"/>
                </a:lnTo>
                <a:lnTo>
                  <a:pt x="53578" y="53578"/>
                </a:lnTo>
                <a:lnTo>
                  <a:pt x="62507" y="62508"/>
                </a:lnTo>
                <a:lnTo>
                  <a:pt x="71437" y="62508"/>
                </a:lnTo>
                <a:lnTo>
                  <a:pt x="80367" y="53578"/>
                </a:lnTo>
                <a:lnTo>
                  <a:pt x="98226" y="44649"/>
                </a:lnTo>
                <a:lnTo>
                  <a:pt x="98226" y="35719"/>
                </a:lnTo>
                <a:lnTo>
                  <a:pt x="98226" y="26789"/>
                </a:lnTo>
                <a:lnTo>
                  <a:pt x="9822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0" name="Freeform 21579"/>
          <p:cNvSpPr/>
          <p:nvPr/>
        </p:nvSpPr>
        <p:spPr bwMode="auto">
          <a:xfrm>
            <a:off x="6652617" y="4866679"/>
            <a:ext cx="53579" cy="133947"/>
          </a:xfrm>
          <a:custGeom>
            <a:avLst/>
            <a:gdLst/>
            <a:ahLst/>
            <a:cxnLst/>
            <a:rect l="0" t="0" r="0" b="0"/>
            <a:pathLst>
              <a:path w="53579" h="133947">
                <a:moveTo>
                  <a:pt x="8930" y="62509"/>
                </a:moveTo>
                <a:lnTo>
                  <a:pt x="8930" y="62509"/>
                </a:lnTo>
                <a:lnTo>
                  <a:pt x="8930" y="62509"/>
                </a:lnTo>
                <a:lnTo>
                  <a:pt x="0" y="62509"/>
                </a:lnTo>
                <a:lnTo>
                  <a:pt x="0" y="62509"/>
                </a:lnTo>
                <a:lnTo>
                  <a:pt x="8930" y="71438"/>
                </a:lnTo>
                <a:lnTo>
                  <a:pt x="8930" y="80368"/>
                </a:lnTo>
                <a:lnTo>
                  <a:pt x="8930" y="89298"/>
                </a:lnTo>
                <a:lnTo>
                  <a:pt x="17860" y="107157"/>
                </a:lnTo>
                <a:lnTo>
                  <a:pt x="26789" y="125016"/>
                </a:lnTo>
                <a:lnTo>
                  <a:pt x="35719" y="133946"/>
                </a:lnTo>
                <a:lnTo>
                  <a:pt x="44649" y="133946"/>
                </a:lnTo>
                <a:lnTo>
                  <a:pt x="53578" y="133946"/>
                </a:lnTo>
                <a:lnTo>
                  <a:pt x="53578" y="116087"/>
                </a:lnTo>
                <a:lnTo>
                  <a:pt x="53578" y="98227"/>
                </a:lnTo>
                <a:lnTo>
                  <a:pt x="53578" y="71438"/>
                </a:lnTo>
                <a:lnTo>
                  <a:pt x="53578" y="44649"/>
                </a:lnTo>
                <a:lnTo>
                  <a:pt x="44649" y="26790"/>
                </a:lnTo>
                <a:lnTo>
                  <a:pt x="44649" y="8930"/>
                </a:lnTo>
                <a:lnTo>
                  <a:pt x="35719" y="0"/>
                </a:lnTo>
                <a:lnTo>
                  <a:pt x="35719" y="8930"/>
                </a:lnTo>
                <a:lnTo>
                  <a:pt x="26789" y="17860"/>
                </a:lnTo>
                <a:lnTo>
                  <a:pt x="26789" y="35719"/>
                </a:lnTo>
                <a:lnTo>
                  <a:pt x="17860" y="62509"/>
                </a:lnTo>
                <a:lnTo>
                  <a:pt x="26789" y="80368"/>
                </a:lnTo>
                <a:lnTo>
                  <a:pt x="35719" y="98227"/>
                </a:lnTo>
                <a:lnTo>
                  <a:pt x="3571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1" name="Freeform 21580"/>
          <p:cNvSpPr/>
          <p:nvPr/>
        </p:nvSpPr>
        <p:spPr bwMode="auto">
          <a:xfrm>
            <a:off x="6465094" y="4366617"/>
            <a:ext cx="258962" cy="785814"/>
          </a:xfrm>
          <a:custGeom>
            <a:avLst/>
            <a:gdLst/>
            <a:ahLst/>
            <a:cxnLst/>
            <a:rect l="0" t="0" r="0" b="0"/>
            <a:pathLst>
              <a:path w="258962" h="785814">
                <a:moveTo>
                  <a:pt x="0" y="17859"/>
                </a:moveTo>
                <a:lnTo>
                  <a:pt x="0" y="8929"/>
                </a:lnTo>
                <a:lnTo>
                  <a:pt x="0" y="8929"/>
                </a:lnTo>
                <a:lnTo>
                  <a:pt x="0" y="0"/>
                </a:lnTo>
                <a:lnTo>
                  <a:pt x="8929" y="0"/>
                </a:lnTo>
                <a:lnTo>
                  <a:pt x="17859" y="17859"/>
                </a:lnTo>
                <a:lnTo>
                  <a:pt x="44648" y="26789"/>
                </a:lnTo>
                <a:lnTo>
                  <a:pt x="80367" y="62508"/>
                </a:lnTo>
                <a:lnTo>
                  <a:pt x="116086" y="107156"/>
                </a:lnTo>
                <a:lnTo>
                  <a:pt x="169664" y="169664"/>
                </a:lnTo>
                <a:lnTo>
                  <a:pt x="205383" y="258961"/>
                </a:lnTo>
                <a:lnTo>
                  <a:pt x="250031" y="357187"/>
                </a:lnTo>
                <a:lnTo>
                  <a:pt x="258961" y="482203"/>
                </a:lnTo>
                <a:lnTo>
                  <a:pt x="258961" y="598289"/>
                </a:lnTo>
                <a:lnTo>
                  <a:pt x="232172" y="714375"/>
                </a:lnTo>
                <a:lnTo>
                  <a:pt x="187523" y="785813"/>
                </a:lnTo>
                <a:lnTo>
                  <a:pt x="187523" y="7858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2" name="Freeform 21581"/>
          <p:cNvSpPr/>
          <p:nvPr/>
        </p:nvSpPr>
        <p:spPr bwMode="auto">
          <a:xfrm>
            <a:off x="4643438" y="4473773"/>
            <a:ext cx="196454" cy="669728"/>
          </a:xfrm>
          <a:custGeom>
            <a:avLst/>
            <a:gdLst/>
            <a:ahLst/>
            <a:cxnLst/>
            <a:rect l="0" t="0" r="0" b="0"/>
            <a:pathLst>
              <a:path w="196454" h="669728">
                <a:moveTo>
                  <a:pt x="89296" y="0"/>
                </a:moveTo>
                <a:lnTo>
                  <a:pt x="80367" y="0"/>
                </a:lnTo>
                <a:lnTo>
                  <a:pt x="71437" y="17859"/>
                </a:lnTo>
                <a:lnTo>
                  <a:pt x="53578" y="53578"/>
                </a:lnTo>
                <a:lnTo>
                  <a:pt x="35718" y="116086"/>
                </a:lnTo>
                <a:lnTo>
                  <a:pt x="8929" y="205383"/>
                </a:lnTo>
                <a:lnTo>
                  <a:pt x="0" y="303609"/>
                </a:lnTo>
                <a:lnTo>
                  <a:pt x="0" y="410766"/>
                </a:lnTo>
                <a:lnTo>
                  <a:pt x="17859" y="508993"/>
                </a:lnTo>
                <a:lnTo>
                  <a:pt x="53578" y="589360"/>
                </a:lnTo>
                <a:lnTo>
                  <a:pt x="116085" y="642938"/>
                </a:lnTo>
                <a:lnTo>
                  <a:pt x="196453" y="669727"/>
                </a:lnTo>
                <a:lnTo>
                  <a:pt x="196453" y="6697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3" name="Freeform 21582"/>
          <p:cNvSpPr/>
          <p:nvPr/>
        </p:nvSpPr>
        <p:spPr bwMode="auto">
          <a:xfrm>
            <a:off x="5286375" y="4313039"/>
            <a:ext cx="17860" cy="53579"/>
          </a:xfrm>
          <a:custGeom>
            <a:avLst/>
            <a:gdLst/>
            <a:ahLst/>
            <a:cxnLst/>
            <a:rect l="0" t="0" r="0" b="0"/>
            <a:pathLst>
              <a:path w="17860" h="53579">
                <a:moveTo>
                  <a:pt x="17859" y="0"/>
                </a:moveTo>
                <a:lnTo>
                  <a:pt x="17859" y="8929"/>
                </a:lnTo>
                <a:lnTo>
                  <a:pt x="17859" y="26789"/>
                </a:lnTo>
                <a:lnTo>
                  <a:pt x="8930" y="35718"/>
                </a:lnTo>
                <a:lnTo>
                  <a:pt x="8930" y="5357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4" name="Freeform 21583"/>
          <p:cNvSpPr/>
          <p:nvPr/>
        </p:nvSpPr>
        <p:spPr bwMode="auto">
          <a:xfrm>
            <a:off x="6991945" y="4848820"/>
            <a:ext cx="1509118" cy="44650"/>
          </a:xfrm>
          <a:custGeom>
            <a:avLst/>
            <a:gdLst/>
            <a:ahLst/>
            <a:cxnLst/>
            <a:rect l="0" t="0" r="0" b="0"/>
            <a:pathLst>
              <a:path w="1509118" h="44650">
                <a:moveTo>
                  <a:pt x="8930" y="17859"/>
                </a:moveTo>
                <a:lnTo>
                  <a:pt x="8930" y="17859"/>
                </a:lnTo>
                <a:lnTo>
                  <a:pt x="8930" y="17859"/>
                </a:lnTo>
                <a:lnTo>
                  <a:pt x="8930" y="17859"/>
                </a:lnTo>
                <a:lnTo>
                  <a:pt x="8930" y="17859"/>
                </a:lnTo>
                <a:lnTo>
                  <a:pt x="8930" y="17859"/>
                </a:lnTo>
                <a:lnTo>
                  <a:pt x="0" y="8930"/>
                </a:lnTo>
                <a:lnTo>
                  <a:pt x="0" y="8930"/>
                </a:lnTo>
                <a:lnTo>
                  <a:pt x="0" y="8930"/>
                </a:lnTo>
                <a:lnTo>
                  <a:pt x="0" y="0"/>
                </a:lnTo>
                <a:lnTo>
                  <a:pt x="0" y="0"/>
                </a:lnTo>
                <a:lnTo>
                  <a:pt x="0" y="0"/>
                </a:lnTo>
                <a:lnTo>
                  <a:pt x="0" y="0"/>
                </a:lnTo>
                <a:lnTo>
                  <a:pt x="0" y="8930"/>
                </a:lnTo>
                <a:lnTo>
                  <a:pt x="0" y="8930"/>
                </a:lnTo>
                <a:lnTo>
                  <a:pt x="8930" y="17859"/>
                </a:lnTo>
                <a:lnTo>
                  <a:pt x="26789" y="17859"/>
                </a:lnTo>
                <a:lnTo>
                  <a:pt x="44649" y="17859"/>
                </a:lnTo>
                <a:lnTo>
                  <a:pt x="62508" y="17859"/>
                </a:lnTo>
                <a:lnTo>
                  <a:pt x="80368" y="17859"/>
                </a:lnTo>
                <a:lnTo>
                  <a:pt x="107157" y="17859"/>
                </a:lnTo>
                <a:lnTo>
                  <a:pt x="142875" y="17859"/>
                </a:lnTo>
                <a:lnTo>
                  <a:pt x="169664" y="17859"/>
                </a:lnTo>
                <a:lnTo>
                  <a:pt x="205383" y="26789"/>
                </a:lnTo>
                <a:lnTo>
                  <a:pt x="250032" y="26789"/>
                </a:lnTo>
                <a:lnTo>
                  <a:pt x="303610" y="26789"/>
                </a:lnTo>
                <a:lnTo>
                  <a:pt x="366118" y="26789"/>
                </a:lnTo>
                <a:lnTo>
                  <a:pt x="437555" y="26789"/>
                </a:lnTo>
                <a:lnTo>
                  <a:pt x="508993" y="26789"/>
                </a:lnTo>
                <a:lnTo>
                  <a:pt x="589360" y="26789"/>
                </a:lnTo>
                <a:lnTo>
                  <a:pt x="678657" y="17859"/>
                </a:lnTo>
                <a:lnTo>
                  <a:pt x="759024" y="17859"/>
                </a:lnTo>
                <a:lnTo>
                  <a:pt x="848321" y="17859"/>
                </a:lnTo>
                <a:lnTo>
                  <a:pt x="937618" y="17859"/>
                </a:lnTo>
                <a:lnTo>
                  <a:pt x="1026914" y="17859"/>
                </a:lnTo>
                <a:lnTo>
                  <a:pt x="1116211" y="17859"/>
                </a:lnTo>
                <a:lnTo>
                  <a:pt x="1187649" y="17859"/>
                </a:lnTo>
                <a:lnTo>
                  <a:pt x="1259085" y="17859"/>
                </a:lnTo>
                <a:lnTo>
                  <a:pt x="1312664" y="26789"/>
                </a:lnTo>
                <a:lnTo>
                  <a:pt x="1366242" y="26789"/>
                </a:lnTo>
                <a:lnTo>
                  <a:pt x="1401960" y="35719"/>
                </a:lnTo>
                <a:lnTo>
                  <a:pt x="1437679" y="35719"/>
                </a:lnTo>
                <a:lnTo>
                  <a:pt x="1464468" y="44649"/>
                </a:lnTo>
                <a:lnTo>
                  <a:pt x="1491257" y="44649"/>
                </a:lnTo>
                <a:lnTo>
                  <a:pt x="1500187" y="44649"/>
                </a:lnTo>
                <a:lnTo>
                  <a:pt x="1509117" y="44649"/>
                </a:lnTo>
                <a:lnTo>
                  <a:pt x="150911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5" name="Freeform 21584"/>
          <p:cNvSpPr/>
          <p:nvPr/>
        </p:nvSpPr>
        <p:spPr bwMode="auto">
          <a:xfrm>
            <a:off x="7143750" y="5402461"/>
            <a:ext cx="44649" cy="339328"/>
          </a:xfrm>
          <a:custGeom>
            <a:avLst/>
            <a:gdLst/>
            <a:ahLst/>
            <a:cxnLst/>
            <a:rect l="0" t="0" r="0" b="0"/>
            <a:pathLst>
              <a:path w="44649" h="339328">
                <a:moveTo>
                  <a:pt x="44648" y="0"/>
                </a:moveTo>
                <a:lnTo>
                  <a:pt x="44648" y="0"/>
                </a:lnTo>
                <a:lnTo>
                  <a:pt x="44648" y="8930"/>
                </a:lnTo>
                <a:lnTo>
                  <a:pt x="44648" y="17859"/>
                </a:lnTo>
                <a:lnTo>
                  <a:pt x="35719" y="35719"/>
                </a:lnTo>
                <a:lnTo>
                  <a:pt x="35719" y="71437"/>
                </a:lnTo>
                <a:lnTo>
                  <a:pt x="35719" y="116086"/>
                </a:lnTo>
                <a:lnTo>
                  <a:pt x="35719" y="160734"/>
                </a:lnTo>
                <a:lnTo>
                  <a:pt x="35719" y="205382"/>
                </a:lnTo>
                <a:lnTo>
                  <a:pt x="44648" y="250030"/>
                </a:lnTo>
                <a:lnTo>
                  <a:pt x="44648" y="294679"/>
                </a:lnTo>
                <a:lnTo>
                  <a:pt x="44648" y="321468"/>
                </a:lnTo>
                <a:lnTo>
                  <a:pt x="44648" y="339327"/>
                </a:lnTo>
                <a:lnTo>
                  <a:pt x="44648" y="339327"/>
                </a:lnTo>
                <a:lnTo>
                  <a:pt x="35719" y="330398"/>
                </a:lnTo>
                <a:lnTo>
                  <a:pt x="26789" y="303609"/>
                </a:lnTo>
                <a:lnTo>
                  <a:pt x="8930" y="276819"/>
                </a:lnTo>
                <a:lnTo>
                  <a:pt x="0" y="223241"/>
                </a:lnTo>
                <a:lnTo>
                  <a:pt x="0"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6" name="Freeform 21585"/>
          <p:cNvSpPr/>
          <p:nvPr/>
        </p:nvSpPr>
        <p:spPr bwMode="auto">
          <a:xfrm>
            <a:off x="7081242" y="5286375"/>
            <a:ext cx="294681" cy="258962"/>
          </a:xfrm>
          <a:custGeom>
            <a:avLst/>
            <a:gdLst/>
            <a:ahLst/>
            <a:cxnLst/>
            <a:rect l="0" t="0" r="0" b="0"/>
            <a:pathLst>
              <a:path w="294681" h="258962">
                <a:moveTo>
                  <a:pt x="0" y="98227"/>
                </a:moveTo>
                <a:lnTo>
                  <a:pt x="8930" y="98227"/>
                </a:lnTo>
                <a:lnTo>
                  <a:pt x="26789" y="80367"/>
                </a:lnTo>
                <a:lnTo>
                  <a:pt x="53578" y="62508"/>
                </a:lnTo>
                <a:lnTo>
                  <a:pt x="98227" y="35719"/>
                </a:lnTo>
                <a:lnTo>
                  <a:pt x="142875" y="17859"/>
                </a:lnTo>
                <a:lnTo>
                  <a:pt x="187524" y="0"/>
                </a:lnTo>
                <a:lnTo>
                  <a:pt x="232172" y="0"/>
                </a:lnTo>
                <a:lnTo>
                  <a:pt x="258961" y="17859"/>
                </a:lnTo>
                <a:lnTo>
                  <a:pt x="285750" y="44648"/>
                </a:lnTo>
                <a:lnTo>
                  <a:pt x="294680" y="80367"/>
                </a:lnTo>
                <a:lnTo>
                  <a:pt x="285750" y="125016"/>
                </a:lnTo>
                <a:lnTo>
                  <a:pt x="276821" y="169664"/>
                </a:lnTo>
                <a:lnTo>
                  <a:pt x="258961" y="205383"/>
                </a:lnTo>
                <a:lnTo>
                  <a:pt x="241102" y="241102"/>
                </a:lnTo>
                <a:lnTo>
                  <a:pt x="223242" y="258961"/>
                </a:lnTo>
                <a:lnTo>
                  <a:pt x="214313" y="258961"/>
                </a:lnTo>
                <a:lnTo>
                  <a:pt x="214313" y="232172"/>
                </a:lnTo>
                <a:lnTo>
                  <a:pt x="214313" y="205383"/>
                </a:lnTo>
                <a:lnTo>
                  <a:pt x="223242" y="178594"/>
                </a:lnTo>
                <a:lnTo>
                  <a:pt x="22324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7" name="Freeform 21586"/>
          <p:cNvSpPr/>
          <p:nvPr/>
        </p:nvSpPr>
        <p:spPr bwMode="auto">
          <a:xfrm>
            <a:off x="7402711" y="5473898"/>
            <a:ext cx="151806" cy="196454"/>
          </a:xfrm>
          <a:custGeom>
            <a:avLst/>
            <a:gdLst/>
            <a:ahLst/>
            <a:cxnLst/>
            <a:rect l="0" t="0" r="0" b="0"/>
            <a:pathLst>
              <a:path w="151806" h="196454">
                <a:moveTo>
                  <a:pt x="0" y="62508"/>
                </a:moveTo>
                <a:lnTo>
                  <a:pt x="0" y="62508"/>
                </a:lnTo>
                <a:lnTo>
                  <a:pt x="8930" y="71438"/>
                </a:lnTo>
                <a:lnTo>
                  <a:pt x="8930" y="80368"/>
                </a:lnTo>
                <a:lnTo>
                  <a:pt x="17859" y="89297"/>
                </a:lnTo>
                <a:lnTo>
                  <a:pt x="26789" y="98227"/>
                </a:lnTo>
                <a:lnTo>
                  <a:pt x="35719" y="107156"/>
                </a:lnTo>
                <a:lnTo>
                  <a:pt x="44648" y="107156"/>
                </a:lnTo>
                <a:lnTo>
                  <a:pt x="62508" y="107156"/>
                </a:lnTo>
                <a:lnTo>
                  <a:pt x="71437" y="107156"/>
                </a:lnTo>
                <a:lnTo>
                  <a:pt x="80367" y="98227"/>
                </a:lnTo>
                <a:lnTo>
                  <a:pt x="89297" y="89297"/>
                </a:lnTo>
                <a:lnTo>
                  <a:pt x="98227" y="71438"/>
                </a:lnTo>
                <a:lnTo>
                  <a:pt x="98227" y="44649"/>
                </a:lnTo>
                <a:lnTo>
                  <a:pt x="89297" y="26790"/>
                </a:lnTo>
                <a:lnTo>
                  <a:pt x="80367" y="8930"/>
                </a:lnTo>
                <a:lnTo>
                  <a:pt x="80367" y="0"/>
                </a:lnTo>
                <a:lnTo>
                  <a:pt x="71437" y="8930"/>
                </a:lnTo>
                <a:lnTo>
                  <a:pt x="62508" y="26790"/>
                </a:lnTo>
                <a:lnTo>
                  <a:pt x="53578" y="53579"/>
                </a:lnTo>
                <a:lnTo>
                  <a:pt x="44648" y="89297"/>
                </a:lnTo>
                <a:lnTo>
                  <a:pt x="44648" y="125015"/>
                </a:lnTo>
                <a:lnTo>
                  <a:pt x="53578" y="151804"/>
                </a:lnTo>
                <a:lnTo>
                  <a:pt x="62508" y="178593"/>
                </a:lnTo>
                <a:lnTo>
                  <a:pt x="80367" y="196453"/>
                </a:lnTo>
                <a:lnTo>
                  <a:pt x="98227" y="196453"/>
                </a:lnTo>
                <a:lnTo>
                  <a:pt x="116086" y="196453"/>
                </a:lnTo>
                <a:lnTo>
                  <a:pt x="133945" y="178593"/>
                </a:lnTo>
                <a:lnTo>
                  <a:pt x="142875" y="151804"/>
                </a:lnTo>
                <a:lnTo>
                  <a:pt x="151805" y="133945"/>
                </a:lnTo>
                <a:lnTo>
                  <a:pt x="15180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8" name="Freeform 21587"/>
          <p:cNvSpPr/>
          <p:nvPr/>
        </p:nvSpPr>
        <p:spPr bwMode="auto">
          <a:xfrm>
            <a:off x="7563445" y="5536406"/>
            <a:ext cx="133947" cy="133946"/>
          </a:xfrm>
          <a:custGeom>
            <a:avLst/>
            <a:gdLst/>
            <a:ahLst/>
            <a:cxnLst/>
            <a:rect l="0" t="0" r="0" b="0"/>
            <a:pathLst>
              <a:path w="133947" h="133946">
                <a:moveTo>
                  <a:pt x="8930" y="8930"/>
                </a:moveTo>
                <a:lnTo>
                  <a:pt x="8930" y="8930"/>
                </a:lnTo>
                <a:lnTo>
                  <a:pt x="8930" y="8930"/>
                </a:lnTo>
                <a:lnTo>
                  <a:pt x="8930" y="8930"/>
                </a:lnTo>
                <a:lnTo>
                  <a:pt x="8930" y="17860"/>
                </a:lnTo>
                <a:lnTo>
                  <a:pt x="8930" y="35719"/>
                </a:lnTo>
                <a:lnTo>
                  <a:pt x="8930" y="62507"/>
                </a:lnTo>
                <a:lnTo>
                  <a:pt x="8930" y="80367"/>
                </a:lnTo>
                <a:lnTo>
                  <a:pt x="8930" y="98226"/>
                </a:lnTo>
                <a:lnTo>
                  <a:pt x="0" y="116085"/>
                </a:lnTo>
                <a:lnTo>
                  <a:pt x="8930" y="133945"/>
                </a:lnTo>
                <a:lnTo>
                  <a:pt x="8930" y="133945"/>
                </a:lnTo>
                <a:lnTo>
                  <a:pt x="17860" y="133945"/>
                </a:lnTo>
                <a:lnTo>
                  <a:pt x="17860" y="116085"/>
                </a:lnTo>
                <a:lnTo>
                  <a:pt x="26789" y="89296"/>
                </a:lnTo>
                <a:lnTo>
                  <a:pt x="35719" y="62507"/>
                </a:lnTo>
                <a:lnTo>
                  <a:pt x="44649" y="35719"/>
                </a:lnTo>
                <a:lnTo>
                  <a:pt x="53578" y="17860"/>
                </a:lnTo>
                <a:lnTo>
                  <a:pt x="62508" y="0"/>
                </a:lnTo>
                <a:lnTo>
                  <a:pt x="71438" y="8930"/>
                </a:lnTo>
                <a:lnTo>
                  <a:pt x="80368" y="17860"/>
                </a:lnTo>
                <a:lnTo>
                  <a:pt x="89297" y="35719"/>
                </a:lnTo>
                <a:lnTo>
                  <a:pt x="98227" y="62507"/>
                </a:lnTo>
                <a:lnTo>
                  <a:pt x="107157" y="89296"/>
                </a:lnTo>
                <a:lnTo>
                  <a:pt x="107157" y="116085"/>
                </a:lnTo>
                <a:lnTo>
                  <a:pt x="107157" y="125015"/>
                </a:lnTo>
                <a:lnTo>
                  <a:pt x="116086" y="133945"/>
                </a:lnTo>
                <a:lnTo>
                  <a:pt x="116086" y="125015"/>
                </a:lnTo>
                <a:lnTo>
                  <a:pt x="125016" y="107156"/>
                </a:lnTo>
                <a:lnTo>
                  <a:pt x="133946" y="80367"/>
                </a:lnTo>
                <a:lnTo>
                  <a:pt x="13394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89" name="Freeform 21588"/>
          <p:cNvSpPr/>
          <p:nvPr/>
        </p:nvSpPr>
        <p:spPr bwMode="auto">
          <a:xfrm>
            <a:off x="7724180" y="5375672"/>
            <a:ext cx="98227" cy="250031"/>
          </a:xfrm>
          <a:custGeom>
            <a:avLst/>
            <a:gdLst/>
            <a:ahLst/>
            <a:cxnLst/>
            <a:rect l="0" t="0" r="0" b="0"/>
            <a:pathLst>
              <a:path w="98227" h="250031">
                <a:moveTo>
                  <a:pt x="8929" y="0"/>
                </a:moveTo>
                <a:lnTo>
                  <a:pt x="8929" y="0"/>
                </a:lnTo>
                <a:lnTo>
                  <a:pt x="8929" y="0"/>
                </a:lnTo>
                <a:lnTo>
                  <a:pt x="8929" y="8930"/>
                </a:lnTo>
                <a:lnTo>
                  <a:pt x="8929" y="17859"/>
                </a:lnTo>
                <a:lnTo>
                  <a:pt x="8929" y="26789"/>
                </a:lnTo>
                <a:lnTo>
                  <a:pt x="8929" y="35719"/>
                </a:lnTo>
                <a:lnTo>
                  <a:pt x="8929" y="62508"/>
                </a:lnTo>
                <a:lnTo>
                  <a:pt x="8929" y="89297"/>
                </a:lnTo>
                <a:lnTo>
                  <a:pt x="8929" y="116086"/>
                </a:lnTo>
                <a:lnTo>
                  <a:pt x="8929" y="151805"/>
                </a:lnTo>
                <a:lnTo>
                  <a:pt x="0" y="187523"/>
                </a:lnTo>
                <a:lnTo>
                  <a:pt x="0" y="214312"/>
                </a:lnTo>
                <a:lnTo>
                  <a:pt x="0" y="232171"/>
                </a:lnTo>
                <a:lnTo>
                  <a:pt x="0" y="241101"/>
                </a:lnTo>
                <a:lnTo>
                  <a:pt x="0" y="241101"/>
                </a:lnTo>
                <a:lnTo>
                  <a:pt x="0" y="232171"/>
                </a:lnTo>
                <a:lnTo>
                  <a:pt x="0" y="223241"/>
                </a:lnTo>
                <a:lnTo>
                  <a:pt x="8929" y="205382"/>
                </a:lnTo>
                <a:lnTo>
                  <a:pt x="8929" y="196453"/>
                </a:lnTo>
                <a:lnTo>
                  <a:pt x="26789" y="187523"/>
                </a:lnTo>
                <a:lnTo>
                  <a:pt x="35718" y="178594"/>
                </a:lnTo>
                <a:lnTo>
                  <a:pt x="44648" y="187523"/>
                </a:lnTo>
                <a:lnTo>
                  <a:pt x="53578" y="196453"/>
                </a:lnTo>
                <a:lnTo>
                  <a:pt x="71437" y="205382"/>
                </a:lnTo>
                <a:lnTo>
                  <a:pt x="80367" y="223241"/>
                </a:lnTo>
                <a:lnTo>
                  <a:pt x="80367" y="241101"/>
                </a:lnTo>
                <a:lnTo>
                  <a:pt x="89297" y="250030"/>
                </a:lnTo>
                <a:lnTo>
                  <a:pt x="89297" y="250030"/>
                </a:lnTo>
                <a:lnTo>
                  <a:pt x="98226" y="241101"/>
                </a:lnTo>
                <a:lnTo>
                  <a:pt x="98226" y="232171"/>
                </a:lnTo>
                <a:lnTo>
                  <a:pt x="98226" y="223241"/>
                </a:lnTo>
                <a:lnTo>
                  <a:pt x="98226"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0" name="Freeform 21589"/>
          <p:cNvSpPr/>
          <p:nvPr/>
        </p:nvSpPr>
        <p:spPr bwMode="auto">
          <a:xfrm>
            <a:off x="7804547" y="5500688"/>
            <a:ext cx="375048" cy="178593"/>
          </a:xfrm>
          <a:custGeom>
            <a:avLst/>
            <a:gdLst/>
            <a:ahLst/>
            <a:cxnLst/>
            <a:rect l="0" t="0" r="0" b="0"/>
            <a:pathLst>
              <a:path w="375048" h="178593">
                <a:moveTo>
                  <a:pt x="53578" y="0"/>
                </a:moveTo>
                <a:lnTo>
                  <a:pt x="53578" y="0"/>
                </a:lnTo>
                <a:lnTo>
                  <a:pt x="53578" y="0"/>
                </a:lnTo>
                <a:lnTo>
                  <a:pt x="44648" y="8929"/>
                </a:lnTo>
                <a:lnTo>
                  <a:pt x="35719" y="17859"/>
                </a:lnTo>
                <a:lnTo>
                  <a:pt x="26789" y="44648"/>
                </a:lnTo>
                <a:lnTo>
                  <a:pt x="17859" y="62507"/>
                </a:lnTo>
                <a:lnTo>
                  <a:pt x="8930" y="89296"/>
                </a:lnTo>
                <a:lnTo>
                  <a:pt x="0" y="116085"/>
                </a:lnTo>
                <a:lnTo>
                  <a:pt x="0" y="133944"/>
                </a:lnTo>
                <a:lnTo>
                  <a:pt x="8930" y="142874"/>
                </a:lnTo>
                <a:lnTo>
                  <a:pt x="8930" y="151803"/>
                </a:lnTo>
                <a:lnTo>
                  <a:pt x="26789" y="142874"/>
                </a:lnTo>
                <a:lnTo>
                  <a:pt x="35719" y="133944"/>
                </a:lnTo>
                <a:lnTo>
                  <a:pt x="44648" y="116085"/>
                </a:lnTo>
                <a:lnTo>
                  <a:pt x="53578" y="98225"/>
                </a:lnTo>
                <a:lnTo>
                  <a:pt x="71437" y="71437"/>
                </a:lnTo>
                <a:lnTo>
                  <a:pt x="80367" y="44648"/>
                </a:lnTo>
                <a:lnTo>
                  <a:pt x="89297" y="26789"/>
                </a:lnTo>
                <a:lnTo>
                  <a:pt x="89297" y="26789"/>
                </a:lnTo>
                <a:lnTo>
                  <a:pt x="98226" y="35718"/>
                </a:lnTo>
                <a:lnTo>
                  <a:pt x="98226" y="53578"/>
                </a:lnTo>
                <a:lnTo>
                  <a:pt x="98226" y="71437"/>
                </a:lnTo>
                <a:lnTo>
                  <a:pt x="98226" y="98225"/>
                </a:lnTo>
                <a:lnTo>
                  <a:pt x="98226" y="116085"/>
                </a:lnTo>
                <a:lnTo>
                  <a:pt x="98226" y="133944"/>
                </a:lnTo>
                <a:lnTo>
                  <a:pt x="107156" y="151803"/>
                </a:lnTo>
                <a:lnTo>
                  <a:pt x="107156" y="151803"/>
                </a:lnTo>
                <a:lnTo>
                  <a:pt x="125016" y="142874"/>
                </a:lnTo>
                <a:lnTo>
                  <a:pt x="133945" y="133944"/>
                </a:lnTo>
                <a:lnTo>
                  <a:pt x="151805" y="116085"/>
                </a:lnTo>
                <a:lnTo>
                  <a:pt x="160734" y="98225"/>
                </a:lnTo>
                <a:lnTo>
                  <a:pt x="178594" y="71437"/>
                </a:lnTo>
                <a:lnTo>
                  <a:pt x="187523" y="62507"/>
                </a:lnTo>
                <a:lnTo>
                  <a:pt x="196453" y="44648"/>
                </a:lnTo>
                <a:lnTo>
                  <a:pt x="205383" y="53578"/>
                </a:lnTo>
                <a:lnTo>
                  <a:pt x="214312" y="62507"/>
                </a:lnTo>
                <a:lnTo>
                  <a:pt x="214312" y="71437"/>
                </a:lnTo>
                <a:lnTo>
                  <a:pt x="223242" y="98225"/>
                </a:lnTo>
                <a:lnTo>
                  <a:pt x="223242" y="107155"/>
                </a:lnTo>
                <a:lnTo>
                  <a:pt x="232172" y="125014"/>
                </a:lnTo>
                <a:lnTo>
                  <a:pt x="232172" y="133944"/>
                </a:lnTo>
                <a:lnTo>
                  <a:pt x="241101" y="133944"/>
                </a:lnTo>
                <a:lnTo>
                  <a:pt x="250031" y="133944"/>
                </a:lnTo>
                <a:lnTo>
                  <a:pt x="258961" y="125014"/>
                </a:lnTo>
                <a:lnTo>
                  <a:pt x="267891" y="107155"/>
                </a:lnTo>
                <a:lnTo>
                  <a:pt x="276820" y="89296"/>
                </a:lnTo>
                <a:lnTo>
                  <a:pt x="294680" y="80366"/>
                </a:lnTo>
                <a:lnTo>
                  <a:pt x="303609" y="71437"/>
                </a:lnTo>
                <a:lnTo>
                  <a:pt x="312539" y="71437"/>
                </a:lnTo>
                <a:lnTo>
                  <a:pt x="321469" y="80366"/>
                </a:lnTo>
                <a:lnTo>
                  <a:pt x="330398" y="98225"/>
                </a:lnTo>
                <a:lnTo>
                  <a:pt x="339328" y="125014"/>
                </a:lnTo>
                <a:lnTo>
                  <a:pt x="348258" y="142874"/>
                </a:lnTo>
                <a:lnTo>
                  <a:pt x="357187" y="169663"/>
                </a:lnTo>
                <a:lnTo>
                  <a:pt x="357187" y="178592"/>
                </a:lnTo>
                <a:lnTo>
                  <a:pt x="357187" y="178592"/>
                </a:lnTo>
                <a:lnTo>
                  <a:pt x="366117" y="178592"/>
                </a:lnTo>
                <a:lnTo>
                  <a:pt x="366117" y="160733"/>
                </a:lnTo>
                <a:lnTo>
                  <a:pt x="375047" y="142874"/>
                </a:lnTo>
                <a:lnTo>
                  <a:pt x="375047"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1" name="Freeform 21590"/>
          <p:cNvSpPr/>
          <p:nvPr/>
        </p:nvSpPr>
        <p:spPr bwMode="auto">
          <a:xfrm>
            <a:off x="8090297" y="5331023"/>
            <a:ext cx="232172" cy="375048"/>
          </a:xfrm>
          <a:custGeom>
            <a:avLst/>
            <a:gdLst/>
            <a:ahLst/>
            <a:cxnLst/>
            <a:rect l="0" t="0" r="0" b="0"/>
            <a:pathLst>
              <a:path w="232172" h="375048">
                <a:moveTo>
                  <a:pt x="125015" y="205383"/>
                </a:moveTo>
                <a:lnTo>
                  <a:pt x="125015" y="205383"/>
                </a:lnTo>
                <a:lnTo>
                  <a:pt x="116085" y="196454"/>
                </a:lnTo>
                <a:lnTo>
                  <a:pt x="107155" y="205383"/>
                </a:lnTo>
                <a:lnTo>
                  <a:pt x="98226" y="214313"/>
                </a:lnTo>
                <a:lnTo>
                  <a:pt x="80367" y="232172"/>
                </a:lnTo>
                <a:lnTo>
                  <a:pt x="53578" y="258961"/>
                </a:lnTo>
                <a:lnTo>
                  <a:pt x="35719" y="285750"/>
                </a:lnTo>
                <a:lnTo>
                  <a:pt x="17859" y="321468"/>
                </a:lnTo>
                <a:lnTo>
                  <a:pt x="0" y="348257"/>
                </a:lnTo>
                <a:lnTo>
                  <a:pt x="8930" y="366117"/>
                </a:lnTo>
                <a:lnTo>
                  <a:pt x="17859" y="375047"/>
                </a:lnTo>
                <a:lnTo>
                  <a:pt x="44648" y="375047"/>
                </a:lnTo>
                <a:lnTo>
                  <a:pt x="71437" y="357187"/>
                </a:lnTo>
                <a:lnTo>
                  <a:pt x="107155" y="330398"/>
                </a:lnTo>
                <a:lnTo>
                  <a:pt x="133944" y="294679"/>
                </a:lnTo>
                <a:lnTo>
                  <a:pt x="160733" y="250031"/>
                </a:lnTo>
                <a:lnTo>
                  <a:pt x="178593" y="196454"/>
                </a:lnTo>
                <a:lnTo>
                  <a:pt x="196452" y="142875"/>
                </a:lnTo>
                <a:lnTo>
                  <a:pt x="214312" y="98227"/>
                </a:lnTo>
                <a:lnTo>
                  <a:pt x="223241" y="53579"/>
                </a:lnTo>
                <a:lnTo>
                  <a:pt x="232171" y="17860"/>
                </a:lnTo>
                <a:lnTo>
                  <a:pt x="232171" y="0"/>
                </a:lnTo>
                <a:lnTo>
                  <a:pt x="232171" y="0"/>
                </a:lnTo>
                <a:lnTo>
                  <a:pt x="223241" y="8930"/>
                </a:lnTo>
                <a:lnTo>
                  <a:pt x="223241" y="44649"/>
                </a:lnTo>
                <a:lnTo>
                  <a:pt x="205382" y="89297"/>
                </a:lnTo>
                <a:lnTo>
                  <a:pt x="196452" y="142875"/>
                </a:lnTo>
                <a:lnTo>
                  <a:pt x="196452" y="205383"/>
                </a:lnTo>
                <a:lnTo>
                  <a:pt x="187523" y="267890"/>
                </a:lnTo>
                <a:lnTo>
                  <a:pt x="196452" y="312539"/>
                </a:lnTo>
                <a:lnTo>
                  <a:pt x="205382" y="339328"/>
                </a:lnTo>
                <a:lnTo>
                  <a:pt x="205382"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2" name="Freeform 21591"/>
          <p:cNvSpPr/>
          <p:nvPr/>
        </p:nvSpPr>
        <p:spPr bwMode="auto">
          <a:xfrm>
            <a:off x="6965156" y="5277445"/>
            <a:ext cx="1366243" cy="607219"/>
          </a:xfrm>
          <a:custGeom>
            <a:avLst/>
            <a:gdLst/>
            <a:ahLst/>
            <a:cxnLst/>
            <a:rect l="0" t="0" r="0" b="0"/>
            <a:pathLst>
              <a:path w="1366243" h="607219">
                <a:moveTo>
                  <a:pt x="89297" y="98227"/>
                </a:moveTo>
                <a:lnTo>
                  <a:pt x="80367" y="98227"/>
                </a:lnTo>
                <a:lnTo>
                  <a:pt x="53578" y="107157"/>
                </a:lnTo>
                <a:lnTo>
                  <a:pt x="35719" y="116086"/>
                </a:lnTo>
                <a:lnTo>
                  <a:pt x="26789" y="125016"/>
                </a:lnTo>
                <a:lnTo>
                  <a:pt x="35719" y="125016"/>
                </a:lnTo>
                <a:lnTo>
                  <a:pt x="62508" y="116086"/>
                </a:lnTo>
                <a:lnTo>
                  <a:pt x="107157" y="107157"/>
                </a:lnTo>
                <a:lnTo>
                  <a:pt x="169664" y="80368"/>
                </a:lnTo>
                <a:lnTo>
                  <a:pt x="250032" y="62508"/>
                </a:lnTo>
                <a:lnTo>
                  <a:pt x="348258" y="44649"/>
                </a:lnTo>
                <a:lnTo>
                  <a:pt x="455414" y="17860"/>
                </a:lnTo>
                <a:lnTo>
                  <a:pt x="571500" y="8930"/>
                </a:lnTo>
                <a:lnTo>
                  <a:pt x="696516" y="0"/>
                </a:lnTo>
                <a:lnTo>
                  <a:pt x="830461" y="0"/>
                </a:lnTo>
                <a:lnTo>
                  <a:pt x="964407" y="0"/>
                </a:lnTo>
                <a:lnTo>
                  <a:pt x="1089422" y="17860"/>
                </a:lnTo>
                <a:lnTo>
                  <a:pt x="1205508" y="26789"/>
                </a:lnTo>
                <a:lnTo>
                  <a:pt x="1285874" y="44649"/>
                </a:lnTo>
                <a:lnTo>
                  <a:pt x="1339453" y="62508"/>
                </a:lnTo>
                <a:lnTo>
                  <a:pt x="1366242" y="80368"/>
                </a:lnTo>
                <a:lnTo>
                  <a:pt x="1366242" y="89297"/>
                </a:lnTo>
                <a:lnTo>
                  <a:pt x="1339453" y="98227"/>
                </a:lnTo>
                <a:lnTo>
                  <a:pt x="1276945" y="98227"/>
                </a:lnTo>
                <a:lnTo>
                  <a:pt x="1178719" y="98227"/>
                </a:lnTo>
                <a:lnTo>
                  <a:pt x="1053703" y="98227"/>
                </a:lnTo>
                <a:lnTo>
                  <a:pt x="919758" y="98227"/>
                </a:lnTo>
                <a:lnTo>
                  <a:pt x="776883" y="98227"/>
                </a:lnTo>
                <a:lnTo>
                  <a:pt x="634008" y="107157"/>
                </a:lnTo>
                <a:lnTo>
                  <a:pt x="491133" y="116086"/>
                </a:lnTo>
                <a:lnTo>
                  <a:pt x="357188" y="133946"/>
                </a:lnTo>
                <a:lnTo>
                  <a:pt x="250032" y="142875"/>
                </a:lnTo>
                <a:lnTo>
                  <a:pt x="169664" y="160735"/>
                </a:lnTo>
                <a:lnTo>
                  <a:pt x="116086" y="169664"/>
                </a:lnTo>
                <a:lnTo>
                  <a:pt x="107157" y="169664"/>
                </a:lnTo>
                <a:lnTo>
                  <a:pt x="125016" y="169664"/>
                </a:lnTo>
                <a:lnTo>
                  <a:pt x="169664" y="160735"/>
                </a:lnTo>
                <a:lnTo>
                  <a:pt x="250032" y="142875"/>
                </a:lnTo>
                <a:lnTo>
                  <a:pt x="339328" y="133946"/>
                </a:lnTo>
                <a:lnTo>
                  <a:pt x="455414" y="107157"/>
                </a:lnTo>
                <a:lnTo>
                  <a:pt x="571500" y="89297"/>
                </a:lnTo>
                <a:lnTo>
                  <a:pt x="696516" y="71438"/>
                </a:lnTo>
                <a:lnTo>
                  <a:pt x="830461" y="53578"/>
                </a:lnTo>
                <a:lnTo>
                  <a:pt x="964407" y="44649"/>
                </a:lnTo>
                <a:lnTo>
                  <a:pt x="1089422" y="53578"/>
                </a:lnTo>
                <a:lnTo>
                  <a:pt x="1187649" y="62508"/>
                </a:lnTo>
                <a:lnTo>
                  <a:pt x="1250156" y="80368"/>
                </a:lnTo>
                <a:lnTo>
                  <a:pt x="1276945" y="107157"/>
                </a:lnTo>
                <a:lnTo>
                  <a:pt x="1259085" y="142875"/>
                </a:lnTo>
                <a:lnTo>
                  <a:pt x="1205508" y="178594"/>
                </a:lnTo>
                <a:lnTo>
                  <a:pt x="1116211" y="214313"/>
                </a:lnTo>
                <a:lnTo>
                  <a:pt x="1009055" y="241102"/>
                </a:lnTo>
                <a:lnTo>
                  <a:pt x="884039" y="267891"/>
                </a:lnTo>
                <a:lnTo>
                  <a:pt x="750094" y="285750"/>
                </a:lnTo>
                <a:lnTo>
                  <a:pt x="616149" y="303609"/>
                </a:lnTo>
                <a:lnTo>
                  <a:pt x="464344" y="312539"/>
                </a:lnTo>
                <a:lnTo>
                  <a:pt x="330399" y="321468"/>
                </a:lnTo>
                <a:lnTo>
                  <a:pt x="196453" y="339328"/>
                </a:lnTo>
                <a:lnTo>
                  <a:pt x="98227" y="348257"/>
                </a:lnTo>
                <a:lnTo>
                  <a:pt x="26789" y="357187"/>
                </a:lnTo>
                <a:lnTo>
                  <a:pt x="0" y="366117"/>
                </a:lnTo>
                <a:lnTo>
                  <a:pt x="0" y="366117"/>
                </a:lnTo>
                <a:lnTo>
                  <a:pt x="53578" y="357187"/>
                </a:lnTo>
                <a:lnTo>
                  <a:pt x="133946" y="339328"/>
                </a:lnTo>
                <a:lnTo>
                  <a:pt x="241102" y="321468"/>
                </a:lnTo>
                <a:lnTo>
                  <a:pt x="357188" y="285750"/>
                </a:lnTo>
                <a:lnTo>
                  <a:pt x="482203" y="250032"/>
                </a:lnTo>
                <a:lnTo>
                  <a:pt x="607219" y="223243"/>
                </a:lnTo>
                <a:lnTo>
                  <a:pt x="741164" y="196453"/>
                </a:lnTo>
                <a:lnTo>
                  <a:pt x="875110" y="169664"/>
                </a:lnTo>
                <a:lnTo>
                  <a:pt x="1009055" y="160735"/>
                </a:lnTo>
                <a:lnTo>
                  <a:pt x="1125141" y="151805"/>
                </a:lnTo>
                <a:lnTo>
                  <a:pt x="1223367" y="160735"/>
                </a:lnTo>
                <a:lnTo>
                  <a:pt x="1294804" y="178594"/>
                </a:lnTo>
                <a:lnTo>
                  <a:pt x="1321593" y="196453"/>
                </a:lnTo>
                <a:lnTo>
                  <a:pt x="1312664" y="232172"/>
                </a:lnTo>
                <a:lnTo>
                  <a:pt x="1259085" y="258961"/>
                </a:lnTo>
                <a:lnTo>
                  <a:pt x="1169789" y="294680"/>
                </a:lnTo>
                <a:lnTo>
                  <a:pt x="1035844" y="312539"/>
                </a:lnTo>
                <a:lnTo>
                  <a:pt x="892969" y="339328"/>
                </a:lnTo>
                <a:lnTo>
                  <a:pt x="750094" y="348257"/>
                </a:lnTo>
                <a:lnTo>
                  <a:pt x="607219" y="366117"/>
                </a:lnTo>
                <a:lnTo>
                  <a:pt x="482203" y="375046"/>
                </a:lnTo>
                <a:lnTo>
                  <a:pt x="383977" y="375046"/>
                </a:lnTo>
                <a:lnTo>
                  <a:pt x="321469" y="383976"/>
                </a:lnTo>
                <a:lnTo>
                  <a:pt x="294680" y="392906"/>
                </a:lnTo>
                <a:lnTo>
                  <a:pt x="312539" y="392906"/>
                </a:lnTo>
                <a:lnTo>
                  <a:pt x="348258" y="392906"/>
                </a:lnTo>
                <a:lnTo>
                  <a:pt x="419696" y="392906"/>
                </a:lnTo>
                <a:lnTo>
                  <a:pt x="508992" y="383976"/>
                </a:lnTo>
                <a:lnTo>
                  <a:pt x="607219" y="375046"/>
                </a:lnTo>
                <a:lnTo>
                  <a:pt x="723305" y="366117"/>
                </a:lnTo>
                <a:lnTo>
                  <a:pt x="848321" y="348257"/>
                </a:lnTo>
                <a:lnTo>
                  <a:pt x="991196" y="339328"/>
                </a:lnTo>
                <a:lnTo>
                  <a:pt x="1116211" y="321468"/>
                </a:lnTo>
                <a:lnTo>
                  <a:pt x="1223367" y="321468"/>
                </a:lnTo>
                <a:lnTo>
                  <a:pt x="1294804" y="321468"/>
                </a:lnTo>
                <a:lnTo>
                  <a:pt x="1330523" y="321468"/>
                </a:lnTo>
                <a:lnTo>
                  <a:pt x="1339453" y="339328"/>
                </a:lnTo>
                <a:lnTo>
                  <a:pt x="1312664" y="366117"/>
                </a:lnTo>
                <a:lnTo>
                  <a:pt x="1250156" y="401835"/>
                </a:lnTo>
                <a:lnTo>
                  <a:pt x="1178719" y="455414"/>
                </a:lnTo>
                <a:lnTo>
                  <a:pt x="1107282" y="508992"/>
                </a:lnTo>
                <a:lnTo>
                  <a:pt x="1053703" y="562570"/>
                </a:lnTo>
                <a:lnTo>
                  <a:pt x="1044774" y="607218"/>
                </a:lnTo>
                <a:lnTo>
                  <a:pt x="1062633" y="607218"/>
                </a:lnTo>
                <a:lnTo>
                  <a:pt x="1107282" y="571500"/>
                </a:lnTo>
                <a:lnTo>
                  <a:pt x="1160860" y="500062"/>
                </a:lnTo>
                <a:lnTo>
                  <a:pt x="1160860" y="5000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3" name="Freeform 21592"/>
          <p:cNvSpPr/>
          <p:nvPr/>
        </p:nvSpPr>
        <p:spPr bwMode="auto">
          <a:xfrm>
            <a:off x="1687711" y="5625702"/>
            <a:ext cx="160735" cy="258962"/>
          </a:xfrm>
          <a:custGeom>
            <a:avLst/>
            <a:gdLst/>
            <a:ahLst/>
            <a:cxnLst/>
            <a:rect l="0" t="0" r="0" b="0"/>
            <a:pathLst>
              <a:path w="160735" h="258962">
                <a:moveTo>
                  <a:pt x="160734" y="17860"/>
                </a:moveTo>
                <a:lnTo>
                  <a:pt x="160734" y="17860"/>
                </a:lnTo>
                <a:lnTo>
                  <a:pt x="160734" y="17860"/>
                </a:lnTo>
                <a:lnTo>
                  <a:pt x="142875" y="8930"/>
                </a:lnTo>
                <a:lnTo>
                  <a:pt x="133945" y="0"/>
                </a:lnTo>
                <a:lnTo>
                  <a:pt x="116086" y="0"/>
                </a:lnTo>
                <a:lnTo>
                  <a:pt x="98227" y="0"/>
                </a:lnTo>
                <a:lnTo>
                  <a:pt x="89297" y="0"/>
                </a:lnTo>
                <a:lnTo>
                  <a:pt x="71437" y="0"/>
                </a:lnTo>
                <a:lnTo>
                  <a:pt x="53578" y="17860"/>
                </a:lnTo>
                <a:lnTo>
                  <a:pt x="35719" y="44649"/>
                </a:lnTo>
                <a:lnTo>
                  <a:pt x="17859" y="71438"/>
                </a:lnTo>
                <a:lnTo>
                  <a:pt x="8930" y="107157"/>
                </a:lnTo>
                <a:lnTo>
                  <a:pt x="0" y="142875"/>
                </a:lnTo>
                <a:lnTo>
                  <a:pt x="0" y="187524"/>
                </a:lnTo>
                <a:lnTo>
                  <a:pt x="8930" y="223243"/>
                </a:lnTo>
                <a:lnTo>
                  <a:pt x="17859" y="241102"/>
                </a:lnTo>
                <a:lnTo>
                  <a:pt x="44648" y="258961"/>
                </a:lnTo>
                <a:lnTo>
                  <a:pt x="62508" y="258961"/>
                </a:lnTo>
                <a:lnTo>
                  <a:pt x="89297" y="250032"/>
                </a:lnTo>
                <a:lnTo>
                  <a:pt x="116086" y="223243"/>
                </a:lnTo>
                <a:lnTo>
                  <a:pt x="133945" y="196453"/>
                </a:lnTo>
                <a:lnTo>
                  <a:pt x="151805" y="160735"/>
                </a:lnTo>
                <a:lnTo>
                  <a:pt x="160734" y="125016"/>
                </a:lnTo>
                <a:lnTo>
                  <a:pt x="160734" y="89297"/>
                </a:lnTo>
                <a:lnTo>
                  <a:pt x="142875" y="62508"/>
                </a:lnTo>
                <a:lnTo>
                  <a:pt x="133945" y="44649"/>
                </a:lnTo>
                <a:lnTo>
                  <a:pt x="107156" y="35719"/>
                </a:lnTo>
                <a:lnTo>
                  <a:pt x="98227" y="35719"/>
                </a:lnTo>
                <a:lnTo>
                  <a:pt x="89297" y="44649"/>
                </a:lnTo>
                <a:lnTo>
                  <a:pt x="80367" y="53578"/>
                </a:lnTo>
                <a:lnTo>
                  <a:pt x="80367" y="71438"/>
                </a:lnTo>
                <a:lnTo>
                  <a:pt x="89297" y="80368"/>
                </a:lnTo>
                <a:lnTo>
                  <a:pt x="98227" y="89297"/>
                </a:lnTo>
                <a:lnTo>
                  <a:pt x="9822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4" name="Freeform 21593"/>
          <p:cNvSpPr/>
          <p:nvPr/>
        </p:nvSpPr>
        <p:spPr bwMode="auto">
          <a:xfrm>
            <a:off x="1982391" y="5643562"/>
            <a:ext cx="232173" cy="232173"/>
          </a:xfrm>
          <a:custGeom>
            <a:avLst/>
            <a:gdLst/>
            <a:ahLst/>
            <a:cxnLst/>
            <a:rect l="0" t="0" r="0" b="0"/>
            <a:pathLst>
              <a:path w="232173" h="232173">
                <a:moveTo>
                  <a:pt x="0" y="62508"/>
                </a:moveTo>
                <a:lnTo>
                  <a:pt x="8929" y="71437"/>
                </a:lnTo>
                <a:lnTo>
                  <a:pt x="8929" y="89297"/>
                </a:lnTo>
                <a:lnTo>
                  <a:pt x="17859" y="116086"/>
                </a:lnTo>
                <a:lnTo>
                  <a:pt x="17859" y="142875"/>
                </a:lnTo>
                <a:lnTo>
                  <a:pt x="26789" y="169664"/>
                </a:lnTo>
                <a:lnTo>
                  <a:pt x="17859" y="196453"/>
                </a:lnTo>
                <a:lnTo>
                  <a:pt x="17859" y="223242"/>
                </a:lnTo>
                <a:lnTo>
                  <a:pt x="17859" y="232172"/>
                </a:lnTo>
                <a:lnTo>
                  <a:pt x="8929" y="232172"/>
                </a:lnTo>
                <a:lnTo>
                  <a:pt x="0" y="214312"/>
                </a:lnTo>
                <a:lnTo>
                  <a:pt x="0" y="187523"/>
                </a:lnTo>
                <a:lnTo>
                  <a:pt x="8929" y="142875"/>
                </a:lnTo>
                <a:lnTo>
                  <a:pt x="26789" y="98226"/>
                </a:lnTo>
                <a:lnTo>
                  <a:pt x="44648" y="62508"/>
                </a:lnTo>
                <a:lnTo>
                  <a:pt x="80367" y="26789"/>
                </a:lnTo>
                <a:lnTo>
                  <a:pt x="116086" y="8929"/>
                </a:lnTo>
                <a:lnTo>
                  <a:pt x="151804" y="0"/>
                </a:lnTo>
                <a:lnTo>
                  <a:pt x="178593" y="0"/>
                </a:lnTo>
                <a:lnTo>
                  <a:pt x="205382" y="8929"/>
                </a:lnTo>
                <a:lnTo>
                  <a:pt x="223242" y="17859"/>
                </a:lnTo>
                <a:lnTo>
                  <a:pt x="232172" y="26789"/>
                </a:lnTo>
                <a:lnTo>
                  <a:pt x="23217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5" name="Freeform 21594"/>
          <p:cNvSpPr/>
          <p:nvPr/>
        </p:nvSpPr>
        <p:spPr bwMode="auto">
          <a:xfrm>
            <a:off x="2214563" y="5679280"/>
            <a:ext cx="17860" cy="169666"/>
          </a:xfrm>
          <a:custGeom>
            <a:avLst/>
            <a:gdLst/>
            <a:ahLst/>
            <a:cxnLst/>
            <a:rect l="0" t="0" r="0" b="0"/>
            <a:pathLst>
              <a:path w="17860" h="169666">
                <a:moveTo>
                  <a:pt x="8929" y="0"/>
                </a:moveTo>
                <a:lnTo>
                  <a:pt x="8929" y="8930"/>
                </a:lnTo>
                <a:lnTo>
                  <a:pt x="0" y="26790"/>
                </a:lnTo>
                <a:lnTo>
                  <a:pt x="0" y="44649"/>
                </a:lnTo>
                <a:lnTo>
                  <a:pt x="8929" y="71438"/>
                </a:lnTo>
                <a:lnTo>
                  <a:pt x="8929" y="107157"/>
                </a:lnTo>
                <a:lnTo>
                  <a:pt x="17859" y="133946"/>
                </a:lnTo>
                <a:lnTo>
                  <a:pt x="17859" y="160735"/>
                </a:lnTo>
                <a:lnTo>
                  <a:pt x="17859" y="169665"/>
                </a:lnTo>
                <a:lnTo>
                  <a:pt x="17859" y="169665"/>
                </a:lnTo>
                <a:lnTo>
                  <a:pt x="17859" y="160735"/>
                </a:lnTo>
                <a:lnTo>
                  <a:pt x="17859" y="133946"/>
                </a:lnTo>
                <a:lnTo>
                  <a:pt x="8929" y="89297"/>
                </a:lnTo>
                <a:lnTo>
                  <a:pt x="0" y="44649"/>
                </a:lnTo>
                <a:lnTo>
                  <a:pt x="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6" name="Freeform 21595"/>
          <p:cNvSpPr/>
          <p:nvPr/>
        </p:nvSpPr>
        <p:spPr bwMode="auto">
          <a:xfrm>
            <a:off x="2232422" y="5509617"/>
            <a:ext cx="17860" cy="35720"/>
          </a:xfrm>
          <a:custGeom>
            <a:avLst/>
            <a:gdLst/>
            <a:ahLst/>
            <a:cxnLst/>
            <a:rect l="0" t="0" r="0" b="0"/>
            <a:pathLst>
              <a:path w="17860" h="35720">
                <a:moveTo>
                  <a:pt x="17859" y="0"/>
                </a:moveTo>
                <a:lnTo>
                  <a:pt x="17859" y="8930"/>
                </a:lnTo>
                <a:lnTo>
                  <a:pt x="8930" y="8930"/>
                </a:lnTo>
                <a:lnTo>
                  <a:pt x="8930" y="17860"/>
                </a:lnTo>
                <a:lnTo>
                  <a:pt x="8930" y="26789"/>
                </a:lnTo>
                <a:lnTo>
                  <a:pt x="0" y="35719"/>
                </a:lnTo>
                <a:lnTo>
                  <a:pt x="0" y="35719"/>
                </a:lnTo>
                <a:lnTo>
                  <a:pt x="0" y="35719"/>
                </a:lnTo>
                <a:lnTo>
                  <a:pt x="8930" y="2678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7" name="Freeform 21596"/>
          <p:cNvSpPr/>
          <p:nvPr/>
        </p:nvSpPr>
        <p:spPr bwMode="auto">
          <a:xfrm>
            <a:off x="2321719" y="5652491"/>
            <a:ext cx="142876" cy="392908"/>
          </a:xfrm>
          <a:custGeom>
            <a:avLst/>
            <a:gdLst/>
            <a:ahLst/>
            <a:cxnLst/>
            <a:rect l="0" t="0" r="0" b="0"/>
            <a:pathLst>
              <a:path w="142876" h="392908">
                <a:moveTo>
                  <a:pt x="107156" y="0"/>
                </a:moveTo>
                <a:lnTo>
                  <a:pt x="107156" y="0"/>
                </a:lnTo>
                <a:lnTo>
                  <a:pt x="107156" y="0"/>
                </a:lnTo>
                <a:lnTo>
                  <a:pt x="107156" y="8930"/>
                </a:lnTo>
                <a:lnTo>
                  <a:pt x="98226" y="8930"/>
                </a:lnTo>
                <a:lnTo>
                  <a:pt x="98226" y="8930"/>
                </a:lnTo>
                <a:lnTo>
                  <a:pt x="89297" y="8930"/>
                </a:lnTo>
                <a:lnTo>
                  <a:pt x="80367" y="0"/>
                </a:lnTo>
                <a:lnTo>
                  <a:pt x="62508" y="0"/>
                </a:lnTo>
                <a:lnTo>
                  <a:pt x="53578" y="0"/>
                </a:lnTo>
                <a:lnTo>
                  <a:pt x="35719" y="0"/>
                </a:lnTo>
                <a:lnTo>
                  <a:pt x="17859" y="0"/>
                </a:lnTo>
                <a:lnTo>
                  <a:pt x="8929" y="17860"/>
                </a:lnTo>
                <a:lnTo>
                  <a:pt x="0" y="44649"/>
                </a:lnTo>
                <a:lnTo>
                  <a:pt x="0" y="71438"/>
                </a:lnTo>
                <a:lnTo>
                  <a:pt x="0" y="89297"/>
                </a:lnTo>
                <a:lnTo>
                  <a:pt x="8929" y="107157"/>
                </a:lnTo>
                <a:lnTo>
                  <a:pt x="17859" y="125016"/>
                </a:lnTo>
                <a:lnTo>
                  <a:pt x="26789" y="125016"/>
                </a:lnTo>
                <a:lnTo>
                  <a:pt x="44648" y="116086"/>
                </a:lnTo>
                <a:lnTo>
                  <a:pt x="53578" y="98227"/>
                </a:lnTo>
                <a:lnTo>
                  <a:pt x="71437" y="80368"/>
                </a:lnTo>
                <a:lnTo>
                  <a:pt x="80367" y="53579"/>
                </a:lnTo>
                <a:lnTo>
                  <a:pt x="89297" y="35719"/>
                </a:lnTo>
                <a:lnTo>
                  <a:pt x="89297" y="26789"/>
                </a:lnTo>
                <a:lnTo>
                  <a:pt x="98226" y="26789"/>
                </a:lnTo>
                <a:lnTo>
                  <a:pt x="107156" y="44649"/>
                </a:lnTo>
                <a:lnTo>
                  <a:pt x="116086" y="80368"/>
                </a:lnTo>
                <a:lnTo>
                  <a:pt x="125015" y="116086"/>
                </a:lnTo>
                <a:lnTo>
                  <a:pt x="133945" y="151805"/>
                </a:lnTo>
                <a:lnTo>
                  <a:pt x="133945" y="196454"/>
                </a:lnTo>
                <a:lnTo>
                  <a:pt x="142875" y="241102"/>
                </a:lnTo>
                <a:lnTo>
                  <a:pt x="142875" y="276821"/>
                </a:lnTo>
                <a:lnTo>
                  <a:pt x="142875" y="312539"/>
                </a:lnTo>
                <a:lnTo>
                  <a:pt x="133945" y="339329"/>
                </a:lnTo>
                <a:lnTo>
                  <a:pt x="125015" y="366118"/>
                </a:lnTo>
                <a:lnTo>
                  <a:pt x="116086" y="383977"/>
                </a:lnTo>
                <a:lnTo>
                  <a:pt x="98226" y="392907"/>
                </a:lnTo>
                <a:lnTo>
                  <a:pt x="89297" y="392907"/>
                </a:lnTo>
                <a:lnTo>
                  <a:pt x="71437" y="383977"/>
                </a:lnTo>
                <a:lnTo>
                  <a:pt x="71437" y="366118"/>
                </a:lnTo>
                <a:lnTo>
                  <a:pt x="62508" y="339329"/>
                </a:lnTo>
                <a:lnTo>
                  <a:pt x="62508"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8" name="Freeform 21597"/>
          <p:cNvSpPr/>
          <p:nvPr/>
        </p:nvSpPr>
        <p:spPr bwMode="auto">
          <a:xfrm>
            <a:off x="2571750" y="5643562"/>
            <a:ext cx="17860" cy="107157"/>
          </a:xfrm>
          <a:custGeom>
            <a:avLst/>
            <a:gdLst/>
            <a:ahLst/>
            <a:cxnLst/>
            <a:rect l="0" t="0" r="0" b="0"/>
            <a:pathLst>
              <a:path w="17860" h="107157">
                <a:moveTo>
                  <a:pt x="17859" y="0"/>
                </a:moveTo>
                <a:lnTo>
                  <a:pt x="8930" y="8929"/>
                </a:lnTo>
                <a:lnTo>
                  <a:pt x="8930" y="26789"/>
                </a:lnTo>
                <a:lnTo>
                  <a:pt x="0" y="44648"/>
                </a:lnTo>
                <a:lnTo>
                  <a:pt x="0" y="62508"/>
                </a:lnTo>
                <a:lnTo>
                  <a:pt x="0" y="89297"/>
                </a:lnTo>
                <a:lnTo>
                  <a:pt x="8930" y="98226"/>
                </a:lnTo>
                <a:lnTo>
                  <a:pt x="8930" y="107156"/>
                </a:lnTo>
                <a:lnTo>
                  <a:pt x="8930" y="107156"/>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99" name="Freeform 21598"/>
          <p:cNvSpPr/>
          <p:nvPr/>
        </p:nvSpPr>
        <p:spPr bwMode="auto">
          <a:xfrm>
            <a:off x="2553891" y="5527477"/>
            <a:ext cx="35719" cy="8930"/>
          </a:xfrm>
          <a:custGeom>
            <a:avLst/>
            <a:gdLst/>
            <a:ahLst/>
            <a:cxnLst/>
            <a:rect l="0" t="0" r="0" b="0"/>
            <a:pathLst>
              <a:path w="35719" h="8930">
                <a:moveTo>
                  <a:pt x="0" y="0"/>
                </a:moveTo>
                <a:lnTo>
                  <a:pt x="0" y="0"/>
                </a:lnTo>
                <a:lnTo>
                  <a:pt x="0" y="0"/>
                </a:lnTo>
                <a:lnTo>
                  <a:pt x="0" y="8929"/>
                </a:lnTo>
                <a:lnTo>
                  <a:pt x="8929" y="8929"/>
                </a:lnTo>
                <a:lnTo>
                  <a:pt x="8929" y="8929"/>
                </a:lnTo>
                <a:lnTo>
                  <a:pt x="17859" y="8929"/>
                </a:lnTo>
                <a:lnTo>
                  <a:pt x="35718" y="8929"/>
                </a:lnTo>
                <a:lnTo>
                  <a:pt x="3571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0" name="Freeform 21599"/>
          <p:cNvSpPr/>
          <p:nvPr/>
        </p:nvSpPr>
        <p:spPr bwMode="auto">
          <a:xfrm>
            <a:off x="2687836" y="5661421"/>
            <a:ext cx="133946" cy="107157"/>
          </a:xfrm>
          <a:custGeom>
            <a:avLst/>
            <a:gdLst/>
            <a:ahLst/>
            <a:cxnLst/>
            <a:rect l="0" t="0" r="0" b="0"/>
            <a:pathLst>
              <a:path w="133946" h="107157">
                <a:moveTo>
                  <a:pt x="8930" y="0"/>
                </a:moveTo>
                <a:lnTo>
                  <a:pt x="8930" y="8930"/>
                </a:lnTo>
                <a:lnTo>
                  <a:pt x="8930" y="8930"/>
                </a:lnTo>
                <a:lnTo>
                  <a:pt x="0" y="17859"/>
                </a:lnTo>
                <a:lnTo>
                  <a:pt x="0" y="17859"/>
                </a:lnTo>
                <a:lnTo>
                  <a:pt x="8930" y="17859"/>
                </a:lnTo>
                <a:lnTo>
                  <a:pt x="17859" y="26789"/>
                </a:lnTo>
                <a:lnTo>
                  <a:pt x="26789" y="44649"/>
                </a:lnTo>
                <a:lnTo>
                  <a:pt x="35719" y="53578"/>
                </a:lnTo>
                <a:lnTo>
                  <a:pt x="44648" y="71438"/>
                </a:lnTo>
                <a:lnTo>
                  <a:pt x="53578" y="89297"/>
                </a:lnTo>
                <a:lnTo>
                  <a:pt x="62508" y="98227"/>
                </a:lnTo>
                <a:lnTo>
                  <a:pt x="62508" y="107156"/>
                </a:lnTo>
                <a:lnTo>
                  <a:pt x="62508" y="107156"/>
                </a:lnTo>
                <a:lnTo>
                  <a:pt x="62508" y="98227"/>
                </a:lnTo>
                <a:lnTo>
                  <a:pt x="71437" y="89297"/>
                </a:lnTo>
                <a:lnTo>
                  <a:pt x="80367" y="71438"/>
                </a:lnTo>
                <a:lnTo>
                  <a:pt x="89297" y="62508"/>
                </a:lnTo>
                <a:lnTo>
                  <a:pt x="98227" y="53578"/>
                </a:lnTo>
                <a:lnTo>
                  <a:pt x="116086" y="53578"/>
                </a:lnTo>
                <a:lnTo>
                  <a:pt x="125016" y="62508"/>
                </a:lnTo>
                <a:lnTo>
                  <a:pt x="133945" y="62508"/>
                </a:lnTo>
                <a:lnTo>
                  <a:pt x="13394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1" name="Freeform 21600"/>
          <p:cNvSpPr/>
          <p:nvPr/>
        </p:nvSpPr>
        <p:spPr bwMode="auto">
          <a:xfrm>
            <a:off x="2893219" y="5527477"/>
            <a:ext cx="98227" cy="258961"/>
          </a:xfrm>
          <a:custGeom>
            <a:avLst/>
            <a:gdLst/>
            <a:ahLst/>
            <a:cxnLst/>
            <a:rect l="0" t="0" r="0" b="0"/>
            <a:pathLst>
              <a:path w="98227" h="258961">
                <a:moveTo>
                  <a:pt x="17859" y="116085"/>
                </a:moveTo>
                <a:lnTo>
                  <a:pt x="8929" y="116085"/>
                </a:lnTo>
                <a:lnTo>
                  <a:pt x="8929" y="116085"/>
                </a:lnTo>
                <a:lnTo>
                  <a:pt x="0" y="116085"/>
                </a:lnTo>
                <a:lnTo>
                  <a:pt x="0" y="125014"/>
                </a:lnTo>
                <a:lnTo>
                  <a:pt x="0" y="142874"/>
                </a:lnTo>
                <a:lnTo>
                  <a:pt x="0" y="169663"/>
                </a:lnTo>
                <a:lnTo>
                  <a:pt x="0" y="187522"/>
                </a:lnTo>
                <a:lnTo>
                  <a:pt x="0" y="214311"/>
                </a:lnTo>
                <a:lnTo>
                  <a:pt x="8929" y="241100"/>
                </a:lnTo>
                <a:lnTo>
                  <a:pt x="8929" y="258960"/>
                </a:lnTo>
                <a:lnTo>
                  <a:pt x="17859" y="258960"/>
                </a:lnTo>
                <a:lnTo>
                  <a:pt x="26789" y="258960"/>
                </a:lnTo>
                <a:lnTo>
                  <a:pt x="26789" y="250030"/>
                </a:lnTo>
                <a:lnTo>
                  <a:pt x="26789" y="223241"/>
                </a:lnTo>
                <a:lnTo>
                  <a:pt x="35719" y="187522"/>
                </a:lnTo>
                <a:lnTo>
                  <a:pt x="35719" y="151803"/>
                </a:lnTo>
                <a:lnTo>
                  <a:pt x="35719" y="107155"/>
                </a:lnTo>
                <a:lnTo>
                  <a:pt x="44648" y="71436"/>
                </a:lnTo>
                <a:lnTo>
                  <a:pt x="44648" y="35718"/>
                </a:lnTo>
                <a:lnTo>
                  <a:pt x="44648" y="8929"/>
                </a:lnTo>
                <a:lnTo>
                  <a:pt x="44648" y="0"/>
                </a:lnTo>
                <a:lnTo>
                  <a:pt x="44648" y="8929"/>
                </a:lnTo>
                <a:lnTo>
                  <a:pt x="44648" y="35718"/>
                </a:lnTo>
                <a:lnTo>
                  <a:pt x="53578" y="80366"/>
                </a:lnTo>
                <a:lnTo>
                  <a:pt x="62508" y="125014"/>
                </a:lnTo>
                <a:lnTo>
                  <a:pt x="62508" y="178593"/>
                </a:lnTo>
                <a:lnTo>
                  <a:pt x="71437" y="214311"/>
                </a:lnTo>
                <a:lnTo>
                  <a:pt x="89297" y="250030"/>
                </a:lnTo>
                <a:lnTo>
                  <a:pt x="98226" y="258960"/>
                </a:lnTo>
                <a:lnTo>
                  <a:pt x="98226"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2" name="Freeform 21601"/>
          <p:cNvSpPr/>
          <p:nvPr/>
        </p:nvSpPr>
        <p:spPr bwMode="auto">
          <a:xfrm>
            <a:off x="3312914" y="5554266"/>
            <a:ext cx="169665" cy="223242"/>
          </a:xfrm>
          <a:custGeom>
            <a:avLst/>
            <a:gdLst/>
            <a:ahLst/>
            <a:cxnLst/>
            <a:rect l="0" t="0" r="0" b="0"/>
            <a:pathLst>
              <a:path w="169665" h="223242">
                <a:moveTo>
                  <a:pt x="0" y="0"/>
                </a:moveTo>
                <a:lnTo>
                  <a:pt x="0" y="0"/>
                </a:lnTo>
                <a:lnTo>
                  <a:pt x="0" y="0"/>
                </a:lnTo>
                <a:lnTo>
                  <a:pt x="0" y="0"/>
                </a:lnTo>
                <a:lnTo>
                  <a:pt x="0" y="0"/>
                </a:lnTo>
                <a:lnTo>
                  <a:pt x="0" y="0"/>
                </a:lnTo>
                <a:lnTo>
                  <a:pt x="8930" y="0"/>
                </a:lnTo>
                <a:lnTo>
                  <a:pt x="17859" y="0"/>
                </a:lnTo>
                <a:lnTo>
                  <a:pt x="17859" y="8929"/>
                </a:lnTo>
                <a:lnTo>
                  <a:pt x="26789" y="17859"/>
                </a:lnTo>
                <a:lnTo>
                  <a:pt x="26789" y="35718"/>
                </a:lnTo>
                <a:lnTo>
                  <a:pt x="35719" y="62507"/>
                </a:lnTo>
                <a:lnTo>
                  <a:pt x="26789" y="89296"/>
                </a:lnTo>
                <a:lnTo>
                  <a:pt x="26789" y="125014"/>
                </a:lnTo>
                <a:lnTo>
                  <a:pt x="17859" y="160733"/>
                </a:lnTo>
                <a:lnTo>
                  <a:pt x="8930" y="196452"/>
                </a:lnTo>
                <a:lnTo>
                  <a:pt x="8930" y="214311"/>
                </a:lnTo>
                <a:lnTo>
                  <a:pt x="8930" y="223241"/>
                </a:lnTo>
                <a:lnTo>
                  <a:pt x="26789" y="214311"/>
                </a:lnTo>
                <a:lnTo>
                  <a:pt x="44649" y="205382"/>
                </a:lnTo>
                <a:lnTo>
                  <a:pt x="80367" y="187522"/>
                </a:lnTo>
                <a:lnTo>
                  <a:pt x="116086" y="169663"/>
                </a:lnTo>
                <a:lnTo>
                  <a:pt x="142875" y="151804"/>
                </a:lnTo>
                <a:lnTo>
                  <a:pt x="169664" y="142874"/>
                </a:lnTo>
                <a:lnTo>
                  <a:pt x="169664"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3" name="Freeform 21602"/>
          <p:cNvSpPr/>
          <p:nvPr/>
        </p:nvSpPr>
        <p:spPr bwMode="auto">
          <a:xfrm>
            <a:off x="3286125" y="5572125"/>
            <a:ext cx="107157" cy="71438"/>
          </a:xfrm>
          <a:custGeom>
            <a:avLst/>
            <a:gdLst/>
            <a:ahLst/>
            <a:cxnLst/>
            <a:rect l="0" t="0" r="0" b="0"/>
            <a:pathLst>
              <a:path w="107157" h="71438">
                <a:moveTo>
                  <a:pt x="0" y="71437"/>
                </a:moveTo>
                <a:lnTo>
                  <a:pt x="0" y="71437"/>
                </a:lnTo>
                <a:lnTo>
                  <a:pt x="8930" y="71437"/>
                </a:lnTo>
                <a:lnTo>
                  <a:pt x="26789" y="62507"/>
                </a:lnTo>
                <a:lnTo>
                  <a:pt x="44648" y="62507"/>
                </a:lnTo>
                <a:lnTo>
                  <a:pt x="62508" y="53577"/>
                </a:lnTo>
                <a:lnTo>
                  <a:pt x="80367" y="35718"/>
                </a:lnTo>
                <a:lnTo>
                  <a:pt x="98227" y="26788"/>
                </a:lnTo>
                <a:lnTo>
                  <a:pt x="107156" y="17859"/>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4" name="Freeform 21603"/>
          <p:cNvSpPr/>
          <p:nvPr/>
        </p:nvSpPr>
        <p:spPr bwMode="auto">
          <a:xfrm>
            <a:off x="3250406" y="5491758"/>
            <a:ext cx="196454" cy="53579"/>
          </a:xfrm>
          <a:custGeom>
            <a:avLst/>
            <a:gdLst/>
            <a:ahLst/>
            <a:cxnLst/>
            <a:rect l="0" t="0" r="0" b="0"/>
            <a:pathLst>
              <a:path w="196454" h="53579">
                <a:moveTo>
                  <a:pt x="0" y="53578"/>
                </a:moveTo>
                <a:lnTo>
                  <a:pt x="0" y="53578"/>
                </a:lnTo>
                <a:lnTo>
                  <a:pt x="17860" y="53578"/>
                </a:lnTo>
                <a:lnTo>
                  <a:pt x="26789" y="53578"/>
                </a:lnTo>
                <a:lnTo>
                  <a:pt x="53578" y="53578"/>
                </a:lnTo>
                <a:lnTo>
                  <a:pt x="89297" y="53578"/>
                </a:lnTo>
                <a:lnTo>
                  <a:pt x="125016" y="35719"/>
                </a:lnTo>
                <a:lnTo>
                  <a:pt x="151805" y="26789"/>
                </a:lnTo>
                <a:lnTo>
                  <a:pt x="178594"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5" name="Freeform 21604"/>
          <p:cNvSpPr/>
          <p:nvPr/>
        </p:nvSpPr>
        <p:spPr bwMode="auto">
          <a:xfrm>
            <a:off x="3607594" y="5527477"/>
            <a:ext cx="44649" cy="303609"/>
          </a:xfrm>
          <a:custGeom>
            <a:avLst/>
            <a:gdLst/>
            <a:ahLst/>
            <a:cxnLst/>
            <a:rect l="0" t="0" r="0" b="0"/>
            <a:pathLst>
              <a:path w="44649" h="303609">
                <a:moveTo>
                  <a:pt x="44648" y="0"/>
                </a:moveTo>
                <a:lnTo>
                  <a:pt x="44648" y="8929"/>
                </a:lnTo>
                <a:lnTo>
                  <a:pt x="35719" y="17859"/>
                </a:lnTo>
                <a:lnTo>
                  <a:pt x="35719" y="44648"/>
                </a:lnTo>
                <a:lnTo>
                  <a:pt x="26789" y="80366"/>
                </a:lnTo>
                <a:lnTo>
                  <a:pt x="26789" y="133944"/>
                </a:lnTo>
                <a:lnTo>
                  <a:pt x="26789" y="178593"/>
                </a:lnTo>
                <a:lnTo>
                  <a:pt x="35719" y="232171"/>
                </a:lnTo>
                <a:lnTo>
                  <a:pt x="35719" y="267889"/>
                </a:lnTo>
                <a:lnTo>
                  <a:pt x="26789" y="294678"/>
                </a:lnTo>
                <a:lnTo>
                  <a:pt x="26789" y="303608"/>
                </a:lnTo>
                <a:lnTo>
                  <a:pt x="17859" y="294678"/>
                </a:lnTo>
                <a:lnTo>
                  <a:pt x="8929" y="267889"/>
                </a:lnTo>
                <a:lnTo>
                  <a:pt x="0" y="223241"/>
                </a:lnTo>
                <a:lnTo>
                  <a:pt x="0"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6" name="Freeform 21605"/>
          <p:cNvSpPr/>
          <p:nvPr/>
        </p:nvSpPr>
        <p:spPr bwMode="auto">
          <a:xfrm>
            <a:off x="3437930" y="5482828"/>
            <a:ext cx="294680" cy="71439"/>
          </a:xfrm>
          <a:custGeom>
            <a:avLst/>
            <a:gdLst/>
            <a:ahLst/>
            <a:cxnLst/>
            <a:rect l="0" t="0" r="0" b="0"/>
            <a:pathLst>
              <a:path w="294680" h="71439">
                <a:moveTo>
                  <a:pt x="0" y="62508"/>
                </a:moveTo>
                <a:lnTo>
                  <a:pt x="8929" y="62508"/>
                </a:lnTo>
                <a:lnTo>
                  <a:pt x="17859" y="71438"/>
                </a:lnTo>
                <a:lnTo>
                  <a:pt x="44648" y="71438"/>
                </a:lnTo>
                <a:lnTo>
                  <a:pt x="80367" y="71438"/>
                </a:lnTo>
                <a:lnTo>
                  <a:pt x="125015" y="62508"/>
                </a:lnTo>
                <a:lnTo>
                  <a:pt x="169664" y="44649"/>
                </a:lnTo>
                <a:lnTo>
                  <a:pt x="223242" y="26789"/>
                </a:lnTo>
                <a:lnTo>
                  <a:pt x="258961"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7" name="Freeform 21606"/>
          <p:cNvSpPr/>
          <p:nvPr/>
        </p:nvSpPr>
        <p:spPr bwMode="auto">
          <a:xfrm>
            <a:off x="3795117" y="5652491"/>
            <a:ext cx="125017" cy="26790"/>
          </a:xfrm>
          <a:custGeom>
            <a:avLst/>
            <a:gdLst/>
            <a:ahLst/>
            <a:cxnLst/>
            <a:rect l="0" t="0" r="0" b="0"/>
            <a:pathLst>
              <a:path w="125017" h="26790">
                <a:moveTo>
                  <a:pt x="0" y="0"/>
                </a:moveTo>
                <a:lnTo>
                  <a:pt x="0" y="0"/>
                </a:lnTo>
                <a:lnTo>
                  <a:pt x="0" y="8930"/>
                </a:lnTo>
                <a:lnTo>
                  <a:pt x="8930" y="17860"/>
                </a:lnTo>
                <a:lnTo>
                  <a:pt x="26789" y="17860"/>
                </a:lnTo>
                <a:lnTo>
                  <a:pt x="44649" y="26789"/>
                </a:lnTo>
                <a:lnTo>
                  <a:pt x="71438" y="26789"/>
                </a:lnTo>
                <a:lnTo>
                  <a:pt x="89297" y="17860"/>
                </a:lnTo>
                <a:lnTo>
                  <a:pt x="107156" y="893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8" name="Freeform 21607"/>
          <p:cNvSpPr/>
          <p:nvPr/>
        </p:nvSpPr>
        <p:spPr bwMode="auto">
          <a:xfrm>
            <a:off x="3821906" y="5706070"/>
            <a:ext cx="187525" cy="80368"/>
          </a:xfrm>
          <a:custGeom>
            <a:avLst/>
            <a:gdLst/>
            <a:ahLst/>
            <a:cxnLst/>
            <a:rect l="0" t="0" r="0" b="0"/>
            <a:pathLst>
              <a:path w="187525" h="80368">
                <a:moveTo>
                  <a:pt x="0" y="53578"/>
                </a:moveTo>
                <a:lnTo>
                  <a:pt x="0" y="62507"/>
                </a:lnTo>
                <a:lnTo>
                  <a:pt x="17860" y="71437"/>
                </a:lnTo>
                <a:lnTo>
                  <a:pt x="35719" y="80367"/>
                </a:lnTo>
                <a:lnTo>
                  <a:pt x="71438" y="71437"/>
                </a:lnTo>
                <a:lnTo>
                  <a:pt x="116086" y="53578"/>
                </a:lnTo>
                <a:lnTo>
                  <a:pt x="151805" y="2678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09" name="Freeform 21608"/>
          <p:cNvSpPr/>
          <p:nvPr/>
        </p:nvSpPr>
        <p:spPr bwMode="auto">
          <a:xfrm>
            <a:off x="4357688" y="5402461"/>
            <a:ext cx="133946" cy="446485"/>
          </a:xfrm>
          <a:custGeom>
            <a:avLst/>
            <a:gdLst/>
            <a:ahLst/>
            <a:cxnLst/>
            <a:rect l="0" t="0" r="0" b="0"/>
            <a:pathLst>
              <a:path w="133946" h="446485">
                <a:moveTo>
                  <a:pt x="116085" y="0"/>
                </a:moveTo>
                <a:lnTo>
                  <a:pt x="116085" y="0"/>
                </a:lnTo>
                <a:lnTo>
                  <a:pt x="107156" y="0"/>
                </a:lnTo>
                <a:lnTo>
                  <a:pt x="98226" y="0"/>
                </a:lnTo>
                <a:lnTo>
                  <a:pt x="98226" y="0"/>
                </a:lnTo>
                <a:lnTo>
                  <a:pt x="89296" y="0"/>
                </a:lnTo>
                <a:lnTo>
                  <a:pt x="80367" y="8930"/>
                </a:lnTo>
                <a:lnTo>
                  <a:pt x="80367" y="8930"/>
                </a:lnTo>
                <a:lnTo>
                  <a:pt x="71437" y="8930"/>
                </a:lnTo>
                <a:lnTo>
                  <a:pt x="62507" y="8930"/>
                </a:lnTo>
                <a:lnTo>
                  <a:pt x="53578" y="26789"/>
                </a:lnTo>
                <a:lnTo>
                  <a:pt x="44648" y="44648"/>
                </a:lnTo>
                <a:lnTo>
                  <a:pt x="26789" y="80367"/>
                </a:lnTo>
                <a:lnTo>
                  <a:pt x="17859" y="133945"/>
                </a:lnTo>
                <a:lnTo>
                  <a:pt x="8929" y="196452"/>
                </a:lnTo>
                <a:lnTo>
                  <a:pt x="0" y="258960"/>
                </a:lnTo>
                <a:lnTo>
                  <a:pt x="8929" y="330398"/>
                </a:lnTo>
                <a:lnTo>
                  <a:pt x="26789" y="383976"/>
                </a:lnTo>
                <a:lnTo>
                  <a:pt x="53578" y="428624"/>
                </a:lnTo>
                <a:lnTo>
                  <a:pt x="89296" y="446484"/>
                </a:lnTo>
                <a:lnTo>
                  <a:pt x="116085" y="446484"/>
                </a:lnTo>
                <a:lnTo>
                  <a:pt x="133945" y="437554"/>
                </a:lnTo>
                <a:lnTo>
                  <a:pt x="133945"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0" name="Freeform 21609"/>
          <p:cNvSpPr/>
          <p:nvPr/>
        </p:nvSpPr>
        <p:spPr bwMode="auto">
          <a:xfrm>
            <a:off x="4607719" y="5554266"/>
            <a:ext cx="53579" cy="232172"/>
          </a:xfrm>
          <a:custGeom>
            <a:avLst/>
            <a:gdLst/>
            <a:ahLst/>
            <a:cxnLst/>
            <a:rect l="0" t="0" r="0" b="0"/>
            <a:pathLst>
              <a:path w="53579" h="232172">
                <a:moveTo>
                  <a:pt x="8929" y="0"/>
                </a:moveTo>
                <a:lnTo>
                  <a:pt x="8929" y="0"/>
                </a:lnTo>
                <a:lnTo>
                  <a:pt x="0" y="0"/>
                </a:lnTo>
                <a:lnTo>
                  <a:pt x="0" y="0"/>
                </a:lnTo>
                <a:lnTo>
                  <a:pt x="0" y="0"/>
                </a:lnTo>
                <a:lnTo>
                  <a:pt x="0" y="8929"/>
                </a:lnTo>
                <a:lnTo>
                  <a:pt x="8929" y="17859"/>
                </a:lnTo>
                <a:lnTo>
                  <a:pt x="8929" y="44647"/>
                </a:lnTo>
                <a:lnTo>
                  <a:pt x="17859" y="62507"/>
                </a:lnTo>
                <a:lnTo>
                  <a:pt x="17859" y="98225"/>
                </a:lnTo>
                <a:lnTo>
                  <a:pt x="17859" y="133944"/>
                </a:lnTo>
                <a:lnTo>
                  <a:pt x="17859" y="178593"/>
                </a:lnTo>
                <a:lnTo>
                  <a:pt x="8929" y="205382"/>
                </a:lnTo>
                <a:lnTo>
                  <a:pt x="8929" y="232171"/>
                </a:lnTo>
                <a:lnTo>
                  <a:pt x="8929" y="232171"/>
                </a:lnTo>
                <a:lnTo>
                  <a:pt x="17859" y="223241"/>
                </a:lnTo>
                <a:lnTo>
                  <a:pt x="35719" y="196452"/>
                </a:lnTo>
                <a:lnTo>
                  <a:pt x="53578" y="169663"/>
                </a:lnTo>
                <a:lnTo>
                  <a:pt x="53578" y="1696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1" name="Freeform 21610"/>
          <p:cNvSpPr/>
          <p:nvPr/>
        </p:nvSpPr>
        <p:spPr bwMode="auto">
          <a:xfrm>
            <a:off x="4804172" y="5634632"/>
            <a:ext cx="89298" cy="35720"/>
          </a:xfrm>
          <a:custGeom>
            <a:avLst/>
            <a:gdLst/>
            <a:ahLst/>
            <a:cxnLst/>
            <a:rect l="0" t="0" r="0" b="0"/>
            <a:pathLst>
              <a:path w="89298" h="35720">
                <a:moveTo>
                  <a:pt x="0" y="35719"/>
                </a:moveTo>
                <a:lnTo>
                  <a:pt x="0" y="35719"/>
                </a:lnTo>
                <a:lnTo>
                  <a:pt x="8930" y="35719"/>
                </a:lnTo>
                <a:lnTo>
                  <a:pt x="26789" y="26789"/>
                </a:lnTo>
                <a:lnTo>
                  <a:pt x="44648" y="17859"/>
                </a:lnTo>
                <a:lnTo>
                  <a:pt x="62508" y="8930"/>
                </a:lnTo>
                <a:lnTo>
                  <a:pt x="8036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2" name="Freeform 21611"/>
          <p:cNvSpPr/>
          <p:nvPr/>
        </p:nvSpPr>
        <p:spPr bwMode="auto">
          <a:xfrm>
            <a:off x="5063133" y="5438180"/>
            <a:ext cx="321470" cy="383976"/>
          </a:xfrm>
          <a:custGeom>
            <a:avLst/>
            <a:gdLst/>
            <a:ahLst/>
            <a:cxnLst/>
            <a:rect l="0" t="0" r="0" b="0"/>
            <a:pathLst>
              <a:path w="321470" h="383976">
                <a:moveTo>
                  <a:pt x="107156" y="80367"/>
                </a:moveTo>
                <a:lnTo>
                  <a:pt x="107156" y="89297"/>
                </a:lnTo>
                <a:lnTo>
                  <a:pt x="98226" y="107156"/>
                </a:lnTo>
                <a:lnTo>
                  <a:pt x="98226" y="133945"/>
                </a:lnTo>
                <a:lnTo>
                  <a:pt x="89297" y="160733"/>
                </a:lnTo>
                <a:lnTo>
                  <a:pt x="89297" y="205382"/>
                </a:lnTo>
                <a:lnTo>
                  <a:pt x="89297" y="250030"/>
                </a:lnTo>
                <a:lnTo>
                  <a:pt x="80367" y="294679"/>
                </a:lnTo>
                <a:lnTo>
                  <a:pt x="80367" y="330397"/>
                </a:lnTo>
                <a:lnTo>
                  <a:pt x="80367" y="357186"/>
                </a:lnTo>
                <a:lnTo>
                  <a:pt x="80367" y="375046"/>
                </a:lnTo>
                <a:lnTo>
                  <a:pt x="80367" y="383975"/>
                </a:lnTo>
                <a:lnTo>
                  <a:pt x="80367" y="366116"/>
                </a:lnTo>
                <a:lnTo>
                  <a:pt x="80367" y="348257"/>
                </a:lnTo>
                <a:lnTo>
                  <a:pt x="80367" y="321468"/>
                </a:lnTo>
                <a:lnTo>
                  <a:pt x="80367" y="276819"/>
                </a:lnTo>
                <a:lnTo>
                  <a:pt x="71437" y="232171"/>
                </a:lnTo>
                <a:lnTo>
                  <a:pt x="53578" y="187522"/>
                </a:lnTo>
                <a:lnTo>
                  <a:pt x="44648" y="142874"/>
                </a:lnTo>
                <a:lnTo>
                  <a:pt x="35719" y="107156"/>
                </a:lnTo>
                <a:lnTo>
                  <a:pt x="26789" y="80367"/>
                </a:lnTo>
                <a:lnTo>
                  <a:pt x="8930" y="62508"/>
                </a:lnTo>
                <a:lnTo>
                  <a:pt x="8930" y="53578"/>
                </a:lnTo>
                <a:lnTo>
                  <a:pt x="0" y="53578"/>
                </a:lnTo>
                <a:lnTo>
                  <a:pt x="8930" y="53578"/>
                </a:lnTo>
                <a:lnTo>
                  <a:pt x="17859" y="44648"/>
                </a:lnTo>
                <a:lnTo>
                  <a:pt x="53578" y="35718"/>
                </a:lnTo>
                <a:lnTo>
                  <a:pt x="89297" y="26789"/>
                </a:lnTo>
                <a:lnTo>
                  <a:pt x="142875" y="17859"/>
                </a:lnTo>
                <a:lnTo>
                  <a:pt x="205383" y="8929"/>
                </a:lnTo>
                <a:lnTo>
                  <a:pt x="258961" y="0"/>
                </a:lnTo>
                <a:lnTo>
                  <a:pt x="303609" y="0"/>
                </a:lnTo>
                <a:lnTo>
                  <a:pt x="321469" y="17859"/>
                </a:lnTo>
                <a:lnTo>
                  <a:pt x="321469" y="35718"/>
                </a:lnTo>
                <a:lnTo>
                  <a:pt x="303609" y="71437"/>
                </a:lnTo>
                <a:lnTo>
                  <a:pt x="267890" y="107156"/>
                </a:lnTo>
                <a:lnTo>
                  <a:pt x="223242" y="133945"/>
                </a:lnTo>
                <a:lnTo>
                  <a:pt x="178594" y="160733"/>
                </a:lnTo>
                <a:lnTo>
                  <a:pt x="151805" y="178593"/>
                </a:lnTo>
                <a:lnTo>
                  <a:pt x="133945" y="187522"/>
                </a:lnTo>
                <a:lnTo>
                  <a:pt x="125015" y="187522"/>
                </a:lnTo>
                <a:lnTo>
                  <a:pt x="133945" y="178593"/>
                </a:lnTo>
                <a:lnTo>
                  <a:pt x="133945"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3" name="Freeform 21612"/>
          <p:cNvSpPr/>
          <p:nvPr/>
        </p:nvSpPr>
        <p:spPr bwMode="auto">
          <a:xfrm>
            <a:off x="5268516" y="5732859"/>
            <a:ext cx="178594" cy="178594"/>
          </a:xfrm>
          <a:custGeom>
            <a:avLst/>
            <a:gdLst/>
            <a:ahLst/>
            <a:cxnLst/>
            <a:rect l="0" t="0" r="0" b="0"/>
            <a:pathLst>
              <a:path w="178594" h="178594">
                <a:moveTo>
                  <a:pt x="0" y="53578"/>
                </a:moveTo>
                <a:lnTo>
                  <a:pt x="0" y="62507"/>
                </a:lnTo>
                <a:lnTo>
                  <a:pt x="0" y="62507"/>
                </a:lnTo>
                <a:lnTo>
                  <a:pt x="0" y="71437"/>
                </a:lnTo>
                <a:lnTo>
                  <a:pt x="17859" y="80367"/>
                </a:lnTo>
                <a:lnTo>
                  <a:pt x="26789" y="80367"/>
                </a:lnTo>
                <a:lnTo>
                  <a:pt x="53578" y="80367"/>
                </a:lnTo>
                <a:lnTo>
                  <a:pt x="71437" y="71437"/>
                </a:lnTo>
                <a:lnTo>
                  <a:pt x="98226" y="62507"/>
                </a:lnTo>
                <a:lnTo>
                  <a:pt x="116086" y="44648"/>
                </a:lnTo>
                <a:lnTo>
                  <a:pt x="125015" y="26789"/>
                </a:lnTo>
                <a:lnTo>
                  <a:pt x="133945" y="8929"/>
                </a:lnTo>
                <a:lnTo>
                  <a:pt x="133945" y="0"/>
                </a:lnTo>
                <a:lnTo>
                  <a:pt x="133945" y="0"/>
                </a:lnTo>
                <a:lnTo>
                  <a:pt x="125015" y="0"/>
                </a:lnTo>
                <a:lnTo>
                  <a:pt x="107156" y="17859"/>
                </a:lnTo>
                <a:lnTo>
                  <a:pt x="98226" y="35718"/>
                </a:lnTo>
                <a:lnTo>
                  <a:pt x="80367" y="62507"/>
                </a:lnTo>
                <a:lnTo>
                  <a:pt x="71437" y="89296"/>
                </a:lnTo>
                <a:lnTo>
                  <a:pt x="62507" y="116086"/>
                </a:lnTo>
                <a:lnTo>
                  <a:pt x="62507" y="142875"/>
                </a:lnTo>
                <a:lnTo>
                  <a:pt x="71437" y="160734"/>
                </a:lnTo>
                <a:lnTo>
                  <a:pt x="89297" y="178593"/>
                </a:lnTo>
                <a:lnTo>
                  <a:pt x="116086" y="169664"/>
                </a:lnTo>
                <a:lnTo>
                  <a:pt x="151804" y="160734"/>
                </a:lnTo>
                <a:lnTo>
                  <a:pt x="178593" y="133945"/>
                </a:lnTo>
                <a:lnTo>
                  <a:pt x="178593"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4" name="Freeform 21613"/>
          <p:cNvSpPr/>
          <p:nvPr/>
        </p:nvSpPr>
        <p:spPr bwMode="auto">
          <a:xfrm>
            <a:off x="5491758" y="5456039"/>
            <a:ext cx="125016" cy="598289"/>
          </a:xfrm>
          <a:custGeom>
            <a:avLst/>
            <a:gdLst/>
            <a:ahLst/>
            <a:cxnLst/>
            <a:rect l="0" t="0" r="0" b="0"/>
            <a:pathLst>
              <a:path w="125016" h="598289">
                <a:moveTo>
                  <a:pt x="35719" y="0"/>
                </a:moveTo>
                <a:lnTo>
                  <a:pt x="35719" y="0"/>
                </a:lnTo>
                <a:lnTo>
                  <a:pt x="44648" y="17859"/>
                </a:lnTo>
                <a:lnTo>
                  <a:pt x="62508" y="44649"/>
                </a:lnTo>
                <a:lnTo>
                  <a:pt x="89297" y="89297"/>
                </a:lnTo>
                <a:lnTo>
                  <a:pt x="107156" y="160734"/>
                </a:lnTo>
                <a:lnTo>
                  <a:pt x="125015" y="241101"/>
                </a:lnTo>
                <a:lnTo>
                  <a:pt x="125015" y="339327"/>
                </a:lnTo>
                <a:lnTo>
                  <a:pt x="116086" y="428624"/>
                </a:lnTo>
                <a:lnTo>
                  <a:pt x="89297" y="508991"/>
                </a:lnTo>
                <a:lnTo>
                  <a:pt x="62508" y="571499"/>
                </a:lnTo>
                <a:lnTo>
                  <a:pt x="26789" y="598288"/>
                </a:lnTo>
                <a:lnTo>
                  <a:pt x="8930" y="598288"/>
                </a:lnTo>
                <a:lnTo>
                  <a:pt x="0" y="562570"/>
                </a:lnTo>
                <a:lnTo>
                  <a:pt x="0" y="56257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5" name="Freeform 21614"/>
          <p:cNvSpPr/>
          <p:nvPr/>
        </p:nvSpPr>
        <p:spPr bwMode="auto">
          <a:xfrm>
            <a:off x="5929313" y="5652491"/>
            <a:ext cx="196454" cy="44650"/>
          </a:xfrm>
          <a:custGeom>
            <a:avLst/>
            <a:gdLst/>
            <a:ahLst/>
            <a:cxnLst/>
            <a:rect l="0" t="0" r="0" b="0"/>
            <a:pathLst>
              <a:path w="196454" h="44650">
                <a:moveTo>
                  <a:pt x="8929" y="44649"/>
                </a:moveTo>
                <a:lnTo>
                  <a:pt x="8929" y="44649"/>
                </a:lnTo>
                <a:lnTo>
                  <a:pt x="8929" y="35719"/>
                </a:lnTo>
                <a:lnTo>
                  <a:pt x="8929" y="35719"/>
                </a:lnTo>
                <a:lnTo>
                  <a:pt x="8929" y="35719"/>
                </a:lnTo>
                <a:lnTo>
                  <a:pt x="8929" y="35719"/>
                </a:lnTo>
                <a:lnTo>
                  <a:pt x="8929" y="35719"/>
                </a:lnTo>
                <a:lnTo>
                  <a:pt x="8929" y="26789"/>
                </a:lnTo>
                <a:lnTo>
                  <a:pt x="8929" y="26789"/>
                </a:lnTo>
                <a:lnTo>
                  <a:pt x="8929" y="26789"/>
                </a:lnTo>
                <a:lnTo>
                  <a:pt x="8929" y="26789"/>
                </a:lnTo>
                <a:lnTo>
                  <a:pt x="0" y="26789"/>
                </a:lnTo>
                <a:lnTo>
                  <a:pt x="0" y="26789"/>
                </a:lnTo>
                <a:lnTo>
                  <a:pt x="0" y="26789"/>
                </a:lnTo>
                <a:lnTo>
                  <a:pt x="0" y="26789"/>
                </a:lnTo>
                <a:lnTo>
                  <a:pt x="8929" y="26789"/>
                </a:lnTo>
                <a:lnTo>
                  <a:pt x="8929" y="26789"/>
                </a:lnTo>
                <a:lnTo>
                  <a:pt x="26789" y="26789"/>
                </a:lnTo>
                <a:lnTo>
                  <a:pt x="35718" y="26789"/>
                </a:lnTo>
                <a:lnTo>
                  <a:pt x="53578" y="26789"/>
                </a:lnTo>
                <a:lnTo>
                  <a:pt x="71437" y="26789"/>
                </a:lnTo>
                <a:lnTo>
                  <a:pt x="98226" y="35719"/>
                </a:lnTo>
                <a:lnTo>
                  <a:pt x="125015" y="35719"/>
                </a:lnTo>
                <a:lnTo>
                  <a:pt x="142875" y="35719"/>
                </a:lnTo>
                <a:lnTo>
                  <a:pt x="169664" y="35719"/>
                </a:lnTo>
                <a:lnTo>
                  <a:pt x="178593" y="26789"/>
                </a:lnTo>
                <a:lnTo>
                  <a:pt x="19645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6" name="Freeform 21615"/>
          <p:cNvSpPr/>
          <p:nvPr/>
        </p:nvSpPr>
        <p:spPr bwMode="auto">
          <a:xfrm>
            <a:off x="5973961" y="5616773"/>
            <a:ext cx="17860" cy="142876"/>
          </a:xfrm>
          <a:custGeom>
            <a:avLst/>
            <a:gdLst/>
            <a:ahLst/>
            <a:cxnLst/>
            <a:rect l="0" t="0" r="0" b="0"/>
            <a:pathLst>
              <a:path w="17860" h="142876">
                <a:moveTo>
                  <a:pt x="17859" y="0"/>
                </a:moveTo>
                <a:lnTo>
                  <a:pt x="17859" y="0"/>
                </a:lnTo>
                <a:lnTo>
                  <a:pt x="8930" y="8929"/>
                </a:lnTo>
                <a:lnTo>
                  <a:pt x="8930" y="8929"/>
                </a:lnTo>
                <a:lnTo>
                  <a:pt x="0" y="26789"/>
                </a:lnTo>
                <a:lnTo>
                  <a:pt x="0" y="44648"/>
                </a:lnTo>
                <a:lnTo>
                  <a:pt x="0" y="71437"/>
                </a:lnTo>
                <a:lnTo>
                  <a:pt x="0" y="98226"/>
                </a:lnTo>
                <a:lnTo>
                  <a:pt x="0" y="12501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7" name="Freeform 21616"/>
          <p:cNvSpPr/>
          <p:nvPr/>
        </p:nvSpPr>
        <p:spPr bwMode="auto">
          <a:xfrm>
            <a:off x="6286500" y="5518547"/>
            <a:ext cx="44649" cy="258961"/>
          </a:xfrm>
          <a:custGeom>
            <a:avLst/>
            <a:gdLst/>
            <a:ahLst/>
            <a:cxnLst/>
            <a:rect l="0" t="0" r="0" b="0"/>
            <a:pathLst>
              <a:path w="44649" h="258961">
                <a:moveTo>
                  <a:pt x="0" y="17859"/>
                </a:moveTo>
                <a:lnTo>
                  <a:pt x="0" y="8930"/>
                </a:lnTo>
                <a:lnTo>
                  <a:pt x="0" y="8930"/>
                </a:lnTo>
                <a:lnTo>
                  <a:pt x="0" y="8930"/>
                </a:lnTo>
                <a:lnTo>
                  <a:pt x="0" y="0"/>
                </a:lnTo>
                <a:lnTo>
                  <a:pt x="8930" y="0"/>
                </a:lnTo>
                <a:lnTo>
                  <a:pt x="8930" y="0"/>
                </a:lnTo>
                <a:lnTo>
                  <a:pt x="8930" y="0"/>
                </a:lnTo>
                <a:lnTo>
                  <a:pt x="8930" y="0"/>
                </a:lnTo>
                <a:lnTo>
                  <a:pt x="17859" y="17859"/>
                </a:lnTo>
                <a:lnTo>
                  <a:pt x="26789" y="35719"/>
                </a:lnTo>
                <a:lnTo>
                  <a:pt x="26789" y="62507"/>
                </a:lnTo>
                <a:lnTo>
                  <a:pt x="35719" y="98226"/>
                </a:lnTo>
                <a:lnTo>
                  <a:pt x="35719" y="133944"/>
                </a:lnTo>
                <a:lnTo>
                  <a:pt x="44648" y="169663"/>
                </a:lnTo>
                <a:lnTo>
                  <a:pt x="44648" y="196452"/>
                </a:lnTo>
                <a:lnTo>
                  <a:pt x="35719" y="223241"/>
                </a:lnTo>
                <a:lnTo>
                  <a:pt x="35719" y="250030"/>
                </a:lnTo>
                <a:lnTo>
                  <a:pt x="35719" y="258960"/>
                </a:lnTo>
                <a:lnTo>
                  <a:pt x="35719" y="258960"/>
                </a:lnTo>
                <a:lnTo>
                  <a:pt x="26789" y="258960"/>
                </a:lnTo>
                <a:lnTo>
                  <a:pt x="26789" y="241101"/>
                </a:lnTo>
                <a:lnTo>
                  <a:pt x="2678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8" name="Freeform 21617"/>
          <p:cNvSpPr/>
          <p:nvPr/>
        </p:nvSpPr>
        <p:spPr bwMode="auto">
          <a:xfrm>
            <a:off x="6259711" y="5482828"/>
            <a:ext cx="178595" cy="142875"/>
          </a:xfrm>
          <a:custGeom>
            <a:avLst/>
            <a:gdLst/>
            <a:ahLst/>
            <a:cxnLst/>
            <a:rect l="0" t="0" r="0" b="0"/>
            <a:pathLst>
              <a:path w="178595" h="142875">
                <a:moveTo>
                  <a:pt x="0" y="8930"/>
                </a:moveTo>
                <a:lnTo>
                  <a:pt x="0" y="0"/>
                </a:lnTo>
                <a:lnTo>
                  <a:pt x="0" y="0"/>
                </a:lnTo>
                <a:lnTo>
                  <a:pt x="0" y="0"/>
                </a:lnTo>
                <a:lnTo>
                  <a:pt x="8930" y="0"/>
                </a:lnTo>
                <a:lnTo>
                  <a:pt x="26789" y="8930"/>
                </a:lnTo>
                <a:lnTo>
                  <a:pt x="44648" y="8930"/>
                </a:lnTo>
                <a:lnTo>
                  <a:pt x="71437" y="17860"/>
                </a:lnTo>
                <a:lnTo>
                  <a:pt x="89297" y="26789"/>
                </a:lnTo>
                <a:lnTo>
                  <a:pt x="116086" y="35719"/>
                </a:lnTo>
                <a:lnTo>
                  <a:pt x="133945" y="35719"/>
                </a:lnTo>
                <a:lnTo>
                  <a:pt x="151805" y="53578"/>
                </a:lnTo>
                <a:lnTo>
                  <a:pt x="169664" y="62508"/>
                </a:lnTo>
                <a:lnTo>
                  <a:pt x="178594" y="71438"/>
                </a:lnTo>
                <a:lnTo>
                  <a:pt x="178594" y="80367"/>
                </a:lnTo>
                <a:lnTo>
                  <a:pt x="169664" y="89297"/>
                </a:lnTo>
                <a:lnTo>
                  <a:pt x="160734" y="98226"/>
                </a:lnTo>
                <a:lnTo>
                  <a:pt x="133945" y="107156"/>
                </a:lnTo>
                <a:lnTo>
                  <a:pt x="116086" y="116085"/>
                </a:lnTo>
                <a:lnTo>
                  <a:pt x="98227" y="125015"/>
                </a:lnTo>
                <a:lnTo>
                  <a:pt x="80367" y="133945"/>
                </a:lnTo>
                <a:lnTo>
                  <a:pt x="71437" y="142874"/>
                </a:lnTo>
                <a:lnTo>
                  <a:pt x="71437" y="142874"/>
                </a:lnTo>
                <a:lnTo>
                  <a:pt x="89297" y="133945"/>
                </a:lnTo>
                <a:lnTo>
                  <a:pt x="8929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19" name="Freeform 21618"/>
          <p:cNvSpPr/>
          <p:nvPr/>
        </p:nvSpPr>
        <p:spPr bwMode="auto">
          <a:xfrm>
            <a:off x="6393656" y="5679280"/>
            <a:ext cx="116087" cy="160736"/>
          </a:xfrm>
          <a:custGeom>
            <a:avLst/>
            <a:gdLst/>
            <a:ahLst/>
            <a:cxnLst/>
            <a:rect l="0" t="0" r="0" b="0"/>
            <a:pathLst>
              <a:path w="116087" h="160736">
                <a:moveTo>
                  <a:pt x="0" y="71438"/>
                </a:moveTo>
                <a:lnTo>
                  <a:pt x="0" y="71438"/>
                </a:lnTo>
                <a:lnTo>
                  <a:pt x="0" y="71438"/>
                </a:lnTo>
                <a:lnTo>
                  <a:pt x="0" y="71438"/>
                </a:lnTo>
                <a:lnTo>
                  <a:pt x="0" y="71438"/>
                </a:lnTo>
                <a:lnTo>
                  <a:pt x="8930" y="71438"/>
                </a:lnTo>
                <a:lnTo>
                  <a:pt x="17860" y="71438"/>
                </a:lnTo>
                <a:lnTo>
                  <a:pt x="26789" y="62508"/>
                </a:lnTo>
                <a:lnTo>
                  <a:pt x="44649" y="62508"/>
                </a:lnTo>
                <a:lnTo>
                  <a:pt x="62508" y="53579"/>
                </a:lnTo>
                <a:lnTo>
                  <a:pt x="80367" y="44649"/>
                </a:lnTo>
                <a:lnTo>
                  <a:pt x="98227" y="35719"/>
                </a:lnTo>
                <a:lnTo>
                  <a:pt x="107157" y="26790"/>
                </a:lnTo>
                <a:lnTo>
                  <a:pt x="116086" y="17860"/>
                </a:lnTo>
                <a:lnTo>
                  <a:pt x="116086" y="8930"/>
                </a:lnTo>
                <a:lnTo>
                  <a:pt x="116086" y="0"/>
                </a:lnTo>
                <a:lnTo>
                  <a:pt x="116086" y="0"/>
                </a:lnTo>
                <a:lnTo>
                  <a:pt x="107157" y="0"/>
                </a:lnTo>
                <a:lnTo>
                  <a:pt x="89297" y="17860"/>
                </a:lnTo>
                <a:lnTo>
                  <a:pt x="89297" y="44649"/>
                </a:lnTo>
                <a:lnTo>
                  <a:pt x="80367" y="71438"/>
                </a:lnTo>
                <a:lnTo>
                  <a:pt x="71438" y="107157"/>
                </a:lnTo>
                <a:lnTo>
                  <a:pt x="71438" y="133946"/>
                </a:lnTo>
                <a:lnTo>
                  <a:pt x="80367" y="151805"/>
                </a:lnTo>
                <a:lnTo>
                  <a:pt x="89297" y="160735"/>
                </a:lnTo>
                <a:lnTo>
                  <a:pt x="98227" y="160735"/>
                </a:lnTo>
                <a:lnTo>
                  <a:pt x="9822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0" name="Freeform 21619"/>
          <p:cNvSpPr/>
          <p:nvPr/>
        </p:nvSpPr>
        <p:spPr bwMode="auto">
          <a:xfrm>
            <a:off x="6134695" y="5393531"/>
            <a:ext cx="107158" cy="491133"/>
          </a:xfrm>
          <a:custGeom>
            <a:avLst/>
            <a:gdLst/>
            <a:ahLst/>
            <a:cxnLst/>
            <a:rect l="0" t="0" r="0" b="0"/>
            <a:pathLst>
              <a:path w="107158" h="491133">
                <a:moveTo>
                  <a:pt x="35719" y="8930"/>
                </a:moveTo>
                <a:lnTo>
                  <a:pt x="35719" y="8930"/>
                </a:lnTo>
                <a:lnTo>
                  <a:pt x="35719" y="0"/>
                </a:lnTo>
                <a:lnTo>
                  <a:pt x="35719" y="0"/>
                </a:lnTo>
                <a:lnTo>
                  <a:pt x="35719" y="0"/>
                </a:lnTo>
                <a:lnTo>
                  <a:pt x="35719" y="0"/>
                </a:lnTo>
                <a:lnTo>
                  <a:pt x="26789" y="8930"/>
                </a:lnTo>
                <a:lnTo>
                  <a:pt x="26789" y="17860"/>
                </a:lnTo>
                <a:lnTo>
                  <a:pt x="26789" y="44649"/>
                </a:lnTo>
                <a:lnTo>
                  <a:pt x="17860" y="89297"/>
                </a:lnTo>
                <a:lnTo>
                  <a:pt x="8930" y="142875"/>
                </a:lnTo>
                <a:lnTo>
                  <a:pt x="0" y="205382"/>
                </a:lnTo>
                <a:lnTo>
                  <a:pt x="8930" y="276820"/>
                </a:lnTo>
                <a:lnTo>
                  <a:pt x="8930" y="339328"/>
                </a:lnTo>
                <a:lnTo>
                  <a:pt x="26789" y="401835"/>
                </a:lnTo>
                <a:lnTo>
                  <a:pt x="44649" y="446484"/>
                </a:lnTo>
                <a:lnTo>
                  <a:pt x="71438" y="473273"/>
                </a:lnTo>
                <a:lnTo>
                  <a:pt x="107157" y="491132"/>
                </a:lnTo>
                <a:lnTo>
                  <a:pt x="107157" y="4911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1" name="Freeform 21620"/>
          <p:cNvSpPr/>
          <p:nvPr/>
        </p:nvSpPr>
        <p:spPr bwMode="auto">
          <a:xfrm>
            <a:off x="6482953" y="5429250"/>
            <a:ext cx="125017" cy="473274"/>
          </a:xfrm>
          <a:custGeom>
            <a:avLst/>
            <a:gdLst/>
            <a:ahLst/>
            <a:cxnLst/>
            <a:rect l="0" t="0" r="0" b="0"/>
            <a:pathLst>
              <a:path w="125017" h="473274">
                <a:moveTo>
                  <a:pt x="35719" y="0"/>
                </a:moveTo>
                <a:lnTo>
                  <a:pt x="35719" y="0"/>
                </a:lnTo>
                <a:lnTo>
                  <a:pt x="35719" y="0"/>
                </a:lnTo>
                <a:lnTo>
                  <a:pt x="53578" y="8930"/>
                </a:lnTo>
                <a:lnTo>
                  <a:pt x="62508" y="26789"/>
                </a:lnTo>
                <a:lnTo>
                  <a:pt x="89297" y="62508"/>
                </a:lnTo>
                <a:lnTo>
                  <a:pt x="107156" y="107156"/>
                </a:lnTo>
                <a:lnTo>
                  <a:pt x="116086" y="160734"/>
                </a:lnTo>
                <a:lnTo>
                  <a:pt x="125016" y="223241"/>
                </a:lnTo>
                <a:lnTo>
                  <a:pt x="116086" y="294679"/>
                </a:lnTo>
                <a:lnTo>
                  <a:pt x="89297" y="357187"/>
                </a:lnTo>
                <a:lnTo>
                  <a:pt x="62508" y="410765"/>
                </a:lnTo>
                <a:lnTo>
                  <a:pt x="35719" y="446484"/>
                </a:lnTo>
                <a:lnTo>
                  <a:pt x="8930" y="473273"/>
                </a:lnTo>
                <a:lnTo>
                  <a:pt x="0" y="473273"/>
                </a:lnTo>
                <a:lnTo>
                  <a:pt x="0" y="464343"/>
                </a:lnTo>
                <a:lnTo>
                  <a:pt x="0"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2" name="Freeform 21621"/>
          <p:cNvSpPr/>
          <p:nvPr/>
        </p:nvSpPr>
        <p:spPr bwMode="auto">
          <a:xfrm>
            <a:off x="6706195" y="5545336"/>
            <a:ext cx="98228" cy="196453"/>
          </a:xfrm>
          <a:custGeom>
            <a:avLst/>
            <a:gdLst/>
            <a:ahLst/>
            <a:cxnLst/>
            <a:rect l="0" t="0" r="0" b="0"/>
            <a:pathLst>
              <a:path w="98228" h="196453">
                <a:moveTo>
                  <a:pt x="8930" y="0"/>
                </a:moveTo>
                <a:lnTo>
                  <a:pt x="8930" y="0"/>
                </a:lnTo>
                <a:lnTo>
                  <a:pt x="8930" y="0"/>
                </a:lnTo>
                <a:lnTo>
                  <a:pt x="8930" y="0"/>
                </a:lnTo>
                <a:lnTo>
                  <a:pt x="8930" y="0"/>
                </a:lnTo>
                <a:lnTo>
                  <a:pt x="8930" y="17859"/>
                </a:lnTo>
                <a:lnTo>
                  <a:pt x="8930" y="26789"/>
                </a:lnTo>
                <a:lnTo>
                  <a:pt x="0" y="53577"/>
                </a:lnTo>
                <a:lnTo>
                  <a:pt x="0" y="80366"/>
                </a:lnTo>
                <a:lnTo>
                  <a:pt x="0" y="107155"/>
                </a:lnTo>
                <a:lnTo>
                  <a:pt x="0" y="133944"/>
                </a:lnTo>
                <a:lnTo>
                  <a:pt x="0" y="160734"/>
                </a:lnTo>
                <a:lnTo>
                  <a:pt x="8930" y="178593"/>
                </a:lnTo>
                <a:lnTo>
                  <a:pt x="17860" y="187523"/>
                </a:lnTo>
                <a:lnTo>
                  <a:pt x="26789" y="196452"/>
                </a:lnTo>
                <a:lnTo>
                  <a:pt x="44649" y="196452"/>
                </a:lnTo>
                <a:lnTo>
                  <a:pt x="62508" y="187523"/>
                </a:lnTo>
                <a:lnTo>
                  <a:pt x="71438" y="178593"/>
                </a:lnTo>
                <a:lnTo>
                  <a:pt x="80368" y="169663"/>
                </a:lnTo>
                <a:lnTo>
                  <a:pt x="98227" y="160734"/>
                </a:lnTo>
                <a:lnTo>
                  <a:pt x="9822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3" name="Freeform 21622"/>
          <p:cNvSpPr/>
          <p:nvPr/>
        </p:nvSpPr>
        <p:spPr bwMode="auto">
          <a:xfrm>
            <a:off x="6652617" y="5607843"/>
            <a:ext cx="89298" cy="44649"/>
          </a:xfrm>
          <a:custGeom>
            <a:avLst/>
            <a:gdLst/>
            <a:ahLst/>
            <a:cxnLst/>
            <a:rect l="0" t="0" r="0" b="0"/>
            <a:pathLst>
              <a:path w="89298" h="44649">
                <a:moveTo>
                  <a:pt x="8930" y="35719"/>
                </a:moveTo>
                <a:lnTo>
                  <a:pt x="8930" y="35719"/>
                </a:lnTo>
                <a:lnTo>
                  <a:pt x="0" y="35719"/>
                </a:lnTo>
                <a:lnTo>
                  <a:pt x="0" y="44648"/>
                </a:lnTo>
                <a:lnTo>
                  <a:pt x="0" y="44648"/>
                </a:lnTo>
                <a:lnTo>
                  <a:pt x="0" y="35719"/>
                </a:lnTo>
                <a:lnTo>
                  <a:pt x="8930" y="35719"/>
                </a:lnTo>
                <a:lnTo>
                  <a:pt x="26789" y="26789"/>
                </a:lnTo>
                <a:lnTo>
                  <a:pt x="44649" y="17859"/>
                </a:lnTo>
                <a:lnTo>
                  <a:pt x="62508" y="17859"/>
                </a:lnTo>
                <a:lnTo>
                  <a:pt x="8036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4" name="Freeform 21623"/>
          <p:cNvSpPr/>
          <p:nvPr/>
        </p:nvSpPr>
        <p:spPr bwMode="auto">
          <a:xfrm>
            <a:off x="6706195" y="5464969"/>
            <a:ext cx="107158" cy="44649"/>
          </a:xfrm>
          <a:custGeom>
            <a:avLst/>
            <a:gdLst/>
            <a:ahLst/>
            <a:cxnLst/>
            <a:rect l="0" t="0" r="0" b="0"/>
            <a:pathLst>
              <a:path w="107158" h="44649">
                <a:moveTo>
                  <a:pt x="0" y="44648"/>
                </a:moveTo>
                <a:lnTo>
                  <a:pt x="0" y="44648"/>
                </a:lnTo>
                <a:lnTo>
                  <a:pt x="0" y="44648"/>
                </a:lnTo>
                <a:lnTo>
                  <a:pt x="0" y="44648"/>
                </a:lnTo>
                <a:lnTo>
                  <a:pt x="0" y="44648"/>
                </a:lnTo>
                <a:lnTo>
                  <a:pt x="8930" y="44648"/>
                </a:lnTo>
                <a:lnTo>
                  <a:pt x="26789" y="35719"/>
                </a:lnTo>
                <a:lnTo>
                  <a:pt x="35719" y="35719"/>
                </a:lnTo>
                <a:lnTo>
                  <a:pt x="62508" y="26789"/>
                </a:lnTo>
                <a:lnTo>
                  <a:pt x="71438" y="17859"/>
                </a:lnTo>
                <a:lnTo>
                  <a:pt x="89297" y="8929"/>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5" name="Freeform 21624"/>
          <p:cNvSpPr/>
          <p:nvPr/>
        </p:nvSpPr>
        <p:spPr bwMode="auto">
          <a:xfrm>
            <a:off x="6875859" y="5509617"/>
            <a:ext cx="1" cy="241102"/>
          </a:xfrm>
          <a:custGeom>
            <a:avLst/>
            <a:gdLst/>
            <a:ahLst/>
            <a:cxnLst/>
            <a:rect l="0" t="0" r="0" b="0"/>
            <a:pathLst>
              <a:path w="1" h="241102">
                <a:moveTo>
                  <a:pt x="0" y="8930"/>
                </a:moveTo>
                <a:lnTo>
                  <a:pt x="0" y="0"/>
                </a:lnTo>
                <a:lnTo>
                  <a:pt x="0" y="0"/>
                </a:lnTo>
                <a:lnTo>
                  <a:pt x="0" y="0"/>
                </a:lnTo>
                <a:lnTo>
                  <a:pt x="0" y="0"/>
                </a:lnTo>
                <a:lnTo>
                  <a:pt x="0" y="0"/>
                </a:lnTo>
                <a:lnTo>
                  <a:pt x="0" y="17860"/>
                </a:lnTo>
                <a:lnTo>
                  <a:pt x="0" y="35719"/>
                </a:lnTo>
                <a:lnTo>
                  <a:pt x="0" y="62508"/>
                </a:lnTo>
                <a:lnTo>
                  <a:pt x="0" y="89296"/>
                </a:lnTo>
                <a:lnTo>
                  <a:pt x="0" y="116085"/>
                </a:lnTo>
                <a:lnTo>
                  <a:pt x="0" y="151804"/>
                </a:lnTo>
                <a:lnTo>
                  <a:pt x="0" y="178593"/>
                </a:lnTo>
                <a:lnTo>
                  <a:pt x="0" y="205382"/>
                </a:lnTo>
                <a:lnTo>
                  <a:pt x="0" y="223242"/>
                </a:lnTo>
                <a:lnTo>
                  <a:pt x="0" y="241101"/>
                </a:lnTo>
                <a:lnTo>
                  <a:pt x="0" y="241101"/>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6" name="Freeform 21625"/>
          <p:cNvSpPr/>
          <p:nvPr/>
        </p:nvSpPr>
        <p:spPr bwMode="auto">
          <a:xfrm>
            <a:off x="6786563" y="5491758"/>
            <a:ext cx="223243" cy="53579"/>
          </a:xfrm>
          <a:custGeom>
            <a:avLst/>
            <a:gdLst/>
            <a:ahLst/>
            <a:cxnLst/>
            <a:rect l="0" t="0" r="0" b="0"/>
            <a:pathLst>
              <a:path w="223243" h="53579">
                <a:moveTo>
                  <a:pt x="17859" y="53578"/>
                </a:moveTo>
                <a:lnTo>
                  <a:pt x="8929" y="53578"/>
                </a:lnTo>
                <a:lnTo>
                  <a:pt x="8929" y="53578"/>
                </a:lnTo>
                <a:lnTo>
                  <a:pt x="8929" y="53578"/>
                </a:lnTo>
                <a:lnTo>
                  <a:pt x="0" y="53578"/>
                </a:lnTo>
                <a:lnTo>
                  <a:pt x="0" y="53578"/>
                </a:lnTo>
                <a:lnTo>
                  <a:pt x="8929" y="53578"/>
                </a:lnTo>
                <a:lnTo>
                  <a:pt x="8929" y="44648"/>
                </a:lnTo>
                <a:lnTo>
                  <a:pt x="26789" y="35719"/>
                </a:lnTo>
                <a:lnTo>
                  <a:pt x="35718" y="26789"/>
                </a:lnTo>
                <a:lnTo>
                  <a:pt x="62507" y="17859"/>
                </a:lnTo>
                <a:lnTo>
                  <a:pt x="80367" y="8930"/>
                </a:lnTo>
                <a:lnTo>
                  <a:pt x="98226" y="8930"/>
                </a:lnTo>
                <a:lnTo>
                  <a:pt x="116085" y="0"/>
                </a:lnTo>
                <a:lnTo>
                  <a:pt x="142875" y="0"/>
                </a:lnTo>
                <a:lnTo>
                  <a:pt x="169664" y="0"/>
                </a:lnTo>
                <a:lnTo>
                  <a:pt x="19645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7" name="Freeform 21626"/>
          <p:cNvSpPr/>
          <p:nvPr/>
        </p:nvSpPr>
        <p:spPr bwMode="auto">
          <a:xfrm>
            <a:off x="5661422" y="5545336"/>
            <a:ext cx="116087" cy="250031"/>
          </a:xfrm>
          <a:custGeom>
            <a:avLst/>
            <a:gdLst/>
            <a:ahLst/>
            <a:cxnLst/>
            <a:rect l="0" t="0" r="0" b="0"/>
            <a:pathLst>
              <a:path w="116087" h="250031">
                <a:moveTo>
                  <a:pt x="35719" y="0"/>
                </a:moveTo>
                <a:lnTo>
                  <a:pt x="35719" y="0"/>
                </a:lnTo>
                <a:lnTo>
                  <a:pt x="35719" y="0"/>
                </a:lnTo>
                <a:lnTo>
                  <a:pt x="26789" y="0"/>
                </a:lnTo>
                <a:lnTo>
                  <a:pt x="26789" y="0"/>
                </a:lnTo>
                <a:lnTo>
                  <a:pt x="26789" y="0"/>
                </a:lnTo>
                <a:lnTo>
                  <a:pt x="26789" y="0"/>
                </a:lnTo>
                <a:lnTo>
                  <a:pt x="35719" y="0"/>
                </a:lnTo>
                <a:lnTo>
                  <a:pt x="35719" y="0"/>
                </a:lnTo>
                <a:lnTo>
                  <a:pt x="26789" y="8930"/>
                </a:lnTo>
                <a:lnTo>
                  <a:pt x="26789" y="26789"/>
                </a:lnTo>
                <a:lnTo>
                  <a:pt x="17859" y="44648"/>
                </a:lnTo>
                <a:lnTo>
                  <a:pt x="17859" y="62507"/>
                </a:lnTo>
                <a:lnTo>
                  <a:pt x="8930" y="98226"/>
                </a:lnTo>
                <a:lnTo>
                  <a:pt x="8930" y="125015"/>
                </a:lnTo>
                <a:lnTo>
                  <a:pt x="0" y="160734"/>
                </a:lnTo>
                <a:lnTo>
                  <a:pt x="0" y="187523"/>
                </a:lnTo>
                <a:lnTo>
                  <a:pt x="0" y="214312"/>
                </a:lnTo>
                <a:lnTo>
                  <a:pt x="0" y="232171"/>
                </a:lnTo>
                <a:lnTo>
                  <a:pt x="8930" y="250030"/>
                </a:lnTo>
                <a:lnTo>
                  <a:pt x="26789" y="250030"/>
                </a:lnTo>
                <a:lnTo>
                  <a:pt x="35719" y="250030"/>
                </a:lnTo>
                <a:lnTo>
                  <a:pt x="53578" y="250030"/>
                </a:lnTo>
                <a:lnTo>
                  <a:pt x="71437" y="241101"/>
                </a:lnTo>
                <a:lnTo>
                  <a:pt x="89297" y="232171"/>
                </a:lnTo>
                <a:lnTo>
                  <a:pt x="98226" y="214312"/>
                </a:lnTo>
                <a:lnTo>
                  <a:pt x="107156" y="196452"/>
                </a:lnTo>
                <a:lnTo>
                  <a:pt x="116086" y="169663"/>
                </a:lnTo>
                <a:lnTo>
                  <a:pt x="116086" y="1696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8" name="Freeform 21627"/>
          <p:cNvSpPr/>
          <p:nvPr/>
        </p:nvSpPr>
        <p:spPr bwMode="auto">
          <a:xfrm>
            <a:off x="5661422" y="5634632"/>
            <a:ext cx="80368" cy="17860"/>
          </a:xfrm>
          <a:custGeom>
            <a:avLst/>
            <a:gdLst/>
            <a:ahLst/>
            <a:cxnLst/>
            <a:rect l="0" t="0" r="0" b="0"/>
            <a:pathLst>
              <a:path w="80368" h="17860">
                <a:moveTo>
                  <a:pt x="8930" y="17859"/>
                </a:moveTo>
                <a:lnTo>
                  <a:pt x="0" y="17859"/>
                </a:lnTo>
                <a:lnTo>
                  <a:pt x="0" y="17859"/>
                </a:lnTo>
                <a:lnTo>
                  <a:pt x="8930" y="17859"/>
                </a:lnTo>
                <a:lnTo>
                  <a:pt x="8930" y="17859"/>
                </a:lnTo>
                <a:lnTo>
                  <a:pt x="26789" y="17859"/>
                </a:lnTo>
                <a:lnTo>
                  <a:pt x="35719" y="17859"/>
                </a:lnTo>
                <a:lnTo>
                  <a:pt x="53578" y="17859"/>
                </a:lnTo>
                <a:lnTo>
                  <a:pt x="71437" y="893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29" name="Freeform 21628"/>
          <p:cNvSpPr/>
          <p:nvPr/>
        </p:nvSpPr>
        <p:spPr bwMode="auto">
          <a:xfrm>
            <a:off x="5688211" y="5500688"/>
            <a:ext cx="89298" cy="44649"/>
          </a:xfrm>
          <a:custGeom>
            <a:avLst/>
            <a:gdLst/>
            <a:ahLst/>
            <a:cxnLst/>
            <a:rect l="0" t="0" r="0" b="0"/>
            <a:pathLst>
              <a:path w="89298" h="44649">
                <a:moveTo>
                  <a:pt x="0" y="44648"/>
                </a:moveTo>
                <a:lnTo>
                  <a:pt x="0" y="44648"/>
                </a:lnTo>
                <a:lnTo>
                  <a:pt x="8930" y="35718"/>
                </a:lnTo>
                <a:lnTo>
                  <a:pt x="17859" y="35718"/>
                </a:lnTo>
                <a:lnTo>
                  <a:pt x="26789" y="26789"/>
                </a:lnTo>
                <a:lnTo>
                  <a:pt x="44648" y="17859"/>
                </a:lnTo>
                <a:lnTo>
                  <a:pt x="62508" y="17859"/>
                </a:lnTo>
                <a:lnTo>
                  <a:pt x="80367" y="8929"/>
                </a:lnTo>
                <a:lnTo>
                  <a:pt x="8929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0" name="Freeform 21629"/>
          <p:cNvSpPr/>
          <p:nvPr/>
        </p:nvSpPr>
        <p:spPr bwMode="auto">
          <a:xfrm>
            <a:off x="5857875" y="5473898"/>
            <a:ext cx="8931" cy="303610"/>
          </a:xfrm>
          <a:custGeom>
            <a:avLst/>
            <a:gdLst/>
            <a:ahLst/>
            <a:cxnLst/>
            <a:rect l="0" t="0" r="0" b="0"/>
            <a:pathLst>
              <a:path w="8931" h="303610">
                <a:moveTo>
                  <a:pt x="8930" y="0"/>
                </a:moveTo>
                <a:lnTo>
                  <a:pt x="8930" y="0"/>
                </a:lnTo>
                <a:lnTo>
                  <a:pt x="8930" y="0"/>
                </a:lnTo>
                <a:lnTo>
                  <a:pt x="8930" y="0"/>
                </a:lnTo>
                <a:lnTo>
                  <a:pt x="8930" y="8930"/>
                </a:lnTo>
                <a:lnTo>
                  <a:pt x="8930" y="26790"/>
                </a:lnTo>
                <a:lnTo>
                  <a:pt x="8930" y="44649"/>
                </a:lnTo>
                <a:lnTo>
                  <a:pt x="8930" y="80368"/>
                </a:lnTo>
                <a:lnTo>
                  <a:pt x="8930" y="116086"/>
                </a:lnTo>
                <a:lnTo>
                  <a:pt x="0" y="160734"/>
                </a:lnTo>
                <a:lnTo>
                  <a:pt x="0" y="205382"/>
                </a:lnTo>
                <a:lnTo>
                  <a:pt x="0" y="241101"/>
                </a:lnTo>
                <a:lnTo>
                  <a:pt x="0" y="267890"/>
                </a:lnTo>
                <a:lnTo>
                  <a:pt x="8930" y="285750"/>
                </a:lnTo>
                <a:lnTo>
                  <a:pt x="8930" y="303609"/>
                </a:lnTo>
                <a:lnTo>
                  <a:pt x="8930" y="303609"/>
                </a:lnTo>
                <a:lnTo>
                  <a:pt x="8930" y="294679"/>
                </a:lnTo>
                <a:lnTo>
                  <a:pt x="8930" y="285750"/>
                </a:lnTo>
                <a:lnTo>
                  <a:pt x="893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1" name="Freeform 21630"/>
          <p:cNvSpPr/>
          <p:nvPr/>
        </p:nvSpPr>
        <p:spPr bwMode="auto">
          <a:xfrm>
            <a:off x="5768578" y="5473898"/>
            <a:ext cx="160736" cy="53580"/>
          </a:xfrm>
          <a:custGeom>
            <a:avLst/>
            <a:gdLst/>
            <a:ahLst/>
            <a:cxnLst/>
            <a:rect l="0" t="0" r="0" b="0"/>
            <a:pathLst>
              <a:path w="160736" h="53580">
                <a:moveTo>
                  <a:pt x="8930" y="53579"/>
                </a:moveTo>
                <a:lnTo>
                  <a:pt x="0" y="53579"/>
                </a:lnTo>
                <a:lnTo>
                  <a:pt x="0" y="53579"/>
                </a:lnTo>
                <a:lnTo>
                  <a:pt x="0" y="53579"/>
                </a:lnTo>
                <a:lnTo>
                  <a:pt x="8930" y="44649"/>
                </a:lnTo>
                <a:lnTo>
                  <a:pt x="17860" y="44649"/>
                </a:lnTo>
                <a:lnTo>
                  <a:pt x="26789" y="35719"/>
                </a:lnTo>
                <a:lnTo>
                  <a:pt x="44649" y="26790"/>
                </a:lnTo>
                <a:lnTo>
                  <a:pt x="62508" y="17860"/>
                </a:lnTo>
                <a:lnTo>
                  <a:pt x="89297" y="17860"/>
                </a:lnTo>
                <a:lnTo>
                  <a:pt x="107156" y="8930"/>
                </a:lnTo>
                <a:lnTo>
                  <a:pt x="125016" y="0"/>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2" name="Freeform 21631"/>
          <p:cNvSpPr/>
          <p:nvPr/>
        </p:nvSpPr>
        <p:spPr bwMode="auto">
          <a:xfrm>
            <a:off x="1687711" y="5491758"/>
            <a:ext cx="1348384" cy="383977"/>
          </a:xfrm>
          <a:custGeom>
            <a:avLst/>
            <a:gdLst/>
            <a:ahLst/>
            <a:cxnLst/>
            <a:rect l="0" t="0" r="0" b="0"/>
            <a:pathLst>
              <a:path w="1348384" h="383977">
                <a:moveTo>
                  <a:pt x="8930" y="98226"/>
                </a:moveTo>
                <a:lnTo>
                  <a:pt x="8930" y="98226"/>
                </a:lnTo>
                <a:lnTo>
                  <a:pt x="0" y="107155"/>
                </a:lnTo>
                <a:lnTo>
                  <a:pt x="0" y="107155"/>
                </a:lnTo>
                <a:lnTo>
                  <a:pt x="0" y="125015"/>
                </a:lnTo>
                <a:lnTo>
                  <a:pt x="17859" y="133944"/>
                </a:lnTo>
                <a:lnTo>
                  <a:pt x="44648" y="133944"/>
                </a:lnTo>
                <a:lnTo>
                  <a:pt x="89297" y="142874"/>
                </a:lnTo>
                <a:lnTo>
                  <a:pt x="133945" y="142874"/>
                </a:lnTo>
                <a:lnTo>
                  <a:pt x="196453" y="142874"/>
                </a:lnTo>
                <a:lnTo>
                  <a:pt x="258961" y="133944"/>
                </a:lnTo>
                <a:lnTo>
                  <a:pt x="330398" y="133944"/>
                </a:lnTo>
                <a:lnTo>
                  <a:pt x="401836" y="125015"/>
                </a:lnTo>
                <a:lnTo>
                  <a:pt x="482203" y="107155"/>
                </a:lnTo>
                <a:lnTo>
                  <a:pt x="562570" y="98226"/>
                </a:lnTo>
                <a:lnTo>
                  <a:pt x="651867" y="80367"/>
                </a:lnTo>
                <a:lnTo>
                  <a:pt x="732234" y="71437"/>
                </a:lnTo>
                <a:lnTo>
                  <a:pt x="812602" y="53578"/>
                </a:lnTo>
                <a:lnTo>
                  <a:pt x="892969" y="35719"/>
                </a:lnTo>
                <a:lnTo>
                  <a:pt x="964406" y="26789"/>
                </a:lnTo>
                <a:lnTo>
                  <a:pt x="1026914" y="17859"/>
                </a:lnTo>
                <a:lnTo>
                  <a:pt x="1080492" y="8930"/>
                </a:lnTo>
                <a:lnTo>
                  <a:pt x="1116211" y="8930"/>
                </a:lnTo>
                <a:lnTo>
                  <a:pt x="1134070" y="0"/>
                </a:lnTo>
                <a:lnTo>
                  <a:pt x="1134070" y="0"/>
                </a:lnTo>
                <a:lnTo>
                  <a:pt x="1107281" y="8930"/>
                </a:lnTo>
                <a:lnTo>
                  <a:pt x="1053703" y="17859"/>
                </a:lnTo>
                <a:lnTo>
                  <a:pt x="982266" y="26789"/>
                </a:lnTo>
                <a:lnTo>
                  <a:pt x="892969" y="35719"/>
                </a:lnTo>
                <a:lnTo>
                  <a:pt x="785812" y="53578"/>
                </a:lnTo>
                <a:lnTo>
                  <a:pt x="678656" y="80367"/>
                </a:lnTo>
                <a:lnTo>
                  <a:pt x="562570" y="107155"/>
                </a:lnTo>
                <a:lnTo>
                  <a:pt x="446484" y="142874"/>
                </a:lnTo>
                <a:lnTo>
                  <a:pt x="339328" y="178593"/>
                </a:lnTo>
                <a:lnTo>
                  <a:pt x="241102" y="214312"/>
                </a:lnTo>
                <a:lnTo>
                  <a:pt x="160734" y="241101"/>
                </a:lnTo>
                <a:lnTo>
                  <a:pt x="107156" y="258960"/>
                </a:lnTo>
                <a:lnTo>
                  <a:pt x="62508" y="276819"/>
                </a:lnTo>
                <a:lnTo>
                  <a:pt x="44648" y="285749"/>
                </a:lnTo>
                <a:lnTo>
                  <a:pt x="44648" y="285749"/>
                </a:lnTo>
                <a:lnTo>
                  <a:pt x="71437" y="276819"/>
                </a:lnTo>
                <a:lnTo>
                  <a:pt x="125016" y="267890"/>
                </a:lnTo>
                <a:lnTo>
                  <a:pt x="196453" y="258960"/>
                </a:lnTo>
                <a:lnTo>
                  <a:pt x="285750" y="241101"/>
                </a:lnTo>
                <a:lnTo>
                  <a:pt x="392906" y="223241"/>
                </a:lnTo>
                <a:lnTo>
                  <a:pt x="500062" y="205382"/>
                </a:lnTo>
                <a:lnTo>
                  <a:pt x="616148" y="187522"/>
                </a:lnTo>
                <a:lnTo>
                  <a:pt x="741164" y="178593"/>
                </a:lnTo>
                <a:lnTo>
                  <a:pt x="848320" y="160733"/>
                </a:lnTo>
                <a:lnTo>
                  <a:pt x="946547" y="151804"/>
                </a:lnTo>
                <a:lnTo>
                  <a:pt x="1035844" y="142874"/>
                </a:lnTo>
                <a:lnTo>
                  <a:pt x="1098352" y="133944"/>
                </a:lnTo>
                <a:lnTo>
                  <a:pt x="1143000" y="125015"/>
                </a:lnTo>
                <a:lnTo>
                  <a:pt x="1169789" y="125015"/>
                </a:lnTo>
                <a:lnTo>
                  <a:pt x="1178719" y="125015"/>
                </a:lnTo>
                <a:lnTo>
                  <a:pt x="1160859" y="133944"/>
                </a:lnTo>
                <a:lnTo>
                  <a:pt x="1116211" y="142874"/>
                </a:lnTo>
                <a:lnTo>
                  <a:pt x="1053703" y="160733"/>
                </a:lnTo>
                <a:lnTo>
                  <a:pt x="973336" y="178593"/>
                </a:lnTo>
                <a:lnTo>
                  <a:pt x="875109" y="205382"/>
                </a:lnTo>
                <a:lnTo>
                  <a:pt x="759023" y="232171"/>
                </a:lnTo>
                <a:lnTo>
                  <a:pt x="642937" y="258960"/>
                </a:lnTo>
                <a:lnTo>
                  <a:pt x="508992" y="285749"/>
                </a:lnTo>
                <a:lnTo>
                  <a:pt x="392906" y="303608"/>
                </a:lnTo>
                <a:lnTo>
                  <a:pt x="285750" y="330397"/>
                </a:lnTo>
                <a:lnTo>
                  <a:pt x="196453" y="339327"/>
                </a:lnTo>
                <a:lnTo>
                  <a:pt x="125016" y="348257"/>
                </a:lnTo>
                <a:lnTo>
                  <a:pt x="89297" y="357187"/>
                </a:lnTo>
                <a:lnTo>
                  <a:pt x="71437" y="357187"/>
                </a:lnTo>
                <a:lnTo>
                  <a:pt x="80367" y="348257"/>
                </a:lnTo>
                <a:lnTo>
                  <a:pt x="125016" y="339327"/>
                </a:lnTo>
                <a:lnTo>
                  <a:pt x="187523" y="330397"/>
                </a:lnTo>
                <a:lnTo>
                  <a:pt x="267891" y="321468"/>
                </a:lnTo>
                <a:lnTo>
                  <a:pt x="375047" y="303608"/>
                </a:lnTo>
                <a:lnTo>
                  <a:pt x="491133" y="276819"/>
                </a:lnTo>
                <a:lnTo>
                  <a:pt x="607219" y="250030"/>
                </a:lnTo>
                <a:lnTo>
                  <a:pt x="732234" y="232171"/>
                </a:lnTo>
                <a:lnTo>
                  <a:pt x="866180" y="205382"/>
                </a:lnTo>
                <a:lnTo>
                  <a:pt x="991195" y="187522"/>
                </a:lnTo>
                <a:lnTo>
                  <a:pt x="1098352" y="178593"/>
                </a:lnTo>
                <a:lnTo>
                  <a:pt x="1196578" y="169663"/>
                </a:lnTo>
                <a:lnTo>
                  <a:pt x="1276945" y="169663"/>
                </a:lnTo>
                <a:lnTo>
                  <a:pt x="1321594" y="178593"/>
                </a:lnTo>
                <a:lnTo>
                  <a:pt x="1348383" y="187522"/>
                </a:lnTo>
                <a:lnTo>
                  <a:pt x="1339453" y="196452"/>
                </a:lnTo>
                <a:lnTo>
                  <a:pt x="1294805" y="223241"/>
                </a:lnTo>
                <a:lnTo>
                  <a:pt x="1232297" y="241101"/>
                </a:lnTo>
                <a:lnTo>
                  <a:pt x="1134070" y="267890"/>
                </a:lnTo>
                <a:lnTo>
                  <a:pt x="1026914" y="294679"/>
                </a:lnTo>
                <a:lnTo>
                  <a:pt x="901898" y="312538"/>
                </a:lnTo>
                <a:lnTo>
                  <a:pt x="785812" y="339327"/>
                </a:lnTo>
                <a:lnTo>
                  <a:pt x="669727" y="357187"/>
                </a:lnTo>
                <a:lnTo>
                  <a:pt x="580430" y="375046"/>
                </a:lnTo>
                <a:lnTo>
                  <a:pt x="500062" y="383976"/>
                </a:lnTo>
                <a:lnTo>
                  <a:pt x="455414" y="383976"/>
                </a:lnTo>
                <a:lnTo>
                  <a:pt x="419695" y="383976"/>
                </a:lnTo>
                <a:lnTo>
                  <a:pt x="419695" y="383976"/>
                </a:lnTo>
                <a:lnTo>
                  <a:pt x="437555" y="366116"/>
                </a:lnTo>
                <a:lnTo>
                  <a:pt x="482203" y="348257"/>
                </a:lnTo>
                <a:lnTo>
                  <a:pt x="544711" y="330397"/>
                </a:lnTo>
                <a:lnTo>
                  <a:pt x="625078" y="303608"/>
                </a:lnTo>
                <a:lnTo>
                  <a:pt x="732234" y="276819"/>
                </a:lnTo>
                <a:lnTo>
                  <a:pt x="732234" y="2768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3" name="Freeform 21632"/>
          <p:cNvSpPr/>
          <p:nvPr/>
        </p:nvSpPr>
        <p:spPr bwMode="auto">
          <a:xfrm>
            <a:off x="3705820" y="5822155"/>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4" name="Freeform 21633"/>
          <p:cNvSpPr/>
          <p:nvPr/>
        </p:nvSpPr>
        <p:spPr bwMode="auto">
          <a:xfrm>
            <a:off x="1768078" y="6206132"/>
            <a:ext cx="133946" cy="232173"/>
          </a:xfrm>
          <a:custGeom>
            <a:avLst/>
            <a:gdLst/>
            <a:ahLst/>
            <a:cxnLst/>
            <a:rect l="0" t="0" r="0" b="0"/>
            <a:pathLst>
              <a:path w="133946" h="232173">
                <a:moveTo>
                  <a:pt x="26789" y="35719"/>
                </a:moveTo>
                <a:lnTo>
                  <a:pt x="17860" y="35719"/>
                </a:lnTo>
                <a:lnTo>
                  <a:pt x="17860" y="35719"/>
                </a:lnTo>
                <a:lnTo>
                  <a:pt x="8930" y="44648"/>
                </a:lnTo>
                <a:lnTo>
                  <a:pt x="8930" y="44648"/>
                </a:lnTo>
                <a:lnTo>
                  <a:pt x="0" y="53578"/>
                </a:lnTo>
                <a:lnTo>
                  <a:pt x="0" y="62508"/>
                </a:lnTo>
                <a:lnTo>
                  <a:pt x="8930" y="71438"/>
                </a:lnTo>
                <a:lnTo>
                  <a:pt x="17860" y="80367"/>
                </a:lnTo>
                <a:lnTo>
                  <a:pt x="26789" y="89297"/>
                </a:lnTo>
                <a:lnTo>
                  <a:pt x="44649" y="98227"/>
                </a:lnTo>
                <a:lnTo>
                  <a:pt x="62508" y="107156"/>
                </a:lnTo>
                <a:lnTo>
                  <a:pt x="71438" y="107156"/>
                </a:lnTo>
                <a:lnTo>
                  <a:pt x="89297" y="98227"/>
                </a:lnTo>
                <a:lnTo>
                  <a:pt x="98227" y="89297"/>
                </a:lnTo>
                <a:lnTo>
                  <a:pt x="107156" y="80367"/>
                </a:lnTo>
                <a:lnTo>
                  <a:pt x="98227" y="71438"/>
                </a:lnTo>
                <a:lnTo>
                  <a:pt x="89297" y="53578"/>
                </a:lnTo>
                <a:lnTo>
                  <a:pt x="80367" y="35719"/>
                </a:lnTo>
                <a:lnTo>
                  <a:pt x="71438" y="17859"/>
                </a:lnTo>
                <a:lnTo>
                  <a:pt x="62508" y="8930"/>
                </a:lnTo>
                <a:lnTo>
                  <a:pt x="44649" y="0"/>
                </a:lnTo>
                <a:lnTo>
                  <a:pt x="35719" y="0"/>
                </a:lnTo>
                <a:lnTo>
                  <a:pt x="26789" y="8930"/>
                </a:lnTo>
                <a:lnTo>
                  <a:pt x="26789" y="35719"/>
                </a:lnTo>
                <a:lnTo>
                  <a:pt x="17860" y="71438"/>
                </a:lnTo>
                <a:lnTo>
                  <a:pt x="17860" y="116086"/>
                </a:lnTo>
                <a:lnTo>
                  <a:pt x="26789" y="160734"/>
                </a:lnTo>
                <a:lnTo>
                  <a:pt x="35719" y="196453"/>
                </a:lnTo>
                <a:lnTo>
                  <a:pt x="53578" y="223242"/>
                </a:lnTo>
                <a:lnTo>
                  <a:pt x="80367" y="232172"/>
                </a:lnTo>
                <a:lnTo>
                  <a:pt x="98227" y="223242"/>
                </a:lnTo>
                <a:lnTo>
                  <a:pt x="116086" y="205383"/>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5" name="Freeform 21634"/>
          <p:cNvSpPr/>
          <p:nvPr/>
        </p:nvSpPr>
        <p:spPr bwMode="auto">
          <a:xfrm>
            <a:off x="1928813" y="6232921"/>
            <a:ext cx="187524" cy="196454"/>
          </a:xfrm>
          <a:custGeom>
            <a:avLst/>
            <a:gdLst/>
            <a:ahLst/>
            <a:cxnLst/>
            <a:rect l="0" t="0" r="0" b="0"/>
            <a:pathLst>
              <a:path w="187524" h="196454">
                <a:moveTo>
                  <a:pt x="0" y="26789"/>
                </a:moveTo>
                <a:lnTo>
                  <a:pt x="0" y="26789"/>
                </a:lnTo>
                <a:lnTo>
                  <a:pt x="8929" y="26789"/>
                </a:lnTo>
                <a:lnTo>
                  <a:pt x="8929" y="35719"/>
                </a:lnTo>
                <a:lnTo>
                  <a:pt x="8929" y="53578"/>
                </a:lnTo>
                <a:lnTo>
                  <a:pt x="17859" y="71438"/>
                </a:lnTo>
                <a:lnTo>
                  <a:pt x="26789" y="98227"/>
                </a:lnTo>
                <a:lnTo>
                  <a:pt x="35718" y="133945"/>
                </a:lnTo>
                <a:lnTo>
                  <a:pt x="44648" y="160734"/>
                </a:lnTo>
                <a:lnTo>
                  <a:pt x="53578" y="178594"/>
                </a:lnTo>
                <a:lnTo>
                  <a:pt x="53578" y="196453"/>
                </a:lnTo>
                <a:lnTo>
                  <a:pt x="53578" y="196453"/>
                </a:lnTo>
                <a:lnTo>
                  <a:pt x="53578" y="178594"/>
                </a:lnTo>
                <a:lnTo>
                  <a:pt x="53578" y="160734"/>
                </a:lnTo>
                <a:lnTo>
                  <a:pt x="62507" y="125016"/>
                </a:lnTo>
                <a:lnTo>
                  <a:pt x="62507" y="89297"/>
                </a:lnTo>
                <a:lnTo>
                  <a:pt x="62507" y="44649"/>
                </a:lnTo>
                <a:lnTo>
                  <a:pt x="80367" y="17859"/>
                </a:lnTo>
                <a:lnTo>
                  <a:pt x="89296" y="0"/>
                </a:lnTo>
                <a:lnTo>
                  <a:pt x="107156" y="0"/>
                </a:lnTo>
                <a:lnTo>
                  <a:pt x="116085" y="17859"/>
                </a:lnTo>
                <a:lnTo>
                  <a:pt x="133945" y="44649"/>
                </a:lnTo>
                <a:lnTo>
                  <a:pt x="142875" y="80367"/>
                </a:lnTo>
                <a:lnTo>
                  <a:pt x="151804" y="125016"/>
                </a:lnTo>
                <a:lnTo>
                  <a:pt x="151804" y="160734"/>
                </a:lnTo>
                <a:lnTo>
                  <a:pt x="160734" y="187524"/>
                </a:lnTo>
                <a:lnTo>
                  <a:pt x="160734" y="196453"/>
                </a:lnTo>
                <a:lnTo>
                  <a:pt x="169664" y="178594"/>
                </a:lnTo>
                <a:lnTo>
                  <a:pt x="178593" y="151805"/>
                </a:lnTo>
                <a:lnTo>
                  <a:pt x="187523" y="116086"/>
                </a:lnTo>
                <a:lnTo>
                  <a:pt x="18752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6" name="Freeform 21635"/>
          <p:cNvSpPr/>
          <p:nvPr/>
        </p:nvSpPr>
        <p:spPr bwMode="auto">
          <a:xfrm>
            <a:off x="2160984" y="6098976"/>
            <a:ext cx="241103" cy="312540"/>
          </a:xfrm>
          <a:custGeom>
            <a:avLst/>
            <a:gdLst/>
            <a:ahLst/>
            <a:cxnLst/>
            <a:rect l="0" t="0" r="0" b="0"/>
            <a:pathLst>
              <a:path w="241103" h="312540">
                <a:moveTo>
                  <a:pt x="0" y="0"/>
                </a:moveTo>
                <a:lnTo>
                  <a:pt x="0" y="0"/>
                </a:lnTo>
                <a:lnTo>
                  <a:pt x="8930" y="0"/>
                </a:lnTo>
                <a:lnTo>
                  <a:pt x="8930" y="0"/>
                </a:lnTo>
                <a:lnTo>
                  <a:pt x="17860" y="0"/>
                </a:lnTo>
                <a:lnTo>
                  <a:pt x="17860" y="0"/>
                </a:lnTo>
                <a:lnTo>
                  <a:pt x="26789" y="8929"/>
                </a:lnTo>
                <a:lnTo>
                  <a:pt x="26789" y="26789"/>
                </a:lnTo>
                <a:lnTo>
                  <a:pt x="35719" y="53578"/>
                </a:lnTo>
                <a:lnTo>
                  <a:pt x="44649" y="89297"/>
                </a:lnTo>
                <a:lnTo>
                  <a:pt x="53579" y="142875"/>
                </a:lnTo>
                <a:lnTo>
                  <a:pt x="53579" y="187523"/>
                </a:lnTo>
                <a:lnTo>
                  <a:pt x="53579" y="232172"/>
                </a:lnTo>
                <a:lnTo>
                  <a:pt x="62508" y="267890"/>
                </a:lnTo>
                <a:lnTo>
                  <a:pt x="71438" y="294679"/>
                </a:lnTo>
                <a:lnTo>
                  <a:pt x="80368" y="303609"/>
                </a:lnTo>
                <a:lnTo>
                  <a:pt x="80368" y="312539"/>
                </a:lnTo>
                <a:lnTo>
                  <a:pt x="89297" y="303609"/>
                </a:lnTo>
                <a:lnTo>
                  <a:pt x="89297" y="285750"/>
                </a:lnTo>
                <a:lnTo>
                  <a:pt x="98227" y="258961"/>
                </a:lnTo>
                <a:lnTo>
                  <a:pt x="98227" y="223242"/>
                </a:lnTo>
                <a:lnTo>
                  <a:pt x="98227" y="187523"/>
                </a:lnTo>
                <a:lnTo>
                  <a:pt x="107157" y="160734"/>
                </a:lnTo>
                <a:lnTo>
                  <a:pt x="107157" y="142875"/>
                </a:lnTo>
                <a:lnTo>
                  <a:pt x="116086" y="133945"/>
                </a:lnTo>
                <a:lnTo>
                  <a:pt x="125016" y="133945"/>
                </a:lnTo>
                <a:lnTo>
                  <a:pt x="133946" y="133945"/>
                </a:lnTo>
                <a:lnTo>
                  <a:pt x="142875" y="142875"/>
                </a:lnTo>
                <a:lnTo>
                  <a:pt x="151805" y="160734"/>
                </a:lnTo>
                <a:lnTo>
                  <a:pt x="169664" y="178594"/>
                </a:lnTo>
                <a:lnTo>
                  <a:pt x="178594" y="196453"/>
                </a:lnTo>
                <a:lnTo>
                  <a:pt x="187524" y="223242"/>
                </a:lnTo>
                <a:lnTo>
                  <a:pt x="196454" y="250031"/>
                </a:lnTo>
                <a:lnTo>
                  <a:pt x="205383" y="276820"/>
                </a:lnTo>
                <a:lnTo>
                  <a:pt x="214313" y="294679"/>
                </a:lnTo>
                <a:lnTo>
                  <a:pt x="223243" y="312539"/>
                </a:lnTo>
                <a:lnTo>
                  <a:pt x="232172" y="303609"/>
                </a:lnTo>
                <a:lnTo>
                  <a:pt x="241102" y="294679"/>
                </a:lnTo>
                <a:lnTo>
                  <a:pt x="241102" y="267890"/>
                </a:lnTo>
                <a:lnTo>
                  <a:pt x="241102" y="232172"/>
                </a:lnTo>
                <a:lnTo>
                  <a:pt x="24110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7" name="Freeform 21636"/>
          <p:cNvSpPr/>
          <p:nvPr/>
        </p:nvSpPr>
        <p:spPr bwMode="auto">
          <a:xfrm>
            <a:off x="2393156" y="6134695"/>
            <a:ext cx="634009" cy="366118"/>
          </a:xfrm>
          <a:custGeom>
            <a:avLst/>
            <a:gdLst/>
            <a:ahLst/>
            <a:cxnLst/>
            <a:rect l="0" t="0" r="0" b="0"/>
            <a:pathLst>
              <a:path w="634009" h="366118">
                <a:moveTo>
                  <a:pt x="44649" y="89296"/>
                </a:moveTo>
                <a:lnTo>
                  <a:pt x="44649" y="98226"/>
                </a:lnTo>
                <a:lnTo>
                  <a:pt x="44649" y="98226"/>
                </a:lnTo>
                <a:lnTo>
                  <a:pt x="35719" y="107156"/>
                </a:lnTo>
                <a:lnTo>
                  <a:pt x="35719" y="107156"/>
                </a:lnTo>
                <a:lnTo>
                  <a:pt x="35719" y="107156"/>
                </a:lnTo>
                <a:lnTo>
                  <a:pt x="26789" y="107156"/>
                </a:lnTo>
                <a:lnTo>
                  <a:pt x="17860" y="107156"/>
                </a:lnTo>
                <a:lnTo>
                  <a:pt x="17860" y="107156"/>
                </a:lnTo>
                <a:lnTo>
                  <a:pt x="8930" y="107156"/>
                </a:lnTo>
                <a:lnTo>
                  <a:pt x="0" y="107156"/>
                </a:lnTo>
                <a:lnTo>
                  <a:pt x="0" y="125015"/>
                </a:lnTo>
                <a:lnTo>
                  <a:pt x="0" y="142875"/>
                </a:lnTo>
                <a:lnTo>
                  <a:pt x="0" y="169664"/>
                </a:lnTo>
                <a:lnTo>
                  <a:pt x="0" y="196453"/>
                </a:lnTo>
                <a:lnTo>
                  <a:pt x="8930" y="223242"/>
                </a:lnTo>
                <a:lnTo>
                  <a:pt x="17860" y="241101"/>
                </a:lnTo>
                <a:lnTo>
                  <a:pt x="26789" y="258960"/>
                </a:lnTo>
                <a:lnTo>
                  <a:pt x="35719" y="267890"/>
                </a:lnTo>
                <a:lnTo>
                  <a:pt x="35719" y="267890"/>
                </a:lnTo>
                <a:lnTo>
                  <a:pt x="44649" y="258960"/>
                </a:lnTo>
                <a:lnTo>
                  <a:pt x="53578" y="241101"/>
                </a:lnTo>
                <a:lnTo>
                  <a:pt x="62508" y="214312"/>
                </a:lnTo>
                <a:lnTo>
                  <a:pt x="62508" y="178593"/>
                </a:lnTo>
                <a:lnTo>
                  <a:pt x="71438" y="142875"/>
                </a:lnTo>
                <a:lnTo>
                  <a:pt x="80367" y="107156"/>
                </a:lnTo>
                <a:lnTo>
                  <a:pt x="89297" y="98226"/>
                </a:lnTo>
                <a:lnTo>
                  <a:pt x="107157" y="98226"/>
                </a:lnTo>
                <a:lnTo>
                  <a:pt x="116086" y="107156"/>
                </a:lnTo>
                <a:lnTo>
                  <a:pt x="125016" y="133945"/>
                </a:lnTo>
                <a:lnTo>
                  <a:pt x="125016" y="169664"/>
                </a:lnTo>
                <a:lnTo>
                  <a:pt x="133946" y="205382"/>
                </a:lnTo>
                <a:lnTo>
                  <a:pt x="133946" y="232171"/>
                </a:lnTo>
                <a:lnTo>
                  <a:pt x="133946" y="258960"/>
                </a:lnTo>
                <a:lnTo>
                  <a:pt x="133946" y="285750"/>
                </a:lnTo>
                <a:lnTo>
                  <a:pt x="125016" y="294679"/>
                </a:lnTo>
                <a:lnTo>
                  <a:pt x="125016" y="294679"/>
                </a:lnTo>
                <a:lnTo>
                  <a:pt x="133946" y="276820"/>
                </a:lnTo>
                <a:lnTo>
                  <a:pt x="133946" y="241101"/>
                </a:lnTo>
                <a:lnTo>
                  <a:pt x="133946" y="196453"/>
                </a:lnTo>
                <a:lnTo>
                  <a:pt x="142875" y="151804"/>
                </a:lnTo>
                <a:lnTo>
                  <a:pt x="151805" y="116085"/>
                </a:lnTo>
                <a:lnTo>
                  <a:pt x="160735" y="98226"/>
                </a:lnTo>
                <a:lnTo>
                  <a:pt x="169664" y="98226"/>
                </a:lnTo>
                <a:lnTo>
                  <a:pt x="178594" y="107156"/>
                </a:lnTo>
                <a:lnTo>
                  <a:pt x="187524" y="133945"/>
                </a:lnTo>
                <a:lnTo>
                  <a:pt x="196453" y="169664"/>
                </a:lnTo>
                <a:lnTo>
                  <a:pt x="205383" y="214312"/>
                </a:lnTo>
                <a:lnTo>
                  <a:pt x="205383" y="250031"/>
                </a:lnTo>
                <a:lnTo>
                  <a:pt x="214313" y="285750"/>
                </a:lnTo>
                <a:lnTo>
                  <a:pt x="214313" y="303609"/>
                </a:lnTo>
                <a:lnTo>
                  <a:pt x="214313" y="321468"/>
                </a:lnTo>
                <a:lnTo>
                  <a:pt x="214313" y="321468"/>
                </a:lnTo>
                <a:lnTo>
                  <a:pt x="223242" y="294679"/>
                </a:lnTo>
                <a:lnTo>
                  <a:pt x="223242" y="267890"/>
                </a:lnTo>
                <a:lnTo>
                  <a:pt x="232172" y="223242"/>
                </a:lnTo>
                <a:lnTo>
                  <a:pt x="241102" y="187523"/>
                </a:lnTo>
                <a:lnTo>
                  <a:pt x="250032" y="151804"/>
                </a:lnTo>
                <a:lnTo>
                  <a:pt x="267891" y="125015"/>
                </a:lnTo>
                <a:lnTo>
                  <a:pt x="285750" y="125015"/>
                </a:lnTo>
                <a:lnTo>
                  <a:pt x="294680" y="133945"/>
                </a:lnTo>
                <a:lnTo>
                  <a:pt x="312539" y="160734"/>
                </a:lnTo>
                <a:lnTo>
                  <a:pt x="321469" y="187523"/>
                </a:lnTo>
                <a:lnTo>
                  <a:pt x="330399" y="223242"/>
                </a:lnTo>
                <a:lnTo>
                  <a:pt x="339328" y="250031"/>
                </a:lnTo>
                <a:lnTo>
                  <a:pt x="339328" y="276820"/>
                </a:lnTo>
                <a:lnTo>
                  <a:pt x="339328" y="294679"/>
                </a:lnTo>
                <a:lnTo>
                  <a:pt x="339328" y="303609"/>
                </a:lnTo>
                <a:lnTo>
                  <a:pt x="348258" y="294679"/>
                </a:lnTo>
                <a:lnTo>
                  <a:pt x="348258" y="276820"/>
                </a:lnTo>
                <a:lnTo>
                  <a:pt x="348258" y="241101"/>
                </a:lnTo>
                <a:lnTo>
                  <a:pt x="348258" y="205382"/>
                </a:lnTo>
                <a:lnTo>
                  <a:pt x="348258" y="178593"/>
                </a:lnTo>
                <a:lnTo>
                  <a:pt x="357188" y="151804"/>
                </a:lnTo>
                <a:lnTo>
                  <a:pt x="357188" y="133945"/>
                </a:lnTo>
                <a:lnTo>
                  <a:pt x="366117" y="133945"/>
                </a:lnTo>
                <a:lnTo>
                  <a:pt x="366117" y="133945"/>
                </a:lnTo>
                <a:lnTo>
                  <a:pt x="366117" y="142875"/>
                </a:lnTo>
                <a:lnTo>
                  <a:pt x="357188" y="169664"/>
                </a:lnTo>
                <a:lnTo>
                  <a:pt x="357188" y="187523"/>
                </a:lnTo>
                <a:lnTo>
                  <a:pt x="339328" y="214312"/>
                </a:lnTo>
                <a:lnTo>
                  <a:pt x="330399" y="232171"/>
                </a:lnTo>
                <a:lnTo>
                  <a:pt x="321469" y="250031"/>
                </a:lnTo>
                <a:lnTo>
                  <a:pt x="321469" y="258960"/>
                </a:lnTo>
                <a:lnTo>
                  <a:pt x="321469" y="267890"/>
                </a:lnTo>
                <a:lnTo>
                  <a:pt x="321469" y="276820"/>
                </a:lnTo>
                <a:lnTo>
                  <a:pt x="330399" y="285750"/>
                </a:lnTo>
                <a:lnTo>
                  <a:pt x="339328" y="294679"/>
                </a:lnTo>
                <a:lnTo>
                  <a:pt x="348258" y="303609"/>
                </a:lnTo>
                <a:lnTo>
                  <a:pt x="366117" y="303609"/>
                </a:lnTo>
                <a:lnTo>
                  <a:pt x="383977" y="303609"/>
                </a:lnTo>
                <a:lnTo>
                  <a:pt x="392907" y="303609"/>
                </a:lnTo>
                <a:lnTo>
                  <a:pt x="410766" y="294679"/>
                </a:lnTo>
                <a:lnTo>
                  <a:pt x="419696" y="276820"/>
                </a:lnTo>
                <a:lnTo>
                  <a:pt x="419696" y="258960"/>
                </a:lnTo>
                <a:lnTo>
                  <a:pt x="419696" y="232171"/>
                </a:lnTo>
                <a:lnTo>
                  <a:pt x="428625" y="214312"/>
                </a:lnTo>
                <a:lnTo>
                  <a:pt x="428625" y="205382"/>
                </a:lnTo>
                <a:lnTo>
                  <a:pt x="428625" y="205382"/>
                </a:lnTo>
                <a:lnTo>
                  <a:pt x="428625" y="223242"/>
                </a:lnTo>
                <a:lnTo>
                  <a:pt x="428625" y="250031"/>
                </a:lnTo>
                <a:lnTo>
                  <a:pt x="437555" y="285750"/>
                </a:lnTo>
                <a:lnTo>
                  <a:pt x="446485" y="312539"/>
                </a:lnTo>
                <a:lnTo>
                  <a:pt x="446485" y="339328"/>
                </a:lnTo>
                <a:lnTo>
                  <a:pt x="455414" y="357187"/>
                </a:lnTo>
                <a:lnTo>
                  <a:pt x="464344" y="366117"/>
                </a:lnTo>
                <a:lnTo>
                  <a:pt x="473274" y="366117"/>
                </a:lnTo>
                <a:lnTo>
                  <a:pt x="482203" y="348257"/>
                </a:lnTo>
                <a:lnTo>
                  <a:pt x="482203" y="330398"/>
                </a:lnTo>
                <a:lnTo>
                  <a:pt x="491133" y="294679"/>
                </a:lnTo>
                <a:lnTo>
                  <a:pt x="508992" y="250031"/>
                </a:lnTo>
                <a:lnTo>
                  <a:pt x="508992" y="214312"/>
                </a:lnTo>
                <a:lnTo>
                  <a:pt x="526852" y="187523"/>
                </a:lnTo>
                <a:lnTo>
                  <a:pt x="535782" y="160734"/>
                </a:lnTo>
                <a:lnTo>
                  <a:pt x="544711" y="160734"/>
                </a:lnTo>
                <a:lnTo>
                  <a:pt x="544711" y="169664"/>
                </a:lnTo>
                <a:lnTo>
                  <a:pt x="544711" y="187523"/>
                </a:lnTo>
                <a:lnTo>
                  <a:pt x="535782" y="214312"/>
                </a:lnTo>
                <a:lnTo>
                  <a:pt x="526852" y="250031"/>
                </a:lnTo>
                <a:lnTo>
                  <a:pt x="517922" y="285750"/>
                </a:lnTo>
                <a:lnTo>
                  <a:pt x="508992" y="303609"/>
                </a:lnTo>
                <a:lnTo>
                  <a:pt x="508992" y="339328"/>
                </a:lnTo>
                <a:lnTo>
                  <a:pt x="508992" y="357187"/>
                </a:lnTo>
                <a:lnTo>
                  <a:pt x="508992" y="357187"/>
                </a:lnTo>
                <a:lnTo>
                  <a:pt x="517922" y="348257"/>
                </a:lnTo>
                <a:lnTo>
                  <a:pt x="526852" y="321468"/>
                </a:lnTo>
                <a:lnTo>
                  <a:pt x="535782" y="294679"/>
                </a:lnTo>
                <a:lnTo>
                  <a:pt x="553641" y="258960"/>
                </a:lnTo>
                <a:lnTo>
                  <a:pt x="571500" y="214312"/>
                </a:lnTo>
                <a:lnTo>
                  <a:pt x="580430" y="178593"/>
                </a:lnTo>
                <a:lnTo>
                  <a:pt x="589360" y="142875"/>
                </a:lnTo>
                <a:lnTo>
                  <a:pt x="598289" y="107156"/>
                </a:lnTo>
                <a:lnTo>
                  <a:pt x="598289" y="71437"/>
                </a:lnTo>
                <a:lnTo>
                  <a:pt x="589360" y="35718"/>
                </a:lnTo>
                <a:lnTo>
                  <a:pt x="580430" y="17859"/>
                </a:lnTo>
                <a:lnTo>
                  <a:pt x="571500" y="0"/>
                </a:lnTo>
                <a:lnTo>
                  <a:pt x="553641" y="8929"/>
                </a:lnTo>
                <a:lnTo>
                  <a:pt x="544711" y="44648"/>
                </a:lnTo>
                <a:lnTo>
                  <a:pt x="544711" y="89296"/>
                </a:lnTo>
                <a:lnTo>
                  <a:pt x="544711" y="142875"/>
                </a:lnTo>
                <a:lnTo>
                  <a:pt x="553641" y="205382"/>
                </a:lnTo>
                <a:lnTo>
                  <a:pt x="571500" y="250031"/>
                </a:lnTo>
                <a:lnTo>
                  <a:pt x="580430" y="276820"/>
                </a:lnTo>
                <a:lnTo>
                  <a:pt x="589360" y="303609"/>
                </a:lnTo>
                <a:lnTo>
                  <a:pt x="607219" y="321468"/>
                </a:lnTo>
                <a:lnTo>
                  <a:pt x="634008" y="348257"/>
                </a:lnTo>
                <a:lnTo>
                  <a:pt x="634008"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8" name="Freeform 21637"/>
          <p:cNvSpPr/>
          <p:nvPr/>
        </p:nvSpPr>
        <p:spPr bwMode="auto">
          <a:xfrm>
            <a:off x="3402211" y="6116835"/>
            <a:ext cx="250032" cy="294681"/>
          </a:xfrm>
          <a:custGeom>
            <a:avLst/>
            <a:gdLst/>
            <a:ahLst/>
            <a:cxnLst/>
            <a:rect l="0" t="0" r="0" b="0"/>
            <a:pathLst>
              <a:path w="250032" h="294681">
                <a:moveTo>
                  <a:pt x="26789" y="26789"/>
                </a:moveTo>
                <a:lnTo>
                  <a:pt x="26789" y="17860"/>
                </a:lnTo>
                <a:lnTo>
                  <a:pt x="26789" y="17860"/>
                </a:lnTo>
                <a:lnTo>
                  <a:pt x="35719" y="8930"/>
                </a:lnTo>
                <a:lnTo>
                  <a:pt x="35719" y="0"/>
                </a:lnTo>
                <a:lnTo>
                  <a:pt x="35719" y="0"/>
                </a:lnTo>
                <a:lnTo>
                  <a:pt x="26789" y="8930"/>
                </a:lnTo>
                <a:lnTo>
                  <a:pt x="26789" y="26789"/>
                </a:lnTo>
                <a:lnTo>
                  <a:pt x="26789" y="53578"/>
                </a:lnTo>
                <a:lnTo>
                  <a:pt x="17859" y="80367"/>
                </a:lnTo>
                <a:lnTo>
                  <a:pt x="8930" y="125016"/>
                </a:lnTo>
                <a:lnTo>
                  <a:pt x="8930" y="160735"/>
                </a:lnTo>
                <a:lnTo>
                  <a:pt x="0" y="196453"/>
                </a:lnTo>
                <a:lnTo>
                  <a:pt x="0" y="232172"/>
                </a:lnTo>
                <a:lnTo>
                  <a:pt x="8930" y="258961"/>
                </a:lnTo>
                <a:lnTo>
                  <a:pt x="17859" y="285750"/>
                </a:lnTo>
                <a:lnTo>
                  <a:pt x="35719" y="294680"/>
                </a:lnTo>
                <a:lnTo>
                  <a:pt x="53578" y="285750"/>
                </a:lnTo>
                <a:lnTo>
                  <a:pt x="89297" y="276820"/>
                </a:lnTo>
                <a:lnTo>
                  <a:pt x="125016" y="250031"/>
                </a:lnTo>
                <a:lnTo>
                  <a:pt x="169664" y="232172"/>
                </a:lnTo>
                <a:lnTo>
                  <a:pt x="205383" y="205383"/>
                </a:lnTo>
                <a:lnTo>
                  <a:pt x="232172" y="178594"/>
                </a:lnTo>
                <a:lnTo>
                  <a:pt x="250031" y="160735"/>
                </a:lnTo>
                <a:lnTo>
                  <a:pt x="250031"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39" name="Freeform 21638"/>
          <p:cNvSpPr/>
          <p:nvPr/>
        </p:nvSpPr>
        <p:spPr bwMode="auto">
          <a:xfrm>
            <a:off x="3429000" y="6161484"/>
            <a:ext cx="125017" cy="107157"/>
          </a:xfrm>
          <a:custGeom>
            <a:avLst/>
            <a:gdLst/>
            <a:ahLst/>
            <a:cxnLst/>
            <a:rect l="0" t="0" r="0" b="0"/>
            <a:pathLst>
              <a:path w="125017" h="107157">
                <a:moveTo>
                  <a:pt x="8930" y="98226"/>
                </a:moveTo>
                <a:lnTo>
                  <a:pt x="0" y="98226"/>
                </a:lnTo>
                <a:lnTo>
                  <a:pt x="8930" y="107156"/>
                </a:lnTo>
                <a:lnTo>
                  <a:pt x="8930" y="107156"/>
                </a:lnTo>
                <a:lnTo>
                  <a:pt x="26789" y="98226"/>
                </a:lnTo>
                <a:lnTo>
                  <a:pt x="35719" y="89296"/>
                </a:lnTo>
                <a:lnTo>
                  <a:pt x="62508" y="80367"/>
                </a:lnTo>
                <a:lnTo>
                  <a:pt x="80367" y="62507"/>
                </a:lnTo>
                <a:lnTo>
                  <a:pt x="98227" y="44648"/>
                </a:lnTo>
                <a:lnTo>
                  <a:pt x="116086" y="26789"/>
                </a:lnTo>
                <a:lnTo>
                  <a:pt x="125016" y="1785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0" name="Freeform 21639"/>
          <p:cNvSpPr/>
          <p:nvPr/>
        </p:nvSpPr>
        <p:spPr bwMode="auto">
          <a:xfrm>
            <a:off x="3393281" y="6072187"/>
            <a:ext cx="187525" cy="62509"/>
          </a:xfrm>
          <a:custGeom>
            <a:avLst/>
            <a:gdLst/>
            <a:ahLst/>
            <a:cxnLst/>
            <a:rect l="0" t="0" r="0" b="0"/>
            <a:pathLst>
              <a:path w="187525" h="62509">
                <a:moveTo>
                  <a:pt x="8930" y="26789"/>
                </a:moveTo>
                <a:lnTo>
                  <a:pt x="8930" y="35718"/>
                </a:lnTo>
                <a:lnTo>
                  <a:pt x="0" y="35718"/>
                </a:lnTo>
                <a:lnTo>
                  <a:pt x="0" y="44648"/>
                </a:lnTo>
                <a:lnTo>
                  <a:pt x="0" y="53578"/>
                </a:lnTo>
                <a:lnTo>
                  <a:pt x="17860" y="62508"/>
                </a:lnTo>
                <a:lnTo>
                  <a:pt x="35719" y="62508"/>
                </a:lnTo>
                <a:lnTo>
                  <a:pt x="62508" y="53578"/>
                </a:lnTo>
                <a:lnTo>
                  <a:pt x="89297" y="44648"/>
                </a:lnTo>
                <a:lnTo>
                  <a:pt x="125016" y="35718"/>
                </a:lnTo>
                <a:lnTo>
                  <a:pt x="151805" y="1785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1" name="Freeform 21640"/>
          <p:cNvSpPr/>
          <p:nvPr/>
        </p:nvSpPr>
        <p:spPr bwMode="auto">
          <a:xfrm>
            <a:off x="3786188" y="6090046"/>
            <a:ext cx="80368" cy="339329"/>
          </a:xfrm>
          <a:custGeom>
            <a:avLst/>
            <a:gdLst/>
            <a:ahLst/>
            <a:cxnLst/>
            <a:rect l="0" t="0" r="0" b="0"/>
            <a:pathLst>
              <a:path w="80368" h="339329">
                <a:moveTo>
                  <a:pt x="80367" y="8930"/>
                </a:moveTo>
                <a:lnTo>
                  <a:pt x="80367" y="0"/>
                </a:lnTo>
                <a:lnTo>
                  <a:pt x="71437" y="0"/>
                </a:lnTo>
                <a:lnTo>
                  <a:pt x="62507" y="8930"/>
                </a:lnTo>
                <a:lnTo>
                  <a:pt x="62507" y="26789"/>
                </a:lnTo>
                <a:lnTo>
                  <a:pt x="53578" y="62508"/>
                </a:lnTo>
                <a:lnTo>
                  <a:pt x="53578" y="107156"/>
                </a:lnTo>
                <a:lnTo>
                  <a:pt x="53578" y="160734"/>
                </a:lnTo>
                <a:lnTo>
                  <a:pt x="53578" y="214313"/>
                </a:lnTo>
                <a:lnTo>
                  <a:pt x="53578" y="267891"/>
                </a:lnTo>
                <a:lnTo>
                  <a:pt x="53578" y="312539"/>
                </a:lnTo>
                <a:lnTo>
                  <a:pt x="44648" y="339328"/>
                </a:lnTo>
                <a:lnTo>
                  <a:pt x="44648" y="339328"/>
                </a:lnTo>
                <a:lnTo>
                  <a:pt x="35718" y="330399"/>
                </a:lnTo>
                <a:lnTo>
                  <a:pt x="35718" y="303609"/>
                </a:lnTo>
                <a:lnTo>
                  <a:pt x="26789" y="258961"/>
                </a:lnTo>
                <a:lnTo>
                  <a:pt x="8929" y="205383"/>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2" name="Freeform 21641"/>
          <p:cNvSpPr/>
          <p:nvPr/>
        </p:nvSpPr>
        <p:spPr bwMode="auto">
          <a:xfrm>
            <a:off x="3652242" y="6027538"/>
            <a:ext cx="428626" cy="44650"/>
          </a:xfrm>
          <a:custGeom>
            <a:avLst/>
            <a:gdLst/>
            <a:ahLst/>
            <a:cxnLst/>
            <a:rect l="0" t="0" r="0" b="0"/>
            <a:pathLst>
              <a:path w="428626" h="44650">
                <a:moveTo>
                  <a:pt x="0" y="35719"/>
                </a:moveTo>
                <a:lnTo>
                  <a:pt x="8930" y="35719"/>
                </a:lnTo>
                <a:lnTo>
                  <a:pt x="17860" y="44649"/>
                </a:lnTo>
                <a:lnTo>
                  <a:pt x="35719" y="44649"/>
                </a:lnTo>
                <a:lnTo>
                  <a:pt x="71438" y="35719"/>
                </a:lnTo>
                <a:lnTo>
                  <a:pt x="116086" y="35719"/>
                </a:lnTo>
                <a:lnTo>
                  <a:pt x="178594" y="26789"/>
                </a:lnTo>
                <a:lnTo>
                  <a:pt x="241102" y="8930"/>
                </a:lnTo>
                <a:lnTo>
                  <a:pt x="303610" y="0"/>
                </a:lnTo>
                <a:lnTo>
                  <a:pt x="357188" y="0"/>
                </a:lnTo>
                <a:lnTo>
                  <a:pt x="401836" y="0"/>
                </a:lnTo>
                <a:lnTo>
                  <a:pt x="428625" y="8930"/>
                </a:lnTo>
                <a:lnTo>
                  <a:pt x="42862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3" name="Freeform 21642"/>
          <p:cNvSpPr/>
          <p:nvPr/>
        </p:nvSpPr>
        <p:spPr bwMode="auto">
          <a:xfrm>
            <a:off x="4054078" y="6241851"/>
            <a:ext cx="116087" cy="26790"/>
          </a:xfrm>
          <a:custGeom>
            <a:avLst/>
            <a:gdLst/>
            <a:ahLst/>
            <a:cxnLst/>
            <a:rect l="0" t="0" r="0" b="0"/>
            <a:pathLst>
              <a:path w="116087" h="26790">
                <a:moveTo>
                  <a:pt x="0" y="0"/>
                </a:moveTo>
                <a:lnTo>
                  <a:pt x="8930" y="0"/>
                </a:lnTo>
                <a:lnTo>
                  <a:pt x="17860" y="8929"/>
                </a:lnTo>
                <a:lnTo>
                  <a:pt x="35719" y="17859"/>
                </a:lnTo>
                <a:lnTo>
                  <a:pt x="53578" y="26789"/>
                </a:lnTo>
                <a:lnTo>
                  <a:pt x="80367" y="26789"/>
                </a:lnTo>
                <a:lnTo>
                  <a:pt x="98227" y="26789"/>
                </a:lnTo>
                <a:lnTo>
                  <a:pt x="107156" y="17859"/>
                </a:lnTo>
                <a:lnTo>
                  <a:pt x="116086" y="892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4" name="Freeform 21643"/>
          <p:cNvSpPr/>
          <p:nvPr/>
        </p:nvSpPr>
        <p:spPr bwMode="auto">
          <a:xfrm>
            <a:off x="4036219" y="6313288"/>
            <a:ext cx="151805" cy="71439"/>
          </a:xfrm>
          <a:custGeom>
            <a:avLst/>
            <a:gdLst/>
            <a:ahLst/>
            <a:cxnLst/>
            <a:rect l="0" t="0" r="0" b="0"/>
            <a:pathLst>
              <a:path w="151805" h="71439">
                <a:moveTo>
                  <a:pt x="0" y="0"/>
                </a:moveTo>
                <a:lnTo>
                  <a:pt x="0" y="8930"/>
                </a:lnTo>
                <a:lnTo>
                  <a:pt x="0" y="26789"/>
                </a:lnTo>
                <a:lnTo>
                  <a:pt x="8929" y="44649"/>
                </a:lnTo>
                <a:lnTo>
                  <a:pt x="26789" y="62508"/>
                </a:lnTo>
                <a:lnTo>
                  <a:pt x="53578" y="71438"/>
                </a:lnTo>
                <a:lnTo>
                  <a:pt x="80367" y="71438"/>
                </a:lnTo>
                <a:lnTo>
                  <a:pt x="116086" y="62508"/>
                </a:lnTo>
                <a:lnTo>
                  <a:pt x="133945" y="44649"/>
                </a:lnTo>
                <a:lnTo>
                  <a:pt x="151804" y="8930"/>
                </a:lnTo>
                <a:lnTo>
                  <a:pt x="15180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5" name="Freeform 21644"/>
          <p:cNvSpPr/>
          <p:nvPr/>
        </p:nvSpPr>
        <p:spPr bwMode="auto">
          <a:xfrm>
            <a:off x="4295180" y="2402086"/>
            <a:ext cx="1268016" cy="1089422"/>
          </a:xfrm>
          <a:custGeom>
            <a:avLst/>
            <a:gdLst/>
            <a:ahLst/>
            <a:cxnLst/>
            <a:rect l="0" t="0" r="0" b="0"/>
            <a:pathLst>
              <a:path w="1268016" h="1089422">
                <a:moveTo>
                  <a:pt x="1268015" y="8929"/>
                </a:moveTo>
                <a:lnTo>
                  <a:pt x="1250156" y="8929"/>
                </a:lnTo>
                <a:lnTo>
                  <a:pt x="1223367" y="0"/>
                </a:lnTo>
                <a:lnTo>
                  <a:pt x="1178718" y="0"/>
                </a:lnTo>
                <a:lnTo>
                  <a:pt x="1134070" y="0"/>
                </a:lnTo>
                <a:lnTo>
                  <a:pt x="1080492" y="0"/>
                </a:lnTo>
                <a:lnTo>
                  <a:pt x="1026914" y="8929"/>
                </a:lnTo>
                <a:lnTo>
                  <a:pt x="973336" y="8929"/>
                </a:lnTo>
                <a:lnTo>
                  <a:pt x="919758" y="26789"/>
                </a:lnTo>
                <a:lnTo>
                  <a:pt x="857250" y="35718"/>
                </a:lnTo>
                <a:lnTo>
                  <a:pt x="794742" y="62508"/>
                </a:lnTo>
                <a:lnTo>
                  <a:pt x="723304" y="89297"/>
                </a:lnTo>
                <a:lnTo>
                  <a:pt x="660797" y="116086"/>
                </a:lnTo>
                <a:lnTo>
                  <a:pt x="589359" y="160734"/>
                </a:lnTo>
                <a:lnTo>
                  <a:pt x="517922" y="214312"/>
                </a:lnTo>
                <a:lnTo>
                  <a:pt x="455414" y="276820"/>
                </a:lnTo>
                <a:lnTo>
                  <a:pt x="392906" y="339328"/>
                </a:lnTo>
                <a:lnTo>
                  <a:pt x="321468" y="410765"/>
                </a:lnTo>
                <a:lnTo>
                  <a:pt x="267890" y="491132"/>
                </a:lnTo>
                <a:lnTo>
                  <a:pt x="214312" y="571500"/>
                </a:lnTo>
                <a:lnTo>
                  <a:pt x="160734" y="660796"/>
                </a:lnTo>
                <a:lnTo>
                  <a:pt x="107156" y="741164"/>
                </a:lnTo>
                <a:lnTo>
                  <a:pt x="71437" y="830460"/>
                </a:lnTo>
                <a:lnTo>
                  <a:pt x="35718" y="919757"/>
                </a:lnTo>
                <a:lnTo>
                  <a:pt x="8929" y="1000125"/>
                </a:lnTo>
                <a:lnTo>
                  <a:pt x="0" y="1089421"/>
                </a:lnTo>
                <a:lnTo>
                  <a:pt x="0" y="10894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6" name="Freeform 21645"/>
          <p:cNvSpPr/>
          <p:nvPr/>
        </p:nvSpPr>
        <p:spPr bwMode="auto">
          <a:xfrm>
            <a:off x="5616773" y="2277070"/>
            <a:ext cx="437556" cy="1589485"/>
          </a:xfrm>
          <a:custGeom>
            <a:avLst/>
            <a:gdLst/>
            <a:ahLst/>
            <a:cxnLst/>
            <a:rect l="0" t="0" r="0" b="0"/>
            <a:pathLst>
              <a:path w="437556" h="1589485">
                <a:moveTo>
                  <a:pt x="89297" y="0"/>
                </a:moveTo>
                <a:lnTo>
                  <a:pt x="98227" y="0"/>
                </a:lnTo>
                <a:lnTo>
                  <a:pt x="107157" y="8930"/>
                </a:lnTo>
                <a:lnTo>
                  <a:pt x="116086" y="26789"/>
                </a:lnTo>
                <a:lnTo>
                  <a:pt x="142875" y="53578"/>
                </a:lnTo>
                <a:lnTo>
                  <a:pt x="169665" y="89297"/>
                </a:lnTo>
                <a:lnTo>
                  <a:pt x="205383" y="142875"/>
                </a:lnTo>
                <a:lnTo>
                  <a:pt x="241102" y="214313"/>
                </a:lnTo>
                <a:lnTo>
                  <a:pt x="285750" y="285750"/>
                </a:lnTo>
                <a:lnTo>
                  <a:pt x="330399" y="375047"/>
                </a:lnTo>
                <a:lnTo>
                  <a:pt x="366118" y="464344"/>
                </a:lnTo>
                <a:lnTo>
                  <a:pt x="392907" y="571500"/>
                </a:lnTo>
                <a:lnTo>
                  <a:pt x="419696" y="678656"/>
                </a:lnTo>
                <a:lnTo>
                  <a:pt x="437555" y="794742"/>
                </a:lnTo>
                <a:lnTo>
                  <a:pt x="437555" y="919758"/>
                </a:lnTo>
                <a:lnTo>
                  <a:pt x="410766" y="1044773"/>
                </a:lnTo>
                <a:lnTo>
                  <a:pt x="348258" y="1178719"/>
                </a:lnTo>
                <a:lnTo>
                  <a:pt x="267891" y="1312664"/>
                </a:lnTo>
                <a:lnTo>
                  <a:pt x="142875" y="1455539"/>
                </a:lnTo>
                <a:lnTo>
                  <a:pt x="0" y="1589484"/>
                </a:lnTo>
                <a:lnTo>
                  <a:pt x="0" y="1589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7" name="Freeform 21646"/>
          <p:cNvSpPr/>
          <p:nvPr/>
        </p:nvSpPr>
        <p:spPr bwMode="auto">
          <a:xfrm>
            <a:off x="4554141" y="6098976"/>
            <a:ext cx="26790" cy="312540"/>
          </a:xfrm>
          <a:custGeom>
            <a:avLst/>
            <a:gdLst/>
            <a:ahLst/>
            <a:cxnLst/>
            <a:rect l="0" t="0" r="0" b="0"/>
            <a:pathLst>
              <a:path w="26790" h="312540">
                <a:moveTo>
                  <a:pt x="26789" y="8929"/>
                </a:moveTo>
                <a:lnTo>
                  <a:pt x="26789" y="8929"/>
                </a:lnTo>
                <a:lnTo>
                  <a:pt x="26789" y="8929"/>
                </a:lnTo>
                <a:lnTo>
                  <a:pt x="26789" y="0"/>
                </a:lnTo>
                <a:lnTo>
                  <a:pt x="26789" y="0"/>
                </a:lnTo>
                <a:lnTo>
                  <a:pt x="26789" y="8929"/>
                </a:lnTo>
                <a:lnTo>
                  <a:pt x="26789" y="26789"/>
                </a:lnTo>
                <a:lnTo>
                  <a:pt x="26789" y="62508"/>
                </a:lnTo>
                <a:lnTo>
                  <a:pt x="17859" y="98226"/>
                </a:lnTo>
                <a:lnTo>
                  <a:pt x="17859" y="133945"/>
                </a:lnTo>
                <a:lnTo>
                  <a:pt x="17859" y="178594"/>
                </a:lnTo>
                <a:lnTo>
                  <a:pt x="17859" y="223242"/>
                </a:lnTo>
                <a:lnTo>
                  <a:pt x="8929" y="258961"/>
                </a:lnTo>
                <a:lnTo>
                  <a:pt x="8929" y="285750"/>
                </a:lnTo>
                <a:lnTo>
                  <a:pt x="0" y="312539"/>
                </a:lnTo>
                <a:lnTo>
                  <a:pt x="0" y="312539"/>
                </a:lnTo>
                <a:lnTo>
                  <a:pt x="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8" name="Freeform 21647"/>
          <p:cNvSpPr/>
          <p:nvPr/>
        </p:nvSpPr>
        <p:spPr bwMode="auto">
          <a:xfrm>
            <a:off x="4705945" y="6241851"/>
            <a:ext cx="357189" cy="71438"/>
          </a:xfrm>
          <a:custGeom>
            <a:avLst/>
            <a:gdLst/>
            <a:ahLst/>
            <a:cxnLst/>
            <a:rect l="0" t="0" r="0" b="0"/>
            <a:pathLst>
              <a:path w="357189" h="71438">
                <a:moveTo>
                  <a:pt x="0" y="53578"/>
                </a:moveTo>
                <a:lnTo>
                  <a:pt x="0" y="53578"/>
                </a:lnTo>
                <a:lnTo>
                  <a:pt x="8930" y="53578"/>
                </a:lnTo>
                <a:lnTo>
                  <a:pt x="8930" y="53578"/>
                </a:lnTo>
                <a:lnTo>
                  <a:pt x="26789" y="53578"/>
                </a:lnTo>
                <a:lnTo>
                  <a:pt x="44649" y="53578"/>
                </a:lnTo>
                <a:lnTo>
                  <a:pt x="62508" y="53578"/>
                </a:lnTo>
                <a:lnTo>
                  <a:pt x="89297" y="53578"/>
                </a:lnTo>
                <a:lnTo>
                  <a:pt x="116086" y="53578"/>
                </a:lnTo>
                <a:lnTo>
                  <a:pt x="142875" y="62508"/>
                </a:lnTo>
                <a:lnTo>
                  <a:pt x="178594" y="71437"/>
                </a:lnTo>
                <a:lnTo>
                  <a:pt x="214313" y="71437"/>
                </a:lnTo>
                <a:lnTo>
                  <a:pt x="250032" y="62508"/>
                </a:lnTo>
                <a:lnTo>
                  <a:pt x="294680" y="44648"/>
                </a:lnTo>
                <a:lnTo>
                  <a:pt x="330399" y="26789"/>
                </a:lnTo>
                <a:lnTo>
                  <a:pt x="357188" y="0"/>
                </a:lnTo>
                <a:lnTo>
                  <a:pt x="35718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49" name="Freeform 21648"/>
          <p:cNvSpPr/>
          <p:nvPr/>
        </p:nvSpPr>
        <p:spPr bwMode="auto">
          <a:xfrm>
            <a:off x="5107781" y="6170413"/>
            <a:ext cx="17861" cy="258962"/>
          </a:xfrm>
          <a:custGeom>
            <a:avLst/>
            <a:gdLst/>
            <a:ahLst/>
            <a:cxnLst/>
            <a:rect l="0" t="0" r="0" b="0"/>
            <a:pathLst>
              <a:path w="17861" h="258962">
                <a:moveTo>
                  <a:pt x="17860" y="0"/>
                </a:moveTo>
                <a:lnTo>
                  <a:pt x="17860" y="0"/>
                </a:lnTo>
                <a:lnTo>
                  <a:pt x="17860" y="0"/>
                </a:lnTo>
                <a:lnTo>
                  <a:pt x="17860" y="0"/>
                </a:lnTo>
                <a:lnTo>
                  <a:pt x="17860" y="8930"/>
                </a:lnTo>
                <a:lnTo>
                  <a:pt x="17860" y="26789"/>
                </a:lnTo>
                <a:lnTo>
                  <a:pt x="17860" y="53578"/>
                </a:lnTo>
                <a:lnTo>
                  <a:pt x="17860" y="98227"/>
                </a:lnTo>
                <a:lnTo>
                  <a:pt x="17860" y="142875"/>
                </a:lnTo>
                <a:lnTo>
                  <a:pt x="17860" y="178594"/>
                </a:lnTo>
                <a:lnTo>
                  <a:pt x="17860" y="214313"/>
                </a:lnTo>
                <a:lnTo>
                  <a:pt x="8930" y="241102"/>
                </a:lnTo>
                <a:lnTo>
                  <a:pt x="8930" y="258961"/>
                </a:lnTo>
                <a:lnTo>
                  <a:pt x="0" y="258961"/>
                </a:lnTo>
                <a:lnTo>
                  <a:pt x="0" y="232172"/>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0" name="Freeform 21649"/>
          <p:cNvSpPr/>
          <p:nvPr/>
        </p:nvSpPr>
        <p:spPr bwMode="auto">
          <a:xfrm>
            <a:off x="5036344" y="6081116"/>
            <a:ext cx="285751" cy="178595"/>
          </a:xfrm>
          <a:custGeom>
            <a:avLst/>
            <a:gdLst/>
            <a:ahLst/>
            <a:cxnLst/>
            <a:rect l="0" t="0" r="0" b="0"/>
            <a:pathLst>
              <a:path w="285751" h="178595">
                <a:moveTo>
                  <a:pt x="0" y="35719"/>
                </a:moveTo>
                <a:lnTo>
                  <a:pt x="8929" y="35719"/>
                </a:lnTo>
                <a:lnTo>
                  <a:pt x="17859" y="35719"/>
                </a:lnTo>
                <a:lnTo>
                  <a:pt x="26789" y="26789"/>
                </a:lnTo>
                <a:lnTo>
                  <a:pt x="53578" y="26789"/>
                </a:lnTo>
                <a:lnTo>
                  <a:pt x="80367" y="17860"/>
                </a:lnTo>
                <a:lnTo>
                  <a:pt x="116086" y="8930"/>
                </a:lnTo>
                <a:lnTo>
                  <a:pt x="160734" y="0"/>
                </a:lnTo>
                <a:lnTo>
                  <a:pt x="196453" y="0"/>
                </a:lnTo>
                <a:lnTo>
                  <a:pt x="241101" y="8930"/>
                </a:lnTo>
                <a:lnTo>
                  <a:pt x="267890" y="26789"/>
                </a:lnTo>
                <a:lnTo>
                  <a:pt x="285750" y="44649"/>
                </a:lnTo>
                <a:lnTo>
                  <a:pt x="285750" y="80368"/>
                </a:lnTo>
                <a:lnTo>
                  <a:pt x="267890" y="107157"/>
                </a:lnTo>
                <a:lnTo>
                  <a:pt x="232172" y="133946"/>
                </a:lnTo>
                <a:lnTo>
                  <a:pt x="205383" y="160735"/>
                </a:lnTo>
                <a:lnTo>
                  <a:pt x="178594" y="169664"/>
                </a:lnTo>
                <a:lnTo>
                  <a:pt x="160734" y="178594"/>
                </a:lnTo>
                <a:lnTo>
                  <a:pt x="16073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1" name="Freeform 21650"/>
          <p:cNvSpPr/>
          <p:nvPr/>
        </p:nvSpPr>
        <p:spPr bwMode="auto">
          <a:xfrm>
            <a:off x="5161359" y="6304359"/>
            <a:ext cx="258962" cy="205383"/>
          </a:xfrm>
          <a:custGeom>
            <a:avLst/>
            <a:gdLst/>
            <a:ahLst/>
            <a:cxnLst/>
            <a:rect l="0" t="0" r="0" b="0"/>
            <a:pathLst>
              <a:path w="258962" h="205383">
                <a:moveTo>
                  <a:pt x="0" y="89296"/>
                </a:moveTo>
                <a:lnTo>
                  <a:pt x="8930" y="89296"/>
                </a:lnTo>
                <a:lnTo>
                  <a:pt x="17860" y="89296"/>
                </a:lnTo>
                <a:lnTo>
                  <a:pt x="26789" y="89296"/>
                </a:lnTo>
                <a:lnTo>
                  <a:pt x="44649" y="80367"/>
                </a:lnTo>
                <a:lnTo>
                  <a:pt x="62508" y="80367"/>
                </a:lnTo>
                <a:lnTo>
                  <a:pt x="80368" y="71437"/>
                </a:lnTo>
                <a:lnTo>
                  <a:pt x="98227" y="71437"/>
                </a:lnTo>
                <a:lnTo>
                  <a:pt x="116086" y="71437"/>
                </a:lnTo>
                <a:lnTo>
                  <a:pt x="125016" y="62507"/>
                </a:lnTo>
                <a:lnTo>
                  <a:pt x="133946" y="62507"/>
                </a:lnTo>
                <a:lnTo>
                  <a:pt x="133946" y="53578"/>
                </a:lnTo>
                <a:lnTo>
                  <a:pt x="133946" y="35718"/>
                </a:lnTo>
                <a:lnTo>
                  <a:pt x="133946" y="26789"/>
                </a:lnTo>
                <a:lnTo>
                  <a:pt x="133946" y="8929"/>
                </a:lnTo>
                <a:lnTo>
                  <a:pt x="125016" y="0"/>
                </a:lnTo>
                <a:lnTo>
                  <a:pt x="116086" y="0"/>
                </a:lnTo>
                <a:lnTo>
                  <a:pt x="98227" y="8929"/>
                </a:lnTo>
                <a:lnTo>
                  <a:pt x="89297" y="26789"/>
                </a:lnTo>
                <a:lnTo>
                  <a:pt x="71438" y="44648"/>
                </a:lnTo>
                <a:lnTo>
                  <a:pt x="62508" y="80367"/>
                </a:lnTo>
                <a:lnTo>
                  <a:pt x="53579" y="116086"/>
                </a:lnTo>
                <a:lnTo>
                  <a:pt x="62508" y="142875"/>
                </a:lnTo>
                <a:lnTo>
                  <a:pt x="71438" y="178593"/>
                </a:lnTo>
                <a:lnTo>
                  <a:pt x="89297" y="196453"/>
                </a:lnTo>
                <a:lnTo>
                  <a:pt x="116086" y="205382"/>
                </a:lnTo>
                <a:lnTo>
                  <a:pt x="142875" y="205382"/>
                </a:lnTo>
                <a:lnTo>
                  <a:pt x="178594" y="187523"/>
                </a:lnTo>
                <a:lnTo>
                  <a:pt x="223243" y="160734"/>
                </a:lnTo>
                <a:lnTo>
                  <a:pt x="258961" y="125015"/>
                </a:lnTo>
                <a:lnTo>
                  <a:pt x="258961"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2" name="Freeform 21651"/>
          <p:cNvSpPr/>
          <p:nvPr/>
        </p:nvSpPr>
        <p:spPr bwMode="auto">
          <a:xfrm>
            <a:off x="5411391" y="6098976"/>
            <a:ext cx="142876" cy="357188"/>
          </a:xfrm>
          <a:custGeom>
            <a:avLst/>
            <a:gdLst/>
            <a:ahLst/>
            <a:cxnLst/>
            <a:rect l="0" t="0" r="0" b="0"/>
            <a:pathLst>
              <a:path w="142876" h="357188">
                <a:moveTo>
                  <a:pt x="0" y="0"/>
                </a:moveTo>
                <a:lnTo>
                  <a:pt x="8929" y="0"/>
                </a:lnTo>
                <a:lnTo>
                  <a:pt x="17859" y="0"/>
                </a:lnTo>
                <a:lnTo>
                  <a:pt x="35718" y="8929"/>
                </a:lnTo>
                <a:lnTo>
                  <a:pt x="53578" y="26789"/>
                </a:lnTo>
                <a:lnTo>
                  <a:pt x="80367" y="62508"/>
                </a:lnTo>
                <a:lnTo>
                  <a:pt x="107156" y="116086"/>
                </a:lnTo>
                <a:lnTo>
                  <a:pt x="125015" y="178594"/>
                </a:lnTo>
                <a:lnTo>
                  <a:pt x="133945" y="250031"/>
                </a:lnTo>
                <a:lnTo>
                  <a:pt x="142875" y="294679"/>
                </a:lnTo>
                <a:lnTo>
                  <a:pt x="133945" y="330398"/>
                </a:lnTo>
                <a:lnTo>
                  <a:pt x="133945" y="357187"/>
                </a:lnTo>
                <a:lnTo>
                  <a:pt x="133945"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3" name="Freeform 21652"/>
          <p:cNvSpPr/>
          <p:nvPr/>
        </p:nvSpPr>
        <p:spPr bwMode="auto">
          <a:xfrm>
            <a:off x="4446984" y="6036468"/>
            <a:ext cx="151806" cy="535782"/>
          </a:xfrm>
          <a:custGeom>
            <a:avLst/>
            <a:gdLst/>
            <a:ahLst/>
            <a:cxnLst/>
            <a:rect l="0" t="0" r="0" b="0"/>
            <a:pathLst>
              <a:path w="151806" h="535782">
                <a:moveTo>
                  <a:pt x="98227" y="0"/>
                </a:moveTo>
                <a:lnTo>
                  <a:pt x="89297" y="0"/>
                </a:lnTo>
                <a:lnTo>
                  <a:pt x="89297" y="0"/>
                </a:lnTo>
                <a:lnTo>
                  <a:pt x="89297" y="0"/>
                </a:lnTo>
                <a:lnTo>
                  <a:pt x="80368" y="8930"/>
                </a:lnTo>
                <a:lnTo>
                  <a:pt x="62508" y="35719"/>
                </a:lnTo>
                <a:lnTo>
                  <a:pt x="53579" y="71437"/>
                </a:lnTo>
                <a:lnTo>
                  <a:pt x="35719" y="125016"/>
                </a:lnTo>
                <a:lnTo>
                  <a:pt x="17860" y="205383"/>
                </a:lnTo>
                <a:lnTo>
                  <a:pt x="0" y="276820"/>
                </a:lnTo>
                <a:lnTo>
                  <a:pt x="8930" y="339328"/>
                </a:lnTo>
                <a:lnTo>
                  <a:pt x="8930" y="383977"/>
                </a:lnTo>
                <a:lnTo>
                  <a:pt x="26789" y="419695"/>
                </a:lnTo>
                <a:lnTo>
                  <a:pt x="53579" y="464344"/>
                </a:lnTo>
                <a:lnTo>
                  <a:pt x="89297" y="508992"/>
                </a:lnTo>
                <a:lnTo>
                  <a:pt x="151805" y="535781"/>
                </a:lnTo>
                <a:lnTo>
                  <a:pt x="151805" y="53578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4" name="Freeform 21653"/>
          <p:cNvSpPr/>
          <p:nvPr/>
        </p:nvSpPr>
        <p:spPr bwMode="auto">
          <a:xfrm>
            <a:off x="5634633" y="6179343"/>
            <a:ext cx="62509" cy="223243"/>
          </a:xfrm>
          <a:custGeom>
            <a:avLst/>
            <a:gdLst/>
            <a:ahLst/>
            <a:cxnLst/>
            <a:rect l="0" t="0" r="0" b="0"/>
            <a:pathLst>
              <a:path w="62509" h="223243">
                <a:moveTo>
                  <a:pt x="0" y="8930"/>
                </a:moveTo>
                <a:lnTo>
                  <a:pt x="0" y="0"/>
                </a:lnTo>
                <a:lnTo>
                  <a:pt x="0" y="0"/>
                </a:lnTo>
                <a:lnTo>
                  <a:pt x="0" y="0"/>
                </a:lnTo>
                <a:lnTo>
                  <a:pt x="0" y="0"/>
                </a:lnTo>
                <a:lnTo>
                  <a:pt x="0" y="17859"/>
                </a:lnTo>
                <a:lnTo>
                  <a:pt x="0" y="35719"/>
                </a:lnTo>
                <a:lnTo>
                  <a:pt x="0" y="71437"/>
                </a:lnTo>
                <a:lnTo>
                  <a:pt x="0" y="107156"/>
                </a:lnTo>
                <a:lnTo>
                  <a:pt x="0" y="142875"/>
                </a:lnTo>
                <a:lnTo>
                  <a:pt x="0" y="169664"/>
                </a:lnTo>
                <a:lnTo>
                  <a:pt x="0" y="196453"/>
                </a:lnTo>
                <a:lnTo>
                  <a:pt x="8930" y="214312"/>
                </a:lnTo>
                <a:lnTo>
                  <a:pt x="17859" y="223242"/>
                </a:lnTo>
                <a:lnTo>
                  <a:pt x="26789" y="223242"/>
                </a:lnTo>
                <a:lnTo>
                  <a:pt x="35719" y="223242"/>
                </a:lnTo>
                <a:lnTo>
                  <a:pt x="44648" y="214312"/>
                </a:lnTo>
                <a:lnTo>
                  <a:pt x="53578" y="187523"/>
                </a:lnTo>
                <a:lnTo>
                  <a:pt x="53578" y="169664"/>
                </a:lnTo>
                <a:lnTo>
                  <a:pt x="62508" y="151805"/>
                </a:lnTo>
                <a:lnTo>
                  <a:pt x="6250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5" name="Freeform 21654"/>
          <p:cNvSpPr/>
          <p:nvPr/>
        </p:nvSpPr>
        <p:spPr bwMode="auto">
          <a:xfrm>
            <a:off x="5616773" y="6188273"/>
            <a:ext cx="116087" cy="71438"/>
          </a:xfrm>
          <a:custGeom>
            <a:avLst/>
            <a:gdLst/>
            <a:ahLst/>
            <a:cxnLst/>
            <a:rect l="0" t="0" r="0" b="0"/>
            <a:pathLst>
              <a:path w="116087" h="71438">
                <a:moveTo>
                  <a:pt x="0" y="62507"/>
                </a:moveTo>
                <a:lnTo>
                  <a:pt x="8930" y="71437"/>
                </a:lnTo>
                <a:lnTo>
                  <a:pt x="8930" y="71437"/>
                </a:lnTo>
                <a:lnTo>
                  <a:pt x="17860" y="71437"/>
                </a:lnTo>
                <a:lnTo>
                  <a:pt x="26790" y="62507"/>
                </a:lnTo>
                <a:lnTo>
                  <a:pt x="44649" y="62507"/>
                </a:lnTo>
                <a:lnTo>
                  <a:pt x="62508" y="53578"/>
                </a:lnTo>
                <a:lnTo>
                  <a:pt x="80368" y="53578"/>
                </a:lnTo>
                <a:lnTo>
                  <a:pt x="98227" y="35718"/>
                </a:lnTo>
                <a:lnTo>
                  <a:pt x="107157" y="26789"/>
                </a:lnTo>
                <a:lnTo>
                  <a:pt x="116086" y="1785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6" name="Freeform 21655"/>
          <p:cNvSpPr/>
          <p:nvPr/>
        </p:nvSpPr>
        <p:spPr bwMode="auto">
          <a:xfrm>
            <a:off x="5616773" y="6116835"/>
            <a:ext cx="125017" cy="26790"/>
          </a:xfrm>
          <a:custGeom>
            <a:avLst/>
            <a:gdLst/>
            <a:ahLst/>
            <a:cxnLst/>
            <a:rect l="0" t="0" r="0" b="0"/>
            <a:pathLst>
              <a:path w="125017" h="26790">
                <a:moveTo>
                  <a:pt x="8930" y="26789"/>
                </a:moveTo>
                <a:lnTo>
                  <a:pt x="0" y="26789"/>
                </a:lnTo>
                <a:lnTo>
                  <a:pt x="0" y="17860"/>
                </a:lnTo>
                <a:lnTo>
                  <a:pt x="0" y="8930"/>
                </a:lnTo>
                <a:lnTo>
                  <a:pt x="0" y="8930"/>
                </a:lnTo>
                <a:lnTo>
                  <a:pt x="8930" y="0"/>
                </a:lnTo>
                <a:lnTo>
                  <a:pt x="26790" y="0"/>
                </a:lnTo>
                <a:lnTo>
                  <a:pt x="44649" y="8930"/>
                </a:lnTo>
                <a:lnTo>
                  <a:pt x="62508" y="8930"/>
                </a:lnTo>
                <a:lnTo>
                  <a:pt x="89297" y="17860"/>
                </a:lnTo>
                <a:lnTo>
                  <a:pt x="107157" y="1786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7" name="Freeform 21656"/>
          <p:cNvSpPr/>
          <p:nvPr/>
        </p:nvSpPr>
        <p:spPr bwMode="auto">
          <a:xfrm>
            <a:off x="5848945" y="6116835"/>
            <a:ext cx="17861" cy="250032"/>
          </a:xfrm>
          <a:custGeom>
            <a:avLst/>
            <a:gdLst/>
            <a:ahLst/>
            <a:cxnLst/>
            <a:rect l="0" t="0" r="0" b="0"/>
            <a:pathLst>
              <a:path w="17861" h="250032">
                <a:moveTo>
                  <a:pt x="17860" y="0"/>
                </a:moveTo>
                <a:lnTo>
                  <a:pt x="17860" y="8930"/>
                </a:lnTo>
                <a:lnTo>
                  <a:pt x="17860" y="17860"/>
                </a:lnTo>
                <a:lnTo>
                  <a:pt x="8930" y="35719"/>
                </a:lnTo>
                <a:lnTo>
                  <a:pt x="8930" y="53578"/>
                </a:lnTo>
                <a:lnTo>
                  <a:pt x="8930" y="89297"/>
                </a:lnTo>
                <a:lnTo>
                  <a:pt x="8930" y="125016"/>
                </a:lnTo>
                <a:lnTo>
                  <a:pt x="8930" y="160735"/>
                </a:lnTo>
                <a:lnTo>
                  <a:pt x="8930" y="187524"/>
                </a:lnTo>
                <a:lnTo>
                  <a:pt x="8930" y="214313"/>
                </a:lnTo>
                <a:lnTo>
                  <a:pt x="0" y="232172"/>
                </a:lnTo>
                <a:lnTo>
                  <a:pt x="0" y="241102"/>
                </a:lnTo>
                <a:lnTo>
                  <a:pt x="0" y="250031"/>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8" name="Freeform 21657"/>
          <p:cNvSpPr/>
          <p:nvPr/>
        </p:nvSpPr>
        <p:spPr bwMode="auto">
          <a:xfrm>
            <a:off x="5723930" y="6045398"/>
            <a:ext cx="267891" cy="71438"/>
          </a:xfrm>
          <a:custGeom>
            <a:avLst/>
            <a:gdLst/>
            <a:ahLst/>
            <a:cxnLst/>
            <a:rect l="0" t="0" r="0" b="0"/>
            <a:pathLst>
              <a:path w="267891" h="71438">
                <a:moveTo>
                  <a:pt x="0" y="71437"/>
                </a:moveTo>
                <a:lnTo>
                  <a:pt x="0" y="71437"/>
                </a:lnTo>
                <a:lnTo>
                  <a:pt x="17859" y="71437"/>
                </a:lnTo>
                <a:lnTo>
                  <a:pt x="35718" y="62507"/>
                </a:lnTo>
                <a:lnTo>
                  <a:pt x="71437" y="53578"/>
                </a:lnTo>
                <a:lnTo>
                  <a:pt x="116086" y="44648"/>
                </a:lnTo>
                <a:lnTo>
                  <a:pt x="160734" y="26789"/>
                </a:lnTo>
                <a:lnTo>
                  <a:pt x="205383" y="17859"/>
                </a:lnTo>
                <a:lnTo>
                  <a:pt x="241101" y="8929"/>
                </a:lnTo>
                <a:lnTo>
                  <a:pt x="267890" y="0"/>
                </a:lnTo>
                <a:lnTo>
                  <a:pt x="267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59" name="Freeform 21658"/>
          <p:cNvSpPr/>
          <p:nvPr/>
        </p:nvSpPr>
        <p:spPr bwMode="auto">
          <a:xfrm>
            <a:off x="5920383" y="6295429"/>
            <a:ext cx="71438" cy="169665"/>
          </a:xfrm>
          <a:custGeom>
            <a:avLst/>
            <a:gdLst/>
            <a:ahLst/>
            <a:cxnLst/>
            <a:rect l="0" t="0" r="0" b="0"/>
            <a:pathLst>
              <a:path w="71438" h="169665">
                <a:moveTo>
                  <a:pt x="26789" y="8930"/>
                </a:moveTo>
                <a:lnTo>
                  <a:pt x="26789" y="8930"/>
                </a:lnTo>
                <a:lnTo>
                  <a:pt x="17859" y="8930"/>
                </a:lnTo>
                <a:lnTo>
                  <a:pt x="17859" y="8930"/>
                </a:lnTo>
                <a:lnTo>
                  <a:pt x="8930" y="17859"/>
                </a:lnTo>
                <a:lnTo>
                  <a:pt x="8930" y="26789"/>
                </a:lnTo>
                <a:lnTo>
                  <a:pt x="0" y="44648"/>
                </a:lnTo>
                <a:lnTo>
                  <a:pt x="0" y="71437"/>
                </a:lnTo>
                <a:lnTo>
                  <a:pt x="0" y="89297"/>
                </a:lnTo>
                <a:lnTo>
                  <a:pt x="0" y="116086"/>
                </a:lnTo>
                <a:lnTo>
                  <a:pt x="0" y="142875"/>
                </a:lnTo>
                <a:lnTo>
                  <a:pt x="8930" y="160734"/>
                </a:lnTo>
                <a:lnTo>
                  <a:pt x="17859" y="169664"/>
                </a:lnTo>
                <a:lnTo>
                  <a:pt x="26789" y="169664"/>
                </a:lnTo>
                <a:lnTo>
                  <a:pt x="44648" y="151805"/>
                </a:lnTo>
                <a:lnTo>
                  <a:pt x="53578" y="133945"/>
                </a:lnTo>
                <a:lnTo>
                  <a:pt x="71437" y="107156"/>
                </a:lnTo>
                <a:lnTo>
                  <a:pt x="71437" y="71437"/>
                </a:lnTo>
                <a:lnTo>
                  <a:pt x="71437" y="35719"/>
                </a:lnTo>
                <a:lnTo>
                  <a:pt x="62508" y="17859"/>
                </a:lnTo>
                <a:lnTo>
                  <a:pt x="53578" y="0"/>
                </a:lnTo>
                <a:lnTo>
                  <a:pt x="35719" y="0"/>
                </a:lnTo>
                <a:lnTo>
                  <a:pt x="26789" y="8930"/>
                </a:lnTo>
                <a:lnTo>
                  <a:pt x="17859" y="26789"/>
                </a:lnTo>
                <a:lnTo>
                  <a:pt x="8930" y="35719"/>
                </a:lnTo>
                <a:lnTo>
                  <a:pt x="8930" y="53578"/>
                </a:lnTo>
                <a:lnTo>
                  <a:pt x="17859" y="62508"/>
                </a:lnTo>
                <a:lnTo>
                  <a:pt x="35719" y="71437"/>
                </a:lnTo>
                <a:lnTo>
                  <a:pt x="3571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0" name="Freeform 21659"/>
          <p:cNvSpPr/>
          <p:nvPr/>
        </p:nvSpPr>
        <p:spPr bwMode="auto">
          <a:xfrm>
            <a:off x="6036469" y="6313288"/>
            <a:ext cx="89298" cy="125017"/>
          </a:xfrm>
          <a:custGeom>
            <a:avLst/>
            <a:gdLst/>
            <a:ahLst/>
            <a:cxnLst/>
            <a:rect l="0" t="0" r="0" b="0"/>
            <a:pathLst>
              <a:path w="89298" h="125017">
                <a:moveTo>
                  <a:pt x="0" y="0"/>
                </a:moveTo>
                <a:lnTo>
                  <a:pt x="0" y="0"/>
                </a:lnTo>
                <a:lnTo>
                  <a:pt x="0" y="0"/>
                </a:lnTo>
                <a:lnTo>
                  <a:pt x="0" y="8930"/>
                </a:lnTo>
                <a:lnTo>
                  <a:pt x="8929" y="17860"/>
                </a:lnTo>
                <a:lnTo>
                  <a:pt x="8929" y="35719"/>
                </a:lnTo>
                <a:lnTo>
                  <a:pt x="8929" y="53578"/>
                </a:lnTo>
                <a:lnTo>
                  <a:pt x="17859" y="71438"/>
                </a:lnTo>
                <a:lnTo>
                  <a:pt x="17859" y="89297"/>
                </a:lnTo>
                <a:lnTo>
                  <a:pt x="17859" y="107157"/>
                </a:lnTo>
                <a:lnTo>
                  <a:pt x="17859" y="125016"/>
                </a:lnTo>
                <a:lnTo>
                  <a:pt x="17859" y="125016"/>
                </a:lnTo>
                <a:lnTo>
                  <a:pt x="17859" y="125016"/>
                </a:lnTo>
                <a:lnTo>
                  <a:pt x="8929" y="116086"/>
                </a:lnTo>
                <a:lnTo>
                  <a:pt x="8929" y="107157"/>
                </a:lnTo>
                <a:lnTo>
                  <a:pt x="17859" y="89297"/>
                </a:lnTo>
                <a:lnTo>
                  <a:pt x="17859" y="71438"/>
                </a:lnTo>
                <a:lnTo>
                  <a:pt x="35719" y="53578"/>
                </a:lnTo>
                <a:lnTo>
                  <a:pt x="44648" y="35719"/>
                </a:lnTo>
                <a:lnTo>
                  <a:pt x="53578" y="26789"/>
                </a:lnTo>
                <a:lnTo>
                  <a:pt x="71437" y="26789"/>
                </a:lnTo>
                <a:lnTo>
                  <a:pt x="80367" y="26789"/>
                </a:lnTo>
                <a:lnTo>
                  <a:pt x="89297" y="26789"/>
                </a:lnTo>
                <a:lnTo>
                  <a:pt x="89297" y="26789"/>
                </a:lnTo>
                <a:lnTo>
                  <a:pt x="8929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1" name="Freeform 21660"/>
          <p:cNvSpPr/>
          <p:nvPr/>
        </p:nvSpPr>
        <p:spPr bwMode="auto">
          <a:xfrm>
            <a:off x="6125766" y="6375796"/>
            <a:ext cx="17860" cy="71439"/>
          </a:xfrm>
          <a:custGeom>
            <a:avLst/>
            <a:gdLst/>
            <a:ahLst/>
            <a:cxnLst/>
            <a:rect l="0" t="0" r="0" b="0"/>
            <a:pathLst>
              <a:path w="17860" h="71439">
                <a:moveTo>
                  <a:pt x="0" y="0"/>
                </a:moveTo>
                <a:lnTo>
                  <a:pt x="0" y="0"/>
                </a:lnTo>
                <a:lnTo>
                  <a:pt x="0" y="8930"/>
                </a:lnTo>
                <a:lnTo>
                  <a:pt x="0" y="17859"/>
                </a:lnTo>
                <a:lnTo>
                  <a:pt x="0" y="26789"/>
                </a:lnTo>
                <a:lnTo>
                  <a:pt x="0" y="44649"/>
                </a:lnTo>
                <a:lnTo>
                  <a:pt x="8929" y="53578"/>
                </a:lnTo>
                <a:lnTo>
                  <a:pt x="8929" y="71438"/>
                </a:lnTo>
                <a:lnTo>
                  <a:pt x="8929" y="71438"/>
                </a:lnTo>
                <a:lnTo>
                  <a:pt x="8929" y="71438"/>
                </a:lnTo>
                <a:lnTo>
                  <a:pt x="17859" y="62508"/>
                </a:lnTo>
                <a:lnTo>
                  <a:pt x="17859" y="44649"/>
                </a:lnTo>
                <a:lnTo>
                  <a:pt x="1785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2" name="Freeform 21661"/>
          <p:cNvSpPr/>
          <p:nvPr/>
        </p:nvSpPr>
        <p:spPr bwMode="auto">
          <a:xfrm>
            <a:off x="6152555" y="6188273"/>
            <a:ext cx="17860" cy="53579"/>
          </a:xfrm>
          <a:custGeom>
            <a:avLst/>
            <a:gdLst/>
            <a:ahLst/>
            <a:cxnLst/>
            <a:rect l="0" t="0" r="0" b="0"/>
            <a:pathLst>
              <a:path w="17860" h="53579">
                <a:moveTo>
                  <a:pt x="0" y="0"/>
                </a:moveTo>
                <a:lnTo>
                  <a:pt x="0" y="0"/>
                </a:lnTo>
                <a:lnTo>
                  <a:pt x="0" y="8929"/>
                </a:lnTo>
                <a:lnTo>
                  <a:pt x="0" y="17859"/>
                </a:lnTo>
                <a:lnTo>
                  <a:pt x="0" y="26789"/>
                </a:lnTo>
                <a:lnTo>
                  <a:pt x="0" y="35718"/>
                </a:lnTo>
                <a:lnTo>
                  <a:pt x="0" y="44648"/>
                </a:lnTo>
                <a:lnTo>
                  <a:pt x="0" y="53578"/>
                </a:lnTo>
                <a:lnTo>
                  <a:pt x="8929" y="53578"/>
                </a:lnTo>
                <a:lnTo>
                  <a:pt x="17859" y="53578"/>
                </a:lnTo>
                <a:lnTo>
                  <a:pt x="1785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3" name="Freeform 21662"/>
          <p:cNvSpPr/>
          <p:nvPr/>
        </p:nvSpPr>
        <p:spPr bwMode="auto">
          <a:xfrm>
            <a:off x="6197203" y="6331148"/>
            <a:ext cx="71439" cy="232173"/>
          </a:xfrm>
          <a:custGeom>
            <a:avLst/>
            <a:gdLst/>
            <a:ahLst/>
            <a:cxnLst/>
            <a:rect l="0" t="0" r="0" b="0"/>
            <a:pathLst>
              <a:path w="71439" h="232173">
                <a:moveTo>
                  <a:pt x="26789" y="17859"/>
                </a:moveTo>
                <a:lnTo>
                  <a:pt x="26789" y="17859"/>
                </a:lnTo>
                <a:lnTo>
                  <a:pt x="26789" y="8929"/>
                </a:lnTo>
                <a:lnTo>
                  <a:pt x="26789" y="0"/>
                </a:lnTo>
                <a:lnTo>
                  <a:pt x="26789" y="0"/>
                </a:lnTo>
                <a:lnTo>
                  <a:pt x="17860" y="0"/>
                </a:lnTo>
                <a:lnTo>
                  <a:pt x="17860" y="8929"/>
                </a:lnTo>
                <a:lnTo>
                  <a:pt x="17860" y="17859"/>
                </a:lnTo>
                <a:lnTo>
                  <a:pt x="8930" y="35718"/>
                </a:lnTo>
                <a:lnTo>
                  <a:pt x="0" y="53578"/>
                </a:lnTo>
                <a:lnTo>
                  <a:pt x="0" y="71437"/>
                </a:lnTo>
                <a:lnTo>
                  <a:pt x="0" y="80367"/>
                </a:lnTo>
                <a:lnTo>
                  <a:pt x="0" y="98226"/>
                </a:lnTo>
                <a:lnTo>
                  <a:pt x="0" y="98226"/>
                </a:lnTo>
                <a:lnTo>
                  <a:pt x="8930" y="98226"/>
                </a:lnTo>
                <a:lnTo>
                  <a:pt x="8930" y="89297"/>
                </a:lnTo>
                <a:lnTo>
                  <a:pt x="17860" y="71437"/>
                </a:lnTo>
                <a:lnTo>
                  <a:pt x="35719" y="53578"/>
                </a:lnTo>
                <a:lnTo>
                  <a:pt x="44649" y="44648"/>
                </a:lnTo>
                <a:lnTo>
                  <a:pt x="53578" y="26789"/>
                </a:lnTo>
                <a:lnTo>
                  <a:pt x="62508" y="26789"/>
                </a:lnTo>
                <a:lnTo>
                  <a:pt x="62508" y="35718"/>
                </a:lnTo>
                <a:lnTo>
                  <a:pt x="62508" y="53578"/>
                </a:lnTo>
                <a:lnTo>
                  <a:pt x="62508" y="89297"/>
                </a:lnTo>
                <a:lnTo>
                  <a:pt x="62508" y="116086"/>
                </a:lnTo>
                <a:lnTo>
                  <a:pt x="71438" y="142875"/>
                </a:lnTo>
                <a:lnTo>
                  <a:pt x="71438" y="160734"/>
                </a:lnTo>
                <a:lnTo>
                  <a:pt x="62508" y="178593"/>
                </a:lnTo>
                <a:lnTo>
                  <a:pt x="62508" y="196453"/>
                </a:lnTo>
                <a:lnTo>
                  <a:pt x="53578" y="223242"/>
                </a:lnTo>
                <a:lnTo>
                  <a:pt x="35719" y="232172"/>
                </a:lnTo>
                <a:lnTo>
                  <a:pt x="17860" y="232172"/>
                </a:lnTo>
                <a:lnTo>
                  <a:pt x="1786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4" name="Freeform 21663"/>
          <p:cNvSpPr/>
          <p:nvPr/>
        </p:nvSpPr>
        <p:spPr bwMode="auto">
          <a:xfrm>
            <a:off x="3920133" y="6411515"/>
            <a:ext cx="80368" cy="160735"/>
          </a:xfrm>
          <a:custGeom>
            <a:avLst/>
            <a:gdLst/>
            <a:ahLst/>
            <a:cxnLst/>
            <a:rect l="0" t="0" r="0" b="0"/>
            <a:pathLst>
              <a:path w="80368" h="160735">
                <a:moveTo>
                  <a:pt x="0" y="0"/>
                </a:moveTo>
                <a:lnTo>
                  <a:pt x="0" y="0"/>
                </a:lnTo>
                <a:lnTo>
                  <a:pt x="8930" y="8930"/>
                </a:lnTo>
                <a:lnTo>
                  <a:pt x="8930" y="17859"/>
                </a:lnTo>
                <a:lnTo>
                  <a:pt x="17859" y="26789"/>
                </a:lnTo>
                <a:lnTo>
                  <a:pt x="17859" y="44648"/>
                </a:lnTo>
                <a:lnTo>
                  <a:pt x="8930" y="62508"/>
                </a:lnTo>
                <a:lnTo>
                  <a:pt x="8930" y="80367"/>
                </a:lnTo>
                <a:lnTo>
                  <a:pt x="8930" y="89297"/>
                </a:lnTo>
                <a:lnTo>
                  <a:pt x="8930" y="98226"/>
                </a:lnTo>
                <a:lnTo>
                  <a:pt x="17859" y="125015"/>
                </a:lnTo>
                <a:lnTo>
                  <a:pt x="17859" y="142875"/>
                </a:lnTo>
                <a:lnTo>
                  <a:pt x="17859" y="151805"/>
                </a:lnTo>
                <a:lnTo>
                  <a:pt x="17859" y="160734"/>
                </a:lnTo>
                <a:lnTo>
                  <a:pt x="17859" y="151805"/>
                </a:lnTo>
                <a:lnTo>
                  <a:pt x="26789" y="133945"/>
                </a:lnTo>
                <a:lnTo>
                  <a:pt x="26789" y="107156"/>
                </a:lnTo>
                <a:lnTo>
                  <a:pt x="35719" y="71437"/>
                </a:lnTo>
                <a:lnTo>
                  <a:pt x="35719" y="44648"/>
                </a:lnTo>
                <a:lnTo>
                  <a:pt x="44648" y="17859"/>
                </a:lnTo>
                <a:lnTo>
                  <a:pt x="53578" y="17859"/>
                </a:lnTo>
                <a:lnTo>
                  <a:pt x="62508" y="35719"/>
                </a:lnTo>
                <a:lnTo>
                  <a:pt x="62508" y="44648"/>
                </a:lnTo>
                <a:lnTo>
                  <a:pt x="71437" y="62508"/>
                </a:lnTo>
                <a:lnTo>
                  <a:pt x="71437" y="71437"/>
                </a:lnTo>
                <a:lnTo>
                  <a:pt x="80367" y="89297"/>
                </a:lnTo>
                <a:lnTo>
                  <a:pt x="80367" y="116086"/>
                </a:lnTo>
                <a:lnTo>
                  <a:pt x="80367" y="133945"/>
                </a:lnTo>
                <a:lnTo>
                  <a:pt x="8036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5" name="Freeform 21664"/>
          <p:cNvSpPr/>
          <p:nvPr/>
        </p:nvSpPr>
        <p:spPr bwMode="auto">
          <a:xfrm>
            <a:off x="4009430" y="6482952"/>
            <a:ext cx="71438" cy="160736"/>
          </a:xfrm>
          <a:custGeom>
            <a:avLst/>
            <a:gdLst/>
            <a:ahLst/>
            <a:cxnLst/>
            <a:rect l="0" t="0" r="0" b="0"/>
            <a:pathLst>
              <a:path w="71438" h="160736">
                <a:moveTo>
                  <a:pt x="0" y="62508"/>
                </a:moveTo>
                <a:lnTo>
                  <a:pt x="0" y="71438"/>
                </a:lnTo>
                <a:lnTo>
                  <a:pt x="0" y="71438"/>
                </a:lnTo>
                <a:lnTo>
                  <a:pt x="8929" y="71438"/>
                </a:lnTo>
                <a:lnTo>
                  <a:pt x="8929" y="71438"/>
                </a:lnTo>
                <a:lnTo>
                  <a:pt x="17859" y="71438"/>
                </a:lnTo>
                <a:lnTo>
                  <a:pt x="17859" y="62508"/>
                </a:lnTo>
                <a:lnTo>
                  <a:pt x="26789" y="62508"/>
                </a:lnTo>
                <a:lnTo>
                  <a:pt x="26789" y="62508"/>
                </a:lnTo>
                <a:lnTo>
                  <a:pt x="53578" y="53578"/>
                </a:lnTo>
                <a:lnTo>
                  <a:pt x="62508" y="44649"/>
                </a:lnTo>
                <a:lnTo>
                  <a:pt x="71437" y="35719"/>
                </a:lnTo>
                <a:lnTo>
                  <a:pt x="71437" y="26789"/>
                </a:lnTo>
                <a:lnTo>
                  <a:pt x="71437" y="17860"/>
                </a:lnTo>
                <a:lnTo>
                  <a:pt x="71437" y="8930"/>
                </a:lnTo>
                <a:lnTo>
                  <a:pt x="71437" y="0"/>
                </a:lnTo>
                <a:lnTo>
                  <a:pt x="62508" y="0"/>
                </a:lnTo>
                <a:lnTo>
                  <a:pt x="62508" y="8930"/>
                </a:lnTo>
                <a:lnTo>
                  <a:pt x="53578" y="17860"/>
                </a:lnTo>
                <a:lnTo>
                  <a:pt x="53578" y="26789"/>
                </a:lnTo>
                <a:lnTo>
                  <a:pt x="53578" y="44649"/>
                </a:lnTo>
                <a:lnTo>
                  <a:pt x="53578" y="62508"/>
                </a:lnTo>
                <a:lnTo>
                  <a:pt x="44648" y="80368"/>
                </a:lnTo>
                <a:lnTo>
                  <a:pt x="53578" y="107157"/>
                </a:lnTo>
                <a:lnTo>
                  <a:pt x="53578" y="133946"/>
                </a:lnTo>
                <a:lnTo>
                  <a:pt x="53578" y="151805"/>
                </a:lnTo>
                <a:lnTo>
                  <a:pt x="62508" y="160735"/>
                </a:lnTo>
                <a:lnTo>
                  <a:pt x="62508" y="160735"/>
                </a:lnTo>
                <a:lnTo>
                  <a:pt x="6250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6" name="Freeform 21665"/>
          <p:cNvSpPr/>
          <p:nvPr/>
        </p:nvSpPr>
        <p:spPr bwMode="auto">
          <a:xfrm>
            <a:off x="4134445" y="6474023"/>
            <a:ext cx="133947" cy="169665"/>
          </a:xfrm>
          <a:custGeom>
            <a:avLst/>
            <a:gdLst/>
            <a:ahLst/>
            <a:cxnLst/>
            <a:rect l="0" t="0" r="0" b="0"/>
            <a:pathLst>
              <a:path w="133947" h="169665">
                <a:moveTo>
                  <a:pt x="0" y="35718"/>
                </a:moveTo>
                <a:lnTo>
                  <a:pt x="0" y="35718"/>
                </a:lnTo>
                <a:lnTo>
                  <a:pt x="0" y="44648"/>
                </a:lnTo>
                <a:lnTo>
                  <a:pt x="0" y="53578"/>
                </a:lnTo>
                <a:lnTo>
                  <a:pt x="0" y="71437"/>
                </a:lnTo>
                <a:lnTo>
                  <a:pt x="0" y="80367"/>
                </a:lnTo>
                <a:lnTo>
                  <a:pt x="0" y="98226"/>
                </a:lnTo>
                <a:lnTo>
                  <a:pt x="8930" y="116086"/>
                </a:lnTo>
                <a:lnTo>
                  <a:pt x="8930" y="133945"/>
                </a:lnTo>
                <a:lnTo>
                  <a:pt x="8930" y="151804"/>
                </a:lnTo>
                <a:lnTo>
                  <a:pt x="17860" y="160734"/>
                </a:lnTo>
                <a:lnTo>
                  <a:pt x="17860" y="160734"/>
                </a:lnTo>
                <a:lnTo>
                  <a:pt x="26789" y="142875"/>
                </a:lnTo>
                <a:lnTo>
                  <a:pt x="35719" y="107156"/>
                </a:lnTo>
                <a:lnTo>
                  <a:pt x="44649" y="71437"/>
                </a:lnTo>
                <a:lnTo>
                  <a:pt x="53578" y="35718"/>
                </a:lnTo>
                <a:lnTo>
                  <a:pt x="53578" y="17859"/>
                </a:lnTo>
                <a:lnTo>
                  <a:pt x="62508" y="17859"/>
                </a:lnTo>
                <a:lnTo>
                  <a:pt x="62508" y="35718"/>
                </a:lnTo>
                <a:lnTo>
                  <a:pt x="62508" y="44648"/>
                </a:lnTo>
                <a:lnTo>
                  <a:pt x="71438" y="53578"/>
                </a:lnTo>
                <a:lnTo>
                  <a:pt x="71438" y="62507"/>
                </a:lnTo>
                <a:lnTo>
                  <a:pt x="71438" y="89297"/>
                </a:lnTo>
                <a:lnTo>
                  <a:pt x="71438" y="116086"/>
                </a:lnTo>
                <a:lnTo>
                  <a:pt x="80368" y="142875"/>
                </a:lnTo>
                <a:lnTo>
                  <a:pt x="80368" y="151804"/>
                </a:lnTo>
                <a:lnTo>
                  <a:pt x="80368" y="169664"/>
                </a:lnTo>
                <a:lnTo>
                  <a:pt x="80368" y="169664"/>
                </a:lnTo>
                <a:lnTo>
                  <a:pt x="98227" y="151804"/>
                </a:lnTo>
                <a:lnTo>
                  <a:pt x="107157" y="125015"/>
                </a:lnTo>
                <a:lnTo>
                  <a:pt x="116086" y="89297"/>
                </a:lnTo>
                <a:lnTo>
                  <a:pt x="125016" y="44648"/>
                </a:lnTo>
                <a:lnTo>
                  <a:pt x="133946" y="17859"/>
                </a:lnTo>
                <a:lnTo>
                  <a:pt x="125016" y="8929"/>
                </a:lnTo>
                <a:lnTo>
                  <a:pt x="116086" y="8929"/>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7" name="Freeform 21666"/>
          <p:cNvSpPr/>
          <p:nvPr/>
        </p:nvSpPr>
        <p:spPr bwMode="auto">
          <a:xfrm>
            <a:off x="6357938" y="6188273"/>
            <a:ext cx="151805" cy="17860"/>
          </a:xfrm>
          <a:custGeom>
            <a:avLst/>
            <a:gdLst/>
            <a:ahLst/>
            <a:cxnLst/>
            <a:rect l="0" t="0" r="0" b="0"/>
            <a:pathLst>
              <a:path w="151805" h="17860">
                <a:moveTo>
                  <a:pt x="0" y="8929"/>
                </a:moveTo>
                <a:lnTo>
                  <a:pt x="0" y="8929"/>
                </a:lnTo>
                <a:lnTo>
                  <a:pt x="0" y="8929"/>
                </a:lnTo>
                <a:lnTo>
                  <a:pt x="0" y="17859"/>
                </a:lnTo>
                <a:lnTo>
                  <a:pt x="0" y="17859"/>
                </a:lnTo>
                <a:lnTo>
                  <a:pt x="8929" y="17859"/>
                </a:lnTo>
                <a:lnTo>
                  <a:pt x="17859" y="17859"/>
                </a:lnTo>
                <a:lnTo>
                  <a:pt x="26789" y="17859"/>
                </a:lnTo>
                <a:lnTo>
                  <a:pt x="53578" y="17859"/>
                </a:lnTo>
                <a:lnTo>
                  <a:pt x="71437" y="8929"/>
                </a:lnTo>
                <a:lnTo>
                  <a:pt x="98226" y="8929"/>
                </a:lnTo>
                <a:lnTo>
                  <a:pt x="116085" y="0"/>
                </a:lnTo>
                <a:lnTo>
                  <a:pt x="133945"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8" name="Freeform 21667"/>
          <p:cNvSpPr/>
          <p:nvPr/>
        </p:nvSpPr>
        <p:spPr bwMode="auto">
          <a:xfrm>
            <a:off x="6429375" y="6116835"/>
            <a:ext cx="35720" cy="205384"/>
          </a:xfrm>
          <a:custGeom>
            <a:avLst/>
            <a:gdLst/>
            <a:ahLst/>
            <a:cxnLst/>
            <a:rect l="0" t="0" r="0" b="0"/>
            <a:pathLst>
              <a:path w="35720" h="205384">
                <a:moveTo>
                  <a:pt x="0" y="0"/>
                </a:moveTo>
                <a:lnTo>
                  <a:pt x="0" y="0"/>
                </a:lnTo>
                <a:lnTo>
                  <a:pt x="0" y="0"/>
                </a:lnTo>
                <a:lnTo>
                  <a:pt x="0" y="8930"/>
                </a:lnTo>
                <a:lnTo>
                  <a:pt x="0" y="17860"/>
                </a:lnTo>
                <a:lnTo>
                  <a:pt x="0" y="44649"/>
                </a:lnTo>
                <a:lnTo>
                  <a:pt x="0" y="89297"/>
                </a:lnTo>
                <a:lnTo>
                  <a:pt x="8930" y="125016"/>
                </a:lnTo>
                <a:lnTo>
                  <a:pt x="8930" y="160735"/>
                </a:lnTo>
                <a:lnTo>
                  <a:pt x="17859" y="187524"/>
                </a:lnTo>
                <a:lnTo>
                  <a:pt x="26789" y="205383"/>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69" name="Freeform 21668"/>
          <p:cNvSpPr/>
          <p:nvPr/>
        </p:nvSpPr>
        <p:spPr bwMode="auto">
          <a:xfrm>
            <a:off x="6670477" y="6045398"/>
            <a:ext cx="26790" cy="366118"/>
          </a:xfrm>
          <a:custGeom>
            <a:avLst/>
            <a:gdLst/>
            <a:ahLst/>
            <a:cxnLst/>
            <a:rect l="0" t="0" r="0" b="0"/>
            <a:pathLst>
              <a:path w="26790" h="366118">
                <a:moveTo>
                  <a:pt x="8929" y="8929"/>
                </a:moveTo>
                <a:lnTo>
                  <a:pt x="8929" y="8929"/>
                </a:lnTo>
                <a:lnTo>
                  <a:pt x="8929" y="8929"/>
                </a:lnTo>
                <a:lnTo>
                  <a:pt x="8929" y="0"/>
                </a:lnTo>
                <a:lnTo>
                  <a:pt x="8929" y="0"/>
                </a:lnTo>
                <a:lnTo>
                  <a:pt x="0" y="0"/>
                </a:lnTo>
                <a:lnTo>
                  <a:pt x="0" y="0"/>
                </a:lnTo>
                <a:lnTo>
                  <a:pt x="0" y="8929"/>
                </a:lnTo>
                <a:lnTo>
                  <a:pt x="8929" y="26789"/>
                </a:lnTo>
                <a:lnTo>
                  <a:pt x="8929" y="62507"/>
                </a:lnTo>
                <a:lnTo>
                  <a:pt x="17859" y="116086"/>
                </a:lnTo>
                <a:lnTo>
                  <a:pt x="17859" y="178593"/>
                </a:lnTo>
                <a:lnTo>
                  <a:pt x="26789" y="241101"/>
                </a:lnTo>
                <a:lnTo>
                  <a:pt x="26789" y="294679"/>
                </a:lnTo>
                <a:lnTo>
                  <a:pt x="26789" y="330398"/>
                </a:lnTo>
                <a:lnTo>
                  <a:pt x="17859" y="357187"/>
                </a:lnTo>
                <a:lnTo>
                  <a:pt x="17859" y="366117"/>
                </a:lnTo>
                <a:lnTo>
                  <a:pt x="17859" y="357187"/>
                </a:lnTo>
                <a:lnTo>
                  <a:pt x="17859" y="330398"/>
                </a:lnTo>
                <a:lnTo>
                  <a:pt x="17859" y="285750"/>
                </a:lnTo>
                <a:lnTo>
                  <a:pt x="1785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0" name="Freeform 21669"/>
          <p:cNvSpPr/>
          <p:nvPr/>
        </p:nvSpPr>
        <p:spPr bwMode="auto">
          <a:xfrm>
            <a:off x="6607969" y="6045398"/>
            <a:ext cx="196454" cy="169665"/>
          </a:xfrm>
          <a:custGeom>
            <a:avLst/>
            <a:gdLst/>
            <a:ahLst/>
            <a:cxnLst/>
            <a:rect l="0" t="0" r="0" b="0"/>
            <a:pathLst>
              <a:path w="196454" h="169665">
                <a:moveTo>
                  <a:pt x="8929" y="44648"/>
                </a:moveTo>
                <a:lnTo>
                  <a:pt x="8929" y="44648"/>
                </a:lnTo>
                <a:lnTo>
                  <a:pt x="8929" y="35718"/>
                </a:lnTo>
                <a:lnTo>
                  <a:pt x="0" y="35718"/>
                </a:lnTo>
                <a:lnTo>
                  <a:pt x="0" y="26789"/>
                </a:lnTo>
                <a:lnTo>
                  <a:pt x="8929" y="17859"/>
                </a:lnTo>
                <a:lnTo>
                  <a:pt x="17859" y="8929"/>
                </a:lnTo>
                <a:lnTo>
                  <a:pt x="44648" y="0"/>
                </a:lnTo>
                <a:lnTo>
                  <a:pt x="71437" y="0"/>
                </a:lnTo>
                <a:lnTo>
                  <a:pt x="98226" y="0"/>
                </a:lnTo>
                <a:lnTo>
                  <a:pt x="133945" y="8929"/>
                </a:lnTo>
                <a:lnTo>
                  <a:pt x="160734" y="17859"/>
                </a:lnTo>
                <a:lnTo>
                  <a:pt x="178594" y="26789"/>
                </a:lnTo>
                <a:lnTo>
                  <a:pt x="196453" y="44648"/>
                </a:lnTo>
                <a:lnTo>
                  <a:pt x="187523" y="71437"/>
                </a:lnTo>
                <a:lnTo>
                  <a:pt x="169664" y="89297"/>
                </a:lnTo>
                <a:lnTo>
                  <a:pt x="142875" y="125015"/>
                </a:lnTo>
                <a:lnTo>
                  <a:pt x="107156" y="142875"/>
                </a:lnTo>
                <a:lnTo>
                  <a:pt x="80367" y="160734"/>
                </a:lnTo>
                <a:lnTo>
                  <a:pt x="62508" y="169664"/>
                </a:lnTo>
                <a:lnTo>
                  <a:pt x="62508" y="169664"/>
                </a:lnTo>
                <a:lnTo>
                  <a:pt x="71437" y="151804"/>
                </a:lnTo>
                <a:lnTo>
                  <a:pt x="7143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1" name="Freeform 21670"/>
          <p:cNvSpPr/>
          <p:nvPr/>
        </p:nvSpPr>
        <p:spPr bwMode="auto">
          <a:xfrm>
            <a:off x="6741914" y="6295429"/>
            <a:ext cx="151806" cy="125017"/>
          </a:xfrm>
          <a:custGeom>
            <a:avLst/>
            <a:gdLst/>
            <a:ahLst/>
            <a:cxnLst/>
            <a:rect l="0" t="0" r="0" b="0"/>
            <a:pathLst>
              <a:path w="151806" h="125017">
                <a:moveTo>
                  <a:pt x="0" y="26789"/>
                </a:moveTo>
                <a:lnTo>
                  <a:pt x="0" y="26789"/>
                </a:lnTo>
                <a:lnTo>
                  <a:pt x="0" y="35719"/>
                </a:lnTo>
                <a:lnTo>
                  <a:pt x="0" y="44648"/>
                </a:lnTo>
                <a:lnTo>
                  <a:pt x="8930" y="53578"/>
                </a:lnTo>
                <a:lnTo>
                  <a:pt x="26789" y="53578"/>
                </a:lnTo>
                <a:lnTo>
                  <a:pt x="35719" y="62508"/>
                </a:lnTo>
                <a:lnTo>
                  <a:pt x="53578" y="62508"/>
                </a:lnTo>
                <a:lnTo>
                  <a:pt x="71438" y="62508"/>
                </a:lnTo>
                <a:lnTo>
                  <a:pt x="98227" y="62508"/>
                </a:lnTo>
                <a:lnTo>
                  <a:pt x="107156" y="62508"/>
                </a:lnTo>
                <a:lnTo>
                  <a:pt x="116086" y="53578"/>
                </a:lnTo>
                <a:lnTo>
                  <a:pt x="125016" y="44648"/>
                </a:lnTo>
                <a:lnTo>
                  <a:pt x="125016" y="35719"/>
                </a:lnTo>
                <a:lnTo>
                  <a:pt x="116086" y="17859"/>
                </a:lnTo>
                <a:lnTo>
                  <a:pt x="107156" y="8930"/>
                </a:lnTo>
                <a:lnTo>
                  <a:pt x="98227" y="0"/>
                </a:lnTo>
                <a:lnTo>
                  <a:pt x="80367" y="0"/>
                </a:lnTo>
                <a:lnTo>
                  <a:pt x="71438" y="0"/>
                </a:lnTo>
                <a:lnTo>
                  <a:pt x="62508" y="17859"/>
                </a:lnTo>
                <a:lnTo>
                  <a:pt x="62508" y="44648"/>
                </a:lnTo>
                <a:lnTo>
                  <a:pt x="62508" y="62508"/>
                </a:lnTo>
                <a:lnTo>
                  <a:pt x="71438" y="89297"/>
                </a:lnTo>
                <a:lnTo>
                  <a:pt x="80367" y="107156"/>
                </a:lnTo>
                <a:lnTo>
                  <a:pt x="98227" y="116086"/>
                </a:lnTo>
                <a:lnTo>
                  <a:pt x="107156" y="125016"/>
                </a:lnTo>
                <a:lnTo>
                  <a:pt x="125016" y="125016"/>
                </a:lnTo>
                <a:lnTo>
                  <a:pt x="151805" y="116086"/>
                </a:lnTo>
                <a:lnTo>
                  <a:pt x="15180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2" name="Freeform 21671"/>
          <p:cNvSpPr/>
          <p:nvPr/>
        </p:nvSpPr>
        <p:spPr bwMode="auto">
          <a:xfrm>
            <a:off x="6947297" y="6098976"/>
            <a:ext cx="160735" cy="205384"/>
          </a:xfrm>
          <a:custGeom>
            <a:avLst/>
            <a:gdLst/>
            <a:ahLst/>
            <a:cxnLst/>
            <a:rect l="0" t="0" r="0" b="0"/>
            <a:pathLst>
              <a:path w="160735" h="205384">
                <a:moveTo>
                  <a:pt x="62508" y="133945"/>
                </a:moveTo>
                <a:lnTo>
                  <a:pt x="62508" y="133945"/>
                </a:lnTo>
                <a:lnTo>
                  <a:pt x="53578" y="133945"/>
                </a:lnTo>
                <a:lnTo>
                  <a:pt x="53578" y="133945"/>
                </a:lnTo>
                <a:lnTo>
                  <a:pt x="53578" y="133945"/>
                </a:lnTo>
                <a:lnTo>
                  <a:pt x="53578" y="133945"/>
                </a:lnTo>
                <a:lnTo>
                  <a:pt x="53578" y="125015"/>
                </a:lnTo>
                <a:lnTo>
                  <a:pt x="53578" y="116086"/>
                </a:lnTo>
                <a:lnTo>
                  <a:pt x="62508" y="107156"/>
                </a:lnTo>
                <a:lnTo>
                  <a:pt x="62508" y="89297"/>
                </a:lnTo>
                <a:lnTo>
                  <a:pt x="62508" y="80367"/>
                </a:lnTo>
                <a:lnTo>
                  <a:pt x="71437" y="62508"/>
                </a:lnTo>
                <a:lnTo>
                  <a:pt x="71437" y="44648"/>
                </a:lnTo>
                <a:lnTo>
                  <a:pt x="71437" y="26789"/>
                </a:lnTo>
                <a:lnTo>
                  <a:pt x="71437" y="17859"/>
                </a:lnTo>
                <a:lnTo>
                  <a:pt x="71437" y="8929"/>
                </a:lnTo>
                <a:lnTo>
                  <a:pt x="71437" y="0"/>
                </a:lnTo>
                <a:lnTo>
                  <a:pt x="80367" y="0"/>
                </a:lnTo>
                <a:lnTo>
                  <a:pt x="80367" y="0"/>
                </a:lnTo>
                <a:lnTo>
                  <a:pt x="80367" y="8929"/>
                </a:lnTo>
                <a:lnTo>
                  <a:pt x="89297" y="26789"/>
                </a:lnTo>
                <a:lnTo>
                  <a:pt x="98226" y="44648"/>
                </a:lnTo>
                <a:lnTo>
                  <a:pt x="107156" y="71437"/>
                </a:lnTo>
                <a:lnTo>
                  <a:pt x="116086" y="98226"/>
                </a:lnTo>
                <a:lnTo>
                  <a:pt x="125016" y="125015"/>
                </a:lnTo>
                <a:lnTo>
                  <a:pt x="133945" y="151804"/>
                </a:lnTo>
                <a:lnTo>
                  <a:pt x="142875" y="169664"/>
                </a:lnTo>
                <a:lnTo>
                  <a:pt x="142875" y="187523"/>
                </a:lnTo>
                <a:lnTo>
                  <a:pt x="142875" y="205383"/>
                </a:lnTo>
                <a:lnTo>
                  <a:pt x="142875" y="205383"/>
                </a:lnTo>
                <a:lnTo>
                  <a:pt x="133945" y="205383"/>
                </a:lnTo>
                <a:lnTo>
                  <a:pt x="125016" y="196453"/>
                </a:lnTo>
                <a:lnTo>
                  <a:pt x="116086" y="178594"/>
                </a:lnTo>
                <a:lnTo>
                  <a:pt x="107156" y="151804"/>
                </a:lnTo>
                <a:lnTo>
                  <a:pt x="89297" y="125015"/>
                </a:lnTo>
                <a:lnTo>
                  <a:pt x="80367" y="89297"/>
                </a:lnTo>
                <a:lnTo>
                  <a:pt x="62508" y="62508"/>
                </a:lnTo>
                <a:lnTo>
                  <a:pt x="53578" y="44648"/>
                </a:lnTo>
                <a:lnTo>
                  <a:pt x="35719" y="35719"/>
                </a:lnTo>
                <a:lnTo>
                  <a:pt x="26789" y="26789"/>
                </a:lnTo>
                <a:lnTo>
                  <a:pt x="17859" y="26789"/>
                </a:lnTo>
                <a:lnTo>
                  <a:pt x="8930" y="35719"/>
                </a:lnTo>
                <a:lnTo>
                  <a:pt x="0" y="44648"/>
                </a:lnTo>
                <a:lnTo>
                  <a:pt x="0" y="53578"/>
                </a:lnTo>
                <a:lnTo>
                  <a:pt x="8930" y="53578"/>
                </a:lnTo>
                <a:lnTo>
                  <a:pt x="17859" y="53578"/>
                </a:lnTo>
                <a:lnTo>
                  <a:pt x="35719" y="53578"/>
                </a:lnTo>
                <a:lnTo>
                  <a:pt x="53578" y="44648"/>
                </a:lnTo>
                <a:lnTo>
                  <a:pt x="80367" y="26789"/>
                </a:lnTo>
                <a:lnTo>
                  <a:pt x="107156" y="8929"/>
                </a:lnTo>
                <a:lnTo>
                  <a:pt x="133945" y="0"/>
                </a:lnTo>
                <a:lnTo>
                  <a:pt x="151805" y="0"/>
                </a:lnTo>
                <a:lnTo>
                  <a:pt x="160734" y="8929"/>
                </a:lnTo>
                <a:lnTo>
                  <a:pt x="160734" y="17859"/>
                </a:lnTo>
                <a:lnTo>
                  <a:pt x="151805" y="44648"/>
                </a:lnTo>
                <a:lnTo>
                  <a:pt x="133945" y="71437"/>
                </a:lnTo>
                <a:lnTo>
                  <a:pt x="116086" y="107156"/>
                </a:lnTo>
                <a:lnTo>
                  <a:pt x="89297" y="133945"/>
                </a:lnTo>
                <a:lnTo>
                  <a:pt x="71437" y="160734"/>
                </a:lnTo>
                <a:lnTo>
                  <a:pt x="62508" y="169664"/>
                </a:lnTo>
                <a:lnTo>
                  <a:pt x="62508" y="169664"/>
                </a:lnTo>
                <a:lnTo>
                  <a:pt x="80367" y="151804"/>
                </a:lnTo>
                <a:lnTo>
                  <a:pt x="107156" y="116086"/>
                </a:lnTo>
                <a:lnTo>
                  <a:pt x="133945" y="80367"/>
                </a:lnTo>
                <a:lnTo>
                  <a:pt x="13394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3" name="Freeform 21672"/>
          <p:cNvSpPr/>
          <p:nvPr/>
        </p:nvSpPr>
        <p:spPr bwMode="auto">
          <a:xfrm>
            <a:off x="7250906" y="5938241"/>
            <a:ext cx="178595" cy="196455"/>
          </a:xfrm>
          <a:custGeom>
            <a:avLst/>
            <a:gdLst/>
            <a:ahLst/>
            <a:cxnLst/>
            <a:rect l="0" t="0" r="0" b="0"/>
            <a:pathLst>
              <a:path w="178595" h="196455">
                <a:moveTo>
                  <a:pt x="0" y="26789"/>
                </a:moveTo>
                <a:lnTo>
                  <a:pt x="0" y="17860"/>
                </a:lnTo>
                <a:lnTo>
                  <a:pt x="0" y="17860"/>
                </a:lnTo>
                <a:lnTo>
                  <a:pt x="0" y="8930"/>
                </a:lnTo>
                <a:lnTo>
                  <a:pt x="0" y="8930"/>
                </a:lnTo>
                <a:lnTo>
                  <a:pt x="0" y="8930"/>
                </a:lnTo>
                <a:lnTo>
                  <a:pt x="0" y="0"/>
                </a:lnTo>
                <a:lnTo>
                  <a:pt x="0" y="0"/>
                </a:lnTo>
                <a:lnTo>
                  <a:pt x="0" y="0"/>
                </a:lnTo>
                <a:lnTo>
                  <a:pt x="0" y="0"/>
                </a:lnTo>
                <a:lnTo>
                  <a:pt x="0" y="8930"/>
                </a:lnTo>
                <a:lnTo>
                  <a:pt x="0" y="17860"/>
                </a:lnTo>
                <a:lnTo>
                  <a:pt x="0" y="35719"/>
                </a:lnTo>
                <a:lnTo>
                  <a:pt x="0" y="62508"/>
                </a:lnTo>
                <a:lnTo>
                  <a:pt x="0" y="98227"/>
                </a:lnTo>
                <a:lnTo>
                  <a:pt x="0" y="133946"/>
                </a:lnTo>
                <a:lnTo>
                  <a:pt x="0" y="160735"/>
                </a:lnTo>
                <a:lnTo>
                  <a:pt x="0" y="178594"/>
                </a:lnTo>
                <a:lnTo>
                  <a:pt x="8930" y="196454"/>
                </a:lnTo>
                <a:lnTo>
                  <a:pt x="26789" y="196454"/>
                </a:lnTo>
                <a:lnTo>
                  <a:pt x="53578" y="196454"/>
                </a:lnTo>
                <a:lnTo>
                  <a:pt x="80367" y="187524"/>
                </a:lnTo>
                <a:lnTo>
                  <a:pt x="107157" y="160735"/>
                </a:lnTo>
                <a:lnTo>
                  <a:pt x="133946" y="142875"/>
                </a:lnTo>
                <a:lnTo>
                  <a:pt x="160735" y="125016"/>
                </a:lnTo>
                <a:lnTo>
                  <a:pt x="178594" y="107157"/>
                </a:lnTo>
                <a:lnTo>
                  <a:pt x="17859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4" name="Freeform 21673"/>
          <p:cNvSpPr/>
          <p:nvPr/>
        </p:nvSpPr>
        <p:spPr bwMode="auto">
          <a:xfrm>
            <a:off x="7250906" y="5947171"/>
            <a:ext cx="89298" cy="26790"/>
          </a:xfrm>
          <a:custGeom>
            <a:avLst/>
            <a:gdLst/>
            <a:ahLst/>
            <a:cxnLst/>
            <a:rect l="0" t="0" r="0" b="0"/>
            <a:pathLst>
              <a:path w="89298" h="26790">
                <a:moveTo>
                  <a:pt x="0" y="8930"/>
                </a:moveTo>
                <a:lnTo>
                  <a:pt x="0" y="8930"/>
                </a:lnTo>
                <a:lnTo>
                  <a:pt x="0" y="8930"/>
                </a:lnTo>
                <a:lnTo>
                  <a:pt x="0" y="17859"/>
                </a:lnTo>
                <a:lnTo>
                  <a:pt x="0" y="17859"/>
                </a:lnTo>
                <a:lnTo>
                  <a:pt x="8930" y="26789"/>
                </a:lnTo>
                <a:lnTo>
                  <a:pt x="8930" y="26789"/>
                </a:lnTo>
                <a:lnTo>
                  <a:pt x="26789" y="26789"/>
                </a:lnTo>
                <a:lnTo>
                  <a:pt x="44649" y="26789"/>
                </a:lnTo>
                <a:lnTo>
                  <a:pt x="62508" y="17859"/>
                </a:lnTo>
                <a:lnTo>
                  <a:pt x="80367" y="17859"/>
                </a:lnTo>
                <a:lnTo>
                  <a:pt x="89297" y="17859"/>
                </a:lnTo>
                <a:lnTo>
                  <a:pt x="8929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5" name="Freeform 21674"/>
          <p:cNvSpPr/>
          <p:nvPr/>
        </p:nvSpPr>
        <p:spPr bwMode="auto">
          <a:xfrm>
            <a:off x="7197328" y="5866804"/>
            <a:ext cx="160736" cy="62509"/>
          </a:xfrm>
          <a:custGeom>
            <a:avLst/>
            <a:gdLst/>
            <a:ahLst/>
            <a:cxnLst/>
            <a:rect l="0" t="0" r="0" b="0"/>
            <a:pathLst>
              <a:path w="160736" h="62509">
                <a:moveTo>
                  <a:pt x="0" y="62508"/>
                </a:moveTo>
                <a:lnTo>
                  <a:pt x="0" y="53578"/>
                </a:lnTo>
                <a:lnTo>
                  <a:pt x="8930" y="53578"/>
                </a:lnTo>
                <a:lnTo>
                  <a:pt x="17860" y="44648"/>
                </a:lnTo>
                <a:lnTo>
                  <a:pt x="35719" y="35719"/>
                </a:lnTo>
                <a:lnTo>
                  <a:pt x="53578" y="26789"/>
                </a:lnTo>
                <a:lnTo>
                  <a:pt x="80367" y="8930"/>
                </a:lnTo>
                <a:lnTo>
                  <a:pt x="107156" y="8930"/>
                </a:lnTo>
                <a:lnTo>
                  <a:pt x="13394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6" name="Freeform 21675"/>
          <p:cNvSpPr/>
          <p:nvPr/>
        </p:nvSpPr>
        <p:spPr bwMode="auto">
          <a:xfrm>
            <a:off x="7456289" y="5911452"/>
            <a:ext cx="17860" cy="214314"/>
          </a:xfrm>
          <a:custGeom>
            <a:avLst/>
            <a:gdLst/>
            <a:ahLst/>
            <a:cxnLst/>
            <a:rect l="0" t="0" r="0" b="0"/>
            <a:pathLst>
              <a:path w="17860" h="214314">
                <a:moveTo>
                  <a:pt x="17859" y="8930"/>
                </a:moveTo>
                <a:lnTo>
                  <a:pt x="17859" y="8930"/>
                </a:lnTo>
                <a:lnTo>
                  <a:pt x="17859" y="8930"/>
                </a:lnTo>
                <a:lnTo>
                  <a:pt x="8930" y="0"/>
                </a:lnTo>
                <a:lnTo>
                  <a:pt x="8930" y="0"/>
                </a:lnTo>
                <a:lnTo>
                  <a:pt x="0" y="0"/>
                </a:lnTo>
                <a:lnTo>
                  <a:pt x="0" y="8930"/>
                </a:lnTo>
                <a:lnTo>
                  <a:pt x="0" y="26789"/>
                </a:lnTo>
                <a:lnTo>
                  <a:pt x="0" y="44649"/>
                </a:lnTo>
                <a:lnTo>
                  <a:pt x="0" y="71438"/>
                </a:lnTo>
                <a:lnTo>
                  <a:pt x="0" y="107157"/>
                </a:lnTo>
                <a:lnTo>
                  <a:pt x="8930" y="142875"/>
                </a:lnTo>
                <a:lnTo>
                  <a:pt x="8930" y="169664"/>
                </a:lnTo>
                <a:lnTo>
                  <a:pt x="8930" y="196453"/>
                </a:lnTo>
                <a:lnTo>
                  <a:pt x="8930" y="205383"/>
                </a:lnTo>
                <a:lnTo>
                  <a:pt x="8930" y="214313"/>
                </a:lnTo>
                <a:lnTo>
                  <a:pt x="17859" y="214313"/>
                </a:lnTo>
                <a:lnTo>
                  <a:pt x="17859" y="205383"/>
                </a:lnTo>
                <a:lnTo>
                  <a:pt x="8930" y="178594"/>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7" name="Freeform 21676"/>
          <p:cNvSpPr/>
          <p:nvPr/>
        </p:nvSpPr>
        <p:spPr bwMode="auto">
          <a:xfrm>
            <a:off x="7340203" y="5875734"/>
            <a:ext cx="232173" cy="35719"/>
          </a:xfrm>
          <a:custGeom>
            <a:avLst/>
            <a:gdLst/>
            <a:ahLst/>
            <a:cxnLst/>
            <a:rect l="0" t="0" r="0" b="0"/>
            <a:pathLst>
              <a:path w="232173" h="35719">
                <a:moveTo>
                  <a:pt x="17860" y="8929"/>
                </a:moveTo>
                <a:lnTo>
                  <a:pt x="17860" y="17859"/>
                </a:lnTo>
                <a:lnTo>
                  <a:pt x="8930" y="17859"/>
                </a:lnTo>
                <a:lnTo>
                  <a:pt x="0" y="26789"/>
                </a:lnTo>
                <a:lnTo>
                  <a:pt x="0" y="35718"/>
                </a:lnTo>
                <a:lnTo>
                  <a:pt x="8930" y="35718"/>
                </a:lnTo>
                <a:lnTo>
                  <a:pt x="26789" y="35718"/>
                </a:lnTo>
                <a:lnTo>
                  <a:pt x="53578" y="35718"/>
                </a:lnTo>
                <a:lnTo>
                  <a:pt x="89297" y="26789"/>
                </a:lnTo>
                <a:lnTo>
                  <a:pt x="125016" y="17859"/>
                </a:lnTo>
                <a:lnTo>
                  <a:pt x="160735" y="17859"/>
                </a:lnTo>
                <a:lnTo>
                  <a:pt x="187524" y="8929"/>
                </a:lnTo>
                <a:lnTo>
                  <a:pt x="214313"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8" name="Freeform 21677"/>
          <p:cNvSpPr/>
          <p:nvPr/>
        </p:nvSpPr>
        <p:spPr bwMode="auto">
          <a:xfrm>
            <a:off x="7563445" y="6000749"/>
            <a:ext cx="53579" cy="116087"/>
          </a:xfrm>
          <a:custGeom>
            <a:avLst/>
            <a:gdLst/>
            <a:ahLst/>
            <a:cxnLst/>
            <a:rect l="0" t="0" r="0" b="0"/>
            <a:pathLst>
              <a:path w="53579" h="116087">
                <a:moveTo>
                  <a:pt x="26789" y="8930"/>
                </a:moveTo>
                <a:lnTo>
                  <a:pt x="26789" y="8930"/>
                </a:lnTo>
                <a:lnTo>
                  <a:pt x="17860" y="8930"/>
                </a:lnTo>
                <a:lnTo>
                  <a:pt x="17860" y="0"/>
                </a:lnTo>
                <a:lnTo>
                  <a:pt x="17860" y="0"/>
                </a:lnTo>
                <a:lnTo>
                  <a:pt x="17860" y="8930"/>
                </a:lnTo>
                <a:lnTo>
                  <a:pt x="8930" y="17860"/>
                </a:lnTo>
                <a:lnTo>
                  <a:pt x="8930" y="35719"/>
                </a:lnTo>
                <a:lnTo>
                  <a:pt x="0" y="53578"/>
                </a:lnTo>
                <a:lnTo>
                  <a:pt x="0" y="71438"/>
                </a:lnTo>
                <a:lnTo>
                  <a:pt x="0" y="89297"/>
                </a:lnTo>
                <a:lnTo>
                  <a:pt x="0" y="107156"/>
                </a:lnTo>
                <a:lnTo>
                  <a:pt x="8930" y="116086"/>
                </a:lnTo>
                <a:lnTo>
                  <a:pt x="17860" y="116086"/>
                </a:lnTo>
                <a:lnTo>
                  <a:pt x="26789" y="116086"/>
                </a:lnTo>
                <a:lnTo>
                  <a:pt x="35719" y="107156"/>
                </a:lnTo>
                <a:lnTo>
                  <a:pt x="44649" y="98227"/>
                </a:lnTo>
                <a:lnTo>
                  <a:pt x="53578" y="80367"/>
                </a:lnTo>
                <a:lnTo>
                  <a:pt x="53578" y="62508"/>
                </a:lnTo>
                <a:lnTo>
                  <a:pt x="53578" y="44649"/>
                </a:lnTo>
                <a:lnTo>
                  <a:pt x="44649" y="26789"/>
                </a:lnTo>
                <a:lnTo>
                  <a:pt x="44649" y="17860"/>
                </a:lnTo>
                <a:lnTo>
                  <a:pt x="35719" y="8930"/>
                </a:lnTo>
                <a:lnTo>
                  <a:pt x="35719" y="8930"/>
                </a:lnTo>
                <a:lnTo>
                  <a:pt x="26789" y="8930"/>
                </a:lnTo>
                <a:lnTo>
                  <a:pt x="26789" y="17860"/>
                </a:lnTo>
                <a:lnTo>
                  <a:pt x="35719" y="17860"/>
                </a:lnTo>
                <a:lnTo>
                  <a:pt x="44649" y="17860"/>
                </a:lnTo>
                <a:lnTo>
                  <a:pt x="4464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79" name="Freeform 21678"/>
          <p:cNvSpPr/>
          <p:nvPr/>
        </p:nvSpPr>
        <p:spPr bwMode="auto">
          <a:xfrm>
            <a:off x="7634883" y="6000749"/>
            <a:ext cx="71438" cy="98228"/>
          </a:xfrm>
          <a:custGeom>
            <a:avLst/>
            <a:gdLst/>
            <a:ahLst/>
            <a:cxnLst/>
            <a:rect l="0" t="0" r="0" b="0"/>
            <a:pathLst>
              <a:path w="71438" h="98228">
                <a:moveTo>
                  <a:pt x="0" y="26789"/>
                </a:moveTo>
                <a:lnTo>
                  <a:pt x="0" y="26789"/>
                </a:lnTo>
                <a:lnTo>
                  <a:pt x="8930" y="26789"/>
                </a:lnTo>
                <a:lnTo>
                  <a:pt x="8930" y="26789"/>
                </a:lnTo>
                <a:lnTo>
                  <a:pt x="8930" y="35719"/>
                </a:lnTo>
                <a:lnTo>
                  <a:pt x="17859" y="44649"/>
                </a:lnTo>
                <a:lnTo>
                  <a:pt x="17859" y="53578"/>
                </a:lnTo>
                <a:lnTo>
                  <a:pt x="17859" y="62508"/>
                </a:lnTo>
                <a:lnTo>
                  <a:pt x="17859" y="80367"/>
                </a:lnTo>
                <a:lnTo>
                  <a:pt x="17859" y="89297"/>
                </a:lnTo>
                <a:lnTo>
                  <a:pt x="17859" y="98227"/>
                </a:lnTo>
                <a:lnTo>
                  <a:pt x="17859" y="98227"/>
                </a:lnTo>
                <a:lnTo>
                  <a:pt x="17859" y="89297"/>
                </a:lnTo>
                <a:lnTo>
                  <a:pt x="26789" y="80367"/>
                </a:lnTo>
                <a:lnTo>
                  <a:pt x="26789" y="62508"/>
                </a:lnTo>
                <a:lnTo>
                  <a:pt x="35719" y="44649"/>
                </a:lnTo>
                <a:lnTo>
                  <a:pt x="44648" y="26789"/>
                </a:lnTo>
                <a:lnTo>
                  <a:pt x="53578" y="8930"/>
                </a:lnTo>
                <a:lnTo>
                  <a:pt x="62508" y="893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0" name="Freeform 21679"/>
          <p:cNvSpPr/>
          <p:nvPr/>
        </p:nvSpPr>
        <p:spPr bwMode="auto">
          <a:xfrm>
            <a:off x="7715250" y="6000749"/>
            <a:ext cx="26790" cy="125017"/>
          </a:xfrm>
          <a:custGeom>
            <a:avLst/>
            <a:gdLst/>
            <a:ahLst/>
            <a:cxnLst/>
            <a:rect l="0" t="0" r="0" b="0"/>
            <a:pathLst>
              <a:path w="26790" h="125017">
                <a:moveTo>
                  <a:pt x="0" y="8930"/>
                </a:moveTo>
                <a:lnTo>
                  <a:pt x="0" y="17860"/>
                </a:lnTo>
                <a:lnTo>
                  <a:pt x="8930" y="26789"/>
                </a:lnTo>
                <a:lnTo>
                  <a:pt x="8930" y="44649"/>
                </a:lnTo>
                <a:lnTo>
                  <a:pt x="8930" y="71438"/>
                </a:lnTo>
                <a:lnTo>
                  <a:pt x="8930" y="89297"/>
                </a:lnTo>
                <a:lnTo>
                  <a:pt x="8930" y="107156"/>
                </a:lnTo>
                <a:lnTo>
                  <a:pt x="8930" y="116086"/>
                </a:lnTo>
                <a:lnTo>
                  <a:pt x="8930" y="125016"/>
                </a:lnTo>
                <a:lnTo>
                  <a:pt x="17859" y="116086"/>
                </a:lnTo>
                <a:lnTo>
                  <a:pt x="17859" y="98227"/>
                </a:lnTo>
                <a:lnTo>
                  <a:pt x="17859" y="71438"/>
                </a:lnTo>
                <a:lnTo>
                  <a:pt x="26789" y="3571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1" name="Freeform 21680"/>
          <p:cNvSpPr/>
          <p:nvPr/>
        </p:nvSpPr>
        <p:spPr bwMode="auto">
          <a:xfrm>
            <a:off x="7733109" y="5893593"/>
            <a:ext cx="26790" cy="44649"/>
          </a:xfrm>
          <a:custGeom>
            <a:avLst/>
            <a:gdLst/>
            <a:ahLst/>
            <a:cxnLst/>
            <a:rect l="0" t="0" r="0" b="0"/>
            <a:pathLst>
              <a:path w="26790" h="44649">
                <a:moveTo>
                  <a:pt x="8930" y="0"/>
                </a:moveTo>
                <a:lnTo>
                  <a:pt x="8930" y="0"/>
                </a:lnTo>
                <a:lnTo>
                  <a:pt x="0" y="0"/>
                </a:lnTo>
                <a:lnTo>
                  <a:pt x="0" y="0"/>
                </a:lnTo>
                <a:lnTo>
                  <a:pt x="0" y="8930"/>
                </a:lnTo>
                <a:lnTo>
                  <a:pt x="8930" y="8930"/>
                </a:lnTo>
                <a:lnTo>
                  <a:pt x="8930" y="8930"/>
                </a:lnTo>
                <a:lnTo>
                  <a:pt x="8930" y="17859"/>
                </a:lnTo>
                <a:lnTo>
                  <a:pt x="17860" y="26789"/>
                </a:lnTo>
                <a:lnTo>
                  <a:pt x="26789" y="44648"/>
                </a:lnTo>
                <a:lnTo>
                  <a:pt x="267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2" name="Freeform 21681"/>
          <p:cNvSpPr/>
          <p:nvPr/>
        </p:nvSpPr>
        <p:spPr bwMode="auto">
          <a:xfrm>
            <a:off x="7768828" y="5982890"/>
            <a:ext cx="80368" cy="205384"/>
          </a:xfrm>
          <a:custGeom>
            <a:avLst/>
            <a:gdLst/>
            <a:ahLst/>
            <a:cxnLst/>
            <a:rect l="0" t="0" r="0" b="0"/>
            <a:pathLst>
              <a:path w="80368" h="205384">
                <a:moveTo>
                  <a:pt x="44649" y="0"/>
                </a:moveTo>
                <a:lnTo>
                  <a:pt x="35719" y="0"/>
                </a:lnTo>
                <a:lnTo>
                  <a:pt x="35719" y="0"/>
                </a:lnTo>
                <a:lnTo>
                  <a:pt x="26789" y="8930"/>
                </a:lnTo>
                <a:lnTo>
                  <a:pt x="26789" y="17859"/>
                </a:lnTo>
                <a:lnTo>
                  <a:pt x="17860" y="44648"/>
                </a:lnTo>
                <a:lnTo>
                  <a:pt x="8930" y="62508"/>
                </a:lnTo>
                <a:lnTo>
                  <a:pt x="8930" y="89297"/>
                </a:lnTo>
                <a:lnTo>
                  <a:pt x="0" y="116086"/>
                </a:lnTo>
                <a:lnTo>
                  <a:pt x="0" y="125015"/>
                </a:lnTo>
                <a:lnTo>
                  <a:pt x="0" y="133945"/>
                </a:lnTo>
                <a:lnTo>
                  <a:pt x="8930" y="133945"/>
                </a:lnTo>
                <a:lnTo>
                  <a:pt x="17860" y="133945"/>
                </a:lnTo>
                <a:lnTo>
                  <a:pt x="26789" y="116086"/>
                </a:lnTo>
                <a:lnTo>
                  <a:pt x="44649" y="98226"/>
                </a:lnTo>
                <a:lnTo>
                  <a:pt x="53578" y="71437"/>
                </a:lnTo>
                <a:lnTo>
                  <a:pt x="62508" y="53578"/>
                </a:lnTo>
                <a:lnTo>
                  <a:pt x="71438" y="26789"/>
                </a:lnTo>
                <a:lnTo>
                  <a:pt x="80367" y="17859"/>
                </a:lnTo>
                <a:lnTo>
                  <a:pt x="80367" y="17859"/>
                </a:lnTo>
                <a:lnTo>
                  <a:pt x="80367" y="35719"/>
                </a:lnTo>
                <a:lnTo>
                  <a:pt x="80367" y="62508"/>
                </a:lnTo>
                <a:lnTo>
                  <a:pt x="71438" y="89297"/>
                </a:lnTo>
                <a:lnTo>
                  <a:pt x="71438" y="116086"/>
                </a:lnTo>
                <a:lnTo>
                  <a:pt x="62508" y="142875"/>
                </a:lnTo>
                <a:lnTo>
                  <a:pt x="62508" y="169664"/>
                </a:lnTo>
                <a:lnTo>
                  <a:pt x="53578" y="178594"/>
                </a:lnTo>
                <a:lnTo>
                  <a:pt x="53578" y="196453"/>
                </a:lnTo>
                <a:lnTo>
                  <a:pt x="53578" y="196453"/>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3" name="Freeform 21682"/>
          <p:cNvSpPr/>
          <p:nvPr/>
        </p:nvSpPr>
        <p:spPr bwMode="auto">
          <a:xfrm>
            <a:off x="7233047" y="6223991"/>
            <a:ext cx="767954" cy="53580"/>
          </a:xfrm>
          <a:custGeom>
            <a:avLst/>
            <a:gdLst/>
            <a:ahLst/>
            <a:cxnLst/>
            <a:rect l="0" t="0" r="0" b="0"/>
            <a:pathLst>
              <a:path w="767954" h="53580">
                <a:moveTo>
                  <a:pt x="0" y="44649"/>
                </a:moveTo>
                <a:lnTo>
                  <a:pt x="0" y="44649"/>
                </a:lnTo>
                <a:lnTo>
                  <a:pt x="0" y="44649"/>
                </a:lnTo>
                <a:lnTo>
                  <a:pt x="0" y="44649"/>
                </a:lnTo>
                <a:lnTo>
                  <a:pt x="0" y="44649"/>
                </a:lnTo>
                <a:lnTo>
                  <a:pt x="0" y="44649"/>
                </a:lnTo>
                <a:lnTo>
                  <a:pt x="8930" y="53579"/>
                </a:lnTo>
                <a:lnTo>
                  <a:pt x="17859" y="53579"/>
                </a:lnTo>
                <a:lnTo>
                  <a:pt x="35719" y="53579"/>
                </a:lnTo>
                <a:lnTo>
                  <a:pt x="62508" y="53579"/>
                </a:lnTo>
                <a:lnTo>
                  <a:pt x="98226" y="53579"/>
                </a:lnTo>
                <a:lnTo>
                  <a:pt x="133945" y="44649"/>
                </a:lnTo>
                <a:lnTo>
                  <a:pt x="187523" y="44649"/>
                </a:lnTo>
                <a:lnTo>
                  <a:pt x="241101" y="35719"/>
                </a:lnTo>
                <a:lnTo>
                  <a:pt x="294680" y="26789"/>
                </a:lnTo>
                <a:lnTo>
                  <a:pt x="357187" y="17860"/>
                </a:lnTo>
                <a:lnTo>
                  <a:pt x="419695" y="8930"/>
                </a:lnTo>
                <a:lnTo>
                  <a:pt x="482203" y="8930"/>
                </a:lnTo>
                <a:lnTo>
                  <a:pt x="553641" y="8930"/>
                </a:lnTo>
                <a:lnTo>
                  <a:pt x="616148" y="8930"/>
                </a:lnTo>
                <a:lnTo>
                  <a:pt x="669726" y="17860"/>
                </a:lnTo>
                <a:lnTo>
                  <a:pt x="723305" y="17860"/>
                </a:lnTo>
                <a:lnTo>
                  <a:pt x="750094" y="8930"/>
                </a:lnTo>
                <a:lnTo>
                  <a:pt x="767953" y="0"/>
                </a:lnTo>
                <a:lnTo>
                  <a:pt x="7679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4" name="Freeform 21683"/>
          <p:cNvSpPr/>
          <p:nvPr/>
        </p:nvSpPr>
        <p:spPr bwMode="auto">
          <a:xfrm>
            <a:off x="7500938" y="6340077"/>
            <a:ext cx="250032" cy="205384"/>
          </a:xfrm>
          <a:custGeom>
            <a:avLst/>
            <a:gdLst/>
            <a:ahLst/>
            <a:cxnLst/>
            <a:rect l="0" t="0" r="0" b="0"/>
            <a:pathLst>
              <a:path w="250032" h="205384">
                <a:moveTo>
                  <a:pt x="0" y="0"/>
                </a:moveTo>
                <a:lnTo>
                  <a:pt x="0" y="0"/>
                </a:lnTo>
                <a:lnTo>
                  <a:pt x="8929" y="8930"/>
                </a:lnTo>
                <a:lnTo>
                  <a:pt x="17859" y="17860"/>
                </a:lnTo>
                <a:lnTo>
                  <a:pt x="17859" y="26789"/>
                </a:lnTo>
                <a:lnTo>
                  <a:pt x="26789" y="44649"/>
                </a:lnTo>
                <a:lnTo>
                  <a:pt x="35718" y="62508"/>
                </a:lnTo>
                <a:lnTo>
                  <a:pt x="35718" y="89297"/>
                </a:lnTo>
                <a:lnTo>
                  <a:pt x="35718" y="107157"/>
                </a:lnTo>
                <a:lnTo>
                  <a:pt x="44648" y="142875"/>
                </a:lnTo>
                <a:lnTo>
                  <a:pt x="44648" y="160735"/>
                </a:lnTo>
                <a:lnTo>
                  <a:pt x="44648" y="178594"/>
                </a:lnTo>
                <a:lnTo>
                  <a:pt x="44648" y="187524"/>
                </a:lnTo>
                <a:lnTo>
                  <a:pt x="44648" y="187524"/>
                </a:lnTo>
                <a:lnTo>
                  <a:pt x="53578" y="178594"/>
                </a:lnTo>
                <a:lnTo>
                  <a:pt x="62507" y="160735"/>
                </a:lnTo>
                <a:lnTo>
                  <a:pt x="71437" y="133946"/>
                </a:lnTo>
                <a:lnTo>
                  <a:pt x="89296" y="107157"/>
                </a:lnTo>
                <a:lnTo>
                  <a:pt x="107156" y="80368"/>
                </a:lnTo>
                <a:lnTo>
                  <a:pt x="133945" y="62508"/>
                </a:lnTo>
                <a:lnTo>
                  <a:pt x="160734" y="53578"/>
                </a:lnTo>
                <a:lnTo>
                  <a:pt x="187523" y="62508"/>
                </a:lnTo>
                <a:lnTo>
                  <a:pt x="214312" y="89297"/>
                </a:lnTo>
                <a:lnTo>
                  <a:pt x="232171" y="125016"/>
                </a:lnTo>
                <a:lnTo>
                  <a:pt x="241101" y="151805"/>
                </a:lnTo>
                <a:lnTo>
                  <a:pt x="250031" y="187524"/>
                </a:lnTo>
                <a:lnTo>
                  <a:pt x="250031" y="205383"/>
                </a:lnTo>
                <a:lnTo>
                  <a:pt x="250031" y="196453"/>
                </a:lnTo>
                <a:lnTo>
                  <a:pt x="250031"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5" name="Freeform 21684"/>
          <p:cNvSpPr/>
          <p:nvPr/>
        </p:nvSpPr>
        <p:spPr bwMode="auto">
          <a:xfrm>
            <a:off x="7331273" y="1580554"/>
            <a:ext cx="616150" cy="1062635"/>
          </a:xfrm>
          <a:custGeom>
            <a:avLst/>
            <a:gdLst/>
            <a:ahLst/>
            <a:cxnLst/>
            <a:rect l="0" t="0" r="0" b="0"/>
            <a:pathLst>
              <a:path w="616150" h="1062635">
                <a:moveTo>
                  <a:pt x="0" y="1062634"/>
                </a:moveTo>
                <a:lnTo>
                  <a:pt x="0" y="1062634"/>
                </a:lnTo>
                <a:lnTo>
                  <a:pt x="8930" y="1044774"/>
                </a:lnTo>
                <a:lnTo>
                  <a:pt x="8930" y="1009055"/>
                </a:lnTo>
                <a:lnTo>
                  <a:pt x="35719" y="955477"/>
                </a:lnTo>
                <a:lnTo>
                  <a:pt x="71438" y="866180"/>
                </a:lnTo>
                <a:lnTo>
                  <a:pt x="125016" y="767954"/>
                </a:lnTo>
                <a:lnTo>
                  <a:pt x="187524" y="642938"/>
                </a:lnTo>
                <a:lnTo>
                  <a:pt x="267891" y="500063"/>
                </a:lnTo>
                <a:lnTo>
                  <a:pt x="357188" y="366118"/>
                </a:lnTo>
                <a:lnTo>
                  <a:pt x="437555" y="241102"/>
                </a:lnTo>
                <a:lnTo>
                  <a:pt x="508993" y="133946"/>
                </a:lnTo>
                <a:lnTo>
                  <a:pt x="571500" y="53579"/>
                </a:lnTo>
                <a:lnTo>
                  <a:pt x="616149" y="0"/>
                </a:lnTo>
                <a:lnTo>
                  <a:pt x="6161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6" name="Freeform 21685"/>
          <p:cNvSpPr/>
          <p:nvPr/>
        </p:nvSpPr>
        <p:spPr bwMode="auto">
          <a:xfrm>
            <a:off x="8001000" y="1526976"/>
            <a:ext cx="1" cy="17861"/>
          </a:xfrm>
          <a:custGeom>
            <a:avLst/>
            <a:gdLst/>
            <a:ahLst/>
            <a:cxnLst/>
            <a:rect l="0" t="0" r="0" b="0"/>
            <a:pathLst>
              <a:path w="1" h="17861">
                <a:moveTo>
                  <a:pt x="0" y="0"/>
                </a:moveTo>
                <a:lnTo>
                  <a:pt x="0" y="0"/>
                </a:lnTo>
                <a:lnTo>
                  <a:pt x="0" y="17860"/>
                </a:lnTo>
                <a:lnTo>
                  <a:pt x="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7" name="Freeform 21686"/>
          <p:cNvSpPr/>
          <p:nvPr/>
        </p:nvSpPr>
        <p:spPr bwMode="auto">
          <a:xfrm>
            <a:off x="7411641" y="1500187"/>
            <a:ext cx="544712" cy="1143002"/>
          </a:xfrm>
          <a:custGeom>
            <a:avLst/>
            <a:gdLst/>
            <a:ahLst/>
            <a:cxnLst/>
            <a:rect l="0" t="0" r="0" b="0"/>
            <a:pathLst>
              <a:path w="544712" h="1143002">
                <a:moveTo>
                  <a:pt x="0" y="1143001"/>
                </a:moveTo>
                <a:lnTo>
                  <a:pt x="0" y="1143001"/>
                </a:lnTo>
                <a:lnTo>
                  <a:pt x="8929" y="1125141"/>
                </a:lnTo>
                <a:lnTo>
                  <a:pt x="17859" y="1089422"/>
                </a:lnTo>
                <a:lnTo>
                  <a:pt x="35718" y="1035844"/>
                </a:lnTo>
                <a:lnTo>
                  <a:pt x="80367" y="955477"/>
                </a:lnTo>
                <a:lnTo>
                  <a:pt x="133945" y="857250"/>
                </a:lnTo>
                <a:lnTo>
                  <a:pt x="196453" y="741164"/>
                </a:lnTo>
                <a:lnTo>
                  <a:pt x="267890" y="616149"/>
                </a:lnTo>
                <a:lnTo>
                  <a:pt x="348257" y="482203"/>
                </a:lnTo>
                <a:lnTo>
                  <a:pt x="410765" y="366117"/>
                </a:lnTo>
                <a:lnTo>
                  <a:pt x="473273" y="267891"/>
                </a:lnTo>
                <a:lnTo>
                  <a:pt x="517922" y="178594"/>
                </a:lnTo>
                <a:lnTo>
                  <a:pt x="535781" y="107157"/>
                </a:lnTo>
                <a:lnTo>
                  <a:pt x="544711" y="53578"/>
                </a:lnTo>
                <a:lnTo>
                  <a:pt x="535781" y="26789"/>
                </a:lnTo>
                <a:lnTo>
                  <a:pt x="517922" y="8930"/>
                </a:lnTo>
                <a:lnTo>
                  <a:pt x="500062" y="0"/>
                </a:lnTo>
                <a:lnTo>
                  <a:pt x="473273" y="8930"/>
                </a:lnTo>
                <a:lnTo>
                  <a:pt x="446484" y="26789"/>
                </a:lnTo>
                <a:lnTo>
                  <a:pt x="44648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8" name="Freeform 21687"/>
          <p:cNvSpPr/>
          <p:nvPr/>
        </p:nvSpPr>
        <p:spPr bwMode="auto">
          <a:xfrm>
            <a:off x="7277695" y="2196703"/>
            <a:ext cx="339329" cy="562571"/>
          </a:xfrm>
          <a:custGeom>
            <a:avLst/>
            <a:gdLst/>
            <a:ahLst/>
            <a:cxnLst/>
            <a:rect l="0" t="0" r="0" b="0"/>
            <a:pathLst>
              <a:path w="339329" h="562571">
                <a:moveTo>
                  <a:pt x="44649" y="0"/>
                </a:moveTo>
                <a:lnTo>
                  <a:pt x="44649" y="0"/>
                </a:lnTo>
                <a:lnTo>
                  <a:pt x="44649" y="0"/>
                </a:lnTo>
                <a:lnTo>
                  <a:pt x="35719" y="26789"/>
                </a:lnTo>
                <a:lnTo>
                  <a:pt x="35719" y="71437"/>
                </a:lnTo>
                <a:lnTo>
                  <a:pt x="26789" y="133945"/>
                </a:lnTo>
                <a:lnTo>
                  <a:pt x="17860" y="223242"/>
                </a:lnTo>
                <a:lnTo>
                  <a:pt x="17860" y="321469"/>
                </a:lnTo>
                <a:lnTo>
                  <a:pt x="8930" y="410766"/>
                </a:lnTo>
                <a:lnTo>
                  <a:pt x="0" y="482203"/>
                </a:lnTo>
                <a:lnTo>
                  <a:pt x="0" y="535781"/>
                </a:lnTo>
                <a:lnTo>
                  <a:pt x="8930" y="562570"/>
                </a:lnTo>
                <a:lnTo>
                  <a:pt x="26789" y="553641"/>
                </a:lnTo>
                <a:lnTo>
                  <a:pt x="53578" y="517922"/>
                </a:lnTo>
                <a:lnTo>
                  <a:pt x="107157" y="455414"/>
                </a:lnTo>
                <a:lnTo>
                  <a:pt x="169664" y="392906"/>
                </a:lnTo>
                <a:lnTo>
                  <a:pt x="250032" y="330399"/>
                </a:lnTo>
                <a:lnTo>
                  <a:pt x="339328" y="285750"/>
                </a:lnTo>
                <a:lnTo>
                  <a:pt x="339328"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89" name="Freeform 21688"/>
          <p:cNvSpPr/>
          <p:nvPr/>
        </p:nvSpPr>
        <p:spPr bwMode="auto">
          <a:xfrm>
            <a:off x="4518422" y="6420445"/>
            <a:ext cx="26790" cy="8930"/>
          </a:xfrm>
          <a:custGeom>
            <a:avLst/>
            <a:gdLst/>
            <a:ahLst/>
            <a:cxnLst/>
            <a:rect l="0" t="0" r="0" b="0"/>
            <a:pathLst>
              <a:path w="26790" h="8930">
                <a:moveTo>
                  <a:pt x="26789" y="8929"/>
                </a:moveTo>
                <a:lnTo>
                  <a:pt x="17859" y="8929"/>
                </a:lnTo>
                <a:lnTo>
                  <a:pt x="17859" y="8929"/>
                </a:lnTo>
                <a:lnTo>
                  <a:pt x="17859" y="8929"/>
                </a:ln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0" name="Freeform 21689"/>
          <p:cNvSpPr/>
          <p:nvPr/>
        </p:nvSpPr>
        <p:spPr bwMode="auto">
          <a:xfrm>
            <a:off x="5679281" y="6482952"/>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1" name="Freeform 21690"/>
          <p:cNvSpPr/>
          <p:nvPr/>
        </p:nvSpPr>
        <p:spPr bwMode="auto">
          <a:xfrm>
            <a:off x="5670352" y="6482952"/>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2" name="Freeform 21691"/>
          <p:cNvSpPr/>
          <p:nvPr/>
        </p:nvSpPr>
        <p:spPr bwMode="auto">
          <a:xfrm>
            <a:off x="5670352" y="6474023"/>
            <a:ext cx="8930" cy="26790"/>
          </a:xfrm>
          <a:custGeom>
            <a:avLst/>
            <a:gdLst/>
            <a:ahLst/>
            <a:cxnLst/>
            <a:rect l="0" t="0" r="0" b="0"/>
            <a:pathLst>
              <a:path w="8930" h="26790">
                <a:moveTo>
                  <a:pt x="8929" y="26789"/>
                </a:moveTo>
                <a:lnTo>
                  <a:pt x="0" y="17859"/>
                </a:lnTo>
                <a:lnTo>
                  <a:pt x="0" y="892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3" name="Freeform 21692"/>
          <p:cNvSpPr/>
          <p:nvPr/>
        </p:nvSpPr>
        <p:spPr bwMode="auto">
          <a:xfrm>
            <a:off x="5795367" y="6447234"/>
            <a:ext cx="8931" cy="1"/>
          </a:xfrm>
          <a:custGeom>
            <a:avLst/>
            <a:gdLst/>
            <a:ahLst/>
            <a:cxnLst/>
            <a:rect l="0" t="0" r="0" b="0"/>
            <a:pathLst>
              <a:path w="8931" h="1">
                <a:moveTo>
                  <a:pt x="8930" y="0"/>
                </a:move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4" name="Freeform 21693"/>
          <p:cNvSpPr/>
          <p:nvPr/>
        </p:nvSpPr>
        <p:spPr bwMode="auto">
          <a:xfrm>
            <a:off x="6009680" y="6527601"/>
            <a:ext cx="1" cy="8930"/>
          </a:xfrm>
          <a:custGeom>
            <a:avLst/>
            <a:gdLst/>
            <a:ahLst/>
            <a:cxnLst/>
            <a:rect l="0" t="0" r="0" b="0"/>
            <a:pathLst>
              <a:path w="1" h="8930">
                <a:moveTo>
                  <a:pt x="0" y="0"/>
                </a:move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5" name="Freeform 21694"/>
          <p:cNvSpPr/>
          <p:nvPr/>
        </p:nvSpPr>
        <p:spPr bwMode="auto">
          <a:xfrm>
            <a:off x="6018609" y="6536530"/>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6" name="Freeform 21695"/>
          <p:cNvSpPr/>
          <p:nvPr/>
        </p:nvSpPr>
        <p:spPr bwMode="auto">
          <a:xfrm>
            <a:off x="3196828" y="4822031"/>
            <a:ext cx="71439" cy="17860"/>
          </a:xfrm>
          <a:custGeom>
            <a:avLst/>
            <a:gdLst/>
            <a:ahLst/>
            <a:cxnLst/>
            <a:rect l="0" t="0" r="0" b="0"/>
            <a:pathLst>
              <a:path w="71439" h="17860">
                <a:moveTo>
                  <a:pt x="0" y="0"/>
                </a:moveTo>
                <a:lnTo>
                  <a:pt x="8930" y="0"/>
                </a:lnTo>
                <a:lnTo>
                  <a:pt x="26789" y="8930"/>
                </a:lnTo>
                <a:lnTo>
                  <a:pt x="44649" y="8930"/>
                </a:lnTo>
                <a:lnTo>
                  <a:pt x="62508" y="8930"/>
                </a:lnTo>
                <a:lnTo>
                  <a:pt x="71438" y="17859"/>
                </a:lnTo>
                <a:lnTo>
                  <a:pt x="7143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7" name="Freeform 21696"/>
          <p:cNvSpPr/>
          <p:nvPr/>
        </p:nvSpPr>
        <p:spPr bwMode="auto">
          <a:xfrm>
            <a:off x="2419945" y="5232797"/>
            <a:ext cx="375048" cy="44649"/>
          </a:xfrm>
          <a:custGeom>
            <a:avLst/>
            <a:gdLst/>
            <a:ahLst/>
            <a:cxnLst/>
            <a:rect l="0" t="0" r="0" b="0"/>
            <a:pathLst>
              <a:path w="375048" h="44649">
                <a:moveTo>
                  <a:pt x="44649" y="44648"/>
                </a:moveTo>
                <a:lnTo>
                  <a:pt x="35719" y="44648"/>
                </a:lnTo>
                <a:lnTo>
                  <a:pt x="35719" y="44648"/>
                </a:lnTo>
                <a:lnTo>
                  <a:pt x="26789" y="35719"/>
                </a:lnTo>
                <a:lnTo>
                  <a:pt x="17860" y="26789"/>
                </a:lnTo>
                <a:lnTo>
                  <a:pt x="8930" y="26789"/>
                </a:lnTo>
                <a:lnTo>
                  <a:pt x="0" y="17859"/>
                </a:lnTo>
                <a:lnTo>
                  <a:pt x="0" y="17859"/>
                </a:lnTo>
                <a:lnTo>
                  <a:pt x="0" y="17859"/>
                </a:lnTo>
                <a:lnTo>
                  <a:pt x="8930" y="17859"/>
                </a:lnTo>
                <a:lnTo>
                  <a:pt x="35719" y="17859"/>
                </a:lnTo>
                <a:lnTo>
                  <a:pt x="71438" y="17859"/>
                </a:lnTo>
                <a:lnTo>
                  <a:pt x="116086" y="17859"/>
                </a:lnTo>
                <a:lnTo>
                  <a:pt x="169664" y="17859"/>
                </a:lnTo>
                <a:lnTo>
                  <a:pt x="214313" y="17859"/>
                </a:lnTo>
                <a:lnTo>
                  <a:pt x="258961" y="8930"/>
                </a:lnTo>
                <a:lnTo>
                  <a:pt x="294680" y="8930"/>
                </a:lnTo>
                <a:lnTo>
                  <a:pt x="330399" y="8930"/>
                </a:lnTo>
                <a:lnTo>
                  <a:pt x="348258" y="0"/>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98" name="Freeform 21697"/>
          <p:cNvSpPr/>
          <p:nvPr/>
        </p:nvSpPr>
        <p:spPr bwMode="auto">
          <a:xfrm>
            <a:off x="2464594" y="5348883"/>
            <a:ext cx="258962" cy="44649"/>
          </a:xfrm>
          <a:custGeom>
            <a:avLst/>
            <a:gdLst/>
            <a:ahLst/>
            <a:cxnLst/>
            <a:rect l="0" t="0" r="0" b="0"/>
            <a:pathLst>
              <a:path w="258962" h="44649">
                <a:moveTo>
                  <a:pt x="53578" y="44648"/>
                </a:moveTo>
                <a:lnTo>
                  <a:pt x="44648" y="44648"/>
                </a:lnTo>
                <a:lnTo>
                  <a:pt x="26789" y="44648"/>
                </a:lnTo>
                <a:lnTo>
                  <a:pt x="8929" y="44648"/>
                </a:lnTo>
                <a:lnTo>
                  <a:pt x="0" y="44648"/>
                </a:lnTo>
                <a:lnTo>
                  <a:pt x="0" y="35719"/>
                </a:lnTo>
                <a:lnTo>
                  <a:pt x="8929" y="35719"/>
                </a:lnTo>
                <a:lnTo>
                  <a:pt x="44648" y="26789"/>
                </a:lnTo>
                <a:lnTo>
                  <a:pt x="89297" y="26789"/>
                </a:lnTo>
                <a:lnTo>
                  <a:pt x="142875" y="17859"/>
                </a:lnTo>
                <a:lnTo>
                  <a:pt x="205383"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Amdahl’s Law</a:t>
            </a:r>
          </a:p>
        </p:txBody>
      </p:sp>
      <p:graphicFrame>
        <p:nvGraphicFramePr>
          <p:cNvPr id="22531" name="Content Placeholder 3"/>
          <p:cNvGraphicFramePr>
            <a:graphicFrameLocks noGrp="1" noChangeAspect="1"/>
          </p:cNvGraphicFramePr>
          <p:nvPr>
            <p:ph idx="1"/>
          </p:nvPr>
        </p:nvGraphicFramePr>
        <p:xfrm>
          <a:off x="738188" y="4497388"/>
          <a:ext cx="6443662" cy="1293812"/>
        </p:xfrm>
        <a:graphic>
          <a:graphicData uri="http://schemas.openxmlformats.org/presentationml/2006/ole">
            <mc:AlternateContent xmlns:mc="http://schemas.openxmlformats.org/markup-compatibility/2006">
              <mc:Choice xmlns:v="urn:schemas-microsoft-com:vml" Requires="v">
                <p:oleObj spid="_x0000_s22540" name="Equation" r:id="rId3" imgW="3098800" imgH="622300" progId="Equation.3">
                  <p:embed/>
                </p:oleObj>
              </mc:Choice>
              <mc:Fallback>
                <p:oleObj name="Equation" r:id="rId3" imgW="3098800" imgH="622300" progId="Equation.3">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4497388"/>
                        <a:ext cx="64436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290513" y="1220788"/>
            <a:ext cx="8307387" cy="1751012"/>
          </a:xfrm>
          <a:prstGeom prst="rect">
            <a:avLst/>
          </a:prstGeom>
          <a:noFill/>
          <a:ln w="9525">
            <a:noFill/>
            <a:miter lim="800000"/>
            <a:headEnd/>
            <a:tailEnd/>
          </a:ln>
          <a:effectLst/>
        </p:spPr>
        <p:txBody>
          <a:bodyPr lIns="90479" tIns="44446" rIns="90479" bIns="44446"/>
          <a:lstStyle>
            <a:lvl1pPr marL="385763" indent="-385763" algn="l"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defRPr/>
            </a:pPr>
            <a:r>
              <a:rPr lang="en-US" dirty="0" smtClean="0"/>
              <a:t> Suppose you have an enhancement or improvement in a design component.</a:t>
            </a:r>
          </a:p>
          <a:p>
            <a:pPr>
              <a:defRPr/>
            </a:pPr>
            <a:r>
              <a:rPr lang="en-US" dirty="0" smtClean="0"/>
              <a:t>The improvement in the performance of the system is limited by the % of the time the enhancement can be used</a:t>
            </a:r>
          </a:p>
          <a:p>
            <a:pPr>
              <a:buFont typeface="Arial" pitchFamily="34" charset="0"/>
              <a:buChar char="•"/>
              <a:defRPr/>
            </a:pPr>
            <a:endParaRPr lang="en-US" dirty="0"/>
          </a:p>
        </p:txBody>
      </p:sp>
      <p:sp>
        <p:nvSpPr>
          <p:cNvPr id="22533"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785938" y="3000375"/>
            <a:ext cx="151805" cy="232172"/>
          </a:xfrm>
          <a:custGeom>
            <a:avLst/>
            <a:gdLst/>
            <a:ahLst/>
            <a:cxnLst/>
            <a:rect l="0" t="0" r="0" b="0"/>
            <a:pathLst>
              <a:path w="151805" h="232172">
                <a:moveTo>
                  <a:pt x="0" y="0"/>
                </a:moveTo>
                <a:lnTo>
                  <a:pt x="0" y="0"/>
                </a:lnTo>
                <a:lnTo>
                  <a:pt x="0" y="0"/>
                </a:lnTo>
                <a:lnTo>
                  <a:pt x="0" y="0"/>
                </a:lnTo>
                <a:lnTo>
                  <a:pt x="0" y="8929"/>
                </a:lnTo>
                <a:lnTo>
                  <a:pt x="8929" y="8929"/>
                </a:lnTo>
                <a:lnTo>
                  <a:pt x="8929" y="26789"/>
                </a:lnTo>
                <a:lnTo>
                  <a:pt x="8929" y="35718"/>
                </a:lnTo>
                <a:lnTo>
                  <a:pt x="8929" y="62507"/>
                </a:lnTo>
                <a:lnTo>
                  <a:pt x="0" y="89296"/>
                </a:lnTo>
                <a:lnTo>
                  <a:pt x="0" y="125015"/>
                </a:lnTo>
                <a:lnTo>
                  <a:pt x="0" y="160734"/>
                </a:lnTo>
                <a:lnTo>
                  <a:pt x="0" y="187523"/>
                </a:lnTo>
                <a:lnTo>
                  <a:pt x="8929" y="214312"/>
                </a:lnTo>
                <a:lnTo>
                  <a:pt x="17859" y="223242"/>
                </a:lnTo>
                <a:lnTo>
                  <a:pt x="44648" y="232171"/>
                </a:lnTo>
                <a:lnTo>
                  <a:pt x="71437" y="223242"/>
                </a:lnTo>
                <a:lnTo>
                  <a:pt x="98226" y="214312"/>
                </a:lnTo>
                <a:lnTo>
                  <a:pt x="116085" y="196453"/>
                </a:lnTo>
                <a:lnTo>
                  <a:pt x="133945" y="178593"/>
                </a:lnTo>
                <a:lnTo>
                  <a:pt x="142875" y="160734"/>
                </a:lnTo>
                <a:lnTo>
                  <a:pt x="151804" y="133945"/>
                </a:lnTo>
                <a:lnTo>
                  <a:pt x="15180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705570" y="3080742"/>
            <a:ext cx="196454" cy="44649"/>
          </a:xfrm>
          <a:custGeom>
            <a:avLst/>
            <a:gdLst/>
            <a:ahLst/>
            <a:cxnLst/>
            <a:rect l="0" t="0" r="0" b="0"/>
            <a:pathLst>
              <a:path w="196454" h="44649">
                <a:moveTo>
                  <a:pt x="0" y="35719"/>
                </a:moveTo>
                <a:lnTo>
                  <a:pt x="8930" y="35719"/>
                </a:lnTo>
                <a:lnTo>
                  <a:pt x="17860" y="44648"/>
                </a:lnTo>
                <a:lnTo>
                  <a:pt x="44649" y="44648"/>
                </a:lnTo>
                <a:lnTo>
                  <a:pt x="71438" y="44648"/>
                </a:lnTo>
                <a:lnTo>
                  <a:pt x="107157" y="35719"/>
                </a:lnTo>
                <a:lnTo>
                  <a:pt x="133946" y="35719"/>
                </a:lnTo>
                <a:lnTo>
                  <a:pt x="169664" y="26789"/>
                </a:lnTo>
                <a:lnTo>
                  <a:pt x="187524" y="8929"/>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705570" y="2955726"/>
            <a:ext cx="258962" cy="35720"/>
          </a:xfrm>
          <a:custGeom>
            <a:avLst/>
            <a:gdLst/>
            <a:ahLst/>
            <a:cxnLst/>
            <a:rect l="0" t="0" r="0" b="0"/>
            <a:pathLst>
              <a:path w="258962" h="35720">
                <a:moveTo>
                  <a:pt x="0" y="35719"/>
                </a:moveTo>
                <a:lnTo>
                  <a:pt x="8930" y="35719"/>
                </a:lnTo>
                <a:lnTo>
                  <a:pt x="17860" y="35719"/>
                </a:lnTo>
                <a:lnTo>
                  <a:pt x="44649" y="35719"/>
                </a:lnTo>
                <a:lnTo>
                  <a:pt x="71438" y="35719"/>
                </a:lnTo>
                <a:lnTo>
                  <a:pt x="116086" y="26789"/>
                </a:lnTo>
                <a:lnTo>
                  <a:pt x="151805" y="17860"/>
                </a:lnTo>
                <a:lnTo>
                  <a:pt x="196453" y="8930"/>
                </a:lnTo>
                <a:lnTo>
                  <a:pt x="223243"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973461" y="2973586"/>
            <a:ext cx="80368" cy="250032"/>
          </a:xfrm>
          <a:custGeom>
            <a:avLst/>
            <a:gdLst/>
            <a:ahLst/>
            <a:cxnLst/>
            <a:rect l="0" t="0" r="0" b="0"/>
            <a:pathLst>
              <a:path w="80368" h="250032">
                <a:moveTo>
                  <a:pt x="80367" y="0"/>
                </a:moveTo>
                <a:lnTo>
                  <a:pt x="80367" y="8929"/>
                </a:lnTo>
                <a:lnTo>
                  <a:pt x="71437" y="17859"/>
                </a:lnTo>
                <a:lnTo>
                  <a:pt x="71437" y="35718"/>
                </a:lnTo>
                <a:lnTo>
                  <a:pt x="62508" y="62507"/>
                </a:lnTo>
                <a:lnTo>
                  <a:pt x="53578" y="98226"/>
                </a:lnTo>
                <a:lnTo>
                  <a:pt x="44648" y="133945"/>
                </a:lnTo>
                <a:lnTo>
                  <a:pt x="44648" y="169664"/>
                </a:lnTo>
                <a:lnTo>
                  <a:pt x="44648" y="205382"/>
                </a:lnTo>
                <a:lnTo>
                  <a:pt x="44648" y="232171"/>
                </a:lnTo>
                <a:lnTo>
                  <a:pt x="53578" y="241101"/>
                </a:lnTo>
                <a:lnTo>
                  <a:pt x="53578" y="250031"/>
                </a:lnTo>
                <a:lnTo>
                  <a:pt x="62508" y="250031"/>
                </a:lnTo>
                <a:lnTo>
                  <a:pt x="53578" y="232171"/>
                </a:lnTo>
                <a:lnTo>
                  <a:pt x="44648" y="214312"/>
                </a:lnTo>
                <a:lnTo>
                  <a:pt x="35719" y="178593"/>
                </a:lnTo>
                <a:lnTo>
                  <a:pt x="26789" y="142875"/>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902023" y="2964656"/>
            <a:ext cx="294681" cy="26790"/>
          </a:xfrm>
          <a:custGeom>
            <a:avLst/>
            <a:gdLst/>
            <a:ahLst/>
            <a:cxnLst/>
            <a:rect l="0" t="0" r="0" b="0"/>
            <a:pathLst>
              <a:path w="294681" h="26790">
                <a:moveTo>
                  <a:pt x="8930" y="8930"/>
                </a:moveTo>
                <a:lnTo>
                  <a:pt x="8930" y="8930"/>
                </a:lnTo>
                <a:lnTo>
                  <a:pt x="0" y="17859"/>
                </a:lnTo>
                <a:lnTo>
                  <a:pt x="0" y="17859"/>
                </a:lnTo>
                <a:lnTo>
                  <a:pt x="8930" y="26789"/>
                </a:lnTo>
                <a:lnTo>
                  <a:pt x="26790" y="26789"/>
                </a:lnTo>
                <a:lnTo>
                  <a:pt x="53579" y="26789"/>
                </a:lnTo>
                <a:lnTo>
                  <a:pt x="107157" y="26789"/>
                </a:lnTo>
                <a:lnTo>
                  <a:pt x="151805" y="17859"/>
                </a:lnTo>
                <a:lnTo>
                  <a:pt x="205383" y="17859"/>
                </a:lnTo>
                <a:lnTo>
                  <a:pt x="258961" y="893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152055" y="3152179"/>
            <a:ext cx="142876" cy="151806"/>
          </a:xfrm>
          <a:custGeom>
            <a:avLst/>
            <a:gdLst/>
            <a:ahLst/>
            <a:cxnLst/>
            <a:rect l="0" t="0" r="0" b="0"/>
            <a:pathLst>
              <a:path w="142876" h="151806">
                <a:moveTo>
                  <a:pt x="8929" y="0"/>
                </a:moveTo>
                <a:lnTo>
                  <a:pt x="8929" y="8930"/>
                </a:lnTo>
                <a:lnTo>
                  <a:pt x="8929" y="26789"/>
                </a:lnTo>
                <a:lnTo>
                  <a:pt x="8929" y="53578"/>
                </a:lnTo>
                <a:lnTo>
                  <a:pt x="0" y="80367"/>
                </a:lnTo>
                <a:lnTo>
                  <a:pt x="0" y="107157"/>
                </a:lnTo>
                <a:lnTo>
                  <a:pt x="0" y="125016"/>
                </a:lnTo>
                <a:lnTo>
                  <a:pt x="0" y="142875"/>
                </a:lnTo>
                <a:lnTo>
                  <a:pt x="0" y="151805"/>
                </a:lnTo>
                <a:lnTo>
                  <a:pt x="0" y="151805"/>
                </a:lnTo>
                <a:lnTo>
                  <a:pt x="8929" y="142875"/>
                </a:lnTo>
                <a:lnTo>
                  <a:pt x="17859" y="133946"/>
                </a:lnTo>
                <a:lnTo>
                  <a:pt x="26789" y="107157"/>
                </a:lnTo>
                <a:lnTo>
                  <a:pt x="44648" y="80367"/>
                </a:lnTo>
                <a:lnTo>
                  <a:pt x="53578" y="62508"/>
                </a:lnTo>
                <a:lnTo>
                  <a:pt x="71437" y="53578"/>
                </a:lnTo>
                <a:lnTo>
                  <a:pt x="80367" y="53578"/>
                </a:lnTo>
                <a:lnTo>
                  <a:pt x="98226" y="62508"/>
                </a:lnTo>
                <a:lnTo>
                  <a:pt x="107156" y="89297"/>
                </a:lnTo>
                <a:lnTo>
                  <a:pt x="116086" y="107157"/>
                </a:lnTo>
                <a:lnTo>
                  <a:pt x="116086" y="133946"/>
                </a:lnTo>
                <a:lnTo>
                  <a:pt x="116086" y="142875"/>
                </a:lnTo>
                <a:lnTo>
                  <a:pt x="125015" y="151805"/>
                </a:lnTo>
                <a:lnTo>
                  <a:pt x="125015" y="151805"/>
                </a:lnTo>
                <a:lnTo>
                  <a:pt x="133945" y="142875"/>
                </a:lnTo>
                <a:lnTo>
                  <a:pt x="142875" y="116086"/>
                </a:lnTo>
                <a:lnTo>
                  <a:pt x="14287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294930" y="3205757"/>
            <a:ext cx="160735" cy="125017"/>
          </a:xfrm>
          <a:custGeom>
            <a:avLst/>
            <a:gdLst/>
            <a:ahLst/>
            <a:cxnLst/>
            <a:rect l="0" t="0" r="0" b="0"/>
            <a:pathLst>
              <a:path w="160735" h="125017">
                <a:moveTo>
                  <a:pt x="8929" y="26789"/>
                </a:moveTo>
                <a:lnTo>
                  <a:pt x="8929" y="35719"/>
                </a:lnTo>
                <a:lnTo>
                  <a:pt x="8929" y="44649"/>
                </a:lnTo>
                <a:lnTo>
                  <a:pt x="0" y="62508"/>
                </a:lnTo>
                <a:lnTo>
                  <a:pt x="0" y="71438"/>
                </a:lnTo>
                <a:lnTo>
                  <a:pt x="8929" y="80368"/>
                </a:lnTo>
                <a:lnTo>
                  <a:pt x="17859" y="80368"/>
                </a:lnTo>
                <a:lnTo>
                  <a:pt x="26789" y="80368"/>
                </a:lnTo>
                <a:lnTo>
                  <a:pt x="44648" y="71438"/>
                </a:lnTo>
                <a:lnTo>
                  <a:pt x="62508" y="53579"/>
                </a:lnTo>
                <a:lnTo>
                  <a:pt x="80367" y="44649"/>
                </a:lnTo>
                <a:lnTo>
                  <a:pt x="89297" y="26789"/>
                </a:lnTo>
                <a:lnTo>
                  <a:pt x="89297" y="17860"/>
                </a:lnTo>
                <a:lnTo>
                  <a:pt x="89297" y="0"/>
                </a:lnTo>
                <a:lnTo>
                  <a:pt x="71437" y="0"/>
                </a:lnTo>
                <a:lnTo>
                  <a:pt x="53578" y="0"/>
                </a:lnTo>
                <a:lnTo>
                  <a:pt x="35718" y="8930"/>
                </a:lnTo>
                <a:lnTo>
                  <a:pt x="26789" y="26789"/>
                </a:lnTo>
                <a:lnTo>
                  <a:pt x="8929" y="53579"/>
                </a:lnTo>
                <a:lnTo>
                  <a:pt x="8929" y="71438"/>
                </a:lnTo>
                <a:lnTo>
                  <a:pt x="8929" y="98227"/>
                </a:lnTo>
                <a:lnTo>
                  <a:pt x="17859" y="116086"/>
                </a:lnTo>
                <a:lnTo>
                  <a:pt x="44648" y="125016"/>
                </a:lnTo>
                <a:lnTo>
                  <a:pt x="62508" y="125016"/>
                </a:lnTo>
                <a:lnTo>
                  <a:pt x="98226" y="125016"/>
                </a:lnTo>
                <a:lnTo>
                  <a:pt x="125015" y="116086"/>
                </a:lnTo>
                <a:lnTo>
                  <a:pt x="151804" y="98227"/>
                </a:lnTo>
                <a:lnTo>
                  <a:pt x="160734" y="71438"/>
                </a:lnTo>
                <a:lnTo>
                  <a:pt x="16073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455664" y="3187898"/>
            <a:ext cx="205384" cy="151806"/>
          </a:xfrm>
          <a:custGeom>
            <a:avLst/>
            <a:gdLst/>
            <a:ahLst/>
            <a:cxnLst/>
            <a:rect l="0" t="0" r="0" b="0"/>
            <a:pathLst>
              <a:path w="205384" h="151806">
                <a:moveTo>
                  <a:pt x="0" y="53578"/>
                </a:moveTo>
                <a:lnTo>
                  <a:pt x="0" y="62508"/>
                </a:lnTo>
                <a:lnTo>
                  <a:pt x="0" y="80367"/>
                </a:lnTo>
                <a:lnTo>
                  <a:pt x="0" y="89297"/>
                </a:lnTo>
                <a:lnTo>
                  <a:pt x="0" y="107156"/>
                </a:lnTo>
                <a:lnTo>
                  <a:pt x="0" y="116086"/>
                </a:lnTo>
                <a:lnTo>
                  <a:pt x="8930" y="125016"/>
                </a:lnTo>
                <a:lnTo>
                  <a:pt x="17859" y="133945"/>
                </a:lnTo>
                <a:lnTo>
                  <a:pt x="35719" y="133945"/>
                </a:lnTo>
                <a:lnTo>
                  <a:pt x="44649" y="133945"/>
                </a:lnTo>
                <a:lnTo>
                  <a:pt x="62508" y="116086"/>
                </a:lnTo>
                <a:lnTo>
                  <a:pt x="71438" y="107156"/>
                </a:lnTo>
                <a:lnTo>
                  <a:pt x="80367" y="89297"/>
                </a:lnTo>
                <a:lnTo>
                  <a:pt x="80367" y="80367"/>
                </a:lnTo>
                <a:lnTo>
                  <a:pt x="89297" y="71438"/>
                </a:lnTo>
                <a:lnTo>
                  <a:pt x="89297" y="71438"/>
                </a:lnTo>
                <a:lnTo>
                  <a:pt x="89297" y="71438"/>
                </a:lnTo>
                <a:lnTo>
                  <a:pt x="89297" y="80367"/>
                </a:lnTo>
                <a:lnTo>
                  <a:pt x="89297" y="98227"/>
                </a:lnTo>
                <a:lnTo>
                  <a:pt x="98227" y="116086"/>
                </a:lnTo>
                <a:lnTo>
                  <a:pt x="116086" y="133945"/>
                </a:lnTo>
                <a:lnTo>
                  <a:pt x="125016" y="142875"/>
                </a:lnTo>
                <a:lnTo>
                  <a:pt x="142875" y="151805"/>
                </a:lnTo>
                <a:lnTo>
                  <a:pt x="160734" y="151805"/>
                </a:lnTo>
                <a:lnTo>
                  <a:pt x="178594" y="151805"/>
                </a:lnTo>
                <a:lnTo>
                  <a:pt x="187524" y="142875"/>
                </a:lnTo>
                <a:lnTo>
                  <a:pt x="205383" y="133945"/>
                </a:lnTo>
                <a:lnTo>
                  <a:pt x="205383" y="107156"/>
                </a:lnTo>
                <a:lnTo>
                  <a:pt x="196453" y="89297"/>
                </a:lnTo>
                <a:lnTo>
                  <a:pt x="187524" y="62508"/>
                </a:lnTo>
                <a:lnTo>
                  <a:pt x="169664" y="35719"/>
                </a:lnTo>
                <a:lnTo>
                  <a:pt x="160734" y="17859"/>
                </a:lnTo>
                <a:lnTo>
                  <a:pt x="142875" y="17859"/>
                </a:lnTo>
                <a:lnTo>
                  <a:pt x="133945" y="8930"/>
                </a:lnTo>
                <a:lnTo>
                  <a:pt x="133945" y="8930"/>
                </a:lnTo>
                <a:lnTo>
                  <a:pt x="133945" y="8930"/>
                </a:lnTo>
                <a:lnTo>
                  <a:pt x="142875" y="893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812852" y="3053953"/>
            <a:ext cx="205383" cy="17860"/>
          </a:xfrm>
          <a:custGeom>
            <a:avLst/>
            <a:gdLst/>
            <a:ahLst/>
            <a:cxnLst/>
            <a:rect l="0" t="0" r="0" b="0"/>
            <a:pathLst>
              <a:path w="205383" h="17860">
                <a:moveTo>
                  <a:pt x="0" y="17859"/>
                </a:moveTo>
                <a:lnTo>
                  <a:pt x="0" y="17859"/>
                </a:lnTo>
                <a:lnTo>
                  <a:pt x="8929" y="17859"/>
                </a:lnTo>
                <a:lnTo>
                  <a:pt x="17859" y="8929"/>
                </a:lnTo>
                <a:lnTo>
                  <a:pt x="35718" y="8929"/>
                </a:lnTo>
                <a:lnTo>
                  <a:pt x="71437" y="0"/>
                </a:lnTo>
                <a:lnTo>
                  <a:pt x="107156" y="0"/>
                </a:lnTo>
                <a:lnTo>
                  <a:pt x="133945" y="0"/>
                </a:lnTo>
                <a:lnTo>
                  <a:pt x="169664" y="0"/>
                </a:lnTo>
                <a:lnTo>
                  <a:pt x="196453" y="0"/>
                </a:lnTo>
                <a:lnTo>
                  <a:pt x="205382"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821781" y="3107531"/>
            <a:ext cx="267892" cy="35720"/>
          </a:xfrm>
          <a:custGeom>
            <a:avLst/>
            <a:gdLst/>
            <a:ahLst/>
            <a:cxnLst/>
            <a:rect l="0" t="0" r="0" b="0"/>
            <a:pathLst>
              <a:path w="267892" h="35720">
                <a:moveTo>
                  <a:pt x="0" y="26789"/>
                </a:moveTo>
                <a:lnTo>
                  <a:pt x="0" y="26789"/>
                </a:lnTo>
                <a:lnTo>
                  <a:pt x="8930" y="35719"/>
                </a:lnTo>
                <a:lnTo>
                  <a:pt x="26789" y="35719"/>
                </a:lnTo>
                <a:lnTo>
                  <a:pt x="53578" y="35719"/>
                </a:lnTo>
                <a:lnTo>
                  <a:pt x="98227" y="26789"/>
                </a:lnTo>
                <a:lnTo>
                  <a:pt x="142875" y="26789"/>
                </a:lnTo>
                <a:lnTo>
                  <a:pt x="196453" y="17859"/>
                </a:lnTo>
                <a:lnTo>
                  <a:pt x="241102" y="893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536156" y="2884289"/>
            <a:ext cx="1" cy="285751"/>
          </a:xfrm>
          <a:custGeom>
            <a:avLst/>
            <a:gdLst/>
            <a:ahLst/>
            <a:cxnLst/>
            <a:rect l="0" t="0" r="0" b="0"/>
            <a:pathLst>
              <a:path w="1" h="285751">
                <a:moveTo>
                  <a:pt x="0" y="0"/>
                </a:moveTo>
                <a:lnTo>
                  <a:pt x="0" y="0"/>
                </a:lnTo>
                <a:lnTo>
                  <a:pt x="0" y="8929"/>
                </a:lnTo>
                <a:lnTo>
                  <a:pt x="0" y="26789"/>
                </a:lnTo>
                <a:lnTo>
                  <a:pt x="0" y="44648"/>
                </a:lnTo>
                <a:lnTo>
                  <a:pt x="0" y="80367"/>
                </a:lnTo>
                <a:lnTo>
                  <a:pt x="0" y="125015"/>
                </a:lnTo>
                <a:lnTo>
                  <a:pt x="0" y="160734"/>
                </a:lnTo>
                <a:lnTo>
                  <a:pt x="0" y="196453"/>
                </a:lnTo>
                <a:lnTo>
                  <a:pt x="0" y="223242"/>
                </a:lnTo>
                <a:lnTo>
                  <a:pt x="0" y="250031"/>
                </a:lnTo>
                <a:lnTo>
                  <a:pt x="0" y="267890"/>
                </a:lnTo>
                <a:lnTo>
                  <a:pt x="0" y="285750"/>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661172" y="3000375"/>
            <a:ext cx="214313" cy="44649"/>
          </a:xfrm>
          <a:custGeom>
            <a:avLst/>
            <a:gdLst/>
            <a:ahLst/>
            <a:cxnLst/>
            <a:rect l="0" t="0" r="0" b="0"/>
            <a:pathLst>
              <a:path w="214313" h="44649">
                <a:moveTo>
                  <a:pt x="8930" y="17859"/>
                </a:moveTo>
                <a:lnTo>
                  <a:pt x="0" y="26789"/>
                </a:lnTo>
                <a:lnTo>
                  <a:pt x="0" y="26789"/>
                </a:lnTo>
                <a:lnTo>
                  <a:pt x="8930" y="35718"/>
                </a:lnTo>
                <a:lnTo>
                  <a:pt x="26789" y="35718"/>
                </a:lnTo>
                <a:lnTo>
                  <a:pt x="44648" y="35718"/>
                </a:lnTo>
                <a:lnTo>
                  <a:pt x="80367" y="44648"/>
                </a:lnTo>
                <a:lnTo>
                  <a:pt x="116086" y="35718"/>
                </a:lnTo>
                <a:lnTo>
                  <a:pt x="151805" y="35718"/>
                </a:lnTo>
                <a:lnTo>
                  <a:pt x="178594" y="26789"/>
                </a:lnTo>
                <a:lnTo>
                  <a:pt x="196453" y="17859"/>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964781" y="2937867"/>
            <a:ext cx="35720" cy="258962"/>
          </a:xfrm>
          <a:custGeom>
            <a:avLst/>
            <a:gdLst/>
            <a:ahLst/>
            <a:cxnLst/>
            <a:rect l="0" t="0" r="0" b="0"/>
            <a:pathLst>
              <a:path w="35720" h="258962">
                <a:moveTo>
                  <a:pt x="0" y="8929"/>
                </a:moveTo>
                <a:lnTo>
                  <a:pt x="0" y="8929"/>
                </a:lnTo>
                <a:lnTo>
                  <a:pt x="0" y="0"/>
                </a:lnTo>
                <a:lnTo>
                  <a:pt x="0" y="8929"/>
                </a:lnTo>
                <a:lnTo>
                  <a:pt x="8930" y="17859"/>
                </a:lnTo>
                <a:lnTo>
                  <a:pt x="8930" y="35719"/>
                </a:lnTo>
                <a:lnTo>
                  <a:pt x="8930" y="71437"/>
                </a:lnTo>
                <a:lnTo>
                  <a:pt x="8930" y="107156"/>
                </a:lnTo>
                <a:lnTo>
                  <a:pt x="8930" y="151804"/>
                </a:lnTo>
                <a:lnTo>
                  <a:pt x="17860" y="187523"/>
                </a:lnTo>
                <a:lnTo>
                  <a:pt x="17860" y="223242"/>
                </a:lnTo>
                <a:lnTo>
                  <a:pt x="17860" y="241101"/>
                </a:lnTo>
                <a:lnTo>
                  <a:pt x="26789" y="258961"/>
                </a:lnTo>
                <a:lnTo>
                  <a:pt x="26789" y="258961"/>
                </a:lnTo>
                <a:lnTo>
                  <a:pt x="35719" y="258961"/>
                </a:lnTo>
                <a:lnTo>
                  <a:pt x="35719" y="232172"/>
                </a:lnTo>
                <a:lnTo>
                  <a:pt x="35719" y="205383"/>
                </a:lnTo>
                <a:lnTo>
                  <a:pt x="26789" y="160734"/>
                </a:lnTo>
                <a:lnTo>
                  <a:pt x="2678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920133" y="2902148"/>
            <a:ext cx="258962" cy="151806"/>
          </a:xfrm>
          <a:custGeom>
            <a:avLst/>
            <a:gdLst/>
            <a:ahLst/>
            <a:cxnLst/>
            <a:rect l="0" t="0" r="0" b="0"/>
            <a:pathLst>
              <a:path w="258962" h="151806">
                <a:moveTo>
                  <a:pt x="0" y="0"/>
                </a:moveTo>
                <a:lnTo>
                  <a:pt x="0" y="0"/>
                </a:lnTo>
                <a:lnTo>
                  <a:pt x="0" y="0"/>
                </a:lnTo>
                <a:lnTo>
                  <a:pt x="8930" y="0"/>
                </a:lnTo>
                <a:lnTo>
                  <a:pt x="26789" y="0"/>
                </a:lnTo>
                <a:lnTo>
                  <a:pt x="53578" y="0"/>
                </a:lnTo>
                <a:lnTo>
                  <a:pt x="89297" y="0"/>
                </a:lnTo>
                <a:lnTo>
                  <a:pt x="142875" y="0"/>
                </a:lnTo>
                <a:lnTo>
                  <a:pt x="187523" y="0"/>
                </a:lnTo>
                <a:lnTo>
                  <a:pt x="223242" y="8930"/>
                </a:lnTo>
                <a:lnTo>
                  <a:pt x="250031" y="17859"/>
                </a:lnTo>
                <a:lnTo>
                  <a:pt x="258961" y="35719"/>
                </a:lnTo>
                <a:lnTo>
                  <a:pt x="241101" y="62508"/>
                </a:lnTo>
                <a:lnTo>
                  <a:pt x="205383" y="89297"/>
                </a:lnTo>
                <a:lnTo>
                  <a:pt x="160734" y="116086"/>
                </a:lnTo>
                <a:lnTo>
                  <a:pt x="116086" y="133945"/>
                </a:lnTo>
                <a:lnTo>
                  <a:pt x="89297" y="151805"/>
                </a:lnTo>
                <a:lnTo>
                  <a:pt x="71437" y="151805"/>
                </a:lnTo>
                <a:lnTo>
                  <a:pt x="80367" y="151805"/>
                </a:lnTo>
                <a:lnTo>
                  <a:pt x="98226" y="142875"/>
                </a:lnTo>
                <a:lnTo>
                  <a:pt x="142875" y="125016"/>
                </a:lnTo>
                <a:lnTo>
                  <a:pt x="196453" y="107156"/>
                </a:lnTo>
                <a:lnTo>
                  <a:pt x="19645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152305" y="3116461"/>
            <a:ext cx="151805" cy="98227"/>
          </a:xfrm>
          <a:custGeom>
            <a:avLst/>
            <a:gdLst/>
            <a:ahLst/>
            <a:cxnLst/>
            <a:rect l="0" t="0" r="0" b="0"/>
            <a:pathLst>
              <a:path w="151805" h="98227">
                <a:moveTo>
                  <a:pt x="0" y="71437"/>
                </a:moveTo>
                <a:lnTo>
                  <a:pt x="0" y="71437"/>
                </a:lnTo>
                <a:lnTo>
                  <a:pt x="8929" y="80367"/>
                </a:lnTo>
                <a:lnTo>
                  <a:pt x="8929" y="89296"/>
                </a:lnTo>
                <a:lnTo>
                  <a:pt x="17859" y="89296"/>
                </a:lnTo>
                <a:lnTo>
                  <a:pt x="26789" y="89296"/>
                </a:lnTo>
                <a:lnTo>
                  <a:pt x="35718" y="89296"/>
                </a:lnTo>
                <a:lnTo>
                  <a:pt x="53578" y="80367"/>
                </a:lnTo>
                <a:lnTo>
                  <a:pt x="71437" y="71437"/>
                </a:lnTo>
                <a:lnTo>
                  <a:pt x="89297" y="53578"/>
                </a:lnTo>
                <a:lnTo>
                  <a:pt x="107156" y="35718"/>
                </a:lnTo>
                <a:lnTo>
                  <a:pt x="116086" y="17859"/>
                </a:lnTo>
                <a:lnTo>
                  <a:pt x="116086" y="0"/>
                </a:lnTo>
                <a:lnTo>
                  <a:pt x="98226" y="0"/>
                </a:lnTo>
                <a:lnTo>
                  <a:pt x="80367" y="0"/>
                </a:lnTo>
                <a:lnTo>
                  <a:pt x="53578" y="17859"/>
                </a:lnTo>
                <a:lnTo>
                  <a:pt x="26789" y="35718"/>
                </a:lnTo>
                <a:lnTo>
                  <a:pt x="8929" y="53578"/>
                </a:lnTo>
                <a:lnTo>
                  <a:pt x="0" y="71437"/>
                </a:lnTo>
                <a:lnTo>
                  <a:pt x="8929" y="89296"/>
                </a:lnTo>
                <a:lnTo>
                  <a:pt x="35718" y="98226"/>
                </a:lnTo>
                <a:lnTo>
                  <a:pt x="71437" y="98226"/>
                </a:lnTo>
                <a:lnTo>
                  <a:pt x="116086" y="98226"/>
                </a:lnTo>
                <a:lnTo>
                  <a:pt x="151804" y="98226"/>
                </a:lnTo>
                <a:lnTo>
                  <a:pt x="15180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321844" y="2750344"/>
            <a:ext cx="366118" cy="660797"/>
          </a:xfrm>
          <a:custGeom>
            <a:avLst/>
            <a:gdLst/>
            <a:ahLst/>
            <a:cxnLst/>
            <a:rect l="0" t="0" r="0" b="0"/>
            <a:pathLst>
              <a:path w="366118" h="660797">
                <a:moveTo>
                  <a:pt x="107156" y="0"/>
                </a:moveTo>
                <a:lnTo>
                  <a:pt x="107156" y="0"/>
                </a:lnTo>
                <a:lnTo>
                  <a:pt x="107156" y="0"/>
                </a:lnTo>
                <a:lnTo>
                  <a:pt x="98226" y="0"/>
                </a:lnTo>
                <a:lnTo>
                  <a:pt x="89297" y="17859"/>
                </a:lnTo>
                <a:lnTo>
                  <a:pt x="71437" y="44648"/>
                </a:lnTo>
                <a:lnTo>
                  <a:pt x="44648" y="98226"/>
                </a:lnTo>
                <a:lnTo>
                  <a:pt x="26789" y="169663"/>
                </a:lnTo>
                <a:lnTo>
                  <a:pt x="8929" y="267890"/>
                </a:lnTo>
                <a:lnTo>
                  <a:pt x="0" y="366117"/>
                </a:lnTo>
                <a:lnTo>
                  <a:pt x="17859" y="455413"/>
                </a:lnTo>
                <a:lnTo>
                  <a:pt x="44648" y="535781"/>
                </a:lnTo>
                <a:lnTo>
                  <a:pt x="107156" y="589359"/>
                </a:lnTo>
                <a:lnTo>
                  <a:pt x="169664" y="634007"/>
                </a:lnTo>
                <a:lnTo>
                  <a:pt x="258961" y="651867"/>
                </a:lnTo>
                <a:lnTo>
                  <a:pt x="366117" y="660796"/>
                </a:lnTo>
                <a:lnTo>
                  <a:pt x="366117" y="6607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393406" y="2786063"/>
            <a:ext cx="205384" cy="687586"/>
          </a:xfrm>
          <a:custGeom>
            <a:avLst/>
            <a:gdLst/>
            <a:ahLst/>
            <a:cxnLst/>
            <a:rect l="0" t="0" r="0" b="0"/>
            <a:pathLst>
              <a:path w="205384" h="687586">
                <a:moveTo>
                  <a:pt x="0" y="0"/>
                </a:moveTo>
                <a:lnTo>
                  <a:pt x="0" y="0"/>
                </a:lnTo>
                <a:lnTo>
                  <a:pt x="8930" y="0"/>
                </a:lnTo>
                <a:lnTo>
                  <a:pt x="17860" y="8929"/>
                </a:lnTo>
                <a:lnTo>
                  <a:pt x="26789" y="26788"/>
                </a:lnTo>
                <a:lnTo>
                  <a:pt x="53578" y="62507"/>
                </a:lnTo>
                <a:lnTo>
                  <a:pt x="89297" y="116085"/>
                </a:lnTo>
                <a:lnTo>
                  <a:pt x="125016" y="196452"/>
                </a:lnTo>
                <a:lnTo>
                  <a:pt x="160735" y="285749"/>
                </a:lnTo>
                <a:lnTo>
                  <a:pt x="187524" y="375046"/>
                </a:lnTo>
                <a:lnTo>
                  <a:pt x="205383" y="473273"/>
                </a:lnTo>
                <a:lnTo>
                  <a:pt x="205383" y="562569"/>
                </a:lnTo>
                <a:lnTo>
                  <a:pt x="187524" y="625077"/>
                </a:lnTo>
                <a:lnTo>
                  <a:pt x="160735" y="669726"/>
                </a:lnTo>
                <a:lnTo>
                  <a:pt x="133946" y="687585"/>
                </a:lnTo>
                <a:lnTo>
                  <a:pt x="107157" y="678655"/>
                </a:lnTo>
                <a:lnTo>
                  <a:pt x="107157" y="6786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759523" y="3018234"/>
            <a:ext cx="276822" cy="35720"/>
          </a:xfrm>
          <a:custGeom>
            <a:avLst/>
            <a:gdLst/>
            <a:ahLst/>
            <a:cxnLst/>
            <a:rect l="0" t="0" r="0" b="0"/>
            <a:pathLst>
              <a:path w="276822" h="35720">
                <a:moveTo>
                  <a:pt x="0" y="26789"/>
                </a:moveTo>
                <a:lnTo>
                  <a:pt x="0" y="26789"/>
                </a:lnTo>
                <a:lnTo>
                  <a:pt x="8930" y="26789"/>
                </a:lnTo>
                <a:lnTo>
                  <a:pt x="17860" y="35719"/>
                </a:lnTo>
                <a:lnTo>
                  <a:pt x="35719" y="35719"/>
                </a:lnTo>
                <a:lnTo>
                  <a:pt x="71438" y="35719"/>
                </a:lnTo>
                <a:lnTo>
                  <a:pt x="116086" y="26789"/>
                </a:lnTo>
                <a:lnTo>
                  <a:pt x="160735" y="26789"/>
                </a:lnTo>
                <a:lnTo>
                  <a:pt x="196454" y="17859"/>
                </a:lnTo>
                <a:lnTo>
                  <a:pt x="232172" y="17859"/>
                </a:lnTo>
                <a:lnTo>
                  <a:pt x="258961" y="17859"/>
                </a:lnTo>
                <a:lnTo>
                  <a:pt x="276821" y="8930"/>
                </a:lnTo>
                <a:lnTo>
                  <a:pt x="276821" y="8930"/>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857750" y="2920007"/>
            <a:ext cx="53579" cy="267892"/>
          </a:xfrm>
          <a:custGeom>
            <a:avLst/>
            <a:gdLst/>
            <a:ahLst/>
            <a:cxnLst/>
            <a:rect l="0" t="0" r="0" b="0"/>
            <a:pathLst>
              <a:path w="53579" h="267892">
                <a:moveTo>
                  <a:pt x="35719" y="0"/>
                </a:moveTo>
                <a:lnTo>
                  <a:pt x="26789" y="8930"/>
                </a:lnTo>
                <a:lnTo>
                  <a:pt x="17859" y="17860"/>
                </a:lnTo>
                <a:lnTo>
                  <a:pt x="8930" y="44649"/>
                </a:lnTo>
                <a:lnTo>
                  <a:pt x="0" y="80368"/>
                </a:lnTo>
                <a:lnTo>
                  <a:pt x="0" y="116086"/>
                </a:lnTo>
                <a:lnTo>
                  <a:pt x="0" y="160735"/>
                </a:lnTo>
                <a:lnTo>
                  <a:pt x="8930" y="196454"/>
                </a:lnTo>
                <a:lnTo>
                  <a:pt x="17859" y="232172"/>
                </a:lnTo>
                <a:lnTo>
                  <a:pt x="26789" y="258961"/>
                </a:lnTo>
                <a:lnTo>
                  <a:pt x="44648" y="267891"/>
                </a:lnTo>
                <a:lnTo>
                  <a:pt x="53578" y="267891"/>
                </a:lnTo>
                <a:lnTo>
                  <a:pt x="5357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366742" y="2893218"/>
            <a:ext cx="26790" cy="294681"/>
          </a:xfrm>
          <a:custGeom>
            <a:avLst/>
            <a:gdLst/>
            <a:ahLst/>
            <a:cxnLst/>
            <a:rect l="0" t="0" r="0" b="0"/>
            <a:pathLst>
              <a:path w="26790" h="294681">
                <a:moveTo>
                  <a:pt x="0" y="0"/>
                </a:moveTo>
                <a:lnTo>
                  <a:pt x="0" y="0"/>
                </a:lnTo>
                <a:lnTo>
                  <a:pt x="8930" y="0"/>
                </a:lnTo>
                <a:lnTo>
                  <a:pt x="8930" y="8930"/>
                </a:lnTo>
                <a:lnTo>
                  <a:pt x="8930" y="17860"/>
                </a:lnTo>
                <a:lnTo>
                  <a:pt x="17860" y="44649"/>
                </a:lnTo>
                <a:lnTo>
                  <a:pt x="26789" y="80368"/>
                </a:lnTo>
                <a:lnTo>
                  <a:pt x="26789" y="125016"/>
                </a:lnTo>
                <a:lnTo>
                  <a:pt x="26789" y="169664"/>
                </a:lnTo>
                <a:lnTo>
                  <a:pt x="26789" y="214313"/>
                </a:lnTo>
                <a:lnTo>
                  <a:pt x="26789" y="250032"/>
                </a:lnTo>
                <a:lnTo>
                  <a:pt x="26789" y="276821"/>
                </a:lnTo>
                <a:lnTo>
                  <a:pt x="26789" y="294680"/>
                </a:lnTo>
                <a:lnTo>
                  <a:pt x="17860" y="285750"/>
                </a:lnTo>
                <a:lnTo>
                  <a:pt x="17860" y="276821"/>
                </a:lnTo>
                <a:lnTo>
                  <a:pt x="17860" y="250032"/>
                </a:lnTo>
                <a:lnTo>
                  <a:pt x="8930" y="214313"/>
                </a:lnTo>
                <a:lnTo>
                  <a:pt x="8930" y="169664"/>
                </a:lnTo>
                <a:lnTo>
                  <a:pt x="893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348883" y="2830711"/>
            <a:ext cx="205384" cy="160735"/>
          </a:xfrm>
          <a:custGeom>
            <a:avLst/>
            <a:gdLst/>
            <a:ahLst/>
            <a:cxnLst/>
            <a:rect l="0" t="0" r="0" b="0"/>
            <a:pathLst>
              <a:path w="205384" h="160735">
                <a:moveTo>
                  <a:pt x="0" y="0"/>
                </a:moveTo>
                <a:lnTo>
                  <a:pt x="0" y="0"/>
                </a:lnTo>
                <a:lnTo>
                  <a:pt x="8930" y="0"/>
                </a:lnTo>
                <a:lnTo>
                  <a:pt x="26789" y="0"/>
                </a:lnTo>
                <a:lnTo>
                  <a:pt x="53578" y="0"/>
                </a:lnTo>
                <a:lnTo>
                  <a:pt x="80367" y="8929"/>
                </a:lnTo>
                <a:lnTo>
                  <a:pt x="125015" y="8929"/>
                </a:lnTo>
                <a:lnTo>
                  <a:pt x="160734" y="26789"/>
                </a:lnTo>
                <a:lnTo>
                  <a:pt x="187523" y="35718"/>
                </a:lnTo>
                <a:lnTo>
                  <a:pt x="205383" y="62507"/>
                </a:lnTo>
                <a:lnTo>
                  <a:pt x="205383" y="80367"/>
                </a:lnTo>
                <a:lnTo>
                  <a:pt x="187523" y="107156"/>
                </a:lnTo>
                <a:lnTo>
                  <a:pt x="160734" y="133945"/>
                </a:lnTo>
                <a:lnTo>
                  <a:pt x="125015" y="151804"/>
                </a:lnTo>
                <a:lnTo>
                  <a:pt x="98226" y="160734"/>
                </a:lnTo>
                <a:lnTo>
                  <a:pt x="71437" y="160734"/>
                </a:lnTo>
                <a:lnTo>
                  <a:pt x="62508" y="142875"/>
                </a:lnTo>
                <a:lnTo>
                  <a:pt x="62508" y="133945"/>
                </a:lnTo>
                <a:lnTo>
                  <a:pt x="6250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509617" y="3053953"/>
            <a:ext cx="205384" cy="187524"/>
          </a:xfrm>
          <a:custGeom>
            <a:avLst/>
            <a:gdLst/>
            <a:ahLst/>
            <a:cxnLst/>
            <a:rect l="0" t="0" r="0" b="0"/>
            <a:pathLst>
              <a:path w="205384" h="187524">
                <a:moveTo>
                  <a:pt x="0" y="80367"/>
                </a:moveTo>
                <a:lnTo>
                  <a:pt x="0" y="80367"/>
                </a:lnTo>
                <a:lnTo>
                  <a:pt x="0" y="80367"/>
                </a:lnTo>
                <a:lnTo>
                  <a:pt x="8930" y="80367"/>
                </a:lnTo>
                <a:lnTo>
                  <a:pt x="26789" y="80367"/>
                </a:lnTo>
                <a:lnTo>
                  <a:pt x="53578" y="71437"/>
                </a:lnTo>
                <a:lnTo>
                  <a:pt x="80367" y="62508"/>
                </a:lnTo>
                <a:lnTo>
                  <a:pt x="116086" y="53578"/>
                </a:lnTo>
                <a:lnTo>
                  <a:pt x="142875" y="44648"/>
                </a:lnTo>
                <a:lnTo>
                  <a:pt x="160735" y="26789"/>
                </a:lnTo>
                <a:lnTo>
                  <a:pt x="169664" y="17859"/>
                </a:lnTo>
                <a:lnTo>
                  <a:pt x="169664" y="8929"/>
                </a:lnTo>
                <a:lnTo>
                  <a:pt x="160735" y="0"/>
                </a:lnTo>
                <a:lnTo>
                  <a:pt x="133946" y="0"/>
                </a:lnTo>
                <a:lnTo>
                  <a:pt x="107156" y="8929"/>
                </a:lnTo>
                <a:lnTo>
                  <a:pt x="80367" y="26789"/>
                </a:lnTo>
                <a:lnTo>
                  <a:pt x="62508" y="53578"/>
                </a:lnTo>
                <a:lnTo>
                  <a:pt x="44649" y="80367"/>
                </a:lnTo>
                <a:lnTo>
                  <a:pt x="53578" y="116086"/>
                </a:lnTo>
                <a:lnTo>
                  <a:pt x="71438" y="151804"/>
                </a:lnTo>
                <a:lnTo>
                  <a:pt x="98227" y="169664"/>
                </a:lnTo>
                <a:lnTo>
                  <a:pt x="125016" y="187523"/>
                </a:lnTo>
                <a:lnTo>
                  <a:pt x="169664" y="187523"/>
                </a:lnTo>
                <a:lnTo>
                  <a:pt x="205383" y="169664"/>
                </a:lnTo>
                <a:lnTo>
                  <a:pt x="205383"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831086" y="3053953"/>
            <a:ext cx="8931" cy="8930"/>
          </a:xfrm>
          <a:custGeom>
            <a:avLst/>
            <a:gdLst/>
            <a:ahLst/>
            <a:cxnLst/>
            <a:rect l="0" t="0" r="0" b="0"/>
            <a:pathLst>
              <a:path w="8931" h="8930">
                <a:moveTo>
                  <a:pt x="8930" y="0"/>
                </a:moveTo>
                <a:lnTo>
                  <a:pt x="8930" y="8929"/>
                </a:lnTo>
                <a:lnTo>
                  <a:pt x="8930" y="8929"/>
                </a:lnTo>
                <a:lnTo>
                  <a:pt x="0" y="8929"/>
                </a:lnTo>
                <a:lnTo>
                  <a:pt x="0" y="8929"/>
                </a:lnTo>
                <a:lnTo>
                  <a:pt x="0" y="8929"/>
                </a:lnTo>
                <a:lnTo>
                  <a:pt x="0" y="8929"/>
                </a:lnTo>
                <a:lnTo>
                  <a:pt x="0" y="8929"/>
                </a:lnTo>
                <a:lnTo>
                  <a:pt x="0" y="8929"/>
                </a:lnTo>
                <a:lnTo>
                  <a:pt x="0" y="8929"/>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045398" y="2857500"/>
            <a:ext cx="142876" cy="160735"/>
          </a:xfrm>
          <a:custGeom>
            <a:avLst/>
            <a:gdLst/>
            <a:ahLst/>
            <a:cxnLst/>
            <a:rect l="0" t="0" r="0" b="0"/>
            <a:pathLst>
              <a:path w="142876" h="160735">
                <a:moveTo>
                  <a:pt x="0" y="8929"/>
                </a:moveTo>
                <a:lnTo>
                  <a:pt x="0" y="0"/>
                </a:lnTo>
                <a:lnTo>
                  <a:pt x="0" y="0"/>
                </a:lnTo>
                <a:lnTo>
                  <a:pt x="0" y="0"/>
                </a:lnTo>
                <a:lnTo>
                  <a:pt x="0" y="8929"/>
                </a:lnTo>
                <a:lnTo>
                  <a:pt x="8930" y="8929"/>
                </a:lnTo>
                <a:lnTo>
                  <a:pt x="8930" y="26789"/>
                </a:lnTo>
                <a:lnTo>
                  <a:pt x="8930" y="44648"/>
                </a:lnTo>
                <a:lnTo>
                  <a:pt x="8930" y="71437"/>
                </a:lnTo>
                <a:lnTo>
                  <a:pt x="8930" y="98226"/>
                </a:lnTo>
                <a:lnTo>
                  <a:pt x="17860" y="125015"/>
                </a:lnTo>
                <a:lnTo>
                  <a:pt x="17860" y="142875"/>
                </a:lnTo>
                <a:lnTo>
                  <a:pt x="26790" y="151804"/>
                </a:lnTo>
                <a:lnTo>
                  <a:pt x="44649" y="160734"/>
                </a:lnTo>
                <a:lnTo>
                  <a:pt x="62508" y="160734"/>
                </a:lnTo>
                <a:lnTo>
                  <a:pt x="89297" y="160734"/>
                </a:lnTo>
                <a:lnTo>
                  <a:pt x="107157" y="142875"/>
                </a:lnTo>
                <a:lnTo>
                  <a:pt x="125016" y="133945"/>
                </a:lnTo>
                <a:lnTo>
                  <a:pt x="133946" y="116086"/>
                </a:lnTo>
                <a:lnTo>
                  <a:pt x="142875" y="107156"/>
                </a:lnTo>
                <a:lnTo>
                  <a:pt x="14287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027539" y="2937867"/>
            <a:ext cx="142876" cy="17860"/>
          </a:xfrm>
          <a:custGeom>
            <a:avLst/>
            <a:gdLst/>
            <a:ahLst/>
            <a:cxnLst/>
            <a:rect l="0" t="0" r="0" b="0"/>
            <a:pathLst>
              <a:path w="142876" h="17860">
                <a:moveTo>
                  <a:pt x="0" y="0"/>
                </a:moveTo>
                <a:lnTo>
                  <a:pt x="8930" y="0"/>
                </a:lnTo>
                <a:lnTo>
                  <a:pt x="17859" y="8929"/>
                </a:lnTo>
                <a:lnTo>
                  <a:pt x="35719" y="8929"/>
                </a:lnTo>
                <a:lnTo>
                  <a:pt x="62508" y="17859"/>
                </a:lnTo>
                <a:lnTo>
                  <a:pt x="89297" y="17859"/>
                </a:lnTo>
                <a:lnTo>
                  <a:pt x="116086" y="17859"/>
                </a:lnTo>
                <a:lnTo>
                  <a:pt x="133945" y="8929"/>
                </a:lnTo>
                <a:lnTo>
                  <a:pt x="14287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6036469" y="2812851"/>
            <a:ext cx="160735" cy="26790"/>
          </a:xfrm>
          <a:custGeom>
            <a:avLst/>
            <a:gdLst/>
            <a:ahLst/>
            <a:cxnLst/>
            <a:rect l="0" t="0" r="0" b="0"/>
            <a:pathLst>
              <a:path w="160735" h="26790">
                <a:moveTo>
                  <a:pt x="0" y="26789"/>
                </a:moveTo>
                <a:lnTo>
                  <a:pt x="0" y="26789"/>
                </a:lnTo>
                <a:lnTo>
                  <a:pt x="8929" y="26789"/>
                </a:lnTo>
                <a:lnTo>
                  <a:pt x="17859" y="17860"/>
                </a:lnTo>
                <a:lnTo>
                  <a:pt x="35719" y="17860"/>
                </a:lnTo>
                <a:lnTo>
                  <a:pt x="62508" y="8930"/>
                </a:lnTo>
                <a:lnTo>
                  <a:pt x="80367" y="0"/>
                </a:lnTo>
                <a:lnTo>
                  <a:pt x="98226" y="0"/>
                </a:lnTo>
                <a:lnTo>
                  <a:pt x="116086" y="0"/>
                </a:lnTo>
                <a:lnTo>
                  <a:pt x="125015" y="0"/>
                </a:lnTo>
                <a:lnTo>
                  <a:pt x="142875" y="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295430" y="2866429"/>
            <a:ext cx="53579" cy="169665"/>
          </a:xfrm>
          <a:custGeom>
            <a:avLst/>
            <a:gdLst/>
            <a:ahLst/>
            <a:cxnLst/>
            <a:rect l="0" t="0" r="0" b="0"/>
            <a:pathLst>
              <a:path w="53579" h="169665">
                <a:moveTo>
                  <a:pt x="53578" y="0"/>
                </a:moveTo>
                <a:lnTo>
                  <a:pt x="53578" y="0"/>
                </a:lnTo>
                <a:lnTo>
                  <a:pt x="53578" y="0"/>
                </a:lnTo>
                <a:lnTo>
                  <a:pt x="44648" y="8930"/>
                </a:lnTo>
                <a:lnTo>
                  <a:pt x="44648" y="17860"/>
                </a:lnTo>
                <a:lnTo>
                  <a:pt x="44648" y="26789"/>
                </a:lnTo>
                <a:lnTo>
                  <a:pt x="44648" y="44649"/>
                </a:lnTo>
                <a:lnTo>
                  <a:pt x="44648" y="71438"/>
                </a:lnTo>
                <a:lnTo>
                  <a:pt x="44648" y="89297"/>
                </a:lnTo>
                <a:lnTo>
                  <a:pt x="35718" y="116086"/>
                </a:lnTo>
                <a:lnTo>
                  <a:pt x="35718" y="133946"/>
                </a:lnTo>
                <a:lnTo>
                  <a:pt x="35718" y="151805"/>
                </a:lnTo>
                <a:lnTo>
                  <a:pt x="26789" y="160735"/>
                </a:lnTo>
                <a:lnTo>
                  <a:pt x="17859" y="169664"/>
                </a:lnTo>
                <a:lnTo>
                  <a:pt x="17859" y="169664"/>
                </a:lnTo>
                <a:lnTo>
                  <a:pt x="8929" y="169664"/>
                </a:lnTo>
                <a:lnTo>
                  <a:pt x="8929" y="15180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197203" y="2812851"/>
            <a:ext cx="348259" cy="44650"/>
          </a:xfrm>
          <a:custGeom>
            <a:avLst/>
            <a:gdLst/>
            <a:ahLst/>
            <a:cxnLst/>
            <a:rect l="0" t="0" r="0" b="0"/>
            <a:pathLst>
              <a:path w="348259" h="44650">
                <a:moveTo>
                  <a:pt x="17860" y="35719"/>
                </a:moveTo>
                <a:lnTo>
                  <a:pt x="17860" y="35719"/>
                </a:lnTo>
                <a:lnTo>
                  <a:pt x="8930" y="35719"/>
                </a:lnTo>
                <a:lnTo>
                  <a:pt x="8930" y="35719"/>
                </a:lnTo>
                <a:lnTo>
                  <a:pt x="0" y="44649"/>
                </a:lnTo>
                <a:lnTo>
                  <a:pt x="8930" y="44649"/>
                </a:lnTo>
                <a:lnTo>
                  <a:pt x="26789" y="44649"/>
                </a:lnTo>
                <a:lnTo>
                  <a:pt x="53578" y="35719"/>
                </a:lnTo>
                <a:lnTo>
                  <a:pt x="98227" y="35719"/>
                </a:lnTo>
                <a:lnTo>
                  <a:pt x="142875" y="26789"/>
                </a:lnTo>
                <a:lnTo>
                  <a:pt x="196453" y="17860"/>
                </a:lnTo>
                <a:lnTo>
                  <a:pt x="250031" y="8930"/>
                </a:lnTo>
                <a:lnTo>
                  <a:pt x="294680" y="0"/>
                </a:lnTo>
                <a:lnTo>
                  <a:pt x="321469" y="0"/>
                </a:lnTo>
                <a:lnTo>
                  <a:pt x="339328" y="0"/>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465094" y="2973586"/>
            <a:ext cx="71438" cy="89297"/>
          </a:xfrm>
          <a:custGeom>
            <a:avLst/>
            <a:gdLst/>
            <a:ahLst/>
            <a:cxnLst/>
            <a:rect l="0" t="0" r="0" b="0"/>
            <a:pathLst>
              <a:path w="71438" h="89297">
                <a:moveTo>
                  <a:pt x="8929" y="26789"/>
                </a:moveTo>
                <a:lnTo>
                  <a:pt x="8929" y="26789"/>
                </a:lnTo>
                <a:lnTo>
                  <a:pt x="8929" y="26789"/>
                </a:lnTo>
                <a:lnTo>
                  <a:pt x="0" y="26789"/>
                </a:lnTo>
                <a:lnTo>
                  <a:pt x="0" y="26789"/>
                </a:lnTo>
                <a:lnTo>
                  <a:pt x="0" y="35718"/>
                </a:lnTo>
                <a:lnTo>
                  <a:pt x="0" y="35718"/>
                </a:lnTo>
                <a:lnTo>
                  <a:pt x="8929" y="44648"/>
                </a:lnTo>
                <a:lnTo>
                  <a:pt x="17859" y="53578"/>
                </a:lnTo>
                <a:lnTo>
                  <a:pt x="26789" y="71437"/>
                </a:lnTo>
                <a:lnTo>
                  <a:pt x="35719" y="80367"/>
                </a:lnTo>
                <a:lnTo>
                  <a:pt x="44648" y="80367"/>
                </a:lnTo>
                <a:lnTo>
                  <a:pt x="53578" y="89296"/>
                </a:lnTo>
                <a:lnTo>
                  <a:pt x="62508" y="89296"/>
                </a:lnTo>
                <a:lnTo>
                  <a:pt x="62508" y="80367"/>
                </a:lnTo>
                <a:lnTo>
                  <a:pt x="71437" y="71437"/>
                </a:lnTo>
                <a:lnTo>
                  <a:pt x="71437" y="53578"/>
                </a:lnTo>
                <a:lnTo>
                  <a:pt x="62508" y="35718"/>
                </a:lnTo>
                <a:lnTo>
                  <a:pt x="62508" y="26789"/>
                </a:lnTo>
                <a:lnTo>
                  <a:pt x="53578" y="8929"/>
                </a:lnTo>
                <a:lnTo>
                  <a:pt x="53578" y="0"/>
                </a:lnTo>
                <a:lnTo>
                  <a:pt x="44648" y="0"/>
                </a:lnTo>
                <a:lnTo>
                  <a:pt x="26789" y="8929"/>
                </a:lnTo>
                <a:lnTo>
                  <a:pt x="17859" y="26789"/>
                </a:lnTo>
                <a:lnTo>
                  <a:pt x="0" y="44648"/>
                </a:lnTo>
                <a:lnTo>
                  <a:pt x="0" y="53578"/>
                </a:lnTo>
                <a:lnTo>
                  <a:pt x="0" y="62507"/>
                </a:lnTo>
                <a:lnTo>
                  <a:pt x="8929" y="62507"/>
                </a:lnTo>
                <a:lnTo>
                  <a:pt x="892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28" name="Freeform 22527"/>
          <p:cNvSpPr/>
          <p:nvPr/>
        </p:nvSpPr>
        <p:spPr bwMode="auto">
          <a:xfrm>
            <a:off x="6616898" y="2964656"/>
            <a:ext cx="98228" cy="98227"/>
          </a:xfrm>
          <a:custGeom>
            <a:avLst/>
            <a:gdLst/>
            <a:ahLst/>
            <a:cxnLst/>
            <a:rect l="0" t="0" r="0" b="0"/>
            <a:pathLst>
              <a:path w="98228" h="98227">
                <a:moveTo>
                  <a:pt x="0" y="26789"/>
                </a:moveTo>
                <a:lnTo>
                  <a:pt x="0" y="26789"/>
                </a:lnTo>
                <a:lnTo>
                  <a:pt x="0" y="26789"/>
                </a:lnTo>
                <a:lnTo>
                  <a:pt x="0" y="35719"/>
                </a:lnTo>
                <a:lnTo>
                  <a:pt x="8930" y="44648"/>
                </a:lnTo>
                <a:lnTo>
                  <a:pt x="8930" y="62508"/>
                </a:lnTo>
                <a:lnTo>
                  <a:pt x="8930" y="71437"/>
                </a:lnTo>
                <a:lnTo>
                  <a:pt x="8930" y="80367"/>
                </a:lnTo>
                <a:lnTo>
                  <a:pt x="17860" y="89297"/>
                </a:lnTo>
                <a:lnTo>
                  <a:pt x="17860" y="98226"/>
                </a:lnTo>
                <a:lnTo>
                  <a:pt x="26790" y="89297"/>
                </a:lnTo>
                <a:lnTo>
                  <a:pt x="26790" y="89297"/>
                </a:lnTo>
                <a:lnTo>
                  <a:pt x="35719" y="71437"/>
                </a:lnTo>
                <a:lnTo>
                  <a:pt x="44649" y="53578"/>
                </a:lnTo>
                <a:lnTo>
                  <a:pt x="62508" y="35719"/>
                </a:lnTo>
                <a:lnTo>
                  <a:pt x="71438" y="26789"/>
                </a:lnTo>
                <a:lnTo>
                  <a:pt x="80368" y="8930"/>
                </a:lnTo>
                <a:lnTo>
                  <a:pt x="89297" y="8930"/>
                </a:lnTo>
                <a:lnTo>
                  <a:pt x="98227" y="0"/>
                </a:lnTo>
                <a:lnTo>
                  <a:pt x="89297" y="8930"/>
                </a:lnTo>
                <a:lnTo>
                  <a:pt x="98227" y="8930"/>
                </a:lnTo>
                <a:lnTo>
                  <a:pt x="98227" y="8930"/>
                </a:lnTo>
                <a:lnTo>
                  <a:pt x="9822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29" name="Freeform 22528"/>
          <p:cNvSpPr/>
          <p:nvPr/>
        </p:nvSpPr>
        <p:spPr bwMode="auto">
          <a:xfrm>
            <a:off x="6768703" y="3009304"/>
            <a:ext cx="26790" cy="35720"/>
          </a:xfrm>
          <a:custGeom>
            <a:avLst/>
            <a:gdLst/>
            <a:ahLst/>
            <a:cxnLst/>
            <a:rect l="0" t="0" r="0" b="0"/>
            <a:pathLst>
              <a:path w="26790" h="35720">
                <a:moveTo>
                  <a:pt x="17860" y="0"/>
                </a:moveTo>
                <a:lnTo>
                  <a:pt x="17860" y="0"/>
                </a:lnTo>
                <a:lnTo>
                  <a:pt x="8930" y="0"/>
                </a:lnTo>
                <a:lnTo>
                  <a:pt x="8930" y="8930"/>
                </a:lnTo>
                <a:lnTo>
                  <a:pt x="0" y="17860"/>
                </a:lnTo>
                <a:lnTo>
                  <a:pt x="0" y="17860"/>
                </a:lnTo>
                <a:lnTo>
                  <a:pt x="0" y="26789"/>
                </a:lnTo>
                <a:lnTo>
                  <a:pt x="8930" y="35719"/>
                </a:lnTo>
                <a:lnTo>
                  <a:pt x="8930" y="35719"/>
                </a:lnTo>
                <a:lnTo>
                  <a:pt x="17860" y="35719"/>
                </a:lnTo>
                <a:lnTo>
                  <a:pt x="17860" y="2678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2" name="Freeform 22531"/>
          <p:cNvSpPr/>
          <p:nvPr/>
        </p:nvSpPr>
        <p:spPr bwMode="auto">
          <a:xfrm>
            <a:off x="6777633" y="2893218"/>
            <a:ext cx="35720" cy="26790"/>
          </a:xfrm>
          <a:custGeom>
            <a:avLst/>
            <a:gdLst/>
            <a:ahLst/>
            <a:cxnLst/>
            <a:rect l="0" t="0" r="0" b="0"/>
            <a:pathLst>
              <a:path w="35720" h="26790">
                <a:moveTo>
                  <a:pt x="17859" y="26789"/>
                </a:moveTo>
                <a:lnTo>
                  <a:pt x="17859" y="26789"/>
                </a:lnTo>
                <a:lnTo>
                  <a:pt x="8930" y="26789"/>
                </a:lnTo>
                <a:lnTo>
                  <a:pt x="0" y="17860"/>
                </a:lnTo>
                <a:lnTo>
                  <a:pt x="0" y="17860"/>
                </a:lnTo>
                <a:lnTo>
                  <a:pt x="0" y="8930"/>
                </a:lnTo>
                <a:lnTo>
                  <a:pt x="0" y="8930"/>
                </a:lnTo>
                <a:lnTo>
                  <a:pt x="8930" y="0"/>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4" name="Freeform 22533"/>
          <p:cNvSpPr/>
          <p:nvPr/>
        </p:nvSpPr>
        <p:spPr bwMode="auto">
          <a:xfrm>
            <a:off x="6884789" y="2839640"/>
            <a:ext cx="232173" cy="187525"/>
          </a:xfrm>
          <a:custGeom>
            <a:avLst/>
            <a:gdLst/>
            <a:ahLst/>
            <a:cxnLst/>
            <a:rect l="0" t="0" r="0" b="0"/>
            <a:pathLst>
              <a:path w="232173" h="187525">
                <a:moveTo>
                  <a:pt x="26789" y="142875"/>
                </a:moveTo>
                <a:lnTo>
                  <a:pt x="26789" y="142875"/>
                </a:lnTo>
                <a:lnTo>
                  <a:pt x="17859" y="151805"/>
                </a:lnTo>
                <a:lnTo>
                  <a:pt x="8930" y="160735"/>
                </a:lnTo>
                <a:lnTo>
                  <a:pt x="0" y="169664"/>
                </a:lnTo>
                <a:lnTo>
                  <a:pt x="0" y="178594"/>
                </a:lnTo>
                <a:lnTo>
                  <a:pt x="0" y="187524"/>
                </a:lnTo>
                <a:lnTo>
                  <a:pt x="8930" y="187524"/>
                </a:lnTo>
                <a:lnTo>
                  <a:pt x="26789" y="187524"/>
                </a:lnTo>
                <a:lnTo>
                  <a:pt x="44649" y="187524"/>
                </a:lnTo>
                <a:lnTo>
                  <a:pt x="62508" y="187524"/>
                </a:lnTo>
                <a:lnTo>
                  <a:pt x="80367" y="169664"/>
                </a:lnTo>
                <a:lnTo>
                  <a:pt x="98227" y="160735"/>
                </a:lnTo>
                <a:lnTo>
                  <a:pt x="107156" y="151805"/>
                </a:lnTo>
                <a:lnTo>
                  <a:pt x="116086" y="125016"/>
                </a:lnTo>
                <a:lnTo>
                  <a:pt x="125016" y="107156"/>
                </a:lnTo>
                <a:lnTo>
                  <a:pt x="125016" y="80367"/>
                </a:lnTo>
                <a:lnTo>
                  <a:pt x="125016" y="53578"/>
                </a:lnTo>
                <a:lnTo>
                  <a:pt x="116086" y="35719"/>
                </a:lnTo>
                <a:lnTo>
                  <a:pt x="116086" y="17860"/>
                </a:lnTo>
                <a:lnTo>
                  <a:pt x="116086" y="0"/>
                </a:lnTo>
                <a:lnTo>
                  <a:pt x="107156" y="0"/>
                </a:lnTo>
                <a:lnTo>
                  <a:pt x="107156" y="0"/>
                </a:lnTo>
                <a:lnTo>
                  <a:pt x="98227" y="17860"/>
                </a:lnTo>
                <a:lnTo>
                  <a:pt x="98227" y="44649"/>
                </a:lnTo>
                <a:lnTo>
                  <a:pt x="98227" y="80367"/>
                </a:lnTo>
                <a:lnTo>
                  <a:pt x="107156" y="107156"/>
                </a:lnTo>
                <a:lnTo>
                  <a:pt x="125016" y="142875"/>
                </a:lnTo>
                <a:lnTo>
                  <a:pt x="151805" y="169664"/>
                </a:lnTo>
                <a:lnTo>
                  <a:pt x="187524" y="187524"/>
                </a:lnTo>
                <a:lnTo>
                  <a:pt x="214313" y="187524"/>
                </a:lnTo>
                <a:lnTo>
                  <a:pt x="232172" y="187524"/>
                </a:lnTo>
                <a:lnTo>
                  <a:pt x="232172"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5" name="Freeform 22534"/>
          <p:cNvSpPr/>
          <p:nvPr/>
        </p:nvSpPr>
        <p:spPr bwMode="auto">
          <a:xfrm>
            <a:off x="4563070" y="2991445"/>
            <a:ext cx="116087" cy="169665"/>
          </a:xfrm>
          <a:custGeom>
            <a:avLst/>
            <a:gdLst/>
            <a:ahLst/>
            <a:cxnLst/>
            <a:rect l="0" t="0" r="0" b="0"/>
            <a:pathLst>
              <a:path w="116087" h="169665">
                <a:moveTo>
                  <a:pt x="0" y="0"/>
                </a:moveTo>
                <a:lnTo>
                  <a:pt x="0" y="0"/>
                </a:lnTo>
                <a:lnTo>
                  <a:pt x="0" y="0"/>
                </a:lnTo>
                <a:lnTo>
                  <a:pt x="0" y="0"/>
                </a:lnTo>
                <a:lnTo>
                  <a:pt x="0" y="0"/>
                </a:lnTo>
                <a:lnTo>
                  <a:pt x="0" y="8930"/>
                </a:lnTo>
                <a:lnTo>
                  <a:pt x="0" y="8930"/>
                </a:lnTo>
                <a:lnTo>
                  <a:pt x="0" y="17859"/>
                </a:lnTo>
                <a:lnTo>
                  <a:pt x="0" y="35719"/>
                </a:lnTo>
                <a:lnTo>
                  <a:pt x="8930" y="53578"/>
                </a:lnTo>
                <a:lnTo>
                  <a:pt x="8930" y="80367"/>
                </a:lnTo>
                <a:lnTo>
                  <a:pt x="8930" y="107156"/>
                </a:lnTo>
                <a:lnTo>
                  <a:pt x="17860" y="125016"/>
                </a:lnTo>
                <a:lnTo>
                  <a:pt x="26789" y="142875"/>
                </a:lnTo>
                <a:lnTo>
                  <a:pt x="26789" y="160734"/>
                </a:lnTo>
                <a:lnTo>
                  <a:pt x="44649" y="169664"/>
                </a:lnTo>
                <a:lnTo>
                  <a:pt x="53578" y="169664"/>
                </a:lnTo>
                <a:lnTo>
                  <a:pt x="62508" y="160734"/>
                </a:lnTo>
                <a:lnTo>
                  <a:pt x="80368" y="151805"/>
                </a:lnTo>
                <a:lnTo>
                  <a:pt x="89297" y="133945"/>
                </a:lnTo>
                <a:lnTo>
                  <a:pt x="107157" y="125016"/>
                </a:lnTo>
                <a:lnTo>
                  <a:pt x="116086" y="107156"/>
                </a:lnTo>
                <a:lnTo>
                  <a:pt x="1160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6" name="Freeform 22535"/>
          <p:cNvSpPr/>
          <p:nvPr/>
        </p:nvSpPr>
        <p:spPr bwMode="auto">
          <a:xfrm>
            <a:off x="4589859" y="2982515"/>
            <a:ext cx="53580" cy="62509"/>
          </a:xfrm>
          <a:custGeom>
            <a:avLst/>
            <a:gdLst/>
            <a:ahLst/>
            <a:cxnLst/>
            <a:rect l="0" t="0" r="0" b="0"/>
            <a:pathLst>
              <a:path w="53580" h="62509">
                <a:moveTo>
                  <a:pt x="0" y="62508"/>
                </a:moveTo>
                <a:lnTo>
                  <a:pt x="0" y="53578"/>
                </a:lnTo>
                <a:lnTo>
                  <a:pt x="8930" y="53578"/>
                </a:lnTo>
                <a:lnTo>
                  <a:pt x="17860" y="53578"/>
                </a:lnTo>
                <a:lnTo>
                  <a:pt x="26789" y="44649"/>
                </a:lnTo>
                <a:lnTo>
                  <a:pt x="26789" y="35719"/>
                </a:lnTo>
                <a:lnTo>
                  <a:pt x="35719" y="26789"/>
                </a:lnTo>
                <a:lnTo>
                  <a:pt x="44649" y="26789"/>
                </a:lnTo>
                <a:lnTo>
                  <a:pt x="44649" y="17860"/>
                </a:lnTo>
                <a:lnTo>
                  <a:pt x="53579" y="8930"/>
                </a:lnTo>
                <a:lnTo>
                  <a:pt x="53579" y="8930"/>
                </a:lnTo>
                <a:lnTo>
                  <a:pt x="53579" y="0"/>
                </a:lnTo>
                <a:lnTo>
                  <a:pt x="535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7" name="Freeform 22536"/>
          <p:cNvSpPr/>
          <p:nvPr/>
        </p:nvSpPr>
        <p:spPr bwMode="auto">
          <a:xfrm>
            <a:off x="4545211" y="2875359"/>
            <a:ext cx="107157" cy="44649"/>
          </a:xfrm>
          <a:custGeom>
            <a:avLst/>
            <a:gdLst/>
            <a:ahLst/>
            <a:cxnLst/>
            <a:rect l="0" t="0" r="0" b="0"/>
            <a:pathLst>
              <a:path w="107157" h="44649">
                <a:moveTo>
                  <a:pt x="0" y="44648"/>
                </a:moveTo>
                <a:lnTo>
                  <a:pt x="8930" y="44648"/>
                </a:lnTo>
                <a:lnTo>
                  <a:pt x="17859" y="44648"/>
                </a:lnTo>
                <a:lnTo>
                  <a:pt x="35719" y="35719"/>
                </a:lnTo>
                <a:lnTo>
                  <a:pt x="53578" y="26789"/>
                </a:lnTo>
                <a:lnTo>
                  <a:pt x="80367" y="17859"/>
                </a:lnTo>
                <a:lnTo>
                  <a:pt x="89297" y="8930"/>
                </a:lnTo>
                <a:lnTo>
                  <a:pt x="98227" y="8930"/>
                </a:lnTo>
                <a:lnTo>
                  <a:pt x="107156"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8" name="Freeform 22537"/>
          <p:cNvSpPr/>
          <p:nvPr/>
        </p:nvSpPr>
        <p:spPr bwMode="auto">
          <a:xfrm>
            <a:off x="4688086" y="2920007"/>
            <a:ext cx="17860" cy="214314"/>
          </a:xfrm>
          <a:custGeom>
            <a:avLst/>
            <a:gdLst/>
            <a:ahLst/>
            <a:cxnLst/>
            <a:rect l="0" t="0" r="0" b="0"/>
            <a:pathLst>
              <a:path w="17860" h="214314">
                <a:moveTo>
                  <a:pt x="0" y="8930"/>
                </a:moveTo>
                <a:lnTo>
                  <a:pt x="0" y="0"/>
                </a:lnTo>
                <a:lnTo>
                  <a:pt x="0" y="0"/>
                </a:lnTo>
                <a:lnTo>
                  <a:pt x="0" y="0"/>
                </a:lnTo>
                <a:lnTo>
                  <a:pt x="0" y="8930"/>
                </a:lnTo>
                <a:lnTo>
                  <a:pt x="0" y="8930"/>
                </a:lnTo>
                <a:lnTo>
                  <a:pt x="8930" y="17860"/>
                </a:lnTo>
                <a:lnTo>
                  <a:pt x="8930" y="35719"/>
                </a:lnTo>
                <a:lnTo>
                  <a:pt x="8930" y="62508"/>
                </a:lnTo>
                <a:lnTo>
                  <a:pt x="8930" y="89297"/>
                </a:lnTo>
                <a:lnTo>
                  <a:pt x="8930" y="116086"/>
                </a:lnTo>
                <a:lnTo>
                  <a:pt x="8930" y="142875"/>
                </a:lnTo>
                <a:lnTo>
                  <a:pt x="17859" y="169664"/>
                </a:lnTo>
                <a:lnTo>
                  <a:pt x="17859" y="187524"/>
                </a:lnTo>
                <a:lnTo>
                  <a:pt x="17859" y="205383"/>
                </a:lnTo>
                <a:lnTo>
                  <a:pt x="17859" y="214313"/>
                </a:lnTo>
                <a:lnTo>
                  <a:pt x="17859" y="214313"/>
                </a:lnTo>
                <a:lnTo>
                  <a:pt x="17859" y="214313"/>
                </a:lnTo>
                <a:lnTo>
                  <a:pt x="1785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39" name="Freeform 22538"/>
          <p:cNvSpPr/>
          <p:nvPr/>
        </p:nvSpPr>
        <p:spPr bwMode="auto">
          <a:xfrm>
            <a:off x="4616648" y="2884289"/>
            <a:ext cx="169666" cy="71438"/>
          </a:xfrm>
          <a:custGeom>
            <a:avLst/>
            <a:gdLst/>
            <a:ahLst/>
            <a:cxnLst/>
            <a:rect l="0" t="0" r="0" b="0"/>
            <a:pathLst>
              <a:path w="169666" h="71438">
                <a:moveTo>
                  <a:pt x="0" y="71437"/>
                </a:moveTo>
                <a:lnTo>
                  <a:pt x="0" y="62507"/>
                </a:lnTo>
                <a:lnTo>
                  <a:pt x="0" y="62507"/>
                </a:lnTo>
                <a:lnTo>
                  <a:pt x="0" y="62507"/>
                </a:lnTo>
                <a:lnTo>
                  <a:pt x="8930" y="53578"/>
                </a:lnTo>
                <a:lnTo>
                  <a:pt x="17860" y="44648"/>
                </a:lnTo>
                <a:lnTo>
                  <a:pt x="35719" y="35718"/>
                </a:lnTo>
                <a:lnTo>
                  <a:pt x="62508" y="26789"/>
                </a:lnTo>
                <a:lnTo>
                  <a:pt x="89297" y="17859"/>
                </a:lnTo>
                <a:lnTo>
                  <a:pt x="116086" y="8929"/>
                </a:lnTo>
                <a:lnTo>
                  <a:pt x="142875" y="8929"/>
                </a:lnTo>
                <a:lnTo>
                  <a:pt x="151805" y="8929"/>
                </a:lnTo>
                <a:lnTo>
                  <a:pt x="169665" y="0"/>
                </a:lnTo>
                <a:lnTo>
                  <a:pt x="169665" y="8929"/>
                </a:lnTo>
                <a:lnTo>
                  <a:pt x="16966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0" name="Freeform 22539"/>
          <p:cNvSpPr/>
          <p:nvPr/>
        </p:nvSpPr>
        <p:spPr bwMode="auto">
          <a:xfrm>
            <a:off x="4723805" y="3178968"/>
            <a:ext cx="53579" cy="71439"/>
          </a:xfrm>
          <a:custGeom>
            <a:avLst/>
            <a:gdLst/>
            <a:ahLst/>
            <a:cxnLst/>
            <a:rect l="0" t="0" r="0" b="0"/>
            <a:pathLst>
              <a:path w="53579" h="71439">
                <a:moveTo>
                  <a:pt x="26789" y="0"/>
                </a:moveTo>
                <a:lnTo>
                  <a:pt x="17859" y="0"/>
                </a:lnTo>
                <a:lnTo>
                  <a:pt x="17859" y="0"/>
                </a:lnTo>
                <a:lnTo>
                  <a:pt x="8929" y="8930"/>
                </a:lnTo>
                <a:lnTo>
                  <a:pt x="8929" y="17860"/>
                </a:lnTo>
                <a:lnTo>
                  <a:pt x="0" y="26789"/>
                </a:lnTo>
                <a:lnTo>
                  <a:pt x="0" y="44649"/>
                </a:lnTo>
                <a:lnTo>
                  <a:pt x="0" y="53578"/>
                </a:lnTo>
                <a:lnTo>
                  <a:pt x="0" y="62508"/>
                </a:lnTo>
                <a:lnTo>
                  <a:pt x="8929" y="71438"/>
                </a:lnTo>
                <a:lnTo>
                  <a:pt x="17859" y="71438"/>
                </a:lnTo>
                <a:lnTo>
                  <a:pt x="26789" y="71438"/>
                </a:lnTo>
                <a:lnTo>
                  <a:pt x="35718" y="62508"/>
                </a:lnTo>
                <a:lnTo>
                  <a:pt x="44648" y="53578"/>
                </a:lnTo>
                <a:lnTo>
                  <a:pt x="44648" y="44649"/>
                </a:lnTo>
                <a:lnTo>
                  <a:pt x="53578" y="35719"/>
                </a:lnTo>
                <a:lnTo>
                  <a:pt x="44648" y="26789"/>
                </a:lnTo>
                <a:lnTo>
                  <a:pt x="35718" y="17860"/>
                </a:lnTo>
                <a:lnTo>
                  <a:pt x="26789" y="17860"/>
                </a:lnTo>
                <a:lnTo>
                  <a:pt x="17859" y="17860"/>
                </a:lnTo>
                <a:lnTo>
                  <a:pt x="8929" y="26789"/>
                </a:lnTo>
                <a:lnTo>
                  <a:pt x="8929" y="26789"/>
                </a:lnTo>
                <a:lnTo>
                  <a:pt x="8929" y="35719"/>
                </a:lnTo>
                <a:lnTo>
                  <a:pt x="17859" y="35719"/>
                </a:lnTo>
                <a:lnTo>
                  <a:pt x="1785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1" name="Freeform 22540"/>
          <p:cNvSpPr/>
          <p:nvPr/>
        </p:nvSpPr>
        <p:spPr bwMode="auto">
          <a:xfrm>
            <a:off x="4795242" y="3250406"/>
            <a:ext cx="44650" cy="35720"/>
          </a:xfrm>
          <a:custGeom>
            <a:avLst/>
            <a:gdLst/>
            <a:ahLst/>
            <a:cxnLst/>
            <a:rect l="0" t="0" r="0" b="0"/>
            <a:pathLst>
              <a:path w="44650" h="35720">
                <a:moveTo>
                  <a:pt x="0" y="8930"/>
                </a:moveTo>
                <a:lnTo>
                  <a:pt x="0" y="8930"/>
                </a:lnTo>
                <a:lnTo>
                  <a:pt x="0" y="8930"/>
                </a:lnTo>
                <a:lnTo>
                  <a:pt x="0" y="17859"/>
                </a:lnTo>
                <a:lnTo>
                  <a:pt x="0" y="17859"/>
                </a:lnTo>
                <a:lnTo>
                  <a:pt x="0" y="26789"/>
                </a:lnTo>
                <a:lnTo>
                  <a:pt x="8930" y="26789"/>
                </a:lnTo>
                <a:lnTo>
                  <a:pt x="8930" y="35719"/>
                </a:lnTo>
                <a:lnTo>
                  <a:pt x="8930" y="35719"/>
                </a:lnTo>
                <a:lnTo>
                  <a:pt x="8930" y="35719"/>
                </a:lnTo>
                <a:lnTo>
                  <a:pt x="17860" y="35719"/>
                </a:lnTo>
                <a:lnTo>
                  <a:pt x="26789" y="26789"/>
                </a:lnTo>
                <a:lnTo>
                  <a:pt x="26789" y="26789"/>
                </a:lnTo>
                <a:lnTo>
                  <a:pt x="35719" y="17859"/>
                </a:lnTo>
                <a:lnTo>
                  <a:pt x="35719" y="8930"/>
                </a:lnTo>
                <a:lnTo>
                  <a:pt x="44649" y="0"/>
                </a:lnTo>
                <a:lnTo>
                  <a:pt x="44649" y="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2" name="Freeform 22541"/>
          <p:cNvSpPr/>
          <p:nvPr/>
        </p:nvSpPr>
        <p:spPr bwMode="auto">
          <a:xfrm>
            <a:off x="4857750" y="3277195"/>
            <a:ext cx="26790" cy="17860"/>
          </a:xfrm>
          <a:custGeom>
            <a:avLst/>
            <a:gdLst/>
            <a:ahLst/>
            <a:cxnLst/>
            <a:rect l="0" t="0" r="0" b="0"/>
            <a:pathLst>
              <a:path w="26790" h="17860">
                <a:moveTo>
                  <a:pt x="0" y="0"/>
                </a:moveTo>
                <a:lnTo>
                  <a:pt x="0" y="0"/>
                </a:lnTo>
                <a:lnTo>
                  <a:pt x="0" y="0"/>
                </a:lnTo>
                <a:lnTo>
                  <a:pt x="0" y="8930"/>
                </a:lnTo>
                <a:lnTo>
                  <a:pt x="8930" y="8930"/>
                </a:lnTo>
                <a:lnTo>
                  <a:pt x="8930" y="17859"/>
                </a:lnTo>
                <a:lnTo>
                  <a:pt x="17859" y="17859"/>
                </a:lnTo>
                <a:lnTo>
                  <a:pt x="17859" y="17859"/>
                </a:lnTo>
                <a:lnTo>
                  <a:pt x="1785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3" name="Freeform 22542"/>
          <p:cNvSpPr/>
          <p:nvPr/>
        </p:nvSpPr>
        <p:spPr bwMode="auto">
          <a:xfrm>
            <a:off x="4866680" y="3214687"/>
            <a:ext cx="17860" cy="8931"/>
          </a:xfrm>
          <a:custGeom>
            <a:avLst/>
            <a:gdLst/>
            <a:ahLst/>
            <a:cxnLst/>
            <a:rect l="0" t="0" r="0" b="0"/>
            <a:pathLst>
              <a:path w="17860" h="8931">
                <a:moveTo>
                  <a:pt x="0" y="8930"/>
                </a:moveTo>
                <a:lnTo>
                  <a:pt x="0" y="0"/>
                </a:lnTo>
                <a:lnTo>
                  <a:pt x="0" y="0"/>
                </a:lnTo>
                <a:lnTo>
                  <a:pt x="0" y="0"/>
                </a:lnTo>
                <a:lnTo>
                  <a:pt x="8929" y="0"/>
                </a:lnTo>
                <a:lnTo>
                  <a:pt x="8929" y="0"/>
                </a:lnTo>
                <a:lnTo>
                  <a:pt x="892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4" name="Freeform 22543"/>
          <p:cNvSpPr/>
          <p:nvPr/>
        </p:nvSpPr>
        <p:spPr bwMode="auto">
          <a:xfrm>
            <a:off x="4902398" y="3268265"/>
            <a:ext cx="116087" cy="196454"/>
          </a:xfrm>
          <a:custGeom>
            <a:avLst/>
            <a:gdLst/>
            <a:ahLst/>
            <a:cxnLst/>
            <a:rect l="0" t="0" r="0" b="0"/>
            <a:pathLst>
              <a:path w="116087" h="196454">
                <a:moveTo>
                  <a:pt x="26790" y="0"/>
                </a:moveTo>
                <a:lnTo>
                  <a:pt x="17860" y="8930"/>
                </a:lnTo>
                <a:lnTo>
                  <a:pt x="8930" y="8930"/>
                </a:lnTo>
                <a:lnTo>
                  <a:pt x="8930" y="17860"/>
                </a:lnTo>
                <a:lnTo>
                  <a:pt x="0" y="26789"/>
                </a:lnTo>
                <a:lnTo>
                  <a:pt x="0" y="35719"/>
                </a:lnTo>
                <a:lnTo>
                  <a:pt x="0" y="44649"/>
                </a:lnTo>
                <a:lnTo>
                  <a:pt x="8930" y="44649"/>
                </a:lnTo>
                <a:lnTo>
                  <a:pt x="17860" y="35719"/>
                </a:lnTo>
                <a:lnTo>
                  <a:pt x="26790" y="26789"/>
                </a:lnTo>
                <a:lnTo>
                  <a:pt x="35719" y="26789"/>
                </a:lnTo>
                <a:lnTo>
                  <a:pt x="44649" y="17860"/>
                </a:lnTo>
                <a:lnTo>
                  <a:pt x="44649" y="0"/>
                </a:lnTo>
                <a:lnTo>
                  <a:pt x="44649" y="0"/>
                </a:lnTo>
                <a:lnTo>
                  <a:pt x="53579" y="8930"/>
                </a:lnTo>
                <a:lnTo>
                  <a:pt x="44649" y="17860"/>
                </a:lnTo>
                <a:lnTo>
                  <a:pt x="44649" y="26789"/>
                </a:lnTo>
                <a:lnTo>
                  <a:pt x="44649" y="44649"/>
                </a:lnTo>
                <a:lnTo>
                  <a:pt x="53579" y="62508"/>
                </a:lnTo>
                <a:lnTo>
                  <a:pt x="53579" y="80367"/>
                </a:lnTo>
                <a:lnTo>
                  <a:pt x="62508" y="98227"/>
                </a:lnTo>
                <a:lnTo>
                  <a:pt x="71438" y="125016"/>
                </a:lnTo>
                <a:lnTo>
                  <a:pt x="89297" y="142875"/>
                </a:lnTo>
                <a:lnTo>
                  <a:pt x="98227" y="160735"/>
                </a:lnTo>
                <a:lnTo>
                  <a:pt x="107157" y="187524"/>
                </a:lnTo>
                <a:lnTo>
                  <a:pt x="116086" y="196453"/>
                </a:lnTo>
                <a:lnTo>
                  <a:pt x="116086"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5" name="Freeform 22544"/>
          <p:cNvSpPr/>
          <p:nvPr/>
        </p:nvSpPr>
        <p:spPr bwMode="auto">
          <a:xfrm>
            <a:off x="5929313" y="3107531"/>
            <a:ext cx="1455540" cy="98227"/>
          </a:xfrm>
          <a:custGeom>
            <a:avLst/>
            <a:gdLst/>
            <a:ahLst/>
            <a:cxnLst/>
            <a:rect l="0" t="0" r="0" b="0"/>
            <a:pathLst>
              <a:path w="1455540" h="98227">
                <a:moveTo>
                  <a:pt x="0" y="98226"/>
                </a:moveTo>
                <a:lnTo>
                  <a:pt x="8929" y="98226"/>
                </a:lnTo>
                <a:lnTo>
                  <a:pt x="17859" y="98226"/>
                </a:lnTo>
                <a:lnTo>
                  <a:pt x="26789" y="98226"/>
                </a:lnTo>
                <a:lnTo>
                  <a:pt x="62507" y="89297"/>
                </a:lnTo>
                <a:lnTo>
                  <a:pt x="98226" y="80367"/>
                </a:lnTo>
                <a:lnTo>
                  <a:pt x="151804" y="71437"/>
                </a:lnTo>
                <a:lnTo>
                  <a:pt x="223242" y="62508"/>
                </a:lnTo>
                <a:lnTo>
                  <a:pt x="303609" y="53578"/>
                </a:lnTo>
                <a:lnTo>
                  <a:pt x="392906" y="44648"/>
                </a:lnTo>
                <a:lnTo>
                  <a:pt x="500062" y="44648"/>
                </a:lnTo>
                <a:lnTo>
                  <a:pt x="616148" y="35719"/>
                </a:lnTo>
                <a:lnTo>
                  <a:pt x="750093" y="35719"/>
                </a:lnTo>
                <a:lnTo>
                  <a:pt x="884039" y="35719"/>
                </a:lnTo>
                <a:lnTo>
                  <a:pt x="1017984" y="35719"/>
                </a:lnTo>
                <a:lnTo>
                  <a:pt x="1143000" y="26789"/>
                </a:lnTo>
                <a:lnTo>
                  <a:pt x="1259085" y="17859"/>
                </a:lnTo>
                <a:lnTo>
                  <a:pt x="1357312" y="17859"/>
                </a:lnTo>
                <a:lnTo>
                  <a:pt x="1419820" y="8930"/>
                </a:lnTo>
                <a:lnTo>
                  <a:pt x="1455539" y="0"/>
                </a:lnTo>
                <a:lnTo>
                  <a:pt x="1455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6" name="Freeform 22545"/>
          <p:cNvSpPr/>
          <p:nvPr/>
        </p:nvSpPr>
        <p:spPr bwMode="auto">
          <a:xfrm>
            <a:off x="6250781" y="3303984"/>
            <a:ext cx="1" cy="8931"/>
          </a:xfrm>
          <a:custGeom>
            <a:avLst/>
            <a:gdLst/>
            <a:ahLst/>
            <a:cxnLst/>
            <a:rect l="0" t="0" r="0" b="0"/>
            <a:pathLst>
              <a:path w="1" h="8931">
                <a:moveTo>
                  <a:pt x="0" y="8930"/>
                </a:moveTo>
                <a:lnTo>
                  <a:pt x="0" y="8930"/>
                </a:lnTo>
                <a:lnTo>
                  <a:pt x="0" y="893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7" name="Freeform 22546"/>
          <p:cNvSpPr/>
          <p:nvPr/>
        </p:nvSpPr>
        <p:spPr bwMode="auto">
          <a:xfrm>
            <a:off x="6098977" y="3259336"/>
            <a:ext cx="187524" cy="187524"/>
          </a:xfrm>
          <a:custGeom>
            <a:avLst/>
            <a:gdLst/>
            <a:ahLst/>
            <a:cxnLst/>
            <a:rect l="0" t="0" r="0" b="0"/>
            <a:pathLst>
              <a:path w="187524" h="187524">
                <a:moveTo>
                  <a:pt x="151804" y="35718"/>
                </a:moveTo>
                <a:lnTo>
                  <a:pt x="151804" y="35718"/>
                </a:lnTo>
                <a:lnTo>
                  <a:pt x="151804" y="35718"/>
                </a:lnTo>
                <a:lnTo>
                  <a:pt x="151804" y="26789"/>
                </a:lnTo>
                <a:lnTo>
                  <a:pt x="160734" y="17859"/>
                </a:lnTo>
                <a:lnTo>
                  <a:pt x="160734" y="17859"/>
                </a:lnTo>
                <a:lnTo>
                  <a:pt x="160734" y="8929"/>
                </a:lnTo>
                <a:lnTo>
                  <a:pt x="160734" y="8929"/>
                </a:lnTo>
                <a:lnTo>
                  <a:pt x="160734" y="0"/>
                </a:lnTo>
                <a:lnTo>
                  <a:pt x="160734" y="0"/>
                </a:lnTo>
                <a:lnTo>
                  <a:pt x="142875" y="0"/>
                </a:lnTo>
                <a:lnTo>
                  <a:pt x="133945" y="0"/>
                </a:lnTo>
                <a:lnTo>
                  <a:pt x="116086" y="8929"/>
                </a:lnTo>
                <a:lnTo>
                  <a:pt x="89296" y="17859"/>
                </a:lnTo>
                <a:lnTo>
                  <a:pt x="71437" y="35718"/>
                </a:lnTo>
                <a:lnTo>
                  <a:pt x="53578" y="44648"/>
                </a:lnTo>
                <a:lnTo>
                  <a:pt x="44648" y="53578"/>
                </a:lnTo>
                <a:lnTo>
                  <a:pt x="35718" y="62507"/>
                </a:lnTo>
                <a:lnTo>
                  <a:pt x="35718" y="71437"/>
                </a:lnTo>
                <a:lnTo>
                  <a:pt x="44648" y="80367"/>
                </a:lnTo>
                <a:lnTo>
                  <a:pt x="62507" y="89296"/>
                </a:lnTo>
                <a:lnTo>
                  <a:pt x="89296" y="98226"/>
                </a:lnTo>
                <a:lnTo>
                  <a:pt x="125015" y="116085"/>
                </a:lnTo>
                <a:lnTo>
                  <a:pt x="151804" y="125015"/>
                </a:lnTo>
                <a:lnTo>
                  <a:pt x="178593" y="142875"/>
                </a:lnTo>
                <a:lnTo>
                  <a:pt x="187523" y="151804"/>
                </a:lnTo>
                <a:lnTo>
                  <a:pt x="178593" y="160734"/>
                </a:lnTo>
                <a:lnTo>
                  <a:pt x="169664" y="178593"/>
                </a:lnTo>
                <a:lnTo>
                  <a:pt x="133945" y="187523"/>
                </a:lnTo>
                <a:lnTo>
                  <a:pt x="98226" y="187523"/>
                </a:lnTo>
                <a:lnTo>
                  <a:pt x="62507" y="187523"/>
                </a:lnTo>
                <a:lnTo>
                  <a:pt x="26789" y="187523"/>
                </a:lnTo>
                <a:lnTo>
                  <a:pt x="8929" y="178593"/>
                </a:lnTo>
                <a:lnTo>
                  <a:pt x="0" y="169664"/>
                </a:lnTo>
                <a:lnTo>
                  <a:pt x="8929" y="160734"/>
                </a:lnTo>
                <a:lnTo>
                  <a:pt x="26789" y="142875"/>
                </a:lnTo>
                <a:lnTo>
                  <a:pt x="62507" y="142875"/>
                </a:lnTo>
                <a:lnTo>
                  <a:pt x="98226" y="133945"/>
                </a:lnTo>
                <a:lnTo>
                  <a:pt x="9822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8" name="Freeform 22547"/>
          <p:cNvSpPr/>
          <p:nvPr/>
        </p:nvSpPr>
        <p:spPr bwMode="auto">
          <a:xfrm>
            <a:off x="6375797" y="3384351"/>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49" name="Freeform 22548"/>
          <p:cNvSpPr/>
          <p:nvPr/>
        </p:nvSpPr>
        <p:spPr bwMode="auto">
          <a:xfrm>
            <a:off x="6286500" y="3357562"/>
            <a:ext cx="205384" cy="232173"/>
          </a:xfrm>
          <a:custGeom>
            <a:avLst/>
            <a:gdLst/>
            <a:ahLst/>
            <a:cxnLst/>
            <a:rect l="0" t="0" r="0" b="0"/>
            <a:pathLst>
              <a:path w="205384" h="232173">
                <a:moveTo>
                  <a:pt x="80367" y="26789"/>
                </a:moveTo>
                <a:lnTo>
                  <a:pt x="80367" y="26789"/>
                </a:lnTo>
                <a:lnTo>
                  <a:pt x="80367" y="26789"/>
                </a:lnTo>
                <a:lnTo>
                  <a:pt x="80367" y="35719"/>
                </a:lnTo>
                <a:lnTo>
                  <a:pt x="80367" y="53578"/>
                </a:lnTo>
                <a:lnTo>
                  <a:pt x="80367" y="71438"/>
                </a:lnTo>
                <a:lnTo>
                  <a:pt x="80367" y="98227"/>
                </a:lnTo>
                <a:lnTo>
                  <a:pt x="89297" y="125016"/>
                </a:lnTo>
                <a:lnTo>
                  <a:pt x="89297" y="160734"/>
                </a:lnTo>
                <a:lnTo>
                  <a:pt x="89297" y="187524"/>
                </a:lnTo>
                <a:lnTo>
                  <a:pt x="80367" y="205383"/>
                </a:lnTo>
                <a:lnTo>
                  <a:pt x="71438" y="223242"/>
                </a:lnTo>
                <a:lnTo>
                  <a:pt x="53578" y="232172"/>
                </a:lnTo>
                <a:lnTo>
                  <a:pt x="44648" y="232172"/>
                </a:lnTo>
                <a:lnTo>
                  <a:pt x="26789" y="223242"/>
                </a:lnTo>
                <a:lnTo>
                  <a:pt x="17859" y="205383"/>
                </a:lnTo>
                <a:lnTo>
                  <a:pt x="0" y="169664"/>
                </a:lnTo>
                <a:lnTo>
                  <a:pt x="0" y="133945"/>
                </a:lnTo>
                <a:lnTo>
                  <a:pt x="0" y="98227"/>
                </a:lnTo>
                <a:lnTo>
                  <a:pt x="17859" y="53578"/>
                </a:lnTo>
                <a:lnTo>
                  <a:pt x="35719" y="26789"/>
                </a:lnTo>
                <a:lnTo>
                  <a:pt x="71438" y="8930"/>
                </a:lnTo>
                <a:lnTo>
                  <a:pt x="107156" y="0"/>
                </a:lnTo>
                <a:lnTo>
                  <a:pt x="133945" y="8930"/>
                </a:lnTo>
                <a:lnTo>
                  <a:pt x="169664" y="17859"/>
                </a:lnTo>
                <a:lnTo>
                  <a:pt x="196453" y="26789"/>
                </a:lnTo>
                <a:lnTo>
                  <a:pt x="205383" y="44649"/>
                </a:lnTo>
                <a:lnTo>
                  <a:pt x="205383" y="62508"/>
                </a:lnTo>
                <a:lnTo>
                  <a:pt x="196453" y="71438"/>
                </a:lnTo>
                <a:lnTo>
                  <a:pt x="169664" y="80367"/>
                </a:lnTo>
                <a:lnTo>
                  <a:pt x="142875" y="89297"/>
                </a:lnTo>
                <a:lnTo>
                  <a:pt x="125016" y="89297"/>
                </a:lnTo>
                <a:lnTo>
                  <a:pt x="107156" y="89297"/>
                </a:lnTo>
                <a:lnTo>
                  <a:pt x="98227" y="80367"/>
                </a:lnTo>
                <a:lnTo>
                  <a:pt x="107156" y="71438"/>
                </a:lnTo>
                <a:lnTo>
                  <a:pt x="125016" y="62508"/>
                </a:lnTo>
                <a:lnTo>
                  <a:pt x="151805" y="44649"/>
                </a:lnTo>
                <a:lnTo>
                  <a:pt x="187523" y="44649"/>
                </a:lnTo>
                <a:lnTo>
                  <a:pt x="187523"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0" name="Freeform 22549"/>
          <p:cNvSpPr/>
          <p:nvPr/>
        </p:nvSpPr>
        <p:spPr bwMode="auto">
          <a:xfrm>
            <a:off x="6527602" y="3366492"/>
            <a:ext cx="142876" cy="98227"/>
          </a:xfrm>
          <a:custGeom>
            <a:avLst/>
            <a:gdLst/>
            <a:ahLst/>
            <a:cxnLst/>
            <a:rect l="0" t="0" r="0" b="0"/>
            <a:pathLst>
              <a:path w="142876" h="98227">
                <a:moveTo>
                  <a:pt x="8929" y="35719"/>
                </a:moveTo>
                <a:lnTo>
                  <a:pt x="8929" y="44648"/>
                </a:lnTo>
                <a:lnTo>
                  <a:pt x="8929" y="44648"/>
                </a:lnTo>
                <a:lnTo>
                  <a:pt x="0" y="44648"/>
                </a:lnTo>
                <a:lnTo>
                  <a:pt x="8929" y="53578"/>
                </a:lnTo>
                <a:lnTo>
                  <a:pt x="8929" y="62508"/>
                </a:lnTo>
                <a:lnTo>
                  <a:pt x="17859" y="62508"/>
                </a:lnTo>
                <a:lnTo>
                  <a:pt x="35718" y="71437"/>
                </a:lnTo>
                <a:lnTo>
                  <a:pt x="44648" y="71437"/>
                </a:lnTo>
                <a:lnTo>
                  <a:pt x="62507" y="71437"/>
                </a:lnTo>
                <a:lnTo>
                  <a:pt x="71437" y="62508"/>
                </a:lnTo>
                <a:lnTo>
                  <a:pt x="80367" y="62508"/>
                </a:lnTo>
                <a:lnTo>
                  <a:pt x="89296" y="53578"/>
                </a:lnTo>
                <a:lnTo>
                  <a:pt x="89296" y="44648"/>
                </a:lnTo>
                <a:lnTo>
                  <a:pt x="89296" y="26789"/>
                </a:lnTo>
                <a:lnTo>
                  <a:pt x="80367" y="17859"/>
                </a:lnTo>
                <a:lnTo>
                  <a:pt x="80367" y="8929"/>
                </a:lnTo>
                <a:lnTo>
                  <a:pt x="62507" y="0"/>
                </a:lnTo>
                <a:lnTo>
                  <a:pt x="53578" y="0"/>
                </a:lnTo>
                <a:lnTo>
                  <a:pt x="35718" y="8929"/>
                </a:lnTo>
                <a:lnTo>
                  <a:pt x="26789" y="26789"/>
                </a:lnTo>
                <a:lnTo>
                  <a:pt x="17859" y="44648"/>
                </a:lnTo>
                <a:lnTo>
                  <a:pt x="8929" y="62508"/>
                </a:lnTo>
                <a:lnTo>
                  <a:pt x="17859" y="80367"/>
                </a:lnTo>
                <a:lnTo>
                  <a:pt x="26789" y="89297"/>
                </a:lnTo>
                <a:lnTo>
                  <a:pt x="44648" y="98226"/>
                </a:lnTo>
                <a:lnTo>
                  <a:pt x="62507" y="98226"/>
                </a:lnTo>
                <a:lnTo>
                  <a:pt x="89296" y="98226"/>
                </a:lnTo>
                <a:lnTo>
                  <a:pt x="116086" y="89297"/>
                </a:lnTo>
                <a:lnTo>
                  <a:pt x="142875" y="80367"/>
                </a:lnTo>
                <a:lnTo>
                  <a:pt x="14287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1" name="Freeform 22550"/>
          <p:cNvSpPr/>
          <p:nvPr/>
        </p:nvSpPr>
        <p:spPr bwMode="auto">
          <a:xfrm>
            <a:off x="6652617" y="3384351"/>
            <a:ext cx="107157" cy="80368"/>
          </a:xfrm>
          <a:custGeom>
            <a:avLst/>
            <a:gdLst/>
            <a:ahLst/>
            <a:cxnLst/>
            <a:rect l="0" t="0" r="0" b="0"/>
            <a:pathLst>
              <a:path w="107157" h="80368">
                <a:moveTo>
                  <a:pt x="8930" y="44649"/>
                </a:moveTo>
                <a:lnTo>
                  <a:pt x="8930" y="44649"/>
                </a:lnTo>
                <a:lnTo>
                  <a:pt x="17860" y="35719"/>
                </a:lnTo>
                <a:lnTo>
                  <a:pt x="17860" y="35719"/>
                </a:lnTo>
                <a:lnTo>
                  <a:pt x="35719" y="35719"/>
                </a:lnTo>
                <a:lnTo>
                  <a:pt x="44649" y="26789"/>
                </a:lnTo>
                <a:lnTo>
                  <a:pt x="62508" y="26789"/>
                </a:lnTo>
                <a:lnTo>
                  <a:pt x="71438" y="17860"/>
                </a:lnTo>
                <a:lnTo>
                  <a:pt x="80367" y="17860"/>
                </a:lnTo>
                <a:lnTo>
                  <a:pt x="89297" y="8930"/>
                </a:lnTo>
                <a:lnTo>
                  <a:pt x="98227" y="8930"/>
                </a:lnTo>
                <a:lnTo>
                  <a:pt x="89297" y="8930"/>
                </a:lnTo>
                <a:lnTo>
                  <a:pt x="80367" y="0"/>
                </a:lnTo>
                <a:lnTo>
                  <a:pt x="62508" y="8930"/>
                </a:lnTo>
                <a:lnTo>
                  <a:pt x="44649" y="8930"/>
                </a:lnTo>
                <a:lnTo>
                  <a:pt x="26789" y="17860"/>
                </a:lnTo>
                <a:lnTo>
                  <a:pt x="8930" y="35719"/>
                </a:lnTo>
                <a:lnTo>
                  <a:pt x="0" y="53578"/>
                </a:lnTo>
                <a:lnTo>
                  <a:pt x="0" y="71438"/>
                </a:lnTo>
                <a:lnTo>
                  <a:pt x="8930" y="80367"/>
                </a:lnTo>
                <a:lnTo>
                  <a:pt x="26789" y="80367"/>
                </a:lnTo>
                <a:lnTo>
                  <a:pt x="53578" y="80367"/>
                </a:lnTo>
                <a:lnTo>
                  <a:pt x="80367" y="80367"/>
                </a:lnTo>
                <a:lnTo>
                  <a:pt x="107156" y="71438"/>
                </a:lnTo>
                <a:lnTo>
                  <a:pt x="10715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2" name="Freeform 22551"/>
          <p:cNvSpPr/>
          <p:nvPr/>
        </p:nvSpPr>
        <p:spPr bwMode="auto">
          <a:xfrm>
            <a:off x="6786563" y="3393281"/>
            <a:ext cx="17860" cy="35720"/>
          </a:xfrm>
          <a:custGeom>
            <a:avLst/>
            <a:gdLst/>
            <a:ahLst/>
            <a:cxnLst/>
            <a:rect l="0" t="0" r="0" b="0"/>
            <a:pathLst>
              <a:path w="17860" h="35720">
                <a:moveTo>
                  <a:pt x="8929" y="35719"/>
                </a:moveTo>
                <a:lnTo>
                  <a:pt x="8929" y="35719"/>
                </a:lnTo>
                <a:lnTo>
                  <a:pt x="8929" y="35719"/>
                </a:lnTo>
                <a:lnTo>
                  <a:pt x="0" y="35719"/>
                </a:lnTo>
                <a:lnTo>
                  <a:pt x="0" y="26789"/>
                </a:lnTo>
                <a:lnTo>
                  <a:pt x="0" y="17859"/>
                </a:lnTo>
                <a:lnTo>
                  <a:pt x="8929" y="17859"/>
                </a:lnTo>
                <a:lnTo>
                  <a:pt x="8929" y="8930"/>
                </a:lnTo>
                <a:lnTo>
                  <a:pt x="892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3" name="Freeform 22552"/>
          <p:cNvSpPr/>
          <p:nvPr/>
        </p:nvSpPr>
        <p:spPr bwMode="auto">
          <a:xfrm>
            <a:off x="6759773" y="3259336"/>
            <a:ext cx="187525" cy="205383"/>
          </a:xfrm>
          <a:custGeom>
            <a:avLst/>
            <a:gdLst/>
            <a:ahLst/>
            <a:cxnLst/>
            <a:rect l="0" t="0" r="0" b="0"/>
            <a:pathLst>
              <a:path w="187525" h="205383">
                <a:moveTo>
                  <a:pt x="17860" y="169664"/>
                </a:moveTo>
                <a:lnTo>
                  <a:pt x="17860" y="178593"/>
                </a:lnTo>
                <a:lnTo>
                  <a:pt x="8930" y="178593"/>
                </a:lnTo>
                <a:lnTo>
                  <a:pt x="8930" y="178593"/>
                </a:lnTo>
                <a:lnTo>
                  <a:pt x="17860" y="178593"/>
                </a:lnTo>
                <a:lnTo>
                  <a:pt x="17860" y="178593"/>
                </a:lnTo>
                <a:lnTo>
                  <a:pt x="26790" y="178593"/>
                </a:lnTo>
                <a:lnTo>
                  <a:pt x="26790" y="169664"/>
                </a:lnTo>
                <a:lnTo>
                  <a:pt x="35719" y="160734"/>
                </a:lnTo>
                <a:lnTo>
                  <a:pt x="44649" y="142875"/>
                </a:lnTo>
                <a:lnTo>
                  <a:pt x="53579" y="133945"/>
                </a:lnTo>
                <a:lnTo>
                  <a:pt x="53579" y="125015"/>
                </a:lnTo>
                <a:lnTo>
                  <a:pt x="62508" y="116085"/>
                </a:lnTo>
                <a:lnTo>
                  <a:pt x="62508" y="116085"/>
                </a:lnTo>
                <a:lnTo>
                  <a:pt x="62508" y="107156"/>
                </a:lnTo>
                <a:lnTo>
                  <a:pt x="62508" y="98226"/>
                </a:lnTo>
                <a:lnTo>
                  <a:pt x="62508" y="89296"/>
                </a:lnTo>
                <a:lnTo>
                  <a:pt x="53579" y="89296"/>
                </a:lnTo>
                <a:lnTo>
                  <a:pt x="44649" y="89296"/>
                </a:lnTo>
                <a:lnTo>
                  <a:pt x="26790" y="98226"/>
                </a:lnTo>
                <a:lnTo>
                  <a:pt x="17860" y="107156"/>
                </a:lnTo>
                <a:lnTo>
                  <a:pt x="8930" y="133945"/>
                </a:lnTo>
                <a:lnTo>
                  <a:pt x="0" y="151804"/>
                </a:lnTo>
                <a:lnTo>
                  <a:pt x="0" y="169664"/>
                </a:lnTo>
                <a:lnTo>
                  <a:pt x="0" y="187523"/>
                </a:lnTo>
                <a:lnTo>
                  <a:pt x="8930" y="196453"/>
                </a:lnTo>
                <a:lnTo>
                  <a:pt x="17860" y="205382"/>
                </a:lnTo>
                <a:lnTo>
                  <a:pt x="35719" y="205382"/>
                </a:lnTo>
                <a:lnTo>
                  <a:pt x="53579" y="205382"/>
                </a:lnTo>
                <a:lnTo>
                  <a:pt x="71438" y="196453"/>
                </a:lnTo>
                <a:lnTo>
                  <a:pt x="80368" y="178593"/>
                </a:lnTo>
                <a:lnTo>
                  <a:pt x="98227" y="160734"/>
                </a:lnTo>
                <a:lnTo>
                  <a:pt x="98227" y="142875"/>
                </a:lnTo>
                <a:lnTo>
                  <a:pt x="107157" y="116085"/>
                </a:lnTo>
                <a:lnTo>
                  <a:pt x="107157" y="80367"/>
                </a:lnTo>
                <a:lnTo>
                  <a:pt x="107157" y="53578"/>
                </a:lnTo>
                <a:lnTo>
                  <a:pt x="116086" y="26789"/>
                </a:lnTo>
                <a:lnTo>
                  <a:pt x="116086" y="8929"/>
                </a:lnTo>
                <a:lnTo>
                  <a:pt x="116086" y="0"/>
                </a:lnTo>
                <a:lnTo>
                  <a:pt x="116086" y="8929"/>
                </a:lnTo>
                <a:lnTo>
                  <a:pt x="107157" y="17859"/>
                </a:lnTo>
                <a:lnTo>
                  <a:pt x="107157" y="44648"/>
                </a:lnTo>
                <a:lnTo>
                  <a:pt x="98227" y="71437"/>
                </a:lnTo>
                <a:lnTo>
                  <a:pt x="98227" y="98226"/>
                </a:lnTo>
                <a:lnTo>
                  <a:pt x="107157" y="133945"/>
                </a:lnTo>
                <a:lnTo>
                  <a:pt x="107157" y="160734"/>
                </a:lnTo>
                <a:lnTo>
                  <a:pt x="116086" y="178593"/>
                </a:lnTo>
                <a:lnTo>
                  <a:pt x="125016" y="196453"/>
                </a:lnTo>
                <a:lnTo>
                  <a:pt x="142875" y="205382"/>
                </a:lnTo>
                <a:lnTo>
                  <a:pt x="160735" y="205382"/>
                </a:lnTo>
                <a:lnTo>
                  <a:pt x="178594" y="196453"/>
                </a:lnTo>
                <a:lnTo>
                  <a:pt x="187524" y="187523"/>
                </a:lnTo>
                <a:lnTo>
                  <a:pt x="18752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4" name="Freeform 22553"/>
          <p:cNvSpPr/>
          <p:nvPr/>
        </p:nvSpPr>
        <p:spPr bwMode="auto">
          <a:xfrm>
            <a:off x="6965156" y="3339703"/>
            <a:ext cx="392908" cy="357188"/>
          </a:xfrm>
          <a:custGeom>
            <a:avLst/>
            <a:gdLst/>
            <a:ahLst/>
            <a:cxnLst/>
            <a:rect l="0" t="0" r="0" b="0"/>
            <a:pathLst>
              <a:path w="392908" h="357188">
                <a:moveTo>
                  <a:pt x="8930" y="26789"/>
                </a:moveTo>
                <a:lnTo>
                  <a:pt x="0" y="17859"/>
                </a:lnTo>
                <a:lnTo>
                  <a:pt x="0" y="17859"/>
                </a:lnTo>
                <a:lnTo>
                  <a:pt x="0" y="17859"/>
                </a:lnTo>
                <a:lnTo>
                  <a:pt x="8930" y="17859"/>
                </a:lnTo>
                <a:lnTo>
                  <a:pt x="8930" y="17859"/>
                </a:lnTo>
                <a:lnTo>
                  <a:pt x="26789" y="17859"/>
                </a:lnTo>
                <a:lnTo>
                  <a:pt x="35719" y="8929"/>
                </a:lnTo>
                <a:lnTo>
                  <a:pt x="53578" y="8929"/>
                </a:lnTo>
                <a:lnTo>
                  <a:pt x="71438" y="0"/>
                </a:lnTo>
                <a:lnTo>
                  <a:pt x="89297" y="0"/>
                </a:lnTo>
                <a:lnTo>
                  <a:pt x="98227" y="0"/>
                </a:lnTo>
                <a:lnTo>
                  <a:pt x="107157" y="8929"/>
                </a:lnTo>
                <a:lnTo>
                  <a:pt x="107157" y="26789"/>
                </a:lnTo>
                <a:lnTo>
                  <a:pt x="107157" y="44648"/>
                </a:lnTo>
                <a:lnTo>
                  <a:pt x="89297" y="71437"/>
                </a:lnTo>
                <a:lnTo>
                  <a:pt x="80367" y="98226"/>
                </a:lnTo>
                <a:lnTo>
                  <a:pt x="62508" y="125015"/>
                </a:lnTo>
                <a:lnTo>
                  <a:pt x="62508" y="133945"/>
                </a:lnTo>
                <a:lnTo>
                  <a:pt x="53578" y="142875"/>
                </a:lnTo>
                <a:lnTo>
                  <a:pt x="62508" y="142875"/>
                </a:lnTo>
                <a:lnTo>
                  <a:pt x="71438" y="133945"/>
                </a:lnTo>
                <a:lnTo>
                  <a:pt x="89297" y="116086"/>
                </a:lnTo>
                <a:lnTo>
                  <a:pt x="116086" y="98226"/>
                </a:lnTo>
                <a:lnTo>
                  <a:pt x="133946" y="71437"/>
                </a:lnTo>
                <a:lnTo>
                  <a:pt x="160735" y="44648"/>
                </a:lnTo>
                <a:lnTo>
                  <a:pt x="178594" y="26789"/>
                </a:lnTo>
                <a:lnTo>
                  <a:pt x="196453" y="8929"/>
                </a:lnTo>
                <a:lnTo>
                  <a:pt x="205383" y="8929"/>
                </a:lnTo>
                <a:lnTo>
                  <a:pt x="205383" y="8929"/>
                </a:lnTo>
                <a:lnTo>
                  <a:pt x="205383" y="26789"/>
                </a:lnTo>
                <a:lnTo>
                  <a:pt x="196453" y="35718"/>
                </a:lnTo>
                <a:lnTo>
                  <a:pt x="187524" y="53578"/>
                </a:lnTo>
                <a:lnTo>
                  <a:pt x="187524" y="71437"/>
                </a:lnTo>
                <a:lnTo>
                  <a:pt x="187524" y="80367"/>
                </a:lnTo>
                <a:lnTo>
                  <a:pt x="187524" y="89297"/>
                </a:lnTo>
                <a:lnTo>
                  <a:pt x="196453" y="98226"/>
                </a:lnTo>
                <a:lnTo>
                  <a:pt x="205383" y="98226"/>
                </a:lnTo>
                <a:lnTo>
                  <a:pt x="214313" y="89297"/>
                </a:lnTo>
                <a:lnTo>
                  <a:pt x="232172" y="80367"/>
                </a:lnTo>
                <a:lnTo>
                  <a:pt x="241102" y="71437"/>
                </a:lnTo>
                <a:lnTo>
                  <a:pt x="250032" y="71437"/>
                </a:lnTo>
                <a:lnTo>
                  <a:pt x="258961" y="80367"/>
                </a:lnTo>
                <a:lnTo>
                  <a:pt x="258961" y="89297"/>
                </a:lnTo>
                <a:lnTo>
                  <a:pt x="250032" y="116086"/>
                </a:lnTo>
                <a:lnTo>
                  <a:pt x="250032" y="142875"/>
                </a:lnTo>
                <a:lnTo>
                  <a:pt x="241102" y="178593"/>
                </a:lnTo>
                <a:lnTo>
                  <a:pt x="241102" y="223242"/>
                </a:lnTo>
                <a:lnTo>
                  <a:pt x="241102" y="258961"/>
                </a:lnTo>
                <a:lnTo>
                  <a:pt x="241102" y="303609"/>
                </a:lnTo>
                <a:lnTo>
                  <a:pt x="232172" y="339328"/>
                </a:lnTo>
                <a:lnTo>
                  <a:pt x="223242" y="357187"/>
                </a:lnTo>
                <a:lnTo>
                  <a:pt x="214313" y="357187"/>
                </a:lnTo>
                <a:lnTo>
                  <a:pt x="196453" y="348258"/>
                </a:lnTo>
                <a:lnTo>
                  <a:pt x="187524" y="321468"/>
                </a:lnTo>
                <a:lnTo>
                  <a:pt x="178594" y="285750"/>
                </a:lnTo>
                <a:lnTo>
                  <a:pt x="178594" y="232172"/>
                </a:lnTo>
                <a:lnTo>
                  <a:pt x="187524" y="178593"/>
                </a:lnTo>
                <a:lnTo>
                  <a:pt x="205383" y="116086"/>
                </a:lnTo>
                <a:lnTo>
                  <a:pt x="232172" y="71437"/>
                </a:lnTo>
                <a:lnTo>
                  <a:pt x="267891" y="35718"/>
                </a:lnTo>
                <a:lnTo>
                  <a:pt x="294680" y="17859"/>
                </a:lnTo>
                <a:lnTo>
                  <a:pt x="330399" y="8929"/>
                </a:lnTo>
                <a:lnTo>
                  <a:pt x="357188" y="17859"/>
                </a:lnTo>
                <a:lnTo>
                  <a:pt x="383977" y="26789"/>
                </a:lnTo>
                <a:lnTo>
                  <a:pt x="392907" y="35718"/>
                </a:lnTo>
                <a:lnTo>
                  <a:pt x="392907" y="53578"/>
                </a:lnTo>
                <a:lnTo>
                  <a:pt x="375047" y="71437"/>
                </a:lnTo>
                <a:lnTo>
                  <a:pt x="348258" y="80367"/>
                </a:lnTo>
                <a:lnTo>
                  <a:pt x="312539" y="89297"/>
                </a:lnTo>
                <a:lnTo>
                  <a:pt x="285750" y="98226"/>
                </a:lnTo>
                <a:lnTo>
                  <a:pt x="267891" y="89297"/>
                </a:lnTo>
                <a:lnTo>
                  <a:pt x="267891"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5" name="Freeform 22554"/>
          <p:cNvSpPr/>
          <p:nvPr/>
        </p:nvSpPr>
        <p:spPr bwMode="auto">
          <a:xfrm>
            <a:off x="1768078" y="3536156"/>
            <a:ext cx="142876" cy="187524"/>
          </a:xfrm>
          <a:custGeom>
            <a:avLst/>
            <a:gdLst/>
            <a:ahLst/>
            <a:cxnLst/>
            <a:rect l="0" t="0" r="0" b="0"/>
            <a:pathLst>
              <a:path w="142876" h="187524">
                <a:moveTo>
                  <a:pt x="8930" y="0"/>
                </a:moveTo>
                <a:lnTo>
                  <a:pt x="8930" y="0"/>
                </a:lnTo>
                <a:lnTo>
                  <a:pt x="8930" y="0"/>
                </a:lnTo>
                <a:lnTo>
                  <a:pt x="8930" y="0"/>
                </a:lnTo>
                <a:lnTo>
                  <a:pt x="8930" y="0"/>
                </a:lnTo>
                <a:lnTo>
                  <a:pt x="8930" y="8930"/>
                </a:lnTo>
                <a:lnTo>
                  <a:pt x="8930" y="26789"/>
                </a:lnTo>
                <a:lnTo>
                  <a:pt x="0" y="44648"/>
                </a:lnTo>
                <a:lnTo>
                  <a:pt x="0" y="62508"/>
                </a:lnTo>
                <a:lnTo>
                  <a:pt x="0" y="89297"/>
                </a:lnTo>
                <a:lnTo>
                  <a:pt x="0" y="107156"/>
                </a:lnTo>
                <a:lnTo>
                  <a:pt x="8930" y="133945"/>
                </a:lnTo>
                <a:lnTo>
                  <a:pt x="17860" y="151805"/>
                </a:lnTo>
                <a:lnTo>
                  <a:pt x="35719" y="169664"/>
                </a:lnTo>
                <a:lnTo>
                  <a:pt x="53578" y="187523"/>
                </a:lnTo>
                <a:lnTo>
                  <a:pt x="71438" y="187523"/>
                </a:lnTo>
                <a:lnTo>
                  <a:pt x="98227" y="187523"/>
                </a:lnTo>
                <a:lnTo>
                  <a:pt x="116086" y="178594"/>
                </a:lnTo>
                <a:lnTo>
                  <a:pt x="133945" y="169664"/>
                </a:lnTo>
                <a:lnTo>
                  <a:pt x="142875" y="151805"/>
                </a:lnTo>
                <a:lnTo>
                  <a:pt x="14287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6" name="Freeform 22555"/>
          <p:cNvSpPr/>
          <p:nvPr/>
        </p:nvSpPr>
        <p:spPr bwMode="auto">
          <a:xfrm>
            <a:off x="1741289" y="3598664"/>
            <a:ext cx="142876" cy="35719"/>
          </a:xfrm>
          <a:custGeom>
            <a:avLst/>
            <a:gdLst/>
            <a:ahLst/>
            <a:cxnLst/>
            <a:rect l="0" t="0" r="0" b="0"/>
            <a:pathLst>
              <a:path w="142876" h="35719">
                <a:moveTo>
                  <a:pt x="0" y="35718"/>
                </a:moveTo>
                <a:lnTo>
                  <a:pt x="8930" y="35718"/>
                </a:lnTo>
                <a:lnTo>
                  <a:pt x="8930" y="35718"/>
                </a:lnTo>
                <a:lnTo>
                  <a:pt x="17859" y="35718"/>
                </a:lnTo>
                <a:lnTo>
                  <a:pt x="26789" y="35718"/>
                </a:lnTo>
                <a:lnTo>
                  <a:pt x="44649" y="26789"/>
                </a:lnTo>
                <a:lnTo>
                  <a:pt x="62508" y="26789"/>
                </a:lnTo>
                <a:lnTo>
                  <a:pt x="89297" y="17859"/>
                </a:lnTo>
                <a:lnTo>
                  <a:pt x="107156" y="17859"/>
                </a:lnTo>
                <a:lnTo>
                  <a:pt x="125016" y="17859"/>
                </a:lnTo>
                <a:lnTo>
                  <a:pt x="13394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7" name="Freeform 22556"/>
          <p:cNvSpPr/>
          <p:nvPr/>
        </p:nvSpPr>
        <p:spPr bwMode="auto">
          <a:xfrm>
            <a:off x="1741289" y="3491507"/>
            <a:ext cx="160735" cy="17861"/>
          </a:xfrm>
          <a:custGeom>
            <a:avLst/>
            <a:gdLst/>
            <a:ahLst/>
            <a:cxnLst/>
            <a:rect l="0" t="0" r="0" b="0"/>
            <a:pathLst>
              <a:path w="160735" h="17861">
                <a:moveTo>
                  <a:pt x="0" y="17860"/>
                </a:moveTo>
                <a:lnTo>
                  <a:pt x="0" y="17860"/>
                </a:lnTo>
                <a:lnTo>
                  <a:pt x="0" y="17860"/>
                </a:lnTo>
                <a:lnTo>
                  <a:pt x="8930" y="8930"/>
                </a:lnTo>
                <a:lnTo>
                  <a:pt x="26789" y="8930"/>
                </a:lnTo>
                <a:lnTo>
                  <a:pt x="44649" y="8930"/>
                </a:lnTo>
                <a:lnTo>
                  <a:pt x="62508" y="8930"/>
                </a:lnTo>
                <a:lnTo>
                  <a:pt x="80367" y="8930"/>
                </a:lnTo>
                <a:lnTo>
                  <a:pt x="98227" y="8930"/>
                </a:lnTo>
                <a:lnTo>
                  <a:pt x="116086" y="8930"/>
                </a:lnTo>
                <a:lnTo>
                  <a:pt x="133945" y="893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8" name="Freeform 22557"/>
          <p:cNvSpPr/>
          <p:nvPr/>
        </p:nvSpPr>
        <p:spPr bwMode="auto">
          <a:xfrm>
            <a:off x="2009180" y="3509367"/>
            <a:ext cx="8930" cy="232173"/>
          </a:xfrm>
          <a:custGeom>
            <a:avLst/>
            <a:gdLst/>
            <a:ahLst/>
            <a:cxnLst/>
            <a:rect l="0" t="0" r="0" b="0"/>
            <a:pathLst>
              <a:path w="8930" h="232173">
                <a:moveTo>
                  <a:pt x="8929" y="0"/>
                </a:moveTo>
                <a:lnTo>
                  <a:pt x="8929" y="8929"/>
                </a:lnTo>
                <a:lnTo>
                  <a:pt x="8929" y="17859"/>
                </a:lnTo>
                <a:lnTo>
                  <a:pt x="8929" y="26789"/>
                </a:lnTo>
                <a:lnTo>
                  <a:pt x="0" y="53578"/>
                </a:lnTo>
                <a:lnTo>
                  <a:pt x="0" y="80367"/>
                </a:lnTo>
                <a:lnTo>
                  <a:pt x="0" y="107156"/>
                </a:lnTo>
                <a:lnTo>
                  <a:pt x="0" y="133945"/>
                </a:lnTo>
                <a:lnTo>
                  <a:pt x="0" y="160734"/>
                </a:lnTo>
                <a:lnTo>
                  <a:pt x="0" y="178594"/>
                </a:lnTo>
                <a:lnTo>
                  <a:pt x="0" y="196453"/>
                </a:lnTo>
                <a:lnTo>
                  <a:pt x="0" y="214312"/>
                </a:lnTo>
                <a:lnTo>
                  <a:pt x="0" y="232172"/>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59" name="Freeform 22558"/>
          <p:cNvSpPr/>
          <p:nvPr/>
        </p:nvSpPr>
        <p:spPr bwMode="auto">
          <a:xfrm>
            <a:off x="1902023" y="3473648"/>
            <a:ext cx="267892" cy="53579"/>
          </a:xfrm>
          <a:custGeom>
            <a:avLst/>
            <a:gdLst/>
            <a:ahLst/>
            <a:cxnLst/>
            <a:rect l="0" t="0" r="0" b="0"/>
            <a:pathLst>
              <a:path w="267892" h="53579">
                <a:moveTo>
                  <a:pt x="8930" y="44648"/>
                </a:moveTo>
                <a:lnTo>
                  <a:pt x="8930" y="44648"/>
                </a:lnTo>
                <a:lnTo>
                  <a:pt x="0" y="44648"/>
                </a:lnTo>
                <a:lnTo>
                  <a:pt x="0" y="53578"/>
                </a:lnTo>
                <a:lnTo>
                  <a:pt x="8930" y="53578"/>
                </a:lnTo>
                <a:lnTo>
                  <a:pt x="26790" y="44648"/>
                </a:lnTo>
                <a:lnTo>
                  <a:pt x="53579" y="44648"/>
                </a:lnTo>
                <a:lnTo>
                  <a:pt x="89297" y="35719"/>
                </a:lnTo>
                <a:lnTo>
                  <a:pt x="142875" y="17859"/>
                </a:lnTo>
                <a:lnTo>
                  <a:pt x="187524" y="8930"/>
                </a:lnTo>
                <a:lnTo>
                  <a:pt x="232172" y="893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0" name="Freeform 22559"/>
          <p:cNvSpPr/>
          <p:nvPr/>
        </p:nvSpPr>
        <p:spPr bwMode="auto">
          <a:xfrm>
            <a:off x="2152055" y="3625453"/>
            <a:ext cx="142876" cy="151805"/>
          </a:xfrm>
          <a:custGeom>
            <a:avLst/>
            <a:gdLst/>
            <a:ahLst/>
            <a:cxnLst/>
            <a:rect l="0" t="0" r="0" b="0"/>
            <a:pathLst>
              <a:path w="142876" h="151805">
                <a:moveTo>
                  <a:pt x="26789" y="0"/>
                </a:moveTo>
                <a:lnTo>
                  <a:pt x="26789" y="17859"/>
                </a:lnTo>
                <a:lnTo>
                  <a:pt x="17859" y="35718"/>
                </a:lnTo>
                <a:lnTo>
                  <a:pt x="17859" y="53578"/>
                </a:lnTo>
                <a:lnTo>
                  <a:pt x="8929" y="80367"/>
                </a:lnTo>
                <a:lnTo>
                  <a:pt x="0" y="107156"/>
                </a:lnTo>
                <a:lnTo>
                  <a:pt x="0" y="125015"/>
                </a:lnTo>
                <a:lnTo>
                  <a:pt x="0" y="142875"/>
                </a:lnTo>
                <a:lnTo>
                  <a:pt x="0" y="142875"/>
                </a:lnTo>
                <a:lnTo>
                  <a:pt x="8929" y="133945"/>
                </a:lnTo>
                <a:lnTo>
                  <a:pt x="17859" y="116086"/>
                </a:lnTo>
                <a:lnTo>
                  <a:pt x="35718" y="98226"/>
                </a:lnTo>
                <a:lnTo>
                  <a:pt x="53578" y="71437"/>
                </a:lnTo>
                <a:lnTo>
                  <a:pt x="71437" y="44648"/>
                </a:lnTo>
                <a:lnTo>
                  <a:pt x="89297" y="26789"/>
                </a:lnTo>
                <a:lnTo>
                  <a:pt x="107156" y="17859"/>
                </a:lnTo>
                <a:lnTo>
                  <a:pt x="116086" y="17859"/>
                </a:lnTo>
                <a:lnTo>
                  <a:pt x="125015" y="35718"/>
                </a:lnTo>
                <a:lnTo>
                  <a:pt x="125015" y="53578"/>
                </a:lnTo>
                <a:lnTo>
                  <a:pt x="125015" y="80367"/>
                </a:lnTo>
                <a:lnTo>
                  <a:pt x="116086" y="107156"/>
                </a:lnTo>
                <a:lnTo>
                  <a:pt x="116086" y="125015"/>
                </a:lnTo>
                <a:lnTo>
                  <a:pt x="116086" y="142875"/>
                </a:lnTo>
                <a:lnTo>
                  <a:pt x="125015" y="151804"/>
                </a:lnTo>
                <a:lnTo>
                  <a:pt x="133945" y="142875"/>
                </a:lnTo>
                <a:lnTo>
                  <a:pt x="142875" y="125015"/>
                </a:lnTo>
                <a:lnTo>
                  <a:pt x="142875"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1" name="Freeform 22560"/>
          <p:cNvSpPr/>
          <p:nvPr/>
        </p:nvSpPr>
        <p:spPr bwMode="auto">
          <a:xfrm>
            <a:off x="2348508" y="3652242"/>
            <a:ext cx="125016" cy="107157"/>
          </a:xfrm>
          <a:custGeom>
            <a:avLst/>
            <a:gdLst/>
            <a:ahLst/>
            <a:cxnLst/>
            <a:rect l="0" t="0" r="0" b="0"/>
            <a:pathLst>
              <a:path w="125016" h="107157">
                <a:moveTo>
                  <a:pt x="35719" y="35719"/>
                </a:moveTo>
                <a:lnTo>
                  <a:pt x="26789" y="44648"/>
                </a:lnTo>
                <a:lnTo>
                  <a:pt x="26789" y="44648"/>
                </a:lnTo>
                <a:lnTo>
                  <a:pt x="17859" y="53578"/>
                </a:lnTo>
                <a:lnTo>
                  <a:pt x="17859" y="53578"/>
                </a:lnTo>
                <a:lnTo>
                  <a:pt x="26789" y="53578"/>
                </a:lnTo>
                <a:lnTo>
                  <a:pt x="35719" y="53578"/>
                </a:lnTo>
                <a:lnTo>
                  <a:pt x="44648" y="44648"/>
                </a:lnTo>
                <a:lnTo>
                  <a:pt x="62508" y="35719"/>
                </a:lnTo>
                <a:lnTo>
                  <a:pt x="71437" y="35719"/>
                </a:lnTo>
                <a:lnTo>
                  <a:pt x="71437" y="26789"/>
                </a:lnTo>
                <a:lnTo>
                  <a:pt x="80367" y="17859"/>
                </a:lnTo>
                <a:lnTo>
                  <a:pt x="80367" y="8929"/>
                </a:lnTo>
                <a:lnTo>
                  <a:pt x="71437" y="0"/>
                </a:lnTo>
                <a:lnTo>
                  <a:pt x="62508" y="0"/>
                </a:lnTo>
                <a:lnTo>
                  <a:pt x="44648" y="0"/>
                </a:lnTo>
                <a:lnTo>
                  <a:pt x="35719" y="0"/>
                </a:lnTo>
                <a:lnTo>
                  <a:pt x="17859" y="17859"/>
                </a:lnTo>
                <a:lnTo>
                  <a:pt x="8930" y="26789"/>
                </a:lnTo>
                <a:lnTo>
                  <a:pt x="0" y="53578"/>
                </a:lnTo>
                <a:lnTo>
                  <a:pt x="0" y="71437"/>
                </a:lnTo>
                <a:lnTo>
                  <a:pt x="0" y="89297"/>
                </a:lnTo>
                <a:lnTo>
                  <a:pt x="17859" y="98226"/>
                </a:lnTo>
                <a:lnTo>
                  <a:pt x="35719" y="107156"/>
                </a:lnTo>
                <a:lnTo>
                  <a:pt x="62508" y="107156"/>
                </a:lnTo>
                <a:lnTo>
                  <a:pt x="89297" y="98226"/>
                </a:lnTo>
                <a:lnTo>
                  <a:pt x="107156" y="89297"/>
                </a:lnTo>
                <a:lnTo>
                  <a:pt x="125015" y="71437"/>
                </a:lnTo>
                <a:lnTo>
                  <a:pt x="12501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2" name="Freeform 22561"/>
          <p:cNvSpPr/>
          <p:nvPr/>
        </p:nvSpPr>
        <p:spPr bwMode="auto">
          <a:xfrm>
            <a:off x="2464594" y="3589734"/>
            <a:ext cx="205384" cy="160735"/>
          </a:xfrm>
          <a:custGeom>
            <a:avLst/>
            <a:gdLst/>
            <a:ahLst/>
            <a:cxnLst/>
            <a:rect l="0" t="0" r="0" b="0"/>
            <a:pathLst>
              <a:path w="205384" h="160735">
                <a:moveTo>
                  <a:pt x="17859" y="53578"/>
                </a:moveTo>
                <a:lnTo>
                  <a:pt x="17859" y="62508"/>
                </a:lnTo>
                <a:lnTo>
                  <a:pt x="8929" y="71437"/>
                </a:lnTo>
                <a:lnTo>
                  <a:pt x="8929" y="89297"/>
                </a:lnTo>
                <a:lnTo>
                  <a:pt x="0" y="107156"/>
                </a:lnTo>
                <a:lnTo>
                  <a:pt x="0" y="125016"/>
                </a:lnTo>
                <a:lnTo>
                  <a:pt x="0" y="133945"/>
                </a:lnTo>
                <a:lnTo>
                  <a:pt x="8929" y="151805"/>
                </a:lnTo>
                <a:lnTo>
                  <a:pt x="8929" y="160734"/>
                </a:lnTo>
                <a:lnTo>
                  <a:pt x="17859" y="160734"/>
                </a:lnTo>
                <a:lnTo>
                  <a:pt x="35719" y="160734"/>
                </a:lnTo>
                <a:lnTo>
                  <a:pt x="53578" y="151805"/>
                </a:lnTo>
                <a:lnTo>
                  <a:pt x="71437" y="142875"/>
                </a:lnTo>
                <a:lnTo>
                  <a:pt x="80367" y="125016"/>
                </a:lnTo>
                <a:lnTo>
                  <a:pt x="98226" y="107156"/>
                </a:lnTo>
                <a:lnTo>
                  <a:pt x="107156" y="89297"/>
                </a:lnTo>
                <a:lnTo>
                  <a:pt x="107156" y="89297"/>
                </a:lnTo>
                <a:lnTo>
                  <a:pt x="107156" y="89297"/>
                </a:lnTo>
                <a:lnTo>
                  <a:pt x="107156" y="98227"/>
                </a:lnTo>
                <a:lnTo>
                  <a:pt x="107156" y="107156"/>
                </a:lnTo>
                <a:lnTo>
                  <a:pt x="107156" y="125016"/>
                </a:lnTo>
                <a:lnTo>
                  <a:pt x="107156" y="133945"/>
                </a:lnTo>
                <a:lnTo>
                  <a:pt x="107156" y="151805"/>
                </a:lnTo>
                <a:lnTo>
                  <a:pt x="107156" y="160734"/>
                </a:lnTo>
                <a:lnTo>
                  <a:pt x="116086" y="160734"/>
                </a:lnTo>
                <a:lnTo>
                  <a:pt x="133945" y="160734"/>
                </a:lnTo>
                <a:lnTo>
                  <a:pt x="142875" y="151805"/>
                </a:lnTo>
                <a:lnTo>
                  <a:pt x="160734" y="133945"/>
                </a:lnTo>
                <a:lnTo>
                  <a:pt x="178594" y="116086"/>
                </a:lnTo>
                <a:lnTo>
                  <a:pt x="196453" y="89297"/>
                </a:lnTo>
                <a:lnTo>
                  <a:pt x="205383" y="71437"/>
                </a:lnTo>
                <a:lnTo>
                  <a:pt x="205383" y="44648"/>
                </a:lnTo>
                <a:lnTo>
                  <a:pt x="205383" y="17859"/>
                </a:lnTo>
                <a:lnTo>
                  <a:pt x="196453" y="0"/>
                </a:lnTo>
                <a:lnTo>
                  <a:pt x="178594" y="0"/>
                </a:lnTo>
                <a:lnTo>
                  <a:pt x="160734" y="0"/>
                </a:lnTo>
                <a:lnTo>
                  <a:pt x="142875" y="8930"/>
                </a:lnTo>
                <a:lnTo>
                  <a:pt x="125015" y="17859"/>
                </a:lnTo>
                <a:lnTo>
                  <a:pt x="12501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3" name="Freeform 22562"/>
          <p:cNvSpPr/>
          <p:nvPr/>
        </p:nvSpPr>
        <p:spPr bwMode="auto">
          <a:xfrm>
            <a:off x="1651992" y="3839765"/>
            <a:ext cx="1000126" cy="62509"/>
          </a:xfrm>
          <a:custGeom>
            <a:avLst/>
            <a:gdLst/>
            <a:ahLst/>
            <a:cxnLst/>
            <a:rect l="0" t="0" r="0" b="0"/>
            <a:pathLst>
              <a:path w="1000126" h="62509">
                <a:moveTo>
                  <a:pt x="0" y="26789"/>
                </a:moveTo>
                <a:lnTo>
                  <a:pt x="8930" y="26789"/>
                </a:lnTo>
                <a:lnTo>
                  <a:pt x="35719" y="35719"/>
                </a:lnTo>
                <a:lnTo>
                  <a:pt x="80367" y="44649"/>
                </a:lnTo>
                <a:lnTo>
                  <a:pt x="142875" y="53578"/>
                </a:lnTo>
                <a:lnTo>
                  <a:pt x="223242" y="62508"/>
                </a:lnTo>
                <a:lnTo>
                  <a:pt x="312539" y="62508"/>
                </a:lnTo>
                <a:lnTo>
                  <a:pt x="419696" y="53578"/>
                </a:lnTo>
                <a:lnTo>
                  <a:pt x="526852" y="44649"/>
                </a:lnTo>
                <a:lnTo>
                  <a:pt x="634008" y="35719"/>
                </a:lnTo>
                <a:lnTo>
                  <a:pt x="732235" y="17860"/>
                </a:lnTo>
                <a:lnTo>
                  <a:pt x="830461" y="8930"/>
                </a:lnTo>
                <a:lnTo>
                  <a:pt x="901899" y="0"/>
                </a:lnTo>
                <a:lnTo>
                  <a:pt x="964406" y="0"/>
                </a:lnTo>
                <a:lnTo>
                  <a:pt x="991196" y="8930"/>
                </a:lnTo>
                <a:lnTo>
                  <a:pt x="1000125" y="8930"/>
                </a:lnTo>
                <a:lnTo>
                  <a:pt x="100012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4" name="Freeform 22563"/>
          <p:cNvSpPr/>
          <p:nvPr/>
        </p:nvSpPr>
        <p:spPr bwMode="auto">
          <a:xfrm>
            <a:off x="1732359" y="4018359"/>
            <a:ext cx="196455" cy="187524"/>
          </a:xfrm>
          <a:custGeom>
            <a:avLst/>
            <a:gdLst/>
            <a:ahLst/>
            <a:cxnLst/>
            <a:rect l="0" t="0" r="0" b="0"/>
            <a:pathLst>
              <a:path w="196455" h="187524">
                <a:moveTo>
                  <a:pt x="0" y="0"/>
                </a:moveTo>
                <a:lnTo>
                  <a:pt x="0" y="0"/>
                </a:lnTo>
                <a:lnTo>
                  <a:pt x="8930" y="0"/>
                </a:lnTo>
                <a:lnTo>
                  <a:pt x="8930" y="8930"/>
                </a:lnTo>
                <a:lnTo>
                  <a:pt x="17860" y="26789"/>
                </a:lnTo>
                <a:lnTo>
                  <a:pt x="26789" y="44648"/>
                </a:lnTo>
                <a:lnTo>
                  <a:pt x="26789" y="80367"/>
                </a:lnTo>
                <a:lnTo>
                  <a:pt x="26789" y="107156"/>
                </a:lnTo>
                <a:lnTo>
                  <a:pt x="26789" y="133945"/>
                </a:lnTo>
                <a:lnTo>
                  <a:pt x="26789" y="160734"/>
                </a:lnTo>
                <a:lnTo>
                  <a:pt x="35719" y="178594"/>
                </a:lnTo>
                <a:lnTo>
                  <a:pt x="53579" y="187523"/>
                </a:lnTo>
                <a:lnTo>
                  <a:pt x="71438" y="187523"/>
                </a:lnTo>
                <a:lnTo>
                  <a:pt x="98227" y="187523"/>
                </a:lnTo>
                <a:lnTo>
                  <a:pt x="125016" y="178594"/>
                </a:lnTo>
                <a:lnTo>
                  <a:pt x="151805" y="169664"/>
                </a:lnTo>
                <a:lnTo>
                  <a:pt x="178594" y="142875"/>
                </a:lnTo>
                <a:lnTo>
                  <a:pt x="196454" y="125016"/>
                </a:lnTo>
                <a:lnTo>
                  <a:pt x="19645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5" name="Freeform 22564"/>
          <p:cNvSpPr/>
          <p:nvPr/>
        </p:nvSpPr>
        <p:spPr bwMode="auto">
          <a:xfrm>
            <a:off x="1741289" y="4045148"/>
            <a:ext cx="133946" cy="44649"/>
          </a:xfrm>
          <a:custGeom>
            <a:avLst/>
            <a:gdLst/>
            <a:ahLst/>
            <a:cxnLst/>
            <a:rect l="0" t="0" r="0" b="0"/>
            <a:pathLst>
              <a:path w="133946" h="44649">
                <a:moveTo>
                  <a:pt x="0" y="44648"/>
                </a:moveTo>
                <a:lnTo>
                  <a:pt x="0" y="35719"/>
                </a:lnTo>
                <a:lnTo>
                  <a:pt x="17859" y="35719"/>
                </a:lnTo>
                <a:lnTo>
                  <a:pt x="35719" y="35719"/>
                </a:lnTo>
                <a:lnTo>
                  <a:pt x="62508" y="26789"/>
                </a:lnTo>
                <a:lnTo>
                  <a:pt x="89297" y="26789"/>
                </a:lnTo>
                <a:lnTo>
                  <a:pt x="107156" y="17859"/>
                </a:lnTo>
                <a:lnTo>
                  <a:pt x="125016" y="17859"/>
                </a:lnTo>
                <a:lnTo>
                  <a:pt x="133945"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6" name="Freeform 22565"/>
          <p:cNvSpPr/>
          <p:nvPr/>
        </p:nvSpPr>
        <p:spPr bwMode="auto">
          <a:xfrm>
            <a:off x="1660922" y="3964781"/>
            <a:ext cx="258962" cy="8931"/>
          </a:xfrm>
          <a:custGeom>
            <a:avLst/>
            <a:gdLst/>
            <a:ahLst/>
            <a:cxnLst/>
            <a:rect l="0" t="0" r="0" b="0"/>
            <a:pathLst>
              <a:path w="258962" h="8931">
                <a:moveTo>
                  <a:pt x="0" y="0"/>
                </a:moveTo>
                <a:lnTo>
                  <a:pt x="8930" y="0"/>
                </a:lnTo>
                <a:lnTo>
                  <a:pt x="17859" y="8930"/>
                </a:lnTo>
                <a:lnTo>
                  <a:pt x="35719" y="8930"/>
                </a:lnTo>
                <a:lnTo>
                  <a:pt x="71437" y="8930"/>
                </a:lnTo>
                <a:lnTo>
                  <a:pt x="107156" y="8930"/>
                </a:lnTo>
                <a:lnTo>
                  <a:pt x="151805" y="8930"/>
                </a:lnTo>
                <a:lnTo>
                  <a:pt x="196453" y="8930"/>
                </a:lnTo>
                <a:lnTo>
                  <a:pt x="232172" y="8930"/>
                </a:lnTo>
                <a:lnTo>
                  <a:pt x="258961" y="8930"/>
                </a:lnTo>
                <a:lnTo>
                  <a:pt x="258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7" name="Freeform 22566"/>
          <p:cNvSpPr/>
          <p:nvPr/>
        </p:nvSpPr>
        <p:spPr bwMode="auto">
          <a:xfrm>
            <a:off x="1946672" y="4018359"/>
            <a:ext cx="53579" cy="178595"/>
          </a:xfrm>
          <a:custGeom>
            <a:avLst/>
            <a:gdLst/>
            <a:ahLst/>
            <a:cxnLst/>
            <a:rect l="0" t="0" r="0" b="0"/>
            <a:pathLst>
              <a:path w="53579" h="178595">
                <a:moveTo>
                  <a:pt x="26789" y="0"/>
                </a:moveTo>
                <a:lnTo>
                  <a:pt x="26789" y="0"/>
                </a:lnTo>
                <a:lnTo>
                  <a:pt x="35719" y="17859"/>
                </a:lnTo>
                <a:lnTo>
                  <a:pt x="44648" y="26789"/>
                </a:lnTo>
                <a:lnTo>
                  <a:pt x="44648" y="53578"/>
                </a:lnTo>
                <a:lnTo>
                  <a:pt x="53578" y="80367"/>
                </a:lnTo>
                <a:lnTo>
                  <a:pt x="53578" y="107156"/>
                </a:lnTo>
                <a:lnTo>
                  <a:pt x="53578" y="133945"/>
                </a:lnTo>
                <a:lnTo>
                  <a:pt x="53578" y="151805"/>
                </a:lnTo>
                <a:lnTo>
                  <a:pt x="53578" y="160734"/>
                </a:lnTo>
                <a:lnTo>
                  <a:pt x="44648" y="169664"/>
                </a:lnTo>
                <a:lnTo>
                  <a:pt x="35719" y="178594"/>
                </a:lnTo>
                <a:lnTo>
                  <a:pt x="26789" y="169664"/>
                </a:lnTo>
                <a:lnTo>
                  <a:pt x="26789" y="160734"/>
                </a:lnTo>
                <a:lnTo>
                  <a:pt x="17859" y="133945"/>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8" name="Freeform 22567"/>
          <p:cNvSpPr/>
          <p:nvPr/>
        </p:nvSpPr>
        <p:spPr bwMode="auto">
          <a:xfrm>
            <a:off x="1884164" y="3946921"/>
            <a:ext cx="267892" cy="35720"/>
          </a:xfrm>
          <a:custGeom>
            <a:avLst/>
            <a:gdLst/>
            <a:ahLst/>
            <a:cxnLst/>
            <a:rect l="0" t="0" r="0" b="0"/>
            <a:pathLst>
              <a:path w="267892" h="35720">
                <a:moveTo>
                  <a:pt x="0" y="17860"/>
                </a:moveTo>
                <a:lnTo>
                  <a:pt x="0" y="17860"/>
                </a:lnTo>
                <a:lnTo>
                  <a:pt x="0" y="17860"/>
                </a:lnTo>
                <a:lnTo>
                  <a:pt x="8930" y="26790"/>
                </a:lnTo>
                <a:lnTo>
                  <a:pt x="17859" y="35719"/>
                </a:lnTo>
                <a:lnTo>
                  <a:pt x="44649" y="35719"/>
                </a:lnTo>
                <a:lnTo>
                  <a:pt x="80367" y="35719"/>
                </a:lnTo>
                <a:lnTo>
                  <a:pt x="116086" y="35719"/>
                </a:lnTo>
                <a:lnTo>
                  <a:pt x="160734" y="26790"/>
                </a:lnTo>
                <a:lnTo>
                  <a:pt x="205383" y="17860"/>
                </a:lnTo>
                <a:lnTo>
                  <a:pt x="241102" y="893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69" name="Freeform 22568"/>
          <p:cNvSpPr/>
          <p:nvPr/>
        </p:nvSpPr>
        <p:spPr bwMode="auto">
          <a:xfrm>
            <a:off x="2223492" y="4107656"/>
            <a:ext cx="80368" cy="116087"/>
          </a:xfrm>
          <a:custGeom>
            <a:avLst/>
            <a:gdLst/>
            <a:ahLst/>
            <a:cxnLst/>
            <a:rect l="0" t="0" r="0" b="0"/>
            <a:pathLst>
              <a:path w="80368" h="116087">
                <a:moveTo>
                  <a:pt x="26789" y="8930"/>
                </a:moveTo>
                <a:lnTo>
                  <a:pt x="26789" y="8930"/>
                </a:lnTo>
                <a:lnTo>
                  <a:pt x="17860" y="8930"/>
                </a:lnTo>
                <a:lnTo>
                  <a:pt x="17860" y="8930"/>
                </a:lnTo>
                <a:lnTo>
                  <a:pt x="17860" y="17859"/>
                </a:lnTo>
                <a:lnTo>
                  <a:pt x="8930" y="35719"/>
                </a:lnTo>
                <a:lnTo>
                  <a:pt x="0" y="62508"/>
                </a:lnTo>
                <a:lnTo>
                  <a:pt x="0" y="80367"/>
                </a:lnTo>
                <a:lnTo>
                  <a:pt x="0" y="98226"/>
                </a:lnTo>
                <a:lnTo>
                  <a:pt x="0" y="107156"/>
                </a:lnTo>
                <a:lnTo>
                  <a:pt x="8930" y="116086"/>
                </a:lnTo>
                <a:lnTo>
                  <a:pt x="26789" y="116086"/>
                </a:lnTo>
                <a:lnTo>
                  <a:pt x="35719" y="116086"/>
                </a:lnTo>
                <a:lnTo>
                  <a:pt x="53578" y="98226"/>
                </a:lnTo>
                <a:lnTo>
                  <a:pt x="71438" y="89297"/>
                </a:lnTo>
                <a:lnTo>
                  <a:pt x="80367" y="71437"/>
                </a:lnTo>
                <a:lnTo>
                  <a:pt x="80367" y="44648"/>
                </a:lnTo>
                <a:lnTo>
                  <a:pt x="80367" y="26789"/>
                </a:lnTo>
                <a:lnTo>
                  <a:pt x="71438" y="8930"/>
                </a:lnTo>
                <a:lnTo>
                  <a:pt x="53578" y="0"/>
                </a:lnTo>
                <a:lnTo>
                  <a:pt x="35719" y="0"/>
                </a:lnTo>
                <a:lnTo>
                  <a:pt x="26789" y="8930"/>
                </a:lnTo>
                <a:lnTo>
                  <a:pt x="17860" y="26789"/>
                </a:lnTo>
                <a:lnTo>
                  <a:pt x="17860" y="44648"/>
                </a:lnTo>
                <a:lnTo>
                  <a:pt x="26789" y="53578"/>
                </a:lnTo>
                <a:lnTo>
                  <a:pt x="44649" y="53578"/>
                </a:lnTo>
                <a:lnTo>
                  <a:pt x="4464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0" name="Freeform 22569"/>
          <p:cNvSpPr/>
          <p:nvPr/>
        </p:nvSpPr>
        <p:spPr bwMode="auto">
          <a:xfrm>
            <a:off x="2393156" y="4071937"/>
            <a:ext cx="89298" cy="125017"/>
          </a:xfrm>
          <a:custGeom>
            <a:avLst/>
            <a:gdLst/>
            <a:ahLst/>
            <a:cxnLst/>
            <a:rect l="0" t="0" r="0" b="0"/>
            <a:pathLst>
              <a:path w="89298" h="125017">
                <a:moveTo>
                  <a:pt x="35719" y="0"/>
                </a:moveTo>
                <a:lnTo>
                  <a:pt x="35719" y="0"/>
                </a:lnTo>
                <a:lnTo>
                  <a:pt x="26789" y="0"/>
                </a:lnTo>
                <a:lnTo>
                  <a:pt x="26789" y="8930"/>
                </a:lnTo>
                <a:lnTo>
                  <a:pt x="17860" y="17859"/>
                </a:lnTo>
                <a:lnTo>
                  <a:pt x="17860" y="35719"/>
                </a:lnTo>
                <a:lnTo>
                  <a:pt x="8930" y="53578"/>
                </a:lnTo>
                <a:lnTo>
                  <a:pt x="8930" y="71438"/>
                </a:lnTo>
                <a:lnTo>
                  <a:pt x="8930" y="89297"/>
                </a:lnTo>
                <a:lnTo>
                  <a:pt x="0" y="107156"/>
                </a:lnTo>
                <a:lnTo>
                  <a:pt x="0" y="116086"/>
                </a:lnTo>
                <a:lnTo>
                  <a:pt x="0" y="125016"/>
                </a:lnTo>
                <a:lnTo>
                  <a:pt x="0" y="125016"/>
                </a:lnTo>
                <a:lnTo>
                  <a:pt x="8930" y="116086"/>
                </a:lnTo>
                <a:lnTo>
                  <a:pt x="8930" y="107156"/>
                </a:lnTo>
                <a:lnTo>
                  <a:pt x="17860" y="80367"/>
                </a:lnTo>
                <a:lnTo>
                  <a:pt x="26789" y="62508"/>
                </a:lnTo>
                <a:lnTo>
                  <a:pt x="44649" y="44649"/>
                </a:lnTo>
                <a:lnTo>
                  <a:pt x="53578" y="26789"/>
                </a:lnTo>
                <a:lnTo>
                  <a:pt x="62508" y="17859"/>
                </a:lnTo>
                <a:lnTo>
                  <a:pt x="80367" y="17859"/>
                </a:lnTo>
                <a:lnTo>
                  <a:pt x="89297" y="17859"/>
                </a:lnTo>
                <a:lnTo>
                  <a:pt x="8929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1" name="Freeform 22570"/>
          <p:cNvSpPr/>
          <p:nvPr/>
        </p:nvSpPr>
        <p:spPr bwMode="auto">
          <a:xfrm>
            <a:off x="2509242" y="4098726"/>
            <a:ext cx="35720" cy="107157"/>
          </a:xfrm>
          <a:custGeom>
            <a:avLst/>
            <a:gdLst/>
            <a:ahLst/>
            <a:cxnLst/>
            <a:rect l="0" t="0" r="0" b="0"/>
            <a:pathLst>
              <a:path w="35720" h="107157">
                <a:moveTo>
                  <a:pt x="35719" y="0"/>
                </a:moveTo>
                <a:lnTo>
                  <a:pt x="35719" y="8930"/>
                </a:lnTo>
                <a:lnTo>
                  <a:pt x="26789" y="26789"/>
                </a:lnTo>
                <a:lnTo>
                  <a:pt x="26789" y="35719"/>
                </a:lnTo>
                <a:lnTo>
                  <a:pt x="17860" y="53578"/>
                </a:lnTo>
                <a:lnTo>
                  <a:pt x="8930" y="71438"/>
                </a:lnTo>
                <a:lnTo>
                  <a:pt x="0" y="89297"/>
                </a:lnTo>
                <a:lnTo>
                  <a:pt x="0" y="98227"/>
                </a:lnTo>
                <a:lnTo>
                  <a:pt x="0" y="107156"/>
                </a:lnTo>
                <a:lnTo>
                  <a:pt x="0" y="98227"/>
                </a:lnTo>
                <a:lnTo>
                  <a:pt x="8930" y="98227"/>
                </a:lnTo>
                <a:lnTo>
                  <a:pt x="17860" y="80367"/>
                </a:lnTo>
                <a:lnTo>
                  <a:pt x="26789" y="62508"/>
                </a:lnTo>
                <a:lnTo>
                  <a:pt x="35719" y="35719"/>
                </a:lnTo>
                <a:lnTo>
                  <a:pt x="3571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2" name="Freeform 22571"/>
          <p:cNvSpPr/>
          <p:nvPr/>
        </p:nvSpPr>
        <p:spPr bwMode="auto">
          <a:xfrm>
            <a:off x="2536031" y="3991570"/>
            <a:ext cx="35720" cy="26790"/>
          </a:xfrm>
          <a:custGeom>
            <a:avLst/>
            <a:gdLst/>
            <a:ahLst/>
            <a:cxnLst/>
            <a:rect l="0" t="0" r="0" b="0"/>
            <a:pathLst>
              <a:path w="35720" h="26790">
                <a:moveTo>
                  <a:pt x="8930" y="0"/>
                </a:moveTo>
                <a:lnTo>
                  <a:pt x="8930" y="0"/>
                </a:lnTo>
                <a:lnTo>
                  <a:pt x="8930" y="0"/>
                </a:lnTo>
                <a:lnTo>
                  <a:pt x="0" y="8930"/>
                </a:lnTo>
                <a:lnTo>
                  <a:pt x="0" y="17859"/>
                </a:lnTo>
                <a:lnTo>
                  <a:pt x="8930" y="17859"/>
                </a:lnTo>
                <a:lnTo>
                  <a:pt x="17860" y="26789"/>
                </a:lnTo>
                <a:lnTo>
                  <a:pt x="35719" y="26789"/>
                </a:lnTo>
                <a:lnTo>
                  <a:pt x="357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3" name="Freeform 22572"/>
          <p:cNvSpPr/>
          <p:nvPr/>
        </p:nvSpPr>
        <p:spPr bwMode="auto">
          <a:xfrm>
            <a:off x="2634258" y="4071937"/>
            <a:ext cx="107157" cy="250032"/>
          </a:xfrm>
          <a:custGeom>
            <a:avLst/>
            <a:gdLst/>
            <a:ahLst/>
            <a:cxnLst/>
            <a:rect l="0" t="0" r="0" b="0"/>
            <a:pathLst>
              <a:path w="107157" h="250032">
                <a:moveTo>
                  <a:pt x="89297" y="17859"/>
                </a:moveTo>
                <a:lnTo>
                  <a:pt x="89297" y="8930"/>
                </a:lnTo>
                <a:lnTo>
                  <a:pt x="80367" y="8930"/>
                </a:lnTo>
                <a:lnTo>
                  <a:pt x="71437" y="0"/>
                </a:lnTo>
                <a:lnTo>
                  <a:pt x="53578" y="0"/>
                </a:lnTo>
                <a:lnTo>
                  <a:pt x="44648" y="0"/>
                </a:lnTo>
                <a:lnTo>
                  <a:pt x="26789" y="8930"/>
                </a:lnTo>
                <a:lnTo>
                  <a:pt x="17859" y="17859"/>
                </a:lnTo>
                <a:lnTo>
                  <a:pt x="8930" y="26789"/>
                </a:lnTo>
                <a:lnTo>
                  <a:pt x="0" y="44649"/>
                </a:lnTo>
                <a:lnTo>
                  <a:pt x="8930" y="53578"/>
                </a:lnTo>
                <a:lnTo>
                  <a:pt x="17859" y="53578"/>
                </a:lnTo>
                <a:lnTo>
                  <a:pt x="26789" y="62508"/>
                </a:lnTo>
                <a:lnTo>
                  <a:pt x="44648" y="53578"/>
                </a:lnTo>
                <a:lnTo>
                  <a:pt x="62508" y="53578"/>
                </a:lnTo>
                <a:lnTo>
                  <a:pt x="71437" y="44649"/>
                </a:lnTo>
                <a:lnTo>
                  <a:pt x="80367" y="26789"/>
                </a:lnTo>
                <a:lnTo>
                  <a:pt x="98226" y="26789"/>
                </a:lnTo>
                <a:lnTo>
                  <a:pt x="98226" y="17859"/>
                </a:lnTo>
                <a:lnTo>
                  <a:pt x="107156" y="17859"/>
                </a:lnTo>
                <a:lnTo>
                  <a:pt x="107156" y="35719"/>
                </a:lnTo>
                <a:lnTo>
                  <a:pt x="107156" y="53578"/>
                </a:lnTo>
                <a:lnTo>
                  <a:pt x="107156" y="71438"/>
                </a:lnTo>
                <a:lnTo>
                  <a:pt x="107156" y="98227"/>
                </a:lnTo>
                <a:lnTo>
                  <a:pt x="107156" y="133945"/>
                </a:lnTo>
                <a:lnTo>
                  <a:pt x="107156" y="160734"/>
                </a:lnTo>
                <a:lnTo>
                  <a:pt x="107156" y="187524"/>
                </a:lnTo>
                <a:lnTo>
                  <a:pt x="89297" y="214313"/>
                </a:lnTo>
                <a:lnTo>
                  <a:pt x="80367" y="241102"/>
                </a:lnTo>
                <a:lnTo>
                  <a:pt x="62508" y="250031"/>
                </a:lnTo>
                <a:lnTo>
                  <a:pt x="44648" y="250031"/>
                </a:lnTo>
                <a:lnTo>
                  <a:pt x="26789" y="241102"/>
                </a:lnTo>
                <a:lnTo>
                  <a:pt x="26789" y="223242"/>
                </a:lnTo>
                <a:lnTo>
                  <a:pt x="35719" y="187524"/>
                </a:lnTo>
                <a:lnTo>
                  <a:pt x="3571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4" name="Freeform 22573"/>
          <p:cNvSpPr/>
          <p:nvPr/>
        </p:nvSpPr>
        <p:spPr bwMode="auto">
          <a:xfrm>
            <a:off x="2946797" y="3875484"/>
            <a:ext cx="125017" cy="8931"/>
          </a:xfrm>
          <a:custGeom>
            <a:avLst/>
            <a:gdLst/>
            <a:ahLst/>
            <a:cxnLst/>
            <a:rect l="0" t="0" r="0" b="0"/>
            <a:pathLst>
              <a:path w="125017" h="8931">
                <a:moveTo>
                  <a:pt x="8930" y="8930"/>
                </a:moveTo>
                <a:lnTo>
                  <a:pt x="8930" y="8930"/>
                </a:lnTo>
                <a:lnTo>
                  <a:pt x="0" y="8930"/>
                </a:lnTo>
                <a:lnTo>
                  <a:pt x="0" y="0"/>
                </a:lnTo>
                <a:lnTo>
                  <a:pt x="8930" y="0"/>
                </a:lnTo>
                <a:lnTo>
                  <a:pt x="8930" y="0"/>
                </a:lnTo>
                <a:lnTo>
                  <a:pt x="26789" y="0"/>
                </a:lnTo>
                <a:lnTo>
                  <a:pt x="53578" y="0"/>
                </a:lnTo>
                <a:lnTo>
                  <a:pt x="71437" y="0"/>
                </a:lnTo>
                <a:lnTo>
                  <a:pt x="98226" y="8930"/>
                </a:lnTo>
                <a:lnTo>
                  <a:pt x="116086" y="893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5" name="Freeform 22574"/>
          <p:cNvSpPr/>
          <p:nvPr/>
        </p:nvSpPr>
        <p:spPr bwMode="auto">
          <a:xfrm>
            <a:off x="2946797" y="3946921"/>
            <a:ext cx="169665" cy="17861"/>
          </a:xfrm>
          <a:custGeom>
            <a:avLst/>
            <a:gdLst/>
            <a:ahLst/>
            <a:cxnLst/>
            <a:rect l="0" t="0" r="0" b="0"/>
            <a:pathLst>
              <a:path w="169665" h="17861">
                <a:moveTo>
                  <a:pt x="0" y="0"/>
                </a:moveTo>
                <a:lnTo>
                  <a:pt x="0" y="8930"/>
                </a:lnTo>
                <a:lnTo>
                  <a:pt x="0" y="8930"/>
                </a:lnTo>
                <a:lnTo>
                  <a:pt x="8930" y="8930"/>
                </a:lnTo>
                <a:lnTo>
                  <a:pt x="17859" y="17860"/>
                </a:lnTo>
                <a:lnTo>
                  <a:pt x="44648" y="17860"/>
                </a:lnTo>
                <a:lnTo>
                  <a:pt x="80367" y="17860"/>
                </a:lnTo>
                <a:lnTo>
                  <a:pt x="116086" y="17860"/>
                </a:lnTo>
                <a:lnTo>
                  <a:pt x="142875" y="17860"/>
                </a:lnTo>
                <a:lnTo>
                  <a:pt x="169664" y="17860"/>
                </a:lnTo>
                <a:lnTo>
                  <a:pt x="16966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6" name="Freeform 22575"/>
          <p:cNvSpPr/>
          <p:nvPr/>
        </p:nvSpPr>
        <p:spPr bwMode="auto">
          <a:xfrm>
            <a:off x="3554016" y="3723679"/>
            <a:ext cx="80368" cy="348259"/>
          </a:xfrm>
          <a:custGeom>
            <a:avLst/>
            <a:gdLst/>
            <a:ahLst/>
            <a:cxnLst/>
            <a:rect l="0" t="0" r="0" b="0"/>
            <a:pathLst>
              <a:path w="80368" h="348259">
                <a:moveTo>
                  <a:pt x="0" y="8930"/>
                </a:moveTo>
                <a:lnTo>
                  <a:pt x="0" y="8930"/>
                </a:lnTo>
                <a:lnTo>
                  <a:pt x="8929" y="0"/>
                </a:lnTo>
                <a:lnTo>
                  <a:pt x="8929" y="0"/>
                </a:lnTo>
                <a:lnTo>
                  <a:pt x="17859" y="8930"/>
                </a:lnTo>
                <a:lnTo>
                  <a:pt x="26789" y="35719"/>
                </a:lnTo>
                <a:lnTo>
                  <a:pt x="26789" y="62508"/>
                </a:lnTo>
                <a:lnTo>
                  <a:pt x="26789" y="107157"/>
                </a:lnTo>
                <a:lnTo>
                  <a:pt x="17859" y="160735"/>
                </a:lnTo>
                <a:lnTo>
                  <a:pt x="17859" y="214313"/>
                </a:lnTo>
                <a:lnTo>
                  <a:pt x="17859" y="258961"/>
                </a:lnTo>
                <a:lnTo>
                  <a:pt x="17859" y="294680"/>
                </a:lnTo>
                <a:lnTo>
                  <a:pt x="26789" y="330399"/>
                </a:lnTo>
                <a:lnTo>
                  <a:pt x="26789" y="348258"/>
                </a:lnTo>
                <a:lnTo>
                  <a:pt x="35718" y="348258"/>
                </a:lnTo>
                <a:lnTo>
                  <a:pt x="53578" y="348258"/>
                </a:lnTo>
                <a:lnTo>
                  <a:pt x="62507" y="330399"/>
                </a:lnTo>
                <a:lnTo>
                  <a:pt x="80367" y="294680"/>
                </a:lnTo>
                <a:lnTo>
                  <a:pt x="80367"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7" name="Freeform 22576"/>
          <p:cNvSpPr/>
          <p:nvPr/>
        </p:nvSpPr>
        <p:spPr bwMode="auto">
          <a:xfrm>
            <a:off x="3714750" y="3902273"/>
            <a:ext cx="169665" cy="8931"/>
          </a:xfrm>
          <a:custGeom>
            <a:avLst/>
            <a:gdLst/>
            <a:ahLst/>
            <a:cxnLst/>
            <a:rect l="0" t="0" r="0" b="0"/>
            <a:pathLst>
              <a:path w="169665" h="8931">
                <a:moveTo>
                  <a:pt x="0" y="8930"/>
                </a:moveTo>
                <a:lnTo>
                  <a:pt x="8930" y="8930"/>
                </a:lnTo>
                <a:lnTo>
                  <a:pt x="26789" y="8930"/>
                </a:lnTo>
                <a:lnTo>
                  <a:pt x="53578" y="0"/>
                </a:lnTo>
                <a:lnTo>
                  <a:pt x="80367" y="0"/>
                </a:lnTo>
                <a:lnTo>
                  <a:pt x="116086" y="0"/>
                </a:lnTo>
                <a:lnTo>
                  <a:pt x="14287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8" name="Freeform 22577"/>
          <p:cNvSpPr/>
          <p:nvPr/>
        </p:nvSpPr>
        <p:spPr bwMode="auto">
          <a:xfrm>
            <a:off x="4107656" y="3759398"/>
            <a:ext cx="26790" cy="276821"/>
          </a:xfrm>
          <a:custGeom>
            <a:avLst/>
            <a:gdLst/>
            <a:ahLst/>
            <a:cxnLst/>
            <a:rect l="0" t="0" r="0" b="0"/>
            <a:pathLst>
              <a:path w="26790" h="276821">
                <a:moveTo>
                  <a:pt x="26789" y="0"/>
                </a:moveTo>
                <a:lnTo>
                  <a:pt x="26789" y="0"/>
                </a:lnTo>
                <a:lnTo>
                  <a:pt x="26789" y="0"/>
                </a:lnTo>
                <a:lnTo>
                  <a:pt x="26789" y="8930"/>
                </a:lnTo>
                <a:lnTo>
                  <a:pt x="17860" y="17859"/>
                </a:lnTo>
                <a:lnTo>
                  <a:pt x="17860" y="44648"/>
                </a:lnTo>
                <a:lnTo>
                  <a:pt x="17860" y="71438"/>
                </a:lnTo>
                <a:lnTo>
                  <a:pt x="17860" y="107156"/>
                </a:lnTo>
                <a:lnTo>
                  <a:pt x="8930" y="142875"/>
                </a:lnTo>
                <a:lnTo>
                  <a:pt x="8930" y="178594"/>
                </a:lnTo>
                <a:lnTo>
                  <a:pt x="8930" y="205383"/>
                </a:lnTo>
                <a:lnTo>
                  <a:pt x="17860" y="241102"/>
                </a:lnTo>
                <a:lnTo>
                  <a:pt x="17860" y="258961"/>
                </a:lnTo>
                <a:lnTo>
                  <a:pt x="17860" y="267891"/>
                </a:lnTo>
                <a:lnTo>
                  <a:pt x="17860" y="276820"/>
                </a:lnTo>
                <a:lnTo>
                  <a:pt x="8930" y="267891"/>
                </a:lnTo>
                <a:lnTo>
                  <a:pt x="8930" y="241102"/>
                </a:lnTo>
                <a:lnTo>
                  <a:pt x="0" y="214313"/>
                </a:lnTo>
                <a:lnTo>
                  <a:pt x="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79" name="Freeform 22578"/>
          <p:cNvSpPr/>
          <p:nvPr/>
        </p:nvSpPr>
        <p:spPr bwMode="auto">
          <a:xfrm>
            <a:off x="4045148" y="3696890"/>
            <a:ext cx="285751" cy="187525"/>
          </a:xfrm>
          <a:custGeom>
            <a:avLst/>
            <a:gdLst/>
            <a:ahLst/>
            <a:cxnLst/>
            <a:rect l="0" t="0" r="0" b="0"/>
            <a:pathLst>
              <a:path w="285751" h="187525">
                <a:moveTo>
                  <a:pt x="0" y="0"/>
                </a:moveTo>
                <a:lnTo>
                  <a:pt x="0" y="0"/>
                </a:lnTo>
                <a:lnTo>
                  <a:pt x="17860" y="0"/>
                </a:lnTo>
                <a:lnTo>
                  <a:pt x="26790" y="0"/>
                </a:lnTo>
                <a:lnTo>
                  <a:pt x="53579" y="0"/>
                </a:lnTo>
                <a:lnTo>
                  <a:pt x="89297" y="0"/>
                </a:lnTo>
                <a:lnTo>
                  <a:pt x="125016" y="0"/>
                </a:lnTo>
                <a:lnTo>
                  <a:pt x="169665" y="8930"/>
                </a:lnTo>
                <a:lnTo>
                  <a:pt x="214313" y="17860"/>
                </a:lnTo>
                <a:lnTo>
                  <a:pt x="250032" y="26789"/>
                </a:lnTo>
                <a:lnTo>
                  <a:pt x="276821" y="44649"/>
                </a:lnTo>
                <a:lnTo>
                  <a:pt x="285750" y="71438"/>
                </a:lnTo>
                <a:lnTo>
                  <a:pt x="276821" y="98227"/>
                </a:lnTo>
                <a:lnTo>
                  <a:pt x="250032" y="125016"/>
                </a:lnTo>
                <a:lnTo>
                  <a:pt x="214313" y="151805"/>
                </a:lnTo>
                <a:lnTo>
                  <a:pt x="169665" y="169664"/>
                </a:lnTo>
                <a:lnTo>
                  <a:pt x="133946" y="187524"/>
                </a:lnTo>
                <a:lnTo>
                  <a:pt x="107157" y="187524"/>
                </a:lnTo>
                <a:lnTo>
                  <a:pt x="98227" y="187524"/>
                </a:lnTo>
                <a:lnTo>
                  <a:pt x="98227" y="187524"/>
                </a:lnTo>
                <a:lnTo>
                  <a:pt x="9822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0" name="Freeform 22579"/>
          <p:cNvSpPr/>
          <p:nvPr/>
        </p:nvSpPr>
        <p:spPr bwMode="auto">
          <a:xfrm>
            <a:off x="4268391" y="3964781"/>
            <a:ext cx="169665" cy="116087"/>
          </a:xfrm>
          <a:custGeom>
            <a:avLst/>
            <a:gdLst/>
            <a:ahLst/>
            <a:cxnLst/>
            <a:rect l="0" t="0" r="0" b="0"/>
            <a:pathLst>
              <a:path w="169665" h="116087">
                <a:moveTo>
                  <a:pt x="35718" y="17859"/>
                </a:moveTo>
                <a:lnTo>
                  <a:pt x="35718" y="26789"/>
                </a:lnTo>
                <a:lnTo>
                  <a:pt x="17859" y="26789"/>
                </a:lnTo>
                <a:lnTo>
                  <a:pt x="8929" y="35719"/>
                </a:lnTo>
                <a:lnTo>
                  <a:pt x="0" y="53578"/>
                </a:lnTo>
                <a:lnTo>
                  <a:pt x="0" y="62508"/>
                </a:lnTo>
                <a:lnTo>
                  <a:pt x="0" y="80367"/>
                </a:lnTo>
                <a:lnTo>
                  <a:pt x="8929" y="89297"/>
                </a:lnTo>
                <a:lnTo>
                  <a:pt x="17859" y="89297"/>
                </a:lnTo>
                <a:lnTo>
                  <a:pt x="35718" y="98226"/>
                </a:lnTo>
                <a:lnTo>
                  <a:pt x="62507" y="89297"/>
                </a:lnTo>
                <a:lnTo>
                  <a:pt x="89297" y="89297"/>
                </a:lnTo>
                <a:lnTo>
                  <a:pt x="116086" y="71437"/>
                </a:lnTo>
                <a:lnTo>
                  <a:pt x="133945" y="62508"/>
                </a:lnTo>
                <a:lnTo>
                  <a:pt x="142875" y="44648"/>
                </a:lnTo>
                <a:lnTo>
                  <a:pt x="142875" y="26789"/>
                </a:lnTo>
                <a:lnTo>
                  <a:pt x="133945" y="8930"/>
                </a:lnTo>
                <a:lnTo>
                  <a:pt x="116086" y="0"/>
                </a:lnTo>
                <a:lnTo>
                  <a:pt x="98226" y="8930"/>
                </a:lnTo>
                <a:lnTo>
                  <a:pt x="71437" y="17859"/>
                </a:lnTo>
                <a:lnTo>
                  <a:pt x="53578" y="35719"/>
                </a:lnTo>
                <a:lnTo>
                  <a:pt x="35718" y="62508"/>
                </a:lnTo>
                <a:lnTo>
                  <a:pt x="35718" y="80367"/>
                </a:lnTo>
                <a:lnTo>
                  <a:pt x="53578" y="98226"/>
                </a:lnTo>
                <a:lnTo>
                  <a:pt x="80367" y="107156"/>
                </a:lnTo>
                <a:lnTo>
                  <a:pt x="107156" y="116086"/>
                </a:lnTo>
                <a:lnTo>
                  <a:pt x="142875" y="116086"/>
                </a:lnTo>
                <a:lnTo>
                  <a:pt x="169664" y="116086"/>
                </a:lnTo>
                <a:lnTo>
                  <a:pt x="16966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1" name="Freeform 22580"/>
          <p:cNvSpPr/>
          <p:nvPr/>
        </p:nvSpPr>
        <p:spPr bwMode="auto">
          <a:xfrm>
            <a:off x="3357563" y="3634382"/>
            <a:ext cx="383977" cy="562572"/>
          </a:xfrm>
          <a:custGeom>
            <a:avLst/>
            <a:gdLst/>
            <a:ahLst/>
            <a:cxnLst/>
            <a:rect l="0" t="0" r="0" b="0"/>
            <a:pathLst>
              <a:path w="383977" h="562572">
                <a:moveTo>
                  <a:pt x="71437" y="0"/>
                </a:moveTo>
                <a:lnTo>
                  <a:pt x="71437" y="0"/>
                </a:lnTo>
                <a:lnTo>
                  <a:pt x="71437" y="8930"/>
                </a:lnTo>
                <a:lnTo>
                  <a:pt x="71437" y="17860"/>
                </a:lnTo>
                <a:lnTo>
                  <a:pt x="71437" y="35719"/>
                </a:lnTo>
                <a:lnTo>
                  <a:pt x="53578" y="80368"/>
                </a:lnTo>
                <a:lnTo>
                  <a:pt x="35718" y="133946"/>
                </a:lnTo>
                <a:lnTo>
                  <a:pt x="17859" y="214313"/>
                </a:lnTo>
                <a:lnTo>
                  <a:pt x="0" y="294680"/>
                </a:lnTo>
                <a:lnTo>
                  <a:pt x="0" y="375047"/>
                </a:lnTo>
                <a:lnTo>
                  <a:pt x="17859" y="437555"/>
                </a:lnTo>
                <a:lnTo>
                  <a:pt x="62507" y="491133"/>
                </a:lnTo>
                <a:lnTo>
                  <a:pt x="125015" y="526852"/>
                </a:lnTo>
                <a:lnTo>
                  <a:pt x="196453" y="553641"/>
                </a:lnTo>
                <a:lnTo>
                  <a:pt x="285750" y="562571"/>
                </a:lnTo>
                <a:lnTo>
                  <a:pt x="383976" y="553641"/>
                </a:lnTo>
                <a:lnTo>
                  <a:pt x="383976"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2" name="Freeform 22581"/>
          <p:cNvSpPr/>
          <p:nvPr/>
        </p:nvSpPr>
        <p:spPr bwMode="auto">
          <a:xfrm>
            <a:off x="4491633" y="3634382"/>
            <a:ext cx="98227" cy="571501"/>
          </a:xfrm>
          <a:custGeom>
            <a:avLst/>
            <a:gdLst/>
            <a:ahLst/>
            <a:cxnLst/>
            <a:rect l="0" t="0" r="0" b="0"/>
            <a:pathLst>
              <a:path w="98227" h="571501">
                <a:moveTo>
                  <a:pt x="35719" y="0"/>
                </a:moveTo>
                <a:lnTo>
                  <a:pt x="35719" y="0"/>
                </a:lnTo>
                <a:lnTo>
                  <a:pt x="35719" y="0"/>
                </a:lnTo>
                <a:lnTo>
                  <a:pt x="44648" y="8930"/>
                </a:lnTo>
                <a:lnTo>
                  <a:pt x="53578" y="35719"/>
                </a:lnTo>
                <a:lnTo>
                  <a:pt x="71437" y="71438"/>
                </a:lnTo>
                <a:lnTo>
                  <a:pt x="89297" y="125016"/>
                </a:lnTo>
                <a:lnTo>
                  <a:pt x="98226" y="196454"/>
                </a:lnTo>
                <a:lnTo>
                  <a:pt x="98226" y="276821"/>
                </a:lnTo>
                <a:lnTo>
                  <a:pt x="98226" y="348258"/>
                </a:lnTo>
                <a:lnTo>
                  <a:pt x="89297" y="419696"/>
                </a:lnTo>
                <a:lnTo>
                  <a:pt x="71437" y="482204"/>
                </a:lnTo>
                <a:lnTo>
                  <a:pt x="44648" y="526852"/>
                </a:lnTo>
                <a:lnTo>
                  <a:pt x="26789" y="553641"/>
                </a:lnTo>
                <a:lnTo>
                  <a:pt x="8930" y="571500"/>
                </a:lnTo>
                <a:lnTo>
                  <a:pt x="0" y="571500"/>
                </a:lnTo>
                <a:lnTo>
                  <a:pt x="0"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3" name="Freeform 22582"/>
          <p:cNvSpPr/>
          <p:nvPr/>
        </p:nvSpPr>
        <p:spPr bwMode="auto">
          <a:xfrm>
            <a:off x="4857750" y="3929062"/>
            <a:ext cx="267892" cy="35720"/>
          </a:xfrm>
          <a:custGeom>
            <a:avLst/>
            <a:gdLst/>
            <a:ahLst/>
            <a:cxnLst/>
            <a:rect l="0" t="0" r="0" b="0"/>
            <a:pathLst>
              <a:path w="267892" h="35720">
                <a:moveTo>
                  <a:pt x="8930" y="17859"/>
                </a:moveTo>
                <a:lnTo>
                  <a:pt x="8930" y="17859"/>
                </a:lnTo>
                <a:lnTo>
                  <a:pt x="8930" y="17859"/>
                </a:lnTo>
                <a:lnTo>
                  <a:pt x="0" y="17859"/>
                </a:lnTo>
                <a:lnTo>
                  <a:pt x="0" y="17859"/>
                </a:lnTo>
                <a:lnTo>
                  <a:pt x="8930" y="17859"/>
                </a:lnTo>
                <a:lnTo>
                  <a:pt x="26789" y="26789"/>
                </a:lnTo>
                <a:lnTo>
                  <a:pt x="53578" y="26789"/>
                </a:lnTo>
                <a:lnTo>
                  <a:pt x="80367" y="26789"/>
                </a:lnTo>
                <a:lnTo>
                  <a:pt x="125016" y="35719"/>
                </a:lnTo>
                <a:lnTo>
                  <a:pt x="160734" y="35719"/>
                </a:lnTo>
                <a:lnTo>
                  <a:pt x="196453" y="35719"/>
                </a:lnTo>
                <a:lnTo>
                  <a:pt x="223242" y="26789"/>
                </a:lnTo>
                <a:lnTo>
                  <a:pt x="250031" y="26789"/>
                </a:lnTo>
                <a:lnTo>
                  <a:pt x="258961" y="17859"/>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4" name="Freeform 22583"/>
          <p:cNvSpPr/>
          <p:nvPr/>
        </p:nvSpPr>
        <p:spPr bwMode="auto">
          <a:xfrm>
            <a:off x="4947047" y="3884414"/>
            <a:ext cx="8931" cy="196454"/>
          </a:xfrm>
          <a:custGeom>
            <a:avLst/>
            <a:gdLst/>
            <a:ahLst/>
            <a:cxnLst/>
            <a:rect l="0" t="0" r="0" b="0"/>
            <a:pathLst>
              <a:path w="8931" h="196454">
                <a:moveTo>
                  <a:pt x="8930" y="0"/>
                </a:moveTo>
                <a:lnTo>
                  <a:pt x="0" y="8929"/>
                </a:lnTo>
                <a:lnTo>
                  <a:pt x="0" y="26789"/>
                </a:lnTo>
                <a:lnTo>
                  <a:pt x="0" y="53578"/>
                </a:lnTo>
                <a:lnTo>
                  <a:pt x="0" y="89297"/>
                </a:lnTo>
                <a:lnTo>
                  <a:pt x="8930" y="116086"/>
                </a:lnTo>
                <a:lnTo>
                  <a:pt x="8930" y="142875"/>
                </a:lnTo>
                <a:lnTo>
                  <a:pt x="8930" y="160734"/>
                </a:lnTo>
                <a:lnTo>
                  <a:pt x="8930" y="187523"/>
                </a:lnTo>
                <a:lnTo>
                  <a:pt x="8930" y="196453"/>
                </a:lnTo>
                <a:lnTo>
                  <a:pt x="893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5" name="Freeform 22584"/>
          <p:cNvSpPr/>
          <p:nvPr/>
        </p:nvSpPr>
        <p:spPr bwMode="auto">
          <a:xfrm>
            <a:off x="5500688" y="3679031"/>
            <a:ext cx="8930" cy="348259"/>
          </a:xfrm>
          <a:custGeom>
            <a:avLst/>
            <a:gdLst/>
            <a:ahLst/>
            <a:cxnLst/>
            <a:rect l="0" t="0" r="0" b="0"/>
            <a:pathLst>
              <a:path w="8930" h="348259">
                <a:moveTo>
                  <a:pt x="0" y="0"/>
                </a:moveTo>
                <a:lnTo>
                  <a:pt x="0" y="0"/>
                </a:lnTo>
                <a:lnTo>
                  <a:pt x="0" y="8930"/>
                </a:lnTo>
                <a:lnTo>
                  <a:pt x="0" y="26789"/>
                </a:lnTo>
                <a:lnTo>
                  <a:pt x="0" y="53578"/>
                </a:lnTo>
                <a:lnTo>
                  <a:pt x="0" y="89297"/>
                </a:lnTo>
                <a:lnTo>
                  <a:pt x="8929" y="133945"/>
                </a:lnTo>
                <a:lnTo>
                  <a:pt x="8929" y="187523"/>
                </a:lnTo>
                <a:lnTo>
                  <a:pt x="8929" y="232172"/>
                </a:lnTo>
                <a:lnTo>
                  <a:pt x="8929" y="276820"/>
                </a:lnTo>
                <a:lnTo>
                  <a:pt x="8929" y="312539"/>
                </a:lnTo>
                <a:lnTo>
                  <a:pt x="8929" y="339328"/>
                </a:lnTo>
                <a:lnTo>
                  <a:pt x="8929" y="348258"/>
                </a:lnTo>
                <a:lnTo>
                  <a:pt x="0" y="339328"/>
                </a:lnTo>
                <a:lnTo>
                  <a:pt x="0" y="330398"/>
                </a:lnTo>
                <a:lnTo>
                  <a:pt x="0" y="294680"/>
                </a:lnTo>
                <a:lnTo>
                  <a:pt x="0"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6" name="Freeform 22585"/>
          <p:cNvSpPr/>
          <p:nvPr/>
        </p:nvSpPr>
        <p:spPr bwMode="auto">
          <a:xfrm>
            <a:off x="5456039" y="3670101"/>
            <a:ext cx="303610" cy="214314"/>
          </a:xfrm>
          <a:custGeom>
            <a:avLst/>
            <a:gdLst/>
            <a:ahLst/>
            <a:cxnLst/>
            <a:rect l="0" t="0" r="0" b="0"/>
            <a:pathLst>
              <a:path w="303610" h="214314">
                <a:moveTo>
                  <a:pt x="0" y="8930"/>
                </a:moveTo>
                <a:lnTo>
                  <a:pt x="0" y="8930"/>
                </a:lnTo>
                <a:lnTo>
                  <a:pt x="0" y="8930"/>
                </a:lnTo>
                <a:lnTo>
                  <a:pt x="8930" y="8930"/>
                </a:lnTo>
                <a:lnTo>
                  <a:pt x="26789" y="8930"/>
                </a:lnTo>
                <a:lnTo>
                  <a:pt x="53578" y="0"/>
                </a:lnTo>
                <a:lnTo>
                  <a:pt x="89297" y="0"/>
                </a:lnTo>
                <a:lnTo>
                  <a:pt x="133945" y="0"/>
                </a:lnTo>
                <a:lnTo>
                  <a:pt x="178594" y="0"/>
                </a:lnTo>
                <a:lnTo>
                  <a:pt x="223242" y="0"/>
                </a:lnTo>
                <a:lnTo>
                  <a:pt x="267891" y="17860"/>
                </a:lnTo>
                <a:lnTo>
                  <a:pt x="294680" y="44649"/>
                </a:lnTo>
                <a:lnTo>
                  <a:pt x="303609" y="80367"/>
                </a:lnTo>
                <a:lnTo>
                  <a:pt x="294680" y="116086"/>
                </a:lnTo>
                <a:lnTo>
                  <a:pt x="267891" y="160735"/>
                </a:lnTo>
                <a:lnTo>
                  <a:pt x="232172" y="187524"/>
                </a:lnTo>
                <a:lnTo>
                  <a:pt x="178594" y="205383"/>
                </a:lnTo>
                <a:lnTo>
                  <a:pt x="133945" y="214313"/>
                </a:lnTo>
                <a:lnTo>
                  <a:pt x="98227" y="214313"/>
                </a:lnTo>
                <a:lnTo>
                  <a:pt x="71438" y="214313"/>
                </a:lnTo>
                <a:lnTo>
                  <a:pt x="62508" y="205383"/>
                </a:lnTo>
                <a:lnTo>
                  <a:pt x="71438" y="187524"/>
                </a:lnTo>
                <a:lnTo>
                  <a:pt x="107156" y="178594"/>
                </a:lnTo>
                <a:lnTo>
                  <a:pt x="142875" y="178594"/>
                </a:lnTo>
                <a:lnTo>
                  <a:pt x="14287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7" name="Freeform 22586"/>
          <p:cNvSpPr/>
          <p:nvPr/>
        </p:nvSpPr>
        <p:spPr bwMode="auto">
          <a:xfrm>
            <a:off x="5670352" y="3955851"/>
            <a:ext cx="196454" cy="133946"/>
          </a:xfrm>
          <a:custGeom>
            <a:avLst/>
            <a:gdLst/>
            <a:ahLst/>
            <a:cxnLst/>
            <a:rect l="0" t="0" r="0" b="0"/>
            <a:pathLst>
              <a:path w="196454" h="133946">
                <a:moveTo>
                  <a:pt x="8929" y="44649"/>
                </a:moveTo>
                <a:lnTo>
                  <a:pt x="0" y="44649"/>
                </a:lnTo>
                <a:lnTo>
                  <a:pt x="0" y="53578"/>
                </a:lnTo>
                <a:lnTo>
                  <a:pt x="0" y="53578"/>
                </a:lnTo>
                <a:lnTo>
                  <a:pt x="8929" y="53578"/>
                </a:lnTo>
                <a:lnTo>
                  <a:pt x="17859" y="53578"/>
                </a:lnTo>
                <a:lnTo>
                  <a:pt x="26789" y="62508"/>
                </a:lnTo>
                <a:lnTo>
                  <a:pt x="44648" y="62508"/>
                </a:lnTo>
                <a:lnTo>
                  <a:pt x="71437" y="62508"/>
                </a:lnTo>
                <a:lnTo>
                  <a:pt x="89296" y="53578"/>
                </a:lnTo>
                <a:lnTo>
                  <a:pt x="107156" y="53578"/>
                </a:lnTo>
                <a:lnTo>
                  <a:pt x="125015" y="44649"/>
                </a:lnTo>
                <a:lnTo>
                  <a:pt x="133945" y="26789"/>
                </a:lnTo>
                <a:lnTo>
                  <a:pt x="125015" y="17860"/>
                </a:lnTo>
                <a:lnTo>
                  <a:pt x="116086" y="8930"/>
                </a:lnTo>
                <a:lnTo>
                  <a:pt x="98226" y="0"/>
                </a:lnTo>
                <a:lnTo>
                  <a:pt x="80367" y="0"/>
                </a:lnTo>
                <a:lnTo>
                  <a:pt x="53578" y="8930"/>
                </a:lnTo>
                <a:lnTo>
                  <a:pt x="26789" y="17860"/>
                </a:lnTo>
                <a:lnTo>
                  <a:pt x="8929" y="44649"/>
                </a:lnTo>
                <a:lnTo>
                  <a:pt x="0" y="62508"/>
                </a:lnTo>
                <a:lnTo>
                  <a:pt x="8929" y="89297"/>
                </a:lnTo>
                <a:lnTo>
                  <a:pt x="35718" y="107156"/>
                </a:lnTo>
                <a:lnTo>
                  <a:pt x="71437" y="125016"/>
                </a:lnTo>
                <a:lnTo>
                  <a:pt x="107156" y="133945"/>
                </a:lnTo>
                <a:lnTo>
                  <a:pt x="142875" y="133945"/>
                </a:lnTo>
                <a:lnTo>
                  <a:pt x="178593" y="125016"/>
                </a:lnTo>
                <a:lnTo>
                  <a:pt x="196453" y="107156"/>
                </a:lnTo>
                <a:lnTo>
                  <a:pt x="19645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8" name="Freeform 22587"/>
          <p:cNvSpPr/>
          <p:nvPr/>
        </p:nvSpPr>
        <p:spPr bwMode="auto">
          <a:xfrm>
            <a:off x="5813227" y="3696890"/>
            <a:ext cx="437555" cy="589361"/>
          </a:xfrm>
          <a:custGeom>
            <a:avLst/>
            <a:gdLst/>
            <a:ahLst/>
            <a:cxnLst/>
            <a:rect l="0" t="0" r="0" b="0"/>
            <a:pathLst>
              <a:path w="437555" h="589361">
                <a:moveTo>
                  <a:pt x="437554" y="0"/>
                </a:moveTo>
                <a:lnTo>
                  <a:pt x="437554" y="0"/>
                </a:lnTo>
                <a:lnTo>
                  <a:pt x="437554" y="0"/>
                </a:lnTo>
                <a:lnTo>
                  <a:pt x="437554" y="8930"/>
                </a:lnTo>
                <a:lnTo>
                  <a:pt x="419695" y="26789"/>
                </a:lnTo>
                <a:lnTo>
                  <a:pt x="392906" y="62508"/>
                </a:lnTo>
                <a:lnTo>
                  <a:pt x="348257" y="116086"/>
                </a:lnTo>
                <a:lnTo>
                  <a:pt x="294679" y="187524"/>
                </a:lnTo>
                <a:lnTo>
                  <a:pt x="232171" y="276821"/>
                </a:lnTo>
                <a:lnTo>
                  <a:pt x="169664" y="366117"/>
                </a:lnTo>
                <a:lnTo>
                  <a:pt x="107156" y="446485"/>
                </a:lnTo>
                <a:lnTo>
                  <a:pt x="53578" y="517922"/>
                </a:lnTo>
                <a:lnTo>
                  <a:pt x="17859" y="562571"/>
                </a:lnTo>
                <a:lnTo>
                  <a:pt x="0" y="589360"/>
                </a:lnTo>
                <a:lnTo>
                  <a:pt x="8929" y="589360"/>
                </a:lnTo>
                <a:lnTo>
                  <a:pt x="26789" y="562571"/>
                </a:lnTo>
                <a:lnTo>
                  <a:pt x="26789" y="5625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89" name="Freeform 22588"/>
          <p:cNvSpPr/>
          <p:nvPr/>
        </p:nvSpPr>
        <p:spPr bwMode="auto">
          <a:xfrm>
            <a:off x="6197203" y="3929062"/>
            <a:ext cx="169665" cy="232173"/>
          </a:xfrm>
          <a:custGeom>
            <a:avLst/>
            <a:gdLst/>
            <a:ahLst/>
            <a:cxnLst/>
            <a:rect l="0" t="0" r="0" b="0"/>
            <a:pathLst>
              <a:path w="169665" h="232173">
                <a:moveTo>
                  <a:pt x="169664" y="8930"/>
                </a:moveTo>
                <a:lnTo>
                  <a:pt x="169664" y="8930"/>
                </a:lnTo>
                <a:lnTo>
                  <a:pt x="160735" y="8930"/>
                </a:lnTo>
                <a:lnTo>
                  <a:pt x="151805" y="0"/>
                </a:lnTo>
                <a:lnTo>
                  <a:pt x="133945" y="0"/>
                </a:lnTo>
                <a:lnTo>
                  <a:pt x="116086" y="0"/>
                </a:lnTo>
                <a:lnTo>
                  <a:pt x="89297" y="0"/>
                </a:lnTo>
                <a:lnTo>
                  <a:pt x="62508" y="8930"/>
                </a:lnTo>
                <a:lnTo>
                  <a:pt x="44649" y="17859"/>
                </a:lnTo>
                <a:lnTo>
                  <a:pt x="35719" y="26789"/>
                </a:lnTo>
                <a:lnTo>
                  <a:pt x="26789" y="44649"/>
                </a:lnTo>
                <a:lnTo>
                  <a:pt x="35719" y="53578"/>
                </a:lnTo>
                <a:lnTo>
                  <a:pt x="53578" y="62508"/>
                </a:lnTo>
                <a:lnTo>
                  <a:pt x="80367" y="80367"/>
                </a:lnTo>
                <a:lnTo>
                  <a:pt x="107156" y="98227"/>
                </a:lnTo>
                <a:lnTo>
                  <a:pt x="125016" y="116086"/>
                </a:lnTo>
                <a:lnTo>
                  <a:pt x="142875" y="142875"/>
                </a:lnTo>
                <a:lnTo>
                  <a:pt x="142875" y="169664"/>
                </a:lnTo>
                <a:lnTo>
                  <a:pt x="133945" y="187524"/>
                </a:lnTo>
                <a:lnTo>
                  <a:pt x="107156" y="205383"/>
                </a:lnTo>
                <a:lnTo>
                  <a:pt x="71438" y="223242"/>
                </a:lnTo>
                <a:lnTo>
                  <a:pt x="44649" y="232172"/>
                </a:lnTo>
                <a:lnTo>
                  <a:pt x="17860" y="232172"/>
                </a:lnTo>
                <a:lnTo>
                  <a:pt x="0" y="223242"/>
                </a:lnTo>
                <a:lnTo>
                  <a:pt x="0" y="214313"/>
                </a:lnTo>
                <a:lnTo>
                  <a:pt x="8930" y="205383"/>
                </a:lnTo>
                <a:lnTo>
                  <a:pt x="26789" y="187524"/>
                </a:lnTo>
                <a:lnTo>
                  <a:pt x="53578" y="178594"/>
                </a:lnTo>
                <a:lnTo>
                  <a:pt x="80367" y="169664"/>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0" name="Freeform 22589"/>
          <p:cNvSpPr/>
          <p:nvPr/>
        </p:nvSpPr>
        <p:spPr bwMode="auto">
          <a:xfrm>
            <a:off x="6366867" y="3991570"/>
            <a:ext cx="258962" cy="312540"/>
          </a:xfrm>
          <a:custGeom>
            <a:avLst/>
            <a:gdLst/>
            <a:ahLst/>
            <a:cxnLst/>
            <a:rect l="0" t="0" r="0" b="0"/>
            <a:pathLst>
              <a:path w="258962" h="312540">
                <a:moveTo>
                  <a:pt x="80367" y="53578"/>
                </a:moveTo>
                <a:lnTo>
                  <a:pt x="80367" y="53578"/>
                </a:lnTo>
                <a:lnTo>
                  <a:pt x="71438" y="53578"/>
                </a:lnTo>
                <a:lnTo>
                  <a:pt x="71438" y="62508"/>
                </a:lnTo>
                <a:lnTo>
                  <a:pt x="62508" y="80367"/>
                </a:lnTo>
                <a:lnTo>
                  <a:pt x="53578" y="107156"/>
                </a:lnTo>
                <a:lnTo>
                  <a:pt x="53578" y="142875"/>
                </a:lnTo>
                <a:lnTo>
                  <a:pt x="44649" y="178594"/>
                </a:lnTo>
                <a:lnTo>
                  <a:pt x="44649" y="214312"/>
                </a:lnTo>
                <a:lnTo>
                  <a:pt x="44649" y="250031"/>
                </a:lnTo>
                <a:lnTo>
                  <a:pt x="44649" y="285750"/>
                </a:lnTo>
                <a:lnTo>
                  <a:pt x="35719" y="303609"/>
                </a:lnTo>
                <a:lnTo>
                  <a:pt x="26789" y="312539"/>
                </a:lnTo>
                <a:lnTo>
                  <a:pt x="17860" y="312539"/>
                </a:lnTo>
                <a:lnTo>
                  <a:pt x="8930" y="294680"/>
                </a:lnTo>
                <a:lnTo>
                  <a:pt x="0" y="258961"/>
                </a:lnTo>
                <a:lnTo>
                  <a:pt x="0" y="223242"/>
                </a:lnTo>
                <a:lnTo>
                  <a:pt x="0" y="169664"/>
                </a:lnTo>
                <a:lnTo>
                  <a:pt x="8930" y="125016"/>
                </a:lnTo>
                <a:lnTo>
                  <a:pt x="26789" y="80367"/>
                </a:lnTo>
                <a:lnTo>
                  <a:pt x="44649" y="35719"/>
                </a:lnTo>
                <a:lnTo>
                  <a:pt x="71438" y="17859"/>
                </a:lnTo>
                <a:lnTo>
                  <a:pt x="98227" y="8930"/>
                </a:lnTo>
                <a:lnTo>
                  <a:pt x="133946" y="0"/>
                </a:lnTo>
                <a:lnTo>
                  <a:pt x="178594" y="8930"/>
                </a:lnTo>
                <a:lnTo>
                  <a:pt x="214313" y="17859"/>
                </a:lnTo>
                <a:lnTo>
                  <a:pt x="241102" y="35719"/>
                </a:lnTo>
                <a:lnTo>
                  <a:pt x="258961" y="44648"/>
                </a:lnTo>
                <a:lnTo>
                  <a:pt x="258961" y="62508"/>
                </a:lnTo>
                <a:lnTo>
                  <a:pt x="241102" y="71437"/>
                </a:lnTo>
                <a:lnTo>
                  <a:pt x="214313" y="89297"/>
                </a:lnTo>
                <a:lnTo>
                  <a:pt x="178594" y="98226"/>
                </a:lnTo>
                <a:lnTo>
                  <a:pt x="142875" y="107156"/>
                </a:lnTo>
                <a:lnTo>
                  <a:pt x="116086" y="116086"/>
                </a:lnTo>
                <a:lnTo>
                  <a:pt x="107156" y="116086"/>
                </a:lnTo>
                <a:lnTo>
                  <a:pt x="107156" y="116086"/>
                </a:lnTo>
                <a:lnTo>
                  <a:pt x="10715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1" name="Freeform 22590"/>
          <p:cNvSpPr/>
          <p:nvPr/>
        </p:nvSpPr>
        <p:spPr bwMode="auto">
          <a:xfrm>
            <a:off x="6607969" y="4018359"/>
            <a:ext cx="142876" cy="142876"/>
          </a:xfrm>
          <a:custGeom>
            <a:avLst/>
            <a:gdLst/>
            <a:ahLst/>
            <a:cxnLst/>
            <a:rect l="0" t="0" r="0" b="0"/>
            <a:pathLst>
              <a:path w="142876" h="142876">
                <a:moveTo>
                  <a:pt x="26789" y="71437"/>
                </a:moveTo>
                <a:lnTo>
                  <a:pt x="17859" y="71437"/>
                </a:lnTo>
                <a:lnTo>
                  <a:pt x="8929" y="80367"/>
                </a:lnTo>
                <a:lnTo>
                  <a:pt x="0" y="80367"/>
                </a:lnTo>
                <a:lnTo>
                  <a:pt x="0" y="80367"/>
                </a:lnTo>
                <a:lnTo>
                  <a:pt x="0" y="80367"/>
                </a:lnTo>
                <a:lnTo>
                  <a:pt x="17859" y="80367"/>
                </a:lnTo>
                <a:lnTo>
                  <a:pt x="26789" y="71437"/>
                </a:lnTo>
                <a:lnTo>
                  <a:pt x="44648" y="62508"/>
                </a:lnTo>
                <a:lnTo>
                  <a:pt x="71437" y="53578"/>
                </a:lnTo>
                <a:lnTo>
                  <a:pt x="89297" y="44648"/>
                </a:lnTo>
                <a:lnTo>
                  <a:pt x="107156" y="35719"/>
                </a:lnTo>
                <a:lnTo>
                  <a:pt x="116086" y="17859"/>
                </a:lnTo>
                <a:lnTo>
                  <a:pt x="116086" y="8930"/>
                </a:lnTo>
                <a:lnTo>
                  <a:pt x="116086" y="0"/>
                </a:lnTo>
                <a:lnTo>
                  <a:pt x="98226" y="0"/>
                </a:lnTo>
                <a:lnTo>
                  <a:pt x="80367" y="8930"/>
                </a:lnTo>
                <a:lnTo>
                  <a:pt x="62508" y="26789"/>
                </a:lnTo>
                <a:lnTo>
                  <a:pt x="35719" y="53578"/>
                </a:lnTo>
                <a:lnTo>
                  <a:pt x="17859" y="80367"/>
                </a:lnTo>
                <a:lnTo>
                  <a:pt x="8929" y="98227"/>
                </a:lnTo>
                <a:lnTo>
                  <a:pt x="8929" y="116086"/>
                </a:lnTo>
                <a:lnTo>
                  <a:pt x="17859" y="133945"/>
                </a:lnTo>
                <a:lnTo>
                  <a:pt x="35719" y="142875"/>
                </a:lnTo>
                <a:lnTo>
                  <a:pt x="62508" y="142875"/>
                </a:lnTo>
                <a:lnTo>
                  <a:pt x="89297" y="133945"/>
                </a:lnTo>
                <a:lnTo>
                  <a:pt x="116086" y="116086"/>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2" name="Freeform 22591"/>
          <p:cNvSpPr/>
          <p:nvPr/>
        </p:nvSpPr>
        <p:spPr bwMode="auto">
          <a:xfrm>
            <a:off x="6768703" y="4036218"/>
            <a:ext cx="133946" cy="107158"/>
          </a:xfrm>
          <a:custGeom>
            <a:avLst/>
            <a:gdLst/>
            <a:ahLst/>
            <a:cxnLst/>
            <a:rect l="0" t="0" r="0" b="0"/>
            <a:pathLst>
              <a:path w="133946" h="107158">
                <a:moveTo>
                  <a:pt x="0" y="44649"/>
                </a:moveTo>
                <a:lnTo>
                  <a:pt x="0" y="44649"/>
                </a:lnTo>
                <a:lnTo>
                  <a:pt x="8930" y="44649"/>
                </a:lnTo>
                <a:lnTo>
                  <a:pt x="17860" y="44649"/>
                </a:lnTo>
                <a:lnTo>
                  <a:pt x="35719" y="35719"/>
                </a:lnTo>
                <a:lnTo>
                  <a:pt x="44649" y="35719"/>
                </a:lnTo>
                <a:lnTo>
                  <a:pt x="71438" y="35719"/>
                </a:lnTo>
                <a:lnTo>
                  <a:pt x="89297" y="26789"/>
                </a:lnTo>
                <a:lnTo>
                  <a:pt x="107156" y="26789"/>
                </a:lnTo>
                <a:lnTo>
                  <a:pt x="125016" y="17860"/>
                </a:lnTo>
                <a:lnTo>
                  <a:pt x="125016" y="8930"/>
                </a:lnTo>
                <a:lnTo>
                  <a:pt x="133945" y="8930"/>
                </a:lnTo>
                <a:lnTo>
                  <a:pt x="125016" y="0"/>
                </a:lnTo>
                <a:lnTo>
                  <a:pt x="107156" y="0"/>
                </a:lnTo>
                <a:lnTo>
                  <a:pt x="80367" y="8930"/>
                </a:lnTo>
                <a:lnTo>
                  <a:pt x="62508" y="17860"/>
                </a:lnTo>
                <a:lnTo>
                  <a:pt x="44649" y="35719"/>
                </a:lnTo>
                <a:lnTo>
                  <a:pt x="26789" y="53578"/>
                </a:lnTo>
                <a:lnTo>
                  <a:pt x="17860" y="71438"/>
                </a:lnTo>
                <a:lnTo>
                  <a:pt x="17860" y="89297"/>
                </a:lnTo>
                <a:lnTo>
                  <a:pt x="17860" y="98227"/>
                </a:lnTo>
                <a:lnTo>
                  <a:pt x="35719" y="107157"/>
                </a:lnTo>
                <a:lnTo>
                  <a:pt x="53578" y="107157"/>
                </a:lnTo>
                <a:lnTo>
                  <a:pt x="71438" y="98227"/>
                </a:lnTo>
                <a:lnTo>
                  <a:pt x="98227" y="89297"/>
                </a:lnTo>
                <a:lnTo>
                  <a:pt x="107156" y="71438"/>
                </a:lnTo>
                <a:lnTo>
                  <a:pt x="10715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3" name="Freeform 22592"/>
          <p:cNvSpPr/>
          <p:nvPr/>
        </p:nvSpPr>
        <p:spPr bwMode="auto">
          <a:xfrm>
            <a:off x="6947297" y="3911203"/>
            <a:ext cx="133946" cy="214313"/>
          </a:xfrm>
          <a:custGeom>
            <a:avLst/>
            <a:gdLst/>
            <a:ahLst/>
            <a:cxnLst/>
            <a:rect l="0" t="0" r="0" b="0"/>
            <a:pathLst>
              <a:path w="133946" h="214313">
                <a:moveTo>
                  <a:pt x="62508" y="107156"/>
                </a:moveTo>
                <a:lnTo>
                  <a:pt x="62508" y="107156"/>
                </a:lnTo>
                <a:lnTo>
                  <a:pt x="53578" y="107156"/>
                </a:lnTo>
                <a:lnTo>
                  <a:pt x="53578" y="107156"/>
                </a:lnTo>
                <a:lnTo>
                  <a:pt x="44648" y="107156"/>
                </a:lnTo>
                <a:lnTo>
                  <a:pt x="26789" y="116086"/>
                </a:lnTo>
                <a:lnTo>
                  <a:pt x="17859" y="125015"/>
                </a:lnTo>
                <a:lnTo>
                  <a:pt x="8930" y="142875"/>
                </a:lnTo>
                <a:lnTo>
                  <a:pt x="0" y="160734"/>
                </a:lnTo>
                <a:lnTo>
                  <a:pt x="0" y="178593"/>
                </a:lnTo>
                <a:lnTo>
                  <a:pt x="0" y="196453"/>
                </a:lnTo>
                <a:lnTo>
                  <a:pt x="8930" y="205383"/>
                </a:lnTo>
                <a:lnTo>
                  <a:pt x="17859" y="214312"/>
                </a:lnTo>
                <a:lnTo>
                  <a:pt x="35719" y="214312"/>
                </a:lnTo>
                <a:lnTo>
                  <a:pt x="44648" y="205383"/>
                </a:lnTo>
                <a:lnTo>
                  <a:pt x="44648" y="196453"/>
                </a:lnTo>
                <a:lnTo>
                  <a:pt x="53578" y="178593"/>
                </a:lnTo>
                <a:lnTo>
                  <a:pt x="62508" y="151804"/>
                </a:lnTo>
                <a:lnTo>
                  <a:pt x="71437" y="125015"/>
                </a:lnTo>
                <a:lnTo>
                  <a:pt x="80367" y="89297"/>
                </a:lnTo>
                <a:lnTo>
                  <a:pt x="89297" y="62508"/>
                </a:lnTo>
                <a:lnTo>
                  <a:pt x="98226" y="35718"/>
                </a:lnTo>
                <a:lnTo>
                  <a:pt x="107156" y="8929"/>
                </a:lnTo>
                <a:lnTo>
                  <a:pt x="116086" y="0"/>
                </a:lnTo>
                <a:lnTo>
                  <a:pt x="116086" y="0"/>
                </a:lnTo>
                <a:lnTo>
                  <a:pt x="107156" y="8929"/>
                </a:lnTo>
                <a:lnTo>
                  <a:pt x="98226" y="26789"/>
                </a:lnTo>
                <a:lnTo>
                  <a:pt x="80367" y="53578"/>
                </a:lnTo>
                <a:lnTo>
                  <a:pt x="71437" y="80367"/>
                </a:lnTo>
                <a:lnTo>
                  <a:pt x="62508" y="107156"/>
                </a:lnTo>
                <a:lnTo>
                  <a:pt x="53578" y="142875"/>
                </a:lnTo>
                <a:lnTo>
                  <a:pt x="62508" y="169664"/>
                </a:lnTo>
                <a:lnTo>
                  <a:pt x="80367" y="187523"/>
                </a:lnTo>
                <a:lnTo>
                  <a:pt x="98226" y="196453"/>
                </a:lnTo>
                <a:lnTo>
                  <a:pt x="116086" y="196453"/>
                </a:lnTo>
                <a:lnTo>
                  <a:pt x="133945" y="187523"/>
                </a:lnTo>
                <a:lnTo>
                  <a:pt x="13394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4" name="Freeform 22593"/>
          <p:cNvSpPr/>
          <p:nvPr/>
        </p:nvSpPr>
        <p:spPr bwMode="auto">
          <a:xfrm>
            <a:off x="7108031" y="4000500"/>
            <a:ext cx="178595" cy="276821"/>
          </a:xfrm>
          <a:custGeom>
            <a:avLst/>
            <a:gdLst/>
            <a:ahLst/>
            <a:cxnLst/>
            <a:rect l="0" t="0" r="0" b="0"/>
            <a:pathLst>
              <a:path w="178595" h="276821">
                <a:moveTo>
                  <a:pt x="8930" y="44648"/>
                </a:moveTo>
                <a:lnTo>
                  <a:pt x="8930" y="53578"/>
                </a:lnTo>
                <a:lnTo>
                  <a:pt x="0" y="53578"/>
                </a:lnTo>
                <a:lnTo>
                  <a:pt x="0" y="53578"/>
                </a:lnTo>
                <a:lnTo>
                  <a:pt x="0" y="53578"/>
                </a:lnTo>
                <a:lnTo>
                  <a:pt x="0" y="53578"/>
                </a:lnTo>
                <a:lnTo>
                  <a:pt x="8930" y="53578"/>
                </a:lnTo>
                <a:lnTo>
                  <a:pt x="17860" y="53578"/>
                </a:lnTo>
                <a:lnTo>
                  <a:pt x="26789" y="44648"/>
                </a:lnTo>
                <a:lnTo>
                  <a:pt x="44649" y="35718"/>
                </a:lnTo>
                <a:lnTo>
                  <a:pt x="62508" y="17859"/>
                </a:lnTo>
                <a:lnTo>
                  <a:pt x="80367" y="17859"/>
                </a:lnTo>
                <a:lnTo>
                  <a:pt x="98227" y="8929"/>
                </a:lnTo>
                <a:lnTo>
                  <a:pt x="107157" y="0"/>
                </a:lnTo>
                <a:lnTo>
                  <a:pt x="107157" y="8929"/>
                </a:lnTo>
                <a:lnTo>
                  <a:pt x="107157" y="17859"/>
                </a:lnTo>
                <a:lnTo>
                  <a:pt x="89297" y="44648"/>
                </a:lnTo>
                <a:lnTo>
                  <a:pt x="71438" y="71437"/>
                </a:lnTo>
                <a:lnTo>
                  <a:pt x="53578" y="116086"/>
                </a:lnTo>
                <a:lnTo>
                  <a:pt x="35719" y="160734"/>
                </a:lnTo>
                <a:lnTo>
                  <a:pt x="35719" y="196453"/>
                </a:lnTo>
                <a:lnTo>
                  <a:pt x="26789" y="232171"/>
                </a:lnTo>
                <a:lnTo>
                  <a:pt x="26789" y="258961"/>
                </a:lnTo>
                <a:lnTo>
                  <a:pt x="26789" y="276820"/>
                </a:lnTo>
                <a:lnTo>
                  <a:pt x="26789" y="276820"/>
                </a:lnTo>
                <a:lnTo>
                  <a:pt x="26789" y="267890"/>
                </a:lnTo>
                <a:lnTo>
                  <a:pt x="35719" y="250031"/>
                </a:lnTo>
                <a:lnTo>
                  <a:pt x="35719" y="223242"/>
                </a:lnTo>
                <a:lnTo>
                  <a:pt x="35719" y="187523"/>
                </a:lnTo>
                <a:lnTo>
                  <a:pt x="44649" y="142875"/>
                </a:lnTo>
                <a:lnTo>
                  <a:pt x="62508" y="98226"/>
                </a:lnTo>
                <a:lnTo>
                  <a:pt x="80367" y="71437"/>
                </a:lnTo>
                <a:lnTo>
                  <a:pt x="98227" y="35718"/>
                </a:lnTo>
                <a:lnTo>
                  <a:pt x="116086" y="17859"/>
                </a:lnTo>
                <a:lnTo>
                  <a:pt x="133946" y="0"/>
                </a:lnTo>
                <a:lnTo>
                  <a:pt x="151805" y="0"/>
                </a:lnTo>
                <a:lnTo>
                  <a:pt x="160735" y="0"/>
                </a:lnTo>
                <a:lnTo>
                  <a:pt x="178594" y="0"/>
                </a:lnTo>
                <a:lnTo>
                  <a:pt x="178594" y="8929"/>
                </a:lnTo>
                <a:lnTo>
                  <a:pt x="178594" y="17859"/>
                </a:lnTo>
                <a:lnTo>
                  <a:pt x="169664" y="26789"/>
                </a:lnTo>
                <a:lnTo>
                  <a:pt x="151805" y="44648"/>
                </a:lnTo>
                <a:lnTo>
                  <a:pt x="133946" y="53578"/>
                </a:lnTo>
                <a:lnTo>
                  <a:pt x="107157" y="53578"/>
                </a:lnTo>
                <a:lnTo>
                  <a:pt x="89297" y="62507"/>
                </a:lnTo>
                <a:lnTo>
                  <a:pt x="80367" y="71437"/>
                </a:lnTo>
                <a:lnTo>
                  <a:pt x="80367" y="71437"/>
                </a:lnTo>
                <a:lnTo>
                  <a:pt x="98227" y="62507"/>
                </a:lnTo>
                <a:lnTo>
                  <a:pt x="98227"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5" name="Freeform 22594"/>
          <p:cNvSpPr/>
          <p:nvPr/>
        </p:nvSpPr>
        <p:spPr bwMode="auto">
          <a:xfrm>
            <a:off x="6983016" y="3982640"/>
            <a:ext cx="151805" cy="133947"/>
          </a:xfrm>
          <a:custGeom>
            <a:avLst/>
            <a:gdLst/>
            <a:ahLst/>
            <a:cxnLst/>
            <a:rect l="0" t="0" r="0" b="0"/>
            <a:pathLst>
              <a:path w="151805" h="133947">
                <a:moveTo>
                  <a:pt x="44648" y="17860"/>
                </a:moveTo>
                <a:lnTo>
                  <a:pt x="44648" y="17860"/>
                </a:lnTo>
                <a:lnTo>
                  <a:pt x="53578" y="8930"/>
                </a:lnTo>
                <a:lnTo>
                  <a:pt x="53578" y="8930"/>
                </a:lnTo>
                <a:lnTo>
                  <a:pt x="62507" y="0"/>
                </a:lnTo>
                <a:lnTo>
                  <a:pt x="71437" y="0"/>
                </a:lnTo>
                <a:lnTo>
                  <a:pt x="80367" y="0"/>
                </a:lnTo>
                <a:lnTo>
                  <a:pt x="71437" y="8930"/>
                </a:lnTo>
                <a:lnTo>
                  <a:pt x="62507" y="17860"/>
                </a:lnTo>
                <a:lnTo>
                  <a:pt x="53578" y="35719"/>
                </a:lnTo>
                <a:lnTo>
                  <a:pt x="35718" y="53578"/>
                </a:lnTo>
                <a:lnTo>
                  <a:pt x="26789" y="80367"/>
                </a:lnTo>
                <a:lnTo>
                  <a:pt x="8929" y="98227"/>
                </a:lnTo>
                <a:lnTo>
                  <a:pt x="0" y="116086"/>
                </a:lnTo>
                <a:lnTo>
                  <a:pt x="0" y="133946"/>
                </a:lnTo>
                <a:lnTo>
                  <a:pt x="0" y="133946"/>
                </a:lnTo>
                <a:lnTo>
                  <a:pt x="8929" y="133946"/>
                </a:lnTo>
                <a:lnTo>
                  <a:pt x="17859" y="125016"/>
                </a:lnTo>
                <a:lnTo>
                  <a:pt x="35718" y="116086"/>
                </a:lnTo>
                <a:lnTo>
                  <a:pt x="53578" y="89297"/>
                </a:lnTo>
                <a:lnTo>
                  <a:pt x="80367" y="71438"/>
                </a:lnTo>
                <a:lnTo>
                  <a:pt x="98226" y="44649"/>
                </a:lnTo>
                <a:lnTo>
                  <a:pt x="125015" y="17860"/>
                </a:lnTo>
                <a:lnTo>
                  <a:pt x="142875" y="0"/>
                </a:lnTo>
                <a:lnTo>
                  <a:pt x="142875" y="0"/>
                </a:lnTo>
                <a:lnTo>
                  <a:pt x="142875" y="0"/>
                </a:lnTo>
                <a:lnTo>
                  <a:pt x="142875" y="17860"/>
                </a:lnTo>
                <a:lnTo>
                  <a:pt x="133945" y="35719"/>
                </a:lnTo>
                <a:lnTo>
                  <a:pt x="125015" y="62508"/>
                </a:lnTo>
                <a:lnTo>
                  <a:pt x="116086" y="89297"/>
                </a:lnTo>
                <a:lnTo>
                  <a:pt x="116086" y="116086"/>
                </a:lnTo>
                <a:lnTo>
                  <a:pt x="116086" y="125016"/>
                </a:lnTo>
                <a:lnTo>
                  <a:pt x="133945" y="133946"/>
                </a:lnTo>
                <a:lnTo>
                  <a:pt x="151804" y="125016"/>
                </a:lnTo>
                <a:lnTo>
                  <a:pt x="15180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6" name="Freeform 22595"/>
          <p:cNvSpPr/>
          <p:nvPr/>
        </p:nvSpPr>
        <p:spPr bwMode="auto">
          <a:xfrm>
            <a:off x="1741289" y="4429125"/>
            <a:ext cx="116087" cy="98227"/>
          </a:xfrm>
          <a:custGeom>
            <a:avLst/>
            <a:gdLst/>
            <a:ahLst/>
            <a:cxnLst/>
            <a:rect l="0" t="0" r="0" b="0"/>
            <a:pathLst>
              <a:path w="116087" h="98227">
                <a:moveTo>
                  <a:pt x="0" y="0"/>
                </a:moveTo>
                <a:lnTo>
                  <a:pt x="0" y="0"/>
                </a:lnTo>
                <a:lnTo>
                  <a:pt x="0" y="0"/>
                </a:lnTo>
                <a:lnTo>
                  <a:pt x="0" y="8929"/>
                </a:lnTo>
                <a:lnTo>
                  <a:pt x="0" y="8929"/>
                </a:lnTo>
                <a:lnTo>
                  <a:pt x="0" y="17859"/>
                </a:lnTo>
                <a:lnTo>
                  <a:pt x="8930" y="35718"/>
                </a:lnTo>
                <a:lnTo>
                  <a:pt x="8930" y="53578"/>
                </a:lnTo>
                <a:lnTo>
                  <a:pt x="8930" y="71437"/>
                </a:lnTo>
                <a:lnTo>
                  <a:pt x="17859" y="89296"/>
                </a:lnTo>
                <a:lnTo>
                  <a:pt x="26789" y="98226"/>
                </a:lnTo>
                <a:lnTo>
                  <a:pt x="44649" y="98226"/>
                </a:lnTo>
                <a:lnTo>
                  <a:pt x="62508" y="98226"/>
                </a:lnTo>
                <a:lnTo>
                  <a:pt x="80367" y="89296"/>
                </a:lnTo>
                <a:lnTo>
                  <a:pt x="98227" y="80367"/>
                </a:lnTo>
                <a:lnTo>
                  <a:pt x="116086" y="71437"/>
                </a:lnTo>
                <a:lnTo>
                  <a:pt x="116086"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7" name="Freeform 22596"/>
          <p:cNvSpPr/>
          <p:nvPr/>
        </p:nvSpPr>
        <p:spPr bwMode="auto">
          <a:xfrm>
            <a:off x="1768078" y="4429125"/>
            <a:ext cx="71439" cy="35719"/>
          </a:xfrm>
          <a:custGeom>
            <a:avLst/>
            <a:gdLst/>
            <a:ahLst/>
            <a:cxnLst/>
            <a:rect l="0" t="0" r="0" b="0"/>
            <a:pathLst>
              <a:path w="71439" h="35719">
                <a:moveTo>
                  <a:pt x="0" y="26789"/>
                </a:moveTo>
                <a:lnTo>
                  <a:pt x="0" y="26789"/>
                </a:lnTo>
                <a:lnTo>
                  <a:pt x="8930" y="35718"/>
                </a:lnTo>
                <a:lnTo>
                  <a:pt x="17860" y="35718"/>
                </a:lnTo>
                <a:lnTo>
                  <a:pt x="35719" y="35718"/>
                </a:lnTo>
                <a:lnTo>
                  <a:pt x="53578" y="35718"/>
                </a:lnTo>
                <a:lnTo>
                  <a:pt x="62508" y="26789"/>
                </a:lnTo>
                <a:lnTo>
                  <a:pt x="71438" y="26789"/>
                </a:lnTo>
                <a:lnTo>
                  <a:pt x="71438" y="17859"/>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8" name="Freeform 22597"/>
          <p:cNvSpPr/>
          <p:nvPr/>
        </p:nvSpPr>
        <p:spPr bwMode="auto">
          <a:xfrm>
            <a:off x="1741289" y="4357687"/>
            <a:ext cx="160735" cy="26790"/>
          </a:xfrm>
          <a:custGeom>
            <a:avLst/>
            <a:gdLst/>
            <a:ahLst/>
            <a:cxnLst/>
            <a:rect l="0" t="0" r="0" b="0"/>
            <a:pathLst>
              <a:path w="160735" h="26790">
                <a:moveTo>
                  <a:pt x="0" y="26789"/>
                </a:moveTo>
                <a:lnTo>
                  <a:pt x="8930" y="17859"/>
                </a:lnTo>
                <a:lnTo>
                  <a:pt x="17859" y="17859"/>
                </a:lnTo>
                <a:lnTo>
                  <a:pt x="26789" y="17859"/>
                </a:lnTo>
                <a:lnTo>
                  <a:pt x="53578" y="8930"/>
                </a:lnTo>
                <a:lnTo>
                  <a:pt x="71438" y="8930"/>
                </a:lnTo>
                <a:lnTo>
                  <a:pt x="98227" y="8930"/>
                </a:lnTo>
                <a:lnTo>
                  <a:pt x="116086" y="0"/>
                </a:lnTo>
                <a:lnTo>
                  <a:pt x="142875" y="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99" name="Freeform 22598"/>
          <p:cNvSpPr/>
          <p:nvPr/>
        </p:nvSpPr>
        <p:spPr bwMode="auto">
          <a:xfrm>
            <a:off x="1955602" y="4366617"/>
            <a:ext cx="17860" cy="160735"/>
          </a:xfrm>
          <a:custGeom>
            <a:avLst/>
            <a:gdLst/>
            <a:ahLst/>
            <a:cxnLst/>
            <a:rect l="0" t="0" r="0" b="0"/>
            <a:pathLst>
              <a:path w="17860" h="160735">
                <a:moveTo>
                  <a:pt x="17859" y="0"/>
                </a:moveTo>
                <a:lnTo>
                  <a:pt x="17859" y="0"/>
                </a:lnTo>
                <a:lnTo>
                  <a:pt x="17859" y="8929"/>
                </a:lnTo>
                <a:lnTo>
                  <a:pt x="17859" y="17859"/>
                </a:lnTo>
                <a:lnTo>
                  <a:pt x="17859" y="35719"/>
                </a:lnTo>
                <a:lnTo>
                  <a:pt x="17859" y="53578"/>
                </a:lnTo>
                <a:lnTo>
                  <a:pt x="17859" y="71437"/>
                </a:lnTo>
                <a:lnTo>
                  <a:pt x="17859" y="89297"/>
                </a:lnTo>
                <a:lnTo>
                  <a:pt x="17859" y="107156"/>
                </a:lnTo>
                <a:lnTo>
                  <a:pt x="17859" y="125015"/>
                </a:lnTo>
                <a:lnTo>
                  <a:pt x="17859" y="142875"/>
                </a:lnTo>
                <a:lnTo>
                  <a:pt x="8929" y="151804"/>
                </a:lnTo>
                <a:lnTo>
                  <a:pt x="8929" y="16073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0" name="Freeform 22599"/>
          <p:cNvSpPr/>
          <p:nvPr/>
        </p:nvSpPr>
        <p:spPr bwMode="auto">
          <a:xfrm>
            <a:off x="1875234" y="4330898"/>
            <a:ext cx="214314" cy="35720"/>
          </a:xfrm>
          <a:custGeom>
            <a:avLst/>
            <a:gdLst/>
            <a:ahLst/>
            <a:cxnLst/>
            <a:rect l="0" t="0" r="0" b="0"/>
            <a:pathLst>
              <a:path w="214314" h="35720">
                <a:moveTo>
                  <a:pt x="0" y="0"/>
                </a:moveTo>
                <a:lnTo>
                  <a:pt x="0" y="0"/>
                </a:lnTo>
                <a:lnTo>
                  <a:pt x="0" y="8930"/>
                </a:lnTo>
                <a:lnTo>
                  <a:pt x="0" y="17859"/>
                </a:lnTo>
                <a:lnTo>
                  <a:pt x="8930" y="26789"/>
                </a:lnTo>
                <a:lnTo>
                  <a:pt x="26789" y="35719"/>
                </a:lnTo>
                <a:lnTo>
                  <a:pt x="44649" y="35719"/>
                </a:lnTo>
                <a:lnTo>
                  <a:pt x="80368" y="35719"/>
                </a:lnTo>
                <a:lnTo>
                  <a:pt x="116086" y="35719"/>
                </a:lnTo>
                <a:lnTo>
                  <a:pt x="151805" y="26789"/>
                </a:lnTo>
                <a:lnTo>
                  <a:pt x="178594" y="26789"/>
                </a:lnTo>
                <a:lnTo>
                  <a:pt x="214313" y="17859"/>
                </a:lnTo>
                <a:lnTo>
                  <a:pt x="21431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1" name="Freeform 22600"/>
          <p:cNvSpPr/>
          <p:nvPr/>
        </p:nvSpPr>
        <p:spPr bwMode="auto">
          <a:xfrm>
            <a:off x="2134195" y="4429125"/>
            <a:ext cx="98228" cy="89297"/>
          </a:xfrm>
          <a:custGeom>
            <a:avLst/>
            <a:gdLst/>
            <a:ahLst/>
            <a:cxnLst/>
            <a:rect l="0" t="0" r="0" b="0"/>
            <a:pathLst>
              <a:path w="98228" h="89297">
                <a:moveTo>
                  <a:pt x="35719" y="53578"/>
                </a:moveTo>
                <a:lnTo>
                  <a:pt x="35719" y="44648"/>
                </a:lnTo>
                <a:lnTo>
                  <a:pt x="35719" y="44648"/>
                </a:lnTo>
                <a:lnTo>
                  <a:pt x="35719" y="35718"/>
                </a:lnTo>
                <a:lnTo>
                  <a:pt x="35719" y="35718"/>
                </a:lnTo>
                <a:lnTo>
                  <a:pt x="26789" y="26789"/>
                </a:lnTo>
                <a:lnTo>
                  <a:pt x="17860" y="35718"/>
                </a:lnTo>
                <a:lnTo>
                  <a:pt x="8930" y="35718"/>
                </a:lnTo>
                <a:lnTo>
                  <a:pt x="8930" y="44648"/>
                </a:lnTo>
                <a:lnTo>
                  <a:pt x="0" y="62507"/>
                </a:lnTo>
                <a:lnTo>
                  <a:pt x="0" y="71437"/>
                </a:lnTo>
                <a:lnTo>
                  <a:pt x="0" y="89296"/>
                </a:lnTo>
                <a:lnTo>
                  <a:pt x="8930" y="89296"/>
                </a:lnTo>
                <a:lnTo>
                  <a:pt x="17860" y="89296"/>
                </a:lnTo>
                <a:lnTo>
                  <a:pt x="35719" y="89296"/>
                </a:lnTo>
                <a:lnTo>
                  <a:pt x="53578" y="80367"/>
                </a:lnTo>
                <a:lnTo>
                  <a:pt x="71438" y="71437"/>
                </a:lnTo>
                <a:lnTo>
                  <a:pt x="89297" y="53578"/>
                </a:lnTo>
                <a:lnTo>
                  <a:pt x="98227" y="35718"/>
                </a:lnTo>
                <a:lnTo>
                  <a:pt x="98227" y="17859"/>
                </a:lnTo>
                <a:lnTo>
                  <a:pt x="89297" y="8929"/>
                </a:lnTo>
                <a:lnTo>
                  <a:pt x="71438" y="0"/>
                </a:lnTo>
                <a:lnTo>
                  <a:pt x="62508" y="0"/>
                </a:lnTo>
                <a:lnTo>
                  <a:pt x="44649" y="0"/>
                </a:lnTo>
                <a:lnTo>
                  <a:pt x="35719" y="8929"/>
                </a:lnTo>
                <a:lnTo>
                  <a:pt x="35719" y="17859"/>
                </a:lnTo>
                <a:lnTo>
                  <a:pt x="35719" y="26789"/>
                </a:lnTo>
                <a:lnTo>
                  <a:pt x="53578" y="35718"/>
                </a:lnTo>
                <a:lnTo>
                  <a:pt x="62508" y="35718"/>
                </a:lnTo>
                <a:lnTo>
                  <a:pt x="80368" y="35718"/>
                </a:lnTo>
                <a:lnTo>
                  <a:pt x="8036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2" name="Freeform 22601"/>
          <p:cNvSpPr/>
          <p:nvPr/>
        </p:nvSpPr>
        <p:spPr bwMode="auto">
          <a:xfrm>
            <a:off x="2277070" y="4420195"/>
            <a:ext cx="80369" cy="80368"/>
          </a:xfrm>
          <a:custGeom>
            <a:avLst/>
            <a:gdLst/>
            <a:ahLst/>
            <a:cxnLst/>
            <a:rect l="0" t="0" r="0" b="0"/>
            <a:pathLst>
              <a:path w="80369" h="80368">
                <a:moveTo>
                  <a:pt x="17860" y="0"/>
                </a:moveTo>
                <a:lnTo>
                  <a:pt x="17860" y="0"/>
                </a:lnTo>
                <a:lnTo>
                  <a:pt x="8930" y="8930"/>
                </a:lnTo>
                <a:lnTo>
                  <a:pt x="8930" y="17859"/>
                </a:lnTo>
                <a:lnTo>
                  <a:pt x="0" y="26789"/>
                </a:lnTo>
                <a:lnTo>
                  <a:pt x="0" y="44648"/>
                </a:lnTo>
                <a:lnTo>
                  <a:pt x="0" y="62508"/>
                </a:lnTo>
                <a:lnTo>
                  <a:pt x="0" y="71437"/>
                </a:lnTo>
                <a:lnTo>
                  <a:pt x="0" y="80367"/>
                </a:lnTo>
                <a:lnTo>
                  <a:pt x="0" y="80367"/>
                </a:lnTo>
                <a:lnTo>
                  <a:pt x="0" y="80367"/>
                </a:lnTo>
                <a:lnTo>
                  <a:pt x="8930" y="80367"/>
                </a:lnTo>
                <a:lnTo>
                  <a:pt x="17860" y="62508"/>
                </a:lnTo>
                <a:lnTo>
                  <a:pt x="17860" y="53578"/>
                </a:lnTo>
                <a:lnTo>
                  <a:pt x="35719" y="35719"/>
                </a:lnTo>
                <a:lnTo>
                  <a:pt x="44649" y="17859"/>
                </a:lnTo>
                <a:lnTo>
                  <a:pt x="53578" y="8930"/>
                </a:lnTo>
                <a:lnTo>
                  <a:pt x="71438" y="8930"/>
                </a:lnTo>
                <a:lnTo>
                  <a:pt x="80368" y="8930"/>
                </a:lnTo>
                <a:lnTo>
                  <a:pt x="80368" y="17859"/>
                </a:lnTo>
                <a:lnTo>
                  <a:pt x="8036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3" name="Freeform 22602"/>
          <p:cNvSpPr/>
          <p:nvPr/>
        </p:nvSpPr>
        <p:spPr bwMode="auto">
          <a:xfrm>
            <a:off x="2402086" y="4446984"/>
            <a:ext cx="8931" cy="44649"/>
          </a:xfrm>
          <a:custGeom>
            <a:avLst/>
            <a:gdLst/>
            <a:ahLst/>
            <a:cxnLst/>
            <a:rect l="0" t="0" r="0" b="0"/>
            <a:pathLst>
              <a:path w="8931" h="44649">
                <a:moveTo>
                  <a:pt x="8930" y="0"/>
                </a:moveTo>
                <a:lnTo>
                  <a:pt x="8930" y="8930"/>
                </a:lnTo>
                <a:lnTo>
                  <a:pt x="8930" y="8930"/>
                </a:lnTo>
                <a:lnTo>
                  <a:pt x="8930" y="17859"/>
                </a:lnTo>
                <a:lnTo>
                  <a:pt x="0" y="26789"/>
                </a:lnTo>
                <a:lnTo>
                  <a:pt x="0" y="35719"/>
                </a:lnTo>
                <a:lnTo>
                  <a:pt x="0" y="35719"/>
                </a:lnTo>
                <a:lnTo>
                  <a:pt x="0" y="44648"/>
                </a:lnTo>
                <a:lnTo>
                  <a:pt x="0" y="44648"/>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4" name="Freeform 22603"/>
          <p:cNvSpPr/>
          <p:nvPr/>
        </p:nvSpPr>
        <p:spPr bwMode="auto">
          <a:xfrm>
            <a:off x="2402086" y="4339828"/>
            <a:ext cx="35720" cy="53579"/>
          </a:xfrm>
          <a:custGeom>
            <a:avLst/>
            <a:gdLst/>
            <a:ahLst/>
            <a:cxnLst/>
            <a:rect l="0" t="0" r="0" b="0"/>
            <a:pathLst>
              <a:path w="35720" h="53579">
                <a:moveTo>
                  <a:pt x="0" y="0"/>
                </a:moveTo>
                <a:lnTo>
                  <a:pt x="0" y="0"/>
                </a:lnTo>
                <a:lnTo>
                  <a:pt x="8930" y="8929"/>
                </a:lnTo>
                <a:lnTo>
                  <a:pt x="8930" y="17859"/>
                </a:lnTo>
                <a:lnTo>
                  <a:pt x="8930" y="26789"/>
                </a:lnTo>
                <a:lnTo>
                  <a:pt x="17859" y="35718"/>
                </a:lnTo>
                <a:lnTo>
                  <a:pt x="26789" y="44648"/>
                </a:lnTo>
                <a:lnTo>
                  <a:pt x="35719" y="53578"/>
                </a:lnTo>
                <a:lnTo>
                  <a:pt x="3571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5" name="Freeform 22604"/>
          <p:cNvSpPr/>
          <p:nvPr/>
        </p:nvSpPr>
        <p:spPr bwMode="auto">
          <a:xfrm>
            <a:off x="2482453" y="4375546"/>
            <a:ext cx="89298" cy="151806"/>
          </a:xfrm>
          <a:custGeom>
            <a:avLst/>
            <a:gdLst/>
            <a:ahLst/>
            <a:cxnLst/>
            <a:rect l="0" t="0" r="0" b="0"/>
            <a:pathLst>
              <a:path w="89298" h="151806">
                <a:moveTo>
                  <a:pt x="35719" y="0"/>
                </a:moveTo>
                <a:lnTo>
                  <a:pt x="35719" y="0"/>
                </a:lnTo>
                <a:lnTo>
                  <a:pt x="26789" y="8930"/>
                </a:lnTo>
                <a:lnTo>
                  <a:pt x="17860" y="17860"/>
                </a:lnTo>
                <a:lnTo>
                  <a:pt x="8930" y="26790"/>
                </a:lnTo>
                <a:lnTo>
                  <a:pt x="8930" y="35719"/>
                </a:lnTo>
                <a:lnTo>
                  <a:pt x="0" y="44649"/>
                </a:lnTo>
                <a:lnTo>
                  <a:pt x="8930" y="62508"/>
                </a:lnTo>
                <a:lnTo>
                  <a:pt x="8930" y="62508"/>
                </a:lnTo>
                <a:lnTo>
                  <a:pt x="26789" y="71438"/>
                </a:lnTo>
                <a:lnTo>
                  <a:pt x="35719" y="62508"/>
                </a:lnTo>
                <a:lnTo>
                  <a:pt x="53578" y="62508"/>
                </a:lnTo>
                <a:lnTo>
                  <a:pt x="62508" y="44649"/>
                </a:lnTo>
                <a:lnTo>
                  <a:pt x="71438" y="35719"/>
                </a:lnTo>
                <a:lnTo>
                  <a:pt x="80367" y="26790"/>
                </a:lnTo>
                <a:lnTo>
                  <a:pt x="80367" y="17860"/>
                </a:lnTo>
                <a:lnTo>
                  <a:pt x="80367" y="17860"/>
                </a:lnTo>
                <a:lnTo>
                  <a:pt x="80367" y="17860"/>
                </a:lnTo>
                <a:lnTo>
                  <a:pt x="71438" y="26790"/>
                </a:lnTo>
                <a:lnTo>
                  <a:pt x="71438" y="44649"/>
                </a:lnTo>
                <a:lnTo>
                  <a:pt x="71438" y="53579"/>
                </a:lnTo>
                <a:lnTo>
                  <a:pt x="80367" y="71438"/>
                </a:lnTo>
                <a:lnTo>
                  <a:pt x="80367" y="89297"/>
                </a:lnTo>
                <a:lnTo>
                  <a:pt x="80367" y="98227"/>
                </a:lnTo>
                <a:lnTo>
                  <a:pt x="89297" y="116086"/>
                </a:lnTo>
                <a:lnTo>
                  <a:pt x="89297" y="125016"/>
                </a:lnTo>
                <a:lnTo>
                  <a:pt x="80367" y="142875"/>
                </a:lnTo>
                <a:lnTo>
                  <a:pt x="71438" y="151805"/>
                </a:lnTo>
                <a:lnTo>
                  <a:pt x="7143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6" name="Freeform 22605"/>
          <p:cNvSpPr/>
          <p:nvPr/>
        </p:nvSpPr>
        <p:spPr bwMode="auto">
          <a:xfrm>
            <a:off x="1741289" y="4554140"/>
            <a:ext cx="750095" cy="62509"/>
          </a:xfrm>
          <a:custGeom>
            <a:avLst/>
            <a:gdLst/>
            <a:ahLst/>
            <a:cxnLst/>
            <a:rect l="0" t="0" r="0" b="0"/>
            <a:pathLst>
              <a:path w="750095" h="62509">
                <a:moveTo>
                  <a:pt x="8930" y="53578"/>
                </a:moveTo>
                <a:lnTo>
                  <a:pt x="0" y="53578"/>
                </a:lnTo>
                <a:lnTo>
                  <a:pt x="0" y="53578"/>
                </a:lnTo>
                <a:lnTo>
                  <a:pt x="8930" y="53578"/>
                </a:lnTo>
                <a:lnTo>
                  <a:pt x="17859" y="53578"/>
                </a:lnTo>
                <a:lnTo>
                  <a:pt x="35719" y="62508"/>
                </a:lnTo>
                <a:lnTo>
                  <a:pt x="62508" y="62508"/>
                </a:lnTo>
                <a:lnTo>
                  <a:pt x="107156" y="62508"/>
                </a:lnTo>
                <a:lnTo>
                  <a:pt x="169664" y="62508"/>
                </a:lnTo>
                <a:lnTo>
                  <a:pt x="241102" y="53578"/>
                </a:lnTo>
                <a:lnTo>
                  <a:pt x="330399" y="44649"/>
                </a:lnTo>
                <a:lnTo>
                  <a:pt x="419695" y="35719"/>
                </a:lnTo>
                <a:lnTo>
                  <a:pt x="517922" y="26789"/>
                </a:lnTo>
                <a:lnTo>
                  <a:pt x="607219" y="8930"/>
                </a:lnTo>
                <a:lnTo>
                  <a:pt x="687586" y="8930"/>
                </a:lnTo>
                <a:lnTo>
                  <a:pt x="750094" y="0"/>
                </a:lnTo>
                <a:lnTo>
                  <a:pt x="7500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7" name="Freeform 22606"/>
          <p:cNvSpPr/>
          <p:nvPr/>
        </p:nvSpPr>
        <p:spPr bwMode="auto">
          <a:xfrm>
            <a:off x="1848445" y="4670226"/>
            <a:ext cx="71439" cy="178595"/>
          </a:xfrm>
          <a:custGeom>
            <a:avLst/>
            <a:gdLst/>
            <a:ahLst/>
            <a:cxnLst/>
            <a:rect l="0" t="0" r="0" b="0"/>
            <a:pathLst>
              <a:path w="71439" h="178595">
                <a:moveTo>
                  <a:pt x="8930" y="0"/>
                </a:moveTo>
                <a:lnTo>
                  <a:pt x="8930" y="0"/>
                </a:lnTo>
                <a:lnTo>
                  <a:pt x="8930" y="0"/>
                </a:lnTo>
                <a:lnTo>
                  <a:pt x="8930" y="0"/>
                </a:lnTo>
                <a:lnTo>
                  <a:pt x="8930" y="8930"/>
                </a:lnTo>
                <a:lnTo>
                  <a:pt x="8930" y="17860"/>
                </a:lnTo>
                <a:lnTo>
                  <a:pt x="8930" y="26789"/>
                </a:lnTo>
                <a:lnTo>
                  <a:pt x="0" y="53578"/>
                </a:lnTo>
                <a:lnTo>
                  <a:pt x="0" y="80367"/>
                </a:lnTo>
                <a:lnTo>
                  <a:pt x="0" y="98227"/>
                </a:lnTo>
                <a:lnTo>
                  <a:pt x="0" y="125016"/>
                </a:lnTo>
                <a:lnTo>
                  <a:pt x="0" y="151805"/>
                </a:lnTo>
                <a:lnTo>
                  <a:pt x="8930" y="160735"/>
                </a:lnTo>
                <a:lnTo>
                  <a:pt x="17860" y="169664"/>
                </a:lnTo>
                <a:lnTo>
                  <a:pt x="35719" y="178594"/>
                </a:lnTo>
                <a:lnTo>
                  <a:pt x="53578" y="169664"/>
                </a:lnTo>
                <a:lnTo>
                  <a:pt x="71438" y="169664"/>
                </a:lnTo>
                <a:lnTo>
                  <a:pt x="7143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8" name="Freeform 22607"/>
          <p:cNvSpPr/>
          <p:nvPr/>
        </p:nvSpPr>
        <p:spPr bwMode="auto">
          <a:xfrm>
            <a:off x="1946672" y="4786312"/>
            <a:ext cx="8931" cy="17860"/>
          </a:xfrm>
          <a:custGeom>
            <a:avLst/>
            <a:gdLst/>
            <a:ahLst/>
            <a:cxnLst/>
            <a:rect l="0" t="0" r="0" b="0"/>
            <a:pathLst>
              <a:path w="8931" h="17860">
                <a:moveTo>
                  <a:pt x="0" y="17859"/>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09" name="Freeform 22608"/>
          <p:cNvSpPr/>
          <p:nvPr/>
        </p:nvSpPr>
        <p:spPr bwMode="auto">
          <a:xfrm>
            <a:off x="1830586" y="4688086"/>
            <a:ext cx="116087" cy="71438"/>
          </a:xfrm>
          <a:custGeom>
            <a:avLst/>
            <a:gdLst/>
            <a:ahLst/>
            <a:cxnLst/>
            <a:rect l="0" t="0" r="0" b="0"/>
            <a:pathLst>
              <a:path w="116087" h="71438">
                <a:moveTo>
                  <a:pt x="0" y="71437"/>
                </a:moveTo>
                <a:lnTo>
                  <a:pt x="8930" y="71437"/>
                </a:lnTo>
                <a:lnTo>
                  <a:pt x="17859" y="62507"/>
                </a:lnTo>
                <a:lnTo>
                  <a:pt x="35719" y="53578"/>
                </a:lnTo>
                <a:lnTo>
                  <a:pt x="62508" y="35718"/>
                </a:lnTo>
                <a:lnTo>
                  <a:pt x="89297" y="26789"/>
                </a:lnTo>
                <a:lnTo>
                  <a:pt x="107156" y="1785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0" name="Freeform 22609"/>
          <p:cNvSpPr/>
          <p:nvPr/>
        </p:nvSpPr>
        <p:spPr bwMode="auto">
          <a:xfrm>
            <a:off x="1794867" y="4634507"/>
            <a:ext cx="196454" cy="26790"/>
          </a:xfrm>
          <a:custGeom>
            <a:avLst/>
            <a:gdLst/>
            <a:ahLst/>
            <a:cxnLst/>
            <a:rect l="0" t="0" r="0" b="0"/>
            <a:pathLst>
              <a:path w="196454" h="26790">
                <a:moveTo>
                  <a:pt x="0" y="26789"/>
                </a:moveTo>
                <a:lnTo>
                  <a:pt x="0" y="26789"/>
                </a:lnTo>
                <a:lnTo>
                  <a:pt x="0" y="26789"/>
                </a:lnTo>
                <a:lnTo>
                  <a:pt x="0" y="26789"/>
                </a:lnTo>
                <a:lnTo>
                  <a:pt x="8930" y="26789"/>
                </a:lnTo>
                <a:lnTo>
                  <a:pt x="26789" y="26789"/>
                </a:lnTo>
                <a:lnTo>
                  <a:pt x="53578" y="17860"/>
                </a:lnTo>
                <a:lnTo>
                  <a:pt x="80367" y="17860"/>
                </a:lnTo>
                <a:lnTo>
                  <a:pt x="116086" y="8930"/>
                </a:lnTo>
                <a:lnTo>
                  <a:pt x="142875" y="8930"/>
                </a:lnTo>
                <a:lnTo>
                  <a:pt x="169664"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1" name="Freeform 22610"/>
          <p:cNvSpPr/>
          <p:nvPr/>
        </p:nvSpPr>
        <p:spPr bwMode="auto">
          <a:xfrm>
            <a:off x="2018109" y="4670226"/>
            <a:ext cx="26790" cy="160736"/>
          </a:xfrm>
          <a:custGeom>
            <a:avLst/>
            <a:gdLst/>
            <a:ahLst/>
            <a:cxnLst/>
            <a:rect l="0" t="0" r="0" b="0"/>
            <a:pathLst>
              <a:path w="26790" h="160736">
                <a:moveTo>
                  <a:pt x="26789" y="0"/>
                </a:moveTo>
                <a:lnTo>
                  <a:pt x="26789" y="8930"/>
                </a:lnTo>
                <a:lnTo>
                  <a:pt x="26789" y="8930"/>
                </a:lnTo>
                <a:lnTo>
                  <a:pt x="17860" y="17860"/>
                </a:lnTo>
                <a:lnTo>
                  <a:pt x="17860" y="35719"/>
                </a:lnTo>
                <a:lnTo>
                  <a:pt x="17860" y="53578"/>
                </a:lnTo>
                <a:lnTo>
                  <a:pt x="17860" y="89297"/>
                </a:lnTo>
                <a:lnTo>
                  <a:pt x="17860" y="116086"/>
                </a:lnTo>
                <a:lnTo>
                  <a:pt x="17860" y="133945"/>
                </a:lnTo>
                <a:lnTo>
                  <a:pt x="17860" y="151805"/>
                </a:lnTo>
                <a:lnTo>
                  <a:pt x="17860" y="160735"/>
                </a:lnTo>
                <a:lnTo>
                  <a:pt x="17860" y="160735"/>
                </a:lnTo>
                <a:lnTo>
                  <a:pt x="17860" y="160735"/>
                </a:lnTo>
                <a:lnTo>
                  <a:pt x="8930" y="142875"/>
                </a:lnTo>
                <a:lnTo>
                  <a:pt x="8930" y="125016"/>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2" name="Freeform 22611"/>
          <p:cNvSpPr/>
          <p:nvPr/>
        </p:nvSpPr>
        <p:spPr bwMode="auto">
          <a:xfrm>
            <a:off x="1955602" y="4634507"/>
            <a:ext cx="214313" cy="35720"/>
          </a:xfrm>
          <a:custGeom>
            <a:avLst/>
            <a:gdLst/>
            <a:ahLst/>
            <a:cxnLst/>
            <a:rect l="0" t="0" r="0" b="0"/>
            <a:pathLst>
              <a:path w="214313" h="35720">
                <a:moveTo>
                  <a:pt x="0" y="26789"/>
                </a:moveTo>
                <a:lnTo>
                  <a:pt x="0" y="26789"/>
                </a:lnTo>
                <a:lnTo>
                  <a:pt x="8929" y="26789"/>
                </a:lnTo>
                <a:lnTo>
                  <a:pt x="17859" y="35719"/>
                </a:lnTo>
                <a:lnTo>
                  <a:pt x="26789" y="35719"/>
                </a:lnTo>
                <a:lnTo>
                  <a:pt x="53578" y="35719"/>
                </a:lnTo>
                <a:lnTo>
                  <a:pt x="80367" y="26789"/>
                </a:lnTo>
                <a:lnTo>
                  <a:pt x="116086" y="17860"/>
                </a:lnTo>
                <a:lnTo>
                  <a:pt x="142875" y="8930"/>
                </a:lnTo>
                <a:lnTo>
                  <a:pt x="169664" y="0"/>
                </a:lnTo>
                <a:lnTo>
                  <a:pt x="196453"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3" name="Freeform 22612"/>
          <p:cNvSpPr/>
          <p:nvPr/>
        </p:nvSpPr>
        <p:spPr bwMode="auto">
          <a:xfrm>
            <a:off x="2259211" y="4679156"/>
            <a:ext cx="125017" cy="133946"/>
          </a:xfrm>
          <a:custGeom>
            <a:avLst/>
            <a:gdLst/>
            <a:ahLst/>
            <a:cxnLst/>
            <a:rect l="0" t="0" r="0" b="0"/>
            <a:pathLst>
              <a:path w="125017" h="133946">
                <a:moveTo>
                  <a:pt x="26789" y="8930"/>
                </a:moveTo>
                <a:lnTo>
                  <a:pt x="26789" y="8930"/>
                </a:lnTo>
                <a:lnTo>
                  <a:pt x="26789" y="17859"/>
                </a:lnTo>
                <a:lnTo>
                  <a:pt x="17859" y="17859"/>
                </a:lnTo>
                <a:lnTo>
                  <a:pt x="17859" y="26789"/>
                </a:lnTo>
                <a:lnTo>
                  <a:pt x="8930" y="35719"/>
                </a:lnTo>
                <a:lnTo>
                  <a:pt x="0" y="53578"/>
                </a:lnTo>
                <a:lnTo>
                  <a:pt x="0" y="62508"/>
                </a:lnTo>
                <a:lnTo>
                  <a:pt x="0" y="80367"/>
                </a:lnTo>
                <a:lnTo>
                  <a:pt x="0" y="89297"/>
                </a:lnTo>
                <a:lnTo>
                  <a:pt x="0" y="98226"/>
                </a:lnTo>
                <a:lnTo>
                  <a:pt x="0" y="98226"/>
                </a:lnTo>
                <a:lnTo>
                  <a:pt x="8930" y="89297"/>
                </a:lnTo>
                <a:lnTo>
                  <a:pt x="8930" y="80367"/>
                </a:lnTo>
                <a:lnTo>
                  <a:pt x="17859" y="71437"/>
                </a:lnTo>
                <a:lnTo>
                  <a:pt x="26789" y="53578"/>
                </a:lnTo>
                <a:lnTo>
                  <a:pt x="35719" y="26789"/>
                </a:lnTo>
                <a:lnTo>
                  <a:pt x="53578" y="17859"/>
                </a:lnTo>
                <a:lnTo>
                  <a:pt x="62508" y="0"/>
                </a:lnTo>
                <a:lnTo>
                  <a:pt x="80367" y="0"/>
                </a:lnTo>
                <a:lnTo>
                  <a:pt x="89297" y="8930"/>
                </a:lnTo>
                <a:lnTo>
                  <a:pt x="98227" y="17859"/>
                </a:lnTo>
                <a:lnTo>
                  <a:pt x="98227" y="44648"/>
                </a:lnTo>
                <a:lnTo>
                  <a:pt x="107156" y="62508"/>
                </a:lnTo>
                <a:lnTo>
                  <a:pt x="107156" y="89297"/>
                </a:lnTo>
                <a:lnTo>
                  <a:pt x="98227" y="116086"/>
                </a:lnTo>
                <a:lnTo>
                  <a:pt x="98227" y="125015"/>
                </a:lnTo>
                <a:lnTo>
                  <a:pt x="98227" y="133945"/>
                </a:lnTo>
                <a:lnTo>
                  <a:pt x="98227" y="125015"/>
                </a:lnTo>
                <a:lnTo>
                  <a:pt x="107156" y="107156"/>
                </a:lnTo>
                <a:lnTo>
                  <a:pt x="116086" y="80367"/>
                </a:lnTo>
                <a:lnTo>
                  <a:pt x="125016" y="53578"/>
                </a:lnTo>
                <a:lnTo>
                  <a:pt x="12501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4" name="Freeform 22613"/>
          <p:cNvSpPr/>
          <p:nvPr/>
        </p:nvSpPr>
        <p:spPr bwMode="auto">
          <a:xfrm>
            <a:off x="2393156" y="4616648"/>
            <a:ext cx="267892" cy="151806"/>
          </a:xfrm>
          <a:custGeom>
            <a:avLst/>
            <a:gdLst/>
            <a:ahLst/>
            <a:cxnLst/>
            <a:rect l="0" t="0" r="0" b="0"/>
            <a:pathLst>
              <a:path w="267892" h="151806">
                <a:moveTo>
                  <a:pt x="8930" y="116086"/>
                </a:moveTo>
                <a:lnTo>
                  <a:pt x="0" y="116086"/>
                </a:lnTo>
                <a:lnTo>
                  <a:pt x="0" y="116086"/>
                </a:lnTo>
                <a:lnTo>
                  <a:pt x="0" y="125016"/>
                </a:lnTo>
                <a:lnTo>
                  <a:pt x="8930" y="125016"/>
                </a:lnTo>
                <a:lnTo>
                  <a:pt x="17860" y="116086"/>
                </a:lnTo>
                <a:lnTo>
                  <a:pt x="35719" y="116086"/>
                </a:lnTo>
                <a:lnTo>
                  <a:pt x="44649" y="107156"/>
                </a:lnTo>
                <a:lnTo>
                  <a:pt x="62508" y="98227"/>
                </a:lnTo>
                <a:lnTo>
                  <a:pt x="80367" y="80367"/>
                </a:lnTo>
                <a:lnTo>
                  <a:pt x="89297" y="71438"/>
                </a:lnTo>
                <a:lnTo>
                  <a:pt x="98227" y="53578"/>
                </a:lnTo>
                <a:lnTo>
                  <a:pt x="98227" y="44648"/>
                </a:lnTo>
                <a:lnTo>
                  <a:pt x="89297" y="35719"/>
                </a:lnTo>
                <a:lnTo>
                  <a:pt x="80367" y="26789"/>
                </a:lnTo>
                <a:lnTo>
                  <a:pt x="71438" y="35719"/>
                </a:lnTo>
                <a:lnTo>
                  <a:pt x="62508" y="44648"/>
                </a:lnTo>
                <a:lnTo>
                  <a:pt x="53578" y="53578"/>
                </a:lnTo>
                <a:lnTo>
                  <a:pt x="44649" y="71438"/>
                </a:lnTo>
                <a:lnTo>
                  <a:pt x="44649" y="98227"/>
                </a:lnTo>
                <a:lnTo>
                  <a:pt x="44649" y="116086"/>
                </a:lnTo>
                <a:lnTo>
                  <a:pt x="53578" y="133945"/>
                </a:lnTo>
                <a:lnTo>
                  <a:pt x="62508" y="142875"/>
                </a:lnTo>
                <a:lnTo>
                  <a:pt x="71438" y="151805"/>
                </a:lnTo>
                <a:lnTo>
                  <a:pt x="80367" y="151805"/>
                </a:lnTo>
                <a:lnTo>
                  <a:pt x="89297" y="142875"/>
                </a:lnTo>
                <a:lnTo>
                  <a:pt x="98227" y="133945"/>
                </a:lnTo>
                <a:lnTo>
                  <a:pt x="107157" y="116086"/>
                </a:lnTo>
                <a:lnTo>
                  <a:pt x="116086" y="98227"/>
                </a:lnTo>
                <a:lnTo>
                  <a:pt x="125016" y="80367"/>
                </a:lnTo>
                <a:lnTo>
                  <a:pt x="133946" y="62508"/>
                </a:lnTo>
                <a:lnTo>
                  <a:pt x="133946" y="44648"/>
                </a:lnTo>
                <a:lnTo>
                  <a:pt x="142875" y="44648"/>
                </a:lnTo>
                <a:lnTo>
                  <a:pt x="142875" y="44648"/>
                </a:lnTo>
                <a:lnTo>
                  <a:pt x="142875" y="62508"/>
                </a:lnTo>
                <a:lnTo>
                  <a:pt x="142875" y="80367"/>
                </a:lnTo>
                <a:lnTo>
                  <a:pt x="142875" y="98227"/>
                </a:lnTo>
                <a:lnTo>
                  <a:pt x="142875" y="116086"/>
                </a:lnTo>
                <a:lnTo>
                  <a:pt x="142875" y="133945"/>
                </a:lnTo>
                <a:lnTo>
                  <a:pt x="142875" y="142875"/>
                </a:lnTo>
                <a:lnTo>
                  <a:pt x="151805" y="151805"/>
                </a:lnTo>
                <a:lnTo>
                  <a:pt x="160735" y="142875"/>
                </a:lnTo>
                <a:lnTo>
                  <a:pt x="169664" y="133945"/>
                </a:lnTo>
                <a:lnTo>
                  <a:pt x="178594" y="116086"/>
                </a:lnTo>
                <a:lnTo>
                  <a:pt x="187524" y="98227"/>
                </a:lnTo>
                <a:lnTo>
                  <a:pt x="205383" y="71438"/>
                </a:lnTo>
                <a:lnTo>
                  <a:pt x="214313" y="44648"/>
                </a:lnTo>
                <a:lnTo>
                  <a:pt x="223242" y="35719"/>
                </a:lnTo>
                <a:lnTo>
                  <a:pt x="223242" y="26789"/>
                </a:lnTo>
                <a:lnTo>
                  <a:pt x="223242" y="26789"/>
                </a:lnTo>
                <a:lnTo>
                  <a:pt x="232172" y="44648"/>
                </a:lnTo>
                <a:lnTo>
                  <a:pt x="232172" y="62508"/>
                </a:lnTo>
                <a:lnTo>
                  <a:pt x="232172" y="80367"/>
                </a:lnTo>
                <a:lnTo>
                  <a:pt x="232172" y="89297"/>
                </a:lnTo>
                <a:lnTo>
                  <a:pt x="241102" y="98227"/>
                </a:lnTo>
                <a:lnTo>
                  <a:pt x="241102" y="107156"/>
                </a:lnTo>
                <a:lnTo>
                  <a:pt x="250032" y="107156"/>
                </a:lnTo>
                <a:lnTo>
                  <a:pt x="258961" y="98227"/>
                </a:lnTo>
                <a:lnTo>
                  <a:pt x="258961" y="89297"/>
                </a:lnTo>
                <a:lnTo>
                  <a:pt x="267891" y="71438"/>
                </a:lnTo>
                <a:lnTo>
                  <a:pt x="267891" y="44648"/>
                </a:lnTo>
                <a:lnTo>
                  <a:pt x="267891" y="26789"/>
                </a:lnTo>
                <a:lnTo>
                  <a:pt x="267891" y="17859"/>
                </a:lnTo>
                <a:lnTo>
                  <a:pt x="258961" y="0"/>
                </a:lnTo>
                <a:lnTo>
                  <a:pt x="258961"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5" name="Freeform 22614"/>
          <p:cNvSpPr/>
          <p:nvPr/>
        </p:nvSpPr>
        <p:spPr bwMode="auto">
          <a:xfrm>
            <a:off x="1410891" y="4509492"/>
            <a:ext cx="98227" cy="8930"/>
          </a:xfrm>
          <a:custGeom>
            <a:avLst/>
            <a:gdLst/>
            <a:ahLst/>
            <a:cxnLst/>
            <a:rect l="0" t="0" r="0" b="0"/>
            <a:pathLst>
              <a:path w="98227" h="8930">
                <a:moveTo>
                  <a:pt x="0" y="0"/>
                </a:moveTo>
                <a:lnTo>
                  <a:pt x="0" y="0"/>
                </a:lnTo>
                <a:lnTo>
                  <a:pt x="8929" y="0"/>
                </a:lnTo>
                <a:lnTo>
                  <a:pt x="8929" y="0"/>
                </a:lnTo>
                <a:lnTo>
                  <a:pt x="8929" y="0"/>
                </a:lnTo>
                <a:lnTo>
                  <a:pt x="17859" y="0"/>
                </a:lnTo>
                <a:lnTo>
                  <a:pt x="26789" y="0"/>
                </a:lnTo>
                <a:lnTo>
                  <a:pt x="35718" y="8929"/>
                </a:lnTo>
                <a:lnTo>
                  <a:pt x="53578" y="8929"/>
                </a:lnTo>
                <a:lnTo>
                  <a:pt x="71437" y="8929"/>
                </a:lnTo>
                <a:lnTo>
                  <a:pt x="89297" y="8929"/>
                </a:lnTo>
                <a:lnTo>
                  <a:pt x="98226" y="8929"/>
                </a:lnTo>
                <a:lnTo>
                  <a:pt x="9822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6" name="Freeform 22615"/>
          <p:cNvSpPr/>
          <p:nvPr/>
        </p:nvSpPr>
        <p:spPr bwMode="auto">
          <a:xfrm>
            <a:off x="1446609" y="4563070"/>
            <a:ext cx="116087" cy="44649"/>
          </a:xfrm>
          <a:custGeom>
            <a:avLst/>
            <a:gdLst/>
            <a:ahLst/>
            <a:cxnLst/>
            <a:rect l="0" t="0" r="0" b="0"/>
            <a:pathLst>
              <a:path w="116087" h="44649">
                <a:moveTo>
                  <a:pt x="0" y="44648"/>
                </a:moveTo>
                <a:lnTo>
                  <a:pt x="8930" y="44648"/>
                </a:lnTo>
                <a:lnTo>
                  <a:pt x="26789" y="35719"/>
                </a:lnTo>
                <a:lnTo>
                  <a:pt x="44649" y="26789"/>
                </a:lnTo>
                <a:lnTo>
                  <a:pt x="71438" y="17859"/>
                </a:lnTo>
                <a:lnTo>
                  <a:pt x="98227" y="8930"/>
                </a:lnTo>
                <a:lnTo>
                  <a:pt x="107157"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7" name="Freeform 22616"/>
          <p:cNvSpPr/>
          <p:nvPr/>
        </p:nvSpPr>
        <p:spPr bwMode="auto">
          <a:xfrm>
            <a:off x="7054453" y="4179093"/>
            <a:ext cx="62509" cy="8931"/>
          </a:xfrm>
          <a:custGeom>
            <a:avLst/>
            <a:gdLst/>
            <a:ahLst/>
            <a:cxnLst/>
            <a:rect l="0" t="0" r="0" b="0"/>
            <a:pathLst>
              <a:path w="62509" h="8931">
                <a:moveTo>
                  <a:pt x="62508" y="8930"/>
                </a:moveTo>
                <a:lnTo>
                  <a:pt x="62508" y="8930"/>
                </a:lnTo>
                <a:lnTo>
                  <a:pt x="3571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8" name="Freeform 22617"/>
          <p:cNvSpPr/>
          <p:nvPr/>
        </p:nvSpPr>
        <p:spPr bwMode="auto">
          <a:xfrm>
            <a:off x="3643313" y="5509617"/>
            <a:ext cx="8930" cy="17861"/>
          </a:xfrm>
          <a:custGeom>
            <a:avLst/>
            <a:gdLst/>
            <a:ahLst/>
            <a:cxnLst/>
            <a:rect l="0" t="0" r="0" b="0"/>
            <a:pathLst>
              <a:path w="8930" h="17861">
                <a:moveTo>
                  <a:pt x="0" y="17860"/>
                </a:moveTo>
                <a:lnTo>
                  <a:pt x="0" y="8930"/>
                </a:lnTo>
                <a:lnTo>
                  <a:pt x="8929"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19" name="Freeform 22618"/>
          <p:cNvSpPr/>
          <p:nvPr/>
        </p:nvSpPr>
        <p:spPr bwMode="auto">
          <a:xfrm>
            <a:off x="3687961" y="5491758"/>
            <a:ext cx="8931" cy="8931"/>
          </a:xfrm>
          <a:custGeom>
            <a:avLst/>
            <a:gdLst/>
            <a:ahLst/>
            <a:cxnLst/>
            <a:rect l="0" t="0" r="0" b="0"/>
            <a:pathLst>
              <a:path w="8931" h="8931">
                <a:moveTo>
                  <a:pt x="0" y="8930"/>
                </a:moveTo>
                <a:lnTo>
                  <a:pt x="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0" name="Freeform 22619"/>
          <p:cNvSpPr/>
          <p:nvPr/>
        </p:nvSpPr>
        <p:spPr bwMode="auto">
          <a:xfrm>
            <a:off x="5732859" y="4080867"/>
            <a:ext cx="35720" cy="44649"/>
          </a:xfrm>
          <a:custGeom>
            <a:avLst/>
            <a:gdLst/>
            <a:ahLst/>
            <a:cxnLst/>
            <a:rect l="0" t="0" r="0" b="0"/>
            <a:pathLst>
              <a:path w="35720" h="44649">
                <a:moveTo>
                  <a:pt x="0" y="0"/>
                </a:moveTo>
                <a:lnTo>
                  <a:pt x="8930" y="8929"/>
                </a:lnTo>
                <a:lnTo>
                  <a:pt x="17860" y="17859"/>
                </a:lnTo>
                <a:lnTo>
                  <a:pt x="35719" y="44648"/>
                </a:lnTo>
                <a:lnTo>
                  <a:pt x="3571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1" name="Freeform 22620"/>
          <p:cNvSpPr/>
          <p:nvPr/>
        </p:nvSpPr>
        <p:spPr bwMode="auto">
          <a:xfrm>
            <a:off x="7170539" y="3964781"/>
            <a:ext cx="98228" cy="71438"/>
          </a:xfrm>
          <a:custGeom>
            <a:avLst/>
            <a:gdLst/>
            <a:ahLst/>
            <a:cxnLst/>
            <a:rect l="0" t="0" r="0" b="0"/>
            <a:pathLst>
              <a:path w="98228" h="71438">
                <a:moveTo>
                  <a:pt x="98227" y="71437"/>
                </a:moveTo>
                <a:lnTo>
                  <a:pt x="98227" y="53578"/>
                </a:lnTo>
                <a:lnTo>
                  <a:pt x="89297" y="44648"/>
                </a:lnTo>
                <a:lnTo>
                  <a:pt x="89297" y="26789"/>
                </a:lnTo>
                <a:lnTo>
                  <a:pt x="71438" y="17859"/>
                </a:lnTo>
                <a:lnTo>
                  <a:pt x="62508" y="8930"/>
                </a:lnTo>
                <a:lnTo>
                  <a:pt x="53578" y="0"/>
                </a:lnTo>
                <a:lnTo>
                  <a:pt x="35719" y="0"/>
                </a:lnTo>
                <a:lnTo>
                  <a:pt x="26789" y="0"/>
                </a:lnTo>
                <a:lnTo>
                  <a:pt x="17859" y="8930"/>
                </a:lnTo>
                <a:lnTo>
                  <a:pt x="8930" y="1785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2" name="Freeform 22621"/>
          <p:cNvSpPr/>
          <p:nvPr/>
        </p:nvSpPr>
        <p:spPr bwMode="auto">
          <a:xfrm>
            <a:off x="7358063" y="4500562"/>
            <a:ext cx="241102" cy="526853"/>
          </a:xfrm>
          <a:custGeom>
            <a:avLst/>
            <a:gdLst/>
            <a:ahLst/>
            <a:cxnLst/>
            <a:rect l="0" t="0" r="0" b="0"/>
            <a:pathLst>
              <a:path w="241102" h="526853">
                <a:moveTo>
                  <a:pt x="62507" y="98227"/>
                </a:moveTo>
                <a:lnTo>
                  <a:pt x="71437" y="89297"/>
                </a:lnTo>
                <a:lnTo>
                  <a:pt x="80367" y="80367"/>
                </a:lnTo>
                <a:lnTo>
                  <a:pt x="89296" y="71438"/>
                </a:lnTo>
                <a:lnTo>
                  <a:pt x="98226" y="53578"/>
                </a:lnTo>
                <a:lnTo>
                  <a:pt x="107156" y="53578"/>
                </a:lnTo>
                <a:lnTo>
                  <a:pt x="107156" y="53578"/>
                </a:lnTo>
                <a:lnTo>
                  <a:pt x="107156" y="62508"/>
                </a:lnTo>
                <a:lnTo>
                  <a:pt x="107156" y="89297"/>
                </a:lnTo>
                <a:lnTo>
                  <a:pt x="98226" y="133945"/>
                </a:lnTo>
                <a:lnTo>
                  <a:pt x="80367" y="187524"/>
                </a:lnTo>
                <a:lnTo>
                  <a:pt x="62507" y="250031"/>
                </a:lnTo>
                <a:lnTo>
                  <a:pt x="44648" y="321469"/>
                </a:lnTo>
                <a:lnTo>
                  <a:pt x="26789" y="375047"/>
                </a:lnTo>
                <a:lnTo>
                  <a:pt x="8929" y="428626"/>
                </a:lnTo>
                <a:lnTo>
                  <a:pt x="0" y="464344"/>
                </a:lnTo>
                <a:lnTo>
                  <a:pt x="0" y="491133"/>
                </a:lnTo>
                <a:lnTo>
                  <a:pt x="0" y="491133"/>
                </a:lnTo>
                <a:lnTo>
                  <a:pt x="0" y="482204"/>
                </a:lnTo>
                <a:lnTo>
                  <a:pt x="8929" y="464344"/>
                </a:lnTo>
                <a:lnTo>
                  <a:pt x="8929" y="419696"/>
                </a:lnTo>
                <a:lnTo>
                  <a:pt x="17859" y="375047"/>
                </a:lnTo>
                <a:lnTo>
                  <a:pt x="17859" y="312539"/>
                </a:lnTo>
                <a:lnTo>
                  <a:pt x="26789" y="250031"/>
                </a:lnTo>
                <a:lnTo>
                  <a:pt x="35718" y="178594"/>
                </a:lnTo>
                <a:lnTo>
                  <a:pt x="44648" y="125016"/>
                </a:lnTo>
                <a:lnTo>
                  <a:pt x="62507" y="71438"/>
                </a:lnTo>
                <a:lnTo>
                  <a:pt x="80367" y="35719"/>
                </a:lnTo>
                <a:lnTo>
                  <a:pt x="98226" y="8930"/>
                </a:lnTo>
                <a:lnTo>
                  <a:pt x="116085" y="0"/>
                </a:lnTo>
                <a:lnTo>
                  <a:pt x="133945" y="8930"/>
                </a:lnTo>
                <a:lnTo>
                  <a:pt x="151804" y="35719"/>
                </a:lnTo>
                <a:lnTo>
                  <a:pt x="169664" y="71438"/>
                </a:lnTo>
                <a:lnTo>
                  <a:pt x="187523" y="116086"/>
                </a:lnTo>
                <a:lnTo>
                  <a:pt x="196453" y="169664"/>
                </a:lnTo>
                <a:lnTo>
                  <a:pt x="205382" y="223242"/>
                </a:lnTo>
                <a:lnTo>
                  <a:pt x="214312" y="285750"/>
                </a:lnTo>
                <a:lnTo>
                  <a:pt x="214312" y="348258"/>
                </a:lnTo>
                <a:lnTo>
                  <a:pt x="223242" y="410766"/>
                </a:lnTo>
                <a:lnTo>
                  <a:pt x="232171" y="455415"/>
                </a:lnTo>
                <a:lnTo>
                  <a:pt x="241101" y="491133"/>
                </a:lnTo>
                <a:lnTo>
                  <a:pt x="241101" y="517922"/>
                </a:lnTo>
                <a:lnTo>
                  <a:pt x="241101" y="526852"/>
                </a:lnTo>
                <a:lnTo>
                  <a:pt x="241101" y="517922"/>
                </a:lnTo>
                <a:lnTo>
                  <a:pt x="223242" y="500063"/>
                </a:lnTo>
                <a:lnTo>
                  <a:pt x="196453" y="464344"/>
                </a:lnTo>
                <a:lnTo>
                  <a:pt x="196453"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3" name="Freeform 22622"/>
          <p:cNvSpPr/>
          <p:nvPr/>
        </p:nvSpPr>
        <p:spPr bwMode="auto">
          <a:xfrm>
            <a:off x="7233047" y="4813101"/>
            <a:ext cx="223243" cy="53579"/>
          </a:xfrm>
          <a:custGeom>
            <a:avLst/>
            <a:gdLst/>
            <a:ahLst/>
            <a:cxnLst/>
            <a:rect l="0" t="0" r="0" b="0"/>
            <a:pathLst>
              <a:path w="223243" h="53579">
                <a:moveTo>
                  <a:pt x="0" y="53578"/>
                </a:moveTo>
                <a:lnTo>
                  <a:pt x="0" y="53578"/>
                </a:lnTo>
                <a:lnTo>
                  <a:pt x="17859" y="53578"/>
                </a:lnTo>
                <a:lnTo>
                  <a:pt x="44648" y="53578"/>
                </a:lnTo>
                <a:lnTo>
                  <a:pt x="80367" y="44649"/>
                </a:lnTo>
                <a:lnTo>
                  <a:pt x="125016" y="26789"/>
                </a:lnTo>
                <a:lnTo>
                  <a:pt x="178594"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4" name="Freeform 22623"/>
          <p:cNvSpPr/>
          <p:nvPr/>
        </p:nvSpPr>
        <p:spPr bwMode="auto">
          <a:xfrm>
            <a:off x="7599164" y="4768453"/>
            <a:ext cx="366118" cy="214314"/>
          </a:xfrm>
          <a:custGeom>
            <a:avLst/>
            <a:gdLst/>
            <a:ahLst/>
            <a:cxnLst/>
            <a:rect l="0" t="0" r="0" b="0"/>
            <a:pathLst>
              <a:path w="366118" h="214314">
                <a:moveTo>
                  <a:pt x="62508" y="17859"/>
                </a:moveTo>
                <a:lnTo>
                  <a:pt x="53578" y="17859"/>
                </a:lnTo>
                <a:lnTo>
                  <a:pt x="53578" y="17859"/>
                </a:lnTo>
                <a:lnTo>
                  <a:pt x="44649" y="26789"/>
                </a:lnTo>
                <a:lnTo>
                  <a:pt x="35719" y="44648"/>
                </a:lnTo>
                <a:lnTo>
                  <a:pt x="35719" y="71437"/>
                </a:lnTo>
                <a:lnTo>
                  <a:pt x="26789" y="107156"/>
                </a:lnTo>
                <a:lnTo>
                  <a:pt x="17859" y="133945"/>
                </a:lnTo>
                <a:lnTo>
                  <a:pt x="8930" y="169664"/>
                </a:lnTo>
                <a:lnTo>
                  <a:pt x="8930" y="196453"/>
                </a:lnTo>
                <a:lnTo>
                  <a:pt x="0" y="214313"/>
                </a:lnTo>
                <a:lnTo>
                  <a:pt x="0" y="214313"/>
                </a:lnTo>
                <a:lnTo>
                  <a:pt x="8930" y="214313"/>
                </a:lnTo>
                <a:lnTo>
                  <a:pt x="8930" y="196453"/>
                </a:lnTo>
                <a:lnTo>
                  <a:pt x="17859" y="160735"/>
                </a:lnTo>
                <a:lnTo>
                  <a:pt x="35719" y="125016"/>
                </a:lnTo>
                <a:lnTo>
                  <a:pt x="44649" y="80367"/>
                </a:lnTo>
                <a:lnTo>
                  <a:pt x="62508" y="44648"/>
                </a:lnTo>
                <a:lnTo>
                  <a:pt x="80367" y="17859"/>
                </a:lnTo>
                <a:lnTo>
                  <a:pt x="89297" y="0"/>
                </a:lnTo>
                <a:lnTo>
                  <a:pt x="107156" y="0"/>
                </a:lnTo>
                <a:lnTo>
                  <a:pt x="125016" y="26789"/>
                </a:lnTo>
                <a:lnTo>
                  <a:pt x="133945" y="53578"/>
                </a:lnTo>
                <a:lnTo>
                  <a:pt x="142875" y="98226"/>
                </a:lnTo>
                <a:lnTo>
                  <a:pt x="142875" y="133945"/>
                </a:lnTo>
                <a:lnTo>
                  <a:pt x="142875" y="169664"/>
                </a:lnTo>
                <a:lnTo>
                  <a:pt x="142875" y="196453"/>
                </a:lnTo>
                <a:lnTo>
                  <a:pt x="142875" y="214313"/>
                </a:lnTo>
                <a:lnTo>
                  <a:pt x="151805" y="214313"/>
                </a:lnTo>
                <a:lnTo>
                  <a:pt x="151805" y="214313"/>
                </a:lnTo>
                <a:lnTo>
                  <a:pt x="160734" y="187524"/>
                </a:lnTo>
                <a:lnTo>
                  <a:pt x="178594" y="142875"/>
                </a:lnTo>
                <a:lnTo>
                  <a:pt x="187524" y="98226"/>
                </a:lnTo>
                <a:lnTo>
                  <a:pt x="205383" y="53578"/>
                </a:lnTo>
                <a:lnTo>
                  <a:pt x="223242" y="17859"/>
                </a:lnTo>
                <a:lnTo>
                  <a:pt x="250031" y="0"/>
                </a:lnTo>
                <a:lnTo>
                  <a:pt x="267891" y="8929"/>
                </a:lnTo>
                <a:lnTo>
                  <a:pt x="276820" y="35718"/>
                </a:lnTo>
                <a:lnTo>
                  <a:pt x="294680" y="71437"/>
                </a:lnTo>
                <a:lnTo>
                  <a:pt x="294680" y="116086"/>
                </a:lnTo>
                <a:lnTo>
                  <a:pt x="294680" y="151805"/>
                </a:lnTo>
                <a:lnTo>
                  <a:pt x="303609" y="178594"/>
                </a:lnTo>
                <a:lnTo>
                  <a:pt x="303609" y="196453"/>
                </a:lnTo>
                <a:lnTo>
                  <a:pt x="312539" y="196453"/>
                </a:lnTo>
                <a:lnTo>
                  <a:pt x="321469" y="187524"/>
                </a:lnTo>
                <a:lnTo>
                  <a:pt x="330399" y="160735"/>
                </a:lnTo>
                <a:lnTo>
                  <a:pt x="348258" y="116086"/>
                </a:lnTo>
                <a:lnTo>
                  <a:pt x="366117" y="80367"/>
                </a:lnTo>
                <a:lnTo>
                  <a:pt x="36611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5" name="Freeform 22624"/>
          <p:cNvSpPr/>
          <p:nvPr/>
        </p:nvSpPr>
        <p:spPr bwMode="auto">
          <a:xfrm>
            <a:off x="7920633" y="4563070"/>
            <a:ext cx="303609" cy="446486"/>
          </a:xfrm>
          <a:custGeom>
            <a:avLst/>
            <a:gdLst/>
            <a:ahLst/>
            <a:cxnLst/>
            <a:rect l="0" t="0" r="0" b="0"/>
            <a:pathLst>
              <a:path w="303609" h="446486">
                <a:moveTo>
                  <a:pt x="142875" y="241101"/>
                </a:moveTo>
                <a:lnTo>
                  <a:pt x="142875" y="241101"/>
                </a:lnTo>
                <a:lnTo>
                  <a:pt x="142875" y="232172"/>
                </a:lnTo>
                <a:lnTo>
                  <a:pt x="142875" y="232172"/>
                </a:lnTo>
                <a:lnTo>
                  <a:pt x="142875" y="223242"/>
                </a:lnTo>
                <a:lnTo>
                  <a:pt x="133945" y="214312"/>
                </a:lnTo>
                <a:lnTo>
                  <a:pt x="133945" y="205383"/>
                </a:lnTo>
                <a:lnTo>
                  <a:pt x="125015" y="205383"/>
                </a:lnTo>
                <a:lnTo>
                  <a:pt x="107156" y="214312"/>
                </a:lnTo>
                <a:lnTo>
                  <a:pt x="89297" y="241101"/>
                </a:lnTo>
                <a:lnTo>
                  <a:pt x="71437" y="267891"/>
                </a:lnTo>
                <a:lnTo>
                  <a:pt x="44648" y="312539"/>
                </a:lnTo>
                <a:lnTo>
                  <a:pt x="26789" y="357188"/>
                </a:lnTo>
                <a:lnTo>
                  <a:pt x="8930" y="392907"/>
                </a:lnTo>
                <a:lnTo>
                  <a:pt x="0" y="428625"/>
                </a:lnTo>
                <a:lnTo>
                  <a:pt x="0" y="446485"/>
                </a:lnTo>
                <a:lnTo>
                  <a:pt x="17859" y="446485"/>
                </a:lnTo>
                <a:lnTo>
                  <a:pt x="35719" y="437555"/>
                </a:lnTo>
                <a:lnTo>
                  <a:pt x="62508" y="410766"/>
                </a:lnTo>
                <a:lnTo>
                  <a:pt x="89297" y="375047"/>
                </a:lnTo>
                <a:lnTo>
                  <a:pt x="107156" y="330399"/>
                </a:lnTo>
                <a:lnTo>
                  <a:pt x="133945" y="276820"/>
                </a:lnTo>
                <a:lnTo>
                  <a:pt x="151805" y="214312"/>
                </a:lnTo>
                <a:lnTo>
                  <a:pt x="178594" y="151805"/>
                </a:lnTo>
                <a:lnTo>
                  <a:pt x="196453" y="89297"/>
                </a:lnTo>
                <a:lnTo>
                  <a:pt x="214312" y="44648"/>
                </a:lnTo>
                <a:lnTo>
                  <a:pt x="232172" y="17859"/>
                </a:lnTo>
                <a:lnTo>
                  <a:pt x="241101" y="0"/>
                </a:lnTo>
                <a:lnTo>
                  <a:pt x="250031" y="0"/>
                </a:lnTo>
                <a:lnTo>
                  <a:pt x="241101" y="17859"/>
                </a:lnTo>
                <a:lnTo>
                  <a:pt x="232172" y="44648"/>
                </a:lnTo>
                <a:lnTo>
                  <a:pt x="214312" y="80367"/>
                </a:lnTo>
                <a:lnTo>
                  <a:pt x="205383" y="125016"/>
                </a:lnTo>
                <a:lnTo>
                  <a:pt x="196453" y="178594"/>
                </a:lnTo>
                <a:lnTo>
                  <a:pt x="196453" y="223242"/>
                </a:lnTo>
                <a:lnTo>
                  <a:pt x="205383" y="258961"/>
                </a:lnTo>
                <a:lnTo>
                  <a:pt x="223242" y="303609"/>
                </a:lnTo>
                <a:lnTo>
                  <a:pt x="250031" y="330399"/>
                </a:lnTo>
                <a:lnTo>
                  <a:pt x="267890" y="348258"/>
                </a:lnTo>
                <a:lnTo>
                  <a:pt x="285749" y="357188"/>
                </a:lnTo>
                <a:lnTo>
                  <a:pt x="294679" y="366118"/>
                </a:lnTo>
                <a:lnTo>
                  <a:pt x="303608" y="357188"/>
                </a:lnTo>
                <a:lnTo>
                  <a:pt x="303608"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6" name="Freeform 22625"/>
          <p:cNvSpPr/>
          <p:nvPr/>
        </p:nvSpPr>
        <p:spPr bwMode="auto">
          <a:xfrm>
            <a:off x="8126016" y="4759523"/>
            <a:ext cx="178594" cy="196455"/>
          </a:xfrm>
          <a:custGeom>
            <a:avLst/>
            <a:gdLst/>
            <a:ahLst/>
            <a:cxnLst/>
            <a:rect l="0" t="0" r="0" b="0"/>
            <a:pathLst>
              <a:path w="178594" h="196455">
                <a:moveTo>
                  <a:pt x="107155" y="0"/>
                </a:moveTo>
                <a:lnTo>
                  <a:pt x="107155" y="0"/>
                </a:lnTo>
                <a:lnTo>
                  <a:pt x="98225" y="8930"/>
                </a:lnTo>
                <a:lnTo>
                  <a:pt x="98225" y="8930"/>
                </a:lnTo>
                <a:lnTo>
                  <a:pt x="80366" y="26789"/>
                </a:lnTo>
                <a:lnTo>
                  <a:pt x="71436" y="53578"/>
                </a:lnTo>
                <a:lnTo>
                  <a:pt x="53578" y="80367"/>
                </a:lnTo>
                <a:lnTo>
                  <a:pt x="35718" y="116086"/>
                </a:lnTo>
                <a:lnTo>
                  <a:pt x="17859" y="142875"/>
                </a:lnTo>
                <a:lnTo>
                  <a:pt x="8929" y="169665"/>
                </a:lnTo>
                <a:lnTo>
                  <a:pt x="0" y="178594"/>
                </a:lnTo>
                <a:lnTo>
                  <a:pt x="0" y="187524"/>
                </a:lnTo>
                <a:lnTo>
                  <a:pt x="8929" y="196454"/>
                </a:lnTo>
                <a:lnTo>
                  <a:pt x="26789" y="178594"/>
                </a:lnTo>
                <a:lnTo>
                  <a:pt x="44648" y="160735"/>
                </a:lnTo>
                <a:lnTo>
                  <a:pt x="62507" y="133946"/>
                </a:lnTo>
                <a:lnTo>
                  <a:pt x="89296" y="89297"/>
                </a:lnTo>
                <a:lnTo>
                  <a:pt x="107155" y="62508"/>
                </a:lnTo>
                <a:lnTo>
                  <a:pt x="116085" y="26789"/>
                </a:lnTo>
                <a:lnTo>
                  <a:pt x="125014" y="17859"/>
                </a:lnTo>
                <a:lnTo>
                  <a:pt x="133944" y="35719"/>
                </a:lnTo>
                <a:lnTo>
                  <a:pt x="133944" y="53578"/>
                </a:lnTo>
                <a:lnTo>
                  <a:pt x="133944" y="89297"/>
                </a:lnTo>
                <a:lnTo>
                  <a:pt x="133944" y="125016"/>
                </a:lnTo>
                <a:lnTo>
                  <a:pt x="133944" y="160735"/>
                </a:lnTo>
                <a:lnTo>
                  <a:pt x="133944" y="178594"/>
                </a:lnTo>
                <a:lnTo>
                  <a:pt x="142874" y="187524"/>
                </a:lnTo>
                <a:lnTo>
                  <a:pt x="160733" y="196454"/>
                </a:lnTo>
                <a:lnTo>
                  <a:pt x="169663" y="178594"/>
                </a:lnTo>
                <a:lnTo>
                  <a:pt x="178593" y="160735"/>
                </a:lnTo>
                <a:lnTo>
                  <a:pt x="178593" y="125016"/>
                </a:lnTo>
                <a:lnTo>
                  <a:pt x="178593" y="80367"/>
                </a:lnTo>
                <a:lnTo>
                  <a:pt x="178593"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7" name="Freeform 22626"/>
          <p:cNvSpPr/>
          <p:nvPr/>
        </p:nvSpPr>
        <p:spPr bwMode="auto">
          <a:xfrm>
            <a:off x="8286749" y="4634507"/>
            <a:ext cx="71439" cy="276822"/>
          </a:xfrm>
          <a:custGeom>
            <a:avLst/>
            <a:gdLst/>
            <a:ahLst/>
            <a:cxnLst/>
            <a:rect l="0" t="0" r="0" b="0"/>
            <a:pathLst>
              <a:path w="71439" h="276822">
                <a:moveTo>
                  <a:pt x="26789" y="0"/>
                </a:moveTo>
                <a:lnTo>
                  <a:pt x="26789" y="0"/>
                </a:lnTo>
                <a:lnTo>
                  <a:pt x="26789" y="0"/>
                </a:lnTo>
                <a:lnTo>
                  <a:pt x="26789" y="0"/>
                </a:lnTo>
                <a:lnTo>
                  <a:pt x="26789" y="0"/>
                </a:lnTo>
                <a:lnTo>
                  <a:pt x="26789" y="8930"/>
                </a:lnTo>
                <a:lnTo>
                  <a:pt x="17860" y="26789"/>
                </a:lnTo>
                <a:lnTo>
                  <a:pt x="17860" y="53579"/>
                </a:lnTo>
                <a:lnTo>
                  <a:pt x="8930" y="89297"/>
                </a:lnTo>
                <a:lnTo>
                  <a:pt x="8930" y="133946"/>
                </a:lnTo>
                <a:lnTo>
                  <a:pt x="0" y="169664"/>
                </a:lnTo>
                <a:lnTo>
                  <a:pt x="0" y="205383"/>
                </a:lnTo>
                <a:lnTo>
                  <a:pt x="0" y="241102"/>
                </a:lnTo>
                <a:lnTo>
                  <a:pt x="0" y="258962"/>
                </a:lnTo>
                <a:lnTo>
                  <a:pt x="0" y="276821"/>
                </a:lnTo>
                <a:lnTo>
                  <a:pt x="8930" y="276821"/>
                </a:lnTo>
                <a:lnTo>
                  <a:pt x="8930" y="267891"/>
                </a:lnTo>
                <a:lnTo>
                  <a:pt x="17860" y="258962"/>
                </a:lnTo>
                <a:lnTo>
                  <a:pt x="17860" y="232172"/>
                </a:lnTo>
                <a:lnTo>
                  <a:pt x="35719" y="205383"/>
                </a:lnTo>
                <a:lnTo>
                  <a:pt x="44649" y="187524"/>
                </a:lnTo>
                <a:lnTo>
                  <a:pt x="53578" y="169664"/>
                </a:lnTo>
                <a:lnTo>
                  <a:pt x="62508" y="178594"/>
                </a:lnTo>
                <a:lnTo>
                  <a:pt x="62508" y="187524"/>
                </a:lnTo>
                <a:lnTo>
                  <a:pt x="71438" y="205383"/>
                </a:lnTo>
                <a:lnTo>
                  <a:pt x="71438" y="214313"/>
                </a:lnTo>
                <a:lnTo>
                  <a:pt x="71438" y="232172"/>
                </a:lnTo>
                <a:lnTo>
                  <a:pt x="71438" y="241102"/>
                </a:lnTo>
                <a:lnTo>
                  <a:pt x="71438" y="250032"/>
                </a:lnTo>
                <a:lnTo>
                  <a:pt x="71438" y="250032"/>
                </a:lnTo>
                <a:lnTo>
                  <a:pt x="71438" y="250032"/>
                </a:lnTo>
                <a:lnTo>
                  <a:pt x="71438" y="258962"/>
                </a:lnTo>
                <a:lnTo>
                  <a:pt x="71438" y="2589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8" name="Freeform 22627"/>
          <p:cNvSpPr/>
          <p:nvPr/>
        </p:nvSpPr>
        <p:spPr bwMode="auto">
          <a:xfrm>
            <a:off x="8376046" y="4554140"/>
            <a:ext cx="17860" cy="392908"/>
          </a:xfrm>
          <a:custGeom>
            <a:avLst/>
            <a:gdLst/>
            <a:ahLst/>
            <a:cxnLst/>
            <a:rect l="0" t="0" r="0" b="0"/>
            <a:pathLst>
              <a:path w="17860" h="392908">
                <a:moveTo>
                  <a:pt x="17859" y="44649"/>
                </a:moveTo>
                <a:lnTo>
                  <a:pt x="8930" y="35719"/>
                </a:lnTo>
                <a:lnTo>
                  <a:pt x="8930" y="26789"/>
                </a:lnTo>
                <a:lnTo>
                  <a:pt x="8930" y="17860"/>
                </a:lnTo>
                <a:lnTo>
                  <a:pt x="8930" y="8930"/>
                </a:lnTo>
                <a:lnTo>
                  <a:pt x="8930" y="0"/>
                </a:lnTo>
                <a:lnTo>
                  <a:pt x="8930" y="0"/>
                </a:lnTo>
                <a:lnTo>
                  <a:pt x="8930" y="8930"/>
                </a:lnTo>
                <a:lnTo>
                  <a:pt x="8930" y="17860"/>
                </a:lnTo>
                <a:lnTo>
                  <a:pt x="8930" y="35719"/>
                </a:lnTo>
                <a:lnTo>
                  <a:pt x="8930" y="62508"/>
                </a:lnTo>
                <a:lnTo>
                  <a:pt x="0" y="98227"/>
                </a:lnTo>
                <a:lnTo>
                  <a:pt x="0" y="142875"/>
                </a:lnTo>
                <a:lnTo>
                  <a:pt x="0" y="196453"/>
                </a:lnTo>
                <a:lnTo>
                  <a:pt x="0" y="258961"/>
                </a:lnTo>
                <a:lnTo>
                  <a:pt x="0" y="312539"/>
                </a:lnTo>
                <a:lnTo>
                  <a:pt x="0" y="357188"/>
                </a:lnTo>
                <a:lnTo>
                  <a:pt x="8930" y="383977"/>
                </a:lnTo>
                <a:lnTo>
                  <a:pt x="8930" y="392907"/>
                </a:lnTo>
                <a:lnTo>
                  <a:pt x="17859" y="392907"/>
                </a:lnTo>
                <a:lnTo>
                  <a:pt x="17859" y="375048"/>
                </a:lnTo>
                <a:lnTo>
                  <a:pt x="17859" y="348258"/>
                </a:lnTo>
                <a:lnTo>
                  <a:pt x="17859"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29" name="Freeform 22628"/>
          <p:cNvSpPr/>
          <p:nvPr/>
        </p:nvSpPr>
        <p:spPr bwMode="auto">
          <a:xfrm>
            <a:off x="8420695" y="4759523"/>
            <a:ext cx="62508" cy="187525"/>
          </a:xfrm>
          <a:custGeom>
            <a:avLst/>
            <a:gdLst/>
            <a:ahLst/>
            <a:cxnLst/>
            <a:rect l="0" t="0" r="0" b="0"/>
            <a:pathLst>
              <a:path w="62508" h="187525">
                <a:moveTo>
                  <a:pt x="44648" y="0"/>
                </a:moveTo>
                <a:lnTo>
                  <a:pt x="35718" y="0"/>
                </a:lnTo>
                <a:lnTo>
                  <a:pt x="35718" y="0"/>
                </a:lnTo>
                <a:lnTo>
                  <a:pt x="26789" y="0"/>
                </a:lnTo>
                <a:lnTo>
                  <a:pt x="17859" y="8930"/>
                </a:lnTo>
                <a:lnTo>
                  <a:pt x="17859" y="8930"/>
                </a:lnTo>
                <a:lnTo>
                  <a:pt x="8929" y="17859"/>
                </a:lnTo>
                <a:lnTo>
                  <a:pt x="8929" y="26789"/>
                </a:lnTo>
                <a:lnTo>
                  <a:pt x="8929" y="35719"/>
                </a:lnTo>
                <a:lnTo>
                  <a:pt x="17859" y="44648"/>
                </a:lnTo>
                <a:lnTo>
                  <a:pt x="26789" y="53578"/>
                </a:lnTo>
                <a:lnTo>
                  <a:pt x="44648" y="71438"/>
                </a:lnTo>
                <a:lnTo>
                  <a:pt x="53578" y="89297"/>
                </a:lnTo>
                <a:lnTo>
                  <a:pt x="62507" y="116086"/>
                </a:lnTo>
                <a:lnTo>
                  <a:pt x="62507" y="133946"/>
                </a:lnTo>
                <a:lnTo>
                  <a:pt x="53578" y="160735"/>
                </a:lnTo>
                <a:lnTo>
                  <a:pt x="44648" y="178594"/>
                </a:lnTo>
                <a:lnTo>
                  <a:pt x="35718" y="187524"/>
                </a:lnTo>
                <a:lnTo>
                  <a:pt x="17859" y="187524"/>
                </a:lnTo>
                <a:lnTo>
                  <a:pt x="8929" y="178594"/>
                </a:lnTo>
                <a:lnTo>
                  <a:pt x="8929" y="16966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0" name="Freeform 22629"/>
          <p:cNvSpPr/>
          <p:nvPr/>
        </p:nvSpPr>
        <p:spPr bwMode="auto">
          <a:xfrm>
            <a:off x="8393905" y="4438054"/>
            <a:ext cx="35720" cy="214314"/>
          </a:xfrm>
          <a:custGeom>
            <a:avLst/>
            <a:gdLst/>
            <a:ahLst/>
            <a:cxnLst/>
            <a:rect l="0" t="0" r="0" b="0"/>
            <a:pathLst>
              <a:path w="35720" h="214314">
                <a:moveTo>
                  <a:pt x="35719" y="0"/>
                </a:moveTo>
                <a:lnTo>
                  <a:pt x="26790" y="8930"/>
                </a:lnTo>
                <a:lnTo>
                  <a:pt x="26790" y="26789"/>
                </a:lnTo>
                <a:lnTo>
                  <a:pt x="17860" y="44649"/>
                </a:lnTo>
                <a:lnTo>
                  <a:pt x="8930" y="89297"/>
                </a:lnTo>
                <a:lnTo>
                  <a:pt x="8930" y="133946"/>
                </a:lnTo>
                <a:lnTo>
                  <a:pt x="0" y="178594"/>
                </a:lnTo>
                <a:lnTo>
                  <a:pt x="0" y="214313"/>
                </a:lnTo>
                <a:lnTo>
                  <a:pt x="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1" name="Freeform 22630"/>
          <p:cNvSpPr/>
          <p:nvPr/>
        </p:nvSpPr>
        <p:spPr bwMode="auto">
          <a:xfrm>
            <a:off x="7429500" y="5179219"/>
            <a:ext cx="205384" cy="401836"/>
          </a:xfrm>
          <a:custGeom>
            <a:avLst/>
            <a:gdLst/>
            <a:ahLst/>
            <a:cxnLst/>
            <a:rect l="0" t="0" r="0" b="0"/>
            <a:pathLst>
              <a:path w="205384" h="401836">
                <a:moveTo>
                  <a:pt x="0" y="0"/>
                </a:moveTo>
                <a:lnTo>
                  <a:pt x="0" y="0"/>
                </a:lnTo>
                <a:lnTo>
                  <a:pt x="8930" y="0"/>
                </a:lnTo>
                <a:lnTo>
                  <a:pt x="8930" y="8929"/>
                </a:lnTo>
                <a:lnTo>
                  <a:pt x="17859" y="17859"/>
                </a:lnTo>
                <a:lnTo>
                  <a:pt x="26789" y="35719"/>
                </a:lnTo>
                <a:lnTo>
                  <a:pt x="26789" y="62508"/>
                </a:lnTo>
                <a:lnTo>
                  <a:pt x="26789" y="98226"/>
                </a:lnTo>
                <a:lnTo>
                  <a:pt x="17859" y="142875"/>
                </a:lnTo>
                <a:lnTo>
                  <a:pt x="8930" y="205383"/>
                </a:lnTo>
                <a:lnTo>
                  <a:pt x="0" y="267890"/>
                </a:lnTo>
                <a:lnTo>
                  <a:pt x="0" y="321469"/>
                </a:lnTo>
                <a:lnTo>
                  <a:pt x="0" y="366117"/>
                </a:lnTo>
                <a:lnTo>
                  <a:pt x="17859" y="392906"/>
                </a:lnTo>
                <a:lnTo>
                  <a:pt x="44648" y="401835"/>
                </a:lnTo>
                <a:lnTo>
                  <a:pt x="80367" y="392906"/>
                </a:lnTo>
                <a:lnTo>
                  <a:pt x="125016" y="375047"/>
                </a:lnTo>
                <a:lnTo>
                  <a:pt x="151805" y="348258"/>
                </a:lnTo>
                <a:lnTo>
                  <a:pt x="178594" y="312539"/>
                </a:lnTo>
                <a:lnTo>
                  <a:pt x="205383" y="285750"/>
                </a:lnTo>
                <a:lnTo>
                  <a:pt x="205383"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2" name="Freeform 22631"/>
          <p:cNvSpPr/>
          <p:nvPr/>
        </p:nvSpPr>
        <p:spPr bwMode="auto">
          <a:xfrm>
            <a:off x="7634883" y="5161359"/>
            <a:ext cx="571500" cy="401837"/>
          </a:xfrm>
          <a:custGeom>
            <a:avLst/>
            <a:gdLst/>
            <a:ahLst/>
            <a:cxnLst/>
            <a:rect l="0" t="0" r="0" b="0"/>
            <a:pathLst>
              <a:path w="571500" h="401837">
                <a:moveTo>
                  <a:pt x="62508" y="196454"/>
                </a:moveTo>
                <a:lnTo>
                  <a:pt x="53578" y="196454"/>
                </a:lnTo>
                <a:lnTo>
                  <a:pt x="44648" y="214313"/>
                </a:lnTo>
                <a:lnTo>
                  <a:pt x="35719" y="232172"/>
                </a:lnTo>
                <a:lnTo>
                  <a:pt x="26789" y="250032"/>
                </a:lnTo>
                <a:lnTo>
                  <a:pt x="17859" y="267891"/>
                </a:lnTo>
                <a:lnTo>
                  <a:pt x="8930" y="294680"/>
                </a:lnTo>
                <a:lnTo>
                  <a:pt x="0" y="312539"/>
                </a:lnTo>
                <a:lnTo>
                  <a:pt x="0" y="321469"/>
                </a:lnTo>
                <a:lnTo>
                  <a:pt x="0" y="330399"/>
                </a:lnTo>
                <a:lnTo>
                  <a:pt x="8930" y="339329"/>
                </a:lnTo>
                <a:lnTo>
                  <a:pt x="17859" y="330399"/>
                </a:lnTo>
                <a:lnTo>
                  <a:pt x="26789" y="321469"/>
                </a:lnTo>
                <a:lnTo>
                  <a:pt x="35719" y="303610"/>
                </a:lnTo>
                <a:lnTo>
                  <a:pt x="44648" y="285750"/>
                </a:lnTo>
                <a:lnTo>
                  <a:pt x="53578" y="267891"/>
                </a:lnTo>
                <a:lnTo>
                  <a:pt x="53578" y="250032"/>
                </a:lnTo>
                <a:lnTo>
                  <a:pt x="62508" y="241102"/>
                </a:lnTo>
                <a:lnTo>
                  <a:pt x="62508" y="241102"/>
                </a:lnTo>
                <a:lnTo>
                  <a:pt x="62508" y="258961"/>
                </a:lnTo>
                <a:lnTo>
                  <a:pt x="62508" y="285750"/>
                </a:lnTo>
                <a:lnTo>
                  <a:pt x="53578" y="312539"/>
                </a:lnTo>
                <a:lnTo>
                  <a:pt x="53578" y="339329"/>
                </a:lnTo>
                <a:lnTo>
                  <a:pt x="53578" y="366118"/>
                </a:lnTo>
                <a:lnTo>
                  <a:pt x="53578" y="383977"/>
                </a:lnTo>
                <a:lnTo>
                  <a:pt x="62508" y="383977"/>
                </a:lnTo>
                <a:lnTo>
                  <a:pt x="62508" y="383977"/>
                </a:lnTo>
                <a:lnTo>
                  <a:pt x="71437" y="375047"/>
                </a:lnTo>
                <a:lnTo>
                  <a:pt x="80367" y="348258"/>
                </a:lnTo>
                <a:lnTo>
                  <a:pt x="98226" y="321469"/>
                </a:lnTo>
                <a:lnTo>
                  <a:pt x="116086" y="285750"/>
                </a:lnTo>
                <a:lnTo>
                  <a:pt x="125015" y="250032"/>
                </a:lnTo>
                <a:lnTo>
                  <a:pt x="142875" y="232172"/>
                </a:lnTo>
                <a:lnTo>
                  <a:pt x="151805" y="214313"/>
                </a:lnTo>
                <a:lnTo>
                  <a:pt x="160734" y="223243"/>
                </a:lnTo>
                <a:lnTo>
                  <a:pt x="160734" y="241102"/>
                </a:lnTo>
                <a:lnTo>
                  <a:pt x="160734" y="267891"/>
                </a:lnTo>
                <a:lnTo>
                  <a:pt x="160734" y="303610"/>
                </a:lnTo>
                <a:lnTo>
                  <a:pt x="160734" y="339329"/>
                </a:lnTo>
                <a:lnTo>
                  <a:pt x="160734" y="366118"/>
                </a:lnTo>
                <a:lnTo>
                  <a:pt x="169664" y="392907"/>
                </a:lnTo>
                <a:lnTo>
                  <a:pt x="169664" y="401836"/>
                </a:lnTo>
                <a:lnTo>
                  <a:pt x="169664" y="401836"/>
                </a:lnTo>
                <a:lnTo>
                  <a:pt x="187523" y="392907"/>
                </a:lnTo>
                <a:lnTo>
                  <a:pt x="196453" y="375047"/>
                </a:lnTo>
                <a:lnTo>
                  <a:pt x="223242" y="339329"/>
                </a:lnTo>
                <a:lnTo>
                  <a:pt x="241101" y="294680"/>
                </a:lnTo>
                <a:lnTo>
                  <a:pt x="267890" y="258961"/>
                </a:lnTo>
                <a:lnTo>
                  <a:pt x="294680" y="223243"/>
                </a:lnTo>
                <a:lnTo>
                  <a:pt x="312539" y="214313"/>
                </a:lnTo>
                <a:lnTo>
                  <a:pt x="330398" y="214313"/>
                </a:lnTo>
                <a:lnTo>
                  <a:pt x="348258" y="223243"/>
                </a:lnTo>
                <a:lnTo>
                  <a:pt x="357187" y="250032"/>
                </a:lnTo>
                <a:lnTo>
                  <a:pt x="366117" y="276821"/>
                </a:lnTo>
                <a:lnTo>
                  <a:pt x="383976" y="294680"/>
                </a:lnTo>
                <a:lnTo>
                  <a:pt x="392906" y="312539"/>
                </a:lnTo>
                <a:lnTo>
                  <a:pt x="410765" y="321469"/>
                </a:lnTo>
                <a:lnTo>
                  <a:pt x="428625" y="321469"/>
                </a:lnTo>
                <a:lnTo>
                  <a:pt x="455414" y="312539"/>
                </a:lnTo>
                <a:lnTo>
                  <a:pt x="473273" y="294680"/>
                </a:lnTo>
                <a:lnTo>
                  <a:pt x="500062" y="258961"/>
                </a:lnTo>
                <a:lnTo>
                  <a:pt x="517922" y="205383"/>
                </a:lnTo>
                <a:lnTo>
                  <a:pt x="535781" y="151805"/>
                </a:lnTo>
                <a:lnTo>
                  <a:pt x="553640" y="107157"/>
                </a:lnTo>
                <a:lnTo>
                  <a:pt x="571499" y="62508"/>
                </a:lnTo>
                <a:lnTo>
                  <a:pt x="571499" y="35719"/>
                </a:lnTo>
                <a:lnTo>
                  <a:pt x="571499" y="17860"/>
                </a:lnTo>
                <a:lnTo>
                  <a:pt x="562569" y="0"/>
                </a:lnTo>
                <a:lnTo>
                  <a:pt x="5625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3" name="Freeform 22632"/>
          <p:cNvSpPr/>
          <p:nvPr/>
        </p:nvSpPr>
        <p:spPr bwMode="auto">
          <a:xfrm>
            <a:off x="794742" y="5143500"/>
            <a:ext cx="1714501" cy="62509"/>
          </a:xfrm>
          <a:custGeom>
            <a:avLst/>
            <a:gdLst/>
            <a:ahLst/>
            <a:cxnLst/>
            <a:rect l="0" t="0" r="0" b="0"/>
            <a:pathLst>
              <a:path w="1714501" h="62509">
                <a:moveTo>
                  <a:pt x="35719" y="0"/>
                </a:moveTo>
                <a:lnTo>
                  <a:pt x="35719" y="0"/>
                </a:lnTo>
                <a:lnTo>
                  <a:pt x="35719" y="0"/>
                </a:lnTo>
                <a:lnTo>
                  <a:pt x="26789" y="0"/>
                </a:lnTo>
                <a:lnTo>
                  <a:pt x="26789" y="0"/>
                </a:lnTo>
                <a:lnTo>
                  <a:pt x="17860" y="0"/>
                </a:lnTo>
                <a:lnTo>
                  <a:pt x="17860" y="0"/>
                </a:lnTo>
                <a:lnTo>
                  <a:pt x="8930" y="0"/>
                </a:lnTo>
                <a:lnTo>
                  <a:pt x="8930" y="0"/>
                </a:lnTo>
                <a:lnTo>
                  <a:pt x="0" y="0"/>
                </a:lnTo>
                <a:lnTo>
                  <a:pt x="0" y="8930"/>
                </a:lnTo>
                <a:lnTo>
                  <a:pt x="0" y="8930"/>
                </a:lnTo>
                <a:lnTo>
                  <a:pt x="0" y="8930"/>
                </a:lnTo>
                <a:lnTo>
                  <a:pt x="0" y="8930"/>
                </a:lnTo>
                <a:lnTo>
                  <a:pt x="8930" y="8930"/>
                </a:lnTo>
                <a:lnTo>
                  <a:pt x="8930" y="8930"/>
                </a:lnTo>
                <a:lnTo>
                  <a:pt x="17860" y="17859"/>
                </a:lnTo>
                <a:lnTo>
                  <a:pt x="26789" y="17859"/>
                </a:lnTo>
                <a:lnTo>
                  <a:pt x="35719" y="17859"/>
                </a:lnTo>
                <a:lnTo>
                  <a:pt x="53578" y="17859"/>
                </a:lnTo>
                <a:lnTo>
                  <a:pt x="71438" y="17859"/>
                </a:lnTo>
                <a:lnTo>
                  <a:pt x="98227" y="17859"/>
                </a:lnTo>
                <a:lnTo>
                  <a:pt x="116086" y="17859"/>
                </a:lnTo>
                <a:lnTo>
                  <a:pt x="133946" y="17859"/>
                </a:lnTo>
                <a:lnTo>
                  <a:pt x="160735" y="26789"/>
                </a:lnTo>
                <a:lnTo>
                  <a:pt x="187524" y="26789"/>
                </a:lnTo>
                <a:lnTo>
                  <a:pt x="214313" y="26789"/>
                </a:lnTo>
                <a:lnTo>
                  <a:pt x="250032" y="26789"/>
                </a:lnTo>
                <a:lnTo>
                  <a:pt x="285750" y="35719"/>
                </a:lnTo>
                <a:lnTo>
                  <a:pt x="321469" y="35719"/>
                </a:lnTo>
                <a:lnTo>
                  <a:pt x="357188" y="35719"/>
                </a:lnTo>
                <a:lnTo>
                  <a:pt x="392907" y="35719"/>
                </a:lnTo>
                <a:lnTo>
                  <a:pt x="437555" y="35719"/>
                </a:lnTo>
                <a:lnTo>
                  <a:pt x="482203" y="35719"/>
                </a:lnTo>
                <a:lnTo>
                  <a:pt x="517922" y="35719"/>
                </a:lnTo>
                <a:lnTo>
                  <a:pt x="562571" y="35719"/>
                </a:lnTo>
                <a:lnTo>
                  <a:pt x="607219" y="44648"/>
                </a:lnTo>
                <a:lnTo>
                  <a:pt x="651867" y="44648"/>
                </a:lnTo>
                <a:lnTo>
                  <a:pt x="705446" y="53578"/>
                </a:lnTo>
                <a:lnTo>
                  <a:pt x="750094" y="53578"/>
                </a:lnTo>
                <a:lnTo>
                  <a:pt x="803672" y="53578"/>
                </a:lnTo>
                <a:lnTo>
                  <a:pt x="857250" y="62508"/>
                </a:lnTo>
                <a:lnTo>
                  <a:pt x="910828" y="62508"/>
                </a:lnTo>
                <a:lnTo>
                  <a:pt x="964406" y="62508"/>
                </a:lnTo>
                <a:lnTo>
                  <a:pt x="1017985" y="62508"/>
                </a:lnTo>
                <a:lnTo>
                  <a:pt x="1071563" y="62508"/>
                </a:lnTo>
                <a:lnTo>
                  <a:pt x="1134071" y="62508"/>
                </a:lnTo>
                <a:lnTo>
                  <a:pt x="1196578" y="62508"/>
                </a:lnTo>
                <a:lnTo>
                  <a:pt x="1250156" y="62508"/>
                </a:lnTo>
                <a:lnTo>
                  <a:pt x="1312664" y="62508"/>
                </a:lnTo>
                <a:lnTo>
                  <a:pt x="1366242" y="62508"/>
                </a:lnTo>
                <a:lnTo>
                  <a:pt x="1410891" y="62508"/>
                </a:lnTo>
                <a:lnTo>
                  <a:pt x="1464469" y="62508"/>
                </a:lnTo>
                <a:lnTo>
                  <a:pt x="1509117" y="62508"/>
                </a:lnTo>
                <a:lnTo>
                  <a:pt x="1553766" y="53578"/>
                </a:lnTo>
                <a:lnTo>
                  <a:pt x="1598414" y="53578"/>
                </a:lnTo>
                <a:lnTo>
                  <a:pt x="1643063" y="44648"/>
                </a:lnTo>
                <a:lnTo>
                  <a:pt x="1669852" y="44648"/>
                </a:lnTo>
                <a:lnTo>
                  <a:pt x="1696641" y="44648"/>
                </a:lnTo>
                <a:lnTo>
                  <a:pt x="1714500" y="35719"/>
                </a:lnTo>
                <a:lnTo>
                  <a:pt x="1714500" y="44648"/>
                </a:lnTo>
                <a:lnTo>
                  <a:pt x="1705571" y="44648"/>
                </a:lnTo>
                <a:lnTo>
                  <a:pt x="1678781" y="53578"/>
                </a:lnTo>
                <a:lnTo>
                  <a:pt x="1660922" y="62508"/>
                </a:lnTo>
                <a:lnTo>
                  <a:pt x="1634133" y="62508"/>
                </a:lnTo>
                <a:lnTo>
                  <a:pt x="1625203" y="62508"/>
                </a:lnTo>
                <a:lnTo>
                  <a:pt x="162520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4" name="Freeform 22633"/>
          <p:cNvSpPr/>
          <p:nvPr/>
        </p:nvSpPr>
        <p:spPr bwMode="auto">
          <a:xfrm>
            <a:off x="5152430" y="5723929"/>
            <a:ext cx="1134071" cy="71438"/>
          </a:xfrm>
          <a:custGeom>
            <a:avLst/>
            <a:gdLst/>
            <a:ahLst/>
            <a:cxnLst/>
            <a:rect l="0" t="0" r="0" b="0"/>
            <a:pathLst>
              <a:path w="1134071" h="71438">
                <a:moveTo>
                  <a:pt x="8929" y="44648"/>
                </a:moveTo>
                <a:lnTo>
                  <a:pt x="8929" y="44648"/>
                </a:lnTo>
                <a:lnTo>
                  <a:pt x="8929" y="44648"/>
                </a:lnTo>
                <a:lnTo>
                  <a:pt x="8929" y="44648"/>
                </a:lnTo>
                <a:lnTo>
                  <a:pt x="0" y="44648"/>
                </a:lnTo>
                <a:lnTo>
                  <a:pt x="0" y="44648"/>
                </a:lnTo>
                <a:lnTo>
                  <a:pt x="8929" y="44648"/>
                </a:lnTo>
                <a:lnTo>
                  <a:pt x="8929" y="44648"/>
                </a:lnTo>
                <a:lnTo>
                  <a:pt x="17859" y="44648"/>
                </a:lnTo>
                <a:lnTo>
                  <a:pt x="17859" y="53578"/>
                </a:lnTo>
                <a:lnTo>
                  <a:pt x="35718" y="53578"/>
                </a:lnTo>
                <a:lnTo>
                  <a:pt x="53578" y="62508"/>
                </a:lnTo>
                <a:lnTo>
                  <a:pt x="71437" y="71437"/>
                </a:lnTo>
                <a:lnTo>
                  <a:pt x="107156" y="71437"/>
                </a:lnTo>
                <a:lnTo>
                  <a:pt x="142875" y="71437"/>
                </a:lnTo>
                <a:lnTo>
                  <a:pt x="196453" y="71437"/>
                </a:lnTo>
                <a:lnTo>
                  <a:pt x="250031" y="62508"/>
                </a:lnTo>
                <a:lnTo>
                  <a:pt x="312539" y="53578"/>
                </a:lnTo>
                <a:lnTo>
                  <a:pt x="375047" y="44648"/>
                </a:lnTo>
                <a:lnTo>
                  <a:pt x="455414" y="35719"/>
                </a:lnTo>
                <a:lnTo>
                  <a:pt x="526851" y="17859"/>
                </a:lnTo>
                <a:lnTo>
                  <a:pt x="607218" y="8930"/>
                </a:lnTo>
                <a:lnTo>
                  <a:pt x="678656" y="0"/>
                </a:lnTo>
                <a:lnTo>
                  <a:pt x="750093" y="0"/>
                </a:lnTo>
                <a:lnTo>
                  <a:pt x="821531" y="0"/>
                </a:lnTo>
                <a:lnTo>
                  <a:pt x="884039" y="0"/>
                </a:lnTo>
                <a:lnTo>
                  <a:pt x="946547" y="0"/>
                </a:lnTo>
                <a:lnTo>
                  <a:pt x="1009054" y="0"/>
                </a:lnTo>
                <a:lnTo>
                  <a:pt x="1053703" y="0"/>
                </a:lnTo>
                <a:lnTo>
                  <a:pt x="1098351" y="8930"/>
                </a:lnTo>
                <a:lnTo>
                  <a:pt x="1116211" y="8930"/>
                </a:lnTo>
                <a:lnTo>
                  <a:pt x="1134070" y="8930"/>
                </a:lnTo>
                <a:lnTo>
                  <a:pt x="1134070" y="17859"/>
                </a:lnTo>
                <a:lnTo>
                  <a:pt x="1125140" y="17859"/>
                </a:lnTo>
                <a:lnTo>
                  <a:pt x="112514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5" name="Freeform 22634"/>
          <p:cNvSpPr/>
          <p:nvPr/>
        </p:nvSpPr>
        <p:spPr bwMode="auto">
          <a:xfrm>
            <a:off x="5661422" y="5875734"/>
            <a:ext cx="26790" cy="357188"/>
          </a:xfrm>
          <a:custGeom>
            <a:avLst/>
            <a:gdLst/>
            <a:ahLst/>
            <a:cxnLst/>
            <a:rect l="0" t="0" r="0" b="0"/>
            <a:pathLst>
              <a:path w="26790" h="357188">
                <a:moveTo>
                  <a:pt x="26789" y="8929"/>
                </a:moveTo>
                <a:lnTo>
                  <a:pt x="26789" y="8929"/>
                </a:lnTo>
                <a:lnTo>
                  <a:pt x="26789" y="0"/>
                </a:lnTo>
                <a:lnTo>
                  <a:pt x="26789" y="8929"/>
                </a:lnTo>
                <a:lnTo>
                  <a:pt x="26789" y="17859"/>
                </a:lnTo>
                <a:lnTo>
                  <a:pt x="26789" y="35718"/>
                </a:lnTo>
                <a:lnTo>
                  <a:pt x="26789" y="71437"/>
                </a:lnTo>
                <a:lnTo>
                  <a:pt x="26789" y="125015"/>
                </a:lnTo>
                <a:lnTo>
                  <a:pt x="17859" y="178593"/>
                </a:lnTo>
                <a:lnTo>
                  <a:pt x="8930" y="241101"/>
                </a:lnTo>
                <a:lnTo>
                  <a:pt x="8930" y="285750"/>
                </a:lnTo>
                <a:lnTo>
                  <a:pt x="0" y="330398"/>
                </a:lnTo>
                <a:lnTo>
                  <a:pt x="0" y="348257"/>
                </a:lnTo>
                <a:lnTo>
                  <a:pt x="0" y="357187"/>
                </a:lnTo>
                <a:lnTo>
                  <a:pt x="8930" y="339328"/>
                </a:lnTo>
                <a:lnTo>
                  <a:pt x="8930" y="312539"/>
                </a:lnTo>
                <a:lnTo>
                  <a:pt x="893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6" name="Freeform 22635"/>
          <p:cNvSpPr/>
          <p:nvPr/>
        </p:nvSpPr>
        <p:spPr bwMode="auto">
          <a:xfrm>
            <a:off x="5795367" y="6009679"/>
            <a:ext cx="125017" cy="223243"/>
          </a:xfrm>
          <a:custGeom>
            <a:avLst/>
            <a:gdLst/>
            <a:ahLst/>
            <a:cxnLst/>
            <a:rect l="0" t="0" r="0" b="0"/>
            <a:pathLst>
              <a:path w="125017" h="223243">
                <a:moveTo>
                  <a:pt x="26789" y="0"/>
                </a:moveTo>
                <a:lnTo>
                  <a:pt x="26789" y="8930"/>
                </a:lnTo>
                <a:lnTo>
                  <a:pt x="26789" y="26789"/>
                </a:lnTo>
                <a:lnTo>
                  <a:pt x="17860" y="62508"/>
                </a:lnTo>
                <a:lnTo>
                  <a:pt x="17860" y="98226"/>
                </a:lnTo>
                <a:lnTo>
                  <a:pt x="8930" y="142875"/>
                </a:lnTo>
                <a:lnTo>
                  <a:pt x="17860" y="178594"/>
                </a:lnTo>
                <a:lnTo>
                  <a:pt x="26789" y="205383"/>
                </a:lnTo>
                <a:lnTo>
                  <a:pt x="35719" y="214312"/>
                </a:lnTo>
                <a:lnTo>
                  <a:pt x="44649" y="223242"/>
                </a:lnTo>
                <a:lnTo>
                  <a:pt x="62508" y="214312"/>
                </a:lnTo>
                <a:lnTo>
                  <a:pt x="80367" y="205383"/>
                </a:lnTo>
                <a:lnTo>
                  <a:pt x="89297" y="187523"/>
                </a:lnTo>
                <a:lnTo>
                  <a:pt x="107156" y="160734"/>
                </a:lnTo>
                <a:lnTo>
                  <a:pt x="116086" y="125016"/>
                </a:lnTo>
                <a:lnTo>
                  <a:pt x="125016" y="98226"/>
                </a:lnTo>
                <a:lnTo>
                  <a:pt x="125016" y="62508"/>
                </a:lnTo>
                <a:lnTo>
                  <a:pt x="116086" y="35719"/>
                </a:lnTo>
                <a:lnTo>
                  <a:pt x="107156" y="17859"/>
                </a:lnTo>
                <a:lnTo>
                  <a:pt x="89297" y="17859"/>
                </a:lnTo>
                <a:lnTo>
                  <a:pt x="62508" y="35719"/>
                </a:lnTo>
                <a:lnTo>
                  <a:pt x="26789" y="53578"/>
                </a:lnTo>
                <a:lnTo>
                  <a:pt x="8930" y="71437"/>
                </a:lnTo>
                <a:lnTo>
                  <a:pt x="0" y="80367"/>
                </a:lnTo>
                <a:lnTo>
                  <a:pt x="0" y="80367"/>
                </a:lnTo>
                <a:lnTo>
                  <a:pt x="8930" y="62508"/>
                </a:lnTo>
                <a:lnTo>
                  <a:pt x="893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7" name="Freeform 22636"/>
          <p:cNvSpPr/>
          <p:nvPr/>
        </p:nvSpPr>
        <p:spPr bwMode="auto">
          <a:xfrm>
            <a:off x="6009680" y="6009679"/>
            <a:ext cx="133946" cy="232173"/>
          </a:xfrm>
          <a:custGeom>
            <a:avLst/>
            <a:gdLst/>
            <a:ahLst/>
            <a:cxnLst/>
            <a:rect l="0" t="0" r="0" b="0"/>
            <a:pathLst>
              <a:path w="133946" h="232173">
                <a:moveTo>
                  <a:pt x="133945" y="0"/>
                </a:moveTo>
                <a:lnTo>
                  <a:pt x="125015" y="0"/>
                </a:lnTo>
                <a:lnTo>
                  <a:pt x="116086" y="0"/>
                </a:lnTo>
                <a:lnTo>
                  <a:pt x="98226" y="0"/>
                </a:lnTo>
                <a:lnTo>
                  <a:pt x="80367" y="17859"/>
                </a:lnTo>
                <a:lnTo>
                  <a:pt x="62508" y="35719"/>
                </a:lnTo>
                <a:lnTo>
                  <a:pt x="35718" y="71437"/>
                </a:lnTo>
                <a:lnTo>
                  <a:pt x="17859" y="116086"/>
                </a:lnTo>
                <a:lnTo>
                  <a:pt x="8929" y="151805"/>
                </a:lnTo>
                <a:lnTo>
                  <a:pt x="0" y="187523"/>
                </a:lnTo>
                <a:lnTo>
                  <a:pt x="0" y="205383"/>
                </a:lnTo>
                <a:lnTo>
                  <a:pt x="8929" y="223242"/>
                </a:lnTo>
                <a:lnTo>
                  <a:pt x="17859" y="232172"/>
                </a:lnTo>
                <a:lnTo>
                  <a:pt x="35718" y="232172"/>
                </a:lnTo>
                <a:lnTo>
                  <a:pt x="53578" y="223242"/>
                </a:lnTo>
                <a:lnTo>
                  <a:pt x="71437" y="205383"/>
                </a:lnTo>
                <a:lnTo>
                  <a:pt x="7143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8" name="Freeform 22637"/>
          <p:cNvSpPr/>
          <p:nvPr/>
        </p:nvSpPr>
        <p:spPr bwMode="auto">
          <a:xfrm>
            <a:off x="6152555" y="5875734"/>
            <a:ext cx="294680" cy="428626"/>
          </a:xfrm>
          <a:custGeom>
            <a:avLst/>
            <a:gdLst/>
            <a:ahLst/>
            <a:cxnLst/>
            <a:rect l="0" t="0" r="0" b="0"/>
            <a:pathLst>
              <a:path w="294680" h="428626">
                <a:moveTo>
                  <a:pt x="62508" y="169664"/>
                </a:moveTo>
                <a:lnTo>
                  <a:pt x="62508" y="169664"/>
                </a:lnTo>
                <a:lnTo>
                  <a:pt x="53578" y="178593"/>
                </a:lnTo>
                <a:lnTo>
                  <a:pt x="44648" y="196453"/>
                </a:lnTo>
                <a:lnTo>
                  <a:pt x="35718" y="232171"/>
                </a:lnTo>
                <a:lnTo>
                  <a:pt x="17859" y="267890"/>
                </a:lnTo>
                <a:lnTo>
                  <a:pt x="8929" y="303609"/>
                </a:lnTo>
                <a:lnTo>
                  <a:pt x="0" y="339328"/>
                </a:lnTo>
                <a:lnTo>
                  <a:pt x="0" y="366117"/>
                </a:lnTo>
                <a:lnTo>
                  <a:pt x="0" y="383976"/>
                </a:lnTo>
                <a:lnTo>
                  <a:pt x="8929" y="383976"/>
                </a:lnTo>
                <a:lnTo>
                  <a:pt x="17859" y="375046"/>
                </a:lnTo>
                <a:lnTo>
                  <a:pt x="26789" y="357187"/>
                </a:lnTo>
                <a:lnTo>
                  <a:pt x="35718" y="321468"/>
                </a:lnTo>
                <a:lnTo>
                  <a:pt x="53578" y="294679"/>
                </a:lnTo>
                <a:lnTo>
                  <a:pt x="62508" y="267890"/>
                </a:lnTo>
                <a:lnTo>
                  <a:pt x="71437" y="250031"/>
                </a:lnTo>
                <a:lnTo>
                  <a:pt x="71437" y="250031"/>
                </a:lnTo>
                <a:lnTo>
                  <a:pt x="80367" y="258961"/>
                </a:lnTo>
                <a:lnTo>
                  <a:pt x="89297" y="285750"/>
                </a:lnTo>
                <a:lnTo>
                  <a:pt x="98226" y="321468"/>
                </a:lnTo>
                <a:lnTo>
                  <a:pt x="116086" y="357187"/>
                </a:lnTo>
                <a:lnTo>
                  <a:pt x="133945" y="383976"/>
                </a:lnTo>
                <a:lnTo>
                  <a:pt x="151804" y="401836"/>
                </a:lnTo>
                <a:lnTo>
                  <a:pt x="178593" y="410765"/>
                </a:lnTo>
                <a:lnTo>
                  <a:pt x="196453" y="401836"/>
                </a:lnTo>
                <a:lnTo>
                  <a:pt x="223242" y="383976"/>
                </a:lnTo>
                <a:lnTo>
                  <a:pt x="250031" y="357187"/>
                </a:lnTo>
                <a:lnTo>
                  <a:pt x="267890" y="312539"/>
                </a:lnTo>
                <a:lnTo>
                  <a:pt x="276820" y="258961"/>
                </a:lnTo>
                <a:lnTo>
                  <a:pt x="276820" y="196453"/>
                </a:lnTo>
                <a:lnTo>
                  <a:pt x="285750" y="133945"/>
                </a:lnTo>
                <a:lnTo>
                  <a:pt x="285750" y="71437"/>
                </a:lnTo>
                <a:lnTo>
                  <a:pt x="285750" y="26789"/>
                </a:lnTo>
                <a:lnTo>
                  <a:pt x="276820" y="0"/>
                </a:lnTo>
                <a:lnTo>
                  <a:pt x="267890" y="0"/>
                </a:lnTo>
                <a:lnTo>
                  <a:pt x="250031" y="17859"/>
                </a:lnTo>
                <a:lnTo>
                  <a:pt x="223242" y="62507"/>
                </a:lnTo>
                <a:lnTo>
                  <a:pt x="205383" y="133945"/>
                </a:lnTo>
                <a:lnTo>
                  <a:pt x="187523" y="205382"/>
                </a:lnTo>
                <a:lnTo>
                  <a:pt x="178593" y="276820"/>
                </a:lnTo>
                <a:lnTo>
                  <a:pt x="196453" y="339328"/>
                </a:lnTo>
                <a:lnTo>
                  <a:pt x="214312" y="383976"/>
                </a:lnTo>
                <a:lnTo>
                  <a:pt x="241101" y="419695"/>
                </a:lnTo>
                <a:lnTo>
                  <a:pt x="267890" y="428625"/>
                </a:lnTo>
                <a:lnTo>
                  <a:pt x="294679" y="428625"/>
                </a:lnTo>
                <a:lnTo>
                  <a:pt x="294679"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39" name="Freeform 22638"/>
          <p:cNvSpPr/>
          <p:nvPr/>
        </p:nvSpPr>
        <p:spPr bwMode="auto">
          <a:xfrm>
            <a:off x="5589984" y="6340077"/>
            <a:ext cx="973337" cy="116087"/>
          </a:xfrm>
          <a:custGeom>
            <a:avLst/>
            <a:gdLst/>
            <a:ahLst/>
            <a:cxnLst/>
            <a:rect l="0" t="0" r="0" b="0"/>
            <a:pathLst>
              <a:path w="973337" h="116087">
                <a:moveTo>
                  <a:pt x="0" y="17860"/>
                </a:moveTo>
                <a:lnTo>
                  <a:pt x="0" y="8930"/>
                </a:lnTo>
                <a:lnTo>
                  <a:pt x="0" y="8930"/>
                </a:lnTo>
                <a:lnTo>
                  <a:pt x="8930" y="8930"/>
                </a:lnTo>
                <a:lnTo>
                  <a:pt x="26789" y="0"/>
                </a:lnTo>
                <a:lnTo>
                  <a:pt x="62508" y="0"/>
                </a:lnTo>
                <a:lnTo>
                  <a:pt x="116086" y="0"/>
                </a:lnTo>
                <a:lnTo>
                  <a:pt x="178594" y="0"/>
                </a:lnTo>
                <a:lnTo>
                  <a:pt x="250032" y="0"/>
                </a:lnTo>
                <a:lnTo>
                  <a:pt x="330399" y="8930"/>
                </a:lnTo>
                <a:lnTo>
                  <a:pt x="410766" y="8930"/>
                </a:lnTo>
                <a:lnTo>
                  <a:pt x="500063" y="26789"/>
                </a:lnTo>
                <a:lnTo>
                  <a:pt x="589360" y="35719"/>
                </a:lnTo>
                <a:lnTo>
                  <a:pt x="678657" y="53578"/>
                </a:lnTo>
                <a:lnTo>
                  <a:pt x="767954" y="71438"/>
                </a:lnTo>
                <a:lnTo>
                  <a:pt x="848321" y="89297"/>
                </a:lnTo>
                <a:lnTo>
                  <a:pt x="919758" y="107157"/>
                </a:lnTo>
                <a:lnTo>
                  <a:pt x="973336" y="116086"/>
                </a:lnTo>
                <a:lnTo>
                  <a:pt x="97333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40" name="Freeform 22639"/>
          <p:cNvSpPr/>
          <p:nvPr/>
        </p:nvSpPr>
        <p:spPr bwMode="auto">
          <a:xfrm>
            <a:off x="5822156" y="6518671"/>
            <a:ext cx="616150" cy="80368"/>
          </a:xfrm>
          <a:custGeom>
            <a:avLst/>
            <a:gdLst/>
            <a:ahLst/>
            <a:cxnLst/>
            <a:rect l="0" t="0" r="0" b="0"/>
            <a:pathLst>
              <a:path w="616150" h="80368">
                <a:moveTo>
                  <a:pt x="0" y="35719"/>
                </a:moveTo>
                <a:lnTo>
                  <a:pt x="8930" y="44649"/>
                </a:lnTo>
                <a:lnTo>
                  <a:pt x="35719" y="44649"/>
                </a:lnTo>
                <a:lnTo>
                  <a:pt x="71438" y="53578"/>
                </a:lnTo>
                <a:lnTo>
                  <a:pt x="116086" y="71438"/>
                </a:lnTo>
                <a:lnTo>
                  <a:pt x="178594" y="80367"/>
                </a:lnTo>
                <a:lnTo>
                  <a:pt x="276821" y="80367"/>
                </a:lnTo>
                <a:lnTo>
                  <a:pt x="392907" y="71438"/>
                </a:lnTo>
                <a:lnTo>
                  <a:pt x="517922" y="44649"/>
                </a:lnTo>
                <a:lnTo>
                  <a:pt x="616149" y="0"/>
                </a:lnTo>
                <a:lnTo>
                  <a:pt x="6161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4739" name="Rectangle 3"/>
          <p:cNvSpPr>
            <a:spLocks noGrp="1" noChangeArrowheads="1"/>
          </p:cNvSpPr>
          <p:nvPr>
            <p:ph type="body" idx="1"/>
          </p:nvPr>
        </p:nvSpPr>
        <p:spPr>
          <a:xfrm>
            <a:off x="290513" y="1220788"/>
            <a:ext cx="8853487" cy="5224462"/>
          </a:xfrm>
        </p:spPr>
        <p:txBody>
          <a:bodyPr/>
          <a:lstStyle/>
          <a:p>
            <a:pPr eaLnBrk="1" hangingPunct="1">
              <a:defRPr/>
            </a:pPr>
            <a:r>
              <a:rPr lang="en-US" dirty="0" smtClean="0"/>
              <a:t>Example:</a:t>
            </a:r>
            <a:r>
              <a:rPr lang="en-US" sz="2000" dirty="0" smtClean="0"/>
              <a:t> </a:t>
            </a:r>
            <a:r>
              <a:rPr lang="en-US" dirty="0" smtClean="0"/>
              <a:t>Suppose we are considering an enhancement to a web server. The enhanced CPU is 10 times faster on computation but the same speed on I/O. Suppose also that 60% of the time is waiting on I/O</a:t>
            </a:r>
          </a:p>
          <a:p>
            <a:pPr eaLnBrk="1" hangingPunct="1">
              <a:defRPr/>
            </a:pPr>
            <a:endParaRPr lang="en-US" dirty="0" smtClean="0"/>
          </a:p>
          <a:p>
            <a:pPr eaLnBrk="1" hangingPunct="1">
              <a:defRPr/>
            </a:pPr>
            <a:endParaRPr lang="en-US" dirty="0" smtClean="0"/>
          </a:p>
        </p:txBody>
      </p:sp>
      <p:graphicFrame>
        <p:nvGraphicFramePr>
          <p:cNvPr id="23556" name="Object 1"/>
          <p:cNvGraphicFramePr>
            <a:graphicFrameLocks noGrp="1" noChangeAspect="1"/>
          </p:cNvGraphicFramePr>
          <p:nvPr/>
        </p:nvGraphicFramePr>
        <p:xfrm>
          <a:off x="738188" y="3124200"/>
          <a:ext cx="6443662" cy="1293813"/>
        </p:xfrm>
        <a:graphic>
          <a:graphicData uri="http://schemas.openxmlformats.org/presentationml/2006/ole">
            <mc:AlternateContent xmlns:mc="http://schemas.openxmlformats.org/markup-compatibility/2006">
              <mc:Choice xmlns:v="urn:schemas-microsoft-com:vml" Requires="v">
                <p:oleObj spid="_x0000_s23564" name="Equation" r:id="rId3" imgW="3098800" imgH="622300" progId="Equation.3">
                  <p:embed/>
                </p:oleObj>
              </mc:Choice>
              <mc:Fallback>
                <p:oleObj name="Equation" r:id="rId3" imgW="3098800" imgH="622300" progId="Equation.3">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3124200"/>
                        <a:ext cx="64436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384102" y="2643188"/>
            <a:ext cx="544712" cy="160734"/>
          </a:xfrm>
          <a:custGeom>
            <a:avLst/>
            <a:gdLst/>
            <a:ahLst/>
            <a:cxnLst/>
            <a:rect l="0" t="0" r="0" b="0"/>
            <a:pathLst>
              <a:path w="544712" h="160734">
                <a:moveTo>
                  <a:pt x="0" y="160733"/>
                </a:moveTo>
                <a:lnTo>
                  <a:pt x="0" y="160733"/>
                </a:lnTo>
                <a:lnTo>
                  <a:pt x="8929" y="151804"/>
                </a:lnTo>
                <a:lnTo>
                  <a:pt x="26789" y="151804"/>
                </a:lnTo>
                <a:lnTo>
                  <a:pt x="53578" y="142875"/>
                </a:lnTo>
                <a:lnTo>
                  <a:pt x="98226" y="125015"/>
                </a:lnTo>
                <a:lnTo>
                  <a:pt x="160734" y="107156"/>
                </a:lnTo>
                <a:lnTo>
                  <a:pt x="223242" y="89296"/>
                </a:lnTo>
                <a:lnTo>
                  <a:pt x="294679" y="71437"/>
                </a:lnTo>
                <a:lnTo>
                  <a:pt x="357187" y="44648"/>
                </a:lnTo>
                <a:lnTo>
                  <a:pt x="419695" y="26789"/>
                </a:lnTo>
                <a:lnTo>
                  <a:pt x="473273" y="17859"/>
                </a:lnTo>
                <a:lnTo>
                  <a:pt x="517921" y="8929"/>
                </a:lnTo>
                <a:lnTo>
                  <a:pt x="544711" y="0"/>
                </a:lnTo>
                <a:lnTo>
                  <a:pt x="54471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581180" y="2330648"/>
            <a:ext cx="339329" cy="392908"/>
          </a:xfrm>
          <a:custGeom>
            <a:avLst/>
            <a:gdLst/>
            <a:ahLst/>
            <a:cxnLst/>
            <a:rect l="0" t="0" r="0" b="0"/>
            <a:pathLst>
              <a:path w="339329" h="392908">
                <a:moveTo>
                  <a:pt x="8929" y="80367"/>
                </a:moveTo>
                <a:lnTo>
                  <a:pt x="17859" y="80367"/>
                </a:lnTo>
                <a:lnTo>
                  <a:pt x="17859" y="80367"/>
                </a:lnTo>
                <a:lnTo>
                  <a:pt x="26789" y="89297"/>
                </a:lnTo>
                <a:lnTo>
                  <a:pt x="26789" y="98227"/>
                </a:lnTo>
                <a:lnTo>
                  <a:pt x="26789" y="116086"/>
                </a:lnTo>
                <a:lnTo>
                  <a:pt x="26789" y="142875"/>
                </a:lnTo>
                <a:lnTo>
                  <a:pt x="26789" y="169665"/>
                </a:lnTo>
                <a:lnTo>
                  <a:pt x="26789" y="214313"/>
                </a:lnTo>
                <a:lnTo>
                  <a:pt x="17859" y="258961"/>
                </a:lnTo>
                <a:lnTo>
                  <a:pt x="8929" y="303610"/>
                </a:lnTo>
                <a:lnTo>
                  <a:pt x="0" y="339329"/>
                </a:lnTo>
                <a:lnTo>
                  <a:pt x="0" y="366118"/>
                </a:lnTo>
                <a:lnTo>
                  <a:pt x="0" y="383977"/>
                </a:lnTo>
                <a:lnTo>
                  <a:pt x="8929" y="392907"/>
                </a:lnTo>
                <a:lnTo>
                  <a:pt x="17859" y="383977"/>
                </a:lnTo>
                <a:lnTo>
                  <a:pt x="26789" y="366118"/>
                </a:lnTo>
                <a:lnTo>
                  <a:pt x="35718" y="330399"/>
                </a:lnTo>
                <a:lnTo>
                  <a:pt x="44648" y="276821"/>
                </a:lnTo>
                <a:lnTo>
                  <a:pt x="53578" y="223243"/>
                </a:lnTo>
                <a:lnTo>
                  <a:pt x="53578" y="169665"/>
                </a:lnTo>
                <a:lnTo>
                  <a:pt x="44648" y="116086"/>
                </a:lnTo>
                <a:lnTo>
                  <a:pt x="35718" y="71438"/>
                </a:lnTo>
                <a:lnTo>
                  <a:pt x="26789" y="35719"/>
                </a:lnTo>
                <a:lnTo>
                  <a:pt x="26789" y="17860"/>
                </a:lnTo>
                <a:lnTo>
                  <a:pt x="26789" y="8930"/>
                </a:lnTo>
                <a:lnTo>
                  <a:pt x="35718" y="0"/>
                </a:lnTo>
                <a:lnTo>
                  <a:pt x="53578" y="0"/>
                </a:lnTo>
                <a:lnTo>
                  <a:pt x="89297" y="0"/>
                </a:lnTo>
                <a:lnTo>
                  <a:pt x="125015" y="8930"/>
                </a:lnTo>
                <a:lnTo>
                  <a:pt x="178593" y="8930"/>
                </a:lnTo>
                <a:lnTo>
                  <a:pt x="223242" y="8930"/>
                </a:lnTo>
                <a:lnTo>
                  <a:pt x="276820" y="8930"/>
                </a:lnTo>
                <a:lnTo>
                  <a:pt x="312539" y="8930"/>
                </a:lnTo>
                <a:lnTo>
                  <a:pt x="330398" y="17860"/>
                </a:lnTo>
                <a:lnTo>
                  <a:pt x="339328" y="17860"/>
                </a:lnTo>
                <a:lnTo>
                  <a:pt x="33932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616898" y="2500313"/>
            <a:ext cx="294681" cy="26790"/>
          </a:xfrm>
          <a:custGeom>
            <a:avLst/>
            <a:gdLst/>
            <a:ahLst/>
            <a:cxnLst/>
            <a:rect l="0" t="0" r="0" b="0"/>
            <a:pathLst>
              <a:path w="294681" h="26790">
                <a:moveTo>
                  <a:pt x="0" y="17859"/>
                </a:moveTo>
                <a:lnTo>
                  <a:pt x="17860" y="26789"/>
                </a:lnTo>
                <a:lnTo>
                  <a:pt x="35719" y="26789"/>
                </a:lnTo>
                <a:lnTo>
                  <a:pt x="62508" y="26789"/>
                </a:lnTo>
                <a:lnTo>
                  <a:pt x="98227" y="26789"/>
                </a:lnTo>
                <a:lnTo>
                  <a:pt x="142875" y="26789"/>
                </a:lnTo>
                <a:lnTo>
                  <a:pt x="187524" y="17859"/>
                </a:lnTo>
                <a:lnTo>
                  <a:pt x="232172" y="17859"/>
                </a:lnTo>
                <a:lnTo>
                  <a:pt x="267891" y="8929"/>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884789" y="2553891"/>
            <a:ext cx="196454" cy="232173"/>
          </a:xfrm>
          <a:custGeom>
            <a:avLst/>
            <a:gdLst/>
            <a:ahLst/>
            <a:cxnLst/>
            <a:rect l="0" t="0" r="0" b="0"/>
            <a:pathLst>
              <a:path w="196454" h="232173">
                <a:moveTo>
                  <a:pt x="35719" y="17859"/>
                </a:moveTo>
                <a:lnTo>
                  <a:pt x="26789" y="35718"/>
                </a:lnTo>
                <a:lnTo>
                  <a:pt x="26789" y="53578"/>
                </a:lnTo>
                <a:lnTo>
                  <a:pt x="17859" y="89297"/>
                </a:lnTo>
                <a:lnTo>
                  <a:pt x="8930" y="125015"/>
                </a:lnTo>
                <a:lnTo>
                  <a:pt x="8930" y="160734"/>
                </a:lnTo>
                <a:lnTo>
                  <a:pt x="0" y="187523"/>
                </a:lnTo>
                <a:lnTo>
                  <a:pt x="0" y="214312"/>
                </a:lnTo>
                <a:lnTo>
                  <a:pt x="0" y="223242"/>
                </a:lnTo>
                <a:lnTo>
                  <a:pt x="0" y="232172"/>
                </a:lnTo>
                <a:lnTo>
                  <a:pt x="0" y="232172"/>
                </a:lnTo>
                <a:lnTo>
                  <a:pt x="0" y="223242"/>
                </a:lnTo>
                <a:lnTo>
                  <a:pt x="8930" y="205382"/>
                </a:lnTo>
                <a:lnTo>
                  <a:pt x="17859" y="160734"/>
                </a:lnTo>
                <a:lnTo>
                  <a:pt x="35719" y="116086"/>
                </a:lnTo>
                <a:lnTo>
                  <a:pt x="44649" y="71437"/>
                </a:lnTo>
                <a:lnTo>
                  <a:pt x="62508" y="26789"/>
                </a:lnTo>
                <a:lnTo>
                  <a:pt x="80367" y="0"/>
                </a:lnTo>
                <a:lnTo>
                  <a:pt x="107156" y="0"/>
                </a:lnTo>
                <a:lnTo>
                  <a:pt x="125016" y="0"/>
                </a:lnTo>
                <a:lnTo>
                  <a:pt x="142875" y="17859"/>
                </a:lnTo>
                <a:lnTo>
                  <a:pt x="160734" y="26789"/>
                </a:lnTo>
                <a:lnTo>
                  <a:pt x="178594" y="44648"/>
                </a:lnTo>
                <a:lnTo>
                  <a:pt x="196453" y="53578"/>
                </a:lnTo>
                <a:lnTo>
                  <a:pt x="19645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054453" y="2571750"/>
            <a:ext cx="241103" cy="205384"/>
          </a:xfrm>
          <a:custGeom>
            <a:avLst/>
            <a:gdLst/>
            <a:ahLst/>
            <a:cxnLst/>
            <a:rect l="0" t="0" r="0" b="0"/>
            <a:pathLst>
              <a:path w="241103" h="205384">
                <a:moveTo>
                  <a:pt x="89297" y="0"/>
                </a:moveTo>
                <a:lnTo>
                  <a:pt x="89297" y="0"/>
                </a:lnTo>
                <a:lnTo>
                  <a:pt x="80367" y="0"/>
                </a:lnTo>
                <a:lnTo>
                  <a:pt x="71438" y="17859"/>
                </a:lnTo>
                <a:lnTo>
                  <a:pt x="62508" y="35719"/>
                </a:lnTo>
                <a:lnTo>
                  <a:pt x="44649" y="62508"/>
                </a:lnTo>
                <a:lnTo>
                  <a:pt x="26789" y="98227"/>
                </a:lnTo>
                <a:lnTo>
                  <a:pt x="8930" y="125016"/>
                </a:lnTo>
                <a:lnTo>
                  <a:pt x="0" y="151805"/>
                </a:lnTo>
                <a:lnTo>
                  <a:pt x="0" y="169664"/>
                </a:lnTo>
                <a:lnTo>
                  <a:pt x="8930" y="187523"/>
                </a:lnTo>
                <a:lnTo>
                  <a:pt x="26789" y="178594"/>
                </a:lnTo>
                <a:lnTo>
                  <a:pt x="44649" y="169664"/>
                </a:lnTo>
                <a:lnTo>
                  <a:pt x="62508" y="151805"/>
                </a:lnTo>
                <a:lnTo>
                  <a:pt x="89297" y="125016"/>
                </a:lnTo>
                <a:lnTo>
                  <a:pt x="107156" y="98227"/>
                </a:lnTo>
                <a:lnTo>
                  <a:pt x="125016" y="71438"/>
                </a:lnTo>
                <a:lnTo>
                  <a:pt x="133945" y="62508"/>
                </a:lnTo>
                <a:lnTo>
                  <a:pt x="133945" y="71438"/>
                </a:lnTo>
                <a:lnTo>
                  <a:pt x="125016" y="89297"/>
                </a:lnTo>
                <a:lnTo>
                  <a:pt x="125016" y="116086"/>
                </a:lnTo>
                <a:lnTo>
                  <a:pt x="116086" y="151805"/>
                </a:lnTo>
                <a:lnTo>
                  <a:pt x="116086" y="178594"/>
                </a:lnTo>
                <a:lnTo>
                  <a:pt x="116086" y="187523"/>
                </a:lnTo>
                <a:lnTo>
                  <a:pt x="125016" y="205383"/>
                </a:lnTo>
                <a:lnTo>
                  <a:pt x="142875" y="196453"/>
                </a:lnTo>
                <a:lnTo>
                  <a:pt x="160735" y="187523"/>
                </a:lnTo>
                <a:lnTo>
                  <a:pt x="187524" y="160734"/>
                </a:lnTo>
                <a:lnTo>
                  <a:pt x="214313" y="125016"/>
                </a:lnTo>
                <a:lnTo>
                  <a:pt x="241102" y="89297"/>
                </a:lnTo>
                <a:lnTo>
                  <a:pt x="24110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259836" y="2571750"/>
            <a:ext cx="71438" cy="196454"/>
          </a:xfrm>
          <a:custGeom>
            <a:avLst/>
            <a:gdLst/>
            <a:ahLst/>
            <a:cxnLst/>
            <a:rect l="0" t="0" r="0" b="0"/>
            <a:pathLst>
              <a:path w="71438" h="196454">
                <a:moveTo>
                  <a:pt x="71437" y="0"/>
                </a:moveTo>
                <a:lnTo>
                  <a:pt x="62508" y="8930"/>
                </a:lnTo>
                <a:lnTo>
                  <a:pt x="53578" y="26789"/>
                </a:lnTo>
                <a:lnTo>
                  <a:pt x="35719" y="44648"/>
                </a:lnTo>
                <a:lnTo>
                  <a:pt x="17859" y="71438"/>
                </a:lnTo>
                <a:lnTo>
                  <a:pt x="8930" y="107156"/>
                </a:lnTo>
                <a:lnTo>
                  <a:pt x="0" y="142875"/>
                </a:lnTo>
                <a:lnTo>
                  <a:pt x="0" y="169664"/>
                </a:lnTo>
                <a:lnTo>
                  <a:pt x="17859" y="187523"/>
                </a:lnTo>
                <a:lnTo>
                  <a:pt x="26789" y="196453"/>
                </a:lnTo>
                <a:lnTo>
                  <a:pt x="53578" y="196453"/>
                </a:lnTo>
                <a:lnTo>
                  <a:pt x="71437" y="187523"/>
                </a:lnTo>
                <a:lnTo>
                  <a:pt x="7143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420570" y="2786063"/>
            <a:ext cx="133947" cy="116086"/>
          </a:xfrm>
          <a:custGeom>
            <a:avLst/>
            <a:gdLst/>
            <a:ahLst/>
            <a:cxnLst/>
            <a:rect l="0" t="0" r="0" b="0"/>
            <a:pathLst>
              <a:path w="133947" h="116086">
                <a:moveTo>
                  <a:pt x="8930" y="26788"/>
                </a:moveTo>
                <a:lnTo>
                  <a:pt x="8930" y="26788"/>
                </a:lnTo>
                <a:lnTo>
                  <a:pt x="0" y="26788"/>
                </a:lnTo>
                <a:lnTo>
                  <a:pt x="0" y="35718"/>
                </a:lnTo>
                <a:lnTo>
                  <a:pt x="0" y="53577"/>
                </a:lnTo>
                <a:lnTo>
                  <a:pt x="0" y="53577"/>
                </a:lnTo>
                <a:lnTo>
                  <a:pt x="8930" y="62507"/>
                </a:lnTo>
                <a:lnTo>
                  <a:pt x="17860" y="62507"/>
                </a:lnTo>
                <a:lnTo>
                  <a:pt x="35719" y="53577"/>
                </a:lnTo>
                <a:lnTo>
                  <a:pt x="53578" y="53577"/>
                </a:lnTo>
                <a:lnTo>
                  <a:pt x="62508" y="35718"/>
                </a:lnTo>
                <a:lnTo>
                  <a:pt x="80368" y="26788"/>
                </a:lnTo>
                <a:lnTo>
                  <a:pt x="80368" y="8929"/>
                </a:lnTo>
                <a:lnTo>
                  <a:pt x="89297" y="0"/>
                </a:lnTo>
                <a:lnTo>
                  <a:pt x="80368" y="0"/>
                </a:lnTo>
                <a:lnTo>
                  <a:pt x="71438" y="0"/>
                </a:lnTo>
                <a:lnTo>
                  <a:pt x="44649" y="8929"/>
                </a:lnTo>
                <a:lnTo>
                  <a:pt x="35719" y="35718"/>
                </a:lnTo>
                <a:lnTo>
                  <a:pt x="17860" y="53577"/>
                </a:lnTo>
                <a:lnTo>
                  <a:pt x="8930" y="80366"/>
                </a:lnTo>
                <a:lnTo>
                  <a:pt x="8930" y="98226"/>
                </a:lnTo>
                <a:lnTo>
                  <a:pt x="26789" y="107155"/>
                </a:lnTo>
                <a:lnTo>
                  <a:pt x="44649" y="116085"/>
                </a:lnTo>
                <a:lnTo>
                  <a:pt x="71438" y="116085"/>
                </a:lnTo>
                <a:lnTo>
                  <a:pt x="107157" y="107155"/>
                </a:lnTo>
                <a:lnTo>
                  <a:pt x="133946" y="98226"/>
                </a:lnTo>
                <a:lnTo>
                  <a:pt x="13394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572375" y="2777133"/>
            <a:ext cx="142876" cy="133946"/>
          </a:xfrm>
          <a:custGeom>
            <a:avLst/>
            <a:gdLst/>
            <a:ahLst/>
            <a:cxnLst/>
            <a:rect l="0" t="0" r="0" b="0"/>
            <a:pathLst>
              <a:path w="142876" h="133946">
                <a:moveTo>
                  <a:pt x="17859" y="0"/>
                </a:moveTo>
                <a:lnTo>
                  <a:pt x="17859" y="8930"/>
                </a:lnTo>
                <a:lnTo>
                  <a:pt x="8930" y="26788"/>
                </a:lnTo>
                <a:lnTo>
                  <a:pt x="0" y="44648"/>
                </a:lnTo>
                <a:lnTo>
                  <a:pt x="0" y="62507"/>
                </a:lnTo>
                <a:lnTo>
                  <a:pt x="0" y="80367"/>
                </a:lnTo>
                <a:lnTo>
                  <a:pt x="0" y="98226"/>
                </a:lnTo>
                <a:lnTo>
                  <a:pt x="8930" y="107156"/>
                </a:lnTo>
                <a:lnTo>
                  <a:pt x="17859" y="116085"/>
                </a:lnTo>
                <a:lnTo>
                  <a:pt x="26789" y="116085"/>
                </a:lnTo>
                <a:lnTo>
                  <a:pt x="26789" y="116085"/>
                </a:lnTo>
                <a:lnTo>
                  <a:pt x="44648" y="98226"/>
                </a:lnTo>
                <a:lnTo>
                  <a:pt x="53578" y="89296"/>
                </a:lnTo>
                <a:lnTo>
                  <a:pt x="62508" y="71437"/>
                </a:lnTo>
                <a:lnTo>
                  <a:pt x="71438" y="62507"/>
                </a:lnTo>
                <a:lnTo>
                  <a:pt x="89297" y="62507"/>
                </a:lnTo>
                <a:lnTo>
                  <a:pt x="89297" y="71437"/>
                </a:lnTo>
                <a:lnTo>
                  <a:pt x="98227" y="80367"/>
                </a:lnTo>
                <a:lnTo>
                  <a:pt x="107156" y="98226"/>
                </a:lnTo>
                <a:lnTo>
                  <a:pt x="107156" y="107156"/>
                </a:lnTo>
                <a:lnTo>
                  <a:pt x="116086" y="116085"/>
                </a:lnTo>
                <a:lnTo>
                  <a:pt x="125016" y="125015"/>
                </a:lnTo>
                <a:lnTo>
                  <a:pt x="125016" y="133945"/>
                </a:lnTo>
                <a:lnTo>
                  <a:pt x="133945" y="125015"/>
                </a:lnTo>
                <a:lnTo>
                  <a:pt x="133945" y="116085"/>
                </a:lnTo>
                <a:lnTo>
                  <a:pt x="142875" y="98226"/>
                </a:lnTo>
                <a:lnTo>
                  <a:pt x="142875"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724180" y="2634258"/>
            <a:ext cx="133946" cy="276821"/>
          </a:xfrm>
          <a:custGeom>
            <a:avLst/>
            <a:gdLst/>
            <a:ahLst/>
            <a:cxnLst/>
            <a:rect l="0" t="0" r="0" b="0"/>
            <a:pathLst>
              <a:path w="133946" h="276821">
                <a:moveTo>
                  <a:pt x="26789" y="0"/>
                </a:moveTo>
                <a:lnTo>
                  <a:pt x="17859" y="8930"/>
                </a:lnTo>
                <a:lnTo>
                  <a:pt x="17859" y="26789"/>
                </a:lnTo>
                <a:lnTo>
                  <a:pt x="8929" y="44648"/>
                </a:lnTo>
                <a:lnTo>
                  <a:pt x="8929" y="71437"/>
                </a:lnTo>
                <a:lnTo>
                  <a:pt x="8929" y="98226"/>
                </a:lnTo>
                <a:lnTo>
                  <a:pt x="8929" y="125015"/>
                </a:lnTo>
                <a:lnTo>
                  <a:pt x="0" y="142875"/>
                </a:lnTo>
                <a:lnTo>
                  <a:pt x="0" y="169663"/>
                </a:lnTo>
                <a:lnTo>
                  <a:pt x="0" y="187523"/>
                </a:lnTo>
                <a:lnTo>
                  <a:pt x="8929" y="196453"/>
                </a:lnTo>
                <a:lnTo>
                  <a:pt x="8929" y="205382"/>
                </a:lnTo>
                <a:lnTo>
                  <a:pt x="8929" y="205382"/>
                </a:lnTo>
                <a:lnTo>
                  <a:pt x="17859" y="205382"/>
                </a:lnTo>
                <a:lnTo>
                  <a:pt x="26789" y="187523"/>
                </a:lnTo>
                <a:lnTo>
                  <a:pt x="35718" y="178593"/>
                </a:lnTo>
                <a:lnTo>
                  <a:pt x="53578" y="169663"/>
                </a:lnTo>
                <a:lnTo>
                  <a:pt x="71437" y="160734"/>
                </a:lnTo>
                <a:lnTo>
                  <a:pt x="89297" y="178593"/>
                </a:lnTo>
                <a:lnTo>
                  <a:pt x="98226" y="196453"/>
                </a:lnTo>
                <a:lnTo>
                  <a:pt x="107156" y="214312"/>
                </a:lnTo>
                <a:lnTo>
                  <a:pt x="107156" y="241101"/>
                </a:lnTo>
                <a:lnTo>
                  <a:pt x="107156" y="258960"/>
                </a:lnTo>
                <a:lnTo>
                  <a:pt x="107156" y="276820"/>
                </a:lnTo>
                <a:lnTo>
                  <a:pt x="107156" y="276820"/>
                </a:lnTo>
                <a:lnTo>
                  <a:pt x="116086" y="267890"/>
                </a:lnTo>
                <a:lnTo>
                  <a:pt x="125015" y="258960"/>
                </a:lnTo>
                <a:lnTo>
                  <a:pt x="133945" y="232171"/>
                </a:lnTo>
                <a:lnTo>
                  <a:pt x="133945"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795617" y="2464594"/>
            <a:ext cx="214314" cy="26790"/>
          </a:xfrm>
          <a:custGeom>
            <a:avLst/>
            <a:gdLst/>
            <a:ahLst/>
            <a:cxnLst/>
            <a:rect l="0" t="0" r="0" b="0"/>
            <a:pathLst>
              <a:path w="214314" h="26790">
                <a:moveTo>
                  <a:pt x="0" y="26789"/>
                </a:moveTo>
                <a:lnTo>
                  <a:pt x="8930" y="26789"/>
                </a:lnTo>
                <a:lnTo>
                  <a:pt x="17860" y="26789"/>
                </a:lnTo>
                <a:lnTo>
                  <a:pt x="26789" y="26789"/>
                </a:lnTo>
                <a:lnTo>
                  <a:pt x="53578" y="26789"/>
                </a:lnTo>
                <a:lnTo>
                  <a:pt x="80367" y="26789"/>
                </a:lnTo>
                <a:lnTo>
                  <a:pt x="116086" y="17859"/>
                </a:lnTo>
                <a:lnTo>
                  <a:pt x="151805" y="8929"/>
                </a:lnTo>
                <a:lnTo>
                  <a:pt x="187524"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867055" y="2544961"/>
            <a:ext cx="133946" cy="17860"/>
          </a:xfrm>
          <a:custGeom>
            <a:avLst/>
            <a:gdLst/>
            <a:ahLst/>
            <a:cxnLst/>
            <a:rect l="0" t="0" r="0" b="0"/>
            <a:pathLst>
              <a:path w="133946" h="17860">
                <a:moveTo>
                  <a:pt x="0" y="0"/>
                </a:moveTo>
                <a:lnTo>
                  <a:pt x="0" y="0"/>
                </a:lnTo>
                <a:lnTo>
                  <a:pt x="8929" y="0"/>
                </a:lnTo>
                <a:lnTo>
                  <a:pt x="17859" y="0"/>
                </a:lnTo>
                <a:lnTo>
                  <a:pt x="44648" y="8930"/>
                </a:lnTo>
                <a:lnTo>
                  <a:pt x="71437" y="8930"/>
                </a:lnTo>
                <a:lnTo>
                  <a:pt x="98226" y="17859"/>
                </a:lnTo>
                <a:lnTo>
                  <a:pt x="133945" y="17859"/>
                </a:lnTo>
                <a:lnTo>
                  <a:pt x="13394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295679" y="2366367"/>
            <a:ext cx="160735" cy="223243"/>
          </a:xfrm>
          <a:custGeom>
            <a:avLst/>
            <a:gdLst/>
            <a:ahLst/>
            <a:cxnLst/>
            <a:rect l="0" t="0" r="0" b="0"/>
            <a:pathLst>
              <a:path w="160735" h="223243">
                <a:moveTo>
                  <a:pt x="53578" y="0"/>
                </a:moveTo>
                <a:lnTo>
                  <a:pt x="53578" y="0"/>
                </a:lnTo>
                <a:lnTo>
                  <a:pt x="53578" y="0"/>
                </a:lnTo>
                <a:lnTo>
                  <a:pt x="53578" y="0"/>
                </a:lnTo>
                <a:lnTo>
                  <a:pt x="62508" y="8930"/>
                </a:lnTo>
                <a:lnTo>
                  <a:pt x="62508" y="8930"/>
                </a:lnTo>
                <a:lnTo>
                  <a:pt x="62508" y="26789"/>
                </a:lnTo>
                <a:lnTo>
                  <a:pt x="53578" y="35719"/>
                </a:lnTo>
                <a:lnTo>
                  <a:pt x="44648" y="53578"/>
                </a:lnTo>
                <a:lnTo>
                  <a:pt x="35719" y="71437"/>
                </a:lnTo>
                <a:lnTo>
                  <a:pt x="26789" y="89297"/>
                </a:lnTo>
                <a:lnTo>
                  <a:pt x="8930" y="116086"/>
                </a:lnTo>
                <a:lnTo>
                  <a:pt x="0" y="133946"/>
                </a:lnTo>
                <a:lnTo>
                  <a:pt x="0" y="160735"/>
                </a:lnTo>
                <a:lnTo>
                  <a:pt x="8930" y="178594"/>
                </a:lnTo>
                <a:lnTo>
                  <a:pt x="26789" y="196453"/>
                </a:lnTo>
                <a:lnTo>
                  <a:pt x="44648" y="205383"/>
                </a:lnTo>
                <a:lnTo>
                  <a:pt x="71437" y="214313"/>
                </a:lnTo>
                <a:lnTo>
                  <a:pt x="89297" y="223242"/>
                </a:lnTo>
                <a:lnTo>
                  <a:pt x="107156" y="214313"/>
                </a:lnTo>
                <a:lnTo>
                  <a:pt x="125016" y="196453"/>
                </a:lnTo>
                <a:lnTo>
                  <a:pt x="133945" y="169664"/>
                </a:lnTo>
                <a:lnTo>
                  <a:pt x="151805" y="142875"/>
                </a:lnTo>
                <a:lnTo>
                  <a:pt x="160734" y="107156"/>
                </a:lnTo>
                <a:lnTo>
                  <a:pt x="16073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367116" y="2277070"/>
            <a:ext cx="62509" cy="437556"/>
          </a:xfrm>
          <a:custGeom>
            <a:avLst/>
            <a:gdLst/>
            <a:ahLst/>
            <a:cxnLst/>
            <a:rect l="0" t="0" r="0" b="0"/>
            <a:pathLst>
              <a:path w="62509" h="437556">
                <a:moveTo>
                  <a:pt x="62508" y="0"/>
                </a:moveTo>
                <a:lnTo>
                  <a:pt x="62508" y="0"/>
                </a:lnTo>
                <a:lnTo>
                  <a:pt x="62508" y="8930"/>
                </a:lnTo>
                <a:lnTo>
                  <a:pt x="62508" y="26789"/>
                </a:lnTo>
                <a:lnTo>
                  <a:pt x="62508" y="53578"/>
                </a:lnTo>
                <a:lnTo>
                  <a:pt x="53579" y="89297"/>
                </a:lnTo>
                <a:lnTo>
                  <a:pt x="44649" y="142875"/>
                </a:lnTo>
                <a:lnTo>
                  <a:pt x="35719" y="205383"/>
                </a:lnTo>
                <a:lnTo>
                  <a:pt x="26789" y="267891"/>
                </a:lnTo>
                <a:lnTo>
                  <a:pt x="8930" y="330399"/>
                </a:lnTo>
                <a:lnTo>
                  <a:pt x="0" y="375047"/>
                </a:lnTo>
                <a:lnTo>
                  <a:pt x="0" y="410766"/>
                </a:lnTo>
                <a:lnTo>
                  <a:pt x="0" y="428625"/>
                </a:lnTo>
                <a:lnTo>
                  <a:pt x="0" y="437555"/>
                </a:lnTo>
                <a:lnTo>
                  <a:pt x="0" y="428625"/>
                </a:lnTo>
                <a:lnTo>
                  <a:pt x="0" y="410766"/>
                </a:lnTo>
                <a:lnTo>
                  <a:pt x="0"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286749" y="2714625"/>
            <a:ext cx="8931" cy="26790"/>
          </a:xfrm>
          <a:custGeom>
            <a:avLst/>
            <a:gdLst/>
            <a:ahLst/>
            <a:cxnLst/>
            <a:rect l="0" t="0" r="0" b="0"/>
            <a:pathLst>
              <a:path w="8931" h="26790">
                <a:moveTo>
                  <a:pt x="8930" y="26789"/>
                </a:moveTo>
                <a:lnTo>
                  <a:pt x="8930" y="26789"/>
                </a:lnTo>
                <a:lnTo>
                  <a:pt x="0" y="26789"/>
                </a:lnTo>
                <a:lnTo>
                  <a:pt x="0" y="26789"/>
                </a:lnTo>
                <a:lnTo>
                  <a:pt x="0" y="26789"/>
                </a:lnTo>
                <a:lnTo>
                  <a:pt x="0" y="26789"/>
                </a:lnTo>
                <a:lnTo>
                  <a:pt x="0"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321969" y="1357313"/>
            <a:ext cx="3232548" cy="767953"/>
          </a:xfrm>
          <a:custGeom>
            <a:avLst/>
            <a:gdLst/>
            <a:ahLst/>
            <a:cxnLst/>
            <a:rect l="0" t="0" r="0" b="0"/>
            <a:pathLst>
              <a:path w="3232548" h="767953">
                <a:moveTo>
                  <a:pt x="2741414" y="241101"/>
                </a:moveTo>
                <a:lnTo>
                  <a:pt x="2741414" y="241101"/>
                </a:lnTo>
                <a:lnTo>
                  <a:pt x="2741414" y="232171"/>
                </a:lnTo>
                <a:lnTo>
                  <a:pt x="2732484" y="223241"/>
                </a:lnTo>
                <a:lnTo>
                  <a:pt x="2723554" y="223241"/>
                </a:lnTo>
                <a:lnTo>
                  <a:pt x="2723554" y="214312"/>
                </a:lnTo>
                <a:lnTo>
                  <a:pt x="2714625" y="214312"/>
                </a:lnTo>
                <a:lnTo>
                  <a:pt x="2705695" y="214312"/>
                </a:lnTo>
                <a:lnTo>
                  <a:pt x="2696765" y="205382"/>
                </a:lnTo>
                <a:lnTo>
                  <a:pt x="2678906" y="205382"/>
                </a:lnTo>
                <a:lnTo>
                  <a:pt x="2661047" y="196452"/>
                </a:lnTo>
                <a:lnTo>
                  <a:pt x="2634258" y="187523"/>
                </a:lnTo>
                <a:lnTo>
                  <a:pt x="2607469" y="187523"/>
                </a:lnTo>
                <a:lnTo>
                  <a:pt x="2562820" y="178593"/>
                </a:lnTo>
                <a:lnTo>
                  <a:pt x="2518172" y="178593"/>
                </a:lnTo>
                <a:lnTo>
                  <a:pt x="2473523" y="169663"/>
                </a:lnTo>
                <a:lnTo>
                  <a:pt x="2411015" y="169663"/>
                </a:lnTo>
                <a:lnTo>
                  <a:pt x="2357437" y="160734"/>
                </a:lnTo>
                <a:lnTo>
                  <a:pt x="2286000" y="151804"/>
                </a:lnTo>
                <a:lnTo>
                  <a:pt x="2223492" y="142874"/>
                </a:lnTo>
                <a:lnTo>
                  <a:pt x="2152054" y="133945"/>
                </a:lnTo>
                <a:lnTo>
                  <a:pt x="2071687" y="125015"/>
                </a:lnTo>
                <a:lnTo>
                  <a:pt x="1991320" y="107156"/>
                </a:lnTo>
                <a:lnTo>
                  <a:pt x="1910953" y="98226"/>
                </a:lnTo>
                <a:lnTo>
                  <a:pt x="1821656" y="89296"/>
                </a:lnTo>
                <a:lnTo>
                  <a:pt x="1723429" y="71437"/>
                </a:lnTo>
                <a:lnTo>
                  <a:pt x="1634133" y="62507"/>
                </a:lnTo>
                <a:lnTo>
                  <a:pt x="1535906" y="53577"/>
                </a:lnTo>
                <a:lnTo>
                  <a:pt x="1437679" y="44648"/>
                </a:lnTo>
                <a:lnTo>
                  <a:pt x="1339453" y="35718"/>
                </a:lnTo>
                <a:lnTo>
                  <a:pt x="1250156" y="35718"/>
                </a:lnTo>
                <a:lnTo>
                  <a:pt x="1151929" y="26789"/>
                </a:lnTo>
                <a:lnTo>
                  <a:pt x="1053703" y="17859"/>
                </a:lnTo>
                <a:lnTo>
                  <a:pt x="955476" y="17859"/>
                </a:lnTo>
                <a:lnTo>
                  <a:pt x="866179" y="17859"/>
                </a:lnTo>
                <a:lnTo>
                  <a:pt x="767953" y="17859"/>
                </a:lnTo>
                <a:lnTo>
                  <a:pt x="678656" y="26789"/>
                </a:lnTo>
                <a:lnTo>
                  <a:pt x="589359" y="44648"/>
                </a:lnTo>
                <a:lnTo>
                  <a:pt x="500062" y="62507"/>
                </a:lnTo>
                <a:lnTo>
                  <a:pt x="410765" y="89296"/>
                </a:lnTo>
                <a:lnTo>
                  <a:pt x="339328" y="116085"/>
                </a:lnTo>
                <a:lnTo>
                  <a:pt x="267890" y="142874"/>
                </a:lnTo>
                <a:lnTo>
                  <a:pt x="205383" y="178593"/>
                </a:lnTo>
                <a:lnTo>
                  <a:pt x="151804" y="214312"/>
                </a:lnTo>
                <a:lnTo>
                  <a:pt x="107156" y="258960"/>
                </a:lnTo>
                <a:lnTo>
                  <a:pt x="71437" y="294679"/>
                </a:lnTo>
                <a:lnTo>
                  <a:pt x="35719" y="339327"/>
                </a:lnTo>
                <a:lnTo>
                  <a:pt x="17859" y="383976"/>
                </a:lnTo>
                <a:lnTo>
                  <a:pt x="8929" y="428624"/>
                </a:lnTo>
                <a:lnTo>
                  <a:pt x="0" y="473273"/>
                </a:lnTo>
                <a:lnTo>
                  <a:pt x="17859" y="517921"/>
                </a:lnTo>
                <a:lnTo>
                  <a:pt x="35719" y="562570"/>
                </a:lnTo>
                <a:lnTo>
                  <a:pt x="62508" y="607218"/>
                </a:lnTo>
                <a:lnTo>
                  <a:pt x="107156" y="642937"/>
                </a:lnTo>
                <a:lnTo>
                  <a:pt x="169664" y="687585"/>
                </a:lnTo>
                <a:lnTo>
                  <a:pt x="241101" y="714374"/>
                </a:lnTo>
                <a:lnTo>
                  <a:pt x="321469" y="732234"/>
                </a:lnTo>
                <a:lnTo>
                  <a:pt x="419695" y="750093"/>
                </a:lnTo>
                <a:lnTo>
                  <a:pt x="526851" y="759023"/>
                </a:lnTo>
                <a:lnTo>
                  <a:pt x="651867" y="767952"/>
                </a:lnTo>
                <a:lnTo>
                  <a:pt x="776883" y="767952"/>
                </a:lnTo>
                <a:lnTo>
                  <a:pt x="910828" y="767952"/>
                </a:lnTo>
                <a:lnTo>
                  <a:pt x="1053703" y="767952"/>
                </a:lnTo>
                <a:lnTo>
                  <a:pt x="1205508" y="767952"/>
                </a:lnTo>
                <a:lnTo>
                  <a:pt x="1357312" y="759023"/>
                </a:lnTo>
                <a:lnTo>
                  <a:pt x="1518047" y="759023"/>
                </a:lnTo>
                <a:lnTo>
                  <a:pt x="1678781" y="759023"/>
                </a:lnTo>
                <a:lnTo>
                  <a:pt x="1848445" y="750093"/>
                </a:lnTo>
                <a:lnTo>
                  <a:pt x="2009179" y="741163"/>
                </a:lnTo>
                <a:lnTo>
                  <a:pt x="2178844" y="732234"/>
                </a:lnTo>
                <a:lnTo>
                  <a:pt x="2339578" y="723304"/>
                </a:lnTo>
                <a:lnTo>
                  <a:pt x="2500312" y="705445"/>
                </a:lnTo>
                <a:lnTo>
                  <a:pt x="2643187" y="687585"/>
                </a:lnTo>
                <a:lnTo>
                  <a:pt x="2777133" y="651866"/>
                </a:lnTo>
                <a:lnTo>
                  <a:pt x="2902148" y="625077"/>
                </a:lnTo>
                <a:lnTo>
                  <a:pt x="3009304" y="580429"/>
                </a:lnTo>
                <a:lnTo>
                  <a:pt x="3098601" y="544710"/>
                </a:lnTo>
                <a:lnTo>
                  <a:pt x="3170039" y="491132"/>
                </a:lnTo>
                <a:lnTo>
                  <a:pt x="3214687" y="437554"/>
                </a:lnTo>
                <a:lnTo>
                  <a:pt x="3232547" y="383976"/>
                </a:lnTo>
                <a:lnTo>
                  <a:pt x="3223617" y="330398"/>
                </a:lnTo>
                <a:lnTo>
                  <a:pt x="3178969" y="276820"/>
                </a:lnTo>
                <a:lnTo>
                  <a:pt x="3089672" y="223241"/>
                </a:lnTo>
                <a:lnTo>
                  <a:pt x="2964656" y="169663"/>
                </a:lnTo>
                <a:lnTo>
                  <a:pt x="2794992" y="125015"/>
                </a:lnTo>
                <a:lnTo>
                  <a:pt x="2589609" y="80366"/>
                </a:lnTo>
                <a:lnTo>
                  <a:pt x="2321719" y="35718"/>
                </a:lnTo>
                <a:lnTo>
                  <a:pt x="2009179" y="0"/>
                </a:lnTo>
                <a:lnTo>
                  <a:pt x="20091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947172" y="4348757"/>
            <a:ext cx="419696" cy="357189"/>
          </a:xfrm>
          <a:custGeom>
            <a:avLst/>
            <a:gdLst/>
            <a:ahLst/>
            <a:cxnLst/>
            <a:rect l="0" t="0" r="0" b="0"/>
            <a:pathLst>
              <a:path w="419696" h="357189">
                <a:moveTo>
                  <a:pt x="0" y="17860"/>
                </a:moveTo>
                <a:lnTo>
                  <a:pt x="0" y="17860"/>
                </a:lnTo>
                <a:lnTo>
                  <a:pt x="0" y="17860"/>
                </a:lnTo>
                <a:lnTo>
                  <a:pt x="0" y="8930"/>
                </a:lnTo>
                <a:lnTo>
                  <a:pt x="0" y="8930"/>
                </a:lnTo>
                <a:lnTo>
                  <a:pt x="0" y="8930"/>
                </a:lnTo>
                <a:lnTo>
                  <a:pt x="0" y="8930"/>
                </a:lnTo>
                <a:lnTo>
                  <a:pt x="0" y="8930"/>
                </a:lnTo>
                <a:lnTo>
                  <a:pt x="0" y="8930"/>
                </a:lnTo>
                <a:lnTo>
                  <a:pt x="0" y="0"/>
                </a:lnTo>
                <a:lnTo>
                  <a:pt x="0" y="0"/>
                </a:lnTo>
                <a:lnTo>
                  <a:pt x="0" y="0"/>
                </a:lnTo>
                <a:lnTo>
                  <a:pt x="0" y="8930"/>
                </a:lnTo>
                <a:lnTo>
                  <a:pt x="8930" y="8930"/>
                </a:lnTo>
                <a:lnTo>
                  <a:pt x="8930" y="8930"/>
                </a:lnTo>
                <a:lnTo>
                  <a:pt x="26789" y="17860"/>
                </a:lnTo>
                <a:lnTo>
                  <a:pt x="35719" y="26789"/>
                </a:lnTo>
                <a:lnTo>
                  <a:pt x="62508" y="44649"/>
                </a:lnTo>
                <a:lnTo>
                  <a:pt x="98226" y="71438"/>
                </a:lnTo>
                <a:lnTo>
                  <a:pt x="142875" y="98227"/>
                </a:lnTo>
                <a:lnTo>
                  <a:pt x="196453" y="142875"/>
                </a:lnTo>
                <a:lnTo>
                  <a:pt x="258961" y="187524"/>
                </a:lnTo>
                <a:lnTo>
                  <a:pt x="312539" y="232172"/>
                </a:lnTo>
                <a:lnTo>
                  <a:pt x="357187" y="276821"/>
                </a:lnTo>
                <a:lnTo>
                  <a:pt x="392906" y="321469"/>
                </a:lnTo>
                <a:lnTo>
                  <a:pt x="419695" y="357188"/>
                </a:lnTo>
                <a:lnTo>
                  <a:pt x="419695"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357938" y="4732734"/>
            <a:ext cx="107157" cy="321470"/>
          </a:xfrm>
          <a:custGeom>
            <a:avLst/>
            <a:gdLst/>
            <a:ahLst/>
            <a:cxnLst/>
            <a:rect l="0" t="0" r="0" b="0"/>
            <a:pathLst>
              <a:path w="107157" h="321470">
                <a:moveTo>
                  <a:pt x="107156" y="0"/>
                </a:moveTo>
                <a:lnTo>
                  <a:pt x="107156" y="0"/>
                </a:lnTo>
                <a:lnTo>
                  <a:pt x="98226" y="8930"/>
                </a:lnTo>
                <a:lnTo>
                  <a:pt x="98226" y="26789"/>
                </a:lnTo>
                <a:lnTo>
                  <a:pt x="89296" y="62508"/>
                </a:lnTo>
                <a:lnTo>
                  <a:pt x="71437" y="107156"/>
                </a:lnTo>
                <a:lnTo>
                  <a:pt x="53578" y="160735"/>
                </a:lnTo>
                <a:lnTo>
                  <a:pt x="26789" y="223243"/>
                </a:lnTo>
                <a:lnTo>
                  <a:pt x="8929" y="267891"/>
                </a:lnTo>
                <a:lnTo>
                  <a:pt x="0" y="303610"/>
                </a:lnTo>
                <a:lnTo>
                  <a:pt x="0" y="321469"/>
                </a:lnTo>
                <a:lnTo>
                  <a:pt x="0" y="312539"/>
                </a:lnTo>
                <a:lnTo>
                  <a:pt x="8929" y="294680"/>
                </a:lnTo>
                <a:lnTo>
                  <a:pt x="17859" y="258961"/>
                </a:lnTo>
                <a:lnTo>
                  <a:pt x="17859" y="223243"/>
                </a:lnTo>
                <a:lnTo>
                  <a:pt x="35718" y="169664"/>
                </a:lnTo>
                <a:lnTo>
                  <a:pt x="3571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447234" y="4768453"/>
            <a:ext cx="214314" cy="294681"/>
          </a:xfrm>
          <a:custGeom>
            <a:avLst/>
            <a:gdLst/>
            <a:ahLst/>
            <a:cxnLst/>
            <a:rect l="0" t="0" r="0" b="0"/>
            <a:pathLst>
              <a:path w="214314" h="294681">
                <a:moveTo>
                  <a:pt x="107157" y="26789"/>
                </a:moveTo>
                <a:lnTo>
                  <a:pt x="98227" y="44648"/>
                </a:lnTo>
                <a:lnTo>
                  <a:pt x="80368" y="80367"/>
                </a:lnTo>
                <a:lnTo>
                  <a:pt x="53579" y="125016"/>
                </a:lnTo>
                <a:lnTo>
                  <a:pt x="26789" y="169664"/>
                </a:lnTo>
                <a:lnTo>
                  <a:pt x="0" y="223242"/>
                </a:lnTo>
                <a:lnTo>
                  <a:pt x="0" y="258961"/>
                </a:lnTo>
                <a:lnTo>
                  <a:pt x="0" y="285750"/>
                </a:lnTo>
                <a:lnTo>
                  <a:pt x="17860" y="294680"/>
                </a:lnTo>
                <a:lnTo>
                  <a:pt x="44649" y="294680"/>
                </a:lnTo>
                <a:lnTo>
                  <a:pt x="80368" y="267891"/>
                </a:lnTo>
                <a:lnTo>
                  <a:pt x="116086" y="232172"/>
                </a:lnTo>
                <a:lnTo>
                  <a:pt x="151805" y="187524"/>
                </a:lnTo>
                <a:lnTo>
                  <a:pt x="187524" y="133945"/>
                </a:lnTo>
                <a:lnTo>
                  <a:pt x="205383" y="80367"/>
                </a:lnTo>
                <a:lnTo>
                  <a:pt x="214313" y="35718"/>
                </a:lnTo>
                <a:lnTo>
                  <a:pt x="214313" y="0"/>
                </a:lnTo>
                <a:lnTo>
                  <a:pt x="205383" y="0"/>
                </a:lnTo>
                <a:lnTo>
                  <a:pt x="178594" y="8929"/>
                </a:lnTo>
                <a:lnTo>
                  <a:pt x="151805" y="26789"/>
                </a:lnTo>
                <a:lnTo>
                  <a:pt x="133946" y="44648"/>
                </a:lnTo>
                <a:lnTo>
                  <a:pt x="133946" y="44648"/>
                </a:lnTo>
                <a:lnTo>
                  <a:pt x="13394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170414" y="3589734"/>
            <a:ext cx="178595" cy="98228"/>
          </a:xfrm>
          <a:custGeom>
            <a:avLst/>
            <a:gdLst/>
            <a:ahLst/>
            <a:cxnLst/>
            <a:rect l="0" t="0" r="0" b="0"/>
            <a:pathLst>
              <a:path w="178595" h="98228">
                <a:moveTo>
                  <a:pt x="53578" y="8930"/>
                </a:moveTo>
                <a:lnTo>
                  <a:pt x="53578" y="0"/>
                </a:lnTo>
                <a:lnTo>
                  <a:pt x="53578" y="0"/>
                </a:lnTo>
                <a:lnTo>
                  <a:pt x="53578" y="0"/>
                </a:lnTo>
                <a:lnTo>
                  <a:pt x="53578" y="0"/>
                </a:lnTo>
                <a:lnTo>
                  <a:pt x="53578" y="0"/>
                </a:lnTo>
                <a:lnTo>
                  <a:pt x="53578" y="0"/>
                </a:lnTo>
                <a:lnTo>
                  <a:pt x="53578" y="8930"/>
                </a:lnTo>
                <a:lnTo>
                  <a:pt x="53578" y="8930"/>
                </a:lnTo>
                <a:lnTo>
                  <a:pt x="44649" y="17859"/>
                </a:lnTo>
                <a:lnTo>
                  <a:pt x="35719" y="35719"/>
                </a:lnTo>
                <a:lnTo>
                  <a:pt x="17859" y="53578"/>
                </a:lnTo>
                <a:lnTo>
                  <a:pt x="8930" y="71437"/>
                </a:lnTo>
                <a:lnTo>
                  <a:pt x="0" y="80367"/>
                </a:lnTo>
                <a:lnTo>
                  <a:pt x="8930" y="98227"/>
                </a:lnTo>
                <a:lnTo>
                  <a:pt x="17859" y="98227"/>
                </a:lnTo>
                <a:lnTo>
                  <a:pt x="35719" y="98227"/>
                </a:lnTo>
                <a:lnTo>
                  <a:pt x="62508" y="98227"/>
                </a:lnTo>
                <a:lnTo>
                  <a:pt x="98227" y="98227"/>
                </a:lnTo>
                <a:lnTo>
                  <a:pt x="133945" y="89297"/>
                </a:lnTo>
                <a:lnTo>
                  <a:pt x="160734" y="80367"/>
                </a:lnTo>
                <a:lnTo>
                  <a:pt x="178594" y="62508"/>
                </a:lnTo>
                <a:lnTo>
                  <a:pt x="17859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223992" y="3527226"/>
            <a:ext cx="89298" cy="267892"/>
          </a:xfrm>
          <a:custGeom>
            <a:avLst/>
            <a:gdLst/>
            <a:ahLst/>
            <a:cxnLst/>
            <a:rect l="0" t="0" r="0" b="0"/>
            <a:pathLst>
              <a:path w="89298" h="267892">
                <a:moveTo>
                  <a:pt x="89297" y="0"/>
                </a:moveTo>
                <a:lnTo>
                  <a:pt x="89297" y="0"/>
                </a:lnTo>
                <a:lnTo>
                  <a:pt x="80367" y="8930"/>
                </a:lnTo>
                <a:lnTo>
                  <a:pt x="80367" y="17860"/>
                </a:lnTo>
                <a:lnTo>
                  <a:pt x="71438" y="35719"/>
                </a:lnTo>
                <a:lnTo>
                  <a:pt x="62508" y="71438"/>
                </a:lnTo>
                <a:lnTo>
                  <a:pt x="53578" y="107156"/>
                </a:lnTo>
                <a:lnTo>
                  <a:pt x="44649" y="151805"/>
                </a:lnTo>
                <a:lnTo>
                  <a:pt x="26789" y="196453"/>
                </a:lnTo>
                <a:lnTo>
                  <a:pt x="17860" y="232172"/>
                </a:lnTo>
                <a:lnTo>
                  <a:pt x="0" y="258961"/>
                </a:lnTo>
                <a:lnTo>
                  <a:pt x="0" y="267891"/>
                </a:lnTo>
                <a:lnTo>
                  <a:pt x="0"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036469" y="3759398"/>
            <a:ext cx="8930" cy="17860"/>
          </a:xfrm>
          <a:custGeom>
            <a:avLst/>
            <a:gdLst/>
            <a:ahLst/>
            <a:cxnLst/>
            <a:rect l="0" t="0" r="0" b="0"/>
            <a:pathLst>
              <a:path w="8930" h="17860">
                <a:moveTo>
                  <a:pt x="0" y="17859"/>
                </a:moveTo>
                <a:lnTo>
                  <a:pt x="8929" y="17859"/>
                </a:lnTo>
                <a:lnTo>
                  <a:pt x="8929" y="17859"/>
                </a:lnTo>
                <a:lnTo>
                  <a:pt x="8929" y="17859"/>
                </a:lnTo>
                <a:lnTo>
                  <a:pt x="8929" y="17859"/>
                </a:lnTo>
                <a:lnTo>
                  <a:pt x="8929" y="8930"/>
                </a:lnTo>
                <a:lnTo>
                  <a:pt x="892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018234" y="3598664"/>
            <a:ext cx="35720" cy="142876"/>
          </a:xfrm>
          <a:custGeom>
            <a:avLst/>
            <a:gdLst/>
            <a:ahLst/>
            <a:cxnLst/>
            <a:rect l="0" t="0" r="0" b="0"/>
            <a:pathLst>
              <a:path w="35720" h="142876">
                <a:moveTo>
                  <a:pt x="26789" y="0"/>
                </a:moveTo>
                <a:lnTo>
                  <a:pt x="26789" y="0"/>
                </a:lnTo>
                <a:lnTo>
                  <a:pt x="26789" y="0"/>
                </a:lnTo>
                <a:lnTo>
                  <a:pt x="26789" y="8929"/>
                </a:lnTo>
                <a:lnTo>
                  <a:pt x="26789" y="17859"/>
                </a:lnTo>
                <a:lnTo>
                  <a:pt x="17860" y="35718"/>
                </a:lnTo>
                <a:lnTo>
                  <a:pt x="17860" y="62507"/>
                </a:lnTo>
                <a:lnTo>
                  <a:pt x="8930" y="80367"/>
                </a:lnTo>
                <a:lnTo>
                  <a:pt x="8930" y="98226"/>
                </a:lnTo>
                <a:lnTo>
                  <a:pt x="0" y="125015"/>
                </a:lnTo>
                <a:lnTo>
                  <a:pt x="8930" y="133945"/>
                </a:lnTo>
                <a:lnTo>
                  <a:pt x="8930" y="142875"/>
                </a:lnTo>
                <a:lnTo>
                  <a:pt x="26789" y="142875"/>
                </a:lnTo>
                <a:lnTo>
                  <a:pt x="35719" y="133945"/>
                </a:lnTo>
                <a:lnTo>
                  <a:pt x="3571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161109" y="3687961"/>
            <a:ext cx="160736" cy="26790"/>
          </a:xfrm>
          <a:custGeom>
            <a:avLst/>
            <a:gdLst/>
            <a:ahLst/>
            <a:cxnLst/>
            <a:rect l="0" t="0" r="0" b="0"/>
            <a:pathLst>
              <a:path w="160736" h="26790">
                <a:moveTo>
                  <a:pt x="0" y="26789"/>
                </a:moveTo>
                <a:lnTo>
                  <a:pt x="0" y="26789"/>
                </a:lnTo>
                <a:lnTo>
                  <a:pt x="8930" y="26789"/>
                </a:lnTo>
                <a:lnTo>
                  <a:pt x="17860" y="17859"/>
                </a:lnTo>
                <a:lnTo>
                  <a:pt x="35719" y="17859"/>
                </a:lnTo>
                <a:lnTo>
                  <a:pt x="53579" y="8929"/>
                </a:lnTo>
                <a:lnTo>
                  <a:pt x="80368" y="8929"/>
                </a:lnTo>
                <a:lnTo>
                  <a:pt x="107157" y="0"/>
                </a:lnTo>
                <a:lnTo>
                  <a:pt x="133946"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741539" y="3580804"/>
            <a:ext cx="196454" cy="89298"/>
          </a:xfrm>
          <a:custGeom>
            <a:avLst/>
            <a:gdLst/>
            <a:ahLst/>
            <a:cxnLst/>
            <a:rect l="0" t="0" r="0" b="0"/>
            <a:pathLst>
              <a:path w="196454" h="89298">
                <a:moveTo>
                  <a:pt x="17859" y="0"/>
                </a:moveTo>
                <a:lnTo>
                  <a:pt x="17859" y="0"/>
                </a:lnTo>
                <a:lnTo>
                  <a:pt x="17859" y="0"/>
                </a:lnTo>
                <a:lnTo>
                  <a:pt x="8930" y="8930"/>
                </a:lnTo>
                <a:lnTo>
                  <a:pt x="8930" y="26789"/>
                </a:lnTo>
                <a:lnTo>
                  <a:pt x="0" y="44649"/>
                </a:lnTo>
                <a:lnTo>
                  <a:pt x="0" y="62508"/>
                </a:lnTo>
                <a:lnTo>
                  <a:pt x="8930" y="80367"/>
                </a:lnTo>
                <a:lnTo>
                  <a:pt x="17859" y="89297"/>
                </a:lnTo>
                <a:lnTo>
                  <a:pt x="26789" y="89297"/>
                </a:lnTo>
                <a:lnTo>
                  <a:pt x="53578" y="89297"/>
                </a:lnTo>
                <a:lnTo>
                  <a:pt x="80367" y="89297"/>
                </a:lnTo>
                <a:lnTo>
                  <a:pt x="116086" y="80367"/>
                </a:lnTo>
                <a:lnTo>
                  <a:pt x="142875" y="71438"/>
                </a:lnTo>
                <a:lnTo>
                  <a:pt x="169664" y="71438"/>
                </a:lnTo>
                <a:lnTo>
                  <a:pt x="196453" y="62508"/>
                </a:lnTo>
                <a:lnTo>
                  <a:pt x="19645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786188" y="3536156"/>
            <a:ext cx="80368" cy="223243"/>
          </a:xfrm>
          <a:custGeom>
            <a:avLst/>
            <a:gdLst/>
            <a:ahLst/>
            <a:cxnLst/>
            <a:rect l="0" t="0" r="0" b="0"/>
            <a:pathLst>
              <a:path w="80368" h="223243">
                <a:moveTo>
                  <a:pt x="80367" y="0"/>
                </a:moveTo>
                <a:lnTo>
                  <a:pt x="80367" y="0"/>
                </a:lnTo>
                <a:lnTo>
                  <a:pt x="71437" y="0"/>
                </a:lnTo>
                <a:lnTo>
                  <a:pt x="62507" y="17859"/>
                </a:lnTo>
                <a:lnTo>
                  <a:pt x="62507" y="26789"/>
                </a:lnTo>
                <a:lnTo>
                  <a:pt x="44648" y="53578"/>
                </a:lnTo>
                <a:lnTo>
                  <a:pt x="35718" y="80367"/>
                </a:lnTo>
                <a:lnTo>
                  <a:pt x="26789" y="116086"/>
                </a:lnTo>
                <a:lnTo>
                  <a:pt x="17859" y="151805"/>
                </a:lnTo>
                <a:lnTo>
                  <a:pt x="8929" y="178594"/>
                </a:lnTo>
                <a:lnTo>
                  <a:pt x="8929" y="205383"/>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571875" y="3732609"/>
            <a:ext cx="26790" cy="17860"/>
          </a:xfrm>
          <a:custGeom>
            <a:avLst/>
            <a:gdLst/>
            <a:ahLst/>
            <a:cxnLst/>
            <a:rect l="0" t="0" r="0" b="0"/>
            <a:pathLst>
              <a:path w="26790" h="17860">
                <a:moveTo>
                  <a:pt x="0" y="17859"/>
                </a:moveTo>
                <a:lnTo>
                  <a:pt x="0" y="17859"/>
                </a:lnTo>
                <a:lnTo>
                  <a:pt x="0" y="17859"/>
                </a:lnTo>
                <a:lnTo>
                  <a:pt x="8930" y="17859"/>
                </a:lnTo>
                <a:lnTo>
                  <a:pt x="8930" y="8930"/>
                </a:lnTo>
                <a:lnTo>
                  <a:pt x="17859" y="8930"/>
                </a:lnTo>
                <a:lnTo>
                  <a:pt x="2678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214563" y="5277445"/>
            <a:ext cx="205383" cy="26790"/>
          </a:xfrm>
          <a:custGeom>
            <a:avLst/>
            <a:gdLst/>
            <a:ahLst/>
            <a:cxnLst/>
            <a:rect l="0" t="0" r="0" b="0"/>
            <a:pathLst>
              <a:path w="205383" h="26790">
                <a:moveTo>
                  <a:pt x="0" y="17860"/>
                </a:moveTo>
                <a:lnTo>
                  <a:pt x="0" y="17860"/>
                </a:lnTo>
                <a:lnTo>
                  <a:pt x="8929" y="17860"/>
                </a:lnTo>
                <a:lnTo>
                  <a:pt x="17859" y="8930"/>
                </a:lnTo>
                <a:lnTo>
                  <a:pt x="35718" y="8930"/>
                </a:lnTo>
                <a:lnTo>
                  <a:pt x="62507" y="0"/>
                </a:lnTo>
                <a:lnTo>
                  <a:pt x="89296" y="0"/>
                </a:lnTo>
                <a:lnTo>
                  <a:pt x="116085" y="0"/>
                </a:lnTo>
                <a:lnTo>
                  <a:pt x="142875" y="0"/>
                </a:lnTo>
                <a:lnTo>
                  <a:pt x="169664" y="8930"/>
                </a:lnTo>
                <a:lnTo>
                  <a:pt x="187523" y="17860"/>
                </a:lnTo>
                <a:lnTo>
                  <a:pt x="205382" y="26789"/>
                </a:lnTo>
                <a:lnTo>
                  <a:pt x="20538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2268141" y="5429250"/>
            <a:ext cx="89298" cy="17860"/>
          </a:xfrm>
          <a:custGeom>
            <a:avLst/>
            <a:gdLst/>
            <a:ahLst/>
            <a:cxnLst/>
            <a:rect l="0" t="0" r="0" b="0"/>
            <a:pathLst>
              <a:path w="89298" h="17860">
                <a:moveTo>
                  <a:pt x="0" y="17859"/>
                </a:moveTo>
                <a:lnTo>
                  <a:pt x="8929" y="17859"/>
                </a:lnTo>
                <a:lnTo>
                  <a:pt x="26789" y="8930"/>
                </a:lnTo>
                <a:lnTo>
                  <a:pt x="53578"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419945" y="5393531"/>
            <a:ext cx="26790" cy="17861"/>
          </a:xfrm>
          <a:custGeom>
            <a:avLst/>
            <a:gdLst/>
            <a:ahLst/>
            <a:cxnLst/>
            <a:rect l="0" t="0" r="0" b="0"/>
            <a:pathLst>
              <a:path w="26790" h="17861">
                <a:moveTo>
                  <a:pt x="0" y="17860"/>
                </a:move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018359" y="4857750"/>
            <a:ext cx="26790" cy="321470"/>
          </a:xfrm>
          <a:custGeom>
            <a:avLst/>
            <a:gdLst/>
            <a:ahLst/>
            <a:cxnLst/>
            <a:rect l="0" t="0" r="0" b="0"/>
            <a:pathLst>
              <a:path w="26790" h="321470">
                <a:moveTo>
                  <a:pt x="8930" y="0"/>
                </a:moveTo>
                <a:lnTo>
                  <a:pt x="8930" y="8929"/>
                </a:lnTo>
                <a:lnTo>
                  <a:pt x="8930" y="26789"/>
                </a:lnTo>
                <a:lnTo>
                  <a:pt x="8930" y="44648"/>
                </a:lnTo>
                <a:lnTo>
                  <a:pt x="0" y="80367"/>
                </a:lnTo>
                <a:lnTo>
                  <a:pt x="0" y="116086"/>
                </a:lnTo>
                <a:lnTo>
                  <a:pt x="0" y="151805"/>
                </a:lnTo>
                <a:lnTo>
                  <a:pt x="0" y="178594"/>
                </a:lnTo>
                <a:lnTo>
                  <a:pt x="8930" y="223242"/>
                </a:lnTo>
                <a:lnTo>
                  <a:pt x="17860" y="258961"/>
                </a:lnTo>
                <a:lnTo>
                  <a:pt x="26789" y="285750"/>
                </a:lnTo>
                <a:lnTo>
                  <a:pt x="26789" y="321469"/>
                </a:lnTo>
                <a:lnTo>
                  <a:pt x="2678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52" name="Freeform 23551"/>
          <p:cNvSpPr/>
          <p:nvPr/>
        </p:nvSpPr>
        <p:spPr bwMode="auto">
          <a:xfrm>
            <a:off x="2750344" y="5331023"/>
            <a:ext cx="3143251" cy="44650"/>
          </a:xfrm>
          <a:custGeom>
            <a:avLst/>
            <a:gdLst/>
            <a:ahLst/>
            <a:cxnLst/>
            <a:rect l="0" t="0" r="0" b="0"/>
            <a:pathLst>
              <a:path w="3143251" h="44650">
                <a:moveTo>
                  <a:pt x="8929" y="17860"/>
                </a:moveTo>
                <a:lnTo>
                  <a:pt x="0" y="26790"/>
                </a:lnTo>
                <a:lnTo>
                  <a:pt x="8929" y="26790"/>
                </a:lnTo>
                <a:lnTo>
                  <a:pt x="26789" y="35719"/>
                </a:lnTo>
                <a:lnTo>
                  <a:pt x="53578" y="44649"/>
                </a:lnTo>
                <a:lnTo>
                  <a:pt x="107156" y="44649"/>
                </a:lnTo>
                <a:lnTo>
                  <a:pt x="178594" y="44649"/>
                </a:lnTo>
                <a:lnTo>
                  <a:pt x="258961" y="44649"/>
                </a:lnTo>
                <a:lnTo>
                  <a:pt x="366117" y="35719"/>
                </a:lnTo>
                <a:lnTo>
                  <a:pt x="482203" y="35719"/>
                </a:lnTo>
                <a:lnTo>
                  <a:pt x="616148" y="26790"/>
                </a:lnTo>
                <a:lnTo>
                  <a:pt x="767953" y="17860"/>
                </a:lnTo>
                <a:lnTo>
                  <a:pt x="937617" y="8930"/>
                </a:lnTo>
                <a:lnTo>
                  <a:pt x="1125140" y="8930"/>
                </a:lnTo>
                <a:lnTo>
                  <a:pt x="1321594" y="0"/>
                </a:lnTo>
                <a:lnTo>
                  <a:pt x="1526976" y="0"/>
                </a:lnTo>
                <a:lnTo>
                  <a:pt x="1750219" y="0"/>
                </a:lnTo>
                <a:lnTo>
                  <a:pt x="1973461" y="0"/>
                </a:lnTo>
                <a:lnTo>
                  <a:pt x="2196703" y="8930"/>
                </a:lnTo>
                <a:lnTo>
                  <a:pt x="2419945" y="8930"/>
                </a:lnTo>
                <a:lnTo>
                  <a:pt x="2625328" y="8930"/>
                </a:lnTo>
                <a:lnTo>
                  <a:pt x="2821781" y="0"/>
                </a:lnTo>
                <a:lnTo>
                  <a:pt x="2991445" y="0"/>
                </a:lnTo>
                <a:lnTo>
                  <a:pt x="3143250" y="0"/>
                </a:lnTo>
                <a:lnTo>
                  <a:pt x="31432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53" name="Freeform 23552"/>
          <p:cNvSpPr/>
          <p:nvPr/>
        </p:nvSpPr>
        <p:spPr bwMode="auto">
          <a:xfrm>
            <a:off x="3402211" y="5464969"/>
            <a:ext cx="232173" cy="339328"/>
          </a:xfrm>
          <a:custGeom>
            <a:avLst/>
            <a:gdLst/>
            <a:ahLst/>
            <a:cxnLst/>
            <a:rect l="0" t="0" r="0" b="0"/>
            <a:pathLst>
              <a:path w="232173" h="339328">
                <a:moveTo>
                  <a:pt x="62508" y="0"/>
                </a:moveTo>
                <a:lnTo>
                  <a:pt x="62508" y="0"/>
                </a:lnTo>
                <a:lnTo>
                  <a:pt x="53578" y="0"/>
                </a:lnTo>
                <a:lnTo>
                  <a:pt x="53578" y="0"/>
                </a:lnTo>
                <a:lnTo>
                  <a:pt x="44648" y="0"/>
                </a:lnTo>
                <a:lnTo>
                  <a:pt x="44648" y="0"/>
                </a:lnTo>
                <a:lnTo>
                  <a:pt x="35719" y="8929"/>
                </a:lnTo>
                <a:lnTo>
                  <a:pt x="26789" y="17859"/>
                </a:lnTo>
                <a:lnTo>
                  <a:pt x="17859" y="44648"/>
                </a:lnTo>
                <a:lnTo>
                  <a:pt x="8930" y="80367"/>
                </a:lnTo>
                <a:lnTo>
                  <a:pt x="0" y="125015"/>
                </a:lnTo>
                <a:lnTo>
                  <a:pt x="0" y="169663"/>
                </a:lnTo>
                <a:lnTo>
                  <a:pt x="0" y="223241"/>
                </a:lnTo>
                <a:lnTo>
                  <a:pt x="0" y="267890"/>
                </a:lnTo>
                <a:lnTo>
                  <a:pt x="17859" y="303608"/>
                </a:lnTo>
                <a:lnTo>
                  <a:pt x="44648" y="330397"/>
                </a:lnTo>
                <a:lnTo>
                  <a:pt x="80367" y="339327"/>
                </a:lnTo>
                <a:lnTo>
                  <a:pt x="116086" y="330397"/>
                </a:lnTo>
                <a:lnTo>
                  <a:pt x="151805" y="312538"/>
                </a:lnTo>
                <a:lnTo>
                  <a:pt x="187523" y="285749"/>
                </a:lnTo>
                <a:lnTo>
                  <a:pt x="205383" y="258960"/>
                </a:lnTo>
                <a:lnTo>
                  <a:pt x="223242" y="223241"/>
                </a:lnTo>
                <a:lnTo>
                  <a:pt x="232172" y="205382"/>
                </a:lnTo>
                <a:lnTo>
                  <a:pt x="223242" y="187522"/>
                </a:lnTo>
                <a:lnTo>
                  <a:pt x="205383" y="187522"/>
                </a:lnTo>
                <a:lnTo>
                  <a:pt x="178594" y="196452"/>
                </a:lnTo>
                <a:lnTo>
                  <a:pt x="151805" y="223241"/>
                </a:lnTo>
                <a:lnTo>
                  <a:pt x="125016" y="250030"/>
                </a:lnTo>
                <a:lnTo>
                  <a:pt x="98227" y="267890"/>
                </a:lnTo>
                <a:lnTo>
                  <a:pt x="80367" y="285749"/>
                </a:lnTo>
                <a:lnTo>
                  <a:pt x="80367" y="2857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55" name="Freeform 23554"/>
          <p:cNvSpPr/>
          <p:nvPr/>
        </p:nvSpPr>
        <p:spPr bwMode="auto">
          <a:xfrm>
            <a:off x="3152180" y="5813226"/>
            <a:ext cx="35719" cy="44649"/>
          </a:xfrm>
          <a:custGeom>
            <a:avLst/>
            <a:gdLst/>
            <a:ahLst/>
            <a:cxnLst/>
            <a:rect l="0" t="0" r="0" b="0"/>
            <a:pathLst>
              <a:path w="35719" h="44649">
                <a:moveTo>
                  <a:pt x="0" y="0"/>
                </a:moveTo>
                <a:lnTo>
                  <a:pt x="0" y="0"/>
                </a:lnTo>
                <a:lnTo>
                  <a:pt x="0" y="8929"/>
                </a:lnTo>
                <a:lnTo>
                  <a:pt x="8929" y="26789"/>
                </a:lnTo>
                <a:lnTo>
                  <a:pt x="17859" y="35719"/>
                </a:lnTo>
                <a:lnTo>
                  <a:pt x="26789" y="44648"/>
                </a:lnTo>
                <a:lnTo>
                  <a:pt x="35718" y="44648"/>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58" name="Freeform 23557"/>
          <p:cNvSpPr/>
          <p:nvPr/>
        </p:nvSpPr>
        <p:spPr bwMode="auto">
          <a:xfrm>
            <a:off x="3955852" y="5625702"/>
            <a:ext cx="482204" cy="35720"/>
          </a:xfrm>
          <a:custGeom>
            <a:avLst/>
            <a:gdLst/>
            <a:ahLst/>
            <a:cxnLst/>
            <a:rect l="0" t="0" r="0" b="0"/>
            <a:pathLst>
              <a:path w="482204" h="35720">
                <a:moveTo>
                  <a:pt x="0" y="26789"/>
                </a:moveTo>
                <a:lnTo>
                  <a:pt x="0" y="26789"/>
                </a:lnTo>
                <a:lnTo>
                  <a:pt x="8929" y="26789"/>
                </a:lnTo>
                <a:lnTo>
                  <a:pt x="26789" y="35719"/>
                </a:lnTo>
                <a:lnTo>
                  <a:pt x="53578" y="35719"/>
                </a:lnTo>
                <a:lnTo>
                  <a:pt x="98226" y="35719"/>
                </a:lnTo>
                <a:lnTo>
                  <a:pt x="151804" y="35719"/>
                </a:lnTo>
                <a:lnTo>
                  <a:pt x="205382" y="35719"/>
                </a:lnTo>
                <a:lnTo>
                  <a:pt x="267890" y="35719"/>
                </a:lnTo>
                <a:lnTo>
                  <a:pt x="321468" y="35719"/>
                </a:lnTo>
                <a:lnTo>
                  <a:pt x="366117" y="35719"/>
                </a:lnTo>
                <a:lnTo>
                  <a:pt x="410765" y="26789"/>
                </a:lnTo>
                <a:lnTo>
                  <a:pt x="437554" y="26789"/>
                </a:lnTo>
                <a:lnTo>
                  <a:pt x="464343" y="17860"/>
                </a:lnTo>
                <a:lnTo>
                  <a:pt x="473273" y="8930"/>
                </a:lnTo>
                <a:lnTo>
                  <a:pt x="482203" y="0"/>
                </a:lnTo>
                <a:lnTo>
                  <a:pt x="48220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59" name="Freeform 23558"/>
          <p:cNvSpPr/>
          <p:nvPr/>
        </p:nvSpPr>
        <p:spPr bwMode="auto">
          <a:xfrm>
            <a:off x="4232672" y="5563195"/>
            <a:ext cx="26790" cy="232172"/>
          </a:xfrm>
          <a:custGeom>
            <a:avLst/>
            <a:gdLst/>
            <a:ahLst/>
            <a:cxnLst/>
            <a:rect l="0" t="0" r="0" b="0"/>
            <a:pathLst>
              <a:path w="26790" h="232172">
                <a:moveTo>
                  <a:pt x="26789" y="0"/>
                </a:moveTo>
                <a:lnTo>
                  <a:pt x="17859" y="0"/>
                </a:lnTo>
                <a:lnTo>
                  <a:pt x="17859" y="8930"/>
                </a:lnTo>
                <a:lnTo>
                  <a:pt x="17859" y="26789"/>
                </a:lnTo>
                <a:lnTo>
                  <a:pt x="17859" y="62507"/>
                </a:lnTo>
                <a:lnTo>
                  <a:pt x="17859" y="98226"/>
                </a:lnTo>
                <a:lnTo>
                  <a:pt x="17859" y="142875"/>
                </a:lnTo>
                <a:lnTo>
                  <a:pt x="8930" y="178593"/>
                </a:lnTo>
                <a:lnTo>
                  <a:pt x="8930" y="214312"/>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0" name="Freeform 23559"/>
          <p:cNvSpPr/>
          <p:nvPr/>
        </p:nvSpPr>
        <p:spPr bwMode="auto">
          <a:xfrm>
            <a:off x="4777383" y="5500688"/>
            <a:ext cx="214313" cy="285750"/>
          </a:xfrm>
          <a:custGeom>
            <a:avLst/>
            <a:gdLst/>
            <a:ahLst/>
            <a:cxnLst/>
            <a:rect l="0" t="0" r="0" b="0"/>
            <a:pathLst>
              <a:path w="214313" h="285750">
                <a:moveTo>
                  <a:pt x="125015" y="17859"/>
                </a:moveTo>
                <a:lnTo>
                  <a:pt x="116086" y="17859"/>
                </a:lnTo>
                <a:lnTo>
                  <a:pt x="116086" y="17859"/>
                </a:lnTo>
                <a:lnTo>
                  <a:pt x="98226" y="17859"/>
                </a:lnTo>
                <a:lnTo>
                  <a:pt x="80367" y="26789"/>
                </a:lnTo>
                <a:lnTo>
                  <a:pt x="53578" y="44648"/>
                </a:lnTo>
                <a:lnTo>
                  <a:pt x="35719" y="89296"/>
                </a:lnTo>
                <a:lnTo>
                  <a:pt x="8930" y="125014"/>
                </a:lnTo>
                <a:lnTo>
                  <a:pt x="0" y="178592"/>
                </a:lnTo>
                <a:lnTo>
                  <a:pt x="0" y="223241"/>
                </a:lnTo>
                <a:lnTo>
                  <a:pt x="8930" y="258960"/>
                </a:lnTo>
                <a:lnTo>
                  <a:pt x="26789" y="285749"/>
                </a:lnTo>
                <a:lnTo>
                  <a:pt x="53578" y="285749"/>
                </a:lnTo>
                <a:lnTo>
                  <a:pt x="80367" y="276819"/>
                </a:lnTo>
                <a:lnTo>
                  <a:pt x="116086" y="250030"/>
                </a:lnTo>
                <a:lnTo>
                  <a:pt x="142875" y="214311"/>
                </a:lnTo>
                <a:lnTo>
                  <a:pt x="169664" y="160733"/>
                </a:lnTo>
                <a:lnTo>
                  <a:pt x="196453" y="107155"/>
                </a:lnTo>
                <a:lnTo>
                  <a:pt x="205383" y="62507"/>
                </a:lnTo>
                <a:lnTo>
                  <a:pt x="214312" y="17859"/>
                </a:lnTo>
                <a:lnTo>
                  <a:pt x="205383" y="0"/>
                </a:lnTo>
                <a:lnTo>
                  <a:pt x="187523" y="0"/>
                </a:lnTo>
                <a:lnTo>
                  <a:pt x="169664" y="17859"/>
                </a:lnTo>
                <a:lnTo>
                  <a:pt x="142875" y="44648"/>
                </a:lnTo>
                <a:lnTo>
                  <a:pt x="125015" y="71437"/>
                </a:lnTo>
                <a:lnTo>
                  <a:pt x="98226" y="98225"/>
                </a:lnTo>
                <a:lnTo>
                  <a:pt x="98226" y="982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1" name="Freeform 23560"/>
          <p:cNvSpPr/>
          <p:nvPr/>
        </p:nvSpPr>
        <p:spPr bwMode="auto">
          <a:xfrm>
            <a:off x="5072063" y="5447109"/>
            <a:ext cx="321469" cy="133946"/>
          </a:xfrm>
          <a:custGeom>
            <a:avLst/>
            <a:gdLst/>
            <a:ahLst/>
            <a:cxnLst/>
            <a:rect l="0" t="0" r="0" b="0"/>
            <a:pathLst>
              <a:path w="321469" h="133946">
                <a:moveTo>
                  <a:pt x="53578" y="0"/>
                </a:moveTo>
                <a:lnTo>
                  <a:pt x="44648" y="8930"/>
                </a:lnTo>
                <a:lnTo>
                  <a:pt x="35718" y="26789"/>
                </a:lnTo>
                <a:lnTo>
                  <a:pt x="17859" y="44649"/>
                </a:lnTo>
                <a:lnTo>
                  <a:pt x="8929" y="71438"/>
                </a:lnTo>
                <a:lnTo>
                  <a:pt x="0" y="98227"/>
                </a:lnTo>
                <a:lnTo>
                  <a:pt x="0" y="116086"/>
                </a:lnTo>
                <a:lnTo>
                  <a:pt x="8929" y="125016"/>
                </a:lnTo>
                <a:lnTo>
                  <a:pt x="26789" y="133945"/>
                </a:lnTo>
                <a:lnTo>
                  <a:pt x="62507" y="133945"/>
                </a:lnTo>
                <a:lnTo>
                  <a:pt x="98226" y="125016"/>
                </a:lnTo>
                <a:lnTo>
                  <a:pt x="142875" y="125016"/>
                </a:lnTo>
                <a:lnTo>
                  <a:pt x="187523" y="116086"/>
                </a:lnTo>
                <a:lnTo>
                  <a:pt x="223242" y="116086"/>
                </a:lnTo>
                <a:lnTo>
                  <a:pt x="258960" y="116086"/>
                </a:lnTo>
                <a:lnTo>
                  <a:pt x="285750" y="125016"/>
                </a:lnTo>
                <a:lnTo>
                  <a:pt x="303609" y="125016"/>
                </a:lnTo>
                <a:lnTo>
                  <a:pt x="321468" y="125016"/>
                </a:lnTo>
                <a:lnTo>
                  <a:pt x="32146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2" name="Freeform 23561"/>
          <p:cNvSpPr/>
          <p:nvPr/>
        </p:nvSpPr>
        <p:spPr bwMode="auto">
          <a:xfrm>
            <a:off x="5188148" y="5420320"/>
            <a:ext cx="107158" cy="294680"/>
          </a:xfrm>
          <a:custGeom>
            <a:avLst/>
            <a:gdLst/>
            <a:ahLst/>
            <a:cxnLst/>
            <a:rect l="0" t="0" r="0" b="0"/>
            <a:pathLst>
              <a:path w="107158" h="294680">
                <a:moveTo>
                  <a:pt x="107157" y="0"/>
                </a:moveTo>
                <a:lnTo>
                  <a:pt x="107157" y="8930"/>
                </a:lnTo>
                <a:lnTo>
                  <a:pt x="89297" y="17860"/>
                </a:lnTo>
                <a:lnTo>
                  <a:pt x="71438" y="44649"/>
                </a:lnTo>
                <a:lnTo>
                  <a:pt x="62508" y="71438"/>
                </a:lnTo>
                <a:lnTo>
                  <a:pt x="53579" y="107157"/>
                </a:lnTo>
                <a:lnTo>
                  <a:pt x="35719" y="151805"/>
                </a:lnTo>
                <a:lnTo>
                  <a:pt x="26790" y="205382"/>
                </a:lnTo>
                <a:lnTo>
                  <a:pt x="17860" y="250031"/>
                </a:lnTo>
                <a:lnTo>
                  <a:pt x="0" y="294679"/>
                </a:lnTo>
                <a:lnTo>
                  <a:pt x="0"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3" name="Freeform 23562"/>
          <p:cNvSpPr/>
          <p:nvPr/>
        </p:nvSpPr>
        <p:spPr bwMode="auto">
          <a:xfrm>
            <a:off x="4491633" y="5795366"/>
            <a:ext cx="35720" cy="26790"/>
          </a:xfrm>
          <a:custGeom>
            <a:avLst/>
            <a:gdLst/>
            <a:ahLst/>
            <a:cxnLst/>
            <a:rect l="0" t="0" r="0" b="0"/>
            <a:pathLst>
              <a:path w="35720" h="26790">
                <a:moveTo>
                  <a:pt x="0" y="8930"/>
                </a:moveTo>
                <a:lnTo>
                  <a:pt x="0" y="8930"/>
                </a:lnTo>
                <a:lnTo>
                  <a:pt x="0" y="8930"/>
                </a:lnTo>
                <a:lnTo>
                  <a:pt x="0" y="17860"/>
                </a:lnTo>
                <a:lnTo>
                  <a:pt x="8930" y="26789"/>
                </a:lnTo>
                <a:lnTo>
                  <a:pt x="17859" y="26789"/>
                </a:lnTo>
                <a:lnTo>
                  <a:pt x="26789" y="1786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4" name="Freeform 23563"/>
          <p:cNvSpPr/>
          <p:nvPr/>
        </p:nvSpPr>
        <p:spPr bwMode="auto">
          <a:xfrm>
            <a:off x="6081117" y="5438180"/>
            <a:ext cx="151806" cy="8930"/>
          </a:xfrm>
          <a:custGeom>
            <a:avLst/>
            <a:gdLst/>
            <a:ahLst/>
            <a:cxnLst/>
            <a:rect l="0" t="0" r="0" b="0"/>
            <a:pathLst>
              <a:path w="151806" h="8930">
                <a:moveTo>
                  <a:pt x="0" y="8929"/>
                </a:moveTo>
                <a:lnTo>
                  <a:pt x="8930" y="8929"/>
                </a:lnTo>
                <a:lnTo>
                  <a:pt x="35719" y="8929"/>
                </a:lnTo>
                <a:lnTo>
                  <a:pt x="71438" y="8929"/>
                </a:lnTo>
                <a:lnTo>
                  <a:pt x="116086" y="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5" name="Freeform 23564"/>
          <p:cNvSpPr/>
          <p:nvPr/>
        </p:nvSpPr>
        <p:spPr bwMode="auto">
          <a:xfrm>
            <a:off x="6125766" y="5563195"/>
            <a:ext cx="214313" cy="8931"/>
          </a:xfrm>
          <a:custGeom>
            <a:avLst/>
            <a:gdLst/>
            <a:ahLst/>
            <a:cxnLst/>
            <a:rect l="0" t="0" r="0" b="0"/>
            <a:pathLst>
              <a:path w="214313" h="8931">
                <a:moveTo>
                  <a:pt x="0" y="0"/>
                </a:moveTo>
                <a:lnTo>
                  <a:pt x="8929" y="0"/>
                </a:lnTo>
                <a:lnTo>
                  <a:pt x="17859" y="8930"/>
                </a:lnTo>
                <a:lnTo>
                  <a:pt x="35718" y="8930"/>
                </a:lnTo>
                <a:lnTo>
                  <a:pt x="71437" y="0"/>
                </a:lnTo>
                <a:lnTo>
                  <a:pt x="116086" y="0"/>
                </a:lnTo>
                <a:lnTo>
                  <a:pt x="160734"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6" name="Freeform 23565"/>
          <p:cNvSpPr/>
          <p:nvPr/>
        </p:nvSpPr>
        <p:spPr bwMode="auto">
          <a:xfrm>
            <a:off x="7116961" y="4902398"/>
            <a:ext cx="35720" cy="312541"/>
          </a:xfrm>
          <a:custGeom>
            <a:avLst/>
            <a:gdLst/>
            <a:ahLst/>
            <a:cxnLst/>
            <a:rect l="0" t="0" r="0" b="0"/>
            <a:pathLst>
              <a:path w="35720" h="312541">
                <a:moveTo>
                  <a:pt x="26789" y="0"/>
                </a:moveTo>
                <a:lnTo>
                  <a:pt x="26789" y="0"/>
                </a:lnTo>
                <a:lnTo>
                  <a:pt x="26789" y="0"/>
                </a:lnTo>
                <a:lnTo>
                  <a:pt x="35719" y="0"/>
                </a:lnTo>
                <a:lnTo>
                  <a:pt x="35719" y="8930"/>
                </a:lnTo>
                <a:lnTo>
                  <a:pt x="35719" y="26790"/>
                </a:lnTo>
                <a:lnTo>
                  <a:pt x="35719" y="53579"/>
                </a:lnTo>
                <a:lnTo>
                  <a:pt x="26789" y="89297"/>
                </a:lnTo>
                <a:lnTo>
                  <a:pt x="26789" y="133946"/>
                </a:lnTo>
                <a:lnTo>
                  <a:pt x="17859" y="187524"/>
                </a:lnTo>
                <a:lnTo>
                  <a:pt x="8930" y="232172"/>
                </a:lnTo>
                <a:lnTo>
                  <a:pt x="0" y="267891"/>
                </a:lnTo>
                <a:lnTo>
                  <a:pt x="0" y="294680"/>
                </a:lnTo>
                <a:lnTo>
                  <a:pt x="0" y="312540"/>
                </a:lnTo>
                <a:lnTo>
                  <a:pt x="0"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7" name="Freeform 23566"/>
          <p:cNvSpPr/>
          <p:nvPr/>
        </p:nvSpPr>
        <p:spPr bwMode="auto">
          <a:xfrm>
            <a:off x="6759773" y="5250656"/>
            <a:ext cx="812603" cy="62509"/>
          </a:xfrm>
          <a:custGeom>
            <a:avLst/>
            <a:gdLst/>
            <a:ahLst/>
            <a:cxnLst/>
            <a:rect l="0" t="0" r="0" b="0"/>
            <a:pathLst>
              <a:path w="812603" h="62509">
                <a:moveTo>
                  <a:pt x="8930" y="53578"/>
                </a:moveTo>
                <a:lnTo>
                  <a:pt x="0" y="53578"/>
                </a:lnTo>
                <a:lnTo>
                  <a:pt x="0" y="53578"/>
                </a:lnTo>
                <a:lnTo>
                  <a:pt x="8930" y="53578"/>
                </a:lnTo>
                <a:lnTo>
                  <a:pt x="35719" y="62508"/>
                </a:lnTo>
                <a:lnTo>
                  <a:pt x="71438" y="62508"/>
                </a:lnTo>
                <a:lnTo>
                  <a:pt x="133946" y="62508"/>
                </a:lnTo>
                <a:lnTo>
                  <a:pt x="214313" y="62508"/>
                </a:lnTo>
                <a:lnTo>
                  <a:pt x="294680" y="53578"/>
                </a:lnTo>
                <a:lnTo>
                  <a:pt x="383977" y="53578"/>
                </a:lnTo>
                <a:lnTo>
                  <a:pt x="464344" y="44649"/>
                </a:lnTo>
                <a:lnTo>
                  <a:pt x="553641" y="26789"/>
                </a:lnTo>
                <a:lnTo>
                  <a:pt x="625079" y="17860"/>
                </a:lnTo>
                <a:lnTo>
                  <a:pt x="696516" y="8930"/>
                </a:lnTo>
                <a:lnTo>
                  <a:pt x="750094" y="0"/>
                </a:lnTo>
                <a:lnTo>
                  <a:pt x="794743" y="0"/>
                </a:lnTo>
                <a:lnTo>
                  <a:pt x="812602" y="0"/>
                </a:lnTo>
                <a:lnTo>
                  <a:pt x="812602" y="8930"/>
                </a:lnTo>
                <a:lnTo>
                  <a:pt x="81260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8" name="Freeform 23567"/>
          <p:cNvSpPr/>
          <p:nvPr/>
        </p:nvSpPr>
        <p:spPr bwMode="auto">
          <a:xfrm>
            <a:off x="6911578" y="5607843"/>
            <a:ext cx="71439" cy="26790"/>
          </a:xfrm>
          <a:custGeom>
            <a:avLst/>
            <a:gdLst/>
            <a:ahLst/>
            <a:cxnLst/>
            <a:rect l="0" t="0" r="0" b="0"/>
            <a:pathLst>
              <a:path w="71439" h="26790">
                <a:moveTo>
                  <a:pt x="0" y="17859"/>
                </a:moveTo>
                <a:lnTo>
                  <a:pt x="0" y="17859"/>
                </a:lnTo>
                <a:lnTo>
                  <a:pt x="0" y="17859"/>
                </a:lnTo>
                <a:lnTo>
                  <a:pt x="0" y="17859"/>
                </a:lnTo>
                <a:lnTo>
                  <a:pt x="8930" y="17859"/>
                </a:lnTo>
                <a:lnTo>
                  <a:pt x="17860" y="26789"/>
                </a:lnTo>
                <a:lnTo>
                  <a:pt x="26789" y="26789"/>
                </a:lnTo>
                <a:lnTo>
                  <a:pt x="44649" y="17859"/>
                </a:lnTo>
                <a:lnTo>
                  <a:pt x="53578" y="17859"/>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69" name="Freeform 23568"/>
          <p:cNvSpPr/>
          <p:nvPr/>
        </p:nvSpPr>
        <p:spPr bwMode="auto">
          <a:xfrm>
            <a:off x="7072313" y="5411391"/>
            <a:ext cx="151805" cy="267890"/>
          </a:xfrm>
          <a:custGeom>
            <a:avLst/>
            <a:gdLst/>
            <a:ahLst/>
            <a:cxnLst/>
            <a:rect l="0" t="0" r="0" b="0"/>
            <a:pathLst>
              <a:path w="151805" h="267890">
                <a:moveTo>
                  <a:pt x="44648" y="0"/>
                </a:moveTo>
                <a:lnTo>
                  <a:pt x="44648" y="0"/>
                </a:lnTo>
                <a:lnTo>
                  <a:pt x="53578" y="0"/>
                </a:lnTo>
                <a:lnTo>
                  <a:pt x="53578" y="0"/>
                </a:lnTo>
                <a:lnTo>
                  <a:pt x="44648" y="8929"/>
                </a:lnTo>
                <a:lnTo>
                  <a:pt x="35718" y="17859"/>
                </a:lnTo>
                <a:lnTo>
                  <a:pt x="26789" y="44648"/>
                </a:lnTo>
                <a:lnTo>
                  <a:pt x="17859" y="71437"/>
                </a:lnTo>
                <a:lnTo>
                  <a:pt x="8929" y="98226"/>
                </a:lnTo>
                <a:lnTo>
                  <a:pt x="0" y="133945"/>
                </a:lnTo>
                <a:lnTo>
                  <a:pt x="8929" y="160734"/>
                </a:lnTo>
                <a:lnTo>
                  <a:pt x="17859" y="178593"/>
                </a:lnTo>
                <a:lnTo>
                  <a:pt x="26789" y="196452"/>
                </a:lnTo>
                <a:lnTo>
                  <a:pt x="53578" y="205382"/>
                </a:lnTo>
                <a:lnTo>
                  <a:pt x="80367" y="205382"/>
                </a:lnTo>
                <a:lnTo>
                  <a:pt x="107156" y="196452"/>
                </a:lnTo>
                <a:lnTo>
                  <a:pt x="125015" y="187522"/>
                </a:lnTo>
                <a:lnTo>
                  <a:pt x="142875" y="160734"/>
                </a:lnTo>
                <a:lnTo>
                  <a:pt x="151804" y="142875"/>
                </a:lnTo>
                <a:lnTo>
                  <a:pt x="151804" y="125015"/>
                </a:lnTo>
                <a:lnTo>
                  <a:pt x="142875" y="107156"/>
                </a:lnTo>
                <a:lnTo>
                  <a:pt x="125015" y="116086"/>
                </a:lnTo>
                <a:lnTo>
                  <a:pt x="98226" y="133945"/>
                </a:lnTo>
                <a:lnTo>
                  <a:pt x="71437" y="160734"/>
                </a:lnTo>
                <a:lnTo>
                  <a:pt x="44648" y="196452"/>
                </a:lnTo>
                <a:lnTo>
                  <a:pt x="26789" y="232171"/>
                </a:lnTo>
                <a:lnTo>
                  <a:pt x="17859" y="258960"/>
                </a:lnTo>
                <a:lnTo>
                  <a:pt x="17859" y="267889"/>
                </a:lnTo>
                <a:lnTo>
                  <a:pt x="35718" y="267889"/>
                </a:lnTo>
                <a:lnTo>
                  <a:pt x="53578" y="241100"/>
                </a:lnTo>
                <a:lnTo>
                  <a:pt x="53578" y="2411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0" name="Freeform 23569"/>
          <p:cNvSpPr/>
          <p:nvPr/>
        </p:nvSpPr>
        <p:spPr bwMode="auto">
          <a:xfrm>
            <a:off x="7304484" y="5429250"/>
            <a:ext cx="250033" cy="142876"/>
          </a:xfrm>
          <a:custGeom>
            <a:avLst/>
            <a:gdLst/>
            <a:ahLst/>
            <a:cxnLst/>
            <a:rect l="0" t="0" r="0" b="0"/>
            <a:pathLst>
              <a:path w="250033" h="142876">
                <a:moveTo>
                  <a:pt x="53579" y="0"/>
                </a:moveTo>
                <a:lnTo>
                  <a:pt x="44649" y="0"/>
                </a:lnTo>
                <a:lnTo>
                  <a:pt x="35719" y="8930"/>
                </a:lnTo>
                <a:lnTo>
                  <a:pt x="17860" y="17859"/>
                </a:lnTo>
                <a:lnTo>
                  <a:pt x="8930" y="35719"/>
                </a:lnTo>
                <a:lnTo>
                  <a:pt x="0" y="62508"/>
                </a:lnTo>
                <a:lnTo>
                  <a:pt x="0" y="89297"/>
                </a:lnTo>
                <a:lnTo>
                  <a:pt x="17860" y="116086"/>
                </a:lnTo>
                <a:lnTo>
                  <a:pt x="44649" y="133945"/>
                </a:lnTo>
                <a:lnTo>
                  <a:pt x="80368" y="133945"/>
                </a:lnTo>
                <a:lnTo>
                  <a:pt x="125016" y="142875"/>
                </a:lnTo>
                <a:lnTo>
                  <a:pt x="169664" y="133945"/>
                </a:lnTo>
                <a:lnTo>
                  <a:pt x="214313" y="116086"/>
                </a:lnTo>
                <a:lnTo>
                  <a:pt x="250032" y="98227"/>
                </a:lnTo>
                <a:lnTo>
                  <a:pt x="250032"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1" name="Freeform 23570"/>
          <p:cNvSpPr/>
          <p:nvPr/>
        </p:nvSpPr>
        <p:spPr bwMode="auto">
          <a:xfrm>
            <a:off x="7349133" y="5384602"/>
            <a:ext cx="89298" cy="357187"/>
          </a:xfrm>
          <a:custGeom>
            <a:avLst/>
            <a:gdLst/>
            <a:ahLst/>
            <a:cxnLst/>
            <a:rect l="0" t="0" r="0" b="0"/>
            <a:pathLst>
              <a:path w="89298" h="357187">
                <a:moveTo>
                  <a:pt x="89297" y="0"/>
                </a:moveTo>
                <a:lnTo>
                  <a:pt x="89297" y="8929"/>
                </a:lnTo>
                <a:lnTo>
                  <a:pt x="80367" y="26789"/>
                </a:lnTo>
                <a:lnTo>
                  <a:pt x="62508" y="71437"/>
                </a:lnTo>
                <a:lnTo>
                  <a:pt x="53578" y="125015"/>
                </a:lnTo>
                <a:lnTo>
                  <a:pt x="35719" y="196452"/>
                </a:lnTo>
                <a:lnTo>
                  <a:pt x="17859" y="258960"/>
                </a:lnTo>
                <a:lnTo>
                  <a:pt x="8930" y="312538"/>
                </a:lnTo>
                <a:lnTo>
                  <a:pt x="0" y="348257"/>
                </a:lnTo>
                <a:lnTo>
                  <a:pt x="8930" y="357186"/>
                </a:lnTo>
                <a:lnTo>
                  <a:pt x="8930" y="3571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2" name="Freeform 23571"/>
          <p:cNvSpPr/>
          <p:nvPr/>
        </p:nvSpPr>
        <p:spPr bwMode="auto">
          <a:xfrm>
            <a:off x="7795617" y="5170289"/>
            <a:ext cx="375048" cy="169665"/>
          </a:xfrm>
          <a:custGeom>
            <a:avLst/>
            <a:gdLst/>
            <a:ahLst/>
            <a:cxnLst/>
            <a:rect l="0" t="0" r="0" b="0"/>
            <a:pathLst>
              <a:path w="375048" h="169665">
                <a:moveTo>
                  <a:pt x="8930" y="107156"/>
                </a:moveTo>
                <a:lnTo>
                  <a:pt x="0" y="107156"/>
                </a:lnTo>
                <a:lnTo>
                  <a:pt x="0" y="107156"/>
                </a:lnTo>
                <a:lnTo>
                  <a:pt x="0" y="107156"/>
                </a:lnTo>
                <a:lnTo>
                  <a:pt x="0" y="107156"/>
                </a:lnTo>
                <a:lnTo>
                  <a:pt x="0" y="98227"/>
                </a:lnTo>
                <a:lnTo>
                  <a:pt x="0" y="98227"/>
                </a:lnTo>
                <a:lnTo>
                  <a:pt x="17860" y="89297"/>
                </a:lnTo>
                <a:lnTo>
                  <a:pt x="26789" y="71438"/>
                </a:lnTo>
                <a:lnTo>
                  <a:pt x="44649" y="53578"/>
                </a:lnTo>
                <a:lnTo>
                  <a:pt x="62508" y="35719"/>
                </a:lnTo>
                <a:lnTo>
                  <a:pt x="89297" y="17859"/>
                </a:lnTo>
                <a:lnTo>
                  <a:pt x="107156" y="0"/>
                </a:lnTo>
                <a:lnTo>
                  <a:pt x="133946" y="0"/>
                </a:lnTo>
                <a:lnTo>
                  <a:pt x="142875" y="8930"/>
                </a:lnTo>
                <a:lnTo>
                  <a:pt x="151805" y="35719"/>
                </a:lnTo>
                <a:lnTo>
                  <a:pt x="151805" y="71438"/>
                </a:lnTo>
                <a:lnTo>
                  <a:pt x="160735" y="107156"/>
                </a:lnTo>
                <a:lnTo>
                  <a:pt x="169664" y="142875"/>
                </a:lnTo>
                <a:lnTo>
                  <a:pt x="178594" y="160734"/>
                </a:lnTo>
                <a:lnTo>
                  <a:pt x="205383" y="169664"/>
                </a:lnTo>
                <a:lnTo>
                  <a:pt x="241102" y="160734"/>
                </a:lnTo>
                <a:lnTo>
                  <a:pt x="285750" y="133945"/>
                </a:lnTo>
                <a:lnTo>
                  <a:pt x="321469" y="107156"/>
                </a:lnTo>
                <a:lnTo>
                  <a:pt x="348258" y="71438"/>
                </a:lnTo>
                <a:lnTo>
                  <a:pt x="375047" y="35719"/>
                </a:lnTo>
                <a:lnTo>
                  <a:pt x="37504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3" name="Freeform 23572"/>
          <p:cNvSpPr/>
          <p:nvPr/>
        </p:nvSpPr>
        <p:spPr bwMode="auto">
          <a:xfrm>
            <a:off x="8349257" y="5045273"/>
            <a:ext cx="26790" cy="339330"/>
          </a:xfrm>
          <a:custGeom>
            <a:avLst/>
            <a:gdLst/>
            <a:ahLst/>
            <a:cxnLst/>
            <a:rect l="0" t="0" r="0" b="0"/>
            <a:pathLst>
              <a:path w="26790" h="339330">
                <a:moveTo>
                  <a:pt x="0" y="8930"/>
                </a:moveTo>
                <a:lnTo>
                  <a:pt x="0" y="8930"/>
                </a:lnTo>
                <a:lnTo>
                  <a:pt x="0" y="0"/>
                </a:lnTo>
                <a:lnTo>
                  <a:pt x="8930" y="0"/>
                </a:lnTo>
                <a:lnTo>
                  <a:pt x="8930" y="0"/>
                </a:lnTo>
                <a:lnTo>
                  <a:pt x="17859" y="0"/>
                </a:lnTo>
                <a:lnTo>
                  <a:pt x="17859" y="8930"/>
                </a:lnTo>
                <a:lnTo>
                  <a:pt x="26789" y="26790"/>
                </a:lnTo>
                <a:lnTo>
                  <a:pt x="26789" y="62508"/>
                </a:lnTo>
                <a:lnTo>
                  <a:pt x="26789" y="98227"/>
                </a:lnTo>
                <a:lnTo>
                  <a:pt x="26789" y="142875"/>
                </a:lnTo>
                <a:lnTo>
                  <a:pt x="17859" y="196454"/>
                </a:lnTo>
                <a:lnTo>
                  <a:pt x="8930" y="241102"/>
                </a:lnTo>
                <a:lnTo>
                  <a:pt x="8930" y="276821"/>
                </a:lnTo>
                <a:lnTo>
                  <a:pt x="0" y="312540"/>
                </a:lnTo>
                <a:lnTo>
                  <a:pt x="0" y="330399"/>
                </a:lnTo>
                <a:lnTo>
                  <a:pt x="0" y="339329"/>
                </a:lnTo>
                <a:lnTo>
                  <a:pt x="8930" y="321469"/>
                </a:lnTo>
                <a:lnTo>
                  <a:pt x="8930"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4" name="Freeform 23573"/>
          <p:cNvSpPr/>
          <p:nvPr/>
        </p:nvSpPr>
        <p:spPr bwMode="auto">
          <a:xfrm>
            <a:off x="8402835" y="5348883"/>
            <a:ext cx="1" cy="35720"/>
          </a:xfrm>
          <a:custGeom>
            <a:avLst/>
            <a:gdLst/>
            <a:ahLst/>
            <a:cxnLst/>
            <a:rect l="0" t="0" r="0" b="0"/>
            <a:pathLst>
              <a:path w="1" h="35720">
                <a:moveTo>
                  <a:pt x="0" y="0"/>
                </a:moveTo>
                <a:lnTo>
                  <a:pt x="0" y="8930"/>
                </a:lnTo>
                <a:lnTo>
                  <a:pt x="0" y="17859"/>
                </a:lnTo>
                <a:lnTo>
                  <a:pt x="0" y="26789"/>
                </a:lnTo>
                <a:lnTo>
                  <a:pt x="0" y="35719"/>
                </a:lnTo>
                <a:lnTo>
                  <a:pt x="0" y="35719"/>
                </a:lnTo>
                <a:lnTo>
                  <a:pt x="0" y="3571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5" name="Freeform 23574"/>
          <p:cNvSpPr/>
          <p:nvPr/>
        </p:nvSpPr>
        <p:spPr bwMode="auto">
          <a:xfrm>
            <a:off x="8474273" y="4982766"/>
            <a:ext cx="142876" cy="62508"/>
          </a:xfrm>
          <a:custGeom>
            <a:avLst/>
            <a:gdLst/>
            <a:ahLst/>
            <a:cxnLst/>
            <a:rect l="0" t="0" r="0" b="0"/>
            <a:pathLst>
              <a:path w="142876" h="62508">
                <a:moveTo>
                  <a:pt x="0" y="53578"/>
                </a:moveTo>
                <a:lnTo>
                  <a:pt x="0" y="53578"/>
                </a:lnTo>
                <a:lnTo>
                  <a:pt x="0" y="62507"/>
                </a:lnTo>
                <a:lnTo>
                  <a:pt x="0" y="62507"/>
                </a:lnTo>
                <a:lnTo>
                  <a:pt x="0" y="62507"/>
                </a:lnTo>
                <a:lnTo>
                  <a:pt x="0" y="53578"/>
                </a:lnTo>
                <a:lnTo>
                  <a:pt x="8929" y="53578"/>
                </a:lnTo>
                <a:lnTo>
                  <a:pt x="26789" y="44648"/>
                </a:lnTo>
                <a:lnTo>
                  <a:pt x="53578" y="35718"/>
                </a:lnTo>
                <a:lnTo>
                  <a:pt x="80367" y="26789"/>
                </a:lnTo>
                <a:lnTo>
                  <a:pt x="107156" y="17859"/>
                </a:lnTo>
                <a:lnTo>
                  <a:pt x="125015" y="8929"/>
                </a:lnTo>
                <a:lnTo>
                  <a:pt x="13394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6" name="Freeform 23575"/>
          <p:cNvSpPr/>
          <p:nvPr/>
        </p:nvSpPr>
        <p:spPr bwMode="auto">
          <a:xfrm>
            <a:off x="8438554" y="5009555"/>
            <a:ext cx="142876" cy="258962"/>
          </a:xfrm>
          <a:custGeom>
            <a:avLst/>
            <a:gdLst/>
            <a:ahLst/>
            <a:cxnLst/>
            <a:rect l="0" t="0" r="0" b="0"/>
            <a:pathLst>
              <a:path w="142876" h="258962">
                <a:moveTo>
                  <a:pt x="35719" y="0"/>
                </a:moveTo>
                <a:lnTo>
                  <a:pt x="26789" y="0"/>
                </a:lnTo>
                <a:lnTo>
                  <a:pt x="26789" y="8929"/>
                </a:lnTo>
                <a:lnTo>
                  <a:pt x="17859" y="17859"/>
                </a:lnTo>
                <a:lnTo>
                  <a:pt x="8930" y="26789"/>
                </a:lnTo>
                <a:lnTo>
                  <a:pt x="8930" y="44648"/>
                </a:lnTo>
                <a:lnTo>
                  <a:pt x="0" y="53578"/>
                </a:lnTo>
                <a:lnTo>
                  <a:pt x="8930" y="62508"/>
                </a:lnTo>
                <a:lnTo>
                  <a:pt x="8930" y="80367"/>
                </a:lnTo>
                <a:lnTo>
                  <a:pt x="8930" y="89297"/>
                </a:lnTo>
                <a:lnTo>
                  <a:pt x="17859" y="98226"/>
                </a:lnTo>
                <a:lnTo>
                  <a:pt x="17859" y="107156"/>
                </a:lnTo>
                <a:lnTo>
                  <a:pt x="26789" y="116086"/>
                </a:lnTo>
                <a:lnTo>
                  <a:pt x="26789" y="125015"/>
                </a:lnTo>
                <a:lnTo>
                  <a:pt x="35719" y="125015"/>
                </a:lnTo>
                <a:lnTo>
                  <a:pt x="44648" y="133945"/>
                </a:lnTo>
                <a:lnTo>
                  <a:pt x="53578" y="133945"/>
                </a:lnTo>
                <a:lnTo>
                  <a:pt x="62508" y="133945"/>
                </a:lnTo>
                <a:lnTo>
                  <a:pt x="71437" y="125015"/>
                </a:lnTo>
                <a:lnTo>
                  <a:pt x="80367" y="125015"/>
                </a:lnTo>
                <a:lnTo>
                  <a:pt x="98226" y="133945"/>
                </a:lnTo>
                <a:lnTo>
                  <a:pt x="116086" y="142875"/>
                </a:lnTo>
                <a:lnTo>
                  <a:pt x="133945" y="160734"/>
                </a:lnTo>
                <a:lnTo>
                  <a:pt x="142875" y="178593"/>
                </a:lnTo>
                <a:lnTo>
                  <a:pt x="142875" y="196453"/>
                </a:lnTo>
                <a:lnTo>
                  <a:pt x="133945" y="214312"/>
                </a:lnTo>
                <a:lnTo>
                  <a:pt x="116086" y="232172"/>
                </a:lnTo>
                <a:lnTo>
                  <a:pt x="89297" y="250031"/>
                </a:lnTo>
                <a:lnTo>
                  <a:pt x="80367" y="258961"/>
                </a:lnTo>
                <a:lnTo>
                  <a:pt x="62508" y="258961"/>
                </a:lnTo>
                <a:lnTo>
                  <a:pt x="53578" y="258961"/>
                </a:lnTo>
                <a:lnTo>
                  <a:pt x="44648" y="250031"/>
                </a:lnTo>
                <a:lnTo>
                  <a:pt x="44648"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77" name="Freeform 23576"/>
          <p:cNvSpPr/>
          <p:nvPr/>
        </p:nvSpPr>
        <p:spPr bwMode="auto">
          <a:xfrm>
            <a:off x="7965281" y="4759523"/>
            <a:ext cx="625079" cy="928688"/>
          </a:xfrm>
          <a:custGeom>
            <a:avLst/>
            <a:gdLst/>
            <a:ahLst/>
            <a:cxnLst/>
            <a:rect l="0" t="0" r="0" b="0"/>
            <a:pathLst>
              <a:path w="625079" h="928688">
                <a:moveTo>
                  <a:pt x="535781" y="187524"/>
                </a:moveTo>
                <a:lnTo>
                  <a:pt x="535781" y="178594"/>
                </a:lnTo>
                <a:lnTo>
                  <a:pt x="526851" y="169665"/>
                </a:lnTo>
                <a:lnTo>
                  <a:pt x="526851" y="160735"/>
                </a:lnTo>
                <a:lnTo>
                  <a:pt x="526851" y="142875"/>
                </a:lnTo>
                <a:lnTo>
                  <a:pt x="526851" y="116086"/>
                </a:lnTo>
                <a:lnTo>
                  <a:pt x="526851" y="98227"/>
                </a:lnTo>
                <a:lnTo>
                  <a:pt x="517921" y="80367"/>
                </a:lnTo>
                <a:lnTo>
                  <a:pt x="517921" y="53578"/>
                </a:lnTo>
                <a:lnTo>
                  <a:pt x="508992" y="35719"/>
                </a:lnTo>
                <a:lnTo>
                  <a:pt x="500062" y="26789"/>
                </a:lnTo>
                <a:lnTo>
                  <a:pt x="491132" y="17859"/>
                </a:lnTo>
                <a:lnTo>
                  <a:pt x="473273" y="8930"/>
                </a:lnTo>
                <a:lnTo>
                  <a:pt x="455414" y="0"/>
                </a:lnTo>
                <a:lnTo>
                  <a:pt x="428624" y="8930"/>
                </a:lnTo>
                <a:lnTo>
                  <a:pt x="410765" y="17859"/>
                </a:lnTo>
                <a:lnTo>
                  <a:pt x="375046" y="35719"/>
                </a:lnTo>
                <a:lnTo>
                  <a:pt x="339328" y="62508"/>
                </a:lnTo>
                <a:lnTo>
                  <a:pt x="285749" y="107156"/>
                </a:lnTo>
                <a:lnTo>
                  <a:pt x="214313" y="169665"/>
                </a:lnTo>
                <a:lnTo>
                  <a:pt x="142875" y="250032"/>
                </a:lnTo>
                <a:lnTo>
                  <a:pt x="71438" y="339329"/>
                </a:lnTo>
                <a:lnTo>
                  <a:pt x="26789" y="446485"/>
                </a:lnTo>
                <a:lnTo>
                  <a:pt x="0" y="553641"/>
                </a:lnTo>
                <a:lnTo>
                  <a:pt x="8930" y="660797"/>
                </a:lnTo>
                <a:lnTo>
                  <a:pt x="53578" y="750094"/>
                </a:lnTo>
                <a:lnTo>
                  <a:pt x="125016" y="821531"/>
                </a:lnTo>
                <a:lnTo>
                  <a:pt x="214313" y="875109"/>
                </a:lnTo>
                <a:lnTo>
                  <a:pt x="294679" y="910828"/>
                </a:lnTo>
                <a:lnTo>
                  <a:pt x="375046" y="928687"/>
                </a:lnTo>
                <a:lnTo>
                  <a:pt x="437554" y="919757"/>
                </a:lnTo>
                <a:lnTo>
                  <a:pt x="491132" y="892968"/>
                </a:lnTo>
                <a:lnTo>
                  <a:pt x="535781" y="830461"/>
                </a:lnTo>
                <a:lnTo>
                  <a:pt x="571499" y="750094"/>
                </a:lnTo>
                <a:lnTo>
                  <a:pt x="598289" y="642938"/>
                </a:lnTo>
                <a:lnTo>
                  <a:pt x="625078" y="526852"/>
                </a:lnTo>
                <a:lnTo>
                  <a:pt x="625078" y="410766"/>
                </a:lnTo>
                <a:lnTo>
                  <a:pt x="625078" y="303610"/>
                </a:lnTo>
                <a:lnTo>
                  <a:pt x="616148" y="214313"/>
                </a:lnTo>
                <a:lnTo>
                  <a:pt x="589359" y="142875"/>
                </a:lnTo>
                <a:lnTo>
                  <a:pt x="562570" y="89297"/>
                </a:lnTo>
                <a:lnTo>
                  <a:pt x="526851" y="53578"/>
                </a:lnTo>
                <a:lnTo>
                  <a:pt x="491132" y="35719"/>
                </a:lnTo>
                <a:lnTo>
                  <a:pt x="446484" y="26789"/>
                </a:lnTo>
                <a:lnTo>
                  <a:pt x="392906" y="35719"/>
                </a:lnTo>
                <a:lnTo>
                  <a:pt x="330398" y="35719"/>
                </a:lnTo>
                <a:lnTo>
                  <a:pt x="33039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Overview</a:t>
            </a:r>
          </a:p>
        </p:txBody>
      </p:sp>
      <p:sp>
        <p:nvSpPr>
          <p:cNvPr id="622595" name="Rectangle 3"/>
          <p:cNvSpPr>
            <a:spLocks noGrp="1" noChangeArrowheads="1"/>
          </p:cNvSpPr>
          <p:nvPr>
            <p:ph type="body" idx="1"/>
          </p:nvPr>
        </p:nvSpPr>
        <p:spPr>
          <a:xfrm>
            <a:off x="290513" y="990600"/>
            <a:ext cx="8307387" cy="5454650"/>
          </a:xfrm>
        </p:spPr>
        <p:txBody>
          <a:bodyPr/>
          <a:lstStyle/>
          <a:p>
            <a:pPr eaLnBrk="1" hangingPunct="1">
              <a:defRPr/>
            </a:pPr>
            <a:r>
              <a:rPr lang="en-US" dirty="0" smtClean="0"/>
              <a:t>Last Time</a:t>
            </a:r>
          </a:p>
          <a:p>
            <a:pPr lvl="1" eaLnBrk="1" hangingPunct="1">
              <a:defRPr/>
            </a:pPr>
            <a:r>
              <a:rPr lang="en-US" dirty="0" smtClean="0"/>
              <a:t>Overview: </a:t>
            </a:r>
          </a:p>
          <a:p>
            <a:pPr lvl="1" eaLnBrk="1" hangingPunct="1">
              <a:defRPr/>
            </a:pPr>
            <a:r>
              <a:rPr lang="en-US" dirty="0" smtClean="0"/>
              <a:t>Speed-up</a:t>
            </a:r>
          </a:p>
          <a:p>
            <a:pPr lvl="1" eaLnBrk="1" hangingPunct="1">
              <a:defRPr/>
            </a:pPr>
            <a:r>
              <a:rPr lang="en-US" dirty="0" smtClean="0"/>
              <a:t>Power wall, ILP wall,  </a:t>
            </a:r>
            <a:r>
              <a:rPr lang="en-US" dirty="0" smtClean="0">
                <a:sym typeface="Wingdings" pitchFamily="2" charset="2"/>
              </a:rPr>
              <a:t> to multicore</a:t>
            </a:r>
          </a:p>
          <a:p>
            <a:pPr lvl="1" eaLnBrk="1" hangingPunct="1">
              <a:defRPr/>
            </a:pPr>
            <a:r>
              <a:rPr lang="en-US" dirty="0" err="1" smtClean="0">
                <a:sym typeface="Wingdings" pitchFamily="2" charset="2"/>
              </a:rPr>
              <a:t>Def</a:t>
            </a:r>
            <a:r>
              <a:rPr lang="en-US" dirty="0" smtClean="0">
                <a:sym typeface="Wingdings" pitchFamily="2" charset="2"/>
              </a:rPr>
              <a:t> Computer Architecture</a:t>
            </a:r>
            <a:endParaRPr lang="en-US" dirty="0" smtClean="0"/>
          </a:p>
          <a:p>
            <a:pPr lvl="1" eaLnBrk="1" hangingPunct="1">
              <a:defRPr/>
            </a:pPr>
            <a:r>
              <a:rPr lang="en-US" dirty="0" smtClean="0"/>
              <a:t>Lecture 1 slides 1-29?</a:t>
            </a:r>
          </a:p>
          <a:p>
            <a:pPr eaLnBrk="1" hangingPunct="1">
              <a:defRPr/>
            </a:pPr>
            <a:r>
              <a:rPr lang="en-US" dirty="0" smtClean="0"/>
              <a:t>New</a:t>
            </a:r>
          </a:p>
          <a:p>
            <a:pPr lvl="1" eaLnBrk="1" hangingPunct="1">
              <a:defRPr/>
            </a:pPr>
            <a:r>
              <a:rPr lang="en-US" dirty="0"/>
              <a:t>Syllabus and other course pragmatics</a:t>
            </a:r>
          </a:p>
          <a:p>
            <a:pPr lvl="2" eaLnBrk="1" hangingPunct="1">
              <a:defRPr/>
            </a:pPr>
            <a:r>
              <a:rPr lang="en-US" dirty="0">
                <a:solidFill>
                  <a:srgbClr val="FF0000"/>
                </a:solidFill>
              </a:rPr>
              <a:t>Website (not shown)</a:t>
            </a:r>
          </a:p>
          <a:p>
            <a:pPr lvl="2" eaLnBrk="1" hangingPunct="1">
              <a:defRPr/>
            </a:pPr>
            <a:r>
              <a:rPr lang="en-US" dirty="0"/>
              <a:t>Dates</a:t>
            </a:r>
          </a:p>
          <a:p>
            <a:pPr lvl="1" eaLnBrk="1" hangingPunct="1">
              <a:defRPr/>
            </a:pPr>
            <a:r>
              <a:rPr lang="en-US" dirty="0" smtClean="0"/>
              <a:t>Figure 1.9 Trends: CPUs, Memory, Network, Disk</a:t>
            </a:r>
          </a:p>
          <a:p>
            <a:pPr lvl="1" eaLnBrk="1" hangingPunct="1">
              <a:defRPr/>
            </a:pPr>
            <a:r>
              <a:rPr lang="en-US" dirty="0" smtClean="0"/>
              <a:t>Why geometric mean?</a:t>
            </a:r>
          </a:p>
          <a:p>
            <a:pPr lvl="1" eaLnBrk="1" hangingPunct="1">
              <a:defRPr/>
            </a:pPr>
            <a:r>
              <a:rPr lang="en-US" dirty="0" smtClean="0"/>
              <a:t>Speed-up again</a:t>
            </a:r>
          </a:p>
          <a:p>
            <a:pPr lvl="1" eaLnBrk="1" hangingPunct="1">
              <a:defRPr/>
            </a:pPr>
            <a:r>
              <a:rPr lang="en-US" dirty="0" smtClean="0"/>
              <a:t>Amdahl’s Law</a:t>
            </a:r>
          </a:p>
          <a:p>
            <a:pPr lvl="1" eaLnBrk="1" hangingPunct="1">
              <a:defRPr/>
            </a:pPr>
            <a:endParaRPr lang="en-US" dirty="0" smtClean="0"/>
          </a:p>
        </p:txBody>
      </p:sp>
      <p:sp>
        <p:nvSpPr>
          <p:cNvPr id="2" name="Freeform 1"/>
          <p:cNvSpPr/>
          <p:nvPr/>
        </p:nvSpPr>
        <p:spPr bwMode="auto">
          <a:xfrm>
            <a:off x="4500563" y="1616273"/>
            <a:ext cx="1348383" cy="1169791"/>
          </a:xfrm>
          <a:custGeom>
            <a:avLst/>
            <a:gdLst/>
            <a:ahLst/>
            <a:cxnLst/>
            <a:rect l="0" t="0" r="0" b="0"/>
            <a:pathLst>
              <a:path w="1348383" h="1169791">
                <a:moveTo>
                  <a:pt x="26789" y="1062633"/>
                </a:moveTo>
                <a:lnTo>
                  <a:pt x="26789" y="1062633"/>
                </a:lnTo>
                <a:lnTo>
                  <a:pt x="17859" y="1062633"/>
                </a:lnTo>
                <a:lnTo>
                  <a:pt x="17859" y="1062633"/>
                </a:lnTo>
                <a:lnTo>
                  <a:pt x="8929" y="1062633"/>
                </a:lnTo>
                <a:lnTo>
                  <a:pt x="8929" y="1062633"/>
                </a:lnTo>
                <a:lnTo>
                  <a:pt x="0" y="1062633"/>
                </a:lnTo>
                <a:lnTo>
                  <a:pt x="0" y="1062633"/>
                </a:lnTo>
                <a:lnTo>
                  <a:pt x="0" y="1062633"/>
                </a:lnTo>
                <a:lnTo>
                  <a:pt x="0" y="1071563"/>
                </a:lnTo>
                <a:lnTo>
                  <a:pt x="8929" y="1071563"/>
                </a:lnTo>
                <a:lnTo>
                  <a:pt x="17859" y="1080493"/>
                </a:lnTo>
                <a:lnTo>
                  <a:pt x="26789" y="1089422"/>
                </a:lnTo>
                <a:lnTo>
                  <a:pt x="35718" y="1098352"/>
                </a:lnTo>
                <a:lnTo>
                  <a:pt x="53578" y="1107282"/>
                </a:lnTo>
                <a:lnTo>
                  <a:pt x="71437" y="1116211"/>
                </a:lnTo>
                <a:lnTo>
                  <a:pt x="89296" y="1125141"/>
                </a:lnTo>
                <a:lnTo>
                  <a:pt x="116085" y="1134071"/>
                </a:lnTo>
                <a:lnTo>
                  <a:pt x="142875" y="1143000"/>
                </a:lnTo>
                <a:lnTo>
                  <a:pt x="169664" y="1151930"/>
                </a:lnTo>
                <a:lnTo>
                  <a:pt x="214312" y="1160860"/>
                </a:lnTo>
                <a:lnTo>
                  <a:pt x="258960" y="1169790"/>
                </a:lnTo>
                <a:lnTo>
                  <a:pt x="312539" y="1169790"/>
                </a:lnTo>
                <a:lnTo>
                  <a:pt x="366117" y="1169790"/>
                </a:lnTo>
                <a:lnTo>
                  <a:pt x="428625" y="1169790"/>
                </a:lnTo>
                <a:lnTo>
                  <a:pt x="491132" y="1160860"/>
                </a:lnTo>
                <a:lnTo>
                  <a:pt x="553640" y="1151930"/>
                </a:lnTo>
                <a:lnTo>
                  <a:pt x="625078" y="1143000"/>
                </a:lnTo>
                <a:lnTo>
                  <a:pt x="687585" y="1125141"/>
                </a:lnTo>
                <a:lnTo>
                  <a:pt x="750093" y="1107282"/>
                </a:lnTo>
                <a:lnTo>
                  <a:pt x="812601" y="1080493"/>
                </a:lnTo>
                <a:lnTo>
                  <a:pt x="884039" y="1053704"/>
                </a:lnTo>
                <a:lnTo>
                  <a:pt x="937617" y="1017985"/>
                </a:lnTo>
                <a:lnTo>
                  <a:pt x="1000125" y="982266"/>
                </a:lnTo>
                <a:lnTo>
                  <a:pt x="1053703" y="946547"/>
                </a:lnTo>
                <a:lnTo>
                  <a:pt x="1107281" y="901899"/>
                </a:lnTo>
                <a:lnTo>
                  <a:pt x="1160859" y="857250"/>
                </a:lnTo>
                <a:lnTo>
                  <a:pt x="1196578" y="812602"/>
                </a:lnTo>
                <a:lnTo>
                  <a:pt x="1232296" y="767953"/>
                </a:lnTo>
                <a:lnTo>
                  <a:pt x="1268015" y="723305"/>
                </a:lnTo>
                <a:lnTo>
                  <a:pt x="1294804" y="678656"/>
                </a:lnTo>
                <a:lnTo>
                  <a:pt x="1312664" y="634008"/>
                </a:lnTo>
                <a:lnTo>
                  <a:pt x="1330523" y="589360"/>
                </a:lnTo>
                <a:lnTo>
                  <a:pt x="1339453" y="544711"/>
                </a:lnTo>
                <a:lnTo>
                  <a:pt x="1348382" y="500063"/>
                </a:lnTo>
                <a:lnTo>
                  <a:pt x="1348382" y="446485"/>
                </a:lnTo>
                <a:lnTo>
                  <a:pt x="1339453" y="401836"/>
                </a:lnTo>
                <a:lnTo>
                  <a:pt x="1330523" y="357188"/>
                </a:lnTo>
                <a:lnTo>
                  <a:pt x="1312664" y="312539"/>
                </a:lnTo>
                <a:lnTo>
                  <a:pt x="1303734" y="267891"/>
                </a:lnTo>
                <a:lnTo>
                  <a:pt x="1294804" y="223242"/>
                </a:lnTo>
                <a:lnTo>
                  <a:pt x="1285875" y="187524"/>
                </a:lnTo>
                <a:lnTo>
                  <a:pt x="1268015" y="151805"/>
                </a:lnTo>
                <a:lnTo>
                  <a:pt x="1268015" y="125016"/>
                </a:lnTo>
                <a:lnTo>
                  <a:pt x="1259085" y="98227"/>
                </a:lnTo>
                <a:lnTo>
                  <a:pt x="1259085" y="80367"/>
                </a:lnTo>
                <a:lnTo>
                  <a:pt x="1276945" y="62508"/>
                </a:lnTo>
                <a:lnTo>
                  <a:pt x="1285875" y="44649"/>
                </a:lnTo>
                <a:lnTo>
                  <a:pt x="1312664" y="26789"/>
                </a:lnTo>
                <a:lnTo>
                  <a:pt x="1330523" y="0"/>
                </a:lnTo>
                <a:lnTo>
                  <a:pt x="133052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161484" y="1446609"/>
            <a:ext cx="26790" cy="232173"/>
          </a:xfrm>
          <a:custGeom>
            <a:avLst/>
            <a:gdLst/>
            <a:ahLst/>
            <a:cxnLst/>
            <a:rect l="0" t="0" r="0" b="0"/>
            <a:pathLst>
              <a:path w="26790" h="232173">
                <a:moveTo>
                  <a:pt x="0" y="8930"/>
                </a:moveTo>
                <a:lnTo>
                  <a:pt x="0" y="8930"/>
                </a:lnTo>
                <a:lnTo>
                  <a:pt x="0" y="8930"/>
                </a:lnTo>
                <a:lnTo>
                  <a:pt x="0" y="0"/>
                </a:lnTo>
                <a:lnTo>
                  <a:pt x="0" y="0"/>
                </a:lnTo>
                <a:lnTo>
                  <a:pt x="0" y="0"/>
                </a:lnTo>
                <a:lnTo>
                  <a:pt x="0" y="0"/>
                </a:lnTo>
                <a:lnTo>
                  <a:pt x="0" y="0"/>
                </a:lnTo>
                <a:lnTo>
                  <a:pt x="8930" y="8930"/>
                </a:lnTo>
                <a:lnTo>
                  <a:pt x="8930" y="17860"/>
                </a:lnTo>
                <a:lnTo>
                  <a:pt x="8930" y="35719"/>
                </a:lnTo>
                <a:lnTo>
                  <a:pt x="17860" y="62508"/>
                </a:lnTo>
                <a:lnTo>
                  <a:pt x="17860" y="89297"/>
                </a:lnTo>
                <a:lnTo>
                  <a:pt x="17860" y="125016"/>
                </a:lnTo>
                <a:lnTo>
                  <a:pt x="26789" y="160735"/>
                </a:lnTo>
                <a:lnTo>
                  <a:pt x="26789" y="187524"/>
                </a:lnTo>
                <a:lnTo>
                  <a:pt x="26789" y="205383"/>
                </a:lnTo>
                <a:lnTo>
                  <a:pt x="26789" y="223242"/>
                </a:lnTo>
                <a:lnTo>
                  <a:pt x="26789" y="232172"/>
                </a:lnTo>
                <a:lnTo>
                  <a:pt x="26789" y="232172"/>
                </a:lnTo>
                <a:lnTo>
                  <a:pt x="17860" y="223242"/>
                </a:lnTo>
                <a:lnTo>
                  <a:pt x="8930" y="205383"/>
                </a:lnTo>
                <a:lnTo>
                  <a:pt x="8930"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000750" y="1660922"/>
            <a:ext cx="250032" cy="8930"/>
          </a:xfrm>
          <a:custGeom>
            <a:avLst/>
            <a:gdLst/>
            <a:ahLst/>
            <a:cxnLst/>
            <a:rect l="0" t="0" r="0" b="0"/>
            <a:pathLst>
              <a:path w="250032" h="8930">
                <a:moveTo>
                  <a:pt x="0" y="0"/>
                </a:moveTo>
                <a:lnTo>
                  <a:pt x="0" y="0"/>
                </a:lnTo>
                <a:lnTo>
                  <a:pt x="8930" y="8929"/>
                </a:lnTo>
                <a:lnTo>
                  <a:pt x="26789" y="8929"/>
                </a:lnTo>
                <a:lnTo>
                  <a:pt x="53578" y="8929"/>
                </a:lnTo>
                <a:lnTo>
                  <a:pt x="98227" y="8929"/>
                </a:lnTo>
                <a:lnTo>
                  <a:pt x="133945" y="8929"/>
                </a:lnTo>
                <a:lnTo>
                  <a:pt x="178594" y="8929"/>
                </a:lnTo>
                <a:lnTo>
                  <a:pt x="214313" y="0"/>
                </a:lnTo>
                <a:lnTo>
                  <a:pt x="250031" y="0"/>
                </a:lnTo>
                <a:lnTo>
                  <a:pt x="25003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947172" y="1384102"/>
            <a:ext cx="357188" cy="44649"/>
          </a:xfrm>
          <a:custGeom>
            <a:avLst/>
            <a:gdLst/>
            <a:ahLst/>
            <a:cxnLst/>
            <a:rect l="0" t="0" r="0" b="0"/>
            <a:pathLst>
              <a:path w="357188" h="44649">
                <a:moveTo>
                  <a:pt x="0" y="44648"/>
                </a:moveTo>
                <a:lnTo>
                  <a:pt x="0" y="35718"/>
                </a:lnTo>
                <a:lnTo>
                  <a:pt x="8930" y="35718"/>
                </a:lnTo>
                <a:lnTo>
                  <a:pt x="26789" y="35718"/>
                </a:lnTo>
                <a:lnTo>
                  <a:pt x="53578" y="26788"/>
                </a:lnTo>
                <a:lnTo>
                  <a:pt x="80367" y="26788"/>
                </a:lnTo>
                <a:lnTo>
                  <a:pt x="125016" y="26788"/>
                </a:lnTo>
                <a:lnTo>
                  <a:pt x="169664" y="17859"/>
                </a:lnTo>
                <a:lnTo>
                  <a:pt x="214312" y="17859"/>
                </a:lnTo>
                <a:lnTo>
                  <a:pt x="258961" y="8929"/>
                </a:lnTo>
                <a:lnTo>
                  <a:pt x="312539" y="8929"/>
                </a:lnTo>
                <a:lnTo>
                  <a:pt x="357187" y="0"/>
                </a:lnTo>
                <a:lnTo>
                  <a:pt x="35718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375797" y="1410890"/>
            <a:ext cx="205384" cy="241103"/>
          </a:xfrm>
          <a:custGeom>
            <a:avLst/>
            <a:gdLst/>
            <a:ahLst/>
            <a:cxnLst/>
            <a:rect l="0" t="0" r="0" b="0"/>
            <a:pathLst>
              <a:path w="205384" h="241103">
                <a:moveTo>
                  <a:pt x="169664" y="26789"/>
                </a:moveTo>
                <a:lnTo>
                  <a:pt x="169664" y="17860"/>
                </a:lnTo>
                <a:lnTo>
                  <a:pt x="169664" y="17860"/>
                </a:lnTo>
                <a:lnTo>
                  <a:pt x="169664" y="8930"/>
                </a:lnTo>
                <a:lnTo>
                  <a:pt x="169664" y="8930"/>
                </a:lnTo>
                <a:lnTo>
                  <a:pt x="160734" y="0"/>
                </a:lnTo>
                <a:lnTo>
                  <a:pt x="151805" y="0"/>
                </a:lnTo>
                <a:lnTo>
                  <a:pt x="133945" y="0"/>
                </a:lnTo>
                <a:lnTo>
                  <a:pt x="116086" y="0"/>
                </a:lnTo>
                <a:lnTo>
                  <a:pt x="89297" y="8930"/>
                </a:lnTo>
                <a:lnTo>
                  <a:pt x="62508" y="17860"/>
                </a:lnTo>
                <a:lnTo>
                  <a:pt x="35719" y="26789"/>
                </a:lnTo>
                <a:lnTo>
                  <a:pt x="17859" y="35719"/>
                </a:lnTo>
                <a:lnTo>
                  <a:pt x="0" y="44649"/>
                </a:lnTo>
                <a:lnTo>
                  <a:pt x="0" y="62508"/>
                </a:lnTo>
                <a:lnTo>
                  <a:pt x="8930" y="71438"/>
                </a:lnTo>
                <a:lnTo>
                  <a:pt x="26789" y="80368"/>
                </a:lnTo>
                <a:lnTo>
                  <a:pt x="53578" y="89297"/>
                </a:lnTo>
                <a:lnTo>
                  <a:pt x="89297" y="107157"/>
                </a:lnTo>
                <a:lnTo>
                  <a:pt x="125016" y="125016"/>
                </a:lnTo>
                <a:lnTo>
                  <a:pt x="160734" y="142875"/>
                </a:lnTo>
                <a:lnTo>
                  <a:pt x="187523" y="160735"/>
                </a:lnTo>
                <a:lnTo>
                  <a:pt x="196453" y="178594"/>
                </a:lnTo>
                <a:lnTo>
                  <a:pt x="205383" y="205383"/>
                </a:lnTo>
                <a:lnTo>
                  <a:pt x="187523" y="214313"/>
                </a:lnTo>
                <a:lnTo>
                  <a:pt x="169664" y="232172"/>
                </a:lnTo>
                <a:lnTo>
                  <a:pt x="133945" y="241102"/>
                </a:lnTo>
                <a:lnTo>
                  <a:pt x="107156" y="241102"/>
                </a:lnTo>
                <a:lnTo>
                  <a:pt x="89297" y="232172"/>
                </a:lnTo>
                <a:lnTo>
                  <a:pt x="62508" y="223243"/>
                </a:lnTo>
                <a:lnTo>
                  <a:pt x="53578" y="205383"/>
                </a:lnTo>
                <a:lnTo>
                  <a:pt x="53578" y="196454"/>
                </a:lnTo>
                <a:lnTo>
                  <a:pt x="53578" y="178594"/>
                </a:lnTo>
                <a:lnTo>
                  <a:pt x="62508" y="169664"/>
                </a:lnTo>
                <a:lnTo>
                  <a:pt x="62508"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97266" y="1366242"/>
            <a:ext cx="214313" cy="312540"/>
          </a:xfrm>
          <a:custGeom>
            <a:avLst/>
            <a:gdLst/>
            <a:ahLst/>
            <a:cxnLst/>
            <a:rect l="0" t="0" r="0" b="0"/>
            <a:pathLst>
              <a:path w="214313" h="312540">
                <a:moveTo>
                  <a:pt x="107156" y="53578"/>
                </a:moveTo>
                <a:lnTo>
                  <a:pt x="107156" y="53578"/>
                </a:lnTo>
                <a:lnTo>
                  <a:pt x="107156" y="53578"/>
                </a:lnTo>
                <a:lnTo>
                  <a:pt x="107156" y="53578"/>
                </a:lnTo>
                <a:lnTo>
                  <a:pt x="107156" y="44648"/>
                </a:lnTo>
                <a:lnTo>
                  <a:pt x="107156" y="44648"/>
                </a:lnTo>
                <a:lnTo>
                  <a:pt x="98226" y="35719"/>
                </a:lnTo>
                <a:lnTo>
                  <a:pt x="98226" y="35719"/>
                </a:lnTo>
                <a:lnTo>
                  <a:pt x="98226" y="35719"/>
                </a:lnTo>
                <a:lnTo>
                  <a:pt x="89297" y="35719"/>
                </a:lnTo>
                <a:lnTo>
                  <a:pt x="89297" y="44648"/>
                </a:lnTo>
                <a:lnTo>
                  <a:pt x="80367" y="53578"/>
                </a:lnTo>
                <a:lnTo>
                  <a:pt x="71437" y="80367"/>
                </a:lnTo>
                <a:lnTo>
                  <a:pt x="62507" y="107156"/>
                </a:lnTo>
                <a:lnTo>
                  <a:pt x="53578" y="151805"/>
                </a:lnTo>
                <a:lnTo>
                  <a:pt x="35718" y="187523"/>
                </a:lnTo>
                <a:lnTo>
                  <a:pt x="26789" y="223242"/>
                </a:lnTo>
                <a:lnTo>
                  <a:pt x="17859" y="250031"/>
                </a:lnTo>
                <a:lnTo>
                  <a:pt x="8929" y="267891"/>
                </a:lnTo>
                <a:lnTo>
                  <a:pt x="0" y="276820"/>
                </a:lnTo>
                <a:lnTo>
                  <a:pt x="0" y="276820"/>
                </a:lnTo>
                <a:lnTo>
                  <a:pt x="0" y="267891"/>
                </a:lnTo>
                <a:lnTo>
                  <a:pt x="0" y="241102"/>
                </a:lnTo>
                <a:lnTo>
                  <a:pt x="8929" y="205383"/>
                </a:lnTo>
                <a:lnTo>
                  <a:pt x="17859" y="160734"/>
                </a:lnTo>
                <a:lnTo>
                  <a:pt x="35718" y="116086"/>
                </a:lnTo>
                <a:lnTo>
                  <a:pt x="44648" y="71437"/>
                </a:lnTo>
                <a:lnTo>
                  <a:pt x="62507" y="35719"/>
                </a:lnTo>
                <a:lnTo>
                  <a:pt x="80367" y="17860"/>
                </a:lnTo>
                <a:lnTo>
                  <a:pt x="98226" y="0"/>
                </a:lnTo>
                <a:lnTo>
                  <a:pt x="116086" y="0"/>
                </a:lnTo>
                <a:lnTo>
                  <a:pt x="133945" y="0"/>
                </a:lnTo>
                <a:lnTo>
                  <a:pt x="151804" y="17860"/>
                </a:lnTo>
                <a:lnTo>
                  <a:pt x="160734" y="35719"/>
                </a:lnTo>
                <a:lnTo>
                  <a:pt x="169664" y="53578"/>
                </a:lnTo>
                <a:lnTo>
                  <a:pt x="178593" y="89297"/>
                </a:lnTo>
                <a:lnTo>
                  <a:pt x="178593" y="125016"/>
                </a:lnTo>
                <a:lnTo>
                  <a:pt x="178593" y="169664"/>
                </a:lnTo>
                <a:lnTo>
                  <a:pt x="187523" y="205383"/>
                </a:lnTo>
                <a:lnTo>
                  <a:pt x="187523" y="241102"/>
                </a:lnTo>
                <a:lnTo>
                  <a:pt x="196453" y="276820"/>
                </a:lnTo>
                <a:lnTo>
                  <a:pt x="205382" y="294680"/>
                </a:lnTo>
                <a:lnTo>
                  <a:pt x="205382" y="312539"/>
                </a:lnTo>
                <a:lnTo>
                  <a:pt x="214312" y="312539"/>
                </a:lnTo>
                <a:lnTo>
                  <a:pt x="205382" y="312539"/>
                </a:lnTo>
                <a:lnTo>
                  <a:pt x="196453" y="294680"/>
                </a:lnTo>
                <a:lnTo>
                  <a:pt x="187523" y="267891"/>
                </a:lnTo>
                <a:lnTo>
                  <a:pt x="169664" y="232172"/>
                </a:lnTo>
                <a:lnTo>
                  <a:pt x="169664"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706195" y="1518047"/>
            <a:ext cx="178595" cy="44649"/>
          </a:xfrm>
          <a:custGeom>
            <a:avLst/>
            <a:gdLst/>
            <a:ahLst/>
            <a:cxnLst/>
            <a:rect l="0" t="0" r="0" b="0"/>
            <a:pathLst>
              <a:path w="178595" h="44649">
                <a:moveTo>
                  <a:pt x="0" y="44648"/>
                </a:moveTo>
                <a:lnTo>
                  <a:pt x="0" y="35718"/>
                </a:lnTo>
                <a:lnTo>
                  <a:pt x="17860" y="35718"/>
                </a:lnTo>
                <a:lnTo>
                  <a:pt x="35719" y="26789"/>
                </a:lnTo>
                <a:lnTo>
                  <a:pt x="62508" y="17859"/>
                </a:lnTo>
                <a:lnTo>
                  <a:pt x="98227" y="8929"/>
                </a:lnTo>
                <a:lnTo>
                  <a:pt x="142875" y="8929"/>
                </a:lnTo>
                <a:lnTo>
                  <a:pt x="178594" y="0"/>
                </a:lnTo>
                <a:lnTo>
                  <a:pt x="17859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233047" y="1348383"/>
            <a:ext cx="35720" cy="258962"/>
          </a:xfrm>
          <a:custGeom>
            <a:avLst/>
            <a:gdLst/>
            <a:ahLst/>
            <a:cxnLst/>
            <a:rect l="0" t="0" r="0" b="0"/>
            <a:pathLst>
              <a:path w="35720" h="258962">
                <a:moveTo>
                  <a:pt x="8930" y="8930"/>
                </a:moveTo>
                <a:lnTo>
                  <a:pt x="8930" y="8930"/>
                </a:lnTo>
                <a:lnTo>
                  <a:pt x="8930" y="17859"/>
                </a:lnTo>
                <a:lnTo>
                  <a:pt x="0" y="17859"/>
                </a:lnTo>
                <a:lnTo>
                  <a:pt x="0" y="17859"/>
                </a:lnTo>
                <a:lnTo>
                  <a:pt x="0" y="17859"/>
                </a:lnTo>
                <a:lnTo>
                  <a:pt x="0" y="8930"/>
                </a:lnTo>
                <a:lnTo>
                  <a:pt x="0" y="8930"/>
                </a:lnTo>
                <a:lnTo>
                  <a:pt x="0" y="8930"/>
                </a:lnTo>
                <a:lnTo>
                  <a:pt x="0" y="0"/>
                </a:lnTo>
                <a:lnTo>
                  <a:pt x="0" y="0"/>
                </a:lnTo>
                <a:lnTo>
                  <a:pt x="8930" y="0"/>
                </a:lnTo>
                <a:lnTo>
                  <a:pt x="8930" y="17859"/>
                </a:lnTo>
                <a:lnTo>
                  <a:pt x="8930" y="35719"/>
                </a:lnTo>
                <a:lnTo>
                  <a:pt x="17859" y="71437"/>
                </a:lnTo>
                <a:lnTo>
                  <a:pt x="17859" y="107156"/>
                </a:lnTo>
                <a:lnTo>
                  <a:pt x="26789" y="151804"/>
                </a:lnTo>
                <a:lnTo>
                  <a:pt x="26789" y="196453"/>
                </a:lnTo>
                <a:lnTo>
                  <a:pt x="26789" y="232171"/>
                </a:lnTo>
                <a:lnTo>
                  <a:pt x="35719" y="250031"/>
                </a:lnTo>
                <a:lnTo>
                  <a:pt x="35719" y="258961"/>
                </a:lnTo>
                <a:lnTo>
                  <a:pt x="26789" y="258961"/>
                </a:lnTo>
                <a:lnTo>
                  <a:pt x="26789" y="232171"/>
                </a:lnTo>
                <a:lnTo>
                  <a:pt x="17859" y="205382"/>
                </a:lnTo>
                <a:lnTo>
                  <a:pt x="8930" y="160734"/>
                </a:lnTo>
                <a:lnTo>
                  <a:pt x="8930" y="116086"/>
                </a:lnTo>
                <a:lnTo>
                  <a:pt x="893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188398" y="1285875"/>
            <a:ext cx="312541" cy="303610"/>
          </a:xfrm>
          <a:custGeom>
            <a:avLst/>
            <a:gdLst/>
            <a:ahLst/>
            <a:cxnLst/>
            <a:rect l="0" t="0" r="0" b="0"/>
            <a:pathLst>
              <a:path w="312541" h="303610">
                <a:moveTo>
                  <a:pt x="8930" y="89297"/>
                </a:moveTo>
                <a:lnTo>
                  <a:pt x="8930" y="80367"/>
                </a:lnTo>
                <a:lnTo>
                  <a:pt x="0" y="80367"/>
                </a:lnTo>
                <a:lnTo>
                  <a:pt x="0" y="80367"/>
                </a:lnTo>
                <a:lnTo>
                  <a:pt x="0" y="71438"/>
                </a:lnTo>
                <a:lnTo>
                  <a:pt x="0" y="62508"/>
                </a:lnTo>
                <a:lnTo>
                  <a:pt x="0" y="53578"/>
                </a:lnTo>
                <a:lnTo>
                  <a:pt x="8930" y="44648"/>
                </a:lnTo>
                <a:lnTo>
                  <a:pt x="26790" y="44648"/>
                </a:lnTo>
                <a:lnTo>
                  <a:pt x="44649" y="26789"/>
                </a:lnTo>
                <a:lnTo>
                  <a:pt x="80368" y="26789"/>
                </a:lnTo>
                <a:lnTo>
                  <a:pt x="116086" y="17859"/>
                </a:lnTo>
                <a:lnTo>
                  <a:pt x="151805" y="8930"/>
                </a:lnTo>
                <a:lnTo>
                  <a:pt x="187524" y="0"/>
                </a:lnTo>
                <a:lnTo>
                  <a:pt x="205383" y="8930"/>
                </a:lnTo>
                <a:lnTo>
                  <a:pt x="214313" y="17859"/>
                </a:lnTo>
                <a:lnTo>
                  <a:pt x="205383" y="26789"/>
                </a:lnTo>
                <a:lnTo>
                  <a:pt x="178594" y="44648"/>
                </a:lnTo>
                <a:lnTo>
                  <a:pt x="151805" y="62508"/>
                </a:lnTo>
                <a:lnTo>
                  <a:pt x="116086" y="89297"/>
                </a:lnTo>
                <a:lnTo>
                  <a:pt x="80368" y="98227"/>
                </a:lnTo>
                <a:lnTo>
                  <a:pt x="62508" y="107156"/>
                </a:lnTo>
                <a:lnTo>
                  <a:pt x="53579" y="116086"/>
                </a:lnTo>
                <a:lnTo>
                  <a:pt x="62508" y="116086"/>
                </a:lnTo>
                <a:lnTo>
                  <a:pt x="89297" y="107156"/>
                </a:lnTo>
                <a:lnTo>
                  <a:pt x="125016" y="98227"/>
                </a:lnTo>
                <a:lnTo>
                  <a:pt x="178594" y="89297"/>
                </a:lnTo>
                <a:lnTo>
                  <a:pt x="223243" y="89297"/>
                </a:lnTo>
                <a:lnTo>
                  <a:pt x="267891" y="89297"/>
                </a:lnTo>
                <a:lnTo>
                  <a:pt x="294680" y="98227"/>
                </a:lnTo>
                <a:lnTo>
                  <a:pt x="312540" y="116086"/>
                </a:lnTo>
                <a:lnTo>
                  <a:pt x="303610" y="142875"/>
                </a:lnTo>
                <a:lnTo>
                  <a:pt x="276821" y="178594"/>
                </a:lnTo>
                <a:lnTo>
                  <a:pt x="232172" y="214312"/>
                </a:lnTo>
                <a:lnTo>
                  <a:pt x="187524" y="250031"/>
                </a:lnTo>
                <a:lnTo>
                  <a:pt x="142875" y="276820"/>
                </a:lnTo>
                <a:lnTo>
                  <a:pt x="98227" y="294679"/>
                </a:lnTo>
                <a:lnTo>
                  <a:pt x="71438" y="303609"/>
                </a:lnTo>
                <a:lnTo>
                  <a:pt x="62508" y="303609"/>
                </a:lnTo>
                <a:lnTo>
                  <a:pt x="62508" y="294679"/>
                </a:lnTo>
                <a:lnTo>
                  <a:pt x="80368" y="276820"/>
                </a:lnTo>
                <a:lnTo>
                  <a:pt x="116086" y="258961"/>
                </a:lnTo>
                <a:lnTo>
                  <a:pt x="116086"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545586" y="1366242"/>
            <a:ext cx="133946" cy="187524"/>
          </a:xfrm>
          <a:custGeom>
            <a:avLst/>
            <a:gdLst/>
            <a:ahLst/>
            <a:cxnLst/>
            <a:rect l="0" t="0" r="0" b="0"/>
            <a:pathLst>
              <a:path w="133946" h="187524">
                <a:moveTo>
                  <a:pt x="0" y="26789"/>
                </a:moveTo>
                <a:lnTo>
                  <a:pt x="0" y="35719"/>
                </a:lnTo>
                <a:lnTo>
                  <a:pt x="0" y="44648"/>
                </a:lnTo>
                <a:lnTo>
                  <a:pt x="0" y="62508"/>
                </a:lnTo>
                <a:lnTo>
                  <a:pt x="0" y="89297"/>
                </a:lnTo>
                <a:lnTo>
                  <a:pt x="0" y="125016"/>
                </a:lnTo>
                <a:lnTo>
                  <a:pt x="0" y="151805"/>
                </a:lnTo>
                <a:lnTo>
                  <a:pt x="0" y="169664"/>
                </a:lnTo>
                <a:lnTo>
                  <a:pt x="0" y="187523"/>
                </a:lnTo>
                <a:lnTo>
                  <a:pt x="0" y="187523"/>
                </a:lnTo>
                <a:lnTo>
                  <a:pt x="8930" y="169664"/>
                </a:lnTo>
                <a:lnTo>
                  <a:pt x="17859" y="151805"/>
                </a:lnTo>
                <a:lnTo>
                  <a:pt x="26789" y="116086"/>
                </a:lnTo>
                <a:lnTo>
                  <a:pt x="44648" y="80367"/>
                </a:lnTo>
                <a:lnTo>
                  <a:pt x="62508" y="44648"/>
                </a:lnTo>
                <a:lnTo>
                  <a:pt x="80367" y="17860"/>
                </a:lnTo>
                <a:lnTo>
                  <a:pt x="98227" y="0"/>
                </a:lnTo>
                <a:lnTo>
                  <a:pt x="116086" y="0"/>
                </a:lnTo>
                <a:lnTo>
                  <a:pt x="125016" y="0"/>
                </a:lnTo>
                <a:lnTo>
                  <a:pt x="133945" y="8930"/>
                </a:lnTo>
                <a:lnTo>
                  <a:pt x="133945"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670602" y="1419820"/>
            <a:ext cx="71438" cy="89298"/>
          </a:xfrm>
          <a:custGeom>
            <a:avLst/>
            <a:gdLst/>
            <a:ahLst/>
            <a:cxnLst/>
            <a:rect l="0" t="0" r="0" b="0"/>
            <a:pathLst>
              <a:path w="71438" h="89298">
                <a:moveTo>
                  <a:pt x="0" y="17859"/>
                </a:moveTo>
                <a:lnTo>
                  <a:pt x="0" y="17859"/>
                </a:lnTo>
                <a:lnTo>
                  <a:pt x="0" y="26789"/>
                </a:lnTo>
                <a:lnTo>
                  <a:pt x="0" y="35719"/>
                </a:lnTo>
                <a:lnTo>
                  <a:pt x="0" y="53578"/>
                </a:lnTo>
                <a:lnTo>
                  <a:pt x="0" y="71438"/>
                </a:lnTo>
                <a:lnTo>
                  <a:pt x="8929" y="80367"/>
                </a:lnTo>
                <a:lnTo>
                  <a:pt x="17859" y="89297"/>
                </a:lnTo>
                <a:lnTo>
                  <a:pt x="35718" y="89297"/>
                </a:lnTo>
                <a:lnTo>
                  <a:pt x="53578" y="89297"/>
                </a:lnTo>
                <a:lnTo>
                  <a:pt x="62507" y="80367"/>
                </a:lnTo>
                <a:lnTo>
                  <a:pt x="71437" y="62508"/>
                </a:lnTo>
                <a:lnTo>
                  <a:pt x="71437" y="44649"/>
                </a:lnTo>
                <a:lnTo>
                  <a:pt x="71437" y="26789"/>
                </a:lnTo>
                <a:lnTo>
                  <a:pt x="62507" y="8930"/>
                </a:lnTo>
                <a:lnTo>
                  <a:pt x="44648" y="0"/>
                </a:lnTo>
                <a:lnTo>
                  <a:pt x="35718" y="0"/>
                </a:lnTo>
                <a:lnTo>
                  <a:pt x="17859" y="8930"/>
                </a:lnTo>
                <a:lnTo>
                  <a:pt x="17859" y="17859"/>
                </a:lnTo>
                <a:lnTo>
                  <a:pt x="17859" y="26789"/>
                </a:lnTo>
                <a:lnTo>
                  <a:pt x="26789" y="35719"/>
                </a:lnTo>
                <a:lnTo>
                  <a:pt x="35718" y="35719"/>
                </a:lnTo>
                <a:lnTo>
                  <a:pt x="3571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759898" y="1384102"/>
            <a:ext cx="133947" cy="151805"/>
          </a:xfrm>
          <a:custGeom>
            <a:avLst/>
            <a:gdLst/>
            <a:ahLst/>
            <a:cxnLst/>
            <a:rect l="0" t="0" r="0" b="0"/>
            <a:pathLst>
              <a:path w="133947" h="151805">
                <a:moveTo>
                  <a:pt x="62508" y="26788"/>
                </a:moveTo>
                <a:lnTo>
                  <a:pt x="53579" y="35718"/>
                </a:lnTo>
                <a:lnTo>
                  <a:pt x="44649" y="53577"/>
                </a:lnTo>
                <a:lnTo>
                  <a:pt x="35719" y="71437"/>
                </a:lnTo>
                <a:lnTo>
                  <a:pt x="35719" y="98226"/>
                </a:lnTo>
                <a:lnTo>
                  <a:pt x="35719" y="125015"/>
                </a:lnTo>
                <a:lnTo>
                  <a:pt x="35719" y="142874"/>
                </a:lnTo>
                <a:lnTo>
                  <a:pt x="44649" y="151804"/>
                </a:lnTo>
                <a:lnTo>
                  <a:pt x="62508" y="151804"/>
                </a:lnTo>
                <a:lnTo>
                  <a:pt x="80368" y="142874"/>
                </a:lnTo>
                <a:lnTo>
                  <a:pt x="98227" y="125015"/>
                </a:lnTo>
                <a:lnTo>
                  <a:pt x="116086" y="98226"/>
                </a:lnTo>
                <a:lnTo>
                  <a:pt x="133946" y="62507"/>
                </a:lnTo>
                <a:lnTo>
                  <a:pt x="133946" y="35718"/>
                </a:lnTo>
                <a:lnTo>
                  <a:pt x="125016" y="8929"/>
                </a:lnTo>
                <a:lnTo>
                  <a:pt x="107157" y="0"/>
                </a:lnTo>
                <a:lnTo>
                  <a:pt x="80368" y="8929"/>
                </a:lnTo>
                <a:lnTo>
                  <a:pt x="53579" y="17859"/>
                </a:lnTo>
                <a:lnTo>
                  <a:pt x="26790" y="35718"/>
                </a:lnTo>
                <a:lnTo>
                  <a:pt x="8930" y="53577"/>
                </a:lnTo>
                <a:lnTo>
                  <a:pt x="0" y="71437"/>
                </a:lnTo>
                <a:lnTo>
                  <a:pt x="0" y="89296"/>
                </a:lnTo>
                <a:lnTo>
                  <a:pt x="17860" y="98226"/>
                </a:lnTo>
                <a:lnTo>
                  <a:pt x="35719" y="98226"/>
                </a:lnTo>
                <a:lnTo>
                  <a:pt x="71438" y="89296"/>
                </a:lnTo>
                <a:lnTo>
                  <a:pt x="98227" y="71437"/>
                </a:lnTo>
                <a:lnTo>
                  <a:pt x="98227"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956352" y="1330523"/>
            <a:ext cx="44649" cy="223243"/>
          </a:xfrm>
          <a:custGeom>
            <a:avLst/>
            <a:gdLst/>
            <a:ahLst/>
            <a:cxnLst/>
            <a:rect l="0" t="0" r="0" b="0"/>
            <a:pathLst>
              <a:path w="44649" h="223243">
                <a:moveTo>
                  <a:pt x="35718" y="0"/>
                </a:moveTo>
                <a:lnTo>
                  <a:pt x="35718" y="8930"/>
                </a:lnTo>
                <a:lnTo>
                  <a:pt x="35718" y="17860"/>
                </a:lnTo>
                <a:lnTo>
                  <a:pt x="35718" y="26790"/>
                </a:lnTo>
                <a:lnTo>
                  <a:pt x="35718" y="53579"/>
                </a:lnTo>
                <a:lnTo>
                  <a:pt x="26789" y="89297"/>
                </a:lnTo>
                <a:lnTo>
                  <a:pt x="26789" y="116086"/>
                </a:lnTo>
                <a:lnTo>
                  <a:pt x="17859" y="151805"/>
                </a:lnTo>
                <a:lnTo>
                  <a:pt x="8929" y="187524"/>
                </a:lnTo>
                <a:lnTo>
                  <a:pt x="0" y="205383"/>
                </a:lnTo>
                <a:lnTo>
                  <a:pt x="0" y="223242"/>
                </a:lnTo>
                <a:lnTo>
                  <a:pt x="0" y="214313"/>
                </a:lnTo>
                <a:lnTo>
                  <a:pt x="8929" y="205383"/>
                </a:lnTo>
                <a:lnTo>
                  <a:pt x="17859" y="178594"/>
                </a:lnTo>
                <a:lnTo>
                  <a:pt x="35718" y="133946"/>
                </a:lnTo>
                <a:lnTo>
                  <a:pt x="44648" y="89297"/>
                </a:lnTo>
                <a:lnTo>
                  <a:pt x="44648"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027789" y="1312664"/>
            <a:ext cx="133946" cy="178595"/>
          </a:xfrm>
          <a:custGeom>
            <a:avLst/>
            <a:gdLst/>
            <a:ahLst/>
            <a:cxnLst/>
            <a:rect l="0" t="0" r="0" b="0"/>
            <a:pathLst>
              <a:path w="133946" h="178595">
                <a:moveTo>
                  <a:pt x="80367" y="0"/>
                </a:moveTo>
                <a:lnTo>
                  <a:pt x="80367" y="0"/>
                </a:lnTo>
                <a:lnTo>
                  <a:pt x="71438" y="8930"/>
                </a:lnTo>
                <a:lnTo>
                  <a:pt x="53578" y="26789"/>
                </a:lnTo>
                <a:lnTo>
                  <a:pt x="35719" y="44649"/>
                </a:lnTo>
                <a:lnTo>
                  <a:pt x="17859" y="62508"/>
                </a:lnTo>
                <a:lnTo>
                  <a:pt x="8930" y="89297"/>
                </a:lnTo>
                <a:lnTo>
                  <a:pt x="0" y="116086"/>
                </a:lnTo>
                <a:lnTo>
                  <a:pt x="0" y="133945"/>
                </a:lnTo>
                <a:lnTo>
                  <a:pt x="8930" y="151805"/>
                </a:lnTo>
                <a:lnTo>
                  <a:pt x="26789" y="160734"/>
                </a:lnTo>
                <a:lnTo>
                  <a:pt x="62508" y="169664"/>
                </a:lnTo>
                <a:lnTo>
                  <a:pt x="98227" y="178594"/>
                </a:lnTo>
                <a:lnTo>
                  <a:pt x="133945" y="169664"/>
                </a:lnTo>
                <a:lnTo>
                  <a:pt x="133945"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206382" y="1330523"/>
            <a:ext cx="160735" cy="169665"/>
          </a:xfrm>
          <a:custGeom>
            <a:avLst/>
            <a:gdLst/>
            <a:ahLst/>
            <a:cxnLst/>
            <a:rect l="0" t="0" r="0" b="0"/>
            <a:pathLst>
              <a:path w="160735" h="169665">
                <a:moveTo>
                  <a:pt x="44648" y="0"/>
                </a:moveTo>
                <a:lnTo>
                  <a:pt x="35719" y="8930"/>
                </a:lnTo>
                <a:lnTo>
                  <a:pt x="26789" y="17860"/>
                </a:lnTo>
                <a:lnTo>
                  <a:pt x="8930" y="26790"/>
                </a:lnTo>
                <a:lnTo>
                  <a:pt x="8930" y="35719"/>
                </a:lnTo>
                <a:lnTo>
                  <a:pt x="26789" y="44649"/>
                </a:lnTo>
                <a:lnTo>
                  <a:pt x="44648" y="53579"/>
                </a:lnTo>
                <a:lnTo>
                  <a:pt x="71438" y="62508"/>
                </a:lnTo>
                <a:lnTo>
                  <a:pt x="98227" y="71438"/>
                </a:lnTo>
                <a:lnTo>
                  <a:pt x="125016" y="71438"/>
                </a:lnTo>
                <a:lnTo>
                  <a:pt x="142875" y="80367"/>
                </a:lnTo>
                <a:lnTo>
                  <a:pt x="160734" y="89297"/>
                </a:lnTo>
                <a:lnTo>
                  <a:pt x="160734" y="98227"/>
                </a:lnTo>
                <a:lnTo>
                  <a:pt x="151805" y="116086"/>
                </a:lnTo>
                <a:lnTo>
                  <a:pt x="133945" y="125016"/>
                </a:lnTo>
                <a:lnTo>
                  <a:pt x="107156" y="142875"/>
                </a:lnTo>
                <a:lnTo>
                  <a:pt x="80367" y="151805"/>
                </a:lnTo>
                <a:lnTo>
                  <a:pt x="44648" y="160735"/>
                </a:lnTo>
                <a:lnTo>
                  <a:pt x="17859" y="169664"/>
                </a:lnTo>
                <a:lnTo>
                  <a:pt x="0" y="160735"/>
                </a:lnTo>
                <a:lnTo>
                  <a:pt x="0"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036594" y="1464469"/>
            <a:ext cx="44649" cy="1"/>
          </a:xfrm>
          <a:custGeom>
            <a:avLst/>
            <a:gdLst/>
            <a:ahLst/>
            <a:cxnLst/>
            <a:rect l="0" t="0" r="0" b="0"/>
            <a:pathLst>
              <a:path w="44649" h="1">
                <a:moveTo>
                  <a:pt x="0" y="0"/>
                </a:moveTo>
                <a:lnTo>
                  <a:pt x="0" y="0"/>
                </a:lnTo>
                <a:lnTo>
                  <a:pt x="8929" y="0"/>
                </a:lnTo>
                <a:lnTo>
                  <a:pt x="17859" y="0"/>
                </a:lnTo>
                <a:lnTo>
                  <a:pt x="26789" y="0"/>
                </a:lnTo>
                <a:lnTo>
                  <a:pt x="44648" y="0"/>
                </a:lnTo>
                <a:lnTo>
                  <a:pt x="4464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179344" y="1875234"/>
            <a:ext cx="71438" cy="303611"/>
          </a:xfrm>
          <a:custGeom>
            <a:avLst/>
            <a:gdLst/>
            <a:ahLst/>
            <a:cxnLst/>
            <a:rect l="0" t="0" r="0" b="0"/>
            <a:pathLst>
              <a:path w="71438" h="303611">
                <a:moveTo>
                  <a:pt x="26789" y="8930"/>
                </a:moveTo>
                <a:lnTo>
                  <a:pt x="26789" y="0"/>
                </a:lnTo>
                <a:lnTo>
                  <a:pt x="26789" y="0"/>
                </a:lnTo>
                <a:lnTo>
                  <a:pt x="26789" y="0"/>
                </a:lnTo>
                <a:lnTo>
                  <a:pt x="35719" y="8930"/>
                </a:lnTo>
                <a:lnTo>
                  <a:pt x="35719" y="26789"/>
                </a:lnTo>
                <a:lnTo>
                  <a:pt x="44648" y="53578"/>
                </a:lnTo>
                <a:lnTo>
                  <a:pt x="53578" y="89297"/>
                </a:lnTo>
                <a:lnTo>
                  <a:pt x="53578" y="133945"/>
                </a:lnTo>
                <a:lnTo>
                  <a:pt x="62508" y="178594"/>
                </a:lnTo>
                <a:lnTo>
                  <a:pt x="62508" y="232172"/>
                </a:lnTo>
                <a:lnTo>
                  <a:pt x="71437" y="267891"/>
                </a:lnTo>
                <a:lnTo>
                  <a:pt x="71437" y="294680"/>
                </a:lnTo>
                <a:lnTo>
                  <a:pt x="71437" y="303610"/>
                </a:lnTo>
                <a:lnTo>
                  <a:pt x="62508" y="303610"/>
                </a:lnTo>
                <a:lnTo>
                  <a:pt x="62508" y="285750"/>
                </a:lnTo>
                <a:lnTo>
                  <a:pt x="53578" y="250031"/>
                </a:lnTo>
                <a:lnTo>
                  <a:pt x="35719" y="214313"/>
                </a:lnTo>
                <a:lnTo>
                  <a:pt x="17859" y="160735"/>
                </a:lnTo>
                <a:lnTo>
                  <a:pt x="0" y="107156"/>
                </a:lnTo>
                <a:lnTo>
                  <a:pt x="0"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090047" y="1830586"/>
            <a:ext cx="312540" cy="178594"/>
          </a:xfrm>
          <a:custGeom>
            <a:avLst/>
            <a:gdLst/>
            <a:ahLst/>
            <a:cxnLst/>
            <a:rect l="0" t="0" r="0" b="0"/>
            <a:pathLst>
              <a:path w="312540" h="178594">
                <a:moveTo>
                  <a:pt x="0" y="35718"/>
                </a:moveTo>
                <a:lnTo>
                  <a:pt x="8930" y="35718"/>
                </a:lnTo>
                <a:lnTo>
                  <a:pt x="17859" y="35718"/>
                </a:lnTo>
                <a:lnTo>
                  <a:pt x="35719" y="35718"/>
                </a:lnTo>
                <a:lnTo>
                  <a:pt x="62508" y="26789"/>
                </a:lnTo>
                <a:lnTo>
                  <a:pt x="107156" y="17859"/>
                </a:lnTo>
                <a:lnTo>
                  <a:pt x="151805" y="8929"/>
                </a:lnTo>
                <a:lnTo>
                  <a:pt x="205383" y="0"/>
                </a:lnTo>
                <a:lnTo>
                  <a:pt x="250031" y="0"/>
                </a:lnTo>
                <a:lnTo>
                  <a:pt x="294680" y="0"/>
                </a:lnTo>
                <a:lnTo>
                  <a:pt x="312539" y="17859"/>
                </a:lnTo>
                <a:lnTo>
                  <a:pt x="312539" y="35718"/>
                </a:lnTo>
                <a:lnTo>
                  <a:pt x="294680" y="71437"/>
                </a:lnTo>
                <a:lnTo>
                  <a:pt x="267891" y="98226"/>
                </a:lnTo>
                <a:lnTo>
                  <a:pt x="223242" y="133945"/>
                </a:lnTo>
                <a:lnTo>
                  <a:pt x="187523" y="160734"/>
                </a:lnTo>
                <a:lnTo>
                  <a:pt x="151805" y="178593"/>
                </a:lnTo>
                <a:lnTo>
                  <a:pt x="125016" y="178593"/>
                </a:lnTo>
                <a:lnTo>
                  <a:pt x="116086" y="178593"/>
                </a:lnTo>
                <a:lnTo>
                  <a:pt x="133945" y="160734"/>
                </a:lnTo>
                <a:lnTo>
                  <a:pt x="133945"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384727" y="1777008"/>
            <a:ext cx="526852" cy="419696"/>
          </a:xfrm>
          <a:custGeom>
            <a:avLst/>
            <a:gdLst/>
            <a:ahLst/>
            <a:cxnLst/>
            <a:rect l="0" t="0" r="0" b="0"/>
            <a:pathLst>
              <a:path w="526852" h="419696">
                <a:moveTo>
                  <a:pt x="62507" y="214312"/>
                </a:moveTo>
                <a:lnTo>
                  <a:pt x="53578" y="214312"/>
                </a:lnTo>
                <a:lnTo>
                  <a:pt x="44648" y="214312"/>
                </a:lnTo>
                <a:lnTo>
                  <a:pt x="35718" y="223242"/>
                </a:lnTo>
                <a:lnTo>
                  <a:pt x="17859" y="232171"/>
                </a:lnTo>
                <a:lnTo>
                  <a:pt x="8929" y="258961"/>
                </a:lnTo>
                <a:lnTo>
                  <a:pt x="0" y="285750"/>
                </a:lnTo>
                <a:lnTo>
                  <a:pt x="0" y="321468"/>
                </a:lnTo>
                <a:lnTo>
                  <a:pt x="0" y="357187"/>
                </a:lnTo>
                <a:lnTo>
                  <a:pt x="0" y="383976"/>
                </a:lnTo>
                <a:lnTo>
                  <a:pt x="8929" y="401836"/>
                </a:lnTo>
                <a:lnTo>
                  <a:pt x="17859" y="419695"/>
                </a:lnTo>
                <a:lnTo>
                  <a:pt x="35718" y="419695"/>
                </a:lnTo>
                <a:lnTo>
                  <a:pt x="53578" y="410765"/>
                </a:lnTo>
                <a:lnTo>
                  <a:pt x="71437" y="383976"/>
                </a:lnTo>
                <a:lnTo>
                  <a:pt x="98226" y="357187"/>
                </a:lnTo>
                <a:lnTo>
                  <a:pt x="116086" y="312539"/>
                </a:lnTo>
                <a:lnTo>
                  <a:pt x="142875" y="285750"/>
                </a:lnTo>
                <a:lnTo>
                  <a:pt x="160734" y="258961"/>
                </a:lnTo>
                <a:lnTo>
                  <a:pt x="169664" y="241101"/>
                </a:lnTo>
                <a:lnTo>
                  <a:pt x="178593" y="250031"/>
                </a:lnTo>
                <a:lnTo>
                  <a:pt x="178593" y="276820"/>
                </a:lnTo>
                <a:lnTo>
                  <a:pt x="178593" y="303609"/>
                </a:lnTo>
                <a:lnTo>
                  <a:pt x="178593" y="330398"/>
                </a:lnTo>
                <a:lnTo>
                  <a:pt x="178593" y="357187"/>
                </a:lnTo>
                <a:lnTo>
                  <a:pt x="187523" y="375046"/>
                </a:lnTo>
                <a:lnTo>
                  <a:pt x="196453" y="392906"/>
                </a:lnTo>
                <a:lnTo>
                  <a:pt x="205382" y="392906"/>
                </a:lnTo>
                <a:lnTo>
                  <a:pt x="223242" y="375046"/>
                </a:lnTo>
                <a:lnTo>
                  <a:pt x="241101" y="357187"/>
                </a:lnTo>
                <a:lnTo>
                  <a:pt x="258961" y="321468"/>
                </a:lnTo>
                <a:lnTo>
                  <a:pt x="267890" y="276820"/>
                </a:lnTo>
                <a:lnTo>
                  <a:pt x="285750" y="223242"/>
                </a:lnTo>
                <a:lnTo>
                  <a:pt x="303609" y="169664"/>
                </a:lnTo>
                <a:lnTo>
                  <a:pt x="312539" y="125015"/>
                </a:lnTo>
                <a:lnTo>
                  <a:pt x="321468" y="89296"/>
                </a:lnTo>
                <a:lnTo>
                  <a:pt x="321468" y="71437"/>
                </a:lnTo>
                <a:lnTo>
                  <a:pt x="321468" y="71437"/>
                </a:lnTo>
                <a:lnTo>
                  <a:pt x="312539" y="80367"/>
                </a:lnTo>
                <a:lnTo>
                  <a:pt x="303609" y="107156"/>
                </a:lnTo>
                <a:lnTo>
                  <a:pt x="294679" y="133945"/>
                </a:lnTo>
                <a:lnTo>
                  <a:pt x="285750" y="169664"/>
                </a:lnTo>
                <a:lnTo>
                  <a:pt x="276820" y="214312"/>
                </a:lnTo>
                <a:lnTo>
                  <a:pt x="276820" y="250031"/>
                </a:lnTo>
                <a:lnTo>
                  <a:pt x="294679" y="285750"/>
                </a:lnTo>
                <a:lnTo>
                  <a:pt x="303609" y="303609"/>
                </a:lnTo>
                <a:lnTo>
                  <a:pt x="321468" y="321468"/>
                </a:lnTo>
                <a:lnTo>
                  <a:pt x="339328" y="330398"/>
                </a:lnTo>
                <a:lnTo>
                  <a:pt x="357187" y="339328"/>
                </a:lnTo>
                <a:lnTo>
                  <a:pt x="375046" y="321468"/>
                </a:lnTo>
                <a:lnTo>
                  <a:pt x="392906" y="303609"/>
                </a:lnTo>
                <a:lnTo>
                  <a:pt x="410765" y="276820"/>
                </a:lnTo>
                <a:lnTo>
                  <a:pt x="428625" y="232171"/>
                </a:lnTo>
                <a:lnTo>
                  <a:pt x="437554" y="187523"/>
                </a:lnTo>
                <a:lnTo>
                  <a:pt x="446484" y="125015"/>
                </a:lnTo>
                <a:lnTo>
                  <a:pt x="455414" y="80367"/>
                </a:lnTo>
                <a:lnTo>
                  <a:pt x="464343" y="35718"/>
                </a:lnTo>
                <a:lnTo>
                  <a:pt x="473273" y="8929"/>
                </a:lnTo>
                <a:lnTo>
                  <a:pt x="473273" y="0"/>
                </a:lnTo>
                <a:lnTo>
                  <a:pt x="473273" y="0"/>
                </a:lnTo>
                <a:lnTo>
                  <a:pt x="464343" y="26789"/>
                </a:lnTo>
                <a:lnTo>
                  <a:pt x="446484" y="62507"/>
                </a:lnTo>
                <a:lnTo>
                  <a:pt x="437554" y="116086"/>
                </a:lnTo>
                <a:lnTo>
                  <a:pt x="419695" y="169664"/>
                </a:lnTo>
                <a:lnTo>
                  <a:pt x="410765" y="223242"/>
                </a:lnTo>
                <a:lnTo>
                  <a:pt x="410765" y="276820"/>
                </a:lnTo>
                <a:lnTo>
                  <a:pt x="419695" y="312539"/>
                </a:lnTo>
                <a:lnTo>
                  <a:pt x="428625" y="357187"/>
                </a:lnTo>
                <a:lnTo>
                  <a:pt x="446484" y="383976"/>
                </a:lnTo>
                <a:lnTo>
                  <a:pt x="464343" y="401836"/>
                </a:lnTo>
                <a:lnTo>
                  <a:pt x="491132" y="419695"/>
                </a:lnTo>
                <a:lnTo>
                  <a:pt x="508992" y="419695"/>
                </a:lnTo>
                <a:lnTo>
                  <a:pt x="517921" y="410765"/>
                </a:lnTo>
                <a:lnTo>
                  <a:pt x="526851" y="392906"/>
                </a:lnTo>
                <a:lnTo>
                  <a:pt x="517921" y="366117"/>
                </a:lnTo>
                <a:lnTo>
                  <a:pt x="508992" y="330398"/>
                </a:lnTo>
                <a:lnTo>
                  <a:pt x="473273" y="294679"/>
                </a:lnTo>
                <a:lnTo>
                  <a:pt x="428625" y="250031"/>
                </a:lnTo>
                <a:lnTo>
                  <a:pt x="428625"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500813" y="1919883"/>
            <a:ext cx="375047" cy="62508"/>
          </a:xfrm>
          <a:custGeom>
            <a:avLst/>
            <a:gdLst/>
            <a:ahLst/>
            <a:cxnLst/>
            <a:rect l="0" t="0" r="0" b="0"/>
            <a:pathLst>
              <a:path w="375047" h="62508">
                <a:moveTo>
                  <a:pt x="8929" y="53578"/>
                </a:moveTo>
                <a:lnTo>
                  <a:pt x="8929" y="53578"/>
                </a:lnTo>
                <a:lnTo>
                  <a:pt x="0" y="62507"/>
                </a:lnTo>
                <a:lnTo>
                  <a:pt x="8929" y="62507"/>
                </a:lnTo>
                <a:lnTo>
                  <a:pt x="26789" y="62507"/>
                </a:lnTo>
                <a:lnTo>
                  <a:pt x="62507" y="62507"/>
                </a:lnTo>
                <a:lnTo>
                  <a:pt x="116085" y="44648"/>
                </a:lnTo>
                <a:lnTo>
                  <a:pt x="169664" y="35718"/>
                </a:lnTo>
                <a:lnTo>
                  <a:pt x="223242" y="26789"/>
                </a:lnTo>
                <a:lnTo>
                  <a:pt x="276820" y="8929"/>
                </a:lnTo>
                <a:lnTo>
                  <a:pt x="330398" y="8929"/>
                </a:lnTo>
                <a:lnTo>
                  <a:pt x="375046" y="0"/>
                </a:lnTo>
                <a:lnTo>
                  <a:pt x="37504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893719" y="1937742"/>
            <a:ext cx="366118" cy="232173"/>
          </a:xfrm>
          <a:custGeom>
            <a:avLst/>
            <a:gdLst/>
            <a:ahLst/>
            <a:cxnLst/>
            <a:rect l="0" t="0" r="0" b="0"/>
            <a:pathLst>
              <a:path w="366118" h="232173">
                <a:moveTo>
                  <a:pt x="8929" y="125016"/>
                </a:moveTo>
                <a:lnTo>
                  <a:pt x="0" y="125016"/>
                </a:lnTo>
                <a:lnTo>
                  <a:pt x="0" y="125016"/>
                </a:lnTo>
                <a:lnTo>
                  <a:pt x="0" y="133945"/>
                </a:lnTo>
                <a:lnTo>
                  <a:pt x="0" y="142875"/>
                </a:lnTo>
                <a:lnTo>
                  <a:pt x="8929" y="142875"/>
                </a:lnTo>
                <a:lnTo>
                  <a:pt x="17859" y="133945"/>
                </a:lnTo>
                <a:lnTo>
                  <a:pt x="26789" y="125016"/>
                </a:lnTo>
                <a:lnTo>
                  <a:pt x="44648" y="116086"/>
                </a:lnTo>
                <a:lnTo>
                  <a:pt x="62508" y="98227"/>
                </a:lnTo>
                <a:lnTo>
                  <a:pt x="80367" y="80367"/>
                </a:lnTo>
                <a:lnTo>
                  <a:pt x="89297" y="62508"/>
                </a:lnTo>
                <a:lnTo>
                  <a:pt x="98226" y="35719"/>
                </a:lnTo>
                <a:lnTo>
                  <a:pt x="107156" y="17859"/>
                </a:lnTo>
                <a:lnTo>
                  <a:pt x="98226" y="0"/>
                </a:lnTo>
                <a:lnTo>
                  <a:pt x="89297" y="8930"/>
                </a:lnTo>
                <a:lnTo>
                  <a:pt x="71437" y="17859"/>
                </a:lnTo>
                <a:lnTo>
                  <a:pt x="53578" y="53578"/>
                </a:lnTo>
                <a:lnTo>
                  <a:pt x="35719" y="89297"/>
                </a:lnTo>
                <a:lnTo>
                  <a:pt x="17859" y="125016"/>
                </a:lnTo>
                <a:lnTo>
                  <a:pt x="8929" y="160734"/>
                </a:lnTo>
                <a:lnTo>
                  <a:pt x="8929" y="196453"/>
                </a:lnTo>
                <a:lnTo>
                  <a:pt x="8929" y="214312"/>
                </a:lnTo>
                <a:lnTo>
                  <a:pt x="26789" y="232172"/>
                </a:lnTo>
                <a:lnTo>
                  <a:pt x="53578" y="232172"/>
                </a:lnTo>
                <a:lnTo>
                  <a:pt x="80367" y="232172"/>
                </a:lnTo>
                <a:lnTo>
                  <a:pt x="107156" y="214312"/>
                </a:lnTo>
                <a:lnTo>
                  <a:pt x="142875" y="196453"/>
                </a:lnTo>
                <a:lnTo>
                  <a:pt x="178594" y="160734"/>
                </a:lnTo>
                <a:lnTo>
                  <a:pt x="205383" y="116086"/>
                </a:lnTo>
                <a:lnTo>
                  <a:pt x="223242" y="71437"/>
                </a:lnTo>
                <a:lnTo>
                  <a:pt x="232172" y="35719"/>
                </a:lnTo>
                <a:lnTo>
                  <a:pt x="241101" y="8930"/>
                </a:lnTo>
                <a:lnTo>
                  <a:pt x="241101" y="8930"/>
                </a:lnTo>
                <a:lnTo>
                  <a:pt x="232172" y="17859"/>
                </a:lnTo>
                <a:lnTo>
                  <a:pt x="223242" y="44648"/>
                </a:lnTo>
                <a:lnTo>
                  <a:pt x="214312" y="71437"/>
                </a:lnTo>
                <a:lnTo>
                  <a:pt x="214312" y="107156"/>
                </a:lnTo>
                <a:lnTo>
                  <a:pt x="205383" y="133945"/>
                </a:lnTo>
                <a:lnTo>
                  <a:pt x="214312" y="160734"/>
                </a:lnTo>
                <a:lnTo>
                  <a:pt x="214312" y="178594"/>
                </a:lnTo>
                <a:lnTo>
                  <a:pt x="223242" y="196453"/>
                </a:lnTo>
                <a:lnTo>
                  <a:pt x="223242" y="214312"/>
                </a:lnTo>
                <a:lnTo>
                  <a:pt x="232172" y="214312"/>
                </a:lnTo>
                <a:lnTo>
                  <a:pt x="241101" y="214312"/>
                </a:lnTo>
                <a:lnTo>
                  <a:pt x="250031" y="205383"/>
                </a:lnTo>
                <a:lnTo>
                  <a:pt x="258961" y="187523"/>
                </a:lnTo>
                <a:lnTo>
                  <a:pt x="276820" y="169664"/>
                </a:lnTo>
                <a:lnTo>
                  <a:pt x="285750" y="142875"/>
                </a:lnTo>
                <a:lnTo>
                  <a:pt x="294679" y="107156"/>
                </a:lnTo>
                <a:lnTo>
                  <a:pt x="303609" y="80367"/>
                </a:lnTo>
                <a:lnTo>
                  <a:pt x="312539" y="53578"/>
                </a:lnTo>
                <a:lnTo>
                  <a:pt x="321469" y="26789"/>
                </a:lnTo>
                <a:lnTo>
                  <a:pt x="321469" y="17859"/>
                </a:lnTo>
                <a:lnTo>
                  <a:pt x="321469" y="8930"/>
                </a:lnTo>
                <a:lnTo>
                  <a:pt x="330398" y="0"/>
                </a:lnTo>
                <a:lnTo>
                  <a:pt x="330398" y="0"/>
                </a:lnTo>
                <a:lnTo>
                  <a:pt x="339328" y="0"/>
                </a:lnTo>
                <a:lnTo>
                  <a:pt x="348258" y="0"/>
                </a:lnTo>
                <a:lnTo>
                  <a:pt x="366117" y="0"/>
                </a:lnTo>
                <a:lnTo>
                  <a:pt x="36611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268766" y="1910953"/>
            <a:ext cx="116087" cy="223243"/>
          </a:xfrm>
          <a:custGeom>
            <a:avLst/>
            <a:gdLst/>
            <a:ahLst/>
            <a:cxnLst/>
            <a:rect l="0" t="0" r="0" b="0"/>
            <a:pathLst>
              <a:path w="116087" h="223243">
                <a:moveTo>
                  <a:pt x="116086" y="0"/>
                </a:moveTo>
                <a:lnTo>
                  <a:pt x="116086" y="0"/>
                </a:lnTo>
                <a:lnTo>
                  <a:pt x="107156" y="0"/>
                </a:lnTo>
                <a:lnTo>
                  <a:pt x="98226" y="0"/>
                </a:lnTo>
                <a:lnTo>
                  <a:pt x="80367" y="8930"/>
                </a:lnTo>
                <a:lnTo>
                  <a:pt x="53578" y="17859"/>
                </a:lnTo>
                <a:lnTo>
                  <a:pt x="35718" y="26789"/>
                </a:lnTo>
                <a:lnTo>
                  <a:pt x="17859" y="44648"/>
                </a:lnTo>
                <a:lnTo>
                  <a:pt x="8929" y="62508"/>
                </a:lnTo>
                <a:lnTo>
                  <a:pt x="0" y="80367"/>
                </a:lnTo>
                <a:lnTo>
                  <a:pt x="8929" y="89297"/>
                </a:lnTo>
                <a:lnTo>
                  <a:pt x="26789" y="107156"/>
                </a:lnTo>
                <a:lnTo>
                  <a:pt x="44648" y="116086"/>
                </a:lnTo>
                <a:lnTo>
                  <a:pt x="62507" y="125016"/>
                </a:lnTo>
                <a:lnTo>
                  <a:pt x="80367" y="133945"/>
                </a:lnTo>
                <a:lnTo>
                  <a:pt x="98226" y="151805"/>
                </a:lnTo>
                <a:lnTo>
                  <a:pt x="98226" y="160734"/>
                </a:lnTo>
                <a:lnTo>
                  <a:pt x="89297" y="178594"/>
                </a:lnTo>
                <a:lnTo>
                  <a:pt x="71437" y="196453"/>
                </a:lnTo>
                <a:lnTo>
                  <a:pt x="44648" y="214312"/>
                </a:lnTo>
                <a:lnTo>
                  <a:pt x="26789" y="223242"/>
                </a:lnTo>
                <a:lnTo>
                  <a:pt x="17859" y="223242"/>
                </a:lnTo>
                <a:lnTo>
                  <a:pt x="8929" y="223242"/>
                </a:lnTo>
                <a:lnTo>
                  <a:pt x="8929" y="205383"/>
                </a:lnTo>
                <a:lnTo>
                  <a:pt x="8929"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411641" y="1946672"/>
            <a:ext cx="116087" cy="116087"/>
          </a:xfrm>
          <a:custGeom>
            <a:avLst/>
            <a:gdLst/>
            <a:ahLst/>
            <a:cxnLst/>
            <a:rect l="0" t="0" r="0" b="0"/>
            <a:pathLst>
              <a:path w="116087" h="116087">
                <a:moveTo>
                  <a:pt x="80367" y="0"/>
                </a:moveTo>
                <a:lnTo>
                  <a:pt x="71437" y="8929"/>
                </a:lnTo>
                <a:lnTo>
                  <a:pt x="62507" y="17859"/>
                </a:lnTo>
                <a:lnTo>
                  <a:pt x="35718" y="35718"/>
                </a:lnTo>
                <a:lnTo>
                  <a:pt x="17859" y="53578"/>
                </a:lnTo>
                <a:lnTo>
                  <a:pt x="0" y="71437"/>
                </a:lnTo>
                <a:lnTo>
                  <a:pt x="0" y="89297"/>
                </a:lnTo>
                <a:lnTo>
                  <a:pt x="0" y="107156"/>
                </a:lnTo>
                <a:lnTo>
                  <a:pt x="8929" y="116086"/>
                </a:lnTo>
                <a:lnTo>
                  <a:pt x="35718" y="116086"/>
                </a:lnTo>
                <a:lnTo>
                  <a:pt x="53578" y="116086"/>
                </a:lnTo>
                <a:lnTo>
                  <a:pt x="80367" y="107156"/>
                </a:lnTo>
                <a:lnTo>
                  <a:pt x="98226" y="98226"/>
                </a:lnTo>
                <a:lnTo>
                  <a:pt x="116086" y="80367"/>
                </a:lnTo>
                <a:lnTo>
                  <a:pt x="116086" y="62507"/>
                </a:lnTo>
                <a:lnTo>
                  <a:pt x="116086" y="44648"/>
                </a:lnTo>
                <a:lnTo>
                  <a:pt x="107156" y="26789"/>
                </a:lnTo>
                <a:lnTo>
                  <a:pt x="89297" y="17859"/>
                </a:lnTo>
                <a:lnTo>
                  <a:pt x="71437" y="8929"/>
                </a:lnTo>
                <a:lnTo>
                  <a:pt x="44648" y="8929"/>
                </a:lnTo>
                <a:lnTo>
                  <a:pt x="35718" y="8929"/>
                </a:lnTo>
                <a:lnTo>
                  <a:pt x="35718" y="17859"/>
                </a:lnTo>
                <a:lnTo>
                  <a:pt x="35718"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554516" y="1902023"/>
            <a:ext cx="125016" cy="133947"/>
          </a:xfrm>
          <a:custGeom>
            <a:avLst/>
            <a:gdLst/>
            <a:ahLst/>
            <a:cxnLst/>
            <a:rect l="0" t="0" r="0" b="0"/>
            <a:pathLst>
              <a:path w="125016" h="133947">
                <a:moveTo>
                  <a:pt x="26789" y="8930"/>
                </a:moveTo>
                <a:lnTo>
                  <a:pt x="17859" y="8930"/>
                </a:lnTo>
                <a:lnTo>
                  <a:pt x="17859" y="17860"/>
                </a:lnTo>
                <a:lnTo>
                  <a:pt x="8929" y="26789"/>
                </a:lnTo>
                <a:lnTo>
                  <a:pt x="8929" y="44649"/>
                </a:lnTo>
                <a:lnTo>
                  <a:pt x="8929" y="62508"/>
                </a:lnTo>
                <a:lnTo>
                  <a:pt x="0" y="80367"/>
                </a:lnTo>
                <a:lnTo>
                  <a:pt x="0" y="98227"/>
                </a:lnTo>
                <a:lnTo>
                  <a:pt x="0" y="107156"/>
                </a:lnTo>
                <a:lnTo>
                  <a:pt x="0" y="125016"/>
                </a:lnTo>
                <a:lnTo>
                  <a:pt x="0" y="133946"/>
                </a:lnTo>
                <a:lnTo>
                  <a:pt x="0" y="133946"/>
                </a:lnTo>
                <a:lnTo>
                  <a:pt x="0" y="133946"/>
                </a:lnTo>
                <a:lnTo>
                  <a:pt x="8929" y="125016"/>
                </a:lnTo>
                <a:lnTo>
                  <a:pt x="17859" y="107156"/>
                </a:lnTo>
                <a:lnTo>
                  <a:pt x="35718" y="80367"/>
                </a:lnTo>
                <a:lnTo>
                  <a:pt x="62507" y="53578"/>
                </a:lnTo>
                <a:lnTo>
                  <a:pt x="80367" y="26789"/>
                </a:lnTo>
                <a:lnTo>
                  <a:pt x="98226" y="8930"/>
                </a:lnTo>
                <a:lnTo>
                  <a:pt x="116086" y="0"/>
                </a:lnTo>
                <a:lnTo>
                  <a:pt x="125015" y="8930"/>
                </a:lnTo>
                <a:lnTo>
                  <a:pt x="125015" y="26789"/>
                </a:lnTo>
                <a:lnTo>
                  <a:pt x="125015" y="44649"/>
                </a:lnTo>
                <a:lnTo>
                  <a:pt x="116086" y="71438"/>
                </a:lnTo>
                <a:lnTo>
                  <a:pt x="116086" y="89297"/>
                </a:lnTo>
                <a:lnTo>
                  <a:pt x="107156" y="107156"/>
                </a:lnTo>
                <a:lnTo>
                  <a:pt x="107156" y="125016"/>
                </a:lnTo>
                <a:lnTo>
                  <a:pt x="107156" y="133946"/>
                </a:lnTo>
                <a:lnTo>
                  <a:pt x="116086" y="133946"/>
                </a:lnTo>
                <a:lnTo>
                  <a:pt x="125015" y="125016"/>
                </a:lnTo>
                <a:lnTo>
                  <a:pt x="125015"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098977" y="2160984"/>
            <a:ext cx="1973462" cy="285751"/>
          </a:xfrm>
          <a:custGeom>
            <a:avLst/>
            <a:gdLst/>
            <a:ahLst/>
            <a:cxnLst/>
            <a:rect l="0" t="0" r="0" b="0"/>
            <a:pathLst>
              <a:path w="1973462" h="285751">
                <a:moveTo>
                  <a:pt x="0" y="285750"/>
                </a:moveTo>
                <a:lnTo>
                  <a:pt x="17859" y="276820"/>
                </a:lnTo>
                <a:lnTo>
                  <a:pt x="53578" y="276820"/>
                </a:lnTo>
                <a:lnTo>
                  <a:pt x="116086" y="258961"/>
                </a:lnTo>
                <a:lnTo>
                  <a:pt x="205382" y="241102"/>
                </a:lnTo>
                <a:lnTo>
                  <a:pt x="321468" y="223242"/>
                </a:lnTo>
                <a:lnTo>
                  <a:pt x="446484" y="196453"/>
                </a:lnTo>
                <a:lnTo>
                  <a:pt x="589359" y="169664"/>
                </a:lnTo>
                <a:lnTo>
                  <a:pt x="750093" y="133945"/>
                </a:lnTo>
                <a:lnTo>
                  <a:pt x="919757" y="107156"/>
                </a:lnTo>
                <a:lnTo>
                  <a:pt x="1098351" y="80367"/>
                </a:lnTo>
                <a:lnTo>
                  <a:pt x="1276945" y="53578"/>
                </a:lnTo>
                <a:lnTo>
                  <a:pt x="1437679" y="35719"/>
                </a:lnTo>
                <a:lnTo>
                  <a:pt x="1589484" y="8930"/>
                </a:lnTo>
                <a:lnTo>
                  <a:pt x="1723429" y="0"/>
                </a:lnTo>
                <a:lnTo>
                  <a:pt x="1839515" y="0"/>
                </a:lnTo>
                <a:lnTo>
                  <a:pt x="1919882" y="8930"/>
                </a:lnTo>
                <a:lnTo>
                  <a:pt x="1973461" y="17860"/>
                </a:lnTo>
                <a:lnTo>
                  <a:pt x="1973461"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2920008" y="2777133"/>
            <a:ext cx="1232298" cy="767954"/>
          </a:xfrm>
          <a:custGeom>
            <a:avLst/>
            <a:gdLst/>
            <a:ahLst/>
            <a:cxnLst/>
            <a:rect l="0" t="0" r="0" b="0"/>
            <a:pathLst>
              <a:path w="1232298" h="767954">
                <a:moveTo>
                  <a:pt x="964406" y="178593"/>
                </a:moveTo>
                <a:lnTo>
                  <a:pt x="964406" y="169663"/>
                </a:lnTo>
                <a:lnTo>
                  <a:pt x="964406" y="169663"/>
                </a:lnTo>
                <a:lnTo>
                  <a:pt x="964406" y="169663"/>
                </a:lnTo>
                <a:lnTo>
                  <a:pt x="955476" y="160734"/>
                </a:lnTo>
                <a:lnTo>
                  <a:pt x="955476" y="160734"/>
                </a:lnTo>
                <a:lnTo>
                  <a:pt x="955476" y="151804"/>
                </a:lnTo>
                <a:lnTo>
                  <a:pt x="946547" y="142874"/>
                </a:lnTo>
                <a:lnTo>
                  <a:pt x="928687" y="133945"/>
                </a:lnTo>
                <a:lnTo>
                  <a:pt x="919758" y="125015"/>
                </a:lnTo>
                <a:lnTo>
                  <a:pt x="901898" y="116085"/>
                </a:lnTo>
                <a:lnTo>
                  <a:pt x="884039" y="107156"/>
                </a:lnTo>
                <a:lnTo>
                  <a:pt x="857250" y="107156"/>
                </a:lnTo>
                <a:lnTo>
                  <a:pt x="830461" y="89296"/>
                </a:lnTo>
                <a:lnTo>
                  <a:pt x="803672" y="89296"/>
                </a:lnTo>
                <a:lnTo>
                  <a:pt x="767953" y="71437"/>
                </a:lnTo>
                <a:lnTo>
                  <a:pt x="732234" y="71437"/>
                </a:lnTo>
                <a:lnTo>
                  <a:pt x="696515" y="62507"/>
                </a:lnTo>
                <a:lnTo>
                  <a:pt x="651867" y="53578"/>
                </a:lnTo>
                <a:lnTo>
                  <a:pt x="607219" y="53578"/>
                </a:lnTo>
                <a:lnTo>
                  <a:pt x="562570" y="53578"/>
                </a:lnTo>
                <a:lnTo>
                  <a:pt x="508992" y="53578"/>
                </a:lnTo>
                <a:lnTo>
                  <a:pt x="455414" y="53578"/>
                </a:lnTo>
                <a:lnTo>
                  <a:pt x="410765" y="62507"/>
                </a:lnTo>
                <a:lnTo>
                  <a:pt x="366117" y="62507"/>
                </a:lnTo>
                <a:lnTo>
                  <a:pt x="321469" y="71437"/>
                </a:lnTo>
                <a:lnTo>
                  <a:pt x="276820" y="80367"/>
                </a:lnTo>
                <a:lnTo>
                  <a:pt x="232172" y="98226"/>
                </a:lnTo>
                <a:lnTo>
                  <a:pt x="196453" y="116085"/>
                </a:lnTo>
                <a:lnTo>
                  <a:pt x="160734" y="133945"/>
                </a:lnTo>
                <a:lnTo>
                  <a:pt x="125015" y="160734"/>
                </a:lnTo>
                <a:lnTo>
                  <a:pt x="98226" y="187523"/>
                </a:lnTo>
                <a:lnTo>
                  <a:pt x="62508" y="223242"/>
                </a:lnTo>
                <a:lnTo>
                  <a:pt x="44648" y="258960"/>
                </a:lnTo>
                <a:lnTo>
                  <a:pt x="26789" y="294679"/>
                </a:lnTo>
                <a:lnTo>
                  <a:pt x="8930" y="330398"/>
                </a:lnTo>
                <a:lnTo>
                  <a:pt x="0" y="375046"/>
                </a:lnTo>
                <a:lnTo>
                  <a:pt x="8930" y="410765"/>
                </a:lnTo>
                <a:lnTo>
                  <a:pt x="17859" y="446484"/>
                </a:lnTo>
                <a:lnTo>
                  <a:pt x="35719" y="482203"/>
                </a:lnTo>
                <a:lnTo>
                  <a:pt x="71437" y="517921"/>
                </a:lnTo>
                <a:lnTo>
                  <a:pt x="107156" y="544710"/>
                </a:lnTo>
                <a:lnTo>
                  <a:pt x="142875" y="580429"/>
                </a:lnTo>
                <a:lnTo>
                  <a:pt x="187523" y="607218"/>
                </a:lnTo>
                <a:lnTo>
                  <a:pt x="241101" y="642937"/>
                </a:lnTo>
                <a:lnTo>
                  <a:pt x="285750" y="669726"/>
                </a:lnTo>
                <a:lnTo>
                  <a:pt x="348258" y="696515"/>
                </a:lnTo>
                <a:lnTo>
                  <a:pt x="401836" y="723304"/>
                </a:lnTo>
                <a:lnTo>
                  <a:pt x="473273" y="750093"/>
                </a:lnTo>
                <a:lnTo>
                  <a:pt x="544711" y="759023"/>
                </a:lnTo>
                <a:lnTo>
                  <a:pt x="616148" y="767953"/>
                </a:lnTo>
                <a:lnTo>
                  <a:pt x="696515" y="759023"/>
                </a:lnTo>
                <a:lnTo>
                  <a:pt x="776883" y="741163"/>
                </a:lnTo>
                <a:lnTo>
                  <a:pt x="866180" y="714374"/>
                </a:lnTo>
                <a:lnTo>
                  <a:pt x="937617" y="678656"/>
                </a:lnTo>
                <a:lnTo>
                  <a:pt x="1017984" y="642937"/>
                </a:lnTo>
                <a:lnTo>
                  <a:pt x="1080492" y="589359"/>
                </a:lnTo>
                <a:lnTo>
                  <a:pt x="1134070" y="544710"/>
                </a:lnTo>
                <a:lnTo>
                  <a:pt x="1169789" y="491132"/>
                </a:lnTo>
                <a:lnTo>
                  <a:pt x="1205508" y="437554"/>
                </a:lnTo>
                <a:lnTo>
                  <a:pt x="1223367" y="383976"/>
                </a:lnTo>
                <a:lnTo>
                  <a:pt x="1232297" y="330398"/>
                </a:lnTo>
                <a:lnTo>
                  <a:pt x="1223367" y="276820"/>
                </a:lnTo>
                <a:lnTo>
                  <a:pt x="1205508" y="214312"/>
                </a:lnTo>
                <a:lnTo>
                  <a:pt x="1169789" y="160734"/>
                </a:lnTo>
                <a:lnTo>
                  <a:pt x="1125140" y="107156"/>
                </a:lnTo>
                <a:lnTo>
                  <a:pt x="1053703" y="62507"/>
                </a:lnTo>
                <a:lnTo>
                  <a:pt x="973336" y="17859"/>
                </a:lnTo>
                <a:lnTo>
                  <a:pt x="875109" y="0"/>
                </a:lnTo>
                <a:lnTo>
                  <a:pt x="759023" y="0"/>
                </a:lnTo>
                <a:lnTo>
                  <a:pt x="75902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3902273" y="241102"/>
            <a:ext cx="89298" cy="17860"/>
          </a:xfrm>
          <a:custGeom>
            <a:avLst/>
            <a:gdLst/>
            <a:ahLst/>
            <a:cxnLst/>
            <a:rect l="0" t="0" r="0" b="0"/>
            <a:pathLst>
              <a:path w="89298" h="17860">
                <a:moveTo>
                  <a:pt x="17860" y="0"/>
                </a:moveTo>
                <a:lnTo>
                  <a:pt x="8930" y="8929"/>
                </a:lnTo>
                <a:lnTo>
                  <a:pt x="8930" y="8929"/>
                </a:lnTo>
                <a:lnTo>
                  <a:pt x="0" y="8929"/>
                </a:lnTo>
                <a:lnTo>
                  <a:pt x="0" y="8929"/>
                </a:lnTo>
                <a:lnTo>
                  <a:pt x="8930" y="17859"/>
                </a:lnTo>
                <a:lnTo>
                  <a:pt x="8930" y="17859"/>
                </a:lnTo>
                <a:lnTo>
                  <a:pt x="8930" y="17859"/>
                </a:lnTo>
                <a:lnTo>
                  <a:pt x="17860" y="17859"/>
                </a:lnTo>
                <a:lnTo>
                  <a:pt x="35719" y="17859"/>
                </a:lnTo>
                <a:lnTo>
                  <a:pt x="44649" y="17859"/>
                </a:lnTo>
                <a:lnTo>
                  <a:pt x="62508" y="17859"/>
                </a:lnTo>
                <a:lnTo>
                  <a:pt x="80368" y="8929"/>
                </a:lnTo>
                <a:lnTo>
                  <a:pt x="89297" y="0"/>
                </a:lnTo>
                <a:lnTo>
                  <a:pt x="8929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3804047" y="214312"/>
            <a:ext cx="214313" cy="303611"/>
          </a:xfrm>
          <a:custGeom>
            <a:avLst/>
            <a:gdLst/>
            <a:ahLst/>
            <a:cxnLst/>
            <a:rect l="0" t="0" r="0" b="0"/>
            <a:pathLst>
              <a:path w="214313" h="303611">
                <a:moveTo>
                  <a:pt x="116086" y="0"/>
                </a:moveTo>
                <a:lnTo>
                  <a:pt x="89297" y="17860"/>
                </a:lnTo>
                <a:lnTo>
                  <a:pt x="53578" y="44649"/>
                </a:lnTo>
                <a:lnTo>
                  <a:pt x="17859" y="71438"/>
                </a:lnTo>
                <a:lnTo>
                  <a:pt x="8930" y="89297"/>
                </a:lnTo>
                <a:lnTo>
                  <a:pt x="0" y="107157"/>
                </a:lnTo>
                <a:lnTo>
                  <a:pt x="8930" y="125016"/>
                </a:lnTo>
                <a:lnTo>
                  <a:pt x="26789" y="133946"/>
                </a:lnTo>
                <a:lnTo>
                  <a:pt x="53578" y="133946"/>
                </a:lnTo>
                <a:lnTo>
                  <a:pt x="89297" y="142875"/>
                </a:lnTo>
                <a:lnTo>
                  <a:pt x="133945" y="142875"/>
                </a:lnTo>
                <a:lnTo>
                  <a:pt x="169664" y="160735"/>
                </a:lnTo>
                <a:lnTo>
                  <a:pt x="196453" y="169665"/>
                </a:lnTo>
                <a:lnTo>
                  <a:pt x="214312" y="187524"/>
                </a:lnTo>
                <a:lnTo>
                  <a:pt x="214312" y="214313"/>
                </a:lnTo>
                <a:lnTo>
                  <a:pt x="205383" y="241102"/>
                </a:lnTo>
                <a:lnTo>
                  <a:pt x="187523" y="267891"/>
                </a:lnTo>
                <a:lnTo>
                  <a:pt x="151805" y="285750"/>
                </a:lnTo>
                <a:lnTo>
                  <a:pt x="116086" y="303610"/>
                </a:lnTo>
                <a:lnTo>
                  <a:pt x="80367" y="303610"/>
                </a:lnTo>
                <a:lnTo>
                  <a:pt x="53578" y="303610"/>
                </a:lnTo>
                <a:lnTo>
                  <a:pt x="35719" y="285750"/>
                </a:lnTo>
                <a:lnTo>
                  <a:pt x="35719" y="267891"/>
                </a:lnTo>
                <a:lnTo>
                  <a:pt x="44648" y="241102"/>
                </a:lnTo>
                <a:lnTo>
                  <a:pt x="44648"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098727" y="285750"/>
            <a:ext cx="53579" cy="232173"/>
          </a:xfrm>
          <a:custGeom>
            <a:avLst/>
            <a:gdLst/>
            <a:ahLst/>
            <a:cxnLst/>
            <a:rect l="0" t="0" r="0" b="0"/>
            <a:pathLst>
              <a:path w="53579" h="232173">
                <a:moveTo>
                  <a:pt x="35718" y="8930"/>
                </a:moveTo>
                <a:lnTo>
                  <a:pt x="44648" y="0"/>
                </a:lnTo>
                <a:lnTo>
                  <a:pt x="53578" y="0"/>
                </a:lnTo>
                <a:lnTo>
                  <a:pt x="53578" y="0"/>
                </a:lnTo>
                <a:lnTo>
                  <a:pt x="44648" y="8930"/>
                </a:lnTo>
                <a:lnTo>
                  <a:pt x="35718" y="17859"/>
                </a:lnTo>
                <a:lnTo>
                  <a:pt x="26789" y="44648"/>
                </a:lnTo>
                <a:lnTo>
                  <a:pt x="8929" y="80367"/>
                </a:lnTo>
                <a:lnTo>
                  <a:pt x="0" y="125016"/>
                </a:lnTo>
                <a:lnTo>
                  <a:pt x="0" y="160734"/>
                </a:lnTo>
                <a:lnTo>
                  <a:pt x="0" y="187523"/>
                </a:lnTo>
                <a:lnTo>
                  <a:pt x="0" y="214312"/>
                </a:lnTo>
                <a:lnTo>
                  <a:pt x="0" y="232172"/>
                </a:lnTo>
                <a:lnTo>
                  <a:pt x="8929" y="232172"/>
                </a:lnTo>
                <a:lnTo>
                  <a:pt x="26789" y="223242"/>
                </a:lnTo>
                <a:lnTo>
                  <a:pt x="35718" y="205383"/>
                </a:lnTo>
                <a:lnTo>
                  <a:pt x="44648" y="169664"/>
                </a:lnTo>
                <a:lnTo>
                  <a:pt x="53578" y="142875"/>
                </a:lnTo>
                <a:lnTo>
                  <a:pt x="53578"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188023" y="285750"/>
            <a:ext cx="250033" cy="205384"/>
          </a:xfrm>
          <a:custGeom>
            <a:avLst/>
            <a:gdLst/>
            <a:ahLst/>
            <a:cxnLst/>
            <a:rect l="0" t="0" r="0" b="0"/>
            <a:pathLst>
              <a:path w="250033" h="205384">
                <a:moveTo>
                  <a:pt x="0" y="17859"/>
                </a:moveTo>
                <a:lnTo>
                  <a:pt x="0" y="8930"/>
                </a:lnTo>
                <a:lnTo>
                  <a:pt x="0" y="8930"/>
                </a:lnTo>
                <a:lnTo>
                  <a:pt x="0" y="8930"/>
                </a:lnTo>
                <a:lnTo>
                  <a:pt x="8930" y="8930"/>
                </a:lnTo>
                <a:lnTo>
                  <a:pt x="8930" y="8930"/>
                </a:lnTo>
                <a:lnTo>
                  <a:pt x="17860" y="8930"/>
                </a:lnTo>
                <a:lnTo>
                  <a:pt x="26790" y="8930"/>
                </a:lnTo>
                <a:lnTo>
                  <a:pt x="44649" y="8930"/>
                </a:lnTo>
                <a:lnTo>
                  <a:pt x="62508" y="8930"/>
                </a:lnTo>
                <a:lnTo>
                  <a:pt x="80368" y="0"/>
                </a:lnTo>
                <a:lnTo>
                  <a:pt x="125016" y="8930"/>
                </a:lnTo>
                <a:lnTo>
                  <a:pt x="151805" y="17859"/>
                </a:lnTo>
                <a:lnTo>
                  <a:pt x="160735" y="35719"/>
                </a:lnTo>
                <a:lnTo>
                  <a:pt x="160735" y="62508"/>
                </a:lnTo>
                <a:lnTo>
                  <a:pt x="142875" y="80367"/>
                </a:lnTo>
                <a:lnTo>
                  <a:pt x="133946" y="98227"/>
                </a:lnTo>
                <a:lnTo>
                  <a:pt x="133946" y="107156"/>
                </a:lnTo>
                <a:lnTo>
                  <a:pt x="133946" y="107156"/>
                </a:lnTo>
                <a:lnTo>
                  <a:pt x="142875" y="116086"/>
                </a:lnTo>
                <a:lnTo>
                  <a:pt x="169665" y="116086"/>
                </a:lnTo>
                <a:lnTo>
                  <a:pt x="196454" y="116086"/>
                </a:lnTo>
                <a:lnTo>
                  <a:pt x="223243" y="116086"/>
                </a:lnTo>
                <a:lnTo>
                  <a:pt x="241102" y="125016"/>
                </a:lnTo>
                <a:lnTo>
                  <a:pt x="250032" y="133945"/>
                </a:lnTo>
                <a:lnTo>
                  <a:pt x="241102" y="151805"/>
                </a:lnTo>
                <a:lnTo>
                  <a:pt x="214313" y="160734"/>
                </a:lnTo>
                <a:lnTo>
                  <a:pt x="178594" y="178594"/>
                </a:lnTo>
                <a:lnTo>
                  <a:pt x="133946" y="196453"/>
                </a:lnTo>
                <a:lnTo>
                  <a:pt x="89297" y="205383"/>
                </a:lnTo>
                <a:lnTo>
                  <a:pt x="62508" y="205383"/>
                </a:lnTo>
                <a:lnTo>
                  <a:pt x="35719" y="205383"/>
                </a:lnTo>
                <a:lnTo>
                  <a:pt x="35719" y="196453"/>
                </a:lnTo>
                <a:lnTo>
                  <a:pt x="44649" y="187523"/>
                </a:lnTo>
                <a:lnTo>
                  <a:pt x="44649"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44" name="Freeform 6143"/>
          <p:cNvSpPr/>
          <p:nvPr/>
        </p:nvSpPr>
        <p:spPr bwMode="auto">
          <a:xfrm>
            <a:off x="4580930" y="294680"/>
            <a:ext cx="205384" cy="205383"/>
          </a:xfrm>
          <a:custGeom>
            <a:avLst/>
            <a:gdLst/>
            <a:ahLst/>
            <a:cxnLst/>
            <a:rect l="0" t="0" r="0" b="0"/>
            <a:pathLst>
              <a:path w="205384" h="205383">
                <a:moveTo>
                  <a:pt x="44648" y="0"/>
                </a:moveTo>
                <a:lnTo>
                  <a:pt x="44648" y="0"/>
                </a:lnTo>
                <a:lnTo>
                  <a:pt x="35718" y="8929"/>
                </a:lnTo>
                <a:lnTo>
                  <a:pt x="35718" y="8929"/>
                </a:lnTo>
                <a:lnTo>
                  <a:pt x="26789" y="8929"/>
                </a:lnTo>
                <a:lnTo>
                  <a:pt x="26789" y="8929"/>
                </a:lnTo>
                <a:lnTo>
                  <a:pt x="17859" y="8929"/>
                </a:lnTo>
                <a:lnTo>
                  <a:pt x="8929" y="17859"/>
                </a:lnTo>
                <a:lnTo>
                  <a:pt x="0" y="35718"/>
                </a:lnTo>
                <a:lnTo>
                  <a:pt x="0" y="71437"/>
                </a:lnTo>
                <a:lnTo>
                  <a:pt x="0" y="107156"/>
                </a:lnTo>
                <a:lnTo>
                  <a:pt x="8929" y="133945"/>
                </a:lnTo>
                <a:lnTo>
                  <a:pt x="8929" y="169664"/>
                </a:lnTo>
                <a:lnTo>
                  <a:pt x="17859" y="187523"/>
                </a:lnTo>
                <a:lnTo>
                  <a:pt x="35718" y="205382"/>
                </a:lnTo>
                <a:lnTo>
                  <a:pt x="62508" y="205382"/>
                </a:lnTo>
                <a:lnTo>
                  <a:pt x="80367" y="205382"/>
                </a:lnTo>
                <a:lnTo>
                  <a:pt x="107156" y="196453"/>
                </a:lnTo>
                <a:lnTo>
                  <a:pt x="133945" y="187523"/>
                </a:lnTo>
                <a:lnTo>
                  <a:pt x="160734" y="169664"/>
                </a:lnTo>
                <a:lnTo>
                  <a:pt x="187523" y="160734"/>
                </a:lnTo>
                <a:lnTo>
                  <a:pt x="205383" y="160734"/>
                </a:lnTo>
                <a:lnTo>
                  <a:pt x="205383"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45" name="Freeform 6144"/>
          <p:cNvSpPr/>
          <p:nvPr/>
        </p:nvSpPr>
        <p:spPr bwMode="auto">
          <a:xfrm>
            <a:off x="4759523" y="357187"/>
            <a:ext cx="151806" cy="133947"/>
          </a:xfrm>
          <a:custGeom>
            <a:avLst/>
            <a:gdLst/>
            <a:ahLst/>
            <a:cxnLst/>
            <a:rect l="0" t="0" r="0" b="0"/>
            <a:pathLst>
              <a:path w="151806" h="133947">
                <a:moveTo>
                  <a:pt x="0" y="71438"/>
                </a:moveTo>
                <a:lnTo>
                  <a:pt x="0" y="80368"/>
                </a:lnTo>
                <a:lnTo>
                  <a:pt x="0" y="80368"/>
                </a:lnTo>
                <a:lnTo>
                  <a:pt x="8930" y="80368"/>
                </a:lnTo>
                <a:lnTo>
                  <a:pt x="17860" y="80368"/>
                </a:lnTo>
                <a:lnTo>
                  <a:pt x="26790" y="80368"/>
                </a:lnTo>
                <a:lnTo>
                  <a:pt x="53579" y="71438"/>
                </a:lnTo>
                <a:lnTo>
                  <a:pt x="71438" y="62508"/>
                </a:lnTo>
                <a:lnTo>
                  <a:pt x="98227" y="53579"/>
                </a:lnTo>
                <a:lnTo>
                  <a:pt x="107157" y="44649"/>
                </a:lnTo>
                <a:lnTo>
                  <a:pt x="125016" y="26790"/>
                </a:lnTo>
                <a:lnTo>
                  <a:pt x="133946" y="8930"/>
                </a:lnTo>
                <a:lnTo>
                  <a:pt x="133946" y="0"/>
                </a:lnTo>
                <a:lnTo>
                  <a:pt x="125016" y="0"/>
                </a:lnTo>
                <a:lnTo>
                  <a:pt x="107157" y="8930"/>
                </a:lnTo>
                <a:lnTo>
                  <a:pt x="80368" y="26790"/>
                </a:lnTo>
                <a:lnTo>
                  <a:pt x="53579" y="44649"/>
                </a:lnTo>
                <a:lnTo>
                  <a:pt x="26790" y="71438"/>
                </a:lnTo>
                <a:lnTo>
                  <a:pt x="8930" y="98227"/>
                </a:lnTo>
                <a:lnTo>
                  <a:pt x="0" y="116086"/>
                </a:lnTo>
                <a:lnTo>
                  <a:pt x="0" y="133946"/>
                </a:lnTo>
                <a:lnTo>
                  <a:pt x="17860" y="133946"/>
                </a:lnTo>
                <a:lnTo>
                  <a:pt x="35719" y="133946"/>
                </a:lnTo>
                <a:lnTo>
                  <a:pt x="71438" y="125016"/>
                </a:lnTo>
                <a:lnTo>
                  <a:pt x="107157" y="116086"/>
                </a:lnTo>
                <a:lnTo>
                  <a:pt x="151805" y="98227"/>
                </a:lnTo>
                <a:lnTo>
                  <a:pt x="151805"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47" name="Freeform 6146"/>
          <p:cNvSpPr/>
          <p:nvPr/>
        </p:nvSpPr>
        <p:spPr bwMode="auto">
          <a:xfrm>
            <a:off x="4947047" y="375047"/>
            <a:ext cx="241102" cy="125016"/>
          </a:xfrm>
          <a:custGeom>
            <a:avLst/>
            <a:gdLst/>
            <a:ahLst/>
            <a:cxnLst/>
            <a:rect l="0" t="0" r="0" b="0"/>
            <a:pathLst>
              <a:path w="241102" h="125016">
                <a:moveTo>
                  <a:pt x="80367" y="0"/>
                </a:moveTo>
                <a:lnTo>
                  <a:pt x="71437" y="0"/>
                </a:lnTo>
                <a:lnTo>
                  <a:pt x="71437" y="0"/>
                </a:lnTo>
                <a:lnTo>
                  <a:pt x="62508" y="0"/>
                </a:lnTo>
                <a:lnTo>
                  <a:pt x="53578" y="0"/>
                </a:lnTo>
                <a:lnTo>
                  <a:pt x="26789" y="17859"/>
                </a:lnTo>
                <a:lnTo>
                  <a:pt x="17859" y="35719"/>
                </a:lnTo>
                <a:lnTo>
                  <a:pt x="0" y="62508"/>
                </a:lnTo>
                <a:lnTo>
                  <a:pt x="0" y="80367"/>
                </a:lnTo>
                <a:lnTo>
                  <a:pt x="8930" y="107156"/>
                </a:lnTo>
                <a:lnTo>
                  <a:pt x="26789" y="116086"/>
                </a:lnTo>
                <a:lnTo>
                  <a:pt x="44648" y="125015"/>
                </a:lnTo>
                <a:lnTo>
                  <a:pt x="89297" y="116086"/>
                </a:lnTo>
                <a:lnTo>
                  <a:pt x="133945" y="107156"/>
                </a:lnTo>
                <a:lnTo>
                  <a:pt x="187523" y="89297"/>
                </a:lnTo>
                <a:lnTo>
                  <a:pt x="241101" y="53578"/>
                </a:lnTo>
                <a:lnTo>
                  <a:pt x="241101"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48" name="Freeform 6147"/>
          <p:cNvSpPr/>
          <p:nvPr/>
        </p:nvSpPr>
        <p:spPr bwMode="auto">
          <a:xfrm>
            <a:off x="5277445" y="294680"/>
            <a:ext cx="160736" cy="169665"/>
          </a:xfrm>
          <a:custGeom>
            <a:avLst/>
            <a:gdLst/>
            <a:ahLst/>
            <a:cxnLst/>
            <a:rect l="0" t="0" r="0" b="0"/>
            <a:pathLst>
              <a:path w="160736" h="169665">
                <a:moveTo>
                  <a:pt x="44649" y="0"/>
                </a:moveTo>
                <a:lnTo>
                  <a:pt x="44649" y="17859"/>
                </a:lnTo>
                <a:lnTo>
                  <a:pt x="35719" y="26789"/>
                </a:lnTo>
                <a:lnTo>
                  <a:pt x="26789" y="53578"/>
                </a:lnTo>
                <a:lnTo>
                  <a:pt x="17860" y="80367"/>
                </a:lnTo>
                <a:lnTo>
                  <a:pt x="8930" y="116086"/>
                </a:lnTo>
                <a:lnTo>
                  <a:pt x="0" y="133945"/>
                </a:lnTo>
                <a:lnTo>
                  <a:pt x="8930" y="151804"/>
                </a:lnTo>
                <a:lnTo>
                  <a:pt x="17860" y="160734"/>
                </a:lnTo>
                <a:lnTo>
                  <a:pt x="35719" y="169664"/>
                </a:lnTo>
                <a:lnTo>
                  <a:pt x="62508" y="160734"/>
                </a:lnTo>
                <a:lnTo>
                  <a:pt x="98227" y="151804"/>
                </a:lnTo>
                <a:lnTo>
                  <a:pt x="125016" y="133945"/>
                </a:lnTo>
                <a:lnTo>
                  <a:pt x="151805" y="116086"/>
                </a:lnTo>
                <a:lnTo>
                  <a:pt x="160735" y="98226"/>
                </a:lnTo>
                <a:lnTo>
                  <a:pt x="160735" y="80367"/>
                </a:lnTo>
                <a:lnTo>
                  <a:pt x="151805" y="71437"/>
                </a:lnTo>
                <a:lnTo>
                  <a:pt x="133946" y="53578"/>
                </a:lnTo>
                <a:lnTo>
                  <a:pt x="98227" y="35718"/>
                </a:lnTo>
                <a:lnTo>
                  <a:pt x="53578" y="35718"/>
                </a:lnTo>
                <a:lnTo>
                  <a:pt x="17860" y="53578"/>
                </a:lnTo>
                <a:lnTo>
                  <a:pt x="0" y="71437"/>
                </a:lnTo>
                <a:lnTo>
                  <a:pt x="0" y="89297"/>
                </a:lnTo>
                <a:lnTo>
                  <a:pt x="8930" y="107156"/>
                </a:lnTo>
                <a:lnTo>
                  <a:pt x="44649" y="116086"/>
                </a:lnTo>
                <a:lnTo>
                  <a:pt x="98227" y="116086"/>
                </a:lnTo>
                <a:lnTo>
                  <a:pt x="98227"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49" name="Freeform 6148"/>
          <p:cNvSpPr/>
          <p:nvPr/>
        </p:nvSpPr>
        <p:spPr bwMode="auto">
          <a:xfrm>
            <a:off x="5581055" y="267891"/>
            <a:ext cx="62509" cy="196454"/>
          </a:xfrm>
          <a:custGeom>
            <a:avLst/>
            <a:gdLst/>
            <a:ahLst/>
            <a:cxnLst/>
            <a:rect l="0" t="0" r="0" b="0"/>
            <a:pathLst>
              <a:path w="62509" h="196454">
                <a:moveTo>
                  <a:pt x="62508" y="0"/>
                </a:moveTo>
                <a:lnTo>
                  <a:pt x="53578" y="0"/>
                </a:lnTo>
                <a:lnTo>
                  <a:pt x="53578" y="0"/>
                </a:lnTo>
                <a:lnTo>
                  <a:pt x="44648" y="0"/>
                </a:lnTo>
                <a:lnTo>
                  <a:pt x="44648" y="0"/>
                </a:lnTo>
                <a:lnTo>
                  <a:pt x="35718" y="0"/>
                </a:lnTo>
                <a:lnTo>
                  <a:pt x="26789" y="26789"/>
                </a:lnTo>
                <a:lnTo>
                  <a:pt x="17859" y="53578"/>
                </a:lnTo>
                <a:lnTo>
                  <a:pt x="8929" y="89296"/>
                </a:lnTo>
                <a:lnTo>
                  <a:pt x="0" y="116086"/>
                </a:lnTo>
                <a:lnTo>
                  <a:pt x="0" y="142875"/>
                </a:lnTo>
                <a:lnTo>
                  <a:pt x="0" y="169664"/>
                </a:lnTo>
                <a:lnTo>
                  <a:pt x="8929" y="187523"/>
                </a:lnTo>
                <a:lnTo>
                  <a:pt x="17859" y="187523"/>
                </a:lnTo>
                <a:lnTo>
                  <a:pt x="35718" y="196453"/>
                </a:lnTo>
                <a:lnTo>
                  <a:pt x="53578" y="187523"/>
                </a:lnTo>
                <a:lnTo>
                  <a:pt x="53578"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0" name="Freeform 6149"/>
          <p:cNvSpPr/>
          <p:nvPr/>
        </p:nvSpPr>
        <p:spPr bwMode="auto">
          <a:xfrm>
            <a:off x="5759648" y="392906"/>
            <a:ext cx="267892" cy="35720"/>
          </a:xfrm>
          <a:custGeom>
            <a:avLst/>
            <a:gdLst/>
            <a:ahLst/>
            <a:cxnLst/>
            <a:rect l="0" t="0" r="0" b="0"/>
            <a:pathLst>
              <a:path w="267892" h="35720">
                <a:moveTo>
                  <a:pt x="0" y="35719"/>
                </a:moveTo>
                <a:lnTo>
                  <a:pt x="0" y="26789"/>
                </a:lnTo>
                <a:lnTo>
                  <a:pt x="8930" y="17860"/>
                </a:lnTo>
                <a:lnTo>
                  <a:pt x="26790" y="8930"/>
                </a:lnTo>
                <a:lnTo>
                  <a:pt x="53579" y="0"/>
                </a:lnTo>
                <a:lnTo>
                  <a:pt x="89297" y="0"/>
                </a:lnTo>
                <a:lnTo>
                  <a:pt x="133946" y="0"/>
                </a:lnTo>
                <a:lnTo>
                  <a:pt x="187524" y="0"/>
                </a:lnTo>
                <a:lnTo>
                  <a:pt x="232172" y="8930"/>
                </a:lnTo>
                <a:lnTo>
                  <a:pt x="267891" y="8930"/>
                </a:lnTo>
                <a:lnTo>
                  <a:pt x="267891"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1" name="Freeform 6150"/>
          <p:cNvSpPr/>
          <p:nvPr/>
        </p:nvSpPr>
        <p:spPr bwMode="auto">
          <a:xfrm>
            <a:off x="3839766" y="598289"/>
            <a:ext cx="214313" cy="62509"/>
          </a:xfrm>
          <a:custGeom>
            <a:avLst/>
            <a:gdLst/>
            <a:ahLst/>
            <a:cxnLst/>
            <a:rect l="0" t="0" r="0" b="0"/>
            <a:pathLst>
              <a:path w="214313" h="62509">
                <a:moveTo>
                  <a:pt x="0" y="53578"/>
                </a:moveTo>
                <a:lnTo>
                  <a:pt x="0" y="53578"/>
                </a:lnTo>
                <a:lnTo>
                  <a:pt x="0" y="53578"/>
                </a:lnTo>
                <a:lnTo>
                  <a:pt x="0" y="62508"/>
                </a:lnTo>
                <a:lnTo>
                  <a:pt x="8929" y="62508"/>
                </a:lnTo>
                <a:lnTo>
                  <a:pt x="26789" y="62508"/>
                </a:lnTo>
                <a:lnTo>
                  <a:pt x="53578" y="62508"/>
                </a:lnTo>
                <a:lnTo>
                  <a:pt x="80367" y="53578"/>
                </a:lnTo>
                <a:lnTo>
                  <a:pt x="107156" y="53578"/>
                </a:lnTo>
                <a:lnTo>
                  <a:pt x="142875" y="44649"/>
                </a:lnTo>
                <a:lnTo>
                  <a:pt x="169664" y="35719"/>
                </a:lnTo>
                <a:lnTo>
                  <a:pt x="196453" y="26789"/>
                </a:lnTo>
                <a:lnTo>
                  <a:pt x="214312" y="17859"/>
                </a:lnTo>
                <a:lnTo>
                  <a:pt x="214312" y="0"/>
                </a:lnTo>
                <a:lnTo>
                  <a:pt x="21431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2" name="Freeform 6151"/>
          <p:cNvSpPr/>
          <p:nvPr/>
        </p:nvSpPr>
        <p:spPr bwMode="auto">
          <a:xfrm>
            <a:off x="3777258" y="723305"/>
            <a:ext cx="312540" cy="187524"/>
          </a:xfrm>
          <a:custGeom>
            <a:avLst/>
            <a:gdLst/>
            <a:ahLst/>
            <a:cxnLst/>
            <a:rect l="0" t="0" r="0" b="0"/>
            <a:pathLst>
              <a:path w="312540" h="187524">
                <a:moveTo>
                  <a:pt x="53578" y="0"/>
                </a:moveTo>
                <a:lnTo>
                  <a:pt x="44648" y="8929"/>
                </a:lnTo>
                <a:lnTo>
                  <a:pt x="26789" y="26789"/>
                </a:lnTo>
                <a:lnTo>
                  <a:pt x="8930" y="44648"/>
                </a:lnTo>
                <a:lnTo>
                  <a:pt x="0" y="62507"/>
                </a:lnTo>
                <a:lnTo>
                  <a:pt x="0" y="62507"/>
                </a:lnTo>
                <a:lnTo>
                  <a:pt x="26789" y="62507"/>
                </a:lnTo>
                <a:lnTo>
                  <a:pt x="62508" y="62507"/>
                </a:lnTo>
                <a:lnTo>
                  <a:pt x="116086" y="53578"/>
                </a:lnTo>
                <a:lnTo>
                  <a:pt x="169664" y="44648"/>
                </a:lnTo>
                <a:lnTo>
                  <a:pt x="223242" y="44648"/>
                </a:lnTo>
                <a:lnTo>
                  <a:pt x="267890" y="53578"/>
                </a:lnTo>
                <a:lnTo>
                  <a:pt x="303609" y="80367"/>
                </a:lnTo>
                <a:lnTo>
                  <a:pt x="312539" y="98226"/>
                </a:lnTo>
                <a:lnTo>
                  <a:pt x="303609" y="125015"/>
                </a:lnTo>
                <a:lnTo>
                  <a:pt x="267890" y="142875"/>
                </a:lnTo>
                <a:lnTo>
                  <a:pt x="232172" y="169664"/>
                </a:lnTo>
                <a:lnTo>
                  <a:pt x="178594" y="178593"/>
                </a:lnTo>
                <a:lnTo>
                  <a:pt x="142875" y="187523"/>
                </a:lnTo>
                <a:lnTo>
                  <a:pt x="98226" y="187523"/>
                </a:lnTo>
                <a:lnTo>
                  <a:pt x="80367" y="169664"/>
                </a:lnTo>
                <a:lnTo>
                  <a:pt x="71437" y="151804"/>
                </a:lnTo>
                <a:lnTo>
                  <a:pt x="71437"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3" name="Freeform 6152"/>
          <p:cNvSpPr/>
          <p:nvPr/>
        </p:nvSpPr>
        <p:spPr bwMode="auto">
          <a:xfrm>
            <a:off x="4161234" y="642938"/>
            <a:ext cx="98228" cy="258961"/>
          </a:xfrm>
          <a:custGeom>
            <a:avLst/>
            <a:gdLst/>
            <a:ahLst/>
            <a:cxnLst/>
            <a:rect l="0" t="0" r="0" b="0"/>
            <a:pathLst>
              <a:path w="98228" h="258961">
                <a:moveTo>
                  <a:pt x="98227" y="0"/>
                </a:moveTo>
                <a:lnTo>
                  <a:pt x="89297" y="0"/>
                </a:lnTo>
                <a:lnTo>
                  <a:pt x="80368" y="8929"/>
                </a:lnTo>
                <a:lnTo>
                  <a:pt x="71438" y="26789"/>
                </a:lnTo>
                <a:lnTo>
                  <a:pt x="62508" y="53578"/>
                </a:lnTo>
                <a:lnTo>
                  <a:pt x="44649" y="98226"/>
                </a:lnTo>
                <a:lnTo>
                  <a:pt x="35719" y="142874"/>
                </a:lnTo>
                <a:lnTo>
                  <a:pt x="17860" y="178593"/>
                </a:lnTo>
                <a:lnTo>
                  <a:pt x="8930" y="214312"/>
                </a:lnTo>
                <a:lnTo>
                  <a:pt x="0" y="241101"/>
                </a:lnTo>
                <a:lnTo>
                  <a:pt x="0" y="258960"/>
                </a:lnTo>
                <a:lnTo>
                  <a:pt x="8930" y="258960"/>
                </a:lnTo>
                <a:lnTo>
                  <a:pt x="17860" y="250031"/>
                </a:lnTo>
                <a:lnTo>
                  <a:pt x="26789" y="232171"/>
                </a:lnTo>
                <a:lnTo>
                  <a:pt x="26789" y="23217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4" name="Freeform 6153"/>
          <p:cNvSpPr/>
          <p:nvPr/>
        </p:nvSpPr>
        <p:spPr bwMode="auto">
          <a:xfrm>
            <a:off x="4286250" y="634008"/>
            <a:ext cx="258962" cy="214313"/>
          </a:xfrm>
          <a:custGeom>
            <a:avLst/>
            <a:gdLst/>
            <a:ahLst/>
            <a:cxnLst/>
            <a:rect l="0" t="0" r="0" b="0"/>
            <a:pathLst>
              <a:path w="258962" h="214313">
                <a:moveTo>
                  <a:pt x="44648" y="26789"/>
                </a:moveTo>
                <a:lnTo>
                  <a:pt x="44648" y="26789"/>
                </a:lnTo>
                <a:lnTo>
                  <a:pt x="53578" y="26789"/>
                </a:lnTo>
                <a:lnTo>
                  <a:pt x="62508" y="26789"/>
                </a:lnTo>
                <a:lnTo>
                  <a:pt x="80367" y="26789"/>
                </a:lnTo>
                <a:lnTo>
                  <a:pt x="98227" y="17859"/>
                </a:lnTo>
                <a:lnTo>
                  <a:pt x="125016" y="17859"/>
                </a:lnTo>
                <a:lnTo>
                  <a:pt x="160734" y="8930"/>
                </a:lnTo>
                <a:lnTo>
                  <a:pt x="196453" y="8930"/>
                </a:lnTo>
                <a:lnTo>
                  <a:pt x="223242" y="0"/>
                </a:lnTo>
                <a:lnTo>
                  <a:pt x="232172" y="8930"/>
                </a:lnTo>
                <a:lnTo>
                  <a:pt x="241102" y="8930"/>
                </a:lnTo>
                <a:lnTo>
                  <a:pt x="223242" y="26789"/>
                </a:lnTo>
                <a:lnTo>
                  <a:pt x="205383" y="44648"/>
                </a:lnTo>
                <a:lnTo>
                  <a:pt x="187523" y="62508"/>
                </a:lnTo>
                <a:lnTo>
                  <a:pt x="160734" y="71437"/>
                </a:lnTo>
                <a:lnTo>
                  <a:pt x="142875" y="89297"/>
                </a:lnTo>
                <a:lnTo>
                  <a:pt x="142875" y="98226"/>
                </a:lnTo>
                <a:lnTo>
                  <a:pt x="142875" y="107156"/>
                </a:lnTo>
                <a:lnTo>
                  <a:pt x="160734" y="116086"/>
                </a:lnTo>
                <a:lnTo>
                  <a:pt x="187523" y="125015"/>
                </a:lnTo>
                <a:lnTo>
                  <a:pt x="214313" y="133945"/>
                </a:lnTo>
                <a:lnTo>
                  <a:pt x="241102" y="142875"/>
                </a:lnTo>
                <a:lnTo>
                  <a:pt x="258961" y="160734"/>
                </a:lnTo>
                <a:lnTo>
                  <a:pt x="258961" y="178593"/>
                </a:lnTo>
                <a:lnTo>
                  <a:pt x="241102" y="187523"/>
                </a:lnTo>
                <a:lnTo>
                  <a:pt x="196453" y="196453"/>
                </a:lnTo>
                <a:lnTo>
                  <a:pt x="151805" y="205383"/>
                </a:lnTo>
                <a:lnTo>
                  <a:pt x="98227" y="214312"/>
                </a:lnTo>
                <a:lnTo>
                  <a:pt x="53578" y="214312"/>
                </a:lnTo>
                <a:lnTo>
                  <a:pt x="17859" y="214312"/>
                </a:lnTo>
                <a:lnTo>
                  <a:pt x="0" y="214312"/>
                </a:lnTo>
                <a:lnTo>
                  <a:pt x="0"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5" name="Freeform 6154"/>
          <p:cNvSpPr/>
          <p:nvPr/>
        </p:nvSpPr>
        <p:spPr bwMode="auto">
          <a:xfrm>
            <a:off x="4732734" y="571500"/>
            <a:ext cx="232173" cy="285751"/>
          </a:xfrm>
          <a:custGeom>
            <a:avLst/>
            <a:gdLst/>
            <a:ahLst/>
            <a:cxnLst/>
            <a:rect l="0" t="0" r="0" b="0"/>
            <a:pathLst>
              <a:path w="232173" h="285751">
                <a:moveTo>
                  <a:pt x="44649" y="26789"/>
                </a:moveTo>
                <a:lnTo>
                  <a:pt x="35719" y="35719"/>
                </a:lnTo>
                <a:lnTo>
                  <a:pt x="26789" y="44648"/>
                </a:lnTo>
                <a:lnTo>
                  <a:pt x="17860" y="71438"/>
                </a:lnTo>
                <a:lnTo>
                  <a:pt x="8930" y="107156"/>
                </a:lnTo>
                <a:lnTo>
                  <a:pt x="0" y="151805"/>
                </a:lnTo>
                <a:lnTo>
                  <a:pt x="0" y="187523"/>
                </a:lnTo>
                <a:lnTo>
                  <a:pt x="0" y="223242"/>
                </a:lnTo>
                <a:lnTo>
                  <a:pt x="0" y="258961"/>
                </a:lnTo>
                <a:lnTo>
                  <a:pt x="0" y="276820"/>
                </a:lnTo>
                <a:lnTo>
                  <a:pt x="0" y="285750"/>
                </a:lnTo>
                <a:lnTo>
                  <a:pt x="0" y="276820"/>
                </a:lnTo>
                <a:lnTo>
                  <a:pt x="8930" y="258961"/>
                </a:lnTo>
                <a:lnTo>
                  <a:pt x="8930" y="241101"/>
                </a:lnTo>
                <a:lnTo>
                  <a:pt x="17860" y="205383"/>
                </a:lnTo>
                <a:lnTo>
                  <a:pt x="17860" y="160734"/>
                </a:lnTo>
                <a:lnTo>
                  <a:pt x="26789" y="116086"/>
                </a:lnTo>
                <a:lnTo>
                  <a:pt x="35719" y="71438"/>
                </a:lnTo>
                <a:lnTo>
                  <a:pt x="35719" y="35719"/>
                </a:lnTo>
                <a:lnTo>
                  <a:pt x="44649" y="8930"/>
                </a:lnTo>
                <a:lnTo>
                  <a:pt x="53579" y="0"/>
                </a:lnTo>
                <a:lnTo>
                  <a:pt x="62508" y="8930"/>
                </a:lnTo>
                <a:lnTo>
                  <a:pt x="71438" y="26789"/>
                </a:lnTo>
                <a:lnTo>
                  <a:pt x="89297" y="62508"/>
                </a:lnTo>
                <a:lnTo>
                  <a:pt x="98227" y="107156"/>
                </a:lnTo>
                <a:lnTo>
                  <a:pt x="107157" y="151805"/>
                </a:lnTo>
                <a:lnTo>
                  <a:pt x="116086" y="187523"/>
                </a:lnTo>
                <a:lnTo>
                  <a:pt x="125016" y="232172"/>
                </a:lnTo>
                <a:lnTo>
                  <a:pt x="133946" y="258961"/>
                </a:lnTo>
                <a:lnTo>
                  <a:pt x="133946" y="267891"/>
                </a:lnTo>
                <a:lnTo>
                  <a:pt x="151805" y="276820"/>
                </a:lnTo>
                <a:lnTo>
                  <a:pt x="160735" y="267891"/>
                </a:lnTo>
                <a:lnTo>
                  <a:pt x="169664" y="250031"/>
                </a:lnTo>
                <a:lnTo>
                  <a:pt x="187524" y="214312"/>
                </a:lnTo>
                <a:lnTo>
                  <a:pt x="196454" y="169664"/>
                </a:lnTo>
                <a:lnTo>
                  <a:pt x="214313" y="116086"/>
                </a:lnTo>
                <a:lnTo>
                  <a:pt x="214313" y="71438"/>
                </a:lnTo>
                <a:lnTo>
                  <a:pt x="214313" y="35719"/>
                </a:lnTo>
                <a:lnTo>
                  <a:pt x="214313" y="8930"/>
                </a:lnTo>
                <a:lnTo>
                  <a:pt x="214313" y="0"/>
                </a:lnTo>
                <a:lnTo>
                  <a:pt x="214313" y="8930"/>
                </a:lnTo>
                <a:lnTo>
                  <a:pt x="214313" y="17859"/>
                </a:lnTo>
                <a:lnTo>
                  <a:pt x="214313" y="26789"/>
                </a:lnTo>
                <a:lnTo>
                  <a:pt x="232172" y="44648"/>
                </a:lnTo>
                <a:lnTo>
                  <a:pt x="232172"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6" name="Freeform 6155"/>
          <p:cNvSpPr/>
          <p:nvPr/>
        </p:nvSpPr>
        <p:spPr bwMode="auto">
          <a:xfrm>
            <a:off x="4964906" y="687586"/>
            <a:ext cx="133947" cy="151806"/>
          </a:xfrm>
          <a:custGeom>
            <a:avLst/>
            <a:gdLst/>
            <a:ahLst/>
            <a:cxnLst/>
            <a:rect l="0" t="0" r="0" b="0"/>
            <a:pathLst>
              <a:path w="133947" h="151806">
                <a:moveTo>
                  <a:pt x="80367" y="35719"/>
                </a:moveTo>
                <a:lnTo>
                  <a:pt x="71438" y="53578"/>
                </a:lnTo>
                <a:lnTo>
                  <a:pt x="53578" y="62508"/>
                </a:lnTo>
                <a:lnTo>
                  <a:pt x="35719" y="89297"/>
                </a:lnTo>
                <a:lnTo>
                  <a:pt x="17860" y="116086"/>
                </a:lnTo>
                <a:lnTo>
                  <a:pt x="8930" y="133945"/>
                </a:lnTo>
                <a:lnTo>
                  <a:pt x="8930" y="142875"/>
                </a:lnTo>
                <a:lnTo>
                  <a:pt x="8930" y="151805"/>
                </a:lnTo>
                <a:lnTo>
                  <a:pt x="26789" y="151805"/>
                </a:lnTo>
                <a:lnTo>
                  <a:pt x="44649" y="142875"/>
                </a:lnTo>
                <a:lnTo>
                  <a:pt x="71438" y="125015"/>
                </a:lnTo>
                <a:lnTo>
                  <a:pt x="98227" y="107156"/>
                </a:lnTo>
                <a:lnTo>
                  <a:pt x="125016" y="80367"/>
                </a:lnTo>
                <a:lnTo>
                  <a:pt x="133946" y="53578"/>
                </a:lnTo>
                <a:lnTo>
                  <a:pt x="133946" y="26789"/>
                </a:lnTo>
                <a:lnTo>
                  <a:pt x="125016" y="8930"/>
                </a:lnTo>
                <a:lnTo>
                  <a:pt x="98227" y="0"/>
                </a:lnTo>
                <a:lnTo>
                  <a:pt x="62508" y="0"/>
                </a:lnTo>
                <a:lnTo>
                  <a:pt x="35719" y="8930"/>
                </a:lnTo>
                <a:lnTo>
                  <a:pt x="8930" y="26789"/>
                </a:lnTo>
                <a:lnTo>
                  <a:pt x="0" y="44648"/>
                </a:lnTo>
                <a:lnTo>
                  <a:pt x="0" y="53578"/>
                </a:lnTo>
                <a:lnTo>
                  <a:pt x="0"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7" name="Freeform 6156"/>
          <p:cNvSpPr/>
          <p:nvPr/>
        </p:nvSpPr>
        <p:spPr bwMode="auto">
          <a:xfrm>
            <a:off x="5134570" y="562570"/>
            <a:ext cx="125017" cy="312540"/>
          </a:xfrm>
          <a:custGeom>
            <a:avLst/>
            <a:gdLst/>
            <a:ahLst/>
            <a:cxnLst/>
            <a:rect l="0" t="0" r="0" b="0"/>
            <a:pathLst>
              <a:path w="125017" h="312540">
                <a:moveTo>
                  <a:pt x="44649" y="0"/>
                </a:moveTo>
                <a:lnTo>
                  <a:pt x="44649" y="0"/>
                </a:lnTo>
                <a:lnTo>
                  <a:pt x="44649" y="0"/>
                </a:lnTo>
                <a:lnTo>
                  <a:pt x="44649" y="0"/>
                </a:lnTo>
                <a:lnTo>
                  <a:pt x="35719" y="8930"/>
                </a:lnTo>
                <a:lnTo>
                  <a:pt x="35719" y="26789"/>
                </a:lnTo>
                <a:lnTo>
                  <a:pt x="35719" y="53578"/>
                </a:lnTo>
                <a:lnTo>
                  <a:pt x="26789" y="89297"/>
                </a:lnTo>
                <a:lnTo>
                  <a:pt x="17860" y="133946"/>
                </a:lnTo>
                <a:lnTo>
                  <a:pt x="8930" y="178594"/>
                </a:lnTo>
                <a:lnTo>
                  <a:pt x="0" y="223242"/>
                </a:lnTo>
                <a:lnTo>
                  <a:pt x="0" y="258961"/>
                </a:lnTo>
                <a:lnTo>
                  <a:pt x="8930" y="285750"/>
                </a:lnTo>
                <a:lnTo>
                  <a:pt x="17860" y="303610"/>
                </a:lnTo>
                <a:lnTo>
                  <a:pt x="44649" y="312539"/>
                </a:lnTo>
                <a:lnTo>
                  <a:pt x="71438" y="312539"/>
                </a:lnTo>
                <a:lnTo>
                  <a:pt x="98227" y="294680"/>
                </a:lnTo>
                <a:lnTo>
                  <a:pt x="116086" y="267891"/>
                </a:lnTo>
                <a:lnTo>
                  <a:pt x="125016" y="232172"/>
                </a:lnTo>
                <a:lnTo>
                  <a:pt x="125016" y="196453"/>
                </a:lnTo>
                <a:lnTo>
                  <a:pt x="125016"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8" name="Freeform 6157"/>
          <p:cNvSpPr/>
          <p:nvPr/>
        </p:nvSpPr>
        <p:spPr bwMode="auto">
          <a:xfrm>
            <a:off x="4920258" y="642938"/>
            <a:ext cx="401837" cy="62508"/>
          </a:xfrm>
          <a:custGeom>
            <a:avLst/>
            <a:gdLst/>
            <a:ahLst/>
            <a:cxnLst/>
            <a:rect l="0" t="0" r="0" b="0"/>
            <a:pathLst>
              <a:path w="401837" h="62508">
                <a:moveTo>
                  <a:pt x="0" y="62507"/>
                </a:moveTo>
                <a:lnTo>
                  <a:pt x="8930" y="62507"/>
                </a:lnTo>
                <a:lnTo>
                  <a:pt x="17859" y="62507"/>
                </a:lnTo>
                <a:lnTo>
                  <a:pt x="44648" y="53578"/>
                </a:lnTo>
                <a:lnTo>
                  <a:pt x="89297" y="44648"/>
                </a:lnTo>
                <a:lnTo>
                  <a:pt x="142875" y="35718"/>
                </a:lnTo>
                <a:lnTo>
                  <a:pt x="214312" y="26789"/>
                </a:lnTo>
                <a:lnTo>
                  <a:pt x="285750" y="17859"/>
                </a:lnTo>
                <a:lnTo>
                  <a:pt x="348258" y="8929"/>
                </a:lnTo>
                <a:lnTo>
                  <a:pt x="401836" y="0"/>
                </a:lnTo>
                <a:lnTo>
                  <a:pt x="40183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59" name="Freeform 6158"/>
          <p:cNvSpPr/>
          <p:nvPr/>
        </p:nvSpPr>
        <p:spPr bwMode="auto">
          <a:xfrm>
            <a:off x="5232797" y="705445"/>
            <a:ext cx="241102" cy="125017"/>
          </a:xfrm>
          <a:custGeom>
            <a:avLst/>
            <a:gdLst/>
            <a:ahLst/>
            <a:cxnLst/>
            <a:rect l="0" t="0" r="0" b="0"/>
            <a:pathLst>
              <a:path w="241102" h="125017">
                <a:moveTo>
                  <a:pt x="0" y="71438"/>
                </a:moveTo>
                <a:lnTo>
                  <a:pt x="0" y="71438"/>
                </a:lnTo>
                <a:lnTo>
                  <a:pt x="8930" y="71438"/>
                </a:lnTo>
                <a:lnTo>
                  <a:pt x="17859" y="71438"/>
                </a:lnTo>
                <a:lnTo>
                  <a:pt x="35719" y="71438"/>
                </a:lnTo>
                <a:lnTo>
                  <a:pt x="44648" y="62508"/>
                </a:lnTo>
                <a:lnTo>
                  <a:pt x="62508" y="53578"/>
                </a:lnTo>
                <a:lnTo>
                  <a:pt x="80367" y="53578"/>
                </a:lnTo>
                <a:lnTo>
                  <a:pt x="107156" y="44649"/>
                </a:lnTo>
                <a:lnTo>
                  <a:pt x="125016" y="35719"/>
                </a:lnTo>
                <a:lnTo>
                  <a:pt x="133945" y="26789"/>
                </a:lnTo>
                <a:lnTo>
                  <a:pt x="142875" y="17860"/>
                </a:lnTo>
                <a:lnTo>
                  <a:pt x="142875" y="8930"/>
                </a:lnTo>
                <a:lnTo>
                  <a:pt x="133945" y="0"/>
                </a:lnTo>
                <a:lnTo>
                  <a:pt x="116086" y="0"/>
                </a:lnTo>
                <a:lnTo>
                  <a:pt x="98226" y="8930"/>
                </a:lnTo>
                <a:lnTo>
                  <a:pt x="71437" y="17860"/>
                </a:lnTo>
                <a:lnTo>
                  <a:pt x="44648" y="44649"/>
                </a:lnTo>
                <a:lnTo>
                  <a:pt x="26789" y="62508"/>
                </a:lnTo>
                <a:lnTo>
                  <a:pt x="8930" y="80367"/>
                </a:lnTo>
                <a:lnTo>
                  <a:pt x="8930" y="98227"/>
                </a:lnTo>
                <a:lnTo>
                  <a:pt x="17859" y="116086"/>
                </a:lnTo>
                <a:lnTo>
                  <a:pt x="44648" y="125016"/>
                </a:lnTo>
                <a:lnTo>
                  <a:pt x="80367" y="125016"/>
                </a:lnTo>
                <a:lnTo>
                  <a:pt x="125016" y="125016"/>
                </a:lnTo>
                <a:lnTo>
                  <a:pt x="169664" y="116086"/>
                </a:lnTo>
                <a:lnTo>
                  <a:pt x="205383" y="107156"/>
                </a:lnTo>
                <a:lnTo>
                  <a:pt x="241101" y="89297"/>
                </a:lnTo>
                <a:lnTo>
                  <a:pt x="241101"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0" name="Freeform 6159"/>
          <p:cNvSpPr/>
          <p:nvPr/>
        </p:nvSpPr>
        <p:spPr bwMode="auto">
          <a:xfrm>
            <a:off x="5402461" y="669727"/>
            <a:ext cx="169665" cy="169665"/>
          </a:xfrm>
          <a:custGeom>
            <a:avLst/>
            <a:gdLst/>
            <a:ahLst/>
            <a:cxnLst/>
            <a:rect l="0" t="0" r="0" b="0"/>
            <a:pathLst>
              <a:path w="169665" h="169665">
                <a:moveTo>
                  <a:pt x="71437" y="0"/>
                </a:moveTo>
                <a:lnTo>
                  <a:pt x="71437" y="0"/>
                </a:lnTo>
                <a:lnTo>
                  <a:pt x="71437" y="0"/>
                </a:lnTo>
                <a:lnTo>
                  <a:pt x="71437" y="0"/>
                </a:lnTo>
                <a:lnTo>
                  <a:pt x="80367" y="8929"/>
                </a:lnTo>
                <a:lnTo>
                  <a:pt x="89297" y="8929"/>
                </a:lnTo>
                <a:lnTo>
                  <a:pt x="107156" y="17859"/>
                </a:lnTo>
                <a:lnTo>
                  <a:pt x="116086" y="26789"/>
                </a:lnTo>
                <a:lnTo>
                  <a:pt x="133945" y="35718"/>
                </a:lnTo>
                <a:lnTo>
                  <a:pt x="160734" y="53578"/>
                </a:lnTo>
                <a:lnTo>
                  <a:pt x="169664" y="80367"/>
                </a:lnTo>
                <a:lnTo>
                  <a:pt x="169664" y="98226"/>
                </a:lnTo>
                <a:lnTo>
                  <a:pt x="160734" y="125015"/>
                </a:lnTo>
                <a:lnTo>
                  <a:pt x="133945" y="142874"/>
                </a:lnTo>
                <a:lnTo>
                  <a:pt x="107156" y="160734"/>
                </a:lnTo>
                <a:lnTo>
                  <a:pt x="62508" y="169664"/>
                </a:lnTo>
                <a:lnTo>
                  <a:pt x="35719" y="169664"/>
                </a:lnTo>
                <a:lnTo>
                  <a:pt x="8930" y="160734"/>
                </a:lnTo>
                <a:lnTo>
                  <a:pt x="0" y="151804"/>
                </a:lnTo>
                <a:lnTo>
                  <a:pt x="0" y="133945"/>
                </a:lnTo>
                <a:lnTo>
                  <a:pt x="0"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1" name="Freeform 6160"/>
          <p:cNvSpPr/>
          <p:nvPr/>
        </p:nvSpPr>
        <p:spPr bwMode="auto">
          <a:xfrm>
            <a:off x="5643563" y="589359"/>
            <a:ext cx="178594" cy="187525"/>
          </a:xfrm>
          <a:custGeom>
            <a:avLst/>
            <a:gdLst/>
            <a:ahLst/>
            <a:cxnLst/>
            <a:rect l="0" t="0" r="0" b="0"/>
            <a:pathLst>
              <a:path w="178594" h="187525">
                <a:moveTo>
                  <a:pt x="53578" y="0"/>
                </a:moveTo>
                <a:lnTo>
                  <a:pt x="53578" y="0"/>
                </a:lnTo>
                <a:lnTo>
                  <a:pt x="44648" y="17860"/>
                </a:lnTo>
                <a:lnTo>
                  <a:pt x="26789" y="35719"/>
                </a:lnTo>
                <a:lnTo>
                  <a:pt x="8929" y="62508"/>
                </a:lnTo>
                <a:lnTo>
                  <a:pt x="0" y="98227"/>
                </a:lnTo>
                <a:lnTo>
                  <a:pt x="0" y="125016"/>
                </a:lnTo>
                <a:lnTo>
                  <a:pt x="0" y="151805"/>
                </a:lnTo>
                <a:lnTo>
                  <a:pt x="8929" y="169664"/>
                </a:lnTo>
                <a:lnTo>
                  <a:pt x="17859" y="187524"/>
                </a:lnTo>
                <a:lnTo>
                  <a:pt x="44648" y="187524"/>
                </a:lnTo>
                <a:lnTo>
                  <a:pt x="71437" y="178594"/>
                </a:lnTo>
                <a:lnTo>
                  <a:pt x="98226" y="169664"/>
                </a:lnTo>
                <a:lnTo>
                  <a:pt x="125015" y="142875"/>
                </a:lnTo>
                <a:lnTo>
                  <a:pt x="151804" y="125016"/>
                </a:lnTo>
                <a:lnTo>
                  <a:pt x="169664" y="98227"/>
                </a:lnTo>
                <a:lnTo>
                  <a:pt x="178593" y="62508"/>
                </a:lnTo>
                <a:lnTo>
                  <a:pt x="169664" y="44649"/>
                </a:lnTo>
                <a:lnTo>
                  <a:pt x="151804" y="26789"/>
                </a:lnTo>
                <a:lnTo>
                  <a:pt x="125015" y="26789"/>
                </a:lnTo>
                <a:lnTo>
                  <a:pt x="98226" y="35719"/>
                </a:lnTo>
                <a:lnTo>
                  <a:pt x="80367" y="53579"/>
                </a:lnTo>
                <a:lnTo>
                  <a:pt x="71437" y="80368"/>
                </a:lnTo>
                <a:lnTo>
                  <a:pt x="71437" y="98227"/>
                </a:lnTo>
                <a:lnTo>
                  <a:pt x="71437"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2" name="Freeform 6161"/>
          <p:cNvSpPr/>
          <p:nvPr/>
        </p:nvSpPr>
        <p:spPr bwMode="auto">
          <a:xfrm>
            <a:off x="5875734" y="589359"/>
            <a:ext cx="44650" cy="250033"/>
          </a:xfrm>
          <a:custGeom>
            <a:avLst/>
            <a:gdLst/>
            <a:ahLst/>
            <a:cxnLst/>
            <a:rect l="0" t="0" r="0" b="0"/>
            <a:pathLst>
              <a:path w="44650" h="250033">
                <a:moveTo>
                  <a:pt x="44649" y="0"/>
                </a:moveTo>
                <a:lnTo>
                  <a:pt x="44649" y="8930"/>
                </a:lnTo>
                <a:lnTo>
                  <a:pt x="35719" y="26789"/>
                </a:lnTo>
                <a:lnTo>
                  <a:pt x="26789" y="53579"/>
                </a:lnTo>
                <a:lnTo>
                  <a:pt x="17860" y="80368"/>
                </a:lnTo>
                <a:lnTo>
                  <a:pt x="8930" y="125016"/>
                </a:lnTo>
                <a:lnTo>
                  <a:pt x="0" y="160735"/>
                </a:lnTo>
                <a:lnTo>
                  <a:pt x="0" y="196453"/>
                </a:lnTo>
                <a:lnTo>
                  <a:pt x="0" y="223242"/>
                </a:lnTo>
                <a:lnTo>
                  <a:pt x="8930" y="241102"/>
                </a:lnTo>
                <a:lnTo>
                  <a:pt x="17860" y="250032"/>
                </a:lnTo>
                <a:lnTo>
                  <a:pt x="26789" y="241102"/>
                </a:lnTo>
                <a:lnTo>
                  <a:pt x="26789"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3" name="Freeform 6162"/>
          <p:cNvSpPr/>
          <p:nvPr/>
        </p:nvSpPr>
        <p:spPr bwMode="auto">
          <a:xfrm>
            <a:off x="6107906" y="678656"/>
            <a:ext cx="205384" cy="17861"/>
          </a:xfrm>
          <a:custGeom>
            <a:avLst/>
            <a:gdLst/>
            <a:ahLst/>
            <a:cxnLst/>
            <a:rect l="0" t="0" r="0" b="0"/>
            <a:pathLst>
              <a:path w="205384" h="17861">
                <a:moveTo>
                  <a:pt x="0" y="17860"/>
                </a:moveTo>
                <a:lnTo>
                  <a:pt x="17860" y="17860"/>
                </a:lnTo>
                <a:lnTo>
                  <a:pt x="53578" y="17860"/>
                </a:lnTo>
                <a:lnTo>
                  <a:pt x="89297" y="17860"/>
                </a:lnTo>
                <a:lnTo>
                  <a:pt x="151805" y="8930"/>
                </a:lnTo>
                <a:lnTo>
                  <a:pt x="205383" y="0"/>
                </a:lnTo>
                <a:lnTo>
                  <a:pt x="20538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4" name="Freeform 6163"/>
          <p:cNvSpPr/>
          <p:nvPr/>
        </p:nvSpPr>
        <p:spPr bwMode="auto">
          <a:xfrm>
            <a:off x="3946922" y="1151930"/>
            <a:ext cx="241102" cy="187524"/>
          </a:xfrm>
          <a:custGeom>
            <a:avLst/>
            <a:gdLst/>
            <a:ahLst/>
            <a:cxnLst/>
            <a:rect l="0" t="0" r="0" b="0"/>
            <a:pathLst>
              <a:path w="241102" h="187524">
                <a:moveTo>
                  <a:pt x="8930" y="35718"/>
                </a:moveTo>
                <a:lnTo>
                  <a:pt x="8930" y="26789"/>
                </a:lnTo>
                <a:lnTo>
                  <a:pt x="0" y="26789"/>
                </a:lnTo>
                <a:lnTo>
                  <a:pt x="0" y="17859"/>
                </a:lnTo>
                <a:lnTo>
                  <a:pt x="0" y="17859"/>
                </a:lnTo>
                <a:lnTo>
                  <a:pt x="0" y="17859"/>
                </a:lnTo>
                <a:lnTo>
                  <a:pt x="0" y="17859"/>
                </a:lnTo>
                <a:lnTo>
                  <a:pt x="8930" y="26789"/>
                </a:lnTo>
                <a:lnTo>
                  <a:pt x="17859" y="44648"/>
                </a:lnTo>
                <a:lnTo>
                  <a:pt x="26789" y="71437"/>
                </a:lnTo>
                <a:lnTo>
                  <a:pt x="35719" y="89297"/>
                </a:lnTo>
                <a:lnTo>
                  <a:pt x="53578" y="116086"/>
                </a:lnTo>
                <a:lnTo>
                  <a:pt x="71437" y="142875"/>
                </a:lnTo>
                <a:lnTo>
                  <a:pt x="89297" y="160734"/>
                </a:lnTo>
                <a:lnTo>
                  <a:pt x="107156" y="178593"/>
                </a:lnTo>
                <a:lnTo>
                  <a:pt x="125016" y="187523"/>
                </a:lnTo>
                <a:lnTo>
                  <a:pt x="142875" y="187523"/>
                </a:lnTo>
                <a:lnTo>
                  <a:pt x="151805" y="169664"/>
                </a:lnTo>
                <a:lnTo>
                  <a:pt x="169664" y="151804"/>
                </a:lnTo>
                <a:lnTo>
                  <a:pt x="178594" y="125015"/>
                </a:lnTo>
                <a:lnTo>
                  <a:pt x="196453" y="89297"/>
                </a:lnTo>
                <a:lnTo>
                  <a:pt x="214312" y="53578"/>
                </a:lnTo>
                <a:lnTo>
                  <a:pt x="223242" y="26789"/>
                </a:lnTo>
                <a:lnTo>
                  <a:pt x="232172" y="8929"/>
                </a:lnTo>
                <a:lnTo>
                  <a:pt x="241101" y="0"/>
                </a:lnTo>
                <a:lnTo>
                  <a:pt x="241101" y="0"/>
                </a:lnTo>
                <a:lnTo>
                  <a:pt x="24110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5" name="Freeform 6164"/>
          <p:cNvSpPr/>
          <p:nvPr/>
        </p:nvSpPr>
        <p:spPr bwMode="auto">
          <a:xfrm>
            <a:off x="4277320" y="1169789"/>
            <a:ext cx="17861" cy="169665"/>
          </a:xfrm>
          <a:custGeom>
            <a:avLst/>
            <a:gdLst/>
            <a:ahLst/>
            <a:cxnLst/>
            <a:rect l="0" t="0" r="0" b="0"/>
            <a:pathLst>
              <a:path w="17861" h="169665">
                <a:moveTo>
                  <a:pt x="17860" y="0"/>
                </a:moveTo>
                <a:lnTo>
                  <a:pt x="17860" y="0"/>
                </a:lnTo>
                <a:lnTo>
                  <a:pt x="17860" y="8930"/>
                </a:lnTo>
                <a:lnTo>
                  <a:pt x="17860" y="35719"/>
                </a:lnTo>
                <a:lnTo>
                  <a:pt x="17860" y="62508"/>
                </a:lnTo>
                <a:lnTo>
                  <a:pt x="8930" y="98227"/>
                </a:lnTo>
                <a:lnTo>
                  <a:pt x="8930" y="125016"/>
                </a:lnTo>
                <a:lnTo>
                  <a:pt x="8930" y="151805"/>
                </a:lnTo>
                <a:lnTo>
                  <a:pt x="0" y="169664"/>
                </a:lnTo>
                <a:lnTo>
                  <a:pt x="0" y="169664"/>
                </a:lnTo>
                <a:lnTo>
                  <a:pt x="8930" y="169664"/>
                </a:lnTo>
                <a:lnTo>
                  <a:pt x="8930" y="151805"/>
                </a:lnTo>
                <a:lnTo>
                  <a:pt x="8930" y="116086"/>
                </a:lnTo>
                <a:lnTo>
                  <a:pt x="17860" y="80367"/>
                </a:lnTo>
                <a:lnTo>
                  <a:pt x="17860"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6" name="Freeform 6165"/>
          <p:cNvSpPr/>
          <p:nvPr/>
        </p:nvSpPr>
        <p:spPr bwMode="auto">
          <a:xfrm>
            <a:off x="3839766" y="1116211"/>
            <a:ext cx="562571" cy="258962"/>
          </a:xfrm>
          <a:custGeom>
            <a:avLst/>
            <a:gdLst/>
            <a:ahLst/>
            <a:cxnLst/>
            <a:rect l="0" t="0" r="0" b="0"/>
            <a:pathLst>
              <a:path w="562571" h="258962">
                <a:moveTo>
                  <a:pt x="35718" y="89297"/>
                </a:moveTo>
                <a:lnTo>
                  <a:pt x="26789" y="89297"/>
                </a:lnTo>
                <a:lnTo>
                  <a:pt x="17859" y="89297"/>
                </a:lnTo>
                <a:lnTo>
                  <a:pt x="8929" y="89297"/>
                </a:lnTo>
                <a:lnTo>
                  <a:pt x="0" y="98226"/>
                </a:lnTo>
                <a:lnTo>
                  <a:pt x="0" y="98226"/>
                </a:lnTo>
                <a:lnTo>
                  <a:pt x="0" y="107156"/>
                </a:lnTo>
                <a:lnTo>
                  <a:pt x="8929" y="107156"/>
                </a:lnTo>
                <a:lnTo>
                  <a:pt x="35718" y="107156"/>
                </a:lnTo>
                <a:lnTo>
                  <a:pt x="62507" y="107156"/>
                </a:lnTo>
                <a:lnTo>
                  <a:pt x="107156" y="98226"/>
                </a:lnTo>
                <a:lnTo>
                  <a:pt x="160734" y="89297"/>
                </a:lnTo>
                <a:lnTo>
                  <a:pt x="223242" y="80367"/>
                </a:lnTo>
                <a:lnTo>
                  <a:pt x="285750" y="62508"/>
                </a:lnTo>
                <a:lnTo>
                  <a:pt x="348257" y="44648"/>
                </a:lnTo>
                <a:lnTo>
                  <a:pt x="401836" y="35719"/>
                </a:lnTo>
                <a:lnTo>
                  <a:pt x="455414" y="17859"/>
                </a:lnTo>
                <a:lnTo>
                  <a:pt x="500062" y="8930"/>
                </a:lnTo>
                <a:lnTo>
                  <a:pt x="526851" y="8930"/>
                </a:lnTo>
                <a:lnTo>
                  <a:pt x="535781" y="0"/>
                </a:lnTo>
                <a:lnTo>
                  <a:pt x="517922" y="8930"/>
                </a:lnTo>
                <a:lnTo>
                  <a:pt x="482203" y="8930"/>
                </a:lnTo>
                <a:lnTo>
                  <a:pt x="419695" y="26789"/>
                </a:lnTo>
                <a:lnTo>
                  <a:pt x="357187" y="44648"/>
                </a:lnTo>
                <a:lnTo>
                  <a:pt x="285750" y="71437"/>
                </a:lnTo>
                <a:lnTo>
                  <a:pt x="214312" y="98226"/>
                </a:lnTo>
                <a:lnTo>
                  <a:pt x="169664" y="116086"/>
                </a:lnTo>
                <a:lnTo>
                  <a:pt x="142875" y="133945"/>
                </a:lnTo>
                <a:lnTo>
                  <a:pt x="142875" y="142875"/>
                </a:lnTo>
                <a:lnTo>
                  <a:pt x="169664" y="142875"/>
                </a:lnTo>
                <a:lnTo>
                  <a:pt x="214312" y="125016"/>
                </a:lnTo>
                <a:lnTo>
                  <a:pt x="276820" y="116086"/>
                </a:lnTo>
                <a:lnTo>
                  <a:pt x="348257" y="98226"/>
                </a:lnTo>
                <a:lnTo>
                  <a:pt x="419695" y="80367"/>
                </a:lnTo>
                <a:lnTo>
                  <a:pt x="482203" y="71437"/>
                </a:lnTo>
                <a:lnTo>
                  <a:pt x="526851" y="62508"/>
                </a:lnTo>
                <a:lnTo>
                  <a:pt x="553640" y="62508"/>
                </a:lnTo>
                <a:lnTo>
                  <a:pt x="544711" y="71437"/>
                </a:lnTo>
                <a:lnTo>
                  <a:pt x="500062" y="89297"/>
                </a:lnTo>
                <a:lnTo>
                  <a:pt x="437554" y="116086"/>
                </a:lnTo>
                <a:lnTo>
                  <a:pt x="357187" y="142875"/>
                </a:lnTo>
                <a:lnTo>
                  <a:pt x="276820" y="178594"/>
                </a:lnTo>
                <a:lnTo>
                  <a:pt x="214312" y="214312"/>
                </a:lnTo>
                <a:lnTo>
                  <a:pt x="169664" y="232172"/>
                </a:lnTo>
                <a:lnTo>
                  <a:pt x="151804" y="250031"/>
                </a:lnTo>
                <a:lnTo>
                  <a:pt x="169664" y="258961"/>
                </a:lnTo>
                <a:lnTo>
                  <a:pt x="214312" y="250031"/>
                </a:lnTo>
                <a:lnTo>
                  <a:pt x="285750" y="241102"/>
                </a:lnTo>
                <a:lnTo>
                  <a:pt x="366117" y="223242"/>
                </a:lnTo>
                <a:lnTo>
                  <a:pt x="446484" y="205383"/>
                </a:lnTo>
                <a:lnTo>
                  <a:pt x="508992" y="187523"/>
                </a:lnTo>
                <a:lnTo>
                  <a:pt x="553640" y="178594"/>
                </a:lnTo>
                <a:lnTo>
                  <a:pt x="562570" y="178594"/>
                </a:lnTo>
                <a:lnTo>
                  <a:pt x="535781" y="178594"/>
                </a:lnTo>
                <a:lnTo>
                  <a:pt x="500062" y="196453"/>
                </a:lnTo>
                <a:lnTo>
                  <a:pt x="437554" y="214312"/>
                </a:lnTo>
                <a:lnTo>
                  <a:pt x="383976" y="241102"/>
                </a:lnTo>
                <a:lnTo>
                  <a:pt x="339328" y="258961"/>
                </a:lnTo>
                <a:lnTo>
                  <a:pt x="339328"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7" name="Freeform 6166"/>
          <p:cNvSpPr/>
          <p:nvPr/>
        </p:nvSpPr>
        <p:spPr bwMode="auto">
          <a:xfrm>
            <a:off x="1535906" y="4455914"/>
            <a:ext cx="2303861" cy="98227"/>
          </a:xfrm>
          <a:custGeom>
            <a:avLst/>
            <a:gdLst/>
            <a:ahLst/>
            <a:cxnLst/>
            <a:rect l="0" t="0" r="0" b="0"/>
            <a:pathLst>
              <a:path w="2303861" h="98227">
                <a:moveTo>
                  <a:pt x="8930" y="44648"/>
                </a:moveTo>
                <a:lnTo>
                  <a:pt x="0" y="44648"/>
                </a:lnTo>
                <a:lnTo>
                  <a:pt x="0" y="44648"/>
                </a:lnTo>
                <a:lnTo>
                  <a:pt x="0" y="44648"/>
                </a:lnTo>
                <a:lnTo>
                  <a:pt x="0" y="44648"/>
                </a:lnTo>
                <a:lnTo>
                  <a:pt x="0" y="44648"/>
                </a:lnTo>
                <a:lnTo>
                  <a:pt x="8930" y="44648"/>
                </a:lnTo>
                <a:lnTo>
                  <a:pt x="17860" y="44648"/>
                </a:lnTo>
                <a:lnTo>
                  <a:pt x="26789" y="44648"/>
                </a:lnTo>
                <a:lnTo>
                  <a:pt x="44649" y="44648"/>
                </a:lnTo>
                <a:lnTo>
                  <a:pt x="62508" y="35718"/>
                </a:lnTo>
                <a:lnTo>
                  <a:pt x="80367" y="35718"/>
                </a:lnTo>
                <a:lnTo>
                  <a:pt x="89297" y="44648"/>
                </a:lnTo>
                <a:lnTo>
                  <a:pt x="116086" y="44648"/>
                </a:lnTo>
                <a:lnTo>
                  <a:pt x="133946" y="44648"/>
                </a:lnTo>
                <a:lnTo>
                  <a:pt x="151805" y="53578"/>
                </a:lnTo>
                <a:lnTo>
                  <a:pt x="178594" y="62507"/>
                </a:lnTo>
                <a:lnTo>
                  <a:pt x="205383" y="62507"/>
                </a:lnTo>
                <a:lnTo>
                  <a:pt x="241102" y="62507"/>
                </a:lnTo>
                <a:lnTo>
                  <a:pt x="285750" y="62507"/>
                </a:lnTo>
                <a:lnTo>
                  <a:pt x="339328" y="62507"/>
                </a:lnTo>
                <a:lnTo>
                  <a:pt x="383977" y="53578"/>
                </a:lnTo>
                <a:lnTo>
                  <a:pt x="446485" y="44648"/>
                </a:lnTo>
                <a:lnTo>
                  <a:pt x="500063" y="35718"/>
                </a:lnTo>
                <a:lnTo>
                  <a:pt x="553641" y="26789"/>
                </a:lnTo>
                <a:lnTo>
                  <a:pt x="607219" y="26789"/>
                </a:lnTo>
                <a:lnTo>
                  <a:pt x="660797" y="17859"/>
                </a:lnTo>
                <a:lnTo>
                  <a:pt x="714375" y="17859"/>
                </a:lnTo>
                <a:lnTo>
                  <a:pt x="767953" y="17859"/>
                </a:lnTo>
                <a:lnTo>
                  <a:pt x="821532" y="17859"/>
                </a:lnTo>
                <a:lnTo>
                  <a:pt x="875110" y="17859"/>
                </a:lnTo>
                <a:lnTo>
                  <a:pt x="928688" y="26789"/>
                </a:lnTo>
                <a:lnTo>
                  <a:pt x="982266" y="26789"/>
                </a:lnTo>
                <a:lnTo>
                  <a:pt x="1044774" y="35718"/>
                </a:lnTo>
                <a:lnTo>
                  <a:pt x="1107282" y="26789"/>
                </a:lnTo>
                <a:lnTo>
                  <a:pt x="1169789" y="26789"/>
                </a:lnTo>
                <a:lnTo>
                  <a:pt x="1241227" y="17859"/>
                </a:lnTo>
                <a:lnTo>
                  <a:pt x="1303735" y="17859"/>
                </a:lnTo>
                <a:lnTo>
                  <a:pt x="1366242" y="8929"/>
                </a:lnTo>
                <a:lnTo>
                  <a:pt x="1419821" y="8929"/>
                </a:lnTo>
                <a:lnTo>
                  <a:pt x="1482328" y="0"/>
                </a:lnTo>
                <a:lnTo>
                  <a:pt x="1544836" y="0"/>
                </a:lnTo>
                <a:lnTo>
                  <a:pt x="1598414" y="8929"/>
                </a:lnTo>
                <a:lnTo>
                  <a:pt x="1660922" y="17859"/>
                </a:lnTo>
                <a:lnTo>
                  <a:pt x="1714500" y="26789"/>
                </a:lnTo>
                <a:lnTo>
                  <a:pt x="1768078" y="44648"/>
                </a:lnTo>
                <a:lnTo>
                  <a:pt x="1830586" y="62507"/>
                </a:lnTo>
                <a:lnTo>
                  <a:pt x="1884164" y="80367"/>
                </a:lnTo>
                <a:lnTo>
                  <a:pt x="1937742" y="89297"/>
                </a:lnTo>
                <a:lnTo>
                  <a:pt x="1991321" y="98226"/>
                </a:lnTo>
                <a:lnTo>
                  <a:pt x="2053828" y="98226"/>
                </a:lnTo>
                <a:lnTo>
                  <a:pt x="2107407" y="98226"/>
                </a:lnTo>
                <a:lnTo>
                  <a:pt x="2160985" y="89297"/>
                </a:lnTo>
                <a:lnTo>
                  <a:pt x="2205633" y="80367"/>
                </a:lnTo>
                <a:lnTo>
                  <a:pt x="2259211" y="71437"/>
                </a:lnTo>
                <a:lnTo>
                  <a:pt x="2303860" y="62507"/>
                </a:lnTo>
                <a:lnTo>
                  <a:pt x="2303860" y="625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8" name="Freeform 6167"/>
          <p:cNvSpPr/>
          <p:nvPr/>
        </p:nvSpPr>
        <p:spPr bwMode="auto">
          <a:xfrm>
            <a:off x="2848570" y="6259710"/>
            <a:ext cx="884040" cy="223243"/>
          </a:xfrm>
          <a:custGeom>
            <a:avLst/>
            <a:gdLst/>
            <a:ahLst/>
            <a:cxnLst/>
            <a:rect l="0" t="0" r="0" b="0"/>
            <a:pathLst>
              <a:path w="884040" h="223243">
                <a:moveTo>
                  <a:pt x="0" y="214313"/>
                </a:moveTo>
                <a:lnTo>
                  <a:pt x="0" y="214313"/>
                </a:lnTo>
                <a:lnTo>
                  <a:pt x="8930" y="214313"/>
                </a:lnTo>
                <a:lnTo>
                  <a:pt x="17860" y="223242"/>
                </a:lnTo>
                <a:lnTo>
                  <a:pt x="35719" y="223242"/>
                </a:lnTo>
                <a:lnTo>
                  <a:pt x="62508" y="223242"/>
                </a:lnTo>
                <a:lnTo>
                  <a:pt x="107157" y="214313"/>
                </a:lnTo>
                <a:lnTo>
                  <a:pt x="160735" y="196453"/>
                </a:lnTo>
                <a:lnTo>
                  <a:pt x="232172" y="178594"/>
                </a:lnTo>
                <a:lnTo>
                  <a:pt x="303610" y="151805"/>
                </a:lnTo>
                <a:lnTo>
                  <a:pt x="383977" y="125016"/>
                </a:lnTo>
                <a:lnTo>
                  <a:pt x="464344" y="89297"/>
                </a:lnTo>
                <a:lnTo>
                  <a:pt x="544711" y="62508"/>
                </a:lnTo>
                <a:lnTo>
                  <a:pt x="625078" y="44649"/>
                </a:lnTo>
                <a:lnTo>
                  <a:pt x="705446" y="26789"/>
                </a:lnTo>
                <a:lnTo>
                  <a:pt x="776883" y="8930"/>
                </a:lnTo>
                <a:lnTo>
                  <a:pt x="830461" y="8930"/>
                </a:lnTo>
                <a:lnTo>
                  <a:pt x="884039" y="0"/>
                </a:lnTo>
                <a:lnTo>
                  <a:pt x="8840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69" name="Freeform 6168"/>
          <p:cNvSpPr/>
          <p:nvPr/>
        </p:nvSpPr>
        <p:spPr bwMode="auto">
          <a:xfrm>
            <a:off x="2643188" y="6304359"/>
            <a:ext cx="312540" cy="339329"/>
          </a:xfrm>
          <a:custGeom>
            <a:avLst/>
            <a:gdLst/>
            <a:ahLst/>
            <a:cxnLst/>
            <a:rect l="0" t="0" r="0" b="0"/>
            <a:pathLst>
              <a:path w="312540" h="339329">
                <a:moveTo>
                  <a:pt x="312539" y="0"/>
                </a:moveTo>
                <a:lnTo>
                  <a:pt x="312539" y="8929"/>
                </a:lnTo>
                <a:lnTo>
                  <a:pt x="312539" y="8929"/>
                </a:lnTo>
                <a:lnTo>
                  <a:pt x="312539" y="8929"/>
                </a:lnTo>
                <a:lnTo>
                  <a:pt x="312539" y="8929"/>
                </a:lnTo>
                <a:lnTo>
                  <a:pt x="303609" y="17859"/>
                </a:lnTo>
                <a:lnTo>
                  <a:pt x="294679" y="17859"/>
                </a:lnTo>
                <a:lnTo>
                  <a:pt x="285750" y="26789"/>
                </a:lnTo>
                <a:lnTo>
                  <a:pt x="258960" y="44648"/>
                </a:lnTo>
                <a:lnTo>
                  <a:pt x="232171" y="71437"/>
                </a:lnTo>
                <a:lnTo>
                  <a:pt x="187523" y="98226"/>
                </a:lnTo>
                <a:lnTo>
                  <a:pt x="142875" y="125015"/>
                </a:lnTo>
                <a:lnTo>
                  <a:pt x="98226" y="151804"/>
                </a:lnTo>
                <a:lnTo>
                  <a:pt x="62507" y="178593"/>
                </a:lnTo>
                <a:lnTo>
                  <a:pt x="35718" y="196453"/>
                </a:lnTo>
                <a:lnTo>
                  <a:pt x="26789" y="214312"/>
                </a:lnTo>
                <a:lnTo>
                  <a:pt x="8929" y="232171"/>
                </a:lnTo>
                <a:lnTo>
                  <a:pt x="0" y="258961"/>
                </a:lnTo>
                <a:lnTo>
                  <a:pt x="0" y="294679"/>
                </a:lnTo>
                <a:lnTo>
                  <a:pt x="26789" y="312539"/>
                </a:lnTo>
                <a:lnTo>
                  <a:pt x="80367" y="330398"/>
                </a:lnTo>
                <a:lnTo>
                  <a:pt x="142875" y="339328"/>
                </a:lnTo>
                <a:lnTo>
                  <a:pt x="142875"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0" name="Freeform 6169"/>
          <p:cNvSpPr/>
          <p:nvPr/>
        </p:nvSpPr>
        <p:spPr bwMode="auto">
          <a:xfrm>
            <a:off x="3982641" y="6027538"/>
            <a:ext cx="339329" cy="464345"/>
          </a:xfrm>
          <a:custGeom>
            <a:avLst/>
            <a:gdLst/>
            <a:ahLst/>
            <a:cxnLst/>
            <a:rect l="0" t="0" r="0" b="0"/>
            <a:pathLst>
              <a:path w="339329" h="464345">
                <a:moveTo>
                  <a:pt x="125015" y="116086"/>
                </a:moveTo>
                <a:lnTo>
                  <a:pt x="116086" y="116086"/>
                </a:lnTo>
                <a:lnTo>
                  <a:pt x="125015" y="116086"/>
                </a:lnTo>
                <a:lnTo>
                  <a:pt x="125015" y="133946"/>
                </a:lnTo>
                <a:lnTo>
                  <a:pt x="142875" y="160735"/>
                </a:lnTo>
                <a:lnTo>
                  <a:pt x="160734" y="205383"/>
                </a:lnTo>
                <a:lnTo>
                  <a:pt x="187523" y="267891"/>
                </a:lnTo>
                <a:lnTo>
                  <a:pt x="214312" y="330399"/>
                </a:lnTo>
                <a:lnTo>
                  <a:pt x="223242" y="375047"/>
                </a:lnTo>
                <a:lnTo>
                  <a:pt x="232172" y="401836"/>
                </a:lnTo>
                <a:lnTo>
                  <a:pt x="232172" y="437555"/>
                </a:lnTo>
                <a:lnTo>
                  <a:pt x="232172" y="455414"/>
                </a:lnTo>
                <a:lnTo>
                  <a:pt x="214312" y="464344"/>
                </a:lnTo>
                <a:lnTo>
                  <a:pt x="187523" y="446485"/>
                </a:lnTo>
                <a:lnTo>
                  <a:pt x="142875" y="410766"/>
                </a:lnTo>
                <a:lnTo>
                  <a:pt x="98226" y="357188"/>
                </a:lnTo>
                <a:lnTo>
                  <a:pt x="53578" y="303610"/>
                </a:lnTo>
                <a:lnTo>
                  <a:pt x="17859" y="241102"/>
                </a:lnTo>
                <a:lnTo>
                  <a:pt x="0" y="187524"/>
                </a:lnTo>
                <a:lnTo>
                  <a:pt x="0" y="133946"/>
                </a:lnTo>
                <a:lnTo>
                  <a:pt x="26789" y="98227"/>
                </a:lnTo>
                <a:lnTo>
                  <a:pt x="71437" y="62508"/>
                </a:lnTo>
                <a:lnTo>
                  <a:pt x="125015" y="44649"/>
                </a:lnTo>
                <a:lnTo>
                  <a:pt x="187523" y="26789"/>
                </a:lnTo>
                <a:lnTo>
                  <a:pt x="250031" y="8930"/>
                </a:lnTo>
                <a:lnTo>
                  <a:pt x="303609" y="0"/>
                </a:lnTo>
                <a:lnTo>
                  <a:pt x="330398" y="0"/>
                </a:lnTo>
                <a:lnTo>
                  <a:pt x="339328" y="17860"/>
                </a:lnTo>
                <a:lnTo>
                  <a:pt x="321468" y="44649"/>
                </a:lnTo>
                <a:lnTo>
                  <a:pt x="276820" y="89297"/>
                </a:lnTo>
                <a:lnTo>
                  <a:pt x="223242" y="142875"/>
                </a:lnTo>
                <a:lnTo>
                  <a:pt x="160734" y="205383"/>
                </a:lnTo>
                <a:lnTo>
                  <a:pt x="116086" y="258961"/>
                </a:lnTo>
                <a:lnTo>
                  <a:pt x="80367" y="294680"/>
                </a:lnTo>
                <a:lnTo>
                  <a:pt x="80367" y="312539"/>
                </a:lnTo>
                <a:lnTo>
                  <a:pt x="89297" y="303610"/>
                </a:lnTo>
                <a:lnTo>
                  <a:pt x="116086" y="276821"/>
                </a:lnTo>
                <a:lnTo>
                  <a:pt x="160734" y="241102"/>
                </a:lnTo>
                <a:lnTo>
                  <a:pt x="160734"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1" name="Freeform 6170"/>
          <p:cNvSpPr/>
          <p:nvPr/>
        </p:nvSpPr>
        <p:spPr bwMode="auto">
          <a:xfrm>
            <a:off x="4527352" y="6125765"/>
            <a:ext cx="17860" cy="62509"/>
          </a:xfrm>
          <a:custGeom>
            <a:avLst/>
            <a:gdLst/>
            <a:ahLst/>
            <a:cxnLst/>
            <a:rect l="0" t="0" r="0" b="0"/>
            <a:pathLst>
              <a:path w="17860" h="62509">
                <a:moveTo>
                  <a:pt x="0" y="26789"/>
                </a:moveTo>
                <a:lnTo>
                  <a:pt x="0" y="26789"/>
                </a:lnTo>
                <a:lnTo>
                  <a:pt x="0" y="44648"/>
                </a:lnTo>
                <a:lnTo>
                  <a:pt x="8929" y="53578"/>
                </a:lnTo>
                <a:lnTo>
                  <a:pt x="8929" y="62508"/>
                </a:lnTo>
                <a:lnTo>
                  <a:pt x="17859" y="62508"/>
                </a:lnTo>
                <a:lnTo>
                  <a:pt x="17859" y="35719"/>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2" name="Freeform 6171"/>
          <p:cNvSpPr/>
          <p:nvPr/>
        </p:nvSpPr>
        <p:spPr bwMode="auto">
          <a:xfrm>
            <a:off x="4402336" y="5777507"/>
            <a:ext cx="62509" cy="80368"/>
          </a:xfrm>
          <a:custGeom>
            <a:avLst/>
            <a:gdLst/>
            <a:ahLst/>
            <a:cxnLst/>
            <a:rect l="0" t="0" r="0" b="0"/>
            <a:pathLst>
              <a:path w="62509" h="80368">
                <a:moveTo>
                  <a:pt x="8930" y="80367"/>
                </a:moveTo>
                <a:lnTo>
                  <a:pt x="0" y="80367"/>
                </a:lnTo>
                <a:lnTo>
                  <a:pt x="0" y="71438"/>
                </a:lnTo>
                <a:lnTo>
                  <a:pt x="8930" y="71438"/>
                </a:lnTo>
                <a:lnTo>
                  <a:pt x="17859" y="53578"/>
                </a:lnTo>
                <a:lnTo>
                  <a:pt x="35719" y="44648"/>
                </a:lnTo>
                <a:lnTo>
                  <a:pt x="44648" y="26789"/>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3" name="Freeform 6172"/>
          <p:cNvSpPr/>
          <p:nvPr/>
        </p:nvSpPr>
        <p:spPr bwMode="auto">
          <a:xfrm>
            <a:off x="4589859" y="5938241"/>
            <a:ext cx="276822" cy="553642"/>
          </a:xfrm>
          <a:custGeom>
            <a:avLst/>
            <a:gdLst/>
            <a:ahLst/>
            <a:cxnLst/>
            <a:rect l="0" t="0" r="0" b="0"/>
            <a:pathLst>
              <a:path w="276822" h="553642">
                <a:moveTo>
                  <a:pt x="178594" y="294680"/>
                </a:moveTo>
                <a:lnTo>
                  <a:pt x="178594" y="312539"/>
                </a:lnTo>
                <a:lnTo>
                  <a:pt x="187524" y="348258"/>
                </a:lnTo>
                <a:lnTo>
                  <a:pt x="205383" y="383977"/>
                </a:lnTo>
                <a:lnTo>
                  <a:pt x="223243" y="437555"/>
                </a:lnTo>
                <a:lnTo>
                  <a:pt x="241102" y="464344"/>
                </a:lnTo>
                <a:lnTo>
                  <a:pt x="267891" y="508993"/>
                </a:lnTo>
                <a:lnTo>
                  <a:pt x="276821" y="535782"/>
                </a:lnTo>
                <a:lnTo>
                  <a:pt x="276821" y="553641"/>
                </a:lnTo>
                <a:lnTo>
                  <a:pt x="267891" y="553641"/>
                </a:lnTo>
                <a:lnTo>
                  <a:pt x="232172" y="535782"/>
                </a:lnTo>
                <a:lnTo>
                  <a:pt x="196454" y="500063"/>
                </a:lnTo>
                <a:lnTo>
                  <a:pt x="142875" y="455414"/>
                </a:lnTo>
                <a:lnTo>
                  <a:pt x="89297" y="392907"/>
                </a:lnTo>
                <a:lnTo>
                  <a:pt x="53579" y="321469"/>
                </a:lnTo>
                <a:lnTo>
                  <a:pt x="17860" y="250032"/>
                </a:lnTo>
                <a:lnTo>
                  <a:pt x="0" y="196454"/>
                </a:lnTo>
                <a:lnTo>
                  <a:pt x="0" y="133946"/>
                </a:lnTo>
                <a:lnTo>
                  <a:pt x="26789" y="89297"/>
                </a:lnTo>
                <a:lnTo>
                  <a:pt x="53579" y="53579"/>
                </a:lnTo>
                <a:lnTo>
                  <a:pt x="98227" y="26789"/>
                </a:lnTo>
                <a:lnTo>
                  <a:pt x="151805" y="8930"/>
                </a:lnTo>
                <a:lnTo>
                  <a:pt x="196454" y="0"/>
                </a:lnTo>
                <a:lnTo>
                  <a:pt x="241102" y="8930"/>
                </a:lnTo>
                <a:lnTo>
                  <a:pt x="258961" y="26789"/>
                </a:lnTo>
                <a:lnTo>
                  <a:pt x="276821" y="53579"/>
                </a:lnTo>
                <a:lnTo>
                  <a:pt x="267891" y="89297"/>
                </a:lnTo>
                <a:lnTo>
                  <a:pt x="241102" y="133946"/>
                </a:lnTo>
                <a:lnTo>
                  <a:pt x="205383" y="169664"/>
                </a:lnTo>
                <a:lnTo>
                  <a:pt x="160735" y="196454"/>
                </a:lnTo>
                <a:lnTo>
                  <a:pt x="133946" y="196454"/>
                </a:lnTo>
                <a:lnTo>
                  <a:pt x="116086" y="196454"/>
                </a:lnTo>
                <a:lnTo>
                  <a:pt x="116086" y="169664"/>
                </a:lnTo>
                <a:lnTo>
                  <a:pt x="133946" y="142875"/>
                </a:lnTo>
                <a:lnTo>
                  <a:pt x="133946"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4" name="Freeform 6173"/>
          <p:cNvSpPr/>
          <p:nvPr/>
        </p:nvSpPr>
        <p:spPr bwMode="auto">
          <a:xfrm>
            <a:off x="4991695" y="5572125"/>
            <a:ext cx="455415" cy="598289"/>
          </a:xfrm>
          <a:custGeom>
            <a:avLst/>
            <a:gdLst/>
            <a:ahLst/>
            <a:cxnLst/>
            <a:rect l="0" t="0" r="0" b="0"/>
            <a:pathLst>
              <a:path w="455415" h="598289">
                <a:moveTo>
                  <a:pt x="0" y="598288"/>
                </a:moveTo>
                <a:lnTo>
                  <a:pt x="0" y="598288"/>
                </a:lnTo>
                <a:lnTo>
                  <a:pt x="8930" y="589359"/>
                </a:lnTo>
                <a:lnTo>
                  <a:pt x="8930" y="580429"/>
                </a:lnTo>
                <a:lnTo>
                  <a:pt x="26789" y="562570"/>
                </a:lnTo>
                <a:lnTo>
                  <a:pt x="35719" y="535780"/>
                </a:lnTo>
                <a:lnTo>
                  <a:pt x="44649" y="500062"/>
                </a:lnTo>
                <a:lnTo>
                  <a:pt x="44649" y="455413"/>
                </a:lnTo>
                <a:lnTo>
                  <a:pt x="44649" y="410765"/>
                </a:lnTo>
                <a:lnTo>
                  <a:pt x="35719" y="375046"/>
                </a:lnTo>
                <a:lnTo>
                  <a:pt x="26789" y="348257"/>
                </a:lnTo>
                <a:lnTo>
                  <a:pt x="17860" y="330398"/>
                </a:lnTo>
                <a:lnTo>
                  <a:pt x="8930" y="348257"/>
                </a:lnTo>
                <a:lnTo>
                  <a:pt x="0" y="383976"/>
                </a:lnTo>
                <a:lnTo>
                  <a:pt x="0" y="428624"/>
                </a:lnTo>
                <a:lnTo>
                  <a:pt x="0" y="482202"/>
                </a:lnTo>
                <a:lnTo>
                  <a:pt x="8930" y="517921"/>
                </a:lnTo>
                <a:lnTo>
                  <a:pt x="26789" y="553640"/>
                </a:lnTo>
                <a:lnTo>
                  <a:pt x="53578" y="562570"/>
                </a:lnTo>
                <a:lnTo>
                  <a:pt x="89297" y="571499"/>
                </a:lnTo>
                <a:lnTo>
                  <a:pt x="133946" y="562570"/>
                </a:lnTo>
                <a:lnTo>
                  <a:pt x="178594" y="535780"/>
                </a:lnTo>
                <a:lnTo>
                  <a:pt x="214313" y="508991"/>
                </a:lnTo>
                <a:lnTo>
                  <a:pt x="250032" y="455413"/>
                </a:lnTo>
                <a:lnTo>
                  <a:pt x="276821" y="401835"/>
                </a:lnTo>
                <a:lnTo>
                  <a:pt x="303610" y="321468"/>
                </a:lnTo>
                <a:lnTo>
                  <a:pt x="303610" y="241101"/>
                </a:lnTo>
                <a:lnTo>
                  <a:pt x="303610" y="160734"/>
                </a:lnTo>
                <a:lnTo>
                  <a:pt x="294680" y="89296"/>
                </a:lnTo>
                <a:lnTo>
                  <a:pt x="285750" y="35718"/>
                </a:lnTo>
                <a:lnTo>
                  <a:pt x="267891" y="8929"/>
                </a:lnTo>
                <a:lnTo>
                  <a:pt x="241102" y="0"/>
                </a:lnTo>
                <a:lnTo>
                  <a:pt x="214313" y="8929"/>
                </a:lnTo>
                <a:lnTo>
                  <a:pt x="178594" y="44648"/>
                </a:lnTo>
                <a:lnTo>
                  <a:pt x="151805" y="89296"/>
                </a:lnTo>
                <a:lnTo>
                  <a:pt x="125016" y="151804"/>
                </a:lnTo>
                <a:lnTo>
                  <a:pt x="116086" y="223241"/>
                </a:lnTo>
                <a:lnTo>
                  <a:pt x="116086" y="294679"/>
                </a:lnTo>
                <a:lnTo>
                  <a:pt x="133946" y="357187"/>
                </a:lnTo>
                <a:lnTo>
                  <a:pt x="160735" y="401835"/>
                </a:lnTo>
                <a:lnTo>
                  <a:pt x="205383" y="446484"/>
                </a:lnTo>
                <a:lnTo>
                  <a:pt x="258961" y="473273"/>
                </a:lnTo>
                <a:lnTo>
                  <a:pt x="321469" y="482202"/>
                </a:lnTo>
                <a:lnTo>
                  <a:pt x="375047" y="482202"/>
                </a:lnTo>
                <a:lnTo>
                  <a:pt x="419696" y="464343"/>
                </a:lnTo>
                <a:lnTo>
                  <a:pt x="455414" y="437554"/>
                </a:lnTo>
                <a:lnTo>
                  <a:pt x="455414" y="4375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75" name="Freeform 6174"/>
          <p:cNvSpPr/>
          <p:nvPr/>
        </p:nvSpPr>
        <p:spPr bwMode="auto">
          <a:xfrm>
            <a:off x="5518547" y="5929312"/>
            <a:ext cx="62509" cy="178594"/>
          </a:xfrm>
          <a:custGeom>
            <a:avLst/>
            <a:gdLst/>
            <a:ahLst/>
            <a:cxnLst/>
            <a:rect l="0" t="0" r="0" b="0"/>
            <a:pathLst>
              <a:path w="62509" h="178594">
                <a:moveTo>
                  <a:pt x="0" y="0"/>
                </a:moveTo>
                <a:lnTo>
                  <a:pt x="0" y="17859"/>
                </a:lnTo>
                <a:lnTo>
                  <a:pt x="8930" y="44648"/>
                </a:lnTo>
                <a:lnTo>
                  <a:pt x="17859" y="89297"/>
                </a:lnTo>
                <a:lnTo>
                  <a:pt x="26789" y="133945"/>
                </a:lnTo>
                <a:lnTo>
                  <a:pt x="35719" y="169664"/>
                </a:lnTo>
                <a:lnTo>
                  <a:pt x="44648" y="178593"/>
                </a:lnTo>
                <a:lnTo>
                  <a:pt x="62508" y="178593"/>
                </a:lnTo>
                <a:lnTo>
                  <a:pt x="62508" y="151804"/>
                </a:lnTo>
                <a:lnTo>
                  <a:pt x="62508" y="116086"/>
                </a:lnTo>
                <a:lnTo>
                  <a:pt x="62508"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2" name="Freeform 622591"/>
          <p:cNvSpPr/>
          <p:nvPr/>
        </p:nvSpPr>
        <p:spPr bwMode="auto">
          <a:xfrm>
            <a:off x="5464969" y="5652491"/>
            <a:ext cx="107157" cy="62509"/>
          </a:xfrm>
          <a:custGeom>
            <a:avLst/>
            <a:gdLst/>
            <a:ahLst/>
            <a:cxnLst/>
            <a:rect l="0" t="0" r="0" b="0"/>
            <a:pathLst>
              <a:path w="107157" h="62509">
                <a:moveTo>
                  <a:pt x="26789" y="35719"/>
                </a:moveTo>
                <a:lnTo>
                  <a:pt x="17859" y="44649"/>
                </a:lnTo>
                <a:lnTo>
                  <a:pt x="8929" y="53579"/>
                </a:lnTo>
                <a:lnTo>
                  <a:pt x="0" y="62508"/>
                </a:lnTo>
                <a:lnTo>
                  <a:pt x="0" y="62508"/>
                </a:lnTo>
                <a:lnTo>
                  <a:pt x="8929" y="62508"/>
                </a:lnTo>
                <a:lnTo>
                  <a:pt x="26789" y="53579"/>
                </a:lnTo>
                <a:lnTo>
                  <a:pt x="44648" y="26789"/>
                </a:lnTo>
                <a:lnTo>
                  <a:pt x="71437" y="17860"/>
                </a:lnTo>
                <a:lnTo>
                  <a:pt x="107156" y="0"/>
                </a:lnTo>
                <a:lnTo>
                  <a:pt x="1071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3" name="Freeform 622592"/>
          <p:cNvSpPr/>
          <p:nvPr/>
        </p:nvSpPr>
        <p:spPr bwMode="auto">
          <a:xfrm>
            <a:off x="5741789" y="5795366"/>
            <a:ext cx="312540" cy="232173"/>
          </a:xfrm>
          <a:custGeom>
            <a:avLst/>
            <a:gdLst/>
            <a:ahLst/>
            <a:cxnLst/>
            <a:rect l="0" t="0" r="0" b="0"/>
            <a:pathLst>
              <a:path w="312540" h="232173">
                <a:moveTo>
                  <a:pt x="8930" y="71438"/>
                </a:moveTo>
                <a:lnTo>
                  <a:pt x="8930" y="98227"/>
                </a:lnTo>
                <a:lnTo>
                  <a:pt x="8930" y="125016"/>
                </a:lnTo>
                <a:lnTo>
                  <a:pt x="8930" y="169664"/>
                </a:lnTo>
                <a:lnTo>
                  <a:pt x="8930" y="205383"/>
                </a:lnTo>
                <a:lnTo>
                  <a:pt x="0" y="223243"/>
                </a:lnTo>
                <a:lnTo>
                  <a:pt x="0" y="232172"/>
                </a:lnTo>
                <a:lnTo>
                  <a:pt x="8930" y="214313"/>
                </a:lnTo>
                <a:lnTo>
                  <a:pt x="8930" y="178594"/>
                </a:lnTo>
                <a:lnTo>
                  <a:pt x="17859" y="133946"/>
                </a:lnTo>
                <a:lnTo>
                  <a:pt x="35719" y="80368"/>
                </a:lnTo>
                <a:lnTo>
                  <a:pt x="53578" y="35719"/>
                </a:lnTo>
                <a:lnTo>
                  <a:pt x="80367" y="8930"/>
                </a:lnTo>
                <a:lnTo>
                  <a:pt x="107156" y="0"/>
                </a:lnTo>
                <a:lnTo>
                  <a:pt x="142875" y="8930"/>
                </a:lnTo>
                <a:lnTo>
                  <a:pt x="178594" y="35719"/>
                </a:lnTo>
                <a:lnTo>
                  <a:pt x="214313" y="71438"/>
                </a:lnTo>
                <a:lnTo>
                  <a:pt x="232172" y="107157"/>
                </a:lnTo>
                <a:lnTo>
                  <a:pt x="258961" y="151805"/>
                </a:lnTo>
                <a:lnTo>
                  <a:pt x="276820" y="178594"/>
                </a:lnTo>
                <a:lnTo>
                  <a:pt x="285750" y="196454"/>
                </a:lnTo>
                <a:lnTo>
                  <a:pt x="294680" y="205383"/>
                </a:lnTo>
                <a:lnTo>
                  <a:pt x="303609" y="196454"/>
                </a:lnTo>
                <a:lnTo>
                  <a:pt x="303609" y="160735"/>
                </a:lnTo>
                <a:lnTo>
                  <a:pt x="312539" y="125016"/>
                </a:lnTo>
                <a:lnTo>
                  <a:pt x="312539" y="71438"/>
                </a:lnTo>
                <a:lnTo>
                  <a:pt x="312539"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4" name="Freeform 622593"/>
          <p:cNvSpPr/>
          <p:nvPr/>
        </p:nvSpPr>
        <p:spPr bwMode="auto">
          <a:xfrm>
            <a:off x="6116836" y="5911452"/>
            <a:ext cx="44649" cy="71439"/>
          </a:xfrm>
          <a:custGeom>
            <a:avLst/>
            <a:gdLst/>
            <a:ahLst/>
            <a:cxnLst/>
            <a:rect l="0" t="0" r="0" b="0"/>
            <a:pathLst>
              <a:path w="44649" h="71439">
                <a:moveTo>
                  <a:pt x="0" y="0"/>
                </a:moveTo>
                <a:lnTo>
                  <a:pt x="0" y="8930"/>
                </a:lnTo>
                <a:lnTo>
                  <a:pt x="0" y="26789"/>
                </a:lnTo>
                <a:lnTo>
                  <a:pt x="8930" y="44649"/>
                </a:lnTo>
                <a:lnTo>
                  <a:pt x="17859" y="62508"/>
                </a:lnTo>
                <a:lnTo>
                  <a:pt x="35719" y="71438"/>
                </a:lnTo>
                <a:lnTo>
                  <a:pt x="35719" y="71438"/>
                </a:lnTo>
                <a:lnTo>
                  <a:pt x="44648" y="62508"/>
                </a:lnTo>
                <a:lnTo>
                  <a:pt x="35719" y="35719"/>
                </a:lnTo>
                <a:lnTo>
                  <a:pt x="26789" y="0"/>
                </a:lnTo>
                <a:lnTo>
                  <a:pt x="267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6" name="Freeform 622595"/>
          <p:cNvSpPr/>
          <p:nvPr/>
        </p:nvSpPr>
        <p:spPr bwMode="auto">
          <a:xfrm>
            <a:off x="5982891" y="5572125"/>
            <a:ext cx="98227" cy="35719"/>
          </a:xfrm>
          <a:custGeom>
            <a:avLst/>
            <a:gdLst/>
            <a:ahLst/>
            <a:cxnLst/>
            <a:rect l="0" t="0" r="0" b="0"/>
            <a:pathLst>
              <a:path w="98227" h="35719">
                <a:moveTo>
                  <a:pt x="0" y="17859"/>
                </a:moveTo>
                <a:lnTo>
                  <a:pt x="0" y="26788"/>
                </a:lnTo>
                <a:lnTo>
                  <a:pt x="0" y="26788"/>
                </a:lnTo>
                <a:lnTo>
                  <a:pt x="0" y="35718"/>
                </a:lnTo>
                <a:lnTo>
                  <a:pt x="17859" y="35718"/>
                </a:lnTo>
                <a:lnTo>
                  <a:pt x="35718" y="35718"/>
                </a:lnTo>
                <a:lnTo>
                  <a:pt x="62507" y="17859"/>
                </a:lnTo>
                <a:lnTo>
                  <a:pt x="98226" y="0"/>
                </a:lnTo>
                <a:lnTo>
                  <a:pt x="9822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7" name="Freeform 622596"/>
          <p:cNvSpPr/>
          <p:nvPr/>
        </p:nvSpPr>
        <p:spPr bwMode="auto">
          <a:xfrm>
            <a:off x="6295430" y="5723929"/>
            <a:ext cx="366118" cy="241102"/>
          </a:xfrm>
          <a:custGeom>
            <a:avLst/>
            <a:gdLst/>
            <a:ahLst/>
            <a:cxnLst/>
            <a:rect l="0" t="0" r="0" b="0"/>
            <a:pathLst>
              <a:path w="366118" h="241102">
                <a:moveTo>
                  <a:pt x="0" y="142875"/>
                </a:moveTo>
                <a:lnTo>
                  <a:pt x="0" y="151805"/>
                </a:lnTo>
                <a:lnTo>
                  <a:pt x="0" y="169664"/>
                </a:lnTo>
                <a:lnTo>
                  <a:pt x="8929" y="196453"/>
                </a:lnTo>
                <a:lnTo>
                  <a:pt x="17859" y="214312"/>
                </a:lnTo>
                <a:lnTo>
                  <a:pt x="35718" y="214312"/>
                </a:lnTo>
                <a:lnTo>
                  <a:pt x="44648" y="196453"/>
                </a:lnTo>
                <a:lnTo>
                  <a:pt x="62508" y="169664"/>
                </a:lnTo>
                <a:lnTo>
                  <a:pt x="80367" y="116086"/>
                </a:lnTo>
                <a:lnTo>
                  <a:pt x="98226" y="71437"/>
                </a:lnTo>
                <a:lnTo>
                  <a:pt x="116086" y="35719"/>
                </a:lnTo>
                <a:lnTo>
                  <a:pt x="142875" y="8930"/>
                </a:lnTo>
                <a:lnTo>
                  <a:pt x="178593" y="0"/>
                </a:lnTo>
                <a:lnTo>
                  <a:pt x="205383" y="8930"/>
                </a:lnTo>
                <a:lnTo>
                  <a:pt x="241101" y="44648"/>
                </a:lnTo>
                <a:lnTo>
                  <a:pt x="267890" y="89297"/>
                </a:lnTo>
                <a:lnTo>
                  <a:pt x="285750" y="142875"/>
                </a:lnTo>
                <a:lnTo>
                  <a:pt x="303609" y="187523"/>
                </a:lnTo>
                <a:lnTo>
                  <a:pt x="321468" y="223242"/>
                </a:lnTo>
                <a:lnTo>
                  <a:pt x="330398" y="241101"/>
                </a:lnTo>
                <a:lnTo>
                  <a:pt x="339328" y="241101"/>
                </a:lnTo>
                <a:lnTo>
                  <a:pt x="348258" y="223242"/>
                </a:lnTo>
                <a:lnTo>
                  <a:pt x="357187" y="187523"/>
                </a:lnTo>
                <a:lnTo>
                  <a:pt x="366117" y="142875"/>
                </a:lnTo>
                <a:lnTo>
                  <a:pt x="366117"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8" name="Freeform 622597"/>
          <p:cNvSpPr/>
          <p:nvPr/>
        </p:nvSpPr>
        <p:spPr bwMode="auto">
          <a:xfrm>
            <a:off x="6625828" y="5679280"/>
            <a:ext cx="383978" cy="562572"/>
          </a:xfrm>
          <a:custGeom>
            <a:avLst/>
            <a:gdLst/>
            <a:ahLst/>
            <a:cxnLst/>
            <a:rect l="0" t="0" r="0" b="0"/>
            <a:pathLst>
              <a:path w="383978" h="562572">
                <a:moveTo>
                  <a:pt x="116086" y="0"/>
                </a:moveTo>
                <a:lnTo>
                  <a:pt x="116086" y="8930"/>
                </a:lnTo>
                <a:lnTo>
                  <a:pt x="98227" y="26790"/>
                </a:lnTo>
                <a:lnTo>
                  <a:pt x="71438" y="44649"/>
                </a:lnTo>
                <a:lnTo>
                  <a:pt x="44649" y="71438"/>
                </a:lnTo>
                <a:lnTo>
                  <a:pt x="17860" y="80368"/>
                </a:lnTo>
                <a:lnTo>
                  <a:pt x="8930" y="98227"/>
                </a:lnTo>
                <a:lnTo>
                  <a:pt x="0" y="107157"/>
                </a:lnTo>
                <a:lnTo>
                  <a:pt x="0" y="107157"/>
                </a:lnTo>
                <a:lnTo>
                  <a:pt x="0" y="107157"/>
                </a:lnTo>
                <a:lnTo>
                  <a:pt x="17860" y="107157"/>
                </a:lnTo>
                <a:lnTo>
                  <a:pt x="35719" y="107157"/>
                </a:lnTo>
                <a:lnTo>
                  <a:pt x="62508" y="107157"/>
                </a:lnTo>
                <a:lnTo>
                  <a:pt x="80367" y="116086"/>
                </a:lnTo>
                <a:lnTo>
                  <a:pt x="116086" y="116086"/>
                </a:lnTo>
                <a:lnTo>
                  <a:pt x="142875" y="116086"/>
                </a:lnTo>
                <a:lnTo>
                  <a:pt x="169664" y="107157"/>
                </a:lnTo>
                <a:lnTo>
                  <a:pt x="196453" y="98227"/>
                </a:lnTo>
                <a:lnTo>
                  <a:pt x="223242" y="80368"/>
                </a:lnTo>
                <a:lnTo>
                  <a:pt x="241102" y="80368"/>
                </a:lnTo>
                <a:lnTo>
                  <a:pt x="258961" y="80368"/>
                </a:lnTo>
                <a:lnTo>
                  <a:pt x="285750" y="89297"/>
                </a:lnTo>
                <a:lnTo>
                  <a:pt x="312539" y="116086"/>
                </a:lnTo>
                <a:lnTo>
                  <a:pt x="330399" y="151805"/>
                </a:lnTo>
                <a:lnTo>
                  <a:pt x="348258" y="196454"/>
                </a:lnTo>
                <a:lnTo>
                  <a:pt x="366117" y="258961"/>
                </a:lnTo>
                <a:lnTo>
                  <a:pt x="375047" y="321469"/>
                </a:lnTo>
                <a:lnTo>
                  <a:pt x="375047" y="383977"/>
                </a:lnTo>
                <a:lnTo>
                  <a:pt x="375047" y="455415"/>
                </a:lnTo>
                <a:lnTo>
                  <a:pt x="383977" y="508993"/>
                </a:lnTo>
                <a:lnTo>
                  <a:pt x="383977" y="544711"/>
                </a:lnTo>
                <a:lnTo>
                  <a:pt x="383977" y="562571"/>
                </a:lnTo>
                <a:lnTo>
                  <a:pt x="375047" y="553641"/>
                </a:lnTo>
                <a:lnTo>
                  <a:pt x="348258" y="535782"/>
                </a:lnTo>
                <a:lnTo>
                  <a:pt x="312539" y="500063"/>
                </a:lnTo>
                <a:lnTo>
                  <a:pt x="267891" y="464344"/>
                </a:lnTo>
                <a:lnTo>
                  <a:pt x="267891" y="46434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2599" name="Freeform 622598"/>
          <p:cNvSpPr/>
          <p:nvPr/>
        </p:nvSpPr>
        <p:spPr bwMode="auto">
          <a:xfrm>
            <a:off x="4125516" y="5973960"/>
            <a:ext cx="3232548" cy="616150"/>
          </a:xfrm>
          <a:custGeom>
            <a:avLst/>
            <a:gdLst/>
            <a:ahLst/>
            <a:cxnLst/>
            <a:rect l="0" t="0" r="0" b="0"/>
            <a:pathLst>
              <a:path w="3232548" h="616150">
                <a:moveTo>
                  <a:pt x="0" y="589360"/>
                </a:moveTo>
                <a:lnTo>
                  <a:pt x="0" y="607219"/>
                </a:lnTo>
                <a:lnTo>
                  <a:pt x="0" y="616149"/>
                </a:lnTo>
                <a:lnTo>
                  <a:pt x="8929" y="616149"/>
                </a:lnTo>
                <a:lnTo>
                  <a:pt x="35718" y="607219"/>
                </a:lnTo>
                <a:lnTo>
                  <a:pt x="89297" y="580430"/>
                </a:lnTo>
                <a:lnTo>
                  <a:pt x="178593" y="544711"/>
                </a:lnTo>
                <a:lnTo>
                  <a:pt x="312539" y="491133"/>
                </a:lnTo>
                <a:lnTo>
                  <a:pt x="446484" y="437555"/>
                </a:lnTo>
                <a:lnTo>
                  <a:pt x="598289" y="392906"/>
                </a:lnTo>
                <a:lnTo>
                  <a:pt x="750093" y="348258"/>
                </a:lnTo>
                <a:lnTo>
                  <a:pt x="919757" y="303610"/>
                </a:lnTo>
                <a:lnTo>
                  <a:pt x="1089422" y="267891"/>
                </a:lnTo>
                <a:lnTo>
                  <a:pt x="1276945" y="232172"/>
                </a:lnTo>
                <a:lnTo>
                  <a:pt x="1473398" y="205383"/>
                </a:lnTo>
                <a:lnTo>
                  <a:pt x="1678781" y="178594"/>
                </a:lnTo>
                <a:lnTo>
                  <a:pt x="1884164" y="160735"/>
                </a:lnTo>
                <a:lnTo>
                  <a:pt x="2098476" y="142875"/>
                </a:lnTo>
                <a:lnTo>
                  <a:pt x="2294929" y="125016"/>
                </a:lnTo>
                <a:lnTo>
                  <a:pt x="2491382" y="116086"/>
                </a:lnTo>
                <a:lnTo>
                  <a:pt x="2661047" y="98227"/>
                </a:lnTo>
                <a:lnTo>
                  <a:pt x="2821781" y="80367"/>
                </a:lnTo>
                <a:lnTo>
                  <a:pt x="2955726" y="71438"/>
                </a:lnTo>
                <a:lnTo>
                  <a:pt x="3071812" y="53578"/>
                </a:lnTo>
                <a:lnTo>
                  <a:pt x="3152179" y="35719"/>
                </a:lnTo>
                <a:lnTo>
                  <a:pt x="3214687" y="26789"/>
                </a:lnTo>
                <a:lnTo>
                  <a:pt x="3232547" y="8930"/>
                </a:lnTo>
                <a:lnTo>
                  <a:pt x="3223617" y="0"/>
                </a:lnTo>
                <a:lnTo>
                  <a:pt x="322361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Amdahl’s Law revisited</a:t>
            </a:r>
          </a:p>
        </p:txBody>
      </p:sp>
      <p:sp>
        <p:nvSpPr>
          <p:cNvPr id="882691" name="Rectangle 3"/>
          <p:cNvSpPr>
            <a:spLocks noGrp="1" noChangeArrowheads="1"/>
          </p:cNvSpPr>
          <p:nvPr>
            <p:ph type="body" idx="1"/>
          </p:nvPr>
        </p:nvSpPr>
        <p:spPr>
          <a:xfrm>
            <a:off x="290513" y="1220788"/>
            <a:ext cx="8853487" cy="5224462"/>
          </a:xfrm>
        </p:spPr>
        <p:txBody>
          <a:bodyPr/>
          <a:lstStyle/>
          <a:p>
            <a:pPr marL="457200" indent="-457200" eaLnBrk="1" hangingPunct="1">
              <a:defRPr/>
            </a:pPr>
            <a:r>
              <a:rPr lang="en-US" dirty="0" smtClean="0"/>
              <a:t>Speedup = </a:t>
            </a:r>
            <a:r>
              <a:rPr lang="en-US" sz="2000" dirty="0" smtClean="0"/>
              <a:t>(execution time without enhance.) / (execution time with enhance.)</a:t>
            </a:r>
          </a:p>
          <a:p>
            <a:pPr marL="457200" indent="-457200" eaLnBrk="1" hangingPunct="1">
              <a:defRPr/>
            </a:pPr>
            <a:r>
              <a:rPr lang="en-US" sz="2000" dirty="0" smtClean="0"/>
              <a:t>	= (time without) / (time with) = T</a:t>
            </a:r>
            <a:r>
              <a:rPr lang="en-US" sz="2000" baseline="-25000" dirty="0" smtClean="0"/>
              <a:t>wo</a:t>
            </a:r>
            <a:r>
              <a:rPr lang="en-US" sz="2000" dirty="0" smtClean="0"/>
              <a:t> / </a:t>
            </a:r>
            <a:r>
              <a:rPr lang="en-US" sz="2000" dirty="0" err="1" smtClean="0"/>
              <a:t>T</a:t>
            </a:r>
            <a:r>
              <a:rPr lang="en-US" sz="2000" baseline="-25000" dirty="0" err="1" smtClean="0"/>
              <a:t>with</a:t>
            </a:r>
            <a:endParaRPr lang="en-US" sz="2000" baseline="-25000" dirty="0" smtClean="0"/>
          </a:p>
          <a:p>
            <a:pPr marL="457200" indent="-457200" eaLnBrk="1" hangingPunct="1">
              <a:defRPr/>
            </a:pPr>
            <a:r>
              <a:rPr lang="en-US" sz="2000" dirty="0" smtClean="0"/>
              <a:t>Notes</a:t>
            </a:r>
          </a:p>
          <a:p>
            <a:pPr marL="457200" indent="-457200" eaLnBrk="1" hangingPunct="1">
              <a:buFont typeface="Wingdings" panose="05000000000000000000" pitchFamily="2" charset="2"/>
              <a:buAutoNum type="arabicPeriod"/>
              <a:defRPr/>
            </a:pPr>
            <a:r>
              <a:rPr lang="en-US" sz="2000" dirty="0" smtClean="0"/>
              <a:t>The enhancement will be used only a portion of the time.</a:t>
            </a:r>
          </a:p>
          <a:p>
            <a:pPr marL="457200" indent="-457200" eaLnBrk="1" hangingPunct="1">
              <a:buFont typeface="Wingdings" panose="05000000000000000000" pitchFamily="2" charset="2"/>
              <a:buAutoNum type="arabicPeriod"/>
              <a:defRPr/>
            </a:pPr>
            <a:r>
              <a:rPr lang="en-US" sz="2000" dirty="0" smtClean="0"/>
              <a:t>If it will be rarely used then why bother trying to improve it</a:t>
            </a:r>
          </a:p>
          <a:p>
            <a:pPr marL="457200" indent="-457200" eaLnBrk="1" hangingPunct="1">
              <a:buFont typeface="Wingdings" panose="05000000000000000000" pitchFamily="2" charset="2"/>
              <a:buAutoNum type="arabicPeriod"/>
              <a:defRPr/>
            </a:pPr>
            <a:r>
              <a:rPr lang="en-US" sz="2000" dirty="0" smtClean="0"/>
              <a:t>Focus on the improvements that have the highest fraction of use time denoted </a:t>
            </a:r>
            <a:r>
              <a:rPr lang="en-US" sz="2000" dirty="0" err="1" smtClean="0"/>
              <a:t>Fraction</a:t>
            </a:r>
            <a:r>
              <a:rPr lang="en-US" sz="2000" baseline="-25000" dirty="0" err="1" smtClean="0"/>
              <a:t>enhanced</a:t>
            </a:r>
            <a:r>
              <a:rPr lang="en-US" sz="2000" dirty="0" smtClean="0"/>
              <a:t>. </a:t>
            </a:r>
          </a:p>
          <a:p>
            <a:pPr marL="457200" indent="-457200" eaLnBrk="1" hangingPunct="1">
              <a:buFont typeface="Wingdings" panose="05000000000000000000" pitchFamily="2" charset="2"/>
              <a:buAutoNum type="arabicPeriod"/>
              <a:defRPr/>
            </a:pPr>
            <a:r>
              <a:rPr lang="en-US" sz="2000" dirty="0" smtClean="0"/>
              <a:t>Note </a:t>
            </a:r>
            <a:r>
              <a:rPr lang="en-US" sz="2000" dirty="0" err="1" smtClean="0"/>
              <a:t>Fraction</a:t>
            </a:r>
            <a:r>
              <a:rPr lang="en-US" sz="2000" baseline="-25000" dirty="0" err="1" smtClean="0"/>
              <a:t>enhanced</a:t>
            </a:r>
            <a:r>
              <a:rPr lang="en-US" sz="2000" dirty="0" smtClean="0"/>
              <a:t> is always less than 1.</a:t>
            </a:r>
          </a:p>
          <a:p>
            <a:pPr marL="457200" indent="-457200" eaLnBrk="1" hangingPunct="1">
              <a:defRPr/>
            </a:pPr>
            <a:r>
              <a:rPr lang="en-US" sz="2000" dirty="0" smtClean="0"/>
              <a:t>Then </a:t>
            </a:r>
          </a:p>
          <a:p>
            <a:pPr marL="457200" indent="-457200" eaLnBrk="1" hangingPunct="1">
              <a:buFont typeface="Wingdings" panose="05000000000000000000" pitchFamily="2" charset="2"/>
              <a:buAutoNum type="arabicPeriod"/>
              <a:defRPr/>
            </a:pPr>
            <a:endParaRPr lang="en-US" sz="2000" dirty="0" smtClean="0"/>
          </a:p>
        </p:txBody>
      </p:sp>
      <p:sp>
        <p:nvSpPr>
          <p:cNvPr id="24580"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2143125" y="1625203"/>
            <a:ext cx="3723681" cy="80368"/>
          </a:xfrm>
          <a:custGeom>
            <a:avLst/>
            <a:gdLst/>
            <a:ahLst/>
            <a:cxnLst/>
            <a:rect l="0" t="0" r="0" b="0"/>
            <a:pathLst>
              <a:path w="3723681" h="80368">
                <a:moveTo>
                  <a:pt x="0" y="17859"/>
                </a:moveTo>
                <a:lnTo>
                  <a:pt x="8930" y="17859"/>
                </a:lnTo>
                <a:lnTo>
                  <a:pt x="8930" y="17859"/>
                </a:lnTo>
                <a:lnTo>
                  <a:pt x="17859" y="17859"/>
                </a:lnTo>
                <a:lnTo>
                  <a:pt x="26789" y="17859"/>
                </a:lnTo>
                <a:lnTo>
                  <a:pt x="35719" y="8930"/>
                </a:lnTo>
                <a:lnTo>
                  <a:pt x="44648" y="8930"/>
                </a:lnTo>
                <a:lnTo>
                  <a:pt x="53578" y="0"/>
                </a:lnTo>
                <a:lnTo>
                  <a:pt x="62508" y="0"/>
                </a:lnTo>
                <a:lnTo>
                  <a:pt x="71438" y="0"/>
                </a:lnTo>
                <a:lnTo>
                  <a:pt x="80367" y="8930"/>
                </a:lnTo>
                <a:lnTo>
                  <a:pt x="89297" y="8930"/>
                </a:lnTo>
                <a:lnTo>
                  <a:pt x="107156" y="17859"/>
                </a:lnTo>
                <a:lnTo>
                  <a:pt x="116086" y="26789"/>
                </a:lnTo>
                <a:lnTo>
                  <a:pt x="133945" y="35719"/>
                </a:lnTo>
                <a:lnTo>
                  <a:pt x="160734" y="44648"/>
                </a:lnTo>
                <a:lnTo>
                  <a:pt x="187523" y="44648"/>
                </a:lnTo>
                <a:lnTo>
                  <a:pt x="223242" y="44648"/>
                </a:lnTo>
                <a:lnTo>
                  <a:pt x="258961" y="44648"/>
                </a:lnTo>
                <a:lnTo>
                  <a:pt x="294680" y="44648"/>
                </a:lnTo>
                <a:lnTo>
                  <a:pt x="339328" y="44648"/>
                </a:lnTo>
                <a:lnTo>
                  <a:pt x="383977" y="44648"/>
                </a:lnTo>
                <a:lnTo>
                  <a:pt x="428625" y="44648"/>
                </a:lnTo>
                <a:lnTo>
                  <a:pt x="473273" y="35719"/>
                </a:lnTo>
                <a:lnTo>
                  <a:pt x="517922" y="35719"/>
                </a:lnTo>
                <a:lnTo>
                  <a:pt x="571500" y="35719"/>
                </a:lnTo>
                <a:lnTo>
                  <a:pt x="616148" y="35719"/>
                </a:lnTo>
                <a:lnTo>
                  <a:pt x="660797" y="35719"/>
                </a:lnTo>
                <a:lnTo>
                  <a:pt x="714375" y="26789"/>
                </a:lnTo>
                <a:lnTo>
                  <a:pt x="759023" y="17859"/>
                </a:lnTo>
                <a:lnTo>
                  <a:pt x="812602" y="17859"/>
                </a:lnTo>
                <a:lnTo>
                  <a:pt x="866180" y="8930"/>
                </a:lnTo>
                <a:lnTo>
                  <a:pt x="928688" y="8930"/>
                </a:lnTo>
                <a:lnTo>
                  <a:pt x="982266" y="8930"/>
                </a:lnTo>
                <a:lnTo>
                  <a:pt x="1035844" y="0"/>
                </a:lnTo>
                <a:lnTo>
                  <a:pt x="1098352" y="8930"/>
                </a:lnTo>
                <a:lnTo>
                  <a:pt x="1151930" y="8930"/>
                </a:lnTo>
                <a:lnTo>
                  <a:pt x="1205508" y="8930"/>
                </a:lnTo>
                <a:lnTo>
                  <a:pt x="1259086" y="8930"/>
                </a:lnTo>
                <a:lnTo>
                  <a:pt x="1303734" y="8930"/>
                </a:lnTo>
                <a:lnTo>
                  <a:pt x="1357313" y="8930"/>
                </a:lnTo>
                <a:lnTo>
                  <a:pt x="1410891" y="8930"/>
                </a:lnTo>
                <a:lnTo>
                  <a:pt x="1464469" y="8930"/>
                </a:lnTo>
                <a:lnTo>
                  <a:pt x="1518047" y="8930"/>
                </a:lnTo>
                <a:lnTo>
                  <a:pt x="1580555" y="8930"/>
                </a:lnTo>
                <a:lnTo>
                  <a:pt x="1634133" y="8930"/>
                </a:lnTo>
                <a:lnTo>
                  <a:pt x="1696641" y="17859"/>
                </a:lnTo>
                <a:lnTo>
                  <a:pt x="1750219" y="17859"/>
                </a:lnTo>
                <a:lnTo>
                  <a:pt x="1812727" y="26789"/>
                </a:lnTo>
                <a:lnTo>
                  <a:pt x="1866305" y="26789"/>
                </a:lnTo>
                <a:lnTo>
                  <a:pt x="1928813" y="26789"/>
                </a:lnTo>
                <a:lnTo>
                  <a:pt x="1982391" y="35719"/>
                </a:lnTo>
                <a:lnTo>
                  <a:pt x="2035969" y="35719"/>
                </a:lnTo>
                <a:lnTo>
                  <a:pt x="2098477" y="44648"/>
                </a:lnTo>
                <a:lnTo>
                  <a:pt x="2152055" y="44648"/>
                </a:lnTo>
                <a:lnTo>
                  <a:pt x="2214563" y="44648"/>
                </a:lnTo>
                <a:lnTo>
                  <a:pt x="2268141" y="35719"/>
                </a:lnTo>
                <a:lnTo>
                  <a:pt x="2330648" y="35719"/>
                </a:lnTo>
                <a:lnTo>
                  <a:pt x="2402086" y="35719"/>
                </a:lnTo>
                <a:lnTo>
                  <a:pt x="2464594" y="35719"/>
                </a:lnTo>
                <a:lnTo>
                  <a:pt x="2536031" y="35719"/>
                </a:lnTo>
                <a:lnTo>
                  <a:pt x="2598539" y="44648"/>
                </a:lnTo>
                <a:lnTo>
                  <a:pt x="2669977" y="53578"/>
                </a:lnTo>
                <a:lnTo>
                  <a:pt x="2732484" y="62508"/>
                </a:lnTo>
                <a:lnTo>
                  <a:pt x="2803922" y="71437"/>
                </a:lnTo>
                <a:lnTo>
                  <a:pt x="2866430" y="71437"/>
                </a:lnTo>
                <a:lnTo>
                  <a:pt x="2937867" y="80367"/>
                </a:lnTo>
                <a:lnTo>
                  <a:pt x="3009305" y="71437"/>
                </a:lnTo>
                <a:lnTo>
                  <a:pt x="3071813" y="71437"/>
                </a:lnTo>
                <a:lnTo>
                  <a:pt x="3143250" y="62508"/>
                </a:lnTo>
                <a:lnTo>
                  <a:pt x="3205758" y="62508"/>
                </a:lnTo>
                <a:lnTo>
                  <a:pt x="3268266" y="53578"/>
                </a:lnTo>
                <a:lnTo>
                  <a:pt x="3339703" y="44648"/>
                </a:lnTo>
                <a:lnTo>
                  <a:pt x="3402211" y="35719"/>
                </a:lnTo>
                <a:lnTo>
                  <a:pt x="3455789" y="35719"/>
                </a:lnTo>
                <a:lnTo>
                  <a:pt x="3518297" y="26789"/>
                </a:lnTo>
                <a:lnTo>
                  <a:pt x="3571875" y="26789"/>
                </a:lnTo>
                <a:lnTo>
                  <a:pt x="3625453" y="26789"/>
                </a:lnTo>
                <a:lnTo>
                  <a:pt x="3661172" y="26789"/>
                </a:lnTo>
                <a:lnTo>
                  <a:pt x="3696891" y="26789"/>
                </a:lnTo>
                <a:lnTo>
                  <a:pt x="3714750" y="26789"/>
                </a:lnTo>
                <a:lnTo>
                  <a:pt x="3723680" y="35719"/>
                </a:lnTo>
                <a:lnTo>
                  <a:pt x="372368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205758" y="1000125"/>
            <a:ext cx="196454" cy="205384"/>
          </a:xfrm>
          <a:custGeom>
            <a:avLst/>
            <a:gdLst/>
            <a:ahLst/>
            <a:cxnLst/>
            <a:rect l="0" t="0" r="0" b="0"/>
            <a:pathLst>
              <a:path w="196454" h="205384">
                <a:moveTo>
                  <a:pt x="0" y="0"/>
                </a:moveTo>
                <a:lnTo>
                  <a:pt x="0" y="0"/>
                </a:lnTo>
                <a:lnTo>
                  <a:pt x="0" y="8930"/>
                </a:lnTo>
                <a:lnTo>
                  <a:pt x="0" y="8930"/>
                </a:lnTo>
                <a:lnTo>
                  <a:pt x="0" y="8930"/>
                </a:lnTo>
                <a:lnTo>
                  <a:pt x="0" y="8930"/>
                </a:lnTo>
                <a:lnTo>
                  <a:pt x="0" y="8930"/>
                </a:lnTo>
                <a:lnTo>
                  <a:pt x="0" y="8930"/>
                </a:lnTo>
                <a:lnTo>
                  <a:pt x="0" y="17859"/>
                </a:lnTo>
                <a:lnTo>
                  <a:pt x="0" y="35719"/>
                </a:lnTo>
                <a:lnTo>
                  <a:pt x="0" y="62508"/>
                </a:lnTo>
                <a:lnTo>
                  <a:pt x="8930" y="89297"/>
                </a:lnTo>
                <a:lnTo>
                  <a:pt x="8930" y="125016"/>
                </a:lnTo>
                <a:lnTo>
                  <a:pt x="8930" y="151805"/>
                </a:lnTo>
                <a:lnTo>
                  <a:pt x="26789" y="178594"/>
                </a:lnTo>
                <a:lnTo>
                  <a:pt x="35719" y="196453"/>
                </a:lnTo>
                <a:lnTo>
                  <a:pt x="62508" y="205383"/>
                </a:lnTo>
                <a:lnTo>
                  <a:pt x="89297" y="196453"/>
                </a:lnTo>
                <a:lnTo>
                  <a:pt x="125015" y="187523"/>
                </a:lnTo>
                <a:lnTo>
                  <a:pt x="160734" y="169664"/>
                </a:lnTo>
                <a:lnTo>
                  <a:pt x="178594" y="151805"/>
                </a:lnTo>
                <a:lnTo>
                  <a:pt x="187523" y="142875"/>
                </a:lnTo>
                <a:lnTo>
                  <a:pt x="196453" y="125016"/>
                </a:lnTo>
                <a:lnTo>
                  <a:pt x="187523" y="125016"/>
                </a:lnTo>
                <a:lnTo>
                  <a:pt x="187523"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3170039" y="1035844"/>
            <a:ext cx="178595" cy="80368"/>
          </a:xfrm>
          <a:custGeom>
            <a:avLst/>
            <a:gdLst/>
            <a:ahLst/>
            <a:cxnLst/>
            <a:rect l="0" t="0" r="0" b="0"/>
            <a:pathLst>
              <a:path w="178595" h="80368">
                <a:moveTo>
                  <a:pt x="0" y="80367"/>
                </a:moveTo>
                <a:lnTo>
                  <a:pt x="8930" y="80367"/>
                </a:lnTo>
                <a:lnTo>
                  <a:pt x="17859" y="71437"/>
                </a:lnTo>
                <a:lnTo>
                  <a:pt x="44649" y="71437"/>
                </a:lnTo>
                <a:lnTo>
                  <a:pt x="62508" y="71437"/>
                </a:lnTo>
                <a:lnTo>
                  <a:pt x="98227" y="62507"/>
                </a:lnTo>
                <a:lnTo>
                  <a:pt x="125016" y="53578"/>
                </a:lnTo>
                <a:lnTo>
                  <a:pt x="142875" y="44648"/>
                </a:lnTo>
                <a:lnTo>
                  <a:pt x="169664" y="35718"/>
                </a:lnTo>
                <a:lnTo>
                  <a:pt x="178594" y="26789"/>
                </a:lnTo>
                <a:lnTo>
                  <a:pt x="178594" y="1785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161109" y="919758"/>
            <a:ext cx="223244" cy="17860"/>
          </a:xfrm>
          <a:custGeom>
            <a:avLst/>
            <a:gdLst/>
            <a:ahLst/>
            <a:cxnLst/>
            <a:rect l="0" t="0" r="0" b="0"/>
            <a:pathLst>
              <a:path w="223244" h="17860">
                <a:moveTo>
                  <a:pt x="0" y="17859"/>
                </a:moveTo>
                <a:lnTo>
                  <a:pt x="0" y="17859"/>
                </a:lnTo>
                <a:lnTo>
                  <a:pt x="8930" y="17859"/>
                </a:lnTo>
                <a:lnTo>
                  <a:pt x="17860" y="17859"/>
                </a:lnTo>
                <a:lnTo>
                  <a:pt x="35719" y="17859"/>
                </a:lnTo>
                <a:lnTo>
                  <a:pt x="62508" y="17859"/>
                </a:lnTo>
                <a:lnTo>
                  <a:pt x="89297" y="17859"/>
                </a:lnTo>
                <a:lnTo>
                  <a:pt x="125016" y="17859"/>
                </a:lnTo>
                <a:lnTo>
                  <a:pt x="151805" y="17859"/>
                </a:lnTo>
                <a:lnTo>
                  <a:pt x="178594" y="17859"/>
                </a:lnTo>
                <a:lnTo>
                  <a:pt x="205383" y="8929"/>
                </a:lnTo>
                <a:lnTo>
                  <a:pt x="223243" y="0"/>
                </a:lnTo>
                <a:lnTo>
                  <a:pt x="2232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518297" y="955476"/>
            <a:ext cx="44649" cy="267892"/>
          </a:xfrm>
          <a:custGeom>
            <a:avLst/>
            <a:gdLst/>
            <a:ahLst/>
            <a:cxnLst/>
            <a:rect l="0" t="0" r="0" b="0"/>
            <a:pathLst>
              <a:path w="44649" h="267892">
                <a:moveTo>
                  <a:pt x="0" y="8930"/>
                </a:moveTo>
                <a:lnTo>
                  <a:pt x="0" y="8930"/>
                </a:lnTo>
                <a:lnTo>
                  <a:pt x="0" y="0"/>
                </a:lnTo>
                <a:lnTo>
                  <a:pt x="0" y="0"/>
                </a:lnTo>
                <a:lnTo>
                  <a:pt x="8930" y="0"/>
                </a:lnTo>
                <a:lnTo>
                  <a:pt x="8930" y="8930"/>
                </a:lnTo>
                <a:lnTo>
                  <a:pt x="8930" y="26790"/>
                </a:lnTo>
                <a:lnTo>
                  <a:pt x="8930" y="62508"/>
                </a:lnTo>
                <a:lnTo>
                  <a:pt x="17859" y="98227"/>
                </a:lnTo>
                <a:lnTo>
                  <a:pt x="17859" y="151805"/>
                </a:lnTo>
                <a:lnTo>
                  <a:pt x="26789" y="196454"/>
                </a:lnTo>
                <a:lnTo>
                  <a:pt x="35719" y="232172"/>
                </a:lnTo>
                <a:lnTo>
                  <a:pt x="44648" y="258961"/>
                </a:lnTo>
                <a:lnTo>
                  <a:pt x="44648" y="267891"/>
                </a:lnTo>
                <a:lnTo>
                  <a:pt x="44648" y="267891"/>
                </a:lnTo>
                <a:lnTo>
                  <a:pt x="35719" y="250032"/>
                </a:lnTo>
                <a:lnTo>
                  <a:pt x="26789" y="214313"/>
                </a:lnTo>
                <a:lnTo>
                  <a:pt x="8930" y="169665"/>
                </a:lnTo>
                <a:lnTo>
                  <a:pt x="8930"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339703" y="884039"/>
            <a:ext cx="383978" cy="89298"/>
          </a:xfrm>
          <a:custGeom>
            <a:avLst/>
            <a:gdLst/>
            <a:ahLst/>
            <a:cxnLst/>
            <a:rect l="0" t="0" r="0" b="0"/>
            <a:pathLst>
              <a:path w="383978" h="89298">
                <a:moveTo>
                  <a:pt x="17860" y="89297"/>
                </a:moveTo>
                <a:lnTo>
                  <a:pt x="8930" y="89297"/>
                </a:lnTo>
                <a:lnTo>
                  <a:pt x="0" y="89297"/>
                </a:lnTo>
                <a:lnTo>
                  <a:pt x="0" y="80367"/>
                </a:lnTo>
                <a:lnTo>
                  <a:pt x="26789" y="80367"/>
                </a:lnTo>
                <a:lnTo>
                  <a:pt x="53578" y="62508"/>
                </a:lnTo>
                <a:lnTo>
                  <a:pt x="107156" y="44648"/>
                </a:lnTo>
                <a:lnTo>
                  <a:pt x="169664" y="26789"/>
                </a:lnTo>
                <a:lnTo>
                  <a:pt x="232172" y="8930"/>
                </a:lnTo>
                <a:lnTo>
                  <a:pt x="294680" y="0"/>
                </a:lnTo>
                <a:lnTo>
                  <a:pt x="339328" y="0"/>
                </a:lnTo>
                <a:lnTo>
                  <a:pt x="383977" y="0"/>
                </a:lnTo>
                <a:lnTo>
                  <a:pt x="38397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687961" y="1116211"/>
            <a:ext cx="89298" cy="89298"/>
          </a:xfrm>
          <a:custGeom>
            <a:avLst/>
            <a:gdLst/>
            <a:ahLst/>
            <a:cxnLst/>
            <a:rect l="0" t="0" r="0" b="0"/>
            <a:pathLst>
              <a:path w="89298" h="89298">
                <a:moveTo>
                  <a:pt x="17859" y="8930"/>
                </a:moveTo>
                <a:lnTo>
                  <a:pt x="8930" y="17859"/>
                </a:lnTo>
                <a:lnTo>
                  <a:pt x="8930" y="35719"/>
                </a:lnTo>
                <a:lnTo>
                  <a:pt x="0" y="53578"/>
                </a:lnTo>
                <a:lnTo>
                  <a:pt x="8930" y="71437"/>
                </a:lnTo>
                <a:lnTo>
                  <a:pt x="8930" y="80367"/>
                </a:lnTo>
                <a:lnTo>
                  <a:pt x="17859" y="89297"/>
                </a:lnTo>
                <a:lnTo>
                  <a:pt x="26789" y="89297"/>
                </a:lnTo>
                <a:lnTo>
                  <a:pt x="44648" y="89297"/>
                </a:lnTo>
                <a:lnTo>
                  <a:pt x="62508" y="89297"/>
                </a:lnTo>
                <a:lnTo>
                  <a:pt x="80367" y="71437"/>
                </a:lnTo>
                <a:lnTo>
                  <a:pt x="89297" y="53578"/>
                </a:lnTo>
                <a:lnTo>
                  <a:pt x="89297" y="35719"/>
                </a:lnTo>
                <a:lnTo>
                  <a:pt x="89297" y="17859"/>
                </a:lnTo>
                <a:lnTo>
                  <a:pt x="80367" y="8930"/>
                </a:lnTo>
                <a:lnTo>
                  <a:pt x="62508" y="0"/>
                </a:lnTo>
                <a:lnTo>
                  <a:pt x="44648" y="0"/>
                </a:lnTo>
                <a:lnTo>
                  <a:pt x="26789" y="8930"/>
                </a:lnTo>
                <a:lnTo>
                  <a:pt x="17859" y="26789"/>
                </a:lnTo>
                <a:lnTo>
                  <a:pt x="17859" y="44648"/>
                </a:lnTo>
                <a:lnTo>
                  <a:pt x="26789" y="62508"/>
                </a:lnTo>
                <a:lnTo>
                  <a:pt x="44648" y="71437"/>
                </a:lnTo>
                <a:lnTo>
                  <a:pt x="4464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830836" y="1116211"/>
            <a:ext cx="116087" cy="89298"/>
          </a:xfrm>
          <a:custGeom>
            <a:avLst/>
            <a:gdLst/>
            <a:ahLst/>
            <a:cxnLst/>
            <a:rect l="0" t="0" r="0" b="0"/>
            <a:pathLst>
              <a:path w="116087" h="89298">
                <a:moveTo>
                  <a:pt x="0" y="0"/>
                </a:moveTo>
                <a:lnTo>
                  <a:pt x="0" y="8930"/>
                </a:lnTo>
                <a:lnTo>
                  <a:pt x="0" y="8930"/>
                </a:lnTo>
                <a:lnTo>
                  <a:pt x="0" y="17859"/>
                </a:lnTo>
                <a:lnTo>
                  <a:pt x="8930" y="26789"/>
                </a:lnTo>
                <a:lnTo>
                  <a:pt x="8930" y="44648"/>
                </a:lnTo>
                <a:lnTo>
                  <a:pt x="17859" y="53578"/>
                </a:lnTo>
                <a:lnTo>
                  <a:pt x="26789" y="71437"/>
                </a:lnTo>
                <a:lnTo>
                  <a:pt x="26789" y="80367"/>
                </a:lnTo>
                <a:lnTo>
                  <a:pt x="26789" y="89297"/>
                </a:lnTo>
                <a:lnTo>
                  <a:pt x="26789" y="89297"/>
                </a:lnTo>
                <a:lnTo>
                  <a:pt x="26789" y="89297"/>
                </a:lnTo>
                <a:lnTo>
                  <a:pt x="35719" y="71437"/>
                </a:lnTo>
                <a:lnTo>
                  <a:pt x="35719" y="62508"/>
                </a:lnTo>
                <a:lnTo>
                  <a:pt x="44648" y="35719"/>
                </a:lnTo>
                <a:lnTo>
                  <a:pt x="62508" y="26789"/>
                </a:lnTo>
                <a:lnTo>
                  <a:pt x="71437" y="8930"/>
                </a:lnTo>
                <a:lnTo>
                  <a:pt x="89297" y="8930"/>
                </a:lnTo>
                <a:lnTo>
                  <a:pt x="107156" y="8930"/>
                </a:lnTo>
                <a:lnTo>
                  <a:pt x="116086" y="8930"/>
                </a:lnTo>
                <a:lnTo>
                  <a:pt x="11608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955852" y="1169789"/>
            <a:ext cx="44649" cy="62509"/>
          </a:xfrm>
          <a:custGeom>
            <a:avLst/>
            <a:gdLst/>
            <a:ahLst/>
            <a:cxnLst/>
            <a:rect l="0" t="0" r="0" b="0"/>
            <a:pathLst>
              <a:path w="44649" h="62509">
                <a:moveTo>
                  <a:pt x="17859" y="0"/>
                </a:moveTo>
                <a:lnTo>
                  <a:pt x="8929" y="8930"/>
                </a:lnTo>
                <a:lnTo>
                  <a:pt x="8929" y="17859"/>
                </a:lnTo>
                <a:lnTo>
                  <a:pt x="0" y="26789"/>
                </a:lnTo>
                <a:lnTo>
                  <a:pt x="0" y="35719"/>
                </a:lnTo>
                <a:lnTo>
                  <a:pt x="8929" y="53578"/>
                </a:lnTo>
                <a:lnTo>
                  <a:pt x="8929" y="62508"/>
                </a:lnTo>
                <a:lnTo>
                  <a:pt x="17859" y="62508"/>
                </a:lnTo>
                <a:lnTo>
                  <a:pt x="26789" y="62508"/>
                </a:lnTo>
                <a:lnTo>
                  <a:pt x="26789" y="62508"/>
                </a:lnTo>
                <a:lnTo>
                  <a:pt x="35718" y="44648"/>
                </a:lnTo>
                <a:lnTo>
                  <a:pt x="44648" y="26789"/>
                </a:lnTo>
                <a:lnTo>
                  <a:pt x="4464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946922" y="1053703"/>
            <a:ext cx="80368" cy="26790"/>
          </a:xfrm>
          <a:custGeom>
            <a:avLst/>
            <a:gdLst/>
            <a:ahLst/>
            <a:cxnLst/>
            <a:rect l="0" t="0" r="0" b="0"/>
            <a:pathLst>
              <a:path w="80368" h="26790">
                <a:moveTo>
                  <a:pt x="26789" y="8930"/>
                </a:moveTo>
                <a:lnTo>
                  <a:pt x="17859" y="8930"/>
                </a:lnTo>
                <a:lnTo>
                  <a:pt x="8930" y="0"/>
                </a:lnTo>
                <a:lnTo>
                  <a:pt x="0" y="0"/>
                </a:lnTo>
                <a:lnTo>
                  <a:pt x="0" y="0"/>
                </a:lnTo>
                <a:lnTo>
                  <a:pt x="0" y="8930"/>
                </a:lnTo>
                <a:lnTo>
                  <a:pt x="17859" y="17859"/>
                </a:lnTo>
                <a:lnTo>
                  <a:pt x="35719" y="17859"/>
                </a:lnTo>
                <a:lnTo>
                  <a:pt x="53578" y="26789"/>
                </a:lnTo>
                <a:lnTo>
                  <a:pt x="80367" y="26789"/>
                </a:lnTo>
                <a:lnTo>
                  <a:pt x="8036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054078" y="1116211"/>
            <a:ext cx="125017" cy="294680"/>
          </a:xfrm>
          <a:custGeom>
            <a:avLst/>
            <a:gdLst/>
            <a:ahLst/>
            <a:cxnLst/>
            <a:rect l="0" t="0" r="0" b="0"/>
            <a:pathLst>
              <a:path w="125017" h="294680">
                <a:moveTo>
                  <a:pt x="62508" y="26789"/>
                </a:moveTo>
                <a:lnTo>
                  <a:pt x="62508" y="26789"/>
                </a:lnTo>
                <a:lnTo>
                  <a:pt x="62508" y="17859"/>
                </a:lnTo>
                <a:lnTo>
                  <a:pt x="62508" y="8930"/>
                </a:lnTo>
                <a:lnTo>
                  <a:pt x="62508" y="8930"/>
                </a:lnTo>
                <a:lnTo>
                  <a:pt x="62508" y="0"/>
                </a:lnTo>
                <a:lnTo>
                  <a:pt x="62508" y="0"/>
                </a:lnTo>
                <a:lnTo>
                  <a:pt x="44649" y="8930"/>
                </a:lnTo>
                <a:lnTo>
                  <a:pt x="35719" y="26789"/>
                </a:lnTo>
                <a:lnTo>
                  <a:pt x="17860" y="44648"/>
                </a:lnTo>
                <a:lnTo>
                  <a:pt x="8930" y="62508"/>
                </a:lnTo>
                <a:lnTo>
                  <a:pt x="0" y="80367"/>
                </a:lnTo>
                <a:lnTo>
                  <a:pt x="8930" y="98226"/>
                </a:lnTo>
                <a:lnTo>
                  <a:pt x="8930" y="98226"/>
                </a:lnTo>
                <a:lnTo>
                  <a:pt x="26789" y="98226"/>
                </a:lnTo>
                <a:lnTo>
                  <a:pt x="44649" y="98226"/>
                </a:lnTo>
                <a:lnTo>
                  <a:pt x="62508" y="80367"/>
                </a:lnTo>
                <a:lnTo>
                  <a:pt x="80367" y="62508"/>
                </a:lnTo>
                <a:lnTo>
                  <a:pt x="89297" y="44648"/>
                </a:lnTo>
                <a:lnTo>
                  <a:pt x="98227" y="35719"/>
                </a:lnTo>
                <a:lnTo>
                  <a:pt x="98227" y="26789"/>
                </a:lnTo>
                <a:lnTo>
                  <a:pt x="98227" y="35719"/>
                </a:lnTo>
                <a:lnTo>
                  <a:pt x="98227" y="44648"/>
                </a:lnTo>
                <a:lnTo>
                  <a:pt x="98227" y="71437"/>
                </a:lnTo>
                <a:lnTo>
                  <a:pt x="98227" y="107156"/>
                </a:lnTo>
                <a:lnTo>
                  <a:pt x="107156" y="151805"/>
                </a:lnTo>
                <a:lnTo>
                  <a:pt x="116086" y="187523"/>
                </a:lnTo>
                <a:lnTo>
                  <a:pt x="125016" y="232172"/>
                </a:lnTo>
                <a:lnTo>
                  <a:pt x="116086" y="258961"/>
                </a:lnTo>
                <a:lnTo>
                  <a:pt x="116086" y="285750"/>
                </a:lnTo>
                <a:lnTo>
                  <a:pt x="89297" y="294679"/>
                </a:lnTo>
                <a:lnTo>
                  <a:pt x="44649" y="294679"/>
                </a:lnTo>
                <a:lnTo>
                  <a:pt x="44649"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036594" y="1009055"/>
            <a:ext cx="294680" cy="196454"/>
          </a:xfrm>
          <a:custGeom>
            <a:avLst/>
            <a:gdLst/>
            <a:ahLst/>
            <a:cxnLst/>
            <a:rect l="0" t="0" r="0" b="0"/>
            <a:pathLst>
              <a:path w="294680" h="196454">
                <a:moveTo>
                  <a:pt x="8929" y="26789"/>
                </a:moveTo>
                <a:lnTo>
                  <a:pt x="8929" y="26789"/>
                </a:lnTo>
                <a:lnTo>
                  <a:pt x="8929" y="17859"/>
                </a:lnTo>
                <a:lnTo>
                  <a:pt x="8929" y="17859"/>
                </a:lnTo>
                <a:lnTo>
                  <a:pt x="0" y="8929"/>
                </a:lnTo>
                <a:lnTo>
                  <a:pt x="0" y="8929"/>
                </a:lnTo>
                <a:lnTo>
                  <a:pt x="8929" y="0"/>
                </a:lnTo>
                <a:lnTo>
                  <a:pt x="8929" y="8929"/>
                </a:lnTo>
                <a:lnTo>
                  <a:pt x="8929" y="8929"/>
                </a:lnTo>
                <a:lnTo>
                  <a:pt x="17859" y="26789"/>
                </a:lnTo>
                <a:lnTo>
                  <a:pt x="17859" y="44648"/>
                </a:lnTo>
                <a:lnTo>
                  <a:pt x="17859" y="62507"/>
                </a:lnTo>
                <a:lnTo>
                  <a:pt x="17859" y="98226"/>
                </a:lnTo>
                <a:lnTo>
                  <a:pt x="17859" y="125015"/>
                </a:lnTo>
                <a:lnTo>
                  <a:pt x="26789" y="142875"/>
                </a:lnTo>
                <a:lnTo>
                  <a:pt x="44648" y="160734"/>
                </a:lnTo>
                <a:lnTo>
                  <a:pt x="80367" y="178593"/>
                </a:lnTo>
                <a:lnTo>
                  <a:pt x="116086" y="187523"/>
                </a:lnTo>
                <a:lnTo>
                  <a:pt x="169664" y="196453"/>
                </a:lnTo>
                <a:lnTo>
                  <a:pt x="223242" y="196453"/>
                </a:lnTo>
                <a:lnTo>
                  <a:pt x="258961" y="187523"/>
                </a:lnTo>
                <a:lnTo>
                  <a:pt x="294679" y="169664"/>
                </a:lnTo>
                <a:lnTo>
                  <a:pt x="29467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063383" y="1098351"/>
            <a:ext cx="178595" cy="26791"/>
          </a:xfrm>
          <a:custGeom>
            <a:avLst/>
            <a:gdLst/>
            <a:ahLst/>
            <a:cxnLst/>
            <a:rect l="0" t="0" r="0" b="0"/>
            <a:pathLst>
              <a:path w="178595" h="26791">
                <a:moveTo>
                  <a:pt x="0" y="26790"/>
                </a:moveTo>
                <a:lnTo>
                  <a:pt x="0" y="26790"/>
                </a:lnTo>
                <a:lnTo>
                  <a:pt x="0" y="26790"/>
                </a:lnTo>
                <a:lnTo>
                  <a:pt x="8930" y="26790"/>
                </a:lnTo>
                <a:lnTo>
                  <a:pt x="26789" y="26790"/>
                </a:lnTo>
                <a:lnTo>
                  <a:pt x="53578" y="26790"/>
                </a:lnTo>
                <a:lnTo>
                  <a:pt x="89297" y="26790"/>
                </a:lnTo>
                <a:lnTo>
                  <a:pt x="125015" y="26790"/>
                </a:lnTo>
                <a:lnTo>
                  <a:pt x="151805" y="26790"/>
                </a:lnTo>
                <a:lnTo>
                  <a:pt x="169664" y="26790"/>
                </a:lnTo>
                <a:lnTo>
                  <a:pt x="178594" y="1786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009805" y="955476"/>
            <a:ext cx="250032" cy="8931"/>
          </a:xfrm>
          <a:custGeom>
            <a:avLst/>
            <a:gdLst/>
            <a:ahLst/>
            <a:cxnLst/>
            <a:rect l="0" t="0" r="0" b="0"/>
            <a:pathLst>
              <a:path w="250032" h="8931">
                <a:moveTo>
                  <a:pt x="0" y="8930"/>
                </a:moveTo>
                <a:lnTo>
                  <a:pt x="0" y="8930"/>
                </a:lnTo>
                <a:lnTo>
                  <a:pt x="8929" y="8930"/>
                </a:lnTo>
                <a:lnTo>
                  <a:pt x="17859" y="8930"/>
                </a:lnTo>
                <a:lnTo>
                  <a:pt x="44648" y="8930"/>
                </a:lnTo>
                <a:lnTo>
                  <a:pt x="89297" y="8930"/>
                </a:lnTo>
                <a:lnTo>
                  <a:pt x="133945" y="0"/>
                </a:lnTo>
                <a:lnTo>
                  <a:pt x="187523" y="8930"/>
                </a:lnTo>
                <a:lnTo>
                  <a:pt x="223242" y="8930"/>
                </a:lnTo>
                <a:lnTo>
                  <a:pt x="250031" y="8930"/>
                </a:lnTo>
                <a:lnTo>
                  <a:pt x="2500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456289" y="955476"/>
            <a:ext cx="53579" cy="276822"/>
          </a:xfrm>
          <a:custGeom>
            <a:avLst/>
            <a:gdLst/>
            <a:ahLst/>
            <a:cxnLst/>
            <a:rect l="0" t="0" r="0" b="0"/>
            <a:pathLst>
              <a:path w="53579" h="276822">
                <a:moveTo>
                  <a:pt x="44649" y="0"/>
                </a:moveTo>
                <a:lnTo>
                  <a:pt x="35719" y="8930"/>
                </a:lnTo>
                <a:lnTo>
                  <a:pt x="26789" y="17860"/>
                </a:lnTo>
                <a:lnTo>
                  <a:pt x="8930" y="35719"/>
                </a:lnTo>
                <a:lnTo>
                  <a:pt x="0" y="71438"/>
                </a:lnTo>
                <a:lnTo>
                  <a:pt x="0" y="116086"/>
                </a:lnTo>
                <a:lnTo>
                  <a:pt x="0" y="151805"/>
                </a:lnTo>
                <a:lnTo>
                  <a:pt x="8930" y="196454"/>
                </a:lnTo>
                <a:lnTo>
                  <a:pt x="17859" y="223243"/>
                </a:lnTo>
                <a:lnTo>
                  <a:pt x="26789" y="250032"/>
                </a:lnTo>
                <a:lnTo>
                  <a:pt x="44649" y="267891"/>
                </a:lnTo>
                <a:lnTo>
                  <a:pt x="53578" y="276821"/>
                </a:lnTo>
                <a:lnTo>
                  <a:pt x="53578" y="267891"/>
                </a:lnTo>
                <a:lnTo>
                  <a:pt x="53578" y="241102"/>
                </a:lnTo>
                <a:lnTo>
                  <a:pt x="35719" y="205383"/>
                </a:lnTo>
                <a:lnTo>
                  <a:pt x="17859" y="160735"/>
                </a:lnTo>
                <a:lnTo>
                  <a:pt x="1785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188398" y="937617"/>
            <a:ext cx="500064" cy="44650"/>
          </a:xfrm>
          <a:custGeom>
            <a:avLst/>
            <a:gdLst/>
            <a:ahLst/>
            <a:cxnLst/>
            <a:rect l="0" t="0" r="0" b="0"/>
            <a:pathLst>
              <a:path w="500064" h="44650">
                <a:moveTo>
                  <a:pt x="0" y="44649"/>
                </a:moveTo>
                <a:lnTo>
                  <a:pt x="0" y="44649"/>
                </a:lnTo>
                <a:lnTo>
                  <a:pt x="26790" y="44649"/>
                </a:lnTo>
                <a:lnTo>
                  <a:pt x="62508" y="44649"/>
                </a:lnTo>
                <a:lnTo>
                  <a:pt x="133946" y="35719"/>
                </a:lnTo>
                <a:lnTo>
                  <a:pt x="214313" y="26789"/>
                </a:lnTo>
                <a:lnTo>
                  <a:pt x="303610" y="26789"/>
                </a:lnTo>
                <a:lnTo>
                  <a:pt x="383977" y="17859"/>
                </a:lnTo>
                <a:lnTo>
                  <a:pt x="446485" y="8930"/>
                </a:lnTo>
                <a:lnTo>
                  <a:pt x="500063" y="0"/>
                </a:lnTo>
                <a:lnTo>
                  <a:pt x="50006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643813" y="1134070"/>
            <a:ext cx="160735" cy="151806"/>
          </a:xfrm>
          <a:custGeom>
            <a:avLst/>
            <a:gdLst/>
            <a:ahLst/>
            <a:cxnLst/>
            <a:rect l="0" t="0" r="0" b="0"/>
            <a:pathLst>
              <a:path w="160735" h="151806">
                <a:moveTo>
                  <a:pt x="17859" y="0"/>
                </a:moveTo>
                <a:lnTo>
                  <a:pt x="17859" y="0"/>
                </a:lnTo>
                <a:lnTo>
                  <a:pt x="17859" y="0"/>
                </a:lnTo>
                <a:lnTo>
                  <a:pt x="17859" y="8930"/>
                </a:lnTo>
                <a:lnTo>
                  <a:pt x="17859" y="17860"/>
                </a:lnTo>
                <a:lnTo>
                  <a:pt x="8929" y="35719"/>
                </a:lnTo>
                <a:lnTo>
                  <a:pt x="8929" y="62508"/>
                </a:lnTo>
                <a:lnTo>
                  <a:pt x="8929" y="80367"/>
                </a:lnTo>
                <a:lnTo>
                  <a:pt x="0" y="107157"/>
                </a:lnTo>
                <a:lnTo>
                  <a:pt x="0" y="125016"/>
                </a:lnTo>
                <a:lnTo>
                  <a:pt x="0" y="142875"/>
                </a:lnTo>
                <a:lnTo>
                  <a:pt x="0" y="142875"/>
                </a:lnTo>
                <a:lnTo>
                  <a:pt x="8929" y="142875"/>
                </a:lnTo>
                <a:lnTo>
                  <a:pt x="17859" y="125016"/>
                </a:lnTo>
                <a:lnTo>
                  <a:pt x="35718" y="107157"/>
                </a:lnTo>
                <a:lnTo>
                  <a:pt x="53578" y="80367"/>
                </a:lnTo>
                <a:lnTo>
                  <a:pt x="71437" y="53578"/>
                </a:lnTo>
                <a:lnTo>
                  <a:pt x="89296" y="35719"/>
                </a:lnTo>
                <a:lnTo>
                  <a:pt x="107156" y="26789"/>
                </a:lnTo>
                <a:lnTo>
                  <a:pt x="125015" y="26789"/>
                </a:lnTo>
                <a:lnTo>
                  <a:pt x="125015" y="44649"/>
                </a:lnTo>
                <a:lnTo>
                  <a:pt x="125015" y="62508"/>
                </a:lnTo>
                <a:lnTo>
                  <a:pt x="125015" y="89297"/>
                </a:lnTo>
                <a:lnTo>
                  <a:pt x="116085" y="116086"/>
                </a:lnTo>
                <a:lnTo>
                  <a:pt x="116085" y="133946"/>
                </a:lnTo>
                <a:lnTo>
                  <a:pt x="107156" y="142875"/>
                </a:lnTo>
                <a:lnTo>
                  <a:pt x="116085" y="151805"/>
                </a:lnTo>
                <a:lnTo>
                  <a:pt x="125015" y="142875"/>
                </a:lnTo>
                <a:lnTo>
                  <a:pt x="142875" y="125016"/>
                </a:lnTo>
                <a:lnTo>
                  <a:pt x="160734" y="98227"/>
                </a:lnTo>
                <a:lnTo>
                  <a:pt x="16073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768828" y="1143000"/>
            <a:ext cx="187525" cy="133946"/>
          </a:xfrm>
          <a:custGeom>
            <a:avLst/>
            <a:gdLst/>
            <a:ahLst/>
            <a:cxnLst/>
            <a:rect l="0" t="0" r="0" b="0"/>
            <a:pathLst>
              <a:path w="187525" h="133946">
                <a:moveTo>
                  <a:pt x="0" y="98227"/>
                </a:moveTo>
                <a:lnTo>
                  <a:pt x="0" y="98227"/>
                </a:lnTo>
                <a:lnTo>
                  <a:pt x="8930" y="98227"/>
                </a:lnTo>
                <a:lnTo>
                  <a:pt x="17860" y="89297"/>
                </a:lnTo>
                <a:lnTo>
                  <a:pt x="35719" y="89297"/>
                </a:lnTo>
                <a:lnTo>
                  <a:pt x="53578" y="80367"/>
                </a:lnTo>
                <a:lnTo>
                  <a:pt x="80367" y="71437"/>
                </a:lnTo>
                <a:lnTo>
                  <a:pt x="107156" y="62508"/>
                </a:lnTo>
                <a:lnTo>
                  <a:pt x="133945" y="53578"/>
                </a:lnTo>
                <a:lnTo>
                  <a:pt x="160735" y="44648"/>
                </a:lnTo>
                <a:lnTo>
                  <a:pt x="178594" y="35719"/>
                </a:lnTo>
                <a:lnTo>
                  <a:pt x="187524" y="26789"/>
                </a:lnTo>
                <a:lnTo>
                  <a:pt x="187524" y="17859"/>
                </a:lnTo>
                <a:lnTo>
                  <a:pt x="169664" y="8930"/>
                </a:lnTo>
                <a:lnTo>
                  <a:pt x="151805" y="0"/>
                </a:lnTo>
                <a:lnTo>
                  <a:pt x="125016" y="8930"/>
                </a:lnTo>
                <a:lnTo>
                  <a:pt x="98227" y="17859"/>
                </a:lnTo>
                <a:lnTo>
                  <a:pt x="71438" y="26789"/>
                </a:lnTo>
                <a:lnTo>
                  <a:pt x="53578" y="44648"/>
                </a:lnTo>
                <a:lnTo>
                  <a:pt x="44649" y="71437"/>
                </a:lnTo>
                <a:lnTo>
                  <a:pt x="44649" y="89297"/>
                </a:lnTo>
                <a:lnTo>
                  <a:pt x="62508" y="107156"/>
                </a:lnTo>
                <a:lnTo>
                  <a:pt x="89297" y="125016"/>
                </a:lnTo>
                <a:lnTo>
                  <a:pt x="116086" y="133945"/>
                </a:lnTo>
                <a:lnTo>
                  <a:pt x="151805" y="133945"/>
                </a:lnTo>
                <a:lnTo>
                  <a:pt x="187524" y="133945"/>
                </a:lnTo>
                <a:lnTo>
                  <a:pt x="18752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8027789" y="1134070"/>
            <a:ext cx="303610" cy="160736"/>
          </a:xfrm>
          <a:custGeom>
            <a:avLst/>
            <a:gdLst/>
            <a:ahLst/>
            <a:cxnLst/>
            <a:rect l="0" t="0" r="0" b="0"/>
            <a:pathLst>
              <a:path w="303610" h="160736">
                <a:moveTo>
                  <a:pt x="0" y="62508"/>
                </a:moveTo>
                <a:lnTo>
                  <a:pt x="0" y="62508"/>
                </a:lnTo>
                <a:lnTo>
                  <a:pt x="0" y="71438"/>
                </a:lnTo>
                <a:lnTo>
                  <a:pt x="0" y="80367"/>
                </a:lnTo>
                <a:lnTo>
                  <a:pt x="0" y="89297"/>
                </a:lnTo>
                <a:lnTo>
                  <a:pt x="0" y="107157"/>
                </a:lnTo>
                <a:lnTo>
                  <a:pt x="0" y="125016"/>
                </a:lnTo>
                <a:lnTo>
                  <a:pt x="8930" y="133946"/>
                </a:lnTo>
                <a:lnTo>
                  <a:pt x="8930" y="151805"/>
                </a:lnTo>
                <a:lnTo>
                  <a:pt x="17859" y="160735"/>
                </a:lnTo>
                <a:lnTo>
                  <a:pt x="26789" y="160735"/>
                </a:lnTo>
                <a:lnTo>
                  <a:pt x="44649" y="160735"/>
                </a:lnTo>
                <a:lnTo>
                  <a:pt x="62508" y="151805"/>
                </a:lnTo>
                <a:lnTo>
                  <a:pt x="80367" y="133946"/>
                </a:lnTo>
                <a:lnTo>
                  <a:pt x="98227" y="116086"/>
                </a:lnTo>
                <a:lnTo>
                  <a:pt x="116086" y="98227"/>
                </a:lnTo>
                <a:lnTo>
                  <a:pt x="133945" y="80367"/>
                </a:lnTo>
                <a:lnTo>
                  <a:pt x="142875" y="71438"/>
                </a:lnTo>
                <a:lnTo>
                  <a:pt x="142875" y="71438"/>
                </a:lnTo>
                <a:lnTo>
                  <a:pt x="142875" y="71438"/>
                </a:lnTo>
                <a:lnTo>
                  <a:pt x="142875" y="89297"/>
                </a:lnTo>
                <a:lnTo>
                  <a:pt x="142875" y="107157"/>
                </a:lnTo>
                <a:lnTo>
                  <a:pt x="151805" y="125016"/>
                </a:lnTo>
                <a:lnTo>
                  <a:pt x="151805" y="133946"/>
                </a:lnTo>
                <a:lnTo>
                  <a:pt x="169663" y="151805"/>
                </a:lnTo>
                <a:lnTo>
                  <a:pt x="178593" y="160735"/>
                </a:lnTo>
                <a:lnTo>
                  <a:pt x="205382" y="160735"/>
                </a:lnTo>
                <a:lnTo>
                  <a:pt x="223241" y="160735"/>
                </a:lnTo>
                <a:lnTo>
                  <a:pt x="250031" y="151805"/>
                </a:lnTo>
                <a:lnTo>
                  <a:pt x="276820" y="133946"/>
                </a:lnTo>
                <a:lnTo>
                  <a:pt x="294679" y="107157"/>
                </a:lnTo>
                <a:lnTo>
                  <a:pt x="303609" y="80367"/>
                </a:lnTo>
                <a:lnTo>
                  <a:pt x="303609" y="44649"/>
                </a:lnTo>
                <a:lnTo>
                  <a:pt x="294679" y="26789"/>
                </a:lnTo>
                <a:lnTo>
                  <a:pt x="285749" y="8930"/>
                </a:lnTo>
                <a:lnTo>
                  <a:pt x="267890" y="0"/>
                </a:lnTo>
                <a:lnTo>
                  <a:pt x="258960" y="0"/>
                </a:lnTo>
                <a:lnTo>
                  <a:pt x="241101" y="8930"/>
                </a:lnTo>
                <a:lnTo>
                  <a:pt x="24110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76820" y="4107656"/>
            <a:ext cx="7063384" cy="1285876"/>
          </a:xfrm>
          <a:custGeom>
            <a:avLst/>
            <a:gdLst/>
            <a:ahLst/>
            <a:cxnLst/>
            <a:rect l="0" t="0" r="0" b="0"/>
            <a:pathLst>
              <a:path w="7063384" h="1285876">
                <a:moveTo>
                  <a:pt x="473274" y="848321"/>
                </a:moveTo>
                <a:lnTo>
                  <a:pt x="473274" y="839391"/>
                </a:lnTo>
                <a:lnTo>
                  <a:pt x="482204" y="839391"/>
                </a:lnTo>
                <a:lnTo>
                  <a:pt x="482204" y="830461"/>
                </a:lnTo>
                <a:lnTo>
                  <a:pt x="500063" y="830461"/>
                </a:lnTo>
                <a:lnTo>
                  <a:pt x="526852" y="821532"/>
                </a:lnTo>
                <a:lnTo>
                  <a:pt x="553641" y="821532"/>
                </a:lnTo>
                <a:lnTo>
                  <a:pt x="580430" y="830461"/>
                </a:lnTo>
                <a:lnTo>
                  <a:pt x="616149" y="839391"/>
                </a:lnTo>
                <a:lnTo>
                  <a:pt x="660797" y="848321"/>
                </a:lnTo>
                <a:lnTo>
                  <a:pt x="705446" y="866180"/>
                </a:lnTo>
                <a:lnTo>
                  <a:pt x="759024" y="892969"/>
                </a:lnTo>
                <a:lnTo>
                  <a:pt x="830461" y="919758"/>
                </a:lnTo>
                <a:lnTo>
                  <a:pt x="901899" y="946547"/>
                </a:lnTo>
                <a:lnTo>
                  <a:pt x="982266" y="964407"/>
                </a:lnTo>
                <a:lnTo>
                  <a:pt x="1080493" y="982266"/>
                </a:lnTo>
                <a:lnTo>
                  <a:pt x="1178719" y="1009055"/>
                </a:lnTo>
                <a:lnTo>
                  <a:pt x="1294805" y="1017985"/>
                </a:lnTo>
                <a:lnTo>
                  <a:pt x="1410891" y="1035844"/>
                </a:lnTo>
                <a:lnTo>
                  <a:pt x="1544836" y="1053703"/>
                </a:lnTo>
                <a:lnTo>
                  <a:pt x="1678782" y="1062633"/>
                </a:lnTo>
                <a:lnTo>
                  <a:pt x="1830586" y="1080492"/>
                </a:lnTo>
                <a:lnTo>
                  <a:pt x="1991321" y="1089422"/>
                </a:lnTo>
                <a:lnTo>
                  <a:pt x="2160985" y="1107282"/>
                </a:lnTo>
                <a:lnTo>
                  <a:pt x="2348508" y="1125141"/>
                </a:lnTo>
                <a:lnTo>
                  <a:pt x="2544961" y="1134071"/>
                </a:lnTo>
                <a:lnTo>
                  <a:pt x="2759274" y="1151930"/>
                </a:lnTo>
                <a:lnTo>
                  <a:pt x="2973586" y="1169789"/>
                </a:lnTo>
                <a:lnTo>
                  <a:pt x="3205758" y="1178719"/>
                </a:lnTo>
                <a:lnTo>
                  <a:pt x="3437930" y="1196578"/>
                </a:lnTo>
                <a:lnTo>
                  <a:pt x="3670102" y="1205508"/>
                </a:lnTo>
                <a:lnTo>
                  <a:pt x="3911203" y="1214438"/>
                </a:lnTo>
                <a:lnTo>
                  <a:pt x="4152305" y="1223367"/>
                </a:lnTo>
                <a:lnTo>
                  <a:pt x="4393407" y="1232297"/>
                </a:lnTo>
                <a:lnTo>
                  <a:pt x="4643438" y="1250157"/>
                </a:lnTo>
                <a:lnTo>
                  <a:pt x="4884539" y="1259086"/>
                </a:lnTo>
                <a:lnTo>
                  <a:pt x="5116711" y="1268016"/>
                </a:lnTo>
                <a:lnTo>
                  <a:pt x="5357813" y="1276946"/>
                </a:lnTo>
                <a:lnTo>
                  <a:pt x="5581055" y="1276946"/>
                </a:lnTo>
                <a:lnTo>
                  <a:pt x="5795368" y="1285875"/>
                </a:lnTo>
                <a:lnTo>
                  <a:pt x="5991821" y="1276946"/>
                </a:lnTo>
                <a:lnTo>
                  <a:pt x="6179344" y="1268016"/>
                </a:lnTo>
                <a:lnTo>
                  <a:pt x="6349008" y="1250157"/>
                </a:lnTo>
                <a:lnTo>
                  <a:pt x="6509743" y="1223367"/>
                </a:lnTo>
                <a:lnTo>
                  <a:pt x="6643688" y="1196578"/>
                </a:lnTo>
                <a:lnTo>
                  <a:pt x="6768703" y="1160860"/>
                </a:lnTo>
                <a:lnTo>
                  <a:pt x="6866930" y="1125141"/>
                </a:lnTo>
                <a:lnTo>
                  <a:pt x="6947297" y="1080492"/>
                </a:lnTo>
                <a:lnTo>
                  <a:pt x="7000875" y="1035844"/>
                </a:lnTo>
                <a:lnTo>
                  <a:pt x="7045524" y="991196"/>
                </a:lnTo>
                <a:lnTo>
                  <a:pt x="7063383" y="937617"/>
                </a:lnTo>
                <a:lnTo>
                  <a:pt x="7054453" y="884039"/>
                </a:lnTo>
                <a:lnTo>
                  <a:pt x="7027664" y="821532"/>
                </a:lnTo>
                <a:lnTo>
                  <a:pt x="6983016" y="767953"/>
                </a:lnTo>
                <a:lnTo>
                  <a:pt x="6911578" y="696515"/>
                </a:lnTo>
                <a:lnTo>
                  <a:pt x="6831211" y="634008"/>
                </a:lnTo>
                <a:lnTo>
                  <a:pt x="6724055" y="562570"/>
                </a:lnTo>
                <a:lnTo>
                  <a:pt x="6599039" y="491133"/>
                </a:lnTo>
                <a:lnTo>
                  <a:pt x="6456164" y="428625"/>
                </a:lnTo>
                <a:lnTo>
                  <a:pt x="6295430" y="366117"/>
                </a:lnTo>
                <a:lnTo>
                  <a:pt x="6125766" y="303609"/>
                </a:lnTo>
                <a:lnTo>
                  <a:pt x="5938243" y="241101"/>
                </a:lnTo>
                <a:lnTo>
                  <a:pt x="5732860" y="187523"/>
                </a:lnTo>
                <a:lnTo>
                  <a:pt x="5518547" y="142875"/>
                </a:lnTo>
                <a:lnTo>
                  <a:pt x="5304235" y="98226"/>
                </a:lnTo>
                <a:lnTo>
                  <a:pt x="5072063" y="62508"/>
                </a:lnTo>
                <a:lnTo>
                  <a:pt x="4830961" y="35719"/>
                </a:lnTo>
                <a:lnTo>
                  <a:pt x="4572000" y="8930"/>
                </a:lnTo>
                <a:lnTo>
                  <a:pt x="4313039" y="0"/>
                </a:lnTo>
                <a:lnTo>
                  <a:pt x="4036219" y="0"/>
                </a:lnTo>
                <a:lnTo>
                  <a:pt x="3759399" y="8930"/>
                </a:lnTo>
                <a:lnTo>
                  <a:pt x="3482578" y="26789"/>
                </a:lnTo>
                <a:lnTo>
                  <a:pt x="3196828" y="53578"/>
                </a:lnTo>
                <a:lnTo>
                  <a:pt x="2920008" y="80367"/>
                </a:lnTo>
                <a:lnTo>
                  <a:pt x="2652118" y="125015"/>
                </a:lnTo>
                <a:lnTo>
                  <a:pt x="2393157" y="160734"/>
                </a:lnTo>
                <a:lnTo>
                  <a:pt x="2143125" y="196453"/>
                </a:lnTo>
                <a:lnTo>
                  <a:pt x="1902024" y="232172"/>
                </a:lnTo>
                <a:lnTo>
                  <a:pt x="1660922" y="267890"/>
                </a:lnTo>
                <a:lnTo>
                  <a:pt x="1419821" y="303609"/>
                </a:lnTo>
                <a:lnTo>
                  <a:pt x="1178719" y="339328"/>
                </a:lnTo>
                <a:lnTo>
                  <a:pt x="946547" y="375047"/>
                </a:lnTo>
                <a:lnTo>
                  <a:pt x="732235" y="410765"/>
                </a:lnTo>
                <a:lnTo>
                  <a:pt x="535782" y="446484"/>
                </a:lnTo>
                <a:lnTo>
                  <a:pt x="410766" y="473273"/>
                </a:lnTo>
                <a:lnTo>
                  <a:pt x="312539" y="491133"/>
                </a:lnTo>
                <a:lnTo>
                  <a:pt x="241102" y="517922"/>
                </a:lnTo>
                <a:lnTo>
                  <a:pt x="169664" y="544711"/>
                </a:lnTo>
                <a:lnTo>
                  <a:pt x="89297" y="589359"/>
                </a:lnTo>
                <a:lnTo>
                  <a:pt x="0" y="651867"/>
                </a:lnTo>
                <a:lnTo>
                  <a:pt x="0" y="6518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3715" name="Rectangle 3"/>
          <p:cNvSpPr>
            <a:spLocks noGrp="1" noChangeArrowheads="1"/>
          </p:cNvSpPr>
          <p:nvPr>
            <p:ph type="body" idx="1"/>
          </p:nvPr>
        </p:nvSpPr>
        <p:spPr>
          <a:xfrm>
            <a:off x="290513" y="1220788"/>
            <a:ext cx="8853487" cy="5224462"/>
          </a:xfrm>
        </p:spPr>
        <p:txBody>
          <a:bodyPr/>
          <a:lstStyle/>
          <a:p>
            <a:pPr eaLnBrk="1" hangingPunct="1">
              <a:defRPr/>
            </a:pPr>
            <a:endParaRPr lang="en-US" sz="2000" dirty="0" smtClean="0"/>
          </a:p>
        </p:txBody>
      </p:sp>
      <p:graphicFrame>
        <p:nvGraphicFramePr>
          <p:cNvPr id="25604" name="Object 4"/>
          <p:cNvGraphicFramePr>
            <a:graphicFrameLocks noChangeAspect="1"/>
          </p:cNvGraphicFramePr>
          <p:nvPr/>
        </p:nvGraphicFramePr>
        <p:xfrm>
          <a:off x="523875" y="1949450"/>
          <a:ext cx="8086725" cy="869950"/>
        </p:xfrm>
        <a:graphic>
          <a:graphicData uri="http://schemas.openxmlformats.org/presentationml/2006/ole">
            <mc:AlternateContent xmlns:mc="http://schemas.openxmlformats.org/markup-compatibility/2006">
              <mc:Choice xmlns:v="urn:schemas-microsoft-com:vml" Requires="v">
                <p:oleObj spid="_x0000_s25619" name="Equation" r:id="rId3" imgW="4000500" imgH="431800" progId="Equation.3">
                  <p:embed/>
                </p:oleObj>
              </mc:Choice>
              <mc:Fallback>
                <p:oleObj name="Equation" r:id="rId3" imgW="40005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949450"/>
                        <a:ext cx="8086725"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561975" y="3657600"/>
          <a:ext cx="7667625" cy="2057400"/>
        </p:xfrm>
        <a:graphic>
          <a:graphicData uri="http://schemas.openxmlformats.org/presentationml/2006/ole">
            <mc:AlternateContent xmlns:mc="http://schemas.openxmlformats.org/markup-compatibility/2006">
              <mc:Choice xmlns:v="urn:schemas-microsoft-com:vml" Requires="v">
                <p:oleObj spid="_x0000_s25620" name="Equation" r:id="rId5" imgW="3124200" imgH="838200" progId="Equation.3">
                  <p:embed/>
                </p:oleObj>
              </mc:Choice>
              <mc:Fallback>
                <p:oleObj name="Equation" r:id="rId5" imgW="3124200" imgH="838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3657600"/>
                        <a:ext cx="766762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607219" y="2580680"/>
            <a:ext cx="866180" cy="35719"/>
          </a:xfrm>
          <a:custGeom>
            <a:avLst/>
            <a:gdLst/>
            <a:ahLst/>
            <a:cxnLst/>
            <a:rect l="0" t="0" r="0" b="0"/>
            <a:pathLst>
              <a:path w="866180" h="35719">
                <a:moveTo>
                  <a:pt x="0" y="35718"/>
                </a:moveTo>
                <a:lnTo>
                  <a:pt x="8930" y="35718"/>
                </a:lnTo>
                <a:lnTo>
                  <a:pt x="26789" y="35718"/>
                </a:lnTo>
                <a:lnTo>
                  <a:pt x="44648" y="26789"/>
                </a:lnTo>
                <a:lnTo>
                  <a:pt x="89297" y="17859"/>
                </a:lnTo>
                <a:lnTo>
                  <a:pt x="133945" y="17859"/>
                </a:lnTo>
                <a:lnTo>
                  <a:pt x="187523" y="17859"/>
                </a:lnTo>
                <a:lnTo>
                  <a:pt x="250031" y="8929"/>
                </a:lnTo>
                <a:lnTo>
                  <a:pt x="321469" y="8929"/>
                </a:lnTo>
                <a:lnTo>
                  <a:pt x="392906" y="8929"/>
                </a:lnTo>
                <a:lnTo>
                  <a:pt x="473273" y="8929"/>
                </a:lnTo>
                <a:lnTo>
                  <a:pt x="562570" y="8929"/>
                </a:lnTo>
                <a:lnTo>
                  <a:pt x="651867" y="0"/>
                </a:lnTo>
                <a:lnTo>
                  <a:pt x="741164" y="0"/>
                </a:lnTo>
                <a:lnTo>
                  <a:pt x="812601" y="0"/>
                </a:lnTo>
                <a:lnTo>
                  <a:pt x="866179" y="0"/>
                </a:lnTo>
                <a:lnTo>
                  <a:pt x="8661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714625" y="2571750"/>
            <a:ext cx="1187649" cy="80368"/>
          </a:xfrm>
          <a:custGeom>
            <a:avLst/>
            <a:gdLst/>
            <a:ahLst/>
            <a:cxnLst/>
            <a:rect l="0" t="0" r="0" b="0"/>
            <a:pathLst>
              <a:path w="1187649" h="80368">
                <a:moveTo>
                  <a:pt x="0" y="62508"/>
                </a:moveTo>
                <a:lnTo>
                  <a:pt x="0" y="62508"/>
                </a:lnTo>
                <a:lnTo>
                  <a:pt x="0" y="62508"/>
                </a:lnTo>
                <a:lnTo>
                  <a:pt x="17859" y="62508"/>
                </a:lnTo>
                <a:lnTo>
                  <a:pt x="35719" y="62508"/>
                </a:lnTo>
                <a:lnTo>
                  <a:pt x="62508" y="62508"/>
                </a:lnTo>
                <a:lnTo>
                  <a:pt x="116086" y="53578"/>
                </a:lnTo>
                <a:lnTo>
                  <a:pt x="178594" y="44648"/>
                </a:lnTo>
                <a:lnTo>
                  <a:pt x="267891" y="35719"/>
                </a:lnTo>
                <a:lnTo>
                  <a:pt x="375047" y="26789"/>
                </a:lnTo>
                <a:lnTo>
                  <a:pt x="491133" y="8930"/>
                </a:lnTo>
                <a:lnTo>
                  <a:pt x="607219" y="8930"/>
                </a:lnTo>
                <a:lnTo>
                  <a:pt x="723305" y="0"/>
                </a:lnTo>
                <a:lnTo>
                  <a:pt x="839391" y="0"/>
                </a:lnTo>
                <a:lnTo>
                  <a:pt x="946547" y="8930"/>
                </a:lnTo>
                <a:lnTo>
                  <a:pt x="1044773" y="26789"/>
                </a:lnTo>
                <a:lnTo>
                  <a:pt x="1125141" y="53578"/>
                </a:lnTo>
                <a:lnTo>
                  <a:pt x="1187648" y="80367"/>
                </a:lnTo>
                <a:lnTo>
                  <a:pt x="1187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518422" y="2607469"/>
            <a:ext cx="53579" cy="17860"/>
          </a:xfrm>
          <a:custGeom>
            <a:avLst/>
            <a:gdLst/>
            <a:ahLst/>
            <a:cxnLst/>
            <a:rect l="0" t="0" r="0" b="0"/>
            <a:pathLst>
              <a:path w="53579" h="17860">
                <a:moveTo>
                  <a:pt x="53578" y="0"/>
                </a:moveTo>
                <a:lnTo>
                  <a:pt x="44648" y="0"/>
                </a:lnTo>
                <a:lnTo>
                  <a:pt x="35719" y="0"/>
                </a:lnTo>
                <a:lnTo>
                  <a:pt x="17859" y="8929"/>
                </a:lnTo>
                <a:lnTo>
                  <a:pt x="893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197328" y="2160984"/>
            <a:ext cx="26790" cy="26790"/>
          </a:xfrm>
          <a:custGeom>
            <a:avLst/>
            <a:gdLst/>
            <a:ahLst/>
            <a:cxnLst/>
            <a:rect l="0" t="0" r="0" b="0"/>
            <a:pathLst>
              <a:path w="26790" h="26790">
                <a:moveTo>
                  <a:pt x="0" y="26789"/>
                </a:moveTo>
                <a:lnTo>
                  <a:pt x="0" y="17860"/>
                </a:lnTo>
                <a:lnTo>
                  <a:pt x="8930" y="17860"/>
                </a:lnTo>
                <a:lnTo>
                  <a:pt x="8930" y="8930"/>
                </a:lnTo>
                <a:lnTo>
                  <a:pt x="17860" y="0"/>
                </a:lnTo>
                <a:lnTo>
                  <a:pt x="17860" y="0"/>
                </a:lnTo>
                <a:lnTo>
                  <a:pt x="26789" y="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4739" name="Rectangle 3"/>
          <p:cNvSpPr>
            <a:spLocks noGrp="1" noChangeArrowheads="1"/>
          </p:cNvSpPr>
          <p:nvPr>
            <p:ph type="body" idx="1"/>
          </p:nvPr>
        </p:nvSpPr>
        <p:spPr>
          <a:xfrm>
            <a:off x="290513" y="1220788"/>
            <a:ext cx="8853487" cy="5224462"/>
          </a:xfrm>
        </p:spPr>
        <p:txBody>
          <a:bodyPr/>
          <a:lstStyle/>
          <a:p>
            <a:pPr eaLnBrk="1" hangingPunct="1">
              <a:defRPr/>
            </a:pPr>
            <a:r>
              <a:rPr lang="en-US" dirty="0" smtClean="0"/>
              <a:t>Example:</a:t>
            </a:r>
            <a:r>
              <a:rPr lang="en-US" sz="2000" dirty="0" smtClean="0"/>
              <a:t> </a:t>
            </a:r>
            <a:r>
              <a:rPr lang="en-US" dirty="0" smtClean="0"/>
              <a:t>Suppose we are considering an enhancement to a web server. The enhanced CPU is 10 times faster on computation but the same speed on I/O. Suppose also that 60% of the time is waiting on I/O</a:t>
            </a:r>
          </a:p>
          <a:p>
            <a:pPr eaLnBrk="1" hangingPunct="1">
              <a:defRPr/>
            </a:pPr>
            <a:endParaRPr lang="en-US" dirty="0" smtClean="0"/>
          </a:p>
          <a:p>
            <a:pPr eaLnBrk="1" hangingPunct="1">
              <a:defRPr/>
            </a:pPr>
            <a:endParaRPr lang="en-US" dirty="0" smtClean="0"/>
          </a:p>
        </p:txBody>
      </p:sp>
      <p:graphicFrame>
        <p:nvGraphicFramePr>
          <p:cNvPr id="26628" name="Object 4"/>
          <p:cNvGraphicFramePr>
            <a:graphicFrameLocks noChangeAspect="1"/>
          </p:cNvGraphicFramePr>
          <p:nvPr/>
        </p:nvGraphicFramePr>
        <p:xfrm>
          <a:off x="1084263" y="3082925"/>
          <a:ext cx="6673850" cy="3473450"/>
        </p:xfrm>
        <a:graphic>
          <a:graphicData uri="http://schemas.openxmlformats.org/presentationml/2006/ole">
            <mc:AlternateContent xmlns:mc="http://schemas.openxmlformats.org/markup-compatibility/2006">
              <mc:Choice xmlns:v="urn:schemas-microsoft-com:vml" Requires="v">
                <p:oleObj spid="_x0000_s26636" name="Equation" r:id="rId3" imgW="3124200" imgH="1625600" progId="Equation.3">
                  <p:embed/>
                </p:oleObj>
              </mc:Choice>
              <mc:Fallback>
                <p:oleObj name="Equation" r:id="rId3" imgW="3124200" imgH="162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082925"/>
                        <a:ext cx="6673850" cy="347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400" smtClean="0"/>
              <a:t>Graphics Square Root Enhancement  p 40</a:t>
            </a:r>
          </a:p>
        </p:txBody>
      </p:sp>
      <p:sp>
        <p:nvSpPr>
          <p:cNvPr id="885763" name="Rectangle 3"/>
          <p:cNvSpPr>
            <a:spLocks noGrp="1" noChangeArrowheads="1"/>
          </p:cNvSpPr>
          <p:nvPr>
            <p:ph type="body" idx="1"/>
          </p:nvPr>
        </p:nvSpPr>
        <p:spPr/>
        <p:txBody>
          <a:bodyPr/>
          <a:lstStyle/>
          <a:p>
            <a:pPr eaLnBrk="1" hangingPunct="1">
              <a:defRPr/>
            </a:pPr>
            <a:r>
              <a:rPr lang="en-US" dirty="0" smtClean="0"/>
              <a:t>NewDesign1 FPSQRT     </a:t>
            </a:r>
          </a:p>
          <a:p>
            <a:pPr eaLnBrk="1" hangingPunct="1">
              <a:buFont typeface="Arial" pitchFamily="34" charset="0"/>
              <a:buChar char="•"/>
              <a:defRPr/>
            </a:pPr>
            <a:r>
              <a:rPr lang="en-US" dirty="0" smtClean="0"/>
              <a:t>20% speed up FPSQR 10 times</a:t>
            </a:r>
          </a:p>
          <a:p>
            <a:pPr eaLnBrk="1" hangingPunct="1">
              <a:defRPr/>
            </a:pPr>
            <a:r>
              <a:rPr lang="en-US" dirty="0" smtClean="0"/>
              <a:t>NewDesign2 FP       </a:t>
            </a:r>
          </a:p>
          <a:p>
            <a:pPr eaLnBrk="1" hangingPunct="1">
              <a:buFont typeface="Arial" pitchFamily="34" charset="0"/>
              <a:buChar char="•"/>
              <a:defRPr/>
            </a:pPr>
            <a:r>
              <a:rPr lang="en-US" dirty="0" smtClean="0"/>
              <a:t>improve all FP by 1.6; FP=50% of exec time</a:t>
            </a:r>
          </a:p>
        </p:txBody>
      </p:sp>
      <p:sp>
        <p:nvSpPr>
          <p:cNvPr id="27652"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348383" y="1526976"/>
            <a:ext cx="982266" cy="330400"/>
          </a:xfrm>
          <a:custGeom>
            <a:avLst/>
            <a:gdLst/>
            <a:ahLst/>
            <a:cxnLst/>
            <a:rect l="0" t="0" r="0" b="0"/>
            <a:pathLst>
              <a:path w="982266" h="330400">
                <a:moveTo>
                  <a:pt x="8930" y="330399"/>
                </a:moveTo>
                <a:lnTo>
                  <a:pt x="8930" y="330399"/>
                </a:lnTo>
                <a:lnTo>
                  <a:pt x="8930" y="330399"/>
                </a:lnTo>
                <a:lnTo>
                  <a:pt x="8930" y="330399"/>
                </a:lnTo>
                <a:lnTo>
                  <a:pt x="0" y="330399"/>
                </a:lnTo>
                <a:lnTo>
                  <a:pt x="0" y="330399"/>
                </a:lnTo>
                <a:lnTo>
                  <a:pt x="0" y="321469"/>
                </a:lnTo>
                <a:lnTo>
                  <a:pt x="0" y="321469"/>
                </a:lnTo>
                <a:lnTo>
                  <a:pt x="0" y="330399"/>
                </a:lnTo>
                <a:lnTo>
                  <a:pt x="8930" y="330399"/>
                </a:lnTo>
                <a:lnTo>
                  <a:pt x="17859" y="330399"/>
                </a:lnTo>
                <a:lnTo>
                  <a:pt x="26789" y="330399"/>
                </a:lnTo>
                <a:lnTo>
                  <a:pt x="35719" y="330399"/>
                </a:lnTo>
                <a:lnTo>
                  <a:pt x="53578" y="330399"/>
                </a:lnTo>
                <a:lnTo>
                  <a:pt x="71437" y="321469"/>
                </a:lnTo>
                <a:lnTo>
                  <a:pt x="89297" y="321469"/>
                </a:lnTo>
                <a:lnTo>
                  <a:pt x="107156" y="312539"/>
                </a:lnTo>
                <a:lnTo>
                  <a:pt x="133945" y="303610"/>
                </a:lnTo>
                <a:lnTo>
                  <a:pt x="160734" y="294680"/>
                </a:lnTo>
                <a:lnTo>
                  <a:pt x="187523" y="285750"/>
                </a:lnTo>
                <a:lnTo>
                  <a:pt x="223242" y="276821"/>
                </a:lnTo>
                <a:lnTo>
                  <a:pt x="258961" y="258961"/>
                </a:lnTo>
                <a:lnTo>
                  <a:pt x="303609" y="250032"/>
                </a:lnTo>
                <a:lnTo>
                  <a:pt x="357187" y="232172"/>
                </a:lnTo>
                <a:lnTo>
                  <a:pt x="401836" y="214313"/>
                </a:lnTo>
                <a:lnTo>
                  <a:pt x="455414" y="196453"/>
                </a:lnTo>
                <a:lnTo>
                  <a:pt x="508992" y="178594"/>
                </a:lnTo>
                <a:lnTo>
                  <a:pt x="553640" y="160735"/>
                </a:lnTo>
                <a:lnTo>
                  <a:pt x="607219" y="142875"/>
                </a:lnTo>
                <a:lnTo>
                  <a:pt x="651867" y="125016"/>
                </a:lnTo>
                <a:lnTo>
                  <a:pt x="705445" y="107157"/>
                </a:lnTo>
                <a:lnTo>
                  <a:pt x="750094" y="89297"/>
                </a:lnTo>
                <a:lnTo>
                  <a:pt x="785812" y="80368"/>
                </a:lnTo>
                <a:lnTo>
                  <a:pt x="830461" y="62508"/>
                </a:lnTo>
                <a:lnTo>
                  <a:pt x="866180" y="53578"/>
                </a:lnTo>
                <a:lnTo>
                  <a:pt x="892969" y="35719"/>
                </a:lnTo>
                <a:lnTo>
                  <a:pt x="928687" y="26789"/>
                </a:lnTo>
                <a:lnTo>
                  <a:pt x="946547" y="8930"/>
                </a:lnTo>
                <a:lnTo>
                  <a:pt x="964406" y="8930"/>
                </a:lnTo>
                <a:lnTo>
                  <a:pt x="982265" y="0"/>
                </a:lnTo>
                <a:lnTo>
                  <a:pt x="9822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42938" y="1643062"/>
            <a:ext cx="839391" cy="634009"/>
          </a:xfrm>
          <a:custGeom>
            <a:avLst/>
            <a:gdLst/>
            <a:ahLst/>
            <a:cxnLst/>
            <a:rect l="0" t="0" r="0" b="0"/>
            <a:pathLst>
              <a:path w="839391" h="634009">
                <a:moveTo>
                  <a:pt x="785812" y="71438"/>
                </a:moveTo>
                <a:lnTo>
                  <a:pt x="785812" y="71438"/>
                </a:lnTo>
                <a:lnTo>
                  <a:pt x="785812" y="71438"/>
                </a:lnTo>
                <a:lnTo>
                  <a:pt x="785812" y="71438"/>
                </a:lnTo>
                <a:lnTo>
                  <a:pt x="794742" y="71438"/>
                </a:lnTo>
                <a:lnTo>
                  <a:pt x="794742" y="62508"/>
                </a:lnTo>
                <a:lnTo>
                  <a:pt x="794742" y="62508"/>
                </a:lnTo>
                <a:lnTo>
                  <a:pt x="794742" y="62508"/>
                </a:lnTo>
                <a:lnTo>
                  <a:pt x="794742" y="62508"/>
                </a:lnTo>
                <a:lnTo>
                  <a:pt x="785812" y="62508"/>
                </a:lnTo>
                <a:lnTo>
                  <a:pt x="785812" y="62508"/>
                </a:lnTo>
                <a:lnTo>
                  <a:pt x="767953" y="53578"/>
                </a:lnTo>
                <a:lnTo>
                  <a:pt x="759023" y="53578"/>
                </a:lnTo>
                <a:lnTo>
                  <a:pt x="750093" y="53578"/>
                </a:lnTo>
                <a:lnTo>
                  <a:pt x="741164" y="44649"/>
                </a:lnTo>
                <a:lnTo>
                  <a:pt x="732234" y="44649"/>
                </a:lnTo>
                <a:lnTo>
                  <a:pt x="714375" y="35719"/>
                </a:lnTo>
                <a:lnTo>
                  <a:pt x="696515" y="26789"/>
                </a:lnTo>
                <a:lnTo>
                  <a:pt x="669726" y="17860"/>
                </a:lnTo>
                <a:lnTo>
                  <a:pt x="642937" y="17860"/>
                </a:lnTo>
                <a:lnTo>
                  <a:pt x="625078" y="8930"/>
                </a:lnTo>
                <a:lnTo>
                  <a:pt x="598289" y="8930"/>
                </a:lnTo>
                <a:lnTo>
                  <a:pt x="562570" y="0"/>
                </a:lnTo>
                <a:lnTo>
                  <a:pt x="535781" y="0"/>
                </a:lnTo>
                <a:lnTo>
                  <a:pt x="508992" y="8930"/>
                </a:lnTo>
                <a:lnTo>
                  <a:pt x="473273" y="8930"/>
                </a:lnTo>
                <a:lnTo>
                  <a:pt x="437554" y="17860"/>
                </a:lnTo>
                <a:lnTo>
                  <a:pt x="401836" y="26789"/>
                </a:lnTo>
                <a:lnTo>
                  <a:pt x="357187" y="35719"/>
                </a:lnTo>
                <a:lnTo>
                  <a:pt x="321468" y="44649"/>
                </a:lnTo>
                <a:lnTo>
                  <a:pt x="276820" y="62508"/>
                </a:lnTo>
                <a:lnTo>
                  <a:pt x="241101" y="80367"/>
                </a:lnTo>
                <a:lnTo>
                  <a:pt x="196453" y="98227"/>
                </a:lnTo>
                <a:lnTo>
                  <a:pt x="160734" y="116086"/>
                </a:lnTo>
                <a:lnTo>
                  <a:pt x="125015" y="133946"/>
                </a:lnTo>
                <a:lnTo>
                  <a:pt x="98226" y="160735"/>
                </a:lnTo>
                <a:lnTo>
                  <a:pt x="71437" y="178594"/>
                </a:lnTo>
                <a:lnTo>
                  <a:pt x="53578" y="205383"/>
                </a:lnTo>
                <a:lnTo>
                  <a:pt x="35718" y="232172"/>
                </a:lnTo>
                <a:lnTo>
                  <a:pt x="26789" y="267891"/>
                </a:lnTo>
                <a:lnTo>
                  <a:pt x="17859" y="294680"/>
                </a:lnTo>
                <a:lnTo>
                  <a:pt x="8929" y="330399"/>
                </a:lnTo>
                <a:lnTo>
                  <a:pt x="0" y="366117"/>
                </a:lnTo>
                <a:lnTo>
                  <a:pt x="0" y="392907"/>
                </a:lnTo>
                <a:lnTo>
                  <a:pt x="0" y="428625"/>
                </a:lnTo>
                <a:lnTo>
                  <a:pt x="17859" y="455414"/>
                </a:lnTo>
                <a:lnTo>
                  <a:pt x="35718" y="482203"/>
                </a:lnTo>
                <a:lnTo>
                  <a:pt x="53578" y="508992"/>
                </a:lnTo>
                <a:lnTo>
                  <a:pt x="80367" y="535782"/>
                </a:lnTo>
                <a:lnTo>
                  <a:pt x="116086" y="553641"/>
                </a:lnTo>
                <a:lnTo>
                  <a:pt x="160734" y="580430"/>
                </a:lnTo>
                <a:lnTo>
                  <a:pt x="205382" y="607219"/>
                </a:lnTo>
                <a:lnTo>
                  <a:pt x="258961" y="616149"/>
                </a:lnTo>
                <a:lnTo>
                  <a:pt x="312539" y="634008"/>
                </a:lnTo>
                <a:lnTo>
                  <a:pt x="375046" y="634008"/>
                </a:lnTo>
                <a:lnTo>
                  <a:pt x="437554" y="625078"/>
                </a:lnTo>
                <a:lnTo>
                  <a:pt x="500062" y="616149"/>
                </a:lnTo>
                <a:lnTo>
                  <a:pt x="562570" y="598289"/>
                </a:lnTo>
                <a:lnTo>
                  <a:pt x="616148" y="571500"/>
                </a:lnTo>
                <a:lnTo>
                  <a:pt x="678656" y="535782"/>
                </a:lnTo>
                <a:lnTo>
                  <a:pt x="732234" y="491133"/>
                </a:lnTo>
                <a:lnTo>
                  <a:pt x="767953" y="455414"/>
                </a:lnTo>
                <a:lnTo>
                  <a:pt x="803671" y="410766"/>
                </a:lnTo>
                <a:lnTo>
                  <a:pt x="821531" y="366117"/>
                </a:lnTo>
                <a:lnTo>
                  <a:pt x="839390" y="321469"/>
                </a:lnTo>
                <a:lnTo>
                  <a:pt x="839390" y="276821"/>
                </a:lnTo>
                <a:lnTo>
                  <a:pt x="830460" y="232172"/>
                </a:lnTo>
                <a:lnTo>
                  <a:pt x="812601" y="205383"/>
                </a:lnTo>
                <a:lnTo>
                  <a:pt x="776882" y="169664"/>
                </a:lnTo>
                <a:lnTo>
                  <a:pt x="741164" y="151805"/>
                </a:lnTo>
                <a:lnTo>
                  <a:pt x="687585" y="133946"/>
                </a:lnTo>
                <a:lnTo>
                  <a:pt x="616148" y="133946"/>
                </a:lnTo>
                <a:lnTo>
                  <a:pt x="61614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741289" y="1669851"/>
            <a:ext cx="232173" cy="223244"/>
          </a:xfrm>
          <a:custGeom>
            <a:avLst/>
            <a:gdLst/>
            <a:ahLst/>
            <a:cxnLst/>
            <a:rect l="0" t="0" r="0" b="0"/>
            <a:pathLst>
              <a:path w="232173" h="223244">
                <a:moveTo>
                  <a:pt x="71438" y="62508"/>
                </a:moveTo>
                <a:lnTo>
                  <a:pt x="71438" y="62508"/>
                </a:lnTo>
                <a:lnTo>
                  <a:pt x="71438" y="53578"/>
                </a:lnTo>
                <a:lnTo>
                  <a:pt x="71438" y="44649"/>
                </a:lnTo>
                <a:lnTo>
                  <a:pt x="71438" y="53578"/>
                </a:lnTo>
                <a:lnTo>
                  <a:pt x="62508" y="62508"/>
                </a:lnTo>
                <a:lnTo>
                  <a:pt x="62508" y="80368"/>
                </a:lnTo>
                <a:lnTo>
                  <a:pt x="53578" y="107157"/>
                </a:lnTo>
                <a:lnTo>
                  <a:pt x="44649" y="142875"/>
                </a:lnTo>
                <a:lnTo>
                  <a:pt x="44649" y="169664"/>
                </a:lnTo>
                <a:lnTo>
                  <a:pt x="44649" y="196453"/>
                </a:lnTo>
                <a:lnTo>
                  <a:pt x="44649" y="214313"/>
                </a:lnTo>
                <a:lnTo>
                  <a:pt x="53578" y="223243"/>
                </a:lnTo>
                <a:lnTo>
                  <a:pt x="53578" y="223243"/>
                </a:lnTo>
                <a:lnTo>
                  <a:pt x="53578" y="214313"/>
                </a:lnTo>
                <a:lnTo>
                  <a:pt x="53578" y="205383"/>
                </a:lnTo>
                <a:lnTo>
                  <a:pt x="44649" y="187524"/>
                </a:lnTo>
                <a:lnTo>
                  <a:pt x="35719" y="169664"/>
                </a:lnTo>
                <a:lnTo>
                  <a:pt x="17859" y="151805"/>
                </a:lnTo>
                <a:lnTo>
                  <a:pt x="8930" y="133946"/>
                </a:lnTo>
                <a:lnTo>
                  <a:pt x="8930" y="116086"/>
                </a:lnTo>
                <a:lnTo>
                  <a:pt x="0" y="89297"/>
                </a:lnTo>
                <a:lnTo>
                  <a:pt x="8930" y="71438"/>
                </a:lnTo>
                <a:lnTo>
                  <a:pt x="17859" y="53578"/>
                </a:lnTo>
                <a:lnTo>
                  <a:pt x="35719" y="35719"/>
                </a:lnTo>
                <a:lnTo>
                  <a:pt x="53578" y="26789"/>
                </a:lnTo>
                <a:lnTo>
                  <a:pt x="80367" y="17860"/>
                </a:lnTo>
                <a:lnTo>
                  <a:pt x="107156" y="8930"/>
                </a:lnTo>
                <a:lnTo>
                  <a:pt x="133945" y="0"/>
                </a:lnTo>
                <a:lnTo>
                  <a:pt x="160734" y="0"/>
                </a:lnTo>
                <a:lnTo>
                  <a:pt x="187524" y="0"/>
                </a:lnTo>
                <a:lnTo>
                  <a:pt x="205383" y="0"/>
                </a:lnTo>
                <a:lnTo>
                  <a:pt x="223242" y="8930"/>
                </a:lnTo>
                <a:lnTo>
                  <a:pt x="232172" y="8930"/>
                </a:lnTo>
                <a:lnTo>
                  <a:pt x="23217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803797" y="1714500"/>
            <a:ext cx="223243" cy="89298"/>
          </a:xfrm>
          <a:custGeom>
            <a:avLst/>
            <a:gdLst/>
            <a:ahLst/>
            <a:cxnLst/>
            <a:rect l="0" t="0" r="0" b="0"/>
            <a:pathLst>
              <a:path w="223243" h="89298">
                <a:moveTo>
                  <a:pt x="0" y="89297"/>
                </a:moveTo>
                <a:lnTo>
                  <a:pt x="0" y="80367"/>
                </a:lnTo>
                <a:lnTo>
                  <a:pt x="8930" y="80367"/>
                </a:lnTo>
                <a:lnTo>
                  <a:pt x="17859" y="62508"/>
                </a:lnTo>
                <a:lnTo>
                  <a:pt x="35719" y="53578"/>
                </a:lnTo>
                <a:lnTo>
                  <a:pt x="53578" y="44648"/>
                </a:lnTo>
                <a:lnTo>
                  <a:pt x="80367" y="26789"/>
                </a:lnTo>
                <a:lnTo>
                  <a:pt x="116086" y="17859"/>
                </a:lnTo>
                <a:lnTo>
                  <a:pt x="142875" y="17859"/>
                </a:lnTo>
                <a:lnTo>
                  <a:pt x="178594" y="8929"/>
                </a:lnTo>
                <a:lnTo>
                  <a:pt x="196453" y="892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018109" y="1759148"/>
            <a:ext cx="98228" cy="98228"/>
          </a:xfrm>
          <a:custGeom>
            <a:avLst/>
            <a:gdLst/>
            <a:ahLst/>
            <a:cxnLst/>
            <a:rect l="0" t="0" r="0" b="0"/>
            <a:pathLst>
              <a:path w="98228" h="98228">
                <a:moveTo>
                  <a:pt x="0" y="80367"/>
                </a:moveTo>
                <a:lnTo>
                  <a:pt x="0" y="80367"/>
                </a:lnTo>
                <a:lnTo>
                  <a:pt x="8930" y="71438"/>
                </a:lnTo>
                <a:lnTo>
                  <a:pt x="17860" y="62508"/>
                </a:lnTo>
                <a:lnTo>
                  <a:pt x="35719" y="53578"/>
                </a:lnTo>
                <a:lnTo>
                  <a:pt x="44649" y="44649"/>
                </a:lnTo>
                <a:lnTo>
                  <a:pt x="62508" y="26789"/>
                </a:lnTo>
                <a:lnTo>
                  <a:pt x="71438" y="17860"/>
                </a:lnTo>
                <a:lnTo>
                  <a:pt x="80368" y="8930"/>
                </a:lnTo>
                <a:lnTo>
                  <a:pt x="80368" y="0"/>
                </a:lnTo>
                <a:lnTo>
                  <a:pt x="80368" y="0"/>
                </a:lnTo>
                <a:lnTo>
                  <a:pt x="71438" y="0"/>
                </a:lnTo>
                <a:lnTo>
                  <a:pt x="62508" y="0"/>
                </a:lnTo>
                <a:lnTo>
                  <a:pt x="53579" y="8930"/>
                </a:lnTo>
                <a:lnTo>
                  <a:pt x="44649" y="17860"/>
                </a:lnTo>
                <a:lnTo>
                  <a:pt x="26789" y="35719"/>
                </a:lnTo>
                <a:lnTo>
                  <a:pt x="17860" y="53578"/>
                </a:lnTo>
                <a:lnTo>
                  <a:pt x="8930" y="71438"/>
                </a:lnTo>
                <a:lnTo>
                  <a:pt x="8930" y="89297"/>
                </a:lnTo>
                <a:lnTo>
                  <a:pt x="17860" y="98227"/>
                </a:lnTo>
                <a:lnTo>
                  <a:pt x="35719" y="98227"/>
                </a:lnTo>
                <a:lnTo>
                  <a:pt x="53579" y="98227"/>
                </a:lnTo>
                <a:lnTo>
                  <a:pt x="71438" y="98227"/>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87773" y="1651992"/>
            <a:ext cx="205384" cy="169665"/>
          </a:xfrm>
          <a:custGeom>
            <a:avLst/>
            <a:gdLst/>
            <a:ahLst/>
            <a:cxnLst/>
            <a:rect l="0" t="0" r="0" b="0"/>
            <a:pathLst>
              <a:path w="205384" h="169665">
                <a:moveTo>
                  <a:pt x="35719" y="0"/>
                </a:moveTo>
                <a:lnTo>
                  <a:pt x="35719" y="0"/>
                </a:lnTo>
                <a:lnTo>
                  <a:pt x="26790" y="8930"/>
                </a:lnTo>
                <a:lnTo>
                  <a:pt x="26790" y="17859"/>
                </a:lnTo>
                <a:lnTo>
                  <a:pt x="17860" y="44648"/>
                </a:lnTo>
                <a:lnTo>
                  <a:pt x="8930" y="71437"/>
                </a:lnTo>
                <a:lnTo>
                  <a:pt x="0" y="98227"/>
                </a:lnTo>
                <a:lnTo>
                  <a:pt x="0" y="133945"/>
                </a:lnTo>
                <a:lnTo>
                  <a:pt x="0" y="151805"/>
                </a:lnTo>
                <a:lnTo>
                  <a:pt x="0" y="160734"/>
                </a:lnTo>
                <a:lnTo>
                  <a:pt x="8930" y="169664"/>
                </a:lnTo>
                <a:lnTo>
                  <a:pt x="17860" y="160734"/>
                </a:lnTo>
                <a:lnTo>
                  <a:pt x="35719" y="142875"/>
                </a:lnTo>
                <a:lnTo>
                  <a:pt x="44649" y="116086"/>
                </a:lnTo>
                <a:lnTo>
                  <a:pt x="62508" y="89297"/>
                </a:lnTo>
                <a:lnTo>
                  <a:pt x="80368" y="62508"/>
                </a:lnTo>
                <a:lnTo>
                  <a:pt x="89297" y="35719"/>
                </a:lnTo>
                <a:lnTo>
                  <a:pt x="107157" y="17859"/>
                </a:lnTo>
                <a:lnTo>
                  <a:pt x="116086" y="17859"/>
                </a:lnTo>
                <a:lnTo>
                  <a:pt x="116086" y="26789"/>
                </a:lnTo>
                <a:lnTo>
                  <a:pt x="125016" y="44648"/>
                </a:lnTo>
                <a:lnTo>
                  <a:pt x="125016" y="71437"/>
                </a:lnTo>
                <a:lnTo>
                  <a:pt x="133946" y="107156"/>
                </a:lnTo>
                <a:lnTo>
                  <a:pt x="133946" y="133945"/>
                </a:lnTo>
                <a:lnTo>
                  <a:pt x="151805" y="160734"/>
                </a:lnTo>
                <a:lnTo>
                  <a:pt x="169665" y="160734"/>
                </a:lnTo>
                <a:lnTo>
                  <a:pt x="196454" y="151805"/>
                </a:lnTo>
                <a:lnTo>
                  <a:pt x="205383" y="116086"/>
                </a:lnTo>
                <a:lnTo>
                  <a:pt x="20538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393156" y="1562695"/>
            <a:ext cx="187525" cy="232173"/>
          </a:xfrm>
          <a:custGeom>
            <a:avLst/>
            <a:gdLst/>
            <a:ahLst/>
            <a:cxnLst/>
            <a:rect l="0" t="0" r="0" b="0"/>
            <a:pathLst>
              <a:path w="187525" h="232173">
                <a:moveTo>
                  <a:pt x="44649" y="0"/>
                </a:moveTo>
                <a:lnTo>
                  <a:pt x="35719" y="8930"/>
                </a:lnTo>
                <a:lnTo>
                  <a:pt x="35719" y="17859"/>
                </a:lnTo>
                <a:lnTo>
                  <a:pt x="26789" y="35719"/>
                </a:lnTo>
                <a:lnTo>
                  <a:pt x="17860" y="53578"/>
                </a:lnTo>
                <a:lnTo>
                  <a:pt x="17860" y="71438"/>
                </a:lnTo>
                <a:lnTo>
                  <a:pt x="8930" y="98227"/>
                </a:lnTo>
                <a:lnTo>
                  <a:pt x="0" y="125016"/>
                </a:lnTo>
                <a:lnTo>
                  <a:pt x="0" y="142875"/>
                </a:lnTo>
                <a:lnTo>
                  <a:pt x="0" y="151805"/>
                </a:lnTo>
                <a:lnTo>
                  <a:pt x="0" y="160734"/>
                </a:lnTo>
                <a:lnTo>
                  <a:pt x="8930" y="151805"/>
                </a:lnTo>
                <a:lnTo>
                  <a:pt x="17860" y="142875"/>
                </a:lnTo>
                <a:lnTo>
                  <a:pt x="35719" y="125016"/>
                </a:lnTo>
                <a:lnTo>
                  <a:pt x="53578" y="116086"/>
                </a:lnTo>
                <a:lnTo>
                  <a:pt x="71438" y="98227"/>
                </a:lnTo>
                <a:lnTo>
                  <a:pt x="80367" y="80367"/>
                </a:lnTo>
                <a:lnTo>
                  <a:pt x="98227" y="80367"/>
                </a:lnTo>
                <a:lnTo>
                  <a:pt x="107157" y="89297"/>
                </a:lnTo>
                <a:lnTo>
                  <a:pt x="125016" y="107156"/>
                </a:lnTo>
                <a:lnTo>
                  <a:pt x="142875" y="142875"/>
                </a:lnTo>
                <a:lnTo>
                  <a:pt x="151805" y="187524"/>
                </a:lnTo>
                <a:lnTo>
                  <a:pt x="169664" y="223242"/>
                </a:lnTo>
                <a:lnTo>
                  <a:pt x="187524" y="232172"/>
                </a:lnTo>
                <a:lnTo>
                  <a:pt x="187524"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643438" y="1214437"/>
            <a:ext cx="250032" cy="285751"/>
          </a:xfrm>
          <a:custGeom>
            <a:avLst/>
            <a:gdLst/>
            <a:ahLst/>
            <a:cxnLst/>
            <a:rect l="0" t="0" r="0" b="0"/>
            <a:pathLst>
              <a:path w="250032" h="285751">
                <a:moveTo>
                  <a:pt x="187523" y="89297"/>
                </a:moveTo>
                <a:lnTo>
                  <a:pt x="187523" y="89297"/>
                </a:lnTo>
                <a:lnTo>
                  <a:pt x="178593" y="89297"/>
                </a:lnTo>
                <a:lnTo>
                  <a:pt x="178593" y="80368"/>
                </a:lnTo>
                <a:lnTo>
                  <a:pt x="169664" y="71438"/>
                </a:lnTo>
                <a:lnTo>
                  <a:pt x="169664" y="53579"/>
                </a:lnTo>
                <a:lnTo>
                  <a:pt x="160734" y="44649"/>
                </a:lnTo>
                <a:lnTo>
                  <a:pt x="151804" y="26790"/>
                </a:lnTo>
                <a:lnTo>
                  <a:pt x="151804" y="17860"/>
                </a:lnTo>
                <a:lnTo>
                  <a:pt x="133945" y="8930"/>
                </a:lnTo>
                <a:lnTo>
                  <a:pt x="125015" y="0"/>
                </a:lnTo>
                <a:lnTo>
                  <a:pt x="116085" y="0"/>
                </a:lnTo>
                <a:lnTo>
                  <a:pt x="107156" y="0"/>
                </a:lnTo>
                <a:lnTo>
                  <a:pt x="98226" y="8930"/>
                </a:lnTo>
                <a:lnTo>
                  <a:pt x="98226" y="17860"/>
                </a:lnTo>
                <a:lnTo>
                  <a:pt x="89296" y="35719"/>
                </a:lnTo>
                <a:lnTo>
                  <a:pt x="89296" y="44649"/>
                </a:lnTo>
                <a:lnTo>
                  <a:pt x="98226" y="71438"/>
                </a:lnTo>
                <a:lnTo>
                  <a:pt x="116085" y="89297"/>
                </a:lnTo>
                <a:lnTo>
                  <a:pt x="133945" y="107157"/>
                </a:lnTo>
                <a:lnTo>
                  <a:pt x="160734" y="133946"/>
                </a:lnTo>
                <a:lnTo>
                  <a:pt x="187523" y="160735"/>
                </a:lnTo>
                <a:lnTo>
                  <a:pt x="214312" y="187524"/>
                </a:lnTo>
                <a:lnTo>
                  <a:pt x="232171" y="214313"/>
                </a:lnTo>
                <a:lnTo>
                  <a:pt x="241101" y="232172"/>
                </a:lnTo>
                <a:lnTo>
                  <a:pt x="250031" y="258961"/>
                </a:lnTo>
                <a:lnTo>
                  <a:pt x="232171" y="267891"/>
                </a:lnTo>
                <a:lnTo>
                  <a:pt x="205382" y="276821"/>
                </a:lnTo>
                <a:lnTo>
                  <a:pt x="169664" y="285750"/>
                </a:lnTo>
                <a:lnTo>
                  <a:pt x="133945" y="276821"/>
                </a:lnTo>
                <a:lnTo>
                  <a:pt x="89296" y="267891"/>
                </a:lnTo>
                <a:lnTo>
                  <a:pt x="53578" y="250032"/>
                </a:lnTo>
                <a:lnTo>
                  <a:pt x="26789" y="241102"/>
                </a:lnTo>
                <a:lnTo>
                  <a:pt x="8929" y="241102"/>
                </a:lnTo>
                <a:lnTo>
                  <a:pt x="0" y="232172"/>
                </a:lnTo>
                <a:lnTo>
                  <a:pt x="0" y="241102"/>
                </a:lnTo>
                <a:lnTo>
                  <a:pt x="17859" y="250032"/>
                </a:lnTo>
                <a:lnTo>
                  <a:pt x="44648" y="258961"/>
                </a:lnTo>
                <a:lnTo>
                  <a:pt x="71437" y="258961"/>
                </a:lnTo>
                <a:lnTo>
                  <a:pt x="107156" y="258961"/>
                </a:lnTo>
                <a:lnTo>
                  <a:pt x="125015" y="258961"/>
                </a:lnTo>
                <a:lnTo>
                  <a:pt x="142875" y="258961"/>
                </a:lnTo>
                <a:lnTo>
                  <a:pt x="142875"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955977" y="1410890"/>
            <a:ext cx="116087" cy="250033"/>
          </a:xfrm>
          <a:custGeom>
            <a:avLst/>
            <a:gdLst/>
            <a:ahLst/>
            <a:cxnLst/>
            <a:rect l="0" t="0" r="0" b="0"/>
            <a:pathLst>
              <a:path w="116087" h="250033">
                <a:moveTo>
                  <a:pt x="17859" y="53579"/>
                </a:moveTo>
                <a:lnTo>
                  <a:pt x="17859" y="53579"/>
                </a:lnTo>
                <a:lnTo>
                  <a:pt x="17859" y="53579"/>
                </a:lnTo>
                <a:lnTo>
                  <a:pt x="17859" y="62508"/>
                </a:lnTo>
                <a:lnTo>
                  <a:pt x="17859" y="80368"/>
                </a:lnTo>
                <a:lnTo>
                  <a:pt x="17859" y="98227"/>
                </a:lnTo>
                <a:lnTo>
                  <a:pt x="26789" y="125016"/>
                </a:lnTo>
                <a:lnTo>
                  <a:pt x="26789" y="160735"/>
                </a:lnTo>
                <a:lnTo>
                  <a:pt x="35718" y="187524"/>
                </a:lnTo>
                <a:lnTo>
                  <a:pt x="35718" y="214313"/>
                </a:lnTo>
                <a:lnTo>
                  <a:pt x="35718" y="232172"/>
                </a:lnTo>
                <a:lnTo>
                  <a:pt x="35718" y="241102"/>
                </a:lnTo>
                <a:lnTo>
                  <a:pt x="35718" y="250032"/>
                </a:lnTo>
                <a:lnTo>
                  <a:pt x="35718" y="250032"/>
                </a:lnTo>
                <a:lnTo>
                  <a:pt x="35718" y="250032"/>
                </a:lnTo>
                <a:lnTo>
                  <a:pt x="26789" y="241102"/>
                </a:lnTo>
                <a:lnTo>
                  <a:pt x="26789" y="214313"/>
                </a:lnTo>
                <a:lnTo>
                  <a:pt x="17859" y="178594"/>
                </a:lnTo>
                <a:lnTo>
                  <a:pt x="8929" y="142875"/>
                </a:lnTo>
                <a:lnTo>
                  <a:pt x="0" y="98227"/>
                </a:lnTo>
                <a:lnTo>
                  <a:pt x="0" y="62508"/>
                </a:lnTo>
                <a:lnTo>
                  <a:pt x="8929" y="35719"/>
                </a:lnTo>
                <a:lnTo>
                  <a:pt x="26789" y="8930"/>
                </a:lnTo>
                <a:lnTo>
                  <a:pt x="44648" y="0"/>
                </a:lnTo>
                <a:lnTo>
                  <a:pt x="71437" y="0"/>
                </a:lnTo>
                <a:lnTo>
                  <a:pt x="89296" y="0"/>
                </a:lnTo>
                <a:lnTo>
                  <a:pt x="107156" y="8930"/>
                </a:lnTo>
                <a:lnTo>
                  <a:pt x="116086" y="17860"/>
                </a:lnTo>
                <a:lnTo>
                  <a:pt x="116086" y="35719"/>
                </a:lnTo>
                <a:lnTo>
                  <a:pt x="107156" y="53579"/>
                </a:lnTo>
                <a:lnTo>
                  <a:pt x="89296" y="71438"/>
                </a:lnTo>
                <a:lnTo>
                  <a:pt x="71437" y="89297"/>
                </a:lnTo>
                <a:lnTo>
                  <a:pt x="62507" y="89297"/>
                </a:lnTo>
                <a:lnTo>
                  <a:pt x="53578" y="89297"/>
                </a:lnTo>
                <a:lnTo>
                  <a:pt x="62507" y="80368"/>
                </a:lnTo>
                <a:lnTo>
                  <a:pt x="71437" y="62508"/>
                </a:lnTo>
                <a:lnTo>
                  <a:pt x="7143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116711" y="1419820"/>
            <a:ext cx="125017" cy="98228"/>
          </a:xfrm>
          <a:custGeom>
            <a:avLst/>
            <a:gdLst/>
            <a:ahLst/>
            <a:cxnLst/>
            <a:rect l="0" t="0" r="0" b="0"/>
            <a:pathLst>
              <a:path w="125017" h="98228">
                <a:moveTo>
                  <a:pt x="0" y="62508"/>
                </a:moveTo>
                <a:lnTo>
                  <a:pt x="0" y="62508"/>
                </a:lnTo>
                <a:lnTo>
                  <a:pt x="0" y="62508"/>
                </a:lnTo>
                <a:lnTo>
                  <a:pt x="8930" y="62508"/>
                </a:lnTo>
                <a:lnTo>
                  <a:pt x="8930" y="62508"/>
                </a:lnTo>
                <a:lnTo>
                  <a:pt x="26789" y="62508"/>
                </a:lnTo>
                <a:lnTo>
                  <a:pt x="35719" y="53578"/>
                </a:lnTo>
                <a:lnTo>
                  <a:pt x="53578" y="53578"/>
                </a:lnTo>
                <a:lnTo>
                  <a:pt x="62508" y="35719"/>
                </a:lnTo>
                <a:lnTo>
                  <a:pt x="71437" y="26789"/>
                </a:lnTo>
                <a:lnTo>
                  <a:pt x="80367" y="26789"/>
                </a:lnTo>
                <a:lnTo>
                  <a:pt x="80367" y="8930"/>
                </a:lnTo>
                <a:lnTo>
                  <a:pt x="80367" y="0"/>
                </a:lnTo>
                <a:lnTo>
                  <a:pt x="71437" y="0"/>
                </a:lnTo>
                <a:lnTo>
                  <a:pt x="62508" y="0"/>
                </a:lnTo>
                <a:lnTo>
                  <a:pt x="53578" y="0"/>
                </a:lnTo>
                <a:lnTo>
                  <a:pt x="44648" y="8930"/>
                </a:lnTo>
                <a:lnTo>
                  <a:pt x="26789" y="26789"/>
                </a:lnTo>
                <a:lnTo>
                  <a:pt x="17859" y="53578"/>
                </a:lnTo>
                <a:lnTo>
                  <a:pt x="17859" y="71438"/>
                </a:lnTo>
                <a:lnTo>
                  <a:pt x="17859" y="80367"/>
                </a:lnTo>
                <a:lnTo>
                  <a:pt x="26789" y="98227"/>
                </a:lnTo>
                <a:lnTo>
                  <a:pt x="35719" y="98227"/>
                </a:lnTo>
                <a:lnTo>
                  <a:pt x="53578" y="98227"/>
                </a:lnTo>
                <a:lnTo>
                  <a:pt x="80367" y="98227"/>
                </a:lnTo>
                <a:lnTo>
                  <a:pt x="98227" y="80367"/>
                </a:lnTo>
                <a:lnTo>
                  <a:pt x="116086" y="71438"/>
                </a:lnTo>
                <a:lnTo>
                  <a:pt x="125016" y="44649"/>
                </a:lnTo>
                <a:lnTo>
                  <a:pt x="12501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223867" y="1428750"/>
            <a:ext cx="133947" cy="89298"/>
          </a:xfrm>
          <a:custGeom>
            <a:avLst/>
            <a:gdLst/>
            <a:ahLst/>
            <a:cxnLst/>
            <a:rect l="0" t="0" r="0" b="0"/>
            <a:pathLst>
              <a:path w="133947" h="89298">
                <a:moveTo>
                  <a:pt x="8930" y="44648"/>
                </a:moveTo>
                <a:lnTo>
                  <a:pt x="8930" y="44648"/>
                </a:lnTo>
                <a:lnTo>
                  <a:pt x="8930" y="44648"/>
                </a:lnTo>
                <a:lnTo>
                  <a:pt x="8930" y="44648"/>
                </a:lnTo>
                <a:lnTo>
                  <a:pt x="8930" y="44648"/>
                </a:lnTo>
                <a:lnTo>
                  <a:pt x="17860" y="44648"/>
                </a:lnTo>
                <a:lnTo>
                  <a:pt x="26789" y="44648"/>
                </a:lnTo>
                <a:lnTo>
                  <a:pt x="35719" y="35719"/>
                </a:lnTo>
                <a:lnTo>
                  <a:pt x="44649" y="35719"/>
                </a:lnTo>
                <a:lnTo>
                  <a:pt x="53578" y="26789"/>
                </a:lnTo>
                <a:lnTo>
                  <a:pt x="62508" y="17859"/>
                </a:lnTo>
                <a:lnTo>
                  <a:pt x="62508" y="17859"/>
                </a:lnTo>
                <a:lnTo>
                  <a:pt x="53578" y="8929"/>
                </a:lnTo>
                <a:lnTo>
                  <a:pt x="44649" y="0"/>
                </a:lnTo>
                <a:lnTo>
                  <a:pt x="35719" y="0"/>
                </a:lnTo>
                <a:lnTo>
                  <a:pt x="26789" y="0"/>
                </a:lnTo>
                <a:lnTo>
                  <a:pt x="17860" y="17859"/>
                </a:lnTo>
                <a:lnTo>
                  <a:pt x="8930" y="26789"/>
                </a:lnTo>
                <a:lnTo>
                  <a:pt x="0" y="44648"/>
                </a:lnTo>
                <a:lnTo>
                  <a:pt x="0" y="71437"/>
                </a:lnTo>
                <a:lnTo>
                  <a:pt x="8930" y="80367"/>
                </a:lnTo>
                <a:lnTo>
                  <a:pt x="17860" y="89297"/>
                </a:lnTo>
                <a:lnTo>
                  <a:pt x="44649" y="89297"/>
                </a:lnTo>
                <a:lnTo>
                  <a:pt x="71438" y="89297"/>
                </a:lnTo>
                <a:lnTo>
                  <a:pt x="98227" y="71437"/>
                </a:lnTo>
                <a:lnTo>
                  <a:pt x="133946" y="44648"/>
                </a:lnTo>
                <a:lnTo>
                  <a:pt x="13394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339953" y="1223367"/>
            <a:ext cx="276821" cy="508993"/>
          </a:xfrm>
          <a:custGeom>
            <a:avLst/>
            <a:gdLst/>
            <a:ahLst/>
            <a:cxnLst/>
            <a:rect l="0" t="0" r="0" b="0"/>
            <a:pathLst>
              <a:path w="276821" h="508993">
                <a:moveTo>
                  <a:pt x="71438" y="214312"/>
                </a:moveTo>
                <a:lnTo>
                  <a:pt x="71438" y="205383"/>
                </a:lnTo>
                <a:lnTo>
                  <a:pt x="71438" y="196453"/>
                </a:lnTo>
                <a:lnTo>
                  <a:pt x="62508" y="187523"/>
                </a:lnTo>
                <a:lnTo>
                  <a:pt x="62508" y="178594"/>
                </a:lnTo>
                <a:lnTo>
                  <a:pt x="53578" y="178594"/>
                </a:lnTo>
                <a:lnTo>
                  <a:pt x="44649" y="178594"/>
                </a:lnTo>
                <a:lnTo>
                  <a:pt x="35719" y="196453"/>
                </a:lnTo>
                <a:lnTo>
                  <a:pt x="26789" y="223242"/>
                </a:lnTo>
                <a:lnTo>
                  <a:pt x="17860" y="241102"/>
                </a:lnTo>
                <a:lnTo>
                  <a:pt x="8930" y="267891"/>
                </a:lnTo>
                <a:lnTo>
                  <a:pt x="0" y="285750"/>
                </a:lnTo>
                <a:lnTo>
                  <a:pt x="0" y="294680"/>
                </a:lnTo>
                <a:lnTo>
                  <a:pt x="8930" y="303609"/>
                </a:lnTo>
                <a:lnTo>
                  <a:pt x="17860" y="303609"/>
                </a:lnTo>
                <a:lnTo>
                  <a:pt x="26789" y="285750"/>
                </a:lnTo>
                <a:lnTo>
                  <a:pt x="44649" y="267891"/>
                </a:lnTo>
                <a:lnTo>
                  <a:pt x="62508" y="241102"/>
                </a:lnTo>
                <a:lnTo>
                  <a:pt x="80367" y="205383"/>
                </a:lnTo>
                <a:lnTo>
                  <a:pt x="98227" y="160735"/>
                </a:lnTo>
                <a:lnTo>
                  <a:pt x="107156" y="116086"/>
                </a:lnTo>
                <a:lnTo>
                  <a:pt x="116086" y="71438"/>
                </a:lnTo>
                <a:lnTo>
                  <a:pt x="125016" y="35719"/>
                </a:lnTo>
                <a:lnTo>
                  <a:pt x="125016" y="8930"/>
                </a:lnTo>
                <a:lnTo>
                  <a:pt x="125016" y="0"/>
                </a:lnTo>
                <a:lnTo>
                  <a:pt x="116086" y="8930"/>
                </a:lnTo>
                <a:lnTo>
                  <a:pt x="107156" y="26789"/>
                </a:lnTo>
                <a:lnTo>
                  <a:pt x="98227" y="62508"/>
                </a:lnTo>
                <a:lnTo>
                  <a:pt x="80367" y="107156"/>
                </a:lnTo>
                <a:lnTo>
                  <a:pt x="71438" y="151805"/>
                </a:lnTo>
                <a:lnTo>
                  <a:pt x="62508" y="196453"/>
                </a:lnTo>
                <a:lnTo>
                  <a:pt x="62508" y="232172"/>
                </a:lnTo>
                <a:lnTo>
                  <a:pt x="71438" y="258961"/>
                </a:lnTo>
                <a:lnTo>
                  <a:pt x="80367" y="276820"/>
                </a:lnTo>
                <a:lnTo>
                  <a:pt x="80367" y="294680"/>
                </a:lnTo>
                <a:lnTo>
                  <a:pt x="98227" y="303609"/>
                </a:lnTo>
                <a:lnTo>
                  <a:pt x="107156" y="294680"/>
                </a:lnTo>
                <a:lnTo>
                  <a:pt x="116086" y="285750"/>
                </a:lnTo>
                <a:lnTo>
                  <a:pt x="133945" y="267891"/>
                </a:lnTo>
                <a:lnTo>
                  <a:pt x="133945" y="250031"/>
                </a:lnTo>
                <a:lnTo>
                  <a:pt x="142875" y="241102"/>
                </a:lnTo>
                <a:lnTo>
                  <a:pt x="142875" y="232172"/>
                </a:lnTo>
                <a:lnTo>
                  <a:pt x="142875" y="232172"/>
                </a:lnTo>
                <a:lnTo>
                  <a:pt x="133945" y="241102"/>
                </a:lnTo>
                <a:lnTo>
                  <a:pt x="133945" y="250031"/>
                </a:lnTo>
                <a:lnTo>
                  <a:pt x="133945" y="267891"/>
                </a:lnTo>
                <a:lnTo>
                  <a:pt x="133945" y="285750"/>
                </a:lnTo>
                <a:lnTo>
                  <a:pt x="133945" y="294680"/>
                </a:lnTo>
                <a:lnTo>
                  <a:pt x="133945" y="303609"/>
                </a:lnTo>
                <a:lnTo>
                  <a:pt x="142875" y="303609"/>
                </a:lnTo>
                <a:lnTo>
                  <a:pt x="151805" y="294680"/>
                </a:lnTo>
                <a:lnTo>
                  <a:pt x="169664" y="276820"/>
                </a:lnTo>
                <a:lnTo>
                  <a:pt x="178594" y="258961"/>
                </a:lnTo>
                <a:lnTo>
                  <a:pt x="196453" y="241102"/>
                </a:lnTo>
                <a:lnTo>
                  <a:pt x="205383" y="223242"/>
                </a:lnTo>
                <a:lnTo>
                  <a:pt x="214313" y="214312"/>
                </a:lnTo>
                <a:lnTo>
                  <a:pt x="214313" y="223242"/>
                </a:lnTo>
                <a:lnTo>
                  <a:pt x="214313" y="241102"/>
                </a:lnTo>
                <a:lnTo>
                  <a:pt x="214313" y="276820"/>
                </a:lnTo>
                <a:lnTo>
                  <a:pt x="205383" y="312539"/>
                </a:lnTo>
                <a:lnTo>
                  <a:pt x="205383" y="357187"/>
                </a:lnTo>
                <a:lnTo>
                  <a:pt x="205383" y="401836"/>
                </a:lnTo>
                <a:lnTo>
                  <a:pt x="205383" y="446484"/>
                </a:lnTo>
                <a:lnTo>
                  <a:pt x="196453" y="482203"/>
                </a:lnTo>
                <a:lnTo>
                  <a:pt x="196453" y="500062"/>
                </a:lnTo>
                <a:lnTo>
                  <a:pt x="187524" y="508992"/>
                </a:lnTo>
                <a:lnTo>
                  <a:pt x="187524" y="491133"/>
                </a:lnTo>
                <a:lnTo>
                  <a:pt x="178594" y="464344"/>
                </a:lnTo>
                <a:lnTo>
                  <a:pt x="178594" y="419695"/>
                </a:lnTo>
                <a:lnTo>
                  <a:pt x="178594" y="357187"/>
                </a:lnTo>
                <a:lnTo>
                  <a:pt x="187524" y="294680"/>
                </a:lnTo>
                <a:lnTo>
                  <a:pt x="196453" y="250031"/>
                </a:lnTo>
                <a:lnTo>
                  <a:pt x="205383" y="214312"/>
                </a:lnTo>
                <a:lnTo>
                  <a:pt x="223242" y="196453"/>
                </a:lnTo>
                <a:lnTo>
                  <a:pt x="241102" y="196453"/>
                </a:lnTo>
                <a:lnTo>
                  <a:pt x="258961" y="214312"/>
                </a:lnTo>
                <a:lnTo>
                  <a:pt x="276820" y="232172"/>
                </a:lnTo>
                <a:lnTo>
                  <a:pt x="276820" y="250031"/>
                </a:lnTo>
                <a:lnTo>
                  <a:pt x="276820" y="276820"/>
                </a:lnTo>
                <a:lnTo>
                  <a:pt x="258961" y="294680"/>
                </a:lnTo>
                <a:lnTo>
                  <a:pt x="250031" y="312539"/>
                </a:lnTo>
                <a:lnTo>
                  <a:pt x="223242" y="321469"/>
                </a:lnTo>
                <a:lnTo>
                  <a:pt x="205383" y="312539"/>
                </a:lnTo>
                <a:lnTo>
                  <a:pt x="205383" y="294680"/>
                </a:lnTo>
                <a:lnTo>
                  <a:pt x="205383" y="258961"/>
                </a:lnTo>
                <a:lnTo>
                  <a:pt x="214313" y="223242"/>
                </a:lnTo>
                <a:lnTo>
                  <a:pt x="21431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706070" y="1321594"/>
            <a:ext cx="142876" cy="26790"/>
          </a:xfrm>
          <a:custGeom>
            <a:avLst/>
            <a:gdLst/>
            <a:ahLst/>
            <a:cxnLst/>
            <a:rect l="0" t="0" r="0" b="0"/>
            <a:pathLst>
              <a:path w="142876" h="26790">
                <a:moveTo>
                  <a:pt x="0" y="26789"/>
                </a:moveTo>
                <a:lnTo>
                  <a:pt x="0" y="26789"/>
                </a:lnTo>
                <a:lnTo>
                  <a:pt x="8930" y="26789"/>
                </a:lnTo>
                <a:lnTo>
                  <a:pt x="17860" y="26789"/>
                </a:lnTo>
                <a:lnTo>
                  <a:pt x="35719" y="26789"/>
                </a:lnTo>
                <a:lnTo>
                  <a:pt x="53578" y="17859"/>
                </a:lnTo>
                <a:lnTo>
                  <a:pt x="80368" y="17859"/>
                </a:lnTo>
                <a:lnTo>
                  <a:pt x="107157" y="8929"/>
                </a:lnTo>
                <a:lnTo>
                  <a:pt x="12501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741789" y="1401961"/>
            <a:ext cx="160735" cy="26790"/>
          </a:xfrm>
          <a:custGeom>
            <a:avLst/>
            <a:gdLst/>
            <a:ahLst/>
            <a:cxnLst/>
            <a:rect l="0" t="0" r="0" b="0"/>
            <a:pathLst>
              <a:path w="160735" h="26790">
                <a:moveTo>
                  <a:pt x="0" y="26789"/>
                </a:moveTo>
                <a:lnTo>
                  <a:pt x="0" y="26789"/>
                </a:lnTo>
                <a:lnTo>
                  <a:pt x="17859" y="17859"/>
                </a:lnTo>
                <a:lnTo>
                  <a:pt x="35719" y="8929"/>
                </a:lnTo>
                <a:lnTo>
                  <a:pt x="62508" y="8929"/>
                </a:lnTo>
                <a:lnTo>
                  <a:pt x="98227" y="0"/>
                </a:lnTo>
                <a:lnTo>
                  <a:pt x="125016" y="8929"/>
                </a:lnTo>
                <a:lnTo>
                  <a:pt x="142875" y="8929"/>
                </a:lnTo>
                <a:lnTo>
                  <a:pt x="151805" y="8929"/>
                </a:lnTo>
                <a:lnTo>
                  <a:pt x="160734" y="17859"/>
                </a:lnTo>
                <a:lnTo>
                  <a:pt x="16073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750844" y="982266"/>
            <a:ext cx="26790" cy="232172"/>
          </a:xfrm>
          <a:custGeom>
            <a:avLst/>
            <a:gdLst/>
            <a:ahLst/>
            <a:cxnLst/>
            <a:rect l="0" t="0" r="0" b="0"/>
            <a:pathLst>
              <a:path w="26790" h="232172">
                <a:moveTo>
                  <a:pt x="8929" y="0"/>
                </a:moveTo>
                <a:lnTo>
                  <a:pt x="8929" y="0"/>
                </a:lnTo>
                <a:lnTo>
                  <a:pt x="0" y="0"/>
                </a:lnTo>
                <a:lnTo>
                  <a:pt x="0" y="8929"/>
                </a:lnTo>
                <a:lnTo>
                  <a:pt x="0" y="17859"/>
                </a:lnTo>
                <a:lnTo>
                  <a:pt x="0" y="44648"/>
                </a:lnTo>
                <a:lnTo>
                  <a:pt x="0" y="71437"/>
                </a:lnTo>
                <a:lnTo>
                  <a:pt x="0" y="98226"/>
                </a:lnTo>
                <a:lnTo>
                  <a:pt x="0" y="133945"/>
                </a:lnTo>
                <a:lnTo>
                  <a:pt x="0" y="169664"/>
                </a:lnTo>
                <a:lnTo>
                  <a:pt x="8929" y="187523"/>
                </a:lnTo>
                <a:lnTo>
                  <a:pt x="17859" y="214312"/>
                </a:lnTo>
                <a:lnTo>
                  <a:pt x="17859" y="223242"/>
                </a:lnTo>
                <a:lnTo>
                  <a:pt x="26789" y="232171"/>
                </a:lnTo>
                <a:lnTo>
                  <a:pt x="26789" y="232171"/>
                </a:lnTo>
                <a:lnTo>
                  <a:pt x="26789" y="232171"/>
                </a:lnTo>
                <a:lnTo>
                  <a:pt x="26789"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206133" y="1330523"/>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161484" y="1214437"/>
            <a:ext cx="2044899" cy="125017"/>
          </a:xfrm>
          <a:custGeom>
            <a:avLst/>
            <a:gdLst/>
            <a:ahLst/>
            <a:cxnLst/>
            <a:rect l="0" t="0" r="0" b="0"/>
            <a:pathLst>
              <a:path w="2044899" h="125017">
                <a:moveTo>
                  <a:pt x="35719" y="125016"/>
                </a:moveTo>
                <a:lnTo>
                  <a:pt x="17860" y="125016"/>
                </a:lnTo>
                <a:lnTo>
                  <a:pt x="8930" y="125016"/>
                </a:lnTo>
                <a:lnTo>
                  <a:pt x="0" y="116086"/>
                </a:lnTo>
                <a:lnTo>
                  <a:pt x="0" y="116086"/>
                </a:lnTo>
                <a:lnTo>
                  <a:pt x="8930" y="116086"/>
                </a:lnTo>
                <a:lnTo>
                  <a:pt x="17860" y="116086"/>
                </a:lnTo>
                <a:lnTo>
                  <a:pt x="44649" y="116086"/>
                </a:lnTo>
                <a:lnTo>
                  <a:pt x="80368" y="116086"/>
                </a:lnTo>
                <a:lnTo>
                  <a:pt x="125016" y="116086"/>
                </a:lnTo>
                <a:lnTo>
                  <a:pt x="196454" y="116086"/>
                </a:lnTo>
                <a:lnTo>
                  <a:pt x="267891" y="116086"/>
                </a:lnTo>
                <a:lnTo>
                  <a:pt x="366118" y="116086"/>
                </a:lnTo>
                <a:lnTo>
                  <a:pt x="473274" y="107157"/>
                </a:lnTo>
                <a:lnTo>
                  <a:pt x="598289" y="98227"/>
                </a:lnTo>
                <a:lnTo>
                  <a:pt x="723305" y="80368"/>
                </a:lnTo>
                <a:lnTo>
                  <a:pt x="875110" y="62508"/>
                </a:lnTo>
                <a:lnTo>
                  <a:pt x="1035844" y="44649"/>
                </a:lnTo>
                <a:lnTo>
                  <a:pt x="1187649" y="17860"/>
                </a:lnTo>
                <a:lnTo>
                  <a:pt x="1348383" y="8930"/>
                </a:lnTo>
                <a:lnTo>
                  <a:pt x="1491258" y="0"/>
                </a:lnTo>
                <a:lnTo>
                  <a:pt x="1625204" y="0"/>
                </a:lnTo>
                <a:lnTo>
                  <a:pt x="1759149" y="8930"/>
                </a:lnTo>
                <a:lnTo>
                  <a:pt x="1875235" y="26790"/>
                </a:lnTo>
                <a:lnTo>
                  <a:pt x="1964532" y="35719"/>
                </a:lnTo>
                <a:lnTo>
                  <a:pt x="2044898" y="44649"/>
                </a:lnTo>
                <a:lnTo>
                  <a:pt x="204489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295430" y="1455539"/>
            <a:ext cx="62509" cy="187524"/>
          </a:xfrm>
          <a:custGeom>
            <a:avLst/>
            <a:gdLst/>
            <a:ahLst/>
            <a:cxnLst/>
            <a:rect l="0" t="0" r="0" b="0"/>
            <a:pathLst>
              <a:path w="62509" h="187524">
                <a:moveTo>
                  <a:pt x="0" y="0"/>
                </a:moveTo>
                <a:lnTo>
                  <a:pt x="0" y="0"/>
                </a:lnTo>
                <a:lnTo>
                  <a:pt x="0" y="0"/>
                </a:lnTo>
                <a:lnTo>
                  <a:pt x="0" y="8930"/>
                </a:lnTo>
                <a:lnTo>
                  <a:pt x="0" y="17859"/>
                </a:lnTo>
                <a:lnTo>
                  <a:pt x="0" y="44648"/>
                </a:lnTo>
                <a:lnTo>
                  <a:pt x="0" y="71437"/>
                </a:lnTo>
                <a:lnTo>
                  <a:pt x="0" y="98226"/>
                </a:lnTo>
                <a:lnTo>
                  <a:pt x="0" y="125015"/>
                </a:lnTo>
                <a:lnTo>
                  <a:pt x="0" y="151805"/>
                </a:lnTo>
                <a:lnTo>
                  <a:pt x="0" y="169664"/>
                </a:lnTo>
                <a:lnTo>
                  <a:pt x="8929" y="178594"/>
                </a:lnTo>
                <a:lnTo>
                  <a:pt x="17859" y="187523"/>
                </a:lnTo>
                <a:lnTo>
                  <a:pt x="26789" y="178594"/>
                </a:lnTo>
                <a:lnTo>
                  <a:pt x="44648" y="178594"/>
                </a:lnTo>
                <a:lnTo>
                  <a:pt x="62508" y="160734"/>
                </a:lnTo>
                <a:lnTo>
                  <a:pt x="6250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482953" y="1518047"/>
            <a:ext cx="142876" cy="17860"/>
          </a:xfrm>
          <a:custGeom>
            <a:avLst/>
            <a:gdLst/>
            <a:ahLst/>
            <a:cxnLst/>
            <a:rect l="0" t="0" r="0" b="0"/>
            <a:pathLst>
              <a:path w="142876" h="17860">
                <a:moveTo>
                  <a:pt x="0" y="8929"/>
                </a:moveTo>
                <a:lnTo>
                  <a:pt x="0" y="8929"/>
                </a:lnTo>
                <a:lnTo>
                  <a:pt x="0" y="8929"/>
                </a:lnTo>
                <a:lnTo>
                  <a:pt x="0" y="8929"/>
                </a:lnTo>
                <a:lnTo>
                  <a:pt x="0" y="8929"/>
                </a:lnTo>
                <a:lnTo>
                  <a:pt x="17860" y="8929"/>
                </a:lnTo>
                <a:lnTo>
                  <a:pt x="35719" y="8929"/>
                </a:lnTo>
                <a:lnTo>
                  <a:pt x="62508" y="8929"/>
                </a:lnTo>
                <a:lnTo>
                  <a:pt x="89297" y="17859"/>
                </a:lnTo>
                <a:lnTo>
                  <a:pt x="116086" y="17859"/>
                </a:lnTo>
                <a:lnTo>
                  <a:pt x="13394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768703" y="1428750"/>
            <a:ext cx="116087" cy="205384"/>
          </a:xfrm>
          <a:custGeom>
            <a:avLst/>
            <a:gdLst/>
            <a:ahLst/>
            <a:cxnLst/>
            <a:rect l="0" t="0" r="0" b="0"/>
            <a:pathLst>
              <a:path w="116087" h="205384">
                <a:moveTo>
                  <a:pt x="17860" y="53578"/>
                </a:moveTo>
                <a:lnTo>
                  <a:pt x="17860" y="53578"/>
                </a:lnTo>
                <a:lnTo>
                  <a:pt x="8930" y="53578"/>
                </a:lnTo>
                <a:lnTo>
                  <a:pt x="8930" y="53578"/>
                </a:lnTo>
                <a:lnTo>
                  <a:pt x="0" y="53578"/>
                </a:lnTo>
                <a:lnTo>
                  <a:pt x="0" y="62508"/>
                </a:lnTo>
                <a:lnTo>
                  <a:pt x="0" y="62508"/>
                </a:lnTo>
                <a:lnTo>
                  <a:pt x="0" y="62508"/>
                </a:lnTo>
                <a:lnTo>
                  <a:pt x="0" y="53578"/>
                </a:lnTo>
                <a:lnTo>
                  <a:pt x="0" y="53578"/>
                </a:lnTo>
                <a:lnTo>
                  <a:pt x="8930" y="44648"/>
                </a:lnTo>
                <a:lnTo>
                  <a:pt x="8930" y="44648"/>
                </a:lnTo>
                <a:lnTo>
                  <a:pt x="17860" y="35719"/>
                </a:lnTo>
                <a:lnTo>
                  <a:pt x="26789" y="17859"/>
                </a:lnTo>
                <a:lnTo>
                  <a:pt x="35719" y="17859"/>
                </a:lnTo>
                <a:lnTo>
                  <a:pt x="53578" y="8929"/>
                </a:lnTo>
                <a:lnTo>
                  <a:pt x="71438" y="8929"/>
                </a:lnTo>
                <a:lnTo>
                  <a:pt x="89297" y="0"/>
                </a:lnTo>
                <a:lnTo>
                  <a:pt x="107156" y="8929"/>
                </a:lnTo>
                <a:lnTo>
                  <a:pt x="116086" y="17859"/>
                </a:lnTo>
                <a:lnTo>
                  <a:pt x="116086" y="26789"/>
                </a:lnTo>
                <a:lnTo>
                  <a:pt x="116086" y="44648"/>
                </a:lnTo>
                <a:lnTo>
                  <a:pt x="107156" y="62508"/>
                </a:lnTo>
                <a:lnTo>
                  <a:pt x="98227" y="89297"/>
                </a:lnTo>
                <a:lnTo>
                  <a:pt x="80367" y="116086"/>
                </a:lnTo>
                <a:lnTo>
                  <a:pt x="62508" y="142875"/>
                </a:lnTo>
                <a:lnTo>
                  <a:pt x="53578" y="169664"/>
                </a:lnTo>
                <a:lnTo>
                  <a:pt x="35719" y="178594"/>
                </a:lnTo>
                <a:lnTo>
                  <a:pt x="26789" y="187523"/>
                </a:lnTo>
                <a:lnTo>
                  <a:pt x="26789" y="187523"/>
                </a:lnTo>
                <a:lnTo>
                  <a:pt x="26789" y="178594"/>
                </a:lnTo>
                <a:lnTo>
                  <a:pt x="26789" y="169664"/>
                </a:lnTo>
                <a:lnTo>
                  <a:pt x="26789" y="160734"/>
                </a:lnTo>
                <a:lnTo>
                  <a:pt x="44649" y="151804"/>
                </a:lnTo>
                <a:lnTo>
                  <a:pt x="53578" y="151804"/>
                </a:lnTo>
                <a:lnTo>
                  <a:pt x="62508" y="160734"/>
                </a:lnTo>
                <a:lnTo>
                  <a:pt x="80367" y="169664"/>
                </a:lnTo>
                <a:lnTo>
                  <a:pt x="89297" y="178594"/>
                </a:lnTo>
                <a:lnTo>
                  <a:pt x="98227" y="187523"/>
                </a:lnTo>
                <a:lnTo>
                  <a:pt x="107156" y="196453"/>
                </a:lnTo>
                <a:lnTo>
                  <a:pt x="107156" y="205383"/>
                </a:lnTo>
                <a:lnTo>
                  <a:pt x="98227" y="205383"/>
                </a:lnTo>
                <a:lnTo>
                  <a:pt x="9822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706195" y="1625203"/>
            <a:ext cx="1" cy="8931"/>
          </a:xfrm>
          <a:custGeom>
            <a:avLst/>
            <a:gdLst/>
            <a:ahLst/>
            <a:cxnLst/>
            <a:rect l="0" t="0" r="0" b="0"/>
            <a:pathLst>
              <a:path w="1" h="8931">
                <a:moveTo>
                  <a:pt x="0" y="8930"/>
                </a:moveTo>
                <a:lnTo>
                  <a:pt x="0" y="8930"/>
                </a:lnTo>
                <a:lnTo>
                  <a:pt x="0" y="8930"/>
                </a:lnTo>
                <a:lnTo>
                  <a:pt x="0" y="0"/>
                </a:lnTo>
                <a:lnTo>
                  <a:pt x="0" y="0"/>
                </a:lnTo>
                <a:lnTo>
                  <a:pt x="0" y="0"/>
                </a:lnTo>
                <a:lnTo>
                  <a:pt x="0" y="893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143625" y="1393031"/>
            <a:ext cx="187524" cy="312540"/>
          </a:xfrm>
          <a:custGeom>
            <a:avLst/>
            <a:gdLst/>
            <a:ahLst/>
            <a:cxnLst/>
            <a:rect l="0" t="0" r="0" b="0"/>
            <a:pathLst>
              <a:path w="187524" h="312540">
                <a:moveTo>
                  <a:pt x="62508" y="17859"/>
                </a:moveTo>
                <a:lnTo>
                  <a:pt x="53578" y="17859"/>
                </a:lnTo>
                <a:lnTo>
                  <a:pt x="53578" y="17859"/>
                </a:lnTo>
                <a:lnTo>
                  <a:pt x="53578" y="8930"/>
                </a:lnTo>
                <a:lnTo>
                  <a:pt x="53578" y="8930"/>
                </a:lnTo>
                <a:lnTo>
                  <a:pt x="53578" y="0"/>
                </a:lnTo>
                <a:lnTo>
                  <a:pt x="53578" y="8930"/>
                </a:lnTo>
                <a:lnTo>
                  <a:pt x="44648" y="17859"/>
                </a:lnTo>
                <a:lnTo>
                  <a:pt x="35719" y="44648"/>
                </a:lnTo>
                <a:lnTo>
                  <a:pt x="26789" y="80367"/>
                </a:lnTo>
                <a:lnTo>
                  <a:pt x="8930" y="116086"/>
                </a:lnTo>
                <a:lnTo>
                  <a:pt x="0" y="160734"/>
                </a:lnTo>
                <a:lnTo>
                  <a:pt x="0" y="214313"/>
                </a:lnTo>
                <a:lnTo>
                  <a:pt x="0" y="250031"/>
                </a:lnTo>
                <a:lnTo>
                  <a:pt x="26789" y="276820"/>
                </a:lnTo>
                <a:lnTo>
                  <a:pt x="62508" y="294680"/>
                </a:lnTo>
                <a:lnTo>
                  <a:pt x="116086" y="312539"/>
                </a:lnTo>
                <a:lnTo>
                  <a:pt x="187523" y="303609"/>
                </a:lnTo>
                <a:lnTo>
                  <a:pt x="187523"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027664" y="1384102"/>
            <a:ext cx="107157" cy="330399"/>
          </a:xfrm>
          <a:custGeom>
            <a:avLst/>
            <a:gdLst/>
            <a:ahLst/>
            <a:cxnLst/>
            <a:rect l="0" t="0" r="0" b="0"/>
            <a:pathLst>
              <a:path w="107157" h="330399">
                <a:moveTo>
                  <a:pt x="8930" y="0"/>
                </a:moveTo>
                <a:lnTo>
                  <a:pt x="8930" y="0"/>
                </a:lnTo>
                <a:lnTo>
                  <a:pt x="8930" y="0"/>
                </a:lnTo>
                <a:lnTo>
                  <a:pt x="0" y="0"/>
                </a:lnTo>
                <a:lnTo>
                  <a:pt x="0" y="0"/>
                </a:lnTo>
                <a:lnTo>
                  <a:pt x="0" y="0"/>
                </a:lnTo>
                <a:lnTo>
                  <a:pt x="8930" y="0"/>
                </a:lnTo>
                <a:lnTo>
                  <a:pt x="17859" y="8929"/>
                </a:lnTo>
                <a:lnTo>
                  <a:pt x="44649" y="17859"/>
                </a:lnTo>
                <a:lnTo>
                  <a:pt x="71438" y="35718"/>
                </a:lnTo>
                <a:lnTo>
                  <a:pt x="89297" y="62507"/>
                </a:lnTo>
                <a:lnTo>
                  <a:pt x="107156" y="98226"/>
                </a:lnTo>
                <a:lnTo>
                  <a:pt x="107156" y="142874"/>
                </a:lnTo>
                <a:lnTo>
                  <a:pt x="98227" y="187523"/>
                </a:lnTo>
                <a:lnTo>
                  <a:pt x="71438" y="241101"/>
                </a:lnTo>
                <a:lnTo>
                  <a:pt x="44649" y="276820"/>
                </a:lnTo>
                <a:lnTo>
                  <a:pt x="26789" y="312538"/>
                </a:lnTo>
                <a:lnTo>
                  <a:pt x="8930" y="330398"/>
                </a:lnTo>
                <a:lnTo>
                  <a:pt x="8930" y="330398"/>
                </a:lnTo>
                <a:lnTo>
                  <a:pt x="17859" y="321468"/>
                </a:lnTo>
                <a:lnTo>
                  <a:pt x="17859"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241977" y="1518047"/>
            <a:ext cx="151805" cy="8930"/>
          </a:xfrm>
          <a:custGeom>
            <a:avLst/>
            <a:gdLst/>
            <a:ahLst/>
            <a:cxnLst/>
            <a:rect l="0" t="0" r="0" b="0"/>
            <a:pathLst>
              <a:path w="151805" h="8930">
                <a:moveTo>
                  <a:pt x="0" y="0"/>
                </a:moveTo>
                <a:lnTo>
                  <a:pt x="0" y="0"/>
                </a:lnTo>
                <a:lnTo>
                  <a:pt x="8929" y="0"/>
                </a:lnTo>
                <a:lnTo>
                  <a:pt x="17859" y="8929"/>
                </a:lnTo>
                <a:lnTo>
                  <a:pt x="35718" y="8929"/>
                </a:lnTo>
                <a:lnTo>
                  <a:pt x="53578" y="8929"/>
                </a:lnTo>
                <a:lnTo>
                  <a:pt x="80367" y="0"/>
                </a:lnTo>
                <a:lnTo>
                  <a:pt x="107156" y="0"/>
                </a:lnTo>
                <a:lnTo>
                  <a:pt x="125015" y="0"/>
                </a:lnTo>
                <a:lnTo>
                  <a:pt x="142875" y="0"/>
                </a:lnTo>
                <a:lnTo>
                  <a:pt x="151804"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295555" y="1437679"/>
            <a:ext cx="53579" cy="160736"/>
          </a:xfrm>
          <a:custGeom>
            <a:avLst/>
            <a:gdLst/>
            <a:ahLst/>
            <a:cxnLst/>
            <a:rect l="0" t="0" r="0" b="0"/>
            <a:pathLst>
              <a:path w="53579" h="160736">
                <a:moveTo>
                  <a:pt x="26789" y="0"/>
                </a:moveTo>
                <a:lnTo>
                  <a:pt x="17859" y="8930"/>
                </a:lnTo>
                <a:lnTo>
                  <a:pt x="17859" y="26790"/>
                </a:lnTo>
                <a:lnTo>
                  <a:pt x="8929" y="53579"/>
                </a:lnTo>
                <a:lnTo>
                  <a:pt x="8929" y="80368"/>
                </a:lnTo>
                <a:lnTo>
                  <a:pt x="0" y="107157"/>
                </a:lnTo>
                <a:lnTo>
                  <a:pt x="8929" y="133946"/>
                </a:lnTo>
                <a:lnTo>
                  <a:pt x="8929" y="142875"/>
                </a:lnTo>
                <a:lnTo>
                  <a:pt x="17859" y="160735"/>
                </a:lnTo>
                <a:lnTo>
                  <a:pt x="26789" y="160735"/>
                </a:lnTo>
                <a:lnTo>
                  <a:pt x="35718" y="142875"/>
                </a:lnTo>
                <a:lnTo>
                  <a:pt x="53578" y="125016"/>
                </a:lnTo>
                <a:lnTo>
                  <a:pt x="5357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634883" y="1276945"/>
            <a:ext cx="133946" cy="169665"/>
          </a:xfrm>
          <a:custGeom>
            <a:avLst/>
            <a:gdLst/>
            <a:ahLst/>
            <a:cxnLst/>
            <a:rect l="0" t="0" r="0" b="0"/>
            <a:pathLst>
              <a:path w="133946" h="169665">
                <a:moveTo>
                  <a:pt x="17859" y="53578"/>
                </a:moveTo>
                <a:lnTo>
                  <a:pt x="17859" y="53578"/>
                </a:lnTo>
                <a:lnTo>
                  <a:pt x="8930" y="53578"/>
                </a:lnTo>
                <a:lnTo>
                  <a:pt x="8930" y="53578"/>
                </a:lnTo>
                <a:lnTo>
                  <a:pt x="0" y="53578"/>
                </a:lnTo>
                <a:lnTo>
                  <a:pt x="0" y="53578"/>
                </a:lnTo>
                <a:lnTo>
                  <a:pt x="8930" y="44649"/>
                </a:lnTo>
                <a:lnTo>
                  <a:pt x="17859" y="35719"/>
                </a:lnTo>
                <a:lnTo>
                  <a:pt x="26789" y="26789"/>
                </a:lnTo>
                <a:lnTo>
                  <a:pt x="44648" y="17860"/>
                </a:lnTo>
                <a:lnTo>
                  <a:pt x="62508" y="8930"/>
                </a:lnTo>
                <a:lnTo>
                  <a:pt x="80367" y="0"/>
                </a:lnTo>
                <a:lnTo>
                  <a:pt x="98226" y="0"/>
                </a:lnTo>
                <a:lnTo>
                  <a:pt x="116086" y="0"/>
                </a:lnTo>
                <a:lnTo>
                  <a:pt x="125015" y="8930"/>
                </a:lnTo>
                <a:lnTo>
                  <a:pt x="133945" y="17860"/>
                </a:lnTo>
                <a:lnTo>
                  <a:pt x="125015" y="35719"/>
                </a:lnTo>
                <a:lnTo>
                  <a:pt x="125015" y="62508"/>
                </a:lnTo>
                <a:lnTo>
                  <a:pt x="116086" y="80368"/>
                </a:lnTo>
                <a:lnTo>
                  <a:pt x="98226" y="98227"/>
                </a:lnTo>
                <a:lnTo>
                  <a:pt x="80367" y="116086"/>
                </a:lnTo>
                <a:lnTo>
                  <a:pt x="62508" y="133945"/>
                </a:lnTo>
                <a:lnTo>
                  <a:pt x="53578" y="142875"/>
                </a:lnTo>
                <a:lnTo>
                  <a:pt x="44648" y="151805"/>
                </a:lnTo>
                <a:lnTo>
                  <a:pt x="35719" y="151805"/>
                </a:lnTo>
                <a:lnTo>
                  <a:pt x="44648" y="142875"/>
                </a:lnTo>
                <a:lnTo>
                  <a:pt x="53578" y="142875"/>
                </a:lnTo>
                <a:lnTo>
                  <a:pt x="53578" y="133945"/>
                </a:lnTo>
                <a:lnTo>
                  <a:pt x="71437" y="133945"/>
                </a:lnTo>
                <a:lnTo>
                  <a:pt x="80367" y="133945"/>
                </a:lnTo>
                <a:lnTo>
                  <a:pt x="89297" y="142875"/>
                </a:lnTo>
                <a:lnTo>
                  <a:pt x="98226" y="151805"/>
                </a:lnTo>
                <a:lnTo>
                  <a:pt x="107156" y="160734"/>
                </a:lnTo>
                <a:lnTo>
                  <a:pt x="107156" y="169664"/>
                </a:lnTo>
                <a:lnTo>
                  <a:pt x="98226" y="169664"/>
                </a:lnTo>
                <a:lnTo>
                  <a:pt x="98226" y="169664"/>
                </a:lnTo>
                <a:lnTo>
                  <a:pt x="9822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509867" y="1446609"/>
            <a:ext cx="35720" cy="8931"/>
          </a:xfrm>
          <a:custGeom>
            <a:avLst/>
            <a:gdLst/>
            <a:ahLst/>
            <a:cxnLst/>
            <a:rect l="0" t="0" r="0" b="0"/>
            <a:pathLst>
              <a:path w="35720" h="8931">
                <a:moveTo>
                  <a:pt x="0" y="0"/>
                </a:moveTo>
                <a:lnTo>
                  <a:pt x="0" y="0"/>
                </a:lnTo>
                <a:lnTo>
                  <a:pt x="0" y="0"/>
                </a:lnTo>
                <a:lnTo>
                  <a:pt x="0" y="0"/>
                </a:lnTo>
                <a:lnTo>
                  <a:pt x="0" y="8930"/>
                </a:lnTo>
                <a:lnTo>
                  <a:pt x="8930" y="8930"/>
                </a:lnTo>
                <a:lnTo>
                  <a:pt x="8930" y="8930"/>
                </a:lnTo>
                <a:lnTo>
                  <a:pt x="17860" y="8930"/>
                </a:lnTo>
                <a:lnTo>
                  <a:pt x="26789" y="893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536656" y="1518047"/>
            <a:ext cx="428626" cy="26790"/>
          </a:xfrm>
          <a:custGeom>
            <a:avLst/>
            <a:gdLst/>
            <a:ahLst/>
            <a:cxnLst/>
            <a:rect l="0" t="0" r="0" b="0"/>
            <a:pathLst>
              <a:path w="428626" h="26790">
                <a:moveTo>
                  <a:pt x="8930" y="8929"/>
                </a:moveTo>
                <a:lnTo>
                  <a:pt x="0" y="8929"/>
                </a:lnTo>
                <a:lnTo>
                  <a:pt x="0" y="8929"/>
                </a:lnTo>
                <a:lnTo>
                  <a:pt x="0" y="17859"/>
                </a:lnTo>
                <a:lnTo>
                  <a:pt x="0" y="17859"/>
                </a:lnTo>
                <a:lnTo>
                  <a:pt x="8930" y="26789"/>
                </a:lnTo>
                <a:lnTo>
                  <a:pt x="35719" y="26789"/>
                </a:lnTo>
                <a:lnTo>
                  <a:pt x="62508" y="26789"/>
                </a:lnTo>
                <a:lnTo>
                  <a:pt x="107157" y="26789"/>
                </a:lnTo>
                <a:lnTo>
                  <a:pt x="160735" y="17859"/>
                </a:lnTo>
                <a:lnTo>
                  <a:pt x="223242" y="8929"/>
                </a:lnTo>
                <a:lnTo>
                  <a:pt x="285750" y="0"/>
                </a:lnTo>
                <a:lnTo>
                  <a:pt x="348258" y="0"/>
                </a:lnTo>
                <a:lnTo>
                  <a:pt x="392907" y="0"/>
                </a:lnTo>
                <a:lnTo>
                  <a:pt x="419696" y="0"/>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715250" y="1598414"/>
            <a:ext cx="8931" cy="116087"/>
          </a:xfrm>
          <a:custGeom>
            <a:avLst/>
            <a:gdLst/>
            <a:ahLst/>
            <a:cxnLst/>
            <a:rect l="0" t="0" r="0" b="0"/>
            <a:pathLst>
              <a:path w="8931" h="116087">
                <a:moveTo>
                  <a:pt x="0" y="8930"/>
                </a:moveTo>
                <a:lnTo>
                  <a:pt x="0" y="8930"/>
                </a:lnTo>
                <a:lnTo>
                  <a:pt x="0" y="8930"/>
                </a:lnTo>
                <a:lnTo>
                  <a:pt x="0" y="0"/>
                </a:lnTo>
                <a:lnTo>
                  <a:pt x="0" y="0"/>
                </a:lnTo>
                <a:lnTo>
                  <a:pt x="0" y="8930"/>
                </a:lnTo>
                <a:lnTo>
                  <a:pt x="0" y="8930"/>
                </a:lnTo>
                <a:lnTo>
                  <a:pt x="8930" y="17859"/>
                </a:lnTo>
                <a:lnTo>
                  <a:pt x="8930" y="26789"/>
                </a:lnTo>
                <a:lnTo>
                  <a:pt x="8930" y="44648"/>
                </a:lnTo>
                <a:lnTo>
                  <a:pt x="8930" y="53578"/>
                </a:lnTo>
                <a:lnTo>
                  <a:pt x="8930" y="71437"/>
                </a:lnTo>
                <a:lnTo>
                  <a:pt x="0" y="80367"/>
                </a:lnTo>
                <a:lnTo>
                  <a:pt x="0" y="89297"/>
                </a:lnTo>
                <a:lnTo>
                  <a:pt x="0" y="10715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759898" y="1607344"/>
            <a:ext cx="116087" cy="107157"/>
          </a:xfrm>
          <a:custGeom>
            <a:avLst/>
            <a:gdLst/>
            <a:ahLst/>
            <a:cxnLst/>
            <a:rect l="0" t="0" r="0" b="0"/>
            <a:pathLst>
              <a:path w="116087" h="107157">
                <a:moveTo>
                  <a:pt x="35719" y="0"/>
                </a:moveTo>
                <a:lnTo>
                  <a:pt x="35719" y="8929"/>
                </a:lnTo>
                <a:lnTo>
                  <a:pt x="26790" y="8929"/>
                </a:lnTo>
                <a:lnTo>
                  <a:pt x="26790" y="26789"/>
                </a:lnTo>
                <a:lnTo>
                  <a:pt x="26790" y="44648"/>
                </a:lnTo>
                <a:lnTo>
                  <a:pt x="26790" y="62507"/>
                </a:lnTo>
                <a:lnTo>
                  <a:pt x="26790" y="80367"/>
                </a:lnTo>
                <a:lnTo>
                  <a:pt x="26790" y="89296"/>
                </a:lnTo>
                <a:lnTo>
                  <a:pt x="35719" y="98226"/>
                </a:lnTo>
                <a:lnTo>
                  <a:pt x="44649" y="107156"/>
                </a:lnTo>
                <a:lnTo>
                  <a:pt x="62508" y="107156"/>
                </a:lnTo>
                <a:lnTo>
                  <a:pt x="80368" y="98226"/>
                </a:lnTo>
                <a:lnTo>
                  <a:pt x="89297" y="89296"/>
                </a:lnTo>
                <a:lnTo>
                  <a:pt x="107157" y="71437"/>
                </a:lnTo>
                <a:lnTo>
                  <a:pt x="116086" y="53578"/>
                </a:lnTo>
                <a:lnTo>
                  <a:pt x="116086" y="35718"/>
                </a:lnTo>
                <a:lnTo>
                  <a:pt x="98227" y="26789"/>
                </a:lnTo>
                <a:lnTo>
                  <a:pt x="80368" y="17859"/>
                </a:lnTo>
                <a:lnTo>
                  <a:pt x="53579" y="17859"/>
                </a:lnTo>
                <a:lnTo>
                  <a:pt x="26790" y="26789"/>
                </a:lnTo>
                <a:lnTo>
                  <a:pt x="8930" y="35718"/>
                </a:lnTo>
                <a:lnTo>
                  <a:pt x="0" y="53578"/>
                </a:lnTo>
                <a:lnTo>
                  <a:pt x="0" y="62507"/>
                </a:lnTo>
                <a:lnTo>
                  <a:pt x="17860" y="53578"/>
                </a:lnTo>
                <a:lnTo>
                  <a:pt x="1786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0" name="Freeform 885759"/>
          <p:cNvSpPr/>
          <p:nvPr/>
        </p:nvSpPr>
        <p:spPr bwMode="auto">
          <a:xfrm>
            <a:off x="8376046" y="1259086"/>
            <a:ext cx="53579" cy="17860"/>
          </a:xfrm>
          <a:custGeom>
            <a:avLst/>
            <a:gdLst/>
            <a:ahLst/>
            <a:cxnLst/>
            <a:rect l="0" t="0" r="0" b="0"/>
            <a:pathLst>
              <a:path w="53579" h="17860">
                <a:moveTo>
                  <a:pt x="0" y="8930"/>
                </a:moveTo>
                <a:lnTo>
                  <a:pt x="0" y="8930"/>
                </a:lnTo>
                <a:lnTo>
                  <a:pt x="0" y="8930"/>
                </a:lnTo>
                <a:lnTo>
                  <a:pt x="8930" y="17859"/>
                </a:lnTo>
                <a:lnTo>
                  <a:pt x="8930" y="17859"/>
                </a:lnTo>
                <a:lnTo>
                  <a:pt x="17859" y="17859"/>
                </a:lnTo>
                <a:lnTo>
                  <a:pt x="26789" y="17859"/>
                </a:lnTo>
                <a:lnTo>
                  <a:pt x="35719" y="17859"/>
                </a:lnTo>
                <a:lnTo>
                  <a:pt x="44649" y="8930"/>
                </a:lnTo>
                <a:lnTo>
                  <a:pt x="53578" y="8930"/>
                </a:lnTo>
                <a:lnTo>
                  <a:pt x="53578" y="8930"/>
                </a:lnTo>
                <a:lnTo>
                  <a:pt x="53578" y="0"/>
                </a:lnTo>
                <a:lnTo>
                  <a:pt x="53578" y="8930"/>
                </a:lnTo>
                <a:lnTo>
                  <a:pt x="44649" y="8930"/>
                </a:lnTo>
                <a:lnTo>
                  <a:pt x="4464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1" name="Freeform 885760"/>
          <p:cNvSpPr/>
          <p:nvPr/>
        </p:nvSpPr>
        <p:spPr bwMode="auto">
          <a:xfrm>
            <a:off x="8429624" y="1330523"/>
            <a:ext cx="26790" cy="8931"/>
          </a:xfrm>
          <a:custGeom>
            <a:avLst/>
            <a:gdLst/>
            <a:ahLst/>
            <a:cxnLst/>
            <a:rect l="0" t="0" r="0" b="0"/>
            <a:pathLst>
              <a:path w="26790" h="8931">
                <a:moveTo>
                  <a:pt x="0" y="0"/>
                </a:moveTo>
                <a:lnTo>
                  <a:pt x="0" y="0"/>
                </a:lnTo>
                <a:lnTo>
                  <a:pt x="8930" y="0"/>
                </a:lnTo>
                <a:lnTo>
                  <a:pt x="8930" y="0"/>
                </a:lnTo>
                <a:lnTo>
                  <a:pt x="17860" y="0"/>
                </a:lnTo>
                <a:lnTo>
                  <a:pt x="17860" y="0"/>
                </a:lnTo>
                <a:lnTo>
                  <a:pt x="26789" y="893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2" name="Freeform 885761"/>
          <p:cNvSpPr/>
          <p:nvPr/>
        </p:nvSpPr>
        <p:spPr bwMode="auto">
          <a:xfrm>
            <a:off x="8527851" y="964406"/>
            <a:ext cx="17860" cy="223243"/>
          </a:xfrm>
          <a:custGeom>
            <a:avLst/>
            <a:gdLst/>
            <a:ahLst/>
            <a:cxnLst/>
            <a:rect l="0" t="0" r="0" b="0"/>
            <a:pathLst>
              <a:path w="17860" h="223243">
                <a:moveTo>
                  <a:pt x="17859" y="0"/>
                </a:moveTo>
                <a:lnTo>
                  <a:pt x="17859" y="0"/>
                </a:lnTo>
                <a:lnTo>
                  <a:pt x="17859" y="0"/>
                </a:lnTo>
                <a:lnTo>
                  <a:pt x="17859" y="0"/>
                </a:lnTo>
                <a:lnTo>
                  <a:pt x="17859" y="0"/>
                </a:lnTo>
                <a:lnTo>
                  <a:pt x="17859" y="8930"/>
                </a:lnTo>
                <a:lnTo>
                  <a:pt x="8929" y="26789"/>
                </a:lnTo>
                <a:lnTo>
                  <a:pt x="8929" y="44649"/>
                </a:lnTo>
                <a:lnTo>
                  <a:pt x="0" y="71438"/>
                </a:lnTo>
                <a:lnTo>
                  <a:pt x="0" y="98227"/>
                </a:lnTo>
                <a:lnTo>
                  <a:pt x="0" y="125016"/>
                </a:lnTo>
                <a:lnTo>
                  <a:pt x="0" y="151805"/>
                </a:lnTo>
                <a:lnTo>
                  <a:pt x="0" y="178594"/>
                </a:lnTo>
                <a:lnTo>
                  <a:pt x="0" y="187524"/>
                </a:lnTo>
                <a:lnTo>
                  <a:pt x="8929" y="205383"/>
                </a:lnTo>
                <a:lnTo>
                  <a:pt x="8929" y="214313"/>
                </a:lnTo>
                <a:lnTo>
                  <a:pt x="8929" y="223242"/>
                </a:lnTo>
                <a:lnTo>
                  <a:pt x="8929" y="214313"/>
                </a:lnTo>
                <a:lnTo>
                  <a:pt x="892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4" name="Freeform 885763"/>
          <p:cNvSpPr/>
          <p:nvPr/>
        </p:nvSpPr>
        <p:spPr bwMode="auto">
          <a:xfrm>
            <a:off x="8420695" y="973336"/>
            <a:ext cx="98227" cy="383978"/>
          </a:xfrm>
          <a:custGeom>
            <a:avLst/>
            <a:gdLst/>
            <a:ahLst/>
            <a:cxnLst/>
            <a:rect l="0" t="0" r="0" b="0"/>
            <a:pathLst>
              <a:path w="98227" h="383978">
                <a:moveTo>
                  <a:pt x="35718" y="107156"/>
                </a:moveTo>
                <a:lnTo>
                  <a:pt x="44648" y="98226"/>
                </a:lnTo>
                <a:lnTo>
                  <a:pt x="44648" y="80367"/>
                </a:lnTo>
                <a:lnTo>
                  <a:pt x="53578" y="62508"/>
                </a:lnTo>
                <a:lnTo>
                  <a:pt x="53578" y="44648"/>
                </a:lnTo>
                <a:lnTo>
                  <a:pt x="53578" y="26789"/>
                </a:lnTo>
                <a:lnTo>
                  <a:pt x="53578" y="17859"/>
                </a:lnTo>
                <a:lnTo>
                  <a:pt x="53578" y="0"/>
                </a:lnTo>
                <a:lnTo>
                  <a:pt x="53578" y="0"/>
                </a:lnTo>
                <a:lnTo>
                  <a:pt x="44648" y="0"/>
                </a:lnTo>
                <a:lnTo>
                  <a:pt x="44648" y="17859"/>
                </a:lnTo>
                <a:lnTo>
                  <a:pt x="35718" y="44648"/>
                </a:lnTo>
                <a:lnTo>
                  <a:pt x="26789" y="80367"/>
                </a:lnTo>
                <a:lnTo>
                  <a:pt x="26789" y="125015"/>
                </a:lnTo>
                <a:lnTo>
                  <a:pt x="17859" y="169664"/>
                </a:lnTo>
                <a:lnTo>
                  <a:pt x="8929" y="205383"/>
                </a:lnTo>
                <a:lnTo>
                  <a:pt x="8929" y="250031"/>
                </a:lnTo>
                <a:lnTo>
                  <a:pt x="8929" y="276820"/>
                </a:lnTo>
                <a:lnTo>
                  <a:pt x="8929" y="294680"/>
                </a:lnTo>
                <a:lnTo>
                  <a:pt x="8929" y="312539"/>
                </a:lnTo>
                <a:lnTo>
                  <a:pt x="17859" y="312539"/>
                </a:lnTo>
                <a:lnTo>
                  <a:pt x="26789" y="303609"/>
                </a:lnTo>
                <a:lnTo>
                  <a:pt x="26789" y="285750"/>
                </a:lnTo>
                <a:lnTo>
                  <a:pt x="35718" y="258961"/>
                </a:lnTo>
                <a:lnTo>
                  <a:pt x="44648" y="232172"/>
                </a:lnTo>
                <a:lnTo>
                  <a:pt x="53578" y="187523"/>
                </a:lnTo>
                <a:lnTo>
                  <a:pt x="53578" y="151805"/>
                </a:lnTo>
                <a:lnTo>
                  <a:pt x="53578" y="107156"/>
                </a:lnTo>
                <a:lnTo>
                  <a:pt x="53578" y="80367"/>
                </a:lnTo>
                <a:lnTo>
                  <a:pt x="44648" y="62508"/>
                </a:lnTo>
                <a:lnTo>
                  <a:pt x="35718" y="62508"/>
                </a:lnTo>
                <a:lnTo>
                  <a:pt x="26789" y="71437"/>
                </a:lnTo>
                <a:lnTo>
                  <a:pt x="17859" y="98226"/>
                </a:lnTo>
                <a:lnTo>
                  <a:pt x="17859" y="142875"/>
                </a:lnTo>
                <a:lnTo>
                  <a:pt x="8929" y="187523"/>
                </a:lnTo>
                <a:lnTo>
                  <a:pt x="0" y="232172"/>
                </a:lnTo>
                <a:lnTo>
                  <a:pt x="0" y="267891"/>
                </a:lnTo>
                <a:lnTo>
                  <a:pt x="0" y="303609"/>
                </a:lnTo>
                <a:lnTo>
                  <a:pt x="8929" y="321469"/>
                </a:lnTo>
                <a:lnTo>
                  <a:pt x="8929" y="339328"/>
                </a:lnTo>
                <a:lnTo>
                  <a:pt x="17859" y="339328"/>
                </a:lnTo>
                <a:lnTo>
                  <a:pt x="35718" y="339328"/>
                </a:lnTo>
                <a:lnTo>
                  <a:pt x="44648" y="321469"/>
                </a:lnTo>
                <a:lnTo>
                  <a:pt x="53578" y="294680"/>
                </a:lnTo>
                <a:lnTo>
                  <a:pt x="62507" y="258961"/>
                </a:lnTo>
                <a:lnTo>
                  <a:pt x="62507" y="223242"/>
                </a:lnTo>
                <a:lnTo>
                  <a:pt x="62507" y="178594"/>
                </a:lnTo>
                <a:lnTo>
                  <a:pt x="62507" y="142875"/>
                </a:lnTo>
                <a:lnTo>
                  <a:pt x="53578" y="116086"/>
                </a:lnTo>
                <a:lnTo>
                  <a:pt x="44648" y="107156"/>
                </a:lnTo>
                <a:lnTo>
                  <a:pt x="44648" y="107156"/>
                </a:lnTo>
                <a:lnTo>
                  <a:pt x="35718" y="133945"/>
                </a:lnTo>
                <a:lnTo>
                  <a:pt x="17859" y="169664"/>
                </a:lnTo>
                <a:lnTo>
                  <a:pt x="17859" y="214312"/>
                </a:lnTo>
                <a:lnTo>
                  <a:pt x="8929" y="267891"/>
                </a:lnTo>
                <a:lnTo>
                  <a:pt x="0" y="303609"/>
                </a:lnTo>
                <a:lnTo>
                  <a:pt x="0" y="339328"/>
                </a:lnTo>
                <a:lnTo>
                  <a:pt x="0" y="366117"/>
                </a:lnTo>
                <a:lnTo>
                  <a:pt x="8929" y="383977"/>
                </a:lnTo>
                <a:lnTo>
                  <a:pt x="8929" y="383977"/>
                </a:lnTo>
                <a:lnTo>
                  <a:pt x="17859" y="375047"/>
                </a:lnTo>
                <a:lnTo>
                  <a:pt x="26789" y="357187"/>
                </a:lnTo>
                <a:lnTo>
                  <a:pt x="44648" y="330398"/>
                </a:lnTo>
                <a:lnTo>
                  <a:pt x="53578" y="285750"/>
                </a:lnTo>
                <a:lnTo>
                  <a:pt x="62507" y="241101"/>
                </a:lnTo>
                <a:lnTo>
                  <a:pt x="62507" y="196453"/>
                </a:lnTo>
                <a:lnTo>
                  <a:pt x="62507" y="160734"/>
                </a:lnTo>
                <a:lnTo>
                  <a:pt x="62507" y="133945"/>
                </a:lnTo>
                <a:lnTo>
                  <a:pt x="62507" y="125015"/>
                </a:lnTo>
                <a:lnTo>
                  <a:pt x="53578" y="133945"/>
                </a:lnTo>
                <a:lnTo>
                  <a:pt x="44648" y="160734"/>
                </a:lnTo>
                <a:lnTo>
                  <a:pt x="35718" y="205383"/>
                </a:lnTo>
                <a:lnTo>
                  <a:pt x="26789" y="241101"/>
                </a:lnTo>
                <a:lnTo>
                  <a:pt x="26789" y="285750"/>
                </a:lnTo>
                <a:lnTo>
                  <a:pt x="26789" y="312539"/>
                </a:lnTo>
                <a:lnTo>
                  <a:pt x="26789" y="339328"/>
                </a:lnTo>
                <a:lnTo>
                  <a:pt x="44648" y="348258"/>
                </a:lnTo>
                <a:lnTo>
                  <a:pt x="53578" y="339328"/>
                </a:lnTo>
                <a:lnTo>
                  <a:pt x="80367" y="321469"/>
                </a:lnTo>
                <a:lnTo>
                  <a:pt x="89296" y="294680"/>
                </a:lnTo>
                <a:lnTo>
                  <a:pt x="98226" y="267891"/>
                </a:lnTo>
                <a:lnTo>
                  <a:pt x="98226" y="241101"/>
                </a:lnTo>
                <a:lnTo>
                  <a:pt x="98226" y="223242"/>
                </a:lnTo>
                <a:lnTo>
                  <a:pt x="89296" y="223242"/>
                </a:lnTo>
                <a:lnTo>
                  <a:pt x="80367" y="232172"/>
                </a:lnTo>
                <a:lnTo>
                  <a:pt x="62507" y="258961"/>
                </a:lnTo>
                <a:lnTo>
                  <a:pt x="62507" y="285750"/>
                </a:lnTo>
                <a:lnTo>
                  <a:pt x="53578" y="303609"/>
                </a:lnTo>
                <a:lnTo>
                  <a:pt x="5357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5" name="Freeform 885764"/>
          <p:cNvSpPr/>
          <p:nvPr/>
        </p:nvSpPr>
        <p:spPr bwMode="auto">
          <a:xfrm>
            <a:off x="5813227" y="1902023"/>
            <a:ext cx="107157" cy="17861"/>
          </a:xfrm>
          <a:custGeom>
            <a:avLst/>
            <a:gdLst/>
            <a:ahLst/>
            <a:cxnLst/>
            <a:rect l="0" t="0" r="0" b="0"/>
            <a:pathLst>
              <a:path w="107157" h="17861">
                <a:moveTo>
                  <a:pt x="8929" y="8930"/>
                </a:moveTo>
                <a:lnTo>
                  <a:pt x="8929" y="8930"/>
                </a:lnTo>
                <a:lnTo>
                  <a:pt x="0" y="17860"/>
                </a:lnTo>
                <a:lnTo>
                  <a:pt x="0" y="17860"/>
                </a:lnTo>
                <a:lnTo>
                  <a:pt x="0" y="17860"/>
                </a:lnTo>
                <a:lnTo>
                  <a:pt x="0" y="17860"/>
                </a:lnTo>
                <a:lnTo>
                  <a:pt x="8929" y="17860"/>
                </a:lnTo>
                <a:lnTo>
                  <a:pt x="8929" y="17860"/>
                </a:lnTo>
                <a:lnTo>
                  <a:pt x="26789" y="17860"/>
                </a:lnTo>
                <a:lnTo>
                  <a:pt x="44648" y="8930"/>
                </a:lnTo>
                <a:lnTo>
                  <a:pt x="62507" y="0"/>
                </a:lnTo>
                <a:lnTo>
                  <a:pt x="89296" y="0"/>
                </a:lnTo>
                <a:lnTo>
                  <a:pt x="98226" y="0"/>
                </a:lnTo>
                <a:lnTo>
                  <a:pt x="107156" y="0"/>
                </a:lnTo>
                <a:lnTo>
                  <a:pt x="107156" y="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6" name="Freeform 885765"/>
          <p:cNvSpPr/>
          <p:nvPr/>
        </p:nvSpPr>
        <p:spPr bwMode="auto">
          <a:xfrm>
            <a:off x="5831086" y="1982390"/>
            <a:ext cx="89298" cy="8931"/>
          </a:xfrm>
          <a:custGeom>
            <a:avLst/>
            <a:gdLst/>
            <a:ahLst/>
            <a:cxnLst/>
            <a:rect l="0" t="0" r="0" b="0"/>
            <a:pathLst>
              <a:path w="89298" h="8931">
                <a:moveTo>
                  <a:pt x="0" y="8930"/>
                </a:moveTo>
                <a:lnTo>
                  <a:pt x="0" y="8930"/>
                </a:lnTo>
                <a:lnTo>
                  <a:pt x="8930" y="8930"/>
                </a:lnTo>
                <a:lnTo>
                  <a:pt x="17859" y="8930"/>
                </a:lnTo>
                <a:lnTo>
                  <a:pt x="35719" y="8930"/>
                </a:lnTo>
                <a:lnTo>
                  <a:pt x="44648" y="8930"/>
                </a:lnTo>
                <a:lnTo>
                  <a:pt x="62508" y="0"/>
                </a:lnTo>
                <a:lnTo>
                  <a:pt x="71437" y="0"/>
                </a:lnTo>
                <a:lnTo>
                  <a:pt x="8036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7" name="Freeform 885766"/>
          <p:cNvSpPr/>
          <p:nvPr/>
        </p:nvSpPr>
        <p:spPr bwMode="auto">
          <a:xfrm>
            <a:off x="6590109" y="1902023"/>
            <a:ext cx="35720" cy="142876"/>
          </a:xfrm>
          <a:custGeom>
            <a:avLst/>
            <a:gdLst/>
            <a:ahLst/>
            <a:cxnLst/>
            <a:rect l="0" t="0" r="0" b="0"/>
            <a:pathLst>
              <a:path w="35720" h="142876">
                <a:moveTo>
                  <a:pt x="0" y="0"/>
                </a:moveTo>
                <a:lnTo>
                  <a:pt x="0" y="0"/>
                </a:lnTo>
                <a:lnTo>
                  <a:pt x="0" y="0"/>
                </a:lnTo>
                <a:lnTo>
                  <a:pt x="0" y="0"/>
                </a:lnTo>
                <a:lnTo>
                  <a:pt x="0" y="0"/>
                </a:lnTo>
                <a:lnTo>
                  <a:pt x="0" y="8930"/>
                </a:lnTo>
                <a:lnTo>
                  <a:pt x="8930" y="17860"/>
                </a:lnTo>
                <a:lnTo>
                  <a:pt x="8930" y="35719"/>
                </a:lnTo>
                <a:lnTo>
                  <a:pt x="17860" y="53578"/>
                </a:lnTo>
                <a:lnTo>
                  <a:pt x="17860" y="80367"/>
                </a:lnTo>
                <a:lnTo>
                  <a:pt x="26789" y="98227"/>
                </a:lnTo>
                <a:lnTo>
                  <a:pt x="35719" y="116086"/>
                </a:lnTo>
                <a:lnTo>
                  <a:pt x="35719" y="125016"/>
                </a:lnTo>
                <a:lnTo>
                  <a:pt x="35719" y="133946"/>
                </a:lnTo>
                <a:lnTo>
                  <a:pt x="35719" y="142875"/>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8" name="Freeform 885767"/>
          <p:cNvSpPr/>
          <p:nvPr/>
        </p:nvSpPr>
        <p:spPr bwMode="auto">
          <a:xfrm>
            <a:off x="6375797" y="2071687"/>
            <a:ext cx="642938" cy="80368"/>
          </a:xfrm>
          <a:custGeom>
            <a:avLst/>
            <a:gdLst/>
            <a:ahLst/>
            <a:cxnLst/>
            <a:rect l="0" t="0" r="0" b="0"/>
            <a:pathLst>
              <a:path w="642938" h="80368">
                <a:moveTo>
                  <a:pt x="8930" y="71438"/>
                </a:moveTo>
                <a:lnTo>
                  <a:pt x="0" y="71438"/>
                </a:lnTo>
                <a:lnTo>
                  <a:pt x="0" y="71438"/>
                </a:lnTo>
                <a:lnTo>
                  <a:pt x="0" y="71438"/>
                </a:lnTo>
                <a:lnTo>
                  <a:pt x="0" y="71438"/>
                </a:lnTo>
                <a:lnTo>
                  <a:pt x="8930" y="80367"/>
                </a:lnTo>
                <a:lnTo>
                  <a:pt x="35719" y="80367"/>
                </a:lnTo>
                <a:lnTo>
                  <a:pt x="80367" y="71438"/>
                </a:lnTo>
                <a:lnTo>
                  <a:pt x="133945" y="62508"/>
                </a:lnTo>
                <a:lnTo>
                  <a:pt x="205383" y="53578"/>
                </a:lnTo>
                <a:lnTo>
                  <a:pt x="285750" y="44649"/>
                </a:lnTo>
                <a:lnTo>
                  <a:pt x="375047" y="26789"/>
                </a:lnTo>
                <a:lnTo>
                  <a:pt x="455414" y="17860"/>
                </a:lnTo>
                <a:lnTo>
                  <a:pt x="526851" y="8930"/>
                </a:lnTo>
                <a:lnTo>
                  <a:pt x="580430" y="0"/>
                </a:lnTo>
                <a:lnTo>
                  <a:pt x="616148" y="0"/>
                </a:lnTo>
                <a:lnTo>
                  <a:pt x="642937" y="0"/>
                </a:lnTo>
                <a:lnTo>
                  <a:pt x="642937" y="8930"/>
                </a:lnTo>
                <a:lnTo>
                  <a:pt x="64293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69" name="Freeform 885768"/>
          <p:cNvSpPr/>
          <p:nvPr/>
        </p:nvSpPr>
        <p:spPr bwMode="auto">
          <a:xfrm>
            <a:off x="6545461" y="2223492"/>
            <a:ext cx="151806" cy="142876"/>
          </a:xfrm>
          <a:custGeom>
            <a:avLst/>
            <a:gdLst/>
            <a:ahLst/>
            <a:cxnLst/>
            <a:rect l="0" t="0" r="0" b="0"/>
            <a:pathLst>
              <a:path w="151806" h="142876">
                <a:moveTo>
                  <a:pt x="80367" y="17859"/>
                </a:moveTo>
                <a:lnTo>
                  <a:pt x="80367" y="17859"/>
                </a:lnTo>
                <a:lnTo>
                  <a:pt x="80367" y="17859"/>
                </a:lnTo>
                <a:lnTo>
                  <a:pt x="89297" y="8930"/>
                </a:lnTo>
                <a:lnTo>
                  <a:pt x="89297" y="8930"/>
                </a:lnTo>
                <a:lnTo>
                  <a:pt x="89297" y="0"/>
                </a:lnTo>
                <a:lnTo>
                  <a:pt x="89297" y="0"/>
                </a:lnTo>
                <a:lnTo>
                  <a:pt x="89297" y="0"/>
                </a:lnTo>
                <a:lnTo>
                  <a:pt x="80367" y="0"/>
                </a:lnTo>
                <a:lnTo>
                  <a:pt x="71437" y="0"/>
                </a:lnTo>
                <a:lnTo>
                  <a:pt x="62508" y="0"/>
                </a:lnTo>
                <a:lnTo>
                  <a:pt x="53578" y="8930"/>
                </a:lnTo>
                <a:lnTo>
                  <a:pt x="35719" y="17859"/>
                </a:lnTo>
                <a:lnTo>
                  <a:pt x="26789" y="17859"/>
                </a:lnTo>
                <a:lnTo>
                  <a:pt x="8930" y="26789"/>
                </a:lnTo>
                <a:lnTo>
                  <a:pt x="0" y="35719"/>
                </a:lnTo>
                <a:lnTo>
                  <a:pt x="0" y="44648"/>
                </a:lnTo>
                <a:lnTo>
                  <a:pt x="0" y="44648"/>
                </a:lnTo>
                <a:lnTo>
                  <a:pt x="0" y="53578"/>
                </a:lnTo>
                <a:lnTo>
                  <a:pt x="17859" y="53578"/>
                </a:lnTo>
                <a:lnTo>
                  <a:pt x="35719" y="62508"/>
                </a:lnTo>
                <a:lnTo>
                  <a:pt x="53578" y="62508"/>
                </a:lnTo>
                <a:lnTo>
                  <a:pt x="80367" y="71437"/>
                </a:lnTo>
                <a:lnTo>
                  <a:pt x="107156" y="80367"/>
                </a:lnTo>
                <a:lnTo>
                  <a:pt x="133945" y="89297"/>
                </a:lnTo>
                <a:lnTo>
                  <a:pt x="142875" y="98227"/>
                </a:lnTo>
                <a:lnTo>
                  <a:pt x="151805" y="107156"/>
                </a:lnTo>
                <a:lnTo>
                  <a:pt x="142875" y="125016"/>
                </a:lnTo>
                <a:lnTo>
                  <a:pt x="133945" y="133945"/>
                </a:lnTo>
                <a:lnTo>
                  <a:pt x="116086" y="142875"/>
                </a:lnTo>
                <a:lnTo>
                  <a:pt x="98227" y="142875"/>
                </a:lnTo>
                <a:lnTo>
                  <a:pt x="80367" y="142875"/>
                </a:lnTo>
                <a:lnTo>
                  <a:pt x="71437" y="133945"/>
                </a:lnTo>
                <a:lnTo>
                  <a:pt x="62508" y="125016"/>
                </a:lnTo>
                <a:lnTo>
                  <a:pt x="71437" y="107156"/>
                </a:lnTo>
                <a:lnTo>
                  <a:pt x="80367" y="89297"/>
                </a:lnTo>
                <a:lnTo>
                  <a:pt x="89297" y="71437"/>
                </a:lnTo>
                <a:lnTo>
                  <a:pt x="107156" y="53578"/>
                </a:lnTo>
                <a:lnTo>
                  <a:pt x="125016" y="53578"/>
                </a:lnTo>
                <a:lnTo>
                  <a:pt x="133945" y="44648"/>
                </a:lnTo>
                <a:lnTo>
                  <a:pt x="142875" y="44648"/>
                </a:lnTo>
                <a:lnTo>
                  <a:pt x="142875" y="44648"/>
                </a:lnTo>
                <a:lnTo>
                  <a:pt x="142875"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0" name="Freeform 885769"/>
          <p:cNvSpPr/>
          <p:nvPr/>
        </p:nvSpPr>
        <p:spPr bwMode="auto">
          <a:xfrm>
            <a:off x="6482953" y="2375297"/>
            <a:ext cx="26790" cy="17860"/>
          </a:xfrm>
          <a:custGeom>
            <a:avLst/>
            <a:gdLst/>
            <a:ahLst/>
            <a:cxnLst/>
            <a:rect l="0" t="0" r="0" b="0"/>
            <a:pathLst>
              <a:path w="26790" h="17860">
                <a:moveTo>
                  <a:pt x="0" y="8929"/>
                </a:moveTo>
                <a:lnTo>
                  <a:pt x="0" y="8929"/>
                </a:lnTo>
                <a:lnTo>
                  <a:pt x="0" y="8929"/>
                </a:lnTo>
                <a:lnTo>
                  <a:pt x="0" y="8929"/>
                </a:lnTo>
                <a:lnTo>
                  <a:pt x="0" y="8929"/>
                </a:lnTo>
                <a:lnTo>
                  <a:pt x="0" y="8929"/>
                </a:lnTo>
                <a:lnTo>
                  <a:pt x="0" y="17859"/>
                </a:lnTo>
                <a:lnTo>
                  <a:pt x="8930" y="17859"/>
                </a:lnTo>
                <a:lnTo>
                  <a:pt x="17860" y="892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1" name="Freeform 885770"/>
          <p:cNvSpPr/>
          <p:nvPr/>
        </p:nvSpPr>
        <p:spPr bwMode="auto">
          <a:xfrm>
            <a:off x="6741914" y="2205633"/>
            <a:ext cx="187525" cy="142876"/>
          </a:xfrm>
          <a:custGeom>
            <a:avLst/>
            <a:gdLst/>
            <a:ahLst/>
            <a:cxnLst/>
            <a:rect l="0" t="0" r="0" b="0"/>
            <a:pathLst>
              <a:path w="187525" h="142876">
                <a:moveTo>
                  <a:pt x="8930" y="44648"/>
                </a:moveTo>
                <a:lnTo>
                  <a:pt x="8930" y="44648"/>
                </a:lnTo>
                <a:lnTo>
                  <a:pt x="8930" y="44648"/>
                </a:lnTo>
                <a:lnTo>
                  <a:pt x="8930" y="35718"/>
                </a:lnTo>
                <a:lnTo>
                  <a:pt x="8930" y="35718"/>
                </a:lnTo>
                <a:lnTo>
                  <a:pt x="8930" y="35718"/>
                </a:lnTo>
                <a:lnTo>
                  <a:pt x="8930" y="35718"/>
                </a:lnTo>
                <a:lnTo>
                  <a:pt x="0" y="35718"/>
                </a:lnTo>
                <a:lnTo>
                  <a:pt x="0" y="35718"/>
                </a:lnTo>
                <a:lnTo>
                  <a:pt x="0" y="35718"/>
                </a:lnTo>
                <a:lnTo>
                  <a:pt x="0" y="35718"/>
                </a:lnTo>
                <a:lnTo>
                  <a:pt x="8930" y="26789"/>
                </a:lnTo>
                <a:lnTo>
                  <a:pt x="17859" y="17859"/>
                </a:lnTo>
                <a:lnTo>
                  <a:pt x="35719" y="8929"/>
                </a:lnTo>
                <a:lnTo>
                  <a:pt x="44649" y="8929"/>
                </a:lnTo>
                <a:lnTo>
                  <a:pt x="62508" y="0"/>
                </a:lnTo>
                <a:lnTo>
                  <a:pt x="71438" y="0"/>
                </a:lnTo>
                <a:lnTo>
                  <a:pt x="80367" y="8929"/>
                </a:lnTo>
                <a:lnTo>
                  <a:pt x="71438" y="26789"/>
                </a:lnTo>
                <a:lnTo>
                  <a:pt x="62508" y="44648"/>
                </a:lnTo>
                <a:lnTo>
                  <a:pt x="53578" y="71437"/>
                </a:lnTo>
                <a:lnTo>
                  <a:pt x="26789" y="98226"/>
                </a:lnTo>
                <a:lnTo>
                  <a:pt x="17859" y="125015"/>
                </a:lnTo>
                <a:lnTo>
                  <a:pt x="8930" y="133945"/>
                </a:lnTo>
                <a:lnTo>
                  <a:pt x="8930" y="142875"/>
                </a:lnTo>
                <a:lnTo>
                  <a:pt x="26789" y="142875"/>
                </a:lnTo>
                <a:lnTo>
                  <a:pt x="44649" y="133945"/>
                </a:lnTo>
                <a:lnTo>
                  <a:pt x="71438" y="116086"/>
                </a:lnTo>
                <a:lnTo>
                  <a:pt x="107156" y="107156"/>
                </a:lnTo>
                <a:lnTo>
                  <a:pt x="142875" y="98226"/>
                </a:lnTo>
                <a:lnTo>
                  <a:pt x="169664" y="98226"/>
                </a:lnTo>
                <a:lnTo>
                  <a:pt x="187524" y="107156"/>
                </a:lnTo>
                <a:lnTo>
                  <a:pt x="18752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2" name="Freeform 885771"/>
          <p:cNvSpPr/>
          <p:nvPr/>
        </p:nvSpPr>
        <p:spPr bwMode="auto">
          <a:xfrm>
            <a:off x="7572375" y="1509117"/>
            <a:ext cx="589360" cy="321470"/>
          </a:xfrm>
          <a:custGeom>
            <a:avLst/>
            <a:gdLst/>
            <a:ahLst/>
            <a:cxnLst/>
            <a:rect l="0" t="0" r="0" b="0"/>
            <a:pathLst>
              <a:path w="589360" h="321470">
                <a:moveTo>
                  <a:pt x="339328" y="107156"/>
                </a:moveTo>
                <a:lnTo>
                  <a:pt x="339328" y="107156"/>
                </a:lnTo>
                <a:lnTo>
                  <a:pt x="339328" y="98227"/>
                </a:lnTo>
                <a:lnTo>
                  <a:pt x="339328" y="98227"/>
                </a:lnTo>
                <a:lnTo>
                  <a:pt x="339328" y="98227"/>
                </a:lnTo>
                <a:lnTo>
                  <a:pt x="339328" y="89297"/>
                </a:lnTo>
                <a:lnTo>
                  <a:pt x="339328" y="80367"/>
                </a:lnTo>
                <a:lnTo>
                  <a:pt x="330398" y="71437"/>
                </a:lnTo>
                <a:lnTo>
                  <a:pt x="330398" y="71437"/>
                </a:lnTo>
                <a:lnTo>
                  <a:pt x="330398" y="53578"/>
                </a:lnTo>
                <a:lnTo>
                  <a:pt x="312539" y="44648"/>
                </a:lnTo>
                <a:lnTo>
                  <a:pt x="303609" y="44648"/>
                </a:lnTo>
                <a:lnTo>
                  <a:pt x="285750" y="35719"/>
                </a:lnTo>
                <a:lnTo>
                  <a:pt x="267891" y="26789"/>
                </a:lnTo>
                <a:lnTo>
                  <a:pt x="250031" y="17859"/>
                </a:lnTo>
                <a:lnTo>
                  <a:pt x="232172" y="8930"/>
                </a:lnTo>
                <a:lnTo>
                  <a:pt x="205383" y="0"/>
                </a:lnTo>
                <a:lnTo>
                  <a:pt x="187523" y="0"/>
                </a:lnTo>
                <a:lnTo>
                  <a:pt x="160734" y="0"/>
                </a:lnTo>
                <a:lnTo>
                  <a:pt x="133945" y="8930"/>
                </a:lnTo>
                <a:lnTo>
                  <a:pt x="107156" y="17859"/>
                </a:lnTo>
                <a:lnTo>
                  <a:pt x="80367" y="35719"/>
                </a:lnTo>
                <a:lnTo>
                  <a:pt x="44648" y="62508"/>
                </a:lnTo>
                <a:lnTo>
                  <a:pt x="17859" y="98227"/>
                </a:lnTo>
                <a:lnTo>
                  <a:pt x="0" y="151805"/>
                </a:lnTo>
                <a:lnTo>
                  <a:pt x="0" y="196453"/>
                </a:lnTo>
                <a:lnTo>
                  <a:pt x="17859" y="241102"/>
                </a:lnTo>
                <a:lnTo>
                  <a:pt x="44648" y="276820"/>
                </a:lnTo>
                <a:lnTo>
                  <a:pt x="89297" y="303609"/>
                </a:lnTo>
                <a:lnTo>
                  <a:pt x="142875" y="321469"/>
                </a:lnTo>
                <a:lnTo>
                  <a:pt x="214313" y="321469"/>
                </a:lnTo>
                <a:lnTo>
                  <a:pt x="285750" y="321469"/>
                </a:lnTo>
                <a:lnTo>
                  <a:pt x="366117" y="303609"/>
                </a:lnTo>
                <a:lnTo>
                  <a:pt x="455414" y="285750"/>
                </a:lnTo>
                <a:lnTo>
                  <a:pt x="526852" y="258961"/>
                </a:lnTo>
                <a:lnTo>
                  <a:pt x="571500" y="214312"/>
                </a:lnTo>
                <a:lnTo>
                  <a:pt x="589359" y="178594"/>
                </a:lnTo>
                <a:lnTo>
                  <a:pt x="580430" y="133945"/>
                </a:lnTo>
                <a:lnTo>
                  <a:pt x="535781" y="89297"/>
                </a:lnTo>
                <a:lnTo>
                  <a:pt x="491133" y="62508"/>
                </a:lnTo>
                <a:lnTo>
                  <a:pt x="437555" y="44648"/>
                </a:lnTo>
                <a:lnTo>
                  <a:pt x="383977" y="35719"/>
                </a:lnTo>
                <a:lnTo>
                  <a:pt x="38397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3" name="Freeform 885772"/>
          <p:cNvSpPr/>
          <p:nvPr/>
        </p:nvSpPr>
        <p:spPr bwMode="auto">
          <a:xfrm>
            <a:off x="2116336" y="3812976"/>
            <a:ext cx="205384" cy="348259"/>
          </a:xfrm>
          <a:custGeom>
            <a:avLst/>
            <a:gdLst/>
            <a:ahLst/>
            <a:cxnLst/>
            <a:rect l="0" t="0" r="0" b="0"/>
            <a:pathLst>
              <a:path w="205384" h="348259">
                <a:moveTo>
                  <a:pt x="205383" y="44649"/>
                </a:moveTo>
                <a:lnTo>
                  <a:pt x="196453" y="35719"/>
                </a:lnTo>
                <a:lnTo>
                  <a:pt x="196453" y="35719"/>
                </a:lnTo>
                <a:lnTo>
                  <a:pt x="187523" y="26789"/>
                </a:lnTo>
                <a:lnTo>
                  <a:pt x="187523" y="17860"/>
                </a:lnTo>
                <a:lnTo>
                  <a:pt x="178594" y="17860"/>
                </a:lnTo>
                <a:lnTo>
                  <a:pt x="178594" y="8930"/>
                </a:lnTo>
                <a:lnTo>
                  <a:pt x="169664" y="8930"/>
                </a:lnTo>
                <a:lnTo>
                  <a:pt x="160734" y="0"/>
                </a:lnTo>
                <a:lnTo>
                  <a:pt x="142875" y="8930"/>
                </a:lnTo>
                <a:lnTo>
                  <a:pt x="125016" y="8930"/>
                </a:lnTo>
                <a:lnTo>
                  <a:pt x="116086" y="17860"/>
                </a:lnTo>
                <a:lnTo>
                  <a:pt x="98227" y="26789"/>
                </a:lnTo>
                <a:lnTo>
                  <a:pt x="80367" y="35719"/>
                </a:lnTo>
                <a:lnTo>
                  <a:pt x="71437" y="53578"/>
                </a:lnTo>
                <a:lnTo>
                  <a:pt x="71437" y="62508"/>
                </a:lnTo>
                <a:lnTo>
                  <a:pt x="80367" y="80367"/>
                </a:lnTo>
                <a:lnTo>
                  <a:pt x="89297" y="107156"/>
                </a:lnTo>
                <a:lnTo>
                  <a:pt x="107156" y="125016"/>
                </a:lnTo>
                <a:lnTo>
                  <a:pt x="125016" y="151805"/>
                </a:lnTo>
                <a:lnTo>
                  <a:pt x="142875" y="178594"/>
                </a:lnTo>
                <a:lnTo>
                  <a:pt x="169664" y="205383"/>
                </a:lnTo>
                <a:lnTo>
                  <a:pt x="187523" y="232172"/>
                </a:lnTo>
                <a:lnTo>
                  <a:pt x="205383" y="258961"/>
                </a:lnTo>
                <a:lnTo>
                  <a:pt x="205383" y="285750"/>
                </a:lnTo>
                <a:lnTo>
                  <a:pt x="196453" y="303610"/>
                </a:lnTo>
                <a:lnTo>
                  <a:pt x="178594" y="330399"/>
                </a:lnTo>
                <a:lnTo>
                  <a:pt x="151805" y="339328"/>
                </a:lnTo>
                <a:lnTo>
                  <a:pt x="116086" y="348258"/>
                </a:lnTo>
                <a:lnTo>
                  <a:pt x="80367" y="348258"/>
                </a:lnTo>
                <a:lnTo>
                  <a:pt x="44648" y="348258"/>
                </a:lnTo>
                <a:lnTo>
                  <a:pt x="17859" y="339328"/>
                </a:lnTo>
                <a:lnTo>
                  <a:pt x="0" y="330399"/>
                </a:lnTo>
                <a:lnTo>
                  <a:pt x="0" y="321469"/>
                </a:lnTo>
                <a:lnTo>
                  <a:pt x="8930" y="321469"/>
                </a:lnTo>
                <a:lnTo>
                  <a:pt x="26789" y="321469"/>
                </a:lnTo>
                <a:lnTo>
                  <a:pt x="53578" y="330399"/>
                </a:lnTo>
                <a:lnTo>
                  <a:pt x="89297" y="330399"/>
                </a:lnTo>
                <a:lnTo>
                  <a:pt x="89297"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4" name="Freeform 885773"/>
          <p:cNvSpPr/>
          <p:nvPr/>
        </p:nvSpPr>
        <p:spPr bwMode="auto">
          <a:xfrm>
            <a:off x="2321719" y="3982640"/>
            <a:ext cx="205384" cy="357189"/>
          </a:xfrm>
          <a:custGeom>
            <a:avLst/>
            <a:gdLst/>
            <a:ahLst/>
            <a:cxnLst/>
            <a:rect l="0" t="0" r="0" b="0"/>
            <a:pathLst>
              <a:path w="205384" h="357189">
                <a:moveTo>
                  <a:pt x="8929" y="53578"/>
                </a:moveTo>
                <a:lnTo>
                  <a:pt x="8929" y="53578"/>
                </a:lnTo>
                <a:lnTo>
                  <a:pt x="17859" y="62508"/>
                </a:lnTo>
                <a:lnTo>
                  <a:pt x="26789" y="71438"/>
                </a:lnTo>
                <a:lnTo>
                  <a:pt x="35719" y="89297"/>
                </a:lnTo>
                <a:lnTo>
                  <a:pt x="44648" y="125016"/>
                </a:lnTo>
                <a:lnTo>
                  <a:pt x="53578" y="160735"/>
                </a:lnTo>
                <a:lnTo>
                  <a:pt x="62508" y="196453"/>
                </a:lnTo>
                <a:lnTo>
                  <a:pt x="62508" y="241102"/>
                </a:lnTo>
                <a:lnTo>
                  <a:pt x="62508" y="276821"/>
                </a:lnTo>
                <a:lnTo>
                  <a:pt x="62508" y="312539"/>
                </a:lnTo>
                <a:lnTo>
                  <a:pt x="53578" y="339328"/>
                </a:lnTo>
                <a:lnTo>
                  <a:pt x="44648" y="357188"/>
                </a:lnTo>
                <a:lnTo>
                  <a:pt x="35719" y="357188"/>
                </a:lnTo>
                <a:lnTo>
                  <a:pt x="26789" y="357188"/>
                </a:lnTo>
                <a:lnTo>
                  <a:pt x="17859" y="339328"/>
                </a:lnTo>
                <a:lnTo>
                  <a:pt x="8929" y="303610"/>
                </a:lnTo>
                <a:lnTo>
                  <a:pt x="0" y="250031"/>
                </a:lnTo>
                <a:lnTo>
                  <a:pt x="0" y="196453"/>
                </a:lnTo>
                <a:lnTo>
                  <a:pt x="8929" y="142875"/>
                </a:lnTo>
                <a:lnTo>
                  <a:pt x="26789" y="98227"/>
                </a:lnTo>
                <a:lnTo>
                  <a:pt x="53578" y="53578"/>
                </a:lnTo>
                <a:lnTo>
                  <a:pt x="89297" y="17860"/>
                </a:lnTo>
                <a:lnTo>
                  <a:pt x="133945" y="0"/>
                </a:lnTo>
                <a:lnTo>
                  <a:pt x="169664" y="0"/>
                </a:lnTo>
                <a:lnTo>
                  <a:pt x="196453" y="0"/>
                </a:lnTo>
                <a:lnTo>
                  <a:pt x="205383" y="8930"/>
                </a:lnTo>
                <a:lnTo>
                  <a:pt x="205383" y="35719"/>
                </a:lnTo>
                <a:lnTo>
                  <a:pt x="187523" y="71438"/>
                </a:lnTo>
                <a:lnTo>
                  <a:pt x="169664" y="107156"/>
                </a:lnTo>
                <a:lnTo>
                  <a:pt x="142875" y="133946"/>
                </a:lnTo>
                <a:lnTo>
                  <a:pt x="116086" y="151805"/>
                </a:lnTo>
                <a:lnTo>
                  <a:pt x="98226" y="151805"/>
                </a:lnTo>
                <a:lnTo>
                  <a:pt x="89297" y="142875"/>
                </a:lnTo>
                <a:lnTo>
                  <a:pt x="8929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5" name="Freeform 885774"/>
          <p:cNvSpPr/>
          <p:nvPr/>
        </p:nvSpPr>
        <p:spPr bwMode="auto">
          <a:xfrm>
            <a:off x="2571750" y="4018359"/>
            <a:ext cx="107157" cy="125017"/>
          </a:xfrm>
          <a:custGeom>
            <a:avLst/>
            <a:gdLst/>
            <a:ahLst/>
            <a:cxnLst/>
            <a:rect l="0" t="0" r="0" b="0"/>
            <a:pathLst>
              <a:path w="107157" h="125017">
                <a:moveTo>
                  <a:pt x="0" y="98227"/>
                </a:moveTo>
                <a:lnTo>
                  <a:pt x="0" y="107156"/>
                </a:lnTo>
                <a:lnTo>
                  <a:pt x="0" y="107156"/>
                </a:lnTo>
                <a:lnTo>
                  <a:pt x="0" y="107156"/>
                </a:lnTo>
                <a:lnTo>
                  <a:pt x="0" y="107156"/>
                </a:lnTo>
                <a:lnTo>
                  <a:pt x="0" y="107156"/>
                </a:lnTo>
                <a:lnTo>
                  <a:pt x="8930" y="107156"/>
                </a:lnTo>
                <a:lnTo>
                  <a:pt x="17859" y="98227"/>
                </a:lnTo>
                <a:lnTo>
                  <a:pt x="26789" y="89297"/>
                </a:lnTo>
                <a:lnTo>
                  <a:pt x="44648" y="71437"/>
                </a:lnTo>
                <a:lnTo>
                  <a:pt x="62508" y="62508"/>
                </a:lnTo>
                <a:lnTo>
                  <a:pt x="80367" y="44648"/>
                </a:lnTo>
                <a:lnTo>
                  <a:pt x="89297" y="35719"/>
                </a:lnTo>
                <a:lnTo>
                  <a:pt x="89297" y="17859"/>
                </a:lnTo>
                <a:lnTo>
                  <a:pt x="89297" y="8930"/>
                </a:lnTo>
                <a:lnTo>
                  <a:pt x="80367" y="0"/>
                </a:lnTo>
                <a:lnTo>
                  <a:pt x="62508" y="0"/>
                </a:lnTo>
                <a:lnTo>
                  <a:pt x="44648" y="0"/>
                </a:lnTo>
                <a:lnTo>
                  <a:pt x="26789" y="0"/>
                </a:lnTo>
                <a:lnTo>
                  <a:pt x="17859" y="0"/>
                </a:lnTo>
                <a:lnTo>
                  <a:pt x="8930" y="17859"/>
                </a:lnTo>
                <a:lnTo>
                  <a:pt x="8930" y="35719"/>
                </a:lnTo>
                <a:lnTo>
                  <a:pt x="8930" y="62508"/>
                </a:lnTo>
                <a:lnTo>
                  <a:pt x="17859" y="80367"/>
                </a:lnTo>
                <a:lnTo>
                  <a:pt x="35719" y="98227"/>
                </a:lnTo>
                <a:lnTo>
                  <a:pt x="53578" y="116086"/>
                </a:lnTo>
                <a:lnTo>
                  <a:pt x="71438" y="125016"/>
                </a:lnTo>
                <a:lnTo>
                  <a:pt x="89297" y="125016"/>
                </a:lnTo>
                <a:lnTo>
                  <a:pt x="107156" y="116086"/>
                </a:lnTo>
                <a:lnTo>
                  <a:pt x="10715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6" name="Freeform 885775"/>
          <p:cNvSpPr/>
          <p:nvPr/>
        </p:nvSpPr>
        <p:spPr bwMode="auto">
          <a:xfrm>
            <a:off x="5670352" y="1580554"/>
            <a:ext cx="8930" cy="133947"/>
          </a:xfrm>
          <a:custGeom>
            <a:avLst/>
            <a:gdLst/>
            <a:ahLst/>
            <a:cxnLst/>
            <a:rect l="0" t="0" r="0" b="0"/>
            <a:pathLst>
              <a:path w="8930" h="133947">
                <a:moveTo>
                  <a:pt x="0" y="17860"/>
                </a:moveTo>
                <a:lnTo>
                  <a:pt x="0" y="8930"/>
                </a:lnTo>
                <a:lnTo>
                  <a:pt x="0" y="8930"/>
                </a:lnTo>
                <a:lnTo>
                  <a:pt x="0" y="8930"/>
                </a:lnTo>
                <a:lnTo>
                  <a:pt x="0" y="8930"/>
                </a:lnTo>
                <a:lnTo>
                  <a:pt x="0" y="0"/>
                </a:lnTo>
                <a:lnTo>
                  <a:pt x="0" y="0"/>
                </a:lnTo>
                <a:lnTo>
                  <a:pt x="0" y="0"/>
                </a:lnTo>
                <a:lnTo>
                  <a:pt x="0" y="8930"/>
                </a:lnTo>
                <a:lnTo>
                  <a:pt x="0" y="8930"/>
                </a:lnTo>
                <a:lnTo>
                  <a:pt x="0" y="26790"/>
                </a:lnTo>
                <a:lnTo>
                  <a:pt x="0" y="44649"/>
                </a:lnTo>
                <a:lnTo>
                  <a:pt x="0" y="71438"/>
                </a:lnTo>
                <a:lnTo>
                  <a:pt x="0" y="98227"/>
                </a:lnTo>
                <a:lnTo>
                  <a:pt x="8929" y="116086"/>
                </a:lnTo>
                <a:lnTo>
                  <a:pt x="8929" y="133946"/>
                </a:lnTo>
                <a:lnTo>
                  <a:pt x="892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7" name="Freeform 885776"/>
          <p:cNvSpPr/>
          <p:nvPr/>
        </p:nvSpPr>
        <p:spPr bwMode="auto">
          <a:xfrm>
            <a:off x="2687836" y="3991570"/>
            <a:ext cx="178595" cy="196454"/>
          </a:xfrm>
          <a:custGeom>
            <a:avLst/>
            <a:gdLst/>
            <a:ahLst/>
            <a:cxnLst/>
            <a:rect l="0" t="0" r="0" b="0"/>
            <a:pathLst>
              <a:path w="178595" h="196454">
                <a:moveTo>
                  <a:pt x="0" y="80367"/>
                </a:moveTo>
                <a:lnTo>
                  <a:pt x="0" y="80367"/>
                </a:lnTo>
                <a:lnTo>
                  <a:pt x="0" y="80367"/>
                </a:lnTo>
                <a:lnTo>
                  <a:pt x="0" y="89297"/>
                </a:lnTo>
                <a:lnTo>
                  <a:pt x="0" y="98226"/>
                </a:lnTo>
                <a:lnTo>
                  <a:pt x="8930" y="107156"/>
                </a:lnTo>
                <a:lnTo>
                  <a:pt x="26789" y="107156"/>
                </a:lnTo>
                <a:lnTo>
                  <a:pt x="35719" y="98226"/>
                </a:lnTo>
                <a:lnTo>
                  <a:pt x="62508" y="89297"/>
                </a:lnTo>
                <a:lnTo>
                  <a:pt x="80367" y="80367"/>
                </a:lnTo>
                <a:lnTo>
                  <a:pt x="98227" y="71437"/>
                </a:lnTo>
                <a:lnTo>
                  <a:pt x="107156" y="53578"/>
                </a:lnTo>
                <a:lnTo>
                  <a:pt x="116086" y="35719"/>
                </a:lnTo>
                <a:lnTo>
                  <a:pt x="116086" y="17859"/>
                </a:lnTo>
                <a:lnTo>
                  <a:pt x="116086" y="8930"/>
                </a:lnTo>
                <a:lnTo>
                  <a:pt x="116086" y="0"/>
                </a:lnTo>
                <a:lnTo>
                  <a:pt x="107156" y="0"/>
                </a:lnTo>
                <a:lnTo>
                  <a:pt x="89297" y="17859"/>
                </a:lnTo>
                <a:lnTo>
                  <a:pt x="80367" y="44648"/>
                </a:lnTo>
                <a:lnTo>
                  <a:pt x="71437" y="80367"/>
                </a:lnTo>
                <a:lnTo>
                  <a:pt x="71437" y="125016"/>
                </a:lnTo>
                <a:lnTo>
                  <a:pt x="71437" y="160734"/>
                </a:lnTo>
                <a:lnTo>
                  <a:pt x="80367" y="178594"/>
                </a:lnTo>
                <a:lnTo>
                  <a:pt x="89297" y="196453"/>
                </a:lnTo>
                <a:lnTo>
                  <a:pt x="107156" y="196453"/>
                </a:lnTo>
                <a:lnTo>
                  <a:pt x="133945" y="178594"/>
                </a:lnTo>
                <a:lnTo>
                  <a:pt x="151805" y="160734"/>
                </a:lnTo>
                <a:lnTo>
                  <a:pt x="178594" y="125016"/>
                </a:lnTo>
                <a:lnTo>
                  <a:pt x="17859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8" name="Freeform 885777"/>
          <p:cNvSpPr/>
          <p:nvPr/>
        </p:nvSpPr>
        <p:spPr bwMode="auto">
          <a:xfrm>
            <a:off x="2884289" y="3866554"/>
            <a:ext cx="142876" cy="303611"/>
          </a:xfrm>
          <a:custGeom>
            <a:avLst/>
            <a:gdLst/>
            <a:ahLst/>
            <a:cxnLst/>
            <a:rect l="0" t="0" r="0" b="0"/>
            <a:pathLst>
              <a:path w="142876" h="303611">
                <a:moveTo>
                  <a:pt x="62508" y="178594"/>
                </a:moveTo>
                <a:lnTo>
                  <a:pt x="62508" y="169664"/>
                </a:lnTo>
                <a:lnTo>
                  <a:pt x="53578" y="160735"/>
                </a:lnTo>
                <a:lnTo>
                  <a:pt x="44649" y="151805"/>
                </a:lnTo>
                <a:lnTo>
                  <a:pt x="44649" y="151805"/>
                </a:lnTo>
                <a:lnTo>
                  <a:pt x="35719" y="151805"/>
                </a:lnTo>
                <a:lnTo>
                  <a:pt x="17859" y="151805"/>
                </a:lnTo>
                <a:lnTo>
                  <a:pt x="8930" y="178594"/>
                </a:lnTo>
                <a:lnTo>
                  <a:pt x="8930" y="196453"/>
                </a:lnTo>
                <a:lnTo>
                  <a:pt x="0" y="232172"/>
                </a:lnTo>
                <a:lnTo>
                  <a:pt x="0" y="258961"/>
                </a:lnTo>
                <a:lnTo>
                  <a:pt x="0" y="276821"/>
                </a:lnTo>
                <a:lnTo>
                  <a:pt x="8930" y="294680"/>
                </a:lnTo>
                <a:lnTo>
                  <a:pt x="17859" y="303610"/>
                </a:lnTo>
                <a:lnTo>
                  <a:pt x="35719" y="303610"/>
                </a:lnTo>
                <a:lnTo>
                  <a:pt x="44649" y="285750"/>
                </a:lnTo>
                <a:lnTo>
                  <a:pt x="62508" y="267891"/>
                </a:lnTo>
                <a:lnTo>
                  <a:pt x="71438" y="232172"/>
                </a:lnTo>
                <a:lnTo>
                  <a:pt x="80367" y="196453"/>
                </a:lnTo>
                <a:lnTo>
                  <a:pt x="89297" y="160735"/>
                </a:lnTo>
                <a:lnTo>
                  <a:pt x="80367" y="116086"/>
                </a:lnTo>
                <a:lnTo>
                  <a:pt x="71438" y="71438"/>
                </a:lnTo>
                <a:lnTo>
                  <a:pt x="62508" y="35719"/>
                </a:lnTo>
                <a:lnTo>
                  <a:pt x="53578" y="8930"/>
                </a:lnTo>
                <a:lnTo>
                  <a:pt x="44649" y="0"/>
                </a:lnTo>
                <a:lnTo>
                  <a:pt x="44649" y="8930"/>
                </a:lnTo>
                <a:lnTo>
                  <a:pt x="35719" y="35719"/>
                </a:lnTo>
                <a:lnTo>
                  <a:pt x="35719" y="80367"/>
                </a:lnTo>
                <a:lnTo>
                  <a:pt x="35719" y="125016"/>
                </a:lnTo>
                <a:lnTo>
                  <a:pt x="44649" y="178594"/>
                </a:lnTo>
                <a:lnTo>
                  <a:pt x="53578" y="232172"/>
                </a:lnTo>
                <a:lnTo>
                  <a:pt x="71438" y="267891"/>
                </a:lnTo>
                <a:lnTo>
                  <a:pt x="80367" y="294680"/>
                </a:lnTo>
                <a:lnTo>
                  <a:pt x="107156" y="303610"/>
                </a:lnTo>
                <a:lnTo>
                  <a:pt x="125016" y="303610"/>
                </a:lnTo>
                <a:lnTo>
                  <a:pt x="142875" y="294680"/>
                </a:lnTo>
                <a:lnTo>
                  <a:pt x="142875"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79" name="Freeform 885778"/>
          <p:cNvSpPr/>
          <p:nvPr/>
        </p:nvSpPr>
        <p:spPr bwMode="auto">
          <a:xfrm>
            <a:off x="3053953" y="3991570"/>
            <a:ext cx="205384" cy="401837"/>
          </a:xfrm>
          <a:custGeom>
            <a:avLst/>
            <a:gdLst/>
            <a:ahLst/>
            <a:cxnLst/>
            <a:rect l="0" t="0" r="0" b="0"/>
            <a:pathLst>
              <a:path w="205384" h="401837">
                <a:moveTo>
                  <a:pt x="8930" y="53578"/>
                </a:moveTo>
                <a:lnTo>
                  <a:pt x="8930" y="53578"/>
                </a:lnTo>
                <a:lnTo>
                  <a:pt x="8930" y="53578"/>
                </a:lnTo>
                <a:lnTo>
                  <a:pt x="0" y="53578"/>
                </a:lnTo>
                <a:lnTo>
                  <a:pt x="8930" y="62508"/>
                </a:lnTo>
                <a:lnTo>
                  <a:pt x="8930" y="80367"/>
                </a:lnTo>
                <a:lnTo>
                  <a:pt x="8930" y="89297"/>
                </a:lnTo>
                <a:lnTo>
                  <a:pt x="8930" y="98226"/>
                </a:lnTo>
                <a:lnTo>
                  <a:pt x="17860" y="107156"/>
                </a:lnTo>
                <a:lnTo>
                  <a:pt x="17860" y="116086"/>
                </a:lnTo>
                <a:lnTo>
                  <a:pt x="17860" y="116086"/>
                </a:lnTo>
                <a:lnTo>
                  <a:pt x="17860" y="125016"/>
                </a:lnTo>
                <a:lnTo>
                  <a:pt x="17860" y="116086"/>
                </a:lnTo>
                <a:lnTo>
                  <a:pt x="26789" y="116086"/>
                </a:lnTo>
                <a:lnTo>
                  <a:pt x="26789" y="107156"/>
                </a:lnTo>
                <a:lnTo>
                  <a:pt x="35719" y="98226"/>
                </a:lnTo>
                <a:lnTo>
                  <a:pt x="44649" y="89297"/>
                </a:lnTo>
                <a:lnTo>
                  <a:pt x="44649" y="80367"/>
                </a:lnTo>
                <a:lnTo>
                  <a:pt x="53578" y="71437"/>
                </a:lnTo>
                <a:lnTo>
                  <a:pt x="53578" y="71437"/>
                </a:lnTo>
                <a:lnTo>
                  <a:pt x="62508" y="62508"/>
                </a:lnTo>
                <a:lnTo>
                  <a:pt x="62508" y="71437"/>
                </a:lnTo>
                <a:lnTo>
                  <a:pt x="62508" y="71437"/>
                </a:lnTo>
                <a:lnTo>
                  <a:pt x="62508" y="80367"/>
                </a:lnTo>
                <a:lnTo>
                  <a:pt x="53578" y="89297"/>
                </a:lnTo>
                <a:lnTo>
                  <a:pt x="53578" y="98226"/>
                </a:lnTo>
                <a:lnTo>
                  <a:pt x="53578" y="116086"/>
                </a:lnTo>
                <a:lnTo>
                  <a:pt x="53578" y="133945"/>
                </a:lnTo>
                <a:lnTo>
                  <a:pt x="62508" y="151805"/>
                </a:lnTo>
                <a:lnTo>
                  <a:pt x="62508" y="169664"/>
                </a:lnTo>
                <a:lnTo>
                  <a:pt x="71438" y="178594"/>
                </a:lnTo>
                <a:lnTo>
                  <a:pt x="71438" y="187523"/>
                </a:lnTo>
                <a:lnTo>
                  <a:pt x="80367" y="196453"/>
                </a:lnTo>
                <a:lnTo>
                  <a:pt x="80367" y="196453"/>
                </a:lnTo>
                <a:lnTo>
                  <a:pt x="80367" y="187523"/>
                </a:lnTo>
                <a:lnTo>
                  <a:pt x="80367" y="187523"/>
                </a:lnTo>
                <a:lnTo>
                  <a:pt x="80367" y="169664"/>
                </a:lnTo>
                <a:lnTo>
                  <a:pt x="89297" y="169664"/>
                </a:lnTo>
                <a:lnTo>
                  <a:pt x="89297" y="169664"/>
                </a:lnTo>
                <a:lnTo>
                  <a:pt x="89297" y="187523"/>
                </a:lnTo>
                <a:lnTo>
                  <a:pt x="98227" y="205383"/>
                </a:lnTo>
                <a:lnTo>
                  <a:pt x="98227" y="241101"/>
                </a:lnTo>
                <a:lnTo>
                  <a:pt x="107156" y="276820"/>
                </a:lnTo>
                <a:lnTo>
                  <a:pt x="107156" y="312539"/>
                </a:lnTo>
                <a:lnTo>
                  <a:pt x="107156" y="348258"/>
                </a:lnTo>
                <a:lnTo>
                  <a:pt x="107156" y="375047"/>
                </a:lnTo>
                <a:lnTo>
                  <a:pt x="107156" y="401836"/>
                </a:lnTo>
                <a:lnTo>
                  <a:pt x="107156" y="401836"/>
                </a:lnTo>
                <a:lnTo>
                  <a:pt x="98227" y="401836"/>
                </a:lnTo>
                <a:lnTo>
                  <a:pt x="98227" y="383976"/>
                </a:lnTo>
                <a:lnTo>
                  <a:pt x="98227" y="348258"/>
                </a:lnTo>
                <a:lnTo>
                  <a:pt x="89297" y="303609"/>
                </a:lnTo>
                <a:lnTo>
                  <a:pt x="89297" y="232172"/>
                </a:lnTo>
                <a:lnTo>
                  <a:pt x="89297" y="169664"/>
                </a:lnTo>
                <a:lnTo>
                  <a:pt x="98227" y="107156"/>
                </a:lnTo>
                <a:lnTo>
                  <a:pt x="116086" y="53578"/>
                </a:lnTo>
                <a:lnTo>
                  <a:pt x="133945" y="17859"/>
                </a:lnTo>
                <a:lnTo>
                  <a:pt x="151805" y="0"/>
                </a:lnTo>
                <a:lnTo>
                  <a:pt x="169664" y="0"/>
                </a:lnTo>
                <a:lnTo>
                  <a:pt x="187524" y="8930"/>
                </a:lnTo>
                <a:lnTo>
                  <a:pt x="205383" y="26789"/>
                </a:lnTo>
                <a:lnTo>
                  <a:pt x="205383" y="35719"/>
                </a:lnTo>
                <a:lnTo>
                  <a:pt x="205383" y="62508"/>
                </a:lnTo>
                <a:lnTo>
                  <a:pt x="196453" y="80367"/>
                </a:lnTo>
                <a:lnTo>
                  <a:pt x="178594" y="107156"/>
                </a:lnTo>
                <a:lnTo>
                  <a:pt x="160735" y="125016"/>
                </a:lnTo>
                <a:lnTo>
                  <a:pt x="16073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0" name="Freeform 885779"/>
          <p:cNvSpPr/>
          <p:nvPr/>
        </p:nvSpPr>
        <p:spPr bwMode="auto">
          <a:xfrm>
            <a:off x="3366492" y="4152304"/>
            <a:ext cx="26790" cy="160736"/>
          </a:xfrm>
          <a:custGeom>
            <a:avLst/>
            <a:gdLst/>
            <a:ahLst/>
            <a:cxnLst/>
            <a:rect l="0" t="0" r="0" b="0"/>
            <a:pathLst>
              <a:path w="26790" h="160736">
                <a:moveTo>
                  <a:pt x="8930" y="0"/>
                </a:moveTo>
                <a:lnTo>
                  <a:pt x="8930" y="8930"/>
                </a:lnTo>
                <a:lnTo>
                  <a:pt x="0" y="26789"/>
                </a:lnTo>
                <a:lnTo>
                  <a:pt x="0" y="44649"/>
                </a:lnTo>
                <a:lnTo>
                  <a:pt x="0" y="71438"/>
                </a:lnTo>
                <a:lnTo>
                  <a:pt x="0" y="98227"/>
                </a:lnTo>
                <a:lnTo>
                  <a:pt x="8930" y="125016"/>
                </a:lnTo>
                <a:lnTo>
                  <a:pt x="8930" y="142875"/>
                </a:lnTo>
                <a:lnTo>
                  <a:pt x="17860" y="160735"/>
                </a:lnTo>
                <a:lnTo>
                  <a:pt x="17860" y="160735"/>
                </a:lnTo>
                <a:lnTo>
                  <a:pt x="26789" y="160735"/>
                </a:lnTo>
                <a:lnTo>
                  <a:pt x="26789" y="151805"/>
                </a:lnTo>
                <a:lnTo>
                  <a:pt x="26789" y="133946"/>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1" name="Freeform 885780"/>
          <p:cNvSpPr/>
          <p:nvPr/>
        </p:nvSpPr>
        <p:spPr bwMode="auto">
          <a:xfrm>
            <a:off x="3330773" y="4143375"/>
            <a:ext cx="151806" cy="232172"/>
          </a:xfrm>
          <a:custGeom>
            <a:avLst/>
            <a:gdLst/>
            <a:ahLst/>
            <a:cxnLst/>
            <a:rect l="0" t="0" r="0" b="0"/>
            <a:pathLst>
              <a:path w="151806" h="232172">
                <a:moveTo>
                  <a:pt x="0" y="17859"/>
                </a:moveTo>
                <a:lnTo>
                  <a:pt x="0" y="17859"/>
                </a:lnTo>
                <a:lnTo>
                  <a:pt x="8930" y="17859"/>
                </a:lnTo>
                <a:lnTo>
                  <a:pt x="17860" y="8929"/>
                </a:lnTo>
                <a:lnTo>
                  <a:pt x="26790" y="8929"/>
                </a:lnTo>
                <a:lnTo>
                  <a:pt x="44649" y="8929"/>
                </a:lnTo>
                <a:lnTo>
                  <a:pt x="62508" y="0"/>
                </a:lnTo>
                <a:lnTo>
                  <a:pt x="80368" y="0"/>
                </a:lnTo>
                <a:lnTo>
                  <a:pt x="107157" y="0"/>
                </a:lnTo>
                <a:lnTo>
                  <a:pt x="125016" y="8929"/>
                </a:lnTo>
                <a:lnTo>
                  <a:pt x="142875" y="35718"/>
                </a:lnTo>
                <a:lnTo>
                  <a:pt x="151805" y="62507"/>
                </a:lnTo>
                <a:lnTo>
                  <a:pt x="142875" y="107156"/>
                </a:lnTo>
                <a:lnTo>
                  <a:pt x="133946" y="142875"/>
                </a:lnTo>
                <a:lnTo>
                  <a:pt x="116086" y="178593"/>
                </a:lnTo>
                <a:lnTo>
                  <a:pt x="98227" y="214312"/>
                </a:lnTo>
                <a:lnTo>
                  <a:pt x="80368" y="232171"/>
                </a:lnTo>
                <a:lnTo>
                  <a:pt x="62508" y="232171"/>
                </a:lnTo>
                <a:lnTo>
                  <a:pt x="53579" y="223242"/>
                </a:lnTo>
                <a:lnTo>
                  <a:pt x="62508" y="196453"/>
                </a:lnTo>
                <a:lnTo>
                  <a:pt x="71438" y="160734"/>
                </a:lnTo>
                <a:lnTo>
                  <a:pt x="89297" y="133945"/>
                </a:lnTo>
                <a:lnTo>
                  <a:pt x="8929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2" name="Freeform 885781"/>
          <p:cNvSpPr/>
          <p:nvPr/>
        </p:nvSpPr>
        <p:spPr bwMode="auto">
          <a:xfrm>
            <a:off x="3536156" y="4125515"/>
            <a:ext cx="169665" cy="214314"/>
          </a:xfrm>
          <a:custGeom>
            <a:avLst/>
            <a:gdLst/>
            <a:ahLst/>
            <a:cxnLst/>
            <a:rect l="0" t="0" r="0" b="0"/>
            <a:pathLst>
              <a:path w="169665" h="214314">
                <a:moveTo>
                  <a:pt x="0" y="62508"/>
                </a:moveTo>
                <a:lnTo>
                  <a:pt x="8930" y="62508"/>
                </a:lnTo>
                <a:lnTo>
                  <a:pt x="8930" y="53578"/>
                </a:lnTo>
                <a:lnTo>
                  <a:pt x="8930" y="44649"/>
                </a:lnTo>
                <a:lnTo>
                  <a:pt x="17860" y="35719"/>
                </a:lnTo>
                <a:lnTo>
                  <a:pt x="26789" y="17860"/>
                </a:lnTo>
                <a:lnTo>
                  <a:pt x="44649" y="8930"/>
                </a:lnTo>
                <a:lnTo>
                  <a:pt x="62508" y="0"/>
                </a:lnTo>
                <a:lnTo>
                  <a:pt x="71438" y="0"/>
                </a:lnTo>
                <a:lnTo>
                  <a:pt x="80367" y="8930"/>
                </a:lnTo>
                <a:lnTo>
                  <a:pt x="89297" y="17860"/>
                </a:lnTo>
                <a:lnTo>
                  <a:pt x="80367" y="53578"/>
                </a:lnTo>
                <a:lnTo>
                  <a:pt x="71438" y="80367"/>
                </a:lnTo>
                <a:lnTo>
                  <a:pt x="53578" y="116086"/>
                </a:lnTo>
                <a:lnTo>
                  <a:pt x="26789" y="151805"/>
                </a:lnTo>
                <a:lnTo>
                  <a:pt x="17860" y="187524"/>
                </a:lnTo>
                <a:lnTo>
                  <a:pt x="8930" y="205383"/>
                </a:lnTo>
                <a:lnTo>
                  <a:pt x="8930" y="214313"/>
                </a:lnTo>
                <a:lnTo>
                  <a:pt x="26789" y="214313"/>
                </a:lnTo>
                <a:lnTo>
                  <a:pt x="53578" y="214313"/>
                </a:lnTo>
                <a:lnTo>
                  <a:pt x="80367" y="196453"/>
                </a:lnTo>
                <a:lnTo>
                  <a:pt x="116086" y="178594"/>
                </a:lnTo>
                <a:lnTo>
                  <a:pt x="133946" y="160735"/>
                </a:lnTo>
                <a:lnTo>
                  <a:pt x="151805" y="160735"/>
                </a:lnTo>
                <a:lnTo>
                  <a:pt x="169664" y="151805"/>
                </a:lnTo>
                <a:lnTo>
                  <a:pt x="169664" y="160735"/>
                </a:lnTo>
                <a:lnTo>
                  <a:pt x="169664"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3" name="Freeform 885782"/>
          <p:cNvSpPr/>
          <p:nvPr/>
        </p:nvSpPr>
        <p:spPr bwMode="auto">
          <a:xfrm>
            <a:off x="3777258" y="3920132"/>
            <a:ext cx="169665" cy="8931"/>
          </a:xfrm>
          <a:custGeom>
            <a:avLst/>
            <a:gdLst/>
            <a:ahLst/>
            <a:cxnLst/>
            <a:rect l="0" t="0" r="0" b="0"/>
            <a:pathLst>
              <a:path w="169665" h="8931">
                <a:moveTo>
                  <a:pt x="0" y="0"/>
                </a:moveTo>
                <a:lnTo>
                  <a:pt x="0" y="0"/>
                </a:lnTo>
                <a:lnTo>
                  <a:pt x="0" y="0"/>
                </a:lnTo>
                <a:lnTo>
                  <a:pt x="8930" y="0"/>
                </a:lnTo>
                <a:lnTo>
                  <a:pt x="26789" y="0"/>
                </a:lnTo>
                <a:lnTo>
                  <a:pt x="44648" y="0"/>
                </a:lnTo>
                <a:lnTo>
                  <a:pt x="80367" y="8930"/>
                </a:lnTo>
                <a:lnTo>
                  <a:pt x="107156" y="8930"/>
                </a:lnTo>
                <a:lnTo>
                  <a:pt x="133945" y="8930"/>
                </a:lnTo>
                <a:lnTo>
                  <a:pt x="151805" y="8930"/>
                </a:lnTo>
                <a:lnTo>
                  <a:pt x="169664" y="8930"/>
                </a:lnTo>
                <a:lnTo>
                  <a:pt x="169664" y="8930"/>
                </a:lnTo>
                <a:lnTo>
                  <a:pt x="16966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4" name="Freeform 885783"/>
          <p:cNvSpPr/>
          <p:nvPr/>
        </p:nvSpPr>
        <p:spPr bwMode="auto">
          <a:xfrm>
            <a:off x="3812977" y="4000500"/>
            <a:ext cx="196454" cy="8930"/>
          </a:xfrm>
          <a:custGeom>
            <a:avLst/>
            <a:gdLst/>
            <a:ahLst/>
            <a:cxnLst/>
            <a:rect l="0" t="0" r="0" b="0"/>
            <a:pathLst>
              <a:path w="196454" h="8930">
                <a:moveTo>
                  <a:pt x="0" y="0"/>
                </a:moveTo>
                <a:lnTo>
                  <a:pt x="8929" y="0"/>
                </a:lnTo>
                <a:lnTo>
                  <a:pt x="26789" y="0"/>
                </a:lnTo>
                <a:lnTo>
                  <a:pt x="53578" y="8929"/>
                </a:lnTo>
                <a:lnTo>
                  <a:pt x="89296" y="8929"/>
                </a:lnTo>
                <a:lnTo>
                  <a:pt x="125015" y="8929"/>
                </a:lnTo>
                <a:lnTo>
                  <a:pt x="151804" y="8929"/>
                </a:lnTo>
                <a:lnTo>
                  <a:pt x="169664" y="0"/>
                </a:lnTo>
                <a:lnTo>
                  <a:pt x="187523"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5" name="Freeform 885784"/>
          <p:cNvSpPr/>
          <p:nvPr/>
        </p:nvSpPr>
        <p:spPr bwMode="auto">
          <a:xfrm>
            <a:off x="4464844" y="3937992"/>
            <a:ext cx="3696891" cy="98227"/>
          </a:xfrm>
          <a:custGeom>
            <a:avLst/>
            <a:gdLst/>
            <a:ahLst/>
            <a:cxnLst/>
            <a:rect l="0" t="0" r="0" b="0"/>
            <a:pathLst>
              <a:path w="3696891" h="98227">
                <a:moveTo>
                  <a:pt x="0" y="98226"/>
                </a:moveTo>
                <a:lnTo>
                  <a:pt x="0" y="98226"/>
                </a:lnTo>
                <a:lnTo>
                  <a:pt x="8929" y="98226"/>
                </a:lnTo>
                <a:lnTo>
                  <a:pt x="17859" y="98226"/>
                </a:lnTo>
                <a:lnTo>
                  <a:pt x="35719" y="98226"/>
                </a:lnTo>
                <a:lnTo>
                  <a:pt x="62508" y="98226"/>
                </a:lnTo>
                <a:lnTo>
                  <a:pt x="98226" y="98226"/>
                </a:lnTo>
                <a:lnTo>
                  <a:pt x="133945" y="98226"/>
                </a:lnTo>
                <a:lnTo>
                  <a:pt x="178594" y="98226"/>
                </a:lnTo>
                <a:lnTo>
                  <a:pt x="232172" y="98226"/>
                </a:lnTo>
                <a:lnTo>
                  <a:pt x="303609" y="98226"/>
                </a:lnTo>
                <a:lnTo>
                  <a:pt x="375047" y="98226"/>
                </a:lnTo>
                <a:lnTo>
                  <a:pt x="455414" y="98226"/>
                </a:lnTo>
                <a:lnTo>
                  <a:pt x="553640" y="89297"/>
                </a:lnTo>
                <a:lnTo>
                  <a:pt x="669726" y="80367"/>
                </a:lnTo>
                <a:lnTo>
                  <a:pt x="794742" y="71437"/>
                </a:lnTo>
                <a:lnTo>
                  <a:pt x="937617" y="62508"/>
                </a:lnTo>
                <a:lnTo>
                  <a:pt x="1098351" y="44648"/>
                </a:lnTo>
                <a:lnTo>
                  <a:pt x="1276945" y="35719"/>
                </a:lnTo>
                <a:lnTo>
                  <a:pt x="1473398" y="26789"/>
                </a:lnTo>
                <a:lnTo>
                  <a:pt x="1687711" y="8929"/>
                </a:lnTo>
                <a:lnTo>
                  <a:pt x="1902023" y="8929"/>
                </a:lnTo>
                <a:lnTo>
                  <a:pt x="2134195" y="0"/>
                </a:lnTo>
                <a:lnTo>
                  <a:pt x="2366367" y="0"/>
                </a:lnTo>
                <a:lnTo>
                  <a:pt x="2607469" y="0"/>
                </a:lnTo>
                <a:lnTo>
                  <a:pt x="2839640" y="8929"/>
                </a:lnTo>
                <a:lnTo>
                  <a:pt x="3080742" y="8929"/>
                </a:lnTo>
                <a:lnTo>
                  <a:pt x="3312914" y="8929"/>
                </a:lnTo>
                <a:lnTo>
                  <a:pt x="3518297" y="0"/>
                </a:lnTo>
                <a:lnTo>
                  <a:pt x="3696890" y="0"/>
                </a:lnTo>
                <a:lnTo>
                  <a:pt x="3696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6" name="Freeform 885785"/>
          <p:cNvSpPr/>
          <p:nvPr/>
        </p:nvSpPr>
        <p:spPr bwMode="auto">
          <a:xfrm>
            <a:off x="6250781" y="3429000"/>
            <a:ext cx="44650" cy="294680"/>
          </a:xfrm>
          <a:custGeom>
            <a:avLst/>
            <a:gdLst/>
            <a:ahLst/>
            <a:cxnLst/>
            <a:rect l="0" t="0" r="0" b="0"/>
            <a:pathLst>
              <a:path w="44650" h="294680">
                <a:moveTo>
                  <a:pt x="0" y="0"/>
                </a:moveTo>
                <a:lnTo>
                  <a:pt x="0" y="17859"/>
                </a:lnTo>
                <a:lnTo>
                  <a:pt x="8930" y="44648"/>
                </a:lnTo>
                <a:lnTo>
                  <a:pt x="17860" y="98226"/>
                </a:lnTo>
                <a:lnTo>
                  <a:pt x="26789" y="160734"/>
                </a:lnTo>
                <a:lnTo>
                  <a:pt x="35719" y="214312"/>
                </a:lnTo>
                <a:lnTo>
                  <a:pt x="44649" y="258961"/>
                </a:lnTo>
                <a:lnTo>
                  <a:pt x="44649" y="294679"/>
                </a:lnTo>
                <a:lnTo>
                  <a:pt x="44649"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7" name="Freeform 885786"/>
          <p:cNvSpPr/>
          <p:nvPr/>
        </p:nvSpPr>
        <p:spPr bwMode="auto">
          <a:xfrm>
            <a:off x="4822031" y="4161234"/>
            <a:ext cx="26790" cy="276821"/>
          </a:xfrm>
          <a:custGeom>
            <a:avLst/>
            <a:gdLst/>
            <a:ahLst/>
            <a:cxnLst/>
            <a:rect l="0" t="0" r="0" b="0"/>
            <a:pathLst>
              <a:path w="26790" h="276821">
                <a:moveTo>
                  <a:pt x="0" y="0"/>
                </a:moveTo>
                <a:lnTo>
                  <a:pt x="0" y="0"/>
                </a:lnTo>
                <a:lnTo>
                  <a:pt x="0" y="0"/>
                </a:lnTo>
                <a:lnTo>
                  <a:pt x="0" y="0"/>
                </a:lnTo>
                <a:lnTo>
                  <a:pt x="0" y="8930"/>
                </a:lnTo>
                <a:lnTo>
                  <a:pt x="0" y="17859"/>
                </a:lnTo>
                <a:lnTo>
                  <a:pt x="0" y="44648"/>
                </a:lnTo>
                <a:lnTo>
                  <a:pt x="0" y="71437"/>
                </a:lnTo>
                <a:lnTo>
                  <a:pt x="8930" y="116086"/>
                </a:lnTo>
                <a:lnTo>
                  <a:pt x="8930" y="160734"/>
                </a:lnTo>
                <a:lnTo>
                  <a:pt x="8930" y="205383"/>
                </a:lnTo>
                <a:lnTo>
                  <a:pt x="0" y="241102"/>
                </a:lnTo>
                <a:lnTo>
                  <a:pt x="0" y="267891"/>
                </a:lnTo>
                <a:lnTo>
                  <a:pt x="8930" y="276820"/>
                </a:lnTo>
                <a:lnTo>
                  <a:pt x="8930" y="267891"/>
                </a:lnTo>
                <a:lnTo>
                  <a:pt x="17860" y="250031"/>
                </a:lnTo>
                <a:lnTo>
                  <a:pt x="17860" y="223242"/>
                </a:lnTo>
                <a:lnTo>
                  <a:pt x="26789" y="187523"/>
                </a:lnTo>
                <a:lnTo>
                  <a:pt x="26789"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8" name="Freeform 885787"/>
          <p:cNvSpPr/>
          <p:nvPr/>
        </p:nvSpPr>
        <p:spPr bwMode="auto">
          <a:xfrm>
            <a:off x="5000625" y="4268390"/>
            <a:ext cx="196454" cy="44650"/>
          </a:xfrm>
          <a:custGeom>
            <a:avLst/>
            <a:gdLst/>
            <a:ahLst/>
            <a:cxnLst/>
            <a:rect l="0" t="0" r="0" b="0"/>
            <a:pathLst>
              <a:path w="196454" h="44650">
                <a:moveTo>
                  <a:pt x="0" y="44649"/>
                </a:moveTo>
                <a:lnTo>
                  <a:pt x="8930" y="44649"/>
                </a:lnTo>
                <a:lnTo>
                  <a:pt x="17859" y="44649"/>
                </a:lnTo>
                <a:lnTo>
                  <a:pt x="35719" y="35719"/>
                </a:lnTo>
                <a:lnTo>
                  <a:pt x="62508" y="17860"/>
                </a:lnTo>
                <a:lnTo>
                  <a:pt x="98227" y="17860"/>
                </a:lnTo>
                <a:lnTo>
                  <a:pt x="125016" y="8930"/>
                </a:lnTo>
                <a:lnTo>
                  <a:pt x="151805" y="0"/>
                </a:lnTo>
                <a:lnTo>
                  <a:pt x="178594" y="0"/>
                </a:lnTo>
                <a:lnTo>
                  <a:pt x="196453" y="8930"/>
                </a:lnTo>
                <a:lnTo>
                  <a:pt x="19645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89" name="Freeform 885788"/>
          <p:cNvSpPr/>
          <p:nvPr/>
        </p:nvSpPr>
        <p:spPr bwMode="auto">
          <a:xfrm>
            <a:off x="5331023" y="4098726"/>
            <a:ext cx="205384" cy="312540"/>
          </a:xfrm>
          <a:custGeom>
            <a:avLst/>
            <a:gdLst/>
            <a:ahLst/>
            <a:cxnLst/>
            <a:rect l="0" t="0" r="0" b="0"/>
            <a:pathLst>
              <a:path w="205384" h="312540">
                <a:moveTo>
                  <a:pt x="53579" y="62508"/>
                </a:moveTo>
                <a:lnTo>
                  <a:pt x="53579" y="62508"/>
                </a:lnTo>
                <a:lnTo>
                  <a:pt x="53579" y="62508"/>
                </a:lnTo>
                <a:lnTo>
                  <a:pt x="53579" y="62508"/>
                </a:lnTo>
                <a:lnTo>
                  <a:pt x="53579" y="71438"/>
                </a:lnTo>
                <a:lnTo>
                  <a:pt x="53579" y="89297"/>
                </a:lnTo>
                <a:lnTo>
                  <a:pt x="62508" y="107156"/>
                </a:lnTo>
                <a:lnTo>
                  <a:pt x="62508" y="142875"/>
                </a:lnTo>
                <a:lnTo>
                  <a:pt x="53579" y="178594"/>
                </a:lnTo>
                <a:lnTo>
                  <a:pt x="53579" y="214313"/>
                </a:lnTo>
                <a:lnTo>
                  <a:pt x="53579" y="241102"/>
                </a:lnTo>
                <a:lnTo>
                  <a:pt x="53579" y="276820"/>
                </a:lnTo>
                <a:lnTo>
                  <a:pt x="53579" y="294680"/>
                </a:lnTo>
                <a:lnTo>
                  <a:pt x="53579" y="303610"/>
                </a:lnTo>
                <a:lnTo>
                  <a:pt x="62508" y="312539"/>
                </a:lnTo>
                <a:lnTo>
                  <a:pt x="62508" y="312539"/>
                </a:lnTo>
                <a:lnTo>
                  <a:pt x="62508" y="303610"/>
                </a:lnTo>
                <a:lnTo>
                  <a:pt x="62508" y="294680"/>
                </a:lnTo>
                <a:lnTo>
                  <a:pt x="53579" y="267891"/>
                </a:lnTo>
                <a:lnTo>
                  <a:pt x="44649" y="241102"/>
                </a:lnTo>
                <a:lnTo>
                  <a:pt x="35719" y="205383"/>
                </a:lnTo>
                <a:lnTo>
                  <a:pt x="26790" y="169664"/>
                </a:lnTo>
                <a:lnTo>
                  <a:pt x="17860" y="142875"/>
                </a:lnTo>
                <a:lnTo>
                  <a:pt x="8930" y="107156"/>
                </a:lnTo>
                <a:lnTo>
                  <a:pt x="0" y="89297"/>
                </a:lnTo>
                <a:lnTo>
                  <a:pt x="0" y="80367"/>
                </a:lnTo>
                <a:lnTo>
                  <a:pt x="0" y="71438"/>
                </a:lnTo>
                <a:lnTo>
                  <a:pt x="0" y="62508"/>
                </a:lnTo>
                <a:lnTo>
                  <a:pt x="0" y="62508"/>
                </a:lnTo>
                <a:lnTo>
                  <a:pt x="17860" y="62508"/>
                </a:lnTo>
                <a:lnTo>
                  <a:pt x="26790" y="53578"/>
                </a:lnTo>
                <a:lnTo>
                  <a:pt x="53579" y="53578"/>
                </a:lnTo>
                <a:lnTo>
                  <a:pt x="71438" y="44649"/>
                </a:lnTo>
                <a:lnTo>
                  <a:pt x="107157" y="26789"/>
                </a:lnTo>
                <a:lnTo>
                  <a:pt x="133946" y="17860"/>
                </a:lnTo>
                <a:lnTo>
                  <a:pt x="160735" y="8930"/>
                </a:lnTo>
                <a:lnTo>
                  <a:pt x="187524" y="0"/>
                </a:lnTo>
                <a:lnTo>
                  <a:pt x="205383" y="8930"/>
                </a:lnTo>
                <a:lnTo>
                  <a:pt x="20538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0" name="Freeform 885789"/>
          <p:cNvSpPr/>
          <p:nvPr/>
        </p:nvSpPr>
        <p:spPr bwMode="auto">
          <a:xfrm>
            <a:off x="5357813" y="4232671"/>
            <a:ext cx="116086" cy="26791"/>
          </a:xfrm>
          <a:custGeom>
            <a:avLst/>
            <a:gdLst/>
            <a:ahLst/>
            <a:cxnLst/>
            <a:rect l="0" t="0" r="0" b="0"/>
            <a:pathLst>
              <a:path w="116086" h="26791">
                <a:moveTo>
                  <a:pt x="0" y="26790"/>
                </a:moveTo>
                <a:lnTo>
                  <a:pt x="0" y="26790"/>
                </a:lnTo>
                <a:lnTo>
                  <a:pt x="0" y="26790"/>
                </a:lnTo>
                <a:lnTo>
                  <a:pt x="8929" y="26790"/>
                </a:lnTo>
                <a:lnTo>
                  <a:pt x="17859" y="26790"/>
                </a:lnTo>
                <a:lnTo>
                  <a:pt x="35718" y="26790"/>
                </a:lnTo>
                <a:lnTo>
                  <a:pt x="53578" y="26790"/>
                </a:lnTo>
                <a:lnTo>
                  <a:pt x="71437" y="17860"/>
                </a:lnTo>
                <a:lnTo>
                  <a:pt x="98226" y="8930"/>
                </a:lnTo>
                <a:lnTo>
                  <a:pt x="116085" y="0"/>
                </a:lnTo>
                <a:lnTo>
                  <a:pt x="11608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1" name="Freeform 885790"/>
          <p:cNvSpPr/>
          <p:nvPr/>
        </p:nvSpPr>
        <p:spPr bwMode="auto">
          <a:xfrm>
            <a:off x="5482828" y="4348757"/>
            <a:ext cx="142876" cy="133947"/>
          </a:xfrm>
          <a:custGeom>
            <a:avLst/>
            <a:gdLst/>
            <a:ahLst/>
            <a:cxnLst/>
            <a:rect l="0" t="0" r="0" b="0"/>
            <a:pathLst>
              <a:path w="142876" h="133947">
                <a:moveTo>
                  <a:pt x="0" y="44649"/>
                </a:moveTo>
                <a:lnTo>
                  <a:pt x="0" y="44649"/>
                </a:lnTo>
                <a:lnTo>
                  <a:pt x="0" y="53579"/>
                </a:lnTo>
                <a:lnTo>
                  <a:pt x="0" y="53579"/>
                </a:lnTo>
                <a:lnTo>
                  <a:pt x="0" y="62508"/>
                </a:lnTo>
                <a:lnTo>
                  <a:pt x="8930" y="62508"/>
                </a:lnTo>
                <a:lnTo>
                  <a:pt x="17860" y="62508"/>
                </a:lnTo>
                <a:lnTo>
                  <a:pt x="35719" y="53579"/>
                </a:lnTo>
                <a:lnTo>
                  <a:pt x="53578" y="53579"/>
                </a:lnTo>
                <a:lnTo>
                  <a:pt x="71438" y="44649"/>
                </a:lnTo>
                <a:lnTo>
                  <a:pt x="80367" y="26789"/>
                </a:lnTo>
                <a:lnTo>
                  <a:pt x="89297" y="17860"/>
                </a:lnTo>
                <a:lnTo>
                  <a:pt x="98227" y="17860"/>
                </a:lnTo>
                <a:lnTo>
                  <a:pt x="98227" y="8930"/>
                </a:lnTo>
                <a:lnTo>
                  <a:pt x="89297" y="0"/>
                </a:lnTo>
                <a:lnTo>
                  <a:pt x="80367" y="0"/>
                </a:lnTo>
                <a:lnTo>
                  <a:pt x="62508" y="8930"/>
                </a:lnTo>
                <a:lnTo>
                  <a:pt x="53578" y="26789"/>
                </a:lnTo>
                <a:lnTo>
                  <a:pt x="35719" y="53579"/>
                </a:lnTo>
                <a:lnTo>
                  <a:pt x="26789" y="80368"/>
                </a:lnTo>
                <a:lnTo>
                  <a:pt x="17860" y="107157"/>
                </a:lnTo>
                <a:lnTo>
                  <a:pt x="26789" y="125016"/>
                </a:lnTo>
                <a:lnTo>
                  <a:pt x="44649" y="133946"/>
                </a:lnTo>
                <a:lnTo>
                  <a:pt x="71438" y="133946"/>
                </a:lnTo>
                <a:lnTo>
                  <a:pt x="98227" y="125016"/>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48" name="Freeform 27647"/>
          <p:cNvSpPr/>
          <p:nvPr/>
        </p:nvSpPr>
        <p:spPr bwMode="auto">
          <a:xfrm>
            <a:off x="5884664" y="4259461"/>
            <a:ext cx="187525" cy="8930"/>
          </a:xfrm>
          <a:custGeom>
            <a:avLst/>
            <a:gdLst/>
            <a:ahLst/>
            <a:cxnLst/>
            <a:rect l="0" t="0" r="0" b="0"/>
            <a:pathLst>
              <a:path w="187525" h="8930">
                <a:moveTo>
                  <a:pt x="0" y="0"/>
                </a:moveTo>
                <a:lnTo>
                  <a:pt x="0" y="0"/>
                </a:lnTo>
                <a:lnTo>
                  <a:pt x="0" y="0"/>
                </a:lnTo>
                <a:lnTo>
                  <a:pt x="8930" y="0"/>
                </a:lnTo>
                <a:lnTo>
                  <a:pt x="26789" y="0"/>
                </a:lnTo>
                <a:lnTo>
                  <a:pt x="53578" y="8929"/>
                </a:lnTo>
                <a:lnTo>
                  <a:pt x="80367" y="8929"/>
                </a:lnTo>
                <a:lnTo>
                  <a:pt x="116086" y="8929"/>
                </a:lnTo>
                <a:lnTo>
                  <a:pt x="151805" y="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49" name="Freeform 27648"/>
          <p:cNvSpPr/>
          <p:nvPr/>
        </p:nvSpPr>
        <p:spPr bwMode="auto">
          <a:xfrm>
            <a:off x="5956102" y="4205882"/>
            <a:ext cx="8930" cy="151806"/>
          </a:xfrm>
          <a:custGeom>
            <a:avLst/>
            <a:gdLst/>
            <a:ahLst/>
            <a:cxnLst/>
            <a:rect l="0" t="0" r="0" b="0"/>
            <a:pathLst>
              <a:path w="8930" h="151806">
                <a:moveTo>
                  <a:pt x="8929" y="0"/>
                </a:moveTo>
                <a:lnTo>
                  <a:pt x="8929" y="8930"/>
                </a:lnTo>
                <a:lnTo>
                  <a:pt x="0" y="17860"/>
                </a:lnTo>
                <a:lnTo>
                  <a:pt x="0" y="26789"/>
                </a:lnTo>
                <a:lnTo>
                  <a:pt x="0" y="53579"/>
                </a:lnTo>
                <a:lnTo>
                  <a:pt x="0" y="71438"/>
                </a:lnTo>
                <a:lnTo>
                  <a:pt x="0" y="98227"/>
                </a:lnTo>
                <a:lnTo>
                  <a:pt x="0" y="116086"/>
                </a:lnTo>
                <a:lnTo>
                  <a:pt x="0" y="133946"/>
                </a:lnTo>
                <a:lnTo>
                  <a:pt x="8929" y="151805"/>
                </a:lnTo>
                <a:lnTo>
                  <a:pt x="892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1" name="Freeform 27650"/>
          <p:cNvSpPr/>
          <p:nvPr/>
        </p:nvSpPr>
        <p:spPr bwMode="auto">
          <a:xfrm>
            <a:off x="6625828" y="4018359"/>
            <a:ext cx="35720" cy="205384"/>
          </a:xfrm>
          <a:custGeom>
            <a:avLst/>
            <a:gdLst/>
            <a:ahLst/>
            <a:cxnLst/>
            <a:rect l="0" t="0" r="0" b="0"/>
            <a:pathLst>
              <a:path w="35720" h="205384">
                <a:moveTo>
                  <a:pt x="0" y="0"/>
                </a:moveTo>
                <a:lnTo>
                  <a:pt x="0" y="0"/>
                </a:lnTo>
                <a:lnTo>
                  <a:pt x="0" y="0"/>
                </a:lnTo>
                <a:lnTo>
                  <a:pt x="0" y="17859"/>
                </a:lnTo>
                <a:lnTo>
                  <a:pt x="0" y="35719"/>
                </a:lnTo>
                <a:lnTo>
                  <a:pt x="0" y="53578"/>
                </a:lnTo>
                <a:lnTo>
                  <a:pt x="0" y="89297"/>
                </a:lnTo>
                <a:lnTo>
                  <a:pt x="0" y="125016"/>
                </a:lnTo>
                <a:lnTo>
                  <a:pt x="8930" y="151805"/>
                </a:lnTo>
                <a:lnTo>
                  <a:pt x="8930" y="178594"/>
                </a:lnTo>
                <a:lnTo>
                  <a:pt x="8930" y="187523"/>
                </a:lnTo>
                <a:lnTo>
                  <a:pt x="17860" y="205383"/>
                </a:lnTo>
                <a:lnTo>
                  <a:pt x="26789" y="205383"/>
                </a:lnTo>
                <a:lnTo>
                  <a:pt x="35719" y="205383"/>
                </a:lnTo>
                <a:lnTo>
                  <a:pt x="3571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3" name="Freeform 27652"/>
          <p:cNvSpPr/>
          <p:nvPr/>
        </p:nvSpPr>
        <p:spPr bwMode="auto">
          <a:xfrm>
            <a:off x="6741914" y="4143375"/>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4" name="Freeform 27653"/>
          <p:cNvSpPr/>
          <p:nvPr/>
        </p:nvSpPr>
        <p:spPr bwMode="auto">
          <a:xfrm>
            <a:off x="6599039" y="4027289"/>
            <a:ext cx="8931" cy="1"/>
          </a:xfrm>
          <a:custGeom>
            <a:avLst/>
            <a:gdLst/>
            <a:ahLst/>
            <a:cxnLst/>
            <a:rect l="0" t="0" r="0" b="0"/>
            <a:pathLst>
              <a:path w="8931" h="1">
                <a:moveTo>
                  <a:pt x="0" y="0"/>
                </a:move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5" name="Freeform 27654"/>
          <p:cNvSpPr/>
          <p:nvPr/>
        </p:nvSpPr>
        <p:spPr bwMode="auto">
          <a:xfrm>
            <a:off x="6607969" y="3991570"/>
            <a:ext cx="133946" cy="26790"/>
          </a:xfrm>
          <a:custGeom>
            <a:avLst/>
            <a:gdLst/>
            <a:ahLst/>
            <a:cxnLst/>
            <a:rect l="0" t="0" r="0" b="0"/>
            <a:pathLst>
              <a:path w="133946" h="26790">
                <a:moveTo>
                  <a:pt x="0" y="26789"/>
                </a:moveTo>
                <a:lnTo>
                  <a:pt x="0" y="26789"/>
                </a:lnTo>
                <a:lnTo>
                  <a:pt x="0" y="26789"/>
                </a:lnTo>
                <a:lnTo>
                  <a:pt x="0" y="26789"/>
                </a:lnTo>
                <a:lnTo>
                  <a:pt x="0" y="26789"/>
                </a:lnTo>
                <a:lnTo>
                  <a:pt x="8929" y="26789"/>
                </a:lnTo>
                <a:lnTo>
                  <a:pt x="17859" y="26789"/>
                </a:lnTo>
                <a:lnTo>
                  <a:pt x="35719" y="17859"/>
                </a:lnTo>
                <a:lnTo>
                  <a:pt x="53578" y="8930"/>
                </a:lnTo>
                <a:lnTo>
                  <a:pt x="71437" y="8930"/>
                </a:lnTo>
                <a:lnTo>
                  <a:pt x="89297" y="0"/>
                </a:lnTo>
                <a:lnTo>
                  <a:pt x="107156"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6" name="Freeform 27655"/>
          <p:cNvSpPr/>
          <p:nvPr/>
        </p:nvSpPr>
        <p:spPr bwMode="auto">
          <a:xfrm>
            <a:off x="6607969" y="4080867"/>
            <a:ext cx="71438" cy="26790"/>
          </a:xfrm>
          <a:custGeom>
            <a:avLst/>
            <a:gdLst/>
            <a:ahLst/>
            <a:cxnLst/>
            <a:rect l="0" t="0" r="0" b="0"/>
            <a:pathLst>
              <a:path w="71438" h="26790">
                <a:moveTo>
                  <a:pt x="0" y="17859"/>
                </a:moveTo>
                <a:lnTo>
                  <a:pt x="0" y="17859"/>
                </a:lnTo>
                <a:lnTo>
                  <a:pt x="0" y="17859"/>
                </a:lnTo>
                <a:lnTo>
                  <a:pt x="0" y="17859"/>
                </a:lnTo>
                <a:lnTo>
                  <a:pt x="0" y="26789"/>
                </a:lnTo>
                <a:lnTo>
                  <a:pt x="8929" y="26789"/>
                </a:lnTo>
                <a:lnTo>
                  <a:pt x="17859" y="17859"/>
                </a:lnTo>
                <a:lnTo>
                  <a:pt x="35719" y="17859"/>
                </a:lnTo>
                <a:lnTo>
                  <a:pt x="53578" y="8929"/>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7" name="Freeform 27656"/>
          <p:cNvSpPr/>
          <p:nvPr/>
        </p:nvSpPr>
        <p:spPr bwMode="auto">
          <a:xfrm>
            <a:off x="6706195" y="4098726"/>
            <a:ext cx="116087" cy="98228"/>
          </a:xfrm>
          <a:custGeom>
            <a:avLst/>
            <a:gdLst/>
            <a:ahLst/>
            <a:cxnLst/>
            <a:rect l="0" t="0" r="0" b="0"/>
            <a:pathLst>
              <a:path w="116087" h="98228">
                <a:moveTo>
                  <a:pt x="8930" y="80367"/>
                </a:moveTo>
                <a:lnTo>
                  <a:pt x="8930" y="80367"/>
                </a:lnTo>
                <a:lnTo>
                  <a:pt x="8930" y="80367"/>
                </a:lnTo>
                <a:lnTo>
                  <a:pt x="0" y="80367"/>
                </a:lnTo>
                <a:lnTo>
                  <a:pt x="0" y="80367"/>
                </a:lnTo>
                <a:lnTo>
                  <a:pt x="0" y="80367"/>
                </a:lnTo>
                <a:lnTo>
                  <a:pt x="8930" y="80367"/>
                </a:lnTo>
                <a:lnTo>
                  <a:pt x="17860" y="71438"/>
                </a:lnTo>
                <a:lnTo>
                  <a:pt x="35719" y="62508"/>
                </a:lnTo>
                <a:lnTo>
                  <a:pt x="53578" y="53578"/>
                </a:lnTo>
                <a:lnTo>
                  <a:pt x="71438" y="44649"/>
                </a:lnTo>
                <a:lnTo>
                  <a:pt x="89297" y="26789"/>
                </a:lnTo>
                <a:lnTo>
                  <a:pt x="98227" y="17860"/>
                </a:lnTo>
                <a:lnTo>
                  <a:pt x="107157" y="8930"/>
                </a:lnTo>
                <a:lnTo>
                  <a:pt x="107157" y="8930"/>
                </a:lnTo>
                <a:lnTo>
                  <a:pt x="107157" y="0"/>
                </a:lnTo>
                <a:lnTo>
                  <a:pt x="89297" y="8930"/>
                </a:lnTo>
                <a:lnTo>
                  <a:pt x="80368" y="17860"/>
                </a:lnTo>
                <a:lnTo>
                  <a:pt x="62508" y="35719"/>
                </a:lnTo>
                <a:lnTo>
                  <a:pt x="53578" y="53578"/>
                </a:lnTo>
                <a:lnTo>
                  <a:pt x="44649" y="71438"/>
                </a:lnTo>
                <a:lnTo>
                  <a:pt x="44649" y="89297"/>
                </a:lnTo>
                <a:lnTo>
                  <a:pt x="53578" y="98227"/>
                </a:lnTo>
                <a:lnTo>
                  <a:pt x="71438" y="98227"/>
                </a:lnTo>
                <a:lnTo>
                  <a:pt x="89297" y="98227"/>
                </a:lnTo>
                <a:lnTo>
                  <a:pt x="116086" y="98227"/>
                </a:lnTo>
                <a:lnTo>
                  <a:pt x="11608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8" name="Freeform 27657"/>
          <p:cNvSpPr/>
          <p:nvPr/>
        </p:nvSpPr>
        <p:spPr bwMode="auto">
          <a:xfrm>
            <a:off x="6545461" y="4277320"/>
            <a:ext cx="464345" cy="107157"/>
          </a:xfrm>
          <a:custGeom>
            <a:avLst/>
            <a:gdLst/>
            <a:ahLst/>
            <a:cxnLst/>
            <a:rect l="0" t="0" r="0" b="0"/>
            <a:pathLst>
              <a:path w="464345" h="107157">
                <a:moveTo>
                  <a:pt x="0" y="107156"/>
                </a:moveTo>
                <a:lnTo>
                  <a:pt x="0" y="98226"/>
                </a:lnTo>
                <a:lnTo>
                  <a:pt x="0" y="98226"/>
                </a:lnTo>
                <a:lnTo>
                  <a:pt x="8930" y="98226"/>
                </a:lnTo>
                <a:lnTo>
                  <a:pt x="26789" y="98226"/>
                </a:lnTo>
                <a:lnTo>
                  <a:pt x="53578" y="89297"/>
                </a:lnTo>
                <a:lnTo>
                  <a:pt x="89297" y="71437"/>
                </a:lnTo>
                <a:lnTo>
                  <a:pt x="142875" y="62508"/>
                </a:lnTo>
                <a:lnTo>
                  <a:pt x="196453" y="44648"/>
                </a:lnTo>
                <a:lnTo>
                  <a:pt x="250031" y="35719"/>
                </a:lnTo>
                <a:lnTo>
                  <a:pt x="312539" y="17859"/>
                </a:lnTo>
                <a:lnTo>
                  <a:pt x="357187" y="8930"/>
                </a:lnTo>
                <a:lnTo>
                  <a:pt x="401836" y="0"/>
                </a:lnTo>
                <a:lnTo>
                  <a:pt x="437555" y="0"/>
                </a:lnTo>
                <a:lnTo>
                  <a:pt x="455414" y="0"/>
                </a:lnTo>
                <a:lnTo>
                  <a:pt x="464344" y="8930"/>
                </a:lnTo>
                <a:lnTo>
                  <a:pt x="455414" y="17859"/>
                </a:lnTo>
                <a:lnTo>
                  <a:pt x="437555" y="35719"/>
                </a:lnTo>
                <a:lnTo>
                  <a:pt x="43755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59" name="Freeform 27658"/>
          <p:cNvSpPr/>
          <p:nvPr/>
        </p:nvSpPr>
        <p:spPr bwMode="auto">
          <a:xfrm>
            <a:off x="6607969" y="4420195"/>
            <a:ext cx="160735" cy="223243"/>
          </a:xfrm>
          <a:custGeom>
            <a:avLst/>
            <a:gdLst/>
            <a:ahLst/>
            <a:cxnLst/>
            <a:rect l="0" t="0" r="0" b="0"/>
            <a:pathLst>
              <a:path w="160735" h="223243">
                <a:moveTo>
                  <a:pt x="62508" y="17859"/>
                </a:moveTo>
                <a:lnTo>
                  <a:pt x="62508" y="17859"/>
                </a:lnTo>
                <a:lnTo>
                  <a:pt x="62508" y="8930"/>
                </a:lnTo>
                <a:lnTo>
                  <a:pt x="62508" y="8930"/>
                </a:lnTo>
                <a:lnTo>
                  <a:pt x="62508" y="0"/>
                </a:lnTo>
                <a:lnTo>
                  <a:pt x="62508" y="0"/>
                </a:lnTo>
                <a:lnTo>
                  <a:pt x="53578" y="0"/>
                </a:lnTo>
                <a:lnTo>
                  <a:pt x="44648" y="8930"/>
                </a:lnTo>
                <a:lnTo>
                  <a:pt x="35719" y="17859"/>
                </a:lnTo>
                <a:lnTo>
                  <a:pt x="17859" y="35719"/>
                </a:lnTo>
                <a:lnTo>
                  <a:pt x="8929" y="44648"/>
                </a:lnTo>
                <a:lnTo>
                  <a:pt x="0" y="62508"/>
                </a:lnTo>
                <a:lnTo>
                  <a:pt x="0" y="71437"/>
                </a:lnTo>
                <a:lnTo>
                  <a:pt x="8929" y="80367"/>
                </a:lnTo>
                <a:lnTo>
                  <a:pt x="17859" y="80367"/>
                </a:lnTo>
                <a:lnTo>
                  <a:pt x="35719" y="89297"/>
                </a:lnTo>
                <a:lnTo>
                  <a:pt x="53578" y="89297"/>
                </a:lnTo>
                <a:lnTo>
                  <a:pt x="80367" y="89297"/>
                </a:lnTo>
                <a:lnTo>
                  <a:pt x="107156" y="98226"/>
                </a:lnTo>
                <a:lnTo>
                  <a:pt x="133945" y="107156"/>
                </a:lnTo>
                <a:lnTo>
                  <a:pt x="151804" y="125016"/>
                </a:lnTo>
                <a:lnTo>
                  <a:pt x="160734" y="142875"/>
                </a:lnTo>
                <a:lnTo>
                  <a:pt x="160734" y="169664"/>
                </a:lnTo>
                <a:lnTo>
                  <a:pt x="142875" y="187523"/>
                </a:lnTo>
                <a:lnTo>
                  <a:pt x="125015" y="196453"/>
                </a:lnTo>
                <a:lnTo>
                  <a:pt x="98226" y="214312"/>
                </a:lnTo>
                <a:lnTo>
                  <a:pt x="71437" y="223242"/>
                </a:lnTo>
                <a:lnTo>
                  <a:pt x="44648" y="223242"/>
                </a:lnTo>
                <a:lnTo>
                  <a:pt x="35719" y="223242"/>
                </a:lnTo>
                <a:lnTo>
                  <a:pt x="26789" y="214312"/>
                </a:lnTo>
                <a:lnTo>
                  <a:pt x="17859" y="196453"/>
                </a:lnTo>
                <a:lnTo>
                  <a:pt x="26789" y="187523"/>
                </a:lnTo>
                <a:lnTo>
                  <a:pt x="35719" y="169664"/>
                </a:lnTo>
                <a:lnTo>
                  <a:pt x="53578" y="160734"/>
                </a:lnTo>
                <a:lnTo>
                  <a:pt x="5357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0" name="Freeform 27659"/>
          <p:cNvSpPr/>
          <p:nvPr/>
        </p:nvSpPr>
        <p:spPr bwMode="auto">
          <a:xfrm>
            <a:off x="6795492" y="4446984"/>
            <a:ext cx="169665" cy="267892"/>
          </a:xfrm>
          <a:custGeom>
            <a:avLst/>
            <a:gdLst/>
            <a:ahLst/>
            <a:cxnLst/>
            <a:rect l="0" t="0" r="0" b="0"/>
            <a:pathLst>
              <a:path w="169665" h="267892">
                <a:moveTo>
                  <a:pt x="44649" y="62508"/>
                </a:moveTo>
                <a:lnTo>
                  <a:pt x="44649" y="62508"/>
                </a:lnTo>
                <a:lnTo>
                  <a:pt x="44649" y="71437"/>
                </a:lnTo>
                <a:lnTo>
                  <a:pt x="44649" y="80367"/>
                </a:lnTo>
                <a:lnTo>
                  <a:pt x="53578" y="89297"/>
                </a:lnTo>
                <a:lnTo>
                  <a:pt x="62508" y="107156"/>
                </a:lnTo>
                <a:lnTo>
                  <a:pt x="62508" y="133945"/>
                </a:lnTo>
                <a:lnTo>
                  <a:pt x="62508" y="160734"/>
                </a:lnTo>
                <a:lnTo>
                  <a:pt x="71438" y="178594"/>
                </a:lnTo>
                <a:lnTo>
                  <a:pt x="62508" y="205383"/>
                </a:lnTo>
                <a:lnTo>
                  <a:pt x="62508" y="232172"/>
                </a:lnTo>
                <a:lnTo>
                  <a:pt x="53578" y="250031"/>
                </a:lnTo>
                <a:lnTo>
                  <a:pt x="44649" y="258961"/>
                </a:lnTo>
                <a:lnTo>
                  <a:pt x="26789" y="267891"/>
                </a:lnTo>
                <a:lnTo>
                  <a:pt x="17860" y="267891"/>
                </a:lnTo>
                <a:lnTo>
                  <a:pt x="17860" y="250031"/>
                </a:lnTo>
                <a:lnTo>
                  <a:pt x="8930" y="232172"/>
                </a:lnTo>
                <a:lnTo>
                  <a:pt x="0" y="187523"/>
                </a:lnTo>
                <a:lnTo>
                  <a:pt x="8930" y="142875"/>
                </a:lnTo>
                <a:lnTo>
                  <a:pt x="8930" y="98227"/>
                </a:lnTo>
                <a:lnTo>
                  <a:pt x="26789" y="62508"/>
                </a:lnTo>
                <a:lnTo>
                  <a:pt x="44649" y="26789"/>
                </a:lnTo>
                <a:lnTo>
                  <a:pt x="80367" y="8930"/>
                </a:lnTo>
                <a:lnTo>
                  <a:pt x="107156" y="0"/>
                </a:lnTo>
                <a:lnTo>
                  <a:pt x="133946" y="8930"/>
                </a:lnTo>
                <a:lnTo>
                  <a:pt x="160735" y="17859"/>
                </a:lnTo>
                <a:lnTo>
                  <a:pt x="169664" y="26789"/>
                </a:lnTo>
                <a:lnTo>
                  <a:pt x="169664" y="53578"/>
                </a:lnTo>
                <a:lnTo>
                  <a:pt x="151805" y="71437"/>
                </a:lnTo>
                <a:lnTo>
                  <a:pt x="125016" y="89297"/>
                </a:lnTo>
                <a:lnTo>
                  <a:pt x="98227" y="107156"/>
                </a:lnTo>
                <a:lnTo>
                  <a:pt x="71438" y="116086"/>
                </a:lnTo>
                <a:lnTo>
                  <a:pt x="53578" y="116086"/>
                </a:lnTo>
                <a:lnTo>
                  <a:pt x="44649" y="107156"/>
                </a:lnTo>
                <a:lnTo>
                  <a:pt x="4464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1" name="Freeform 27660"/>
          <p:cNvSpPr/>
          <p:nvPr/>
        </p:nvSpPr>
        <p:spPr bwMode="auto">
          <a:xfrm>
            <a:off x="6983016" y="4563070"/>
            <a:ext cx="17860" cy="205384"/>
          </a:xfrm>
          <a:custGeom>
            <a:avLst/>
            <a:gdLst/>
            <a:ahLst/>
            <a:cxnLst/>
            <a:rect l="0" t="0" r="0" b="0"/>
            <a:pathLst>
              <a:path w="17860" h="205384">
                <a:moveTo>
                  <a:pt x="17859" y="0"/>
                </a:moveTo>
                <a:lnTo>
                  <a:pt x="8929" y="0"/>
                </a:lnTo>
                <a:lnTo>
                  <a:pt x="8929" y="0"/>
                </a:lnTo>
                <a:lnTo>
                  <a:pt x="0" y="8930"/>
                </a:lnTo>
                <a:lnTo>
                  <a:pt x="0" y="26789"/>
                </a:lnTo>
                <a:lnTo>
                  <a:pt x="0" y="53578"/>
                </a:lnTo>
                <a:lnTo>
                  <a:pt x="0" y="80367"/>
                </a:lnTo>
                <a:lnTo>
                  <a:pt x="0" y="116086"/>
                </a:lnTo>
                <a:lnTo>
                  <a:pt x="0" y="142875"/>
                </a:lnTo>
                <a:lnTo>
                  <a:pt x="0" y="169664"/>
                </a:lnTo>
                <a:lnTo>
                  <a:pt x="0" y="187523"/>
                </a:lnTo>
                <a:lnTo>
                  <a:pt x="0" y="205383"/>
                </a:lnTo>
                <a:lnTo>
                  <a:pt x="0" y="205383"/>
                </a:lnTo>
                <a:lnTo>
                  <a:pt x="0" y="205383"/>
                </a:lnTo>
                <a:lnTo>
                  <a:pt x="0" y="187523"/>
                </a:lnTo>
                <a:lnTo>
                  <a:pt x="8929" y="160734"/>
                </a:lnTo>
                <a:lnTo>
                  <a:pt x="892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2" name="Freeform 27661"/>
          <p:cNvSpPr/>
          <p:nvPr/>
        </p:nvSpPr>
        <p:spPr bwMode="auto">
          <a:xfrm>
            <a:off x="7036594" y="4607718"/>
            <a:ext cx="98227" cy="116087"/>
          </a:xfrm>
          <a:custGeom>
            <a:avLst/>
            <a:gdLst/>
            <a:ahLst/>
            <a:cxnLst/>
            <a:rect l="0" t="0" r="0" b="0"/>
            <a:pathLst>
              <a:path w="98227" h="116087">
                <a:moveTo>
                  <a:pt x="17859" y="0"/>
                </a:moveTo>
                <a:lnTo>
                  <a:pt x="17859" y="8930"/>
                </a:lnTo>
                <a:lnTo>
                  <a:pt x="17859" y="17860"/>
                </a:lnTo>
                <a:lnTo>
                  <a:pt x="17859" y="35719"/>
                </a:lnTo>
                <a:lnTo>
                  <a:pt x="8929" y="53578"/>
                </a:lnTo>
                <a:lnTo>
                  <a:pt x="8929" y="71438"/>
                </a:lnTo>
                <a:lnTo>
                  <a:pt x="0" y="89297"/>
                </a:lnTo>
                <a:lnTo>
                  <a:pt x="0" y="107157"/>
                </a:lnTo>
                <a:lnTo>
                  <a:pt x="0" y="116086"/>
                </a:lnTo>
                <a:lnTo>
                  <a:pt x="8929" y="116086"/>
                </a:lnTo>
                <a:lnTo>
                  <a:pt x="17859" y="107157"/>
                </a:lnTo>
                <a:lnTo>
                  <a:pt x="35719" y="98227"/>
                </a:lnTo>
                <a:lnTo>
                  <a:pt x="53578" y="80368"/>
                </a:lnTo>
                <a:lnTo>
                  <a:pt x="71437" y="62508"/>
                </a:lnTo>
                <a:lnTo>
                  <a:pt x="89297" y="44649"/>
                </a:lnTo>
                <a:lnTo>
                  <a:pt x="98226" y="26789"/>
                </a:lnTo>
                <a:lnTo>
                  <a:pt x="98226" y="8930"/>
                </a:lnTo>
                <a:lnTo>
                  <a:pt x="98226" y="8930"/>
                </a:lnTo>
                <a:lnTo>
                  <a:pt x="89297" y="8930"/>
                </a:lnTo>
                <a:lnTo>
                  <a:pt x="71437" y="17860"/>
                </a:lnTo>
                <a:lnTo>
                  <a:pt x="44648" y="35719"/>
                </a:lnTo>
                <a:lnTo>
                  <a:pt x="26789" y="53578"/>
                </a:lnTo>
                <a:lnTo>
                  <a:pt x="17859" y="62508"/>
                </a:lnTo>
                <a:lnTo>
                  <a:pt x="8929" y="71438"/>
                </a:lnTo>
                <a:lnTo>
                  <a:pt x="8929" y="71438"/>
                </a:lnTo>
                <a:lnTo>
                  <a:pt x="17859" y="71438"/>
                </a:lnTo>
                <a:lnTo>
                  <a:pt x="35719" y="53578"/>
                </a:lnTo>
                <a:lnTo>
                  <a:pt x="62508" y="44649"/>
                </a:lnTo>
                <a:lnTo>
                  <a:pt x="6250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3" name="Freeform 27662"/>
          <p:cNvSpPr/>
          <p:nvPr/>
        </p:nvSpPr>
        <p:spPr bwMode="auto">
          <a:xfrm>
            <a:off x="7197328" y="4589859"/>
            <a:ext cx="80368" cy="116087"/>
          </a:xfrm>
          <a:custGeom>
            <a:avLst/>
            <a:gdLst/>
            <a:ahLst/>
            <a:cxnLst/>
            <a:rect l="0" t="0" r="0" b="0"/>
            <a:pathLst>
              <a:path w="80368" h="116087">
                <a:moveTo>
                  <a:pt x="26789" y="0"/>
                </a:moveTo>
                <a:lnTo>
                  <a:pt x="26789" y="0"/>
                </a:lnTo>
                <a:lnTo>
                  <a:pt x="26789" y="8930"/>
                </a:lnTo>
                <a:lnTo>
                  <a:pt x="26789" y="8930"/>
                </a:lnTo>
                <a:lnTo>
                  <a:pt x="17860" y="17859"/>
                </a:lnTo>
                <a:lnTo>
                  <a:pt x="17860" y="35719"/>
                </a:lnTo>
                <a:lnTo>
                  <a:pt x="8930" y="53578"/>
                </a:lnTo>
                <a:lnTo>
                  <a:pt x="8930" y="71437"/>
                </a:lnTo>
                <a:lnTo>
                  <a:pt x="0" y="89297"/>
                </a:lnTo>
                <a:lnTo>
                  <a:pt x="0" y="98227"/>
                </a:lnTo>
                <a:lnTo>
                  <a:pt x="8930" y="107156"/>
                </a:lnTo>
                <a:lnTo>
                  <a:pt x="17860" y="116086"/>
                </a:lnTo>
                <a:lnTo>
                  <a:pt x="26789" y="107156"/>
                </a:lnTo>
                <a:lnTo>
                  <a:pt x="44649" y="98227"/>
                </a:lnTo>
                <a:lnTo>
                  <a:pt x="62508" y="80367"/>
                </a:lnTo>
                <a:lnTo>
                  <a:pt x="80367" y="62508"/>
                </a:lnTo>
                <a:lnTo>
                  <a:pt x="8036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4" name="Freeform 27663"/>
          <p:cNvSpPr/>
          <p:nvPr/>
        </p:nvSpPr>
        <p:spPr bwMode="auto">
          <a:xfrm>
            <a:off x="7268766" y="4420195"/>
            <a:ext cx="303610" cy="339329"/>
          </a:xfrm>
          <a:custGeom>
            <a:avLst/>
            <a:gdLst/>
            <a:ahLst/>
            <a:cxnLst/>
            <a:rect l="0" t="0" r="0" b="0"/>
            <a:pathLst>
              <a:path w="303610" h="339329">
                <a:moveTo>
                  <a:pt x="17859" y="160734"/>
                </a:moveTo>
                <a:lnTo>
                  <a:pt x="17859" y="160734"/>
                </a:lnTo>
                <a:lnTo>
                  <a:pt x="17859" y="169664"/>
                </a:lnTo>
                <a:lnTo>
                  <a:pt x="17859" y="178594"/>
                </a:lnTo>
                <a:lnTo>
                  <a:pt x="8929" y="196453"/>
                </a:lnTo>
                <a:lnTo>
                  <a:pt x="8929" y="205383"/>
                </a:lnTo>
                <a:lnTo>
                  <a:pt x="0" y="223242"/>
                </a:lnTo>
                <a:lnTo>
                  <a:pt x="0" y="241101"/>
                </a:lnTo>
                <a:lnTo>
                  <a:pt x="0" y="258961"/>
                </a:lnTo>
                <a:lnTo>
                  <a:pt x="0" y="267891"/>
                </a:lnTo>
                <a:lnTo>
                  <a:pt x="8929" y="276820"/>
                </a:lnTo>
                <a:lnTo>
                  <a:pt x="8929" y="276820"/>
                </a:lnTo>
                <a:lnTo>
                  <a:pt x="17859" y="267891"/>
                </a:lnTo>
                <a:lnTo>
                  <a:pt x="35718" y="258961"/>
                </a:lnTo>
                <a:lnTo>
                  <a:pt x="44648" y="241101"/>
                </a:lnTo>
                <a:lnTo>
                  <a:pt x="53578" y="214312"/>
                </a:lnTo>
                <a:lnTo>
                  <a:pt x="62507" y="196453"/>
                </a:lnTo>
                <a:lnTo>
                  <a:pt x="71437" y="187523"/>
                </a:lnTo>
                <a:lnTo>
                  <a:pt x="71437" y="187523"/>
                </a:lnTo>
                <a:lnTo>
                  <a:pt x="71437" y="187523"/>
                </a:lnTo>
                <a:lnTo>
                  <a:pt x="71437" y="205383"/>
                </a:lnTo>
                <a:lnTo>
                  <a:pt x="62507" y="223242"/>
                </a:lnTo>
                <a:lnTo>
                  <a:pt x="62507" y="241101"/>
                </a:lnTo>
                <a:lnTo>
                  <a:pt x="62507" y="258961"/>
                </a:lnTo>
                <a:lnTo>
                  <a:pt x="71437" y="267891"/>
                </a:lnTo>
                <a:lnTo>
                  <a:pt x="71437" y="276820"/>
                </a:lnTo>
                <a:lnTo>
                  <a:pt x="89297" y="276820"/>
                </a:lnTo>
                <a:lnTo>
                  <a:pt x="98226" y="267891"/>
                </a:lnTo>
                <a:lnTo>
                  <a:pt x="116086" y="250031"/>
                </a:lnTo>
                <a:lnTo>
                  <a:pt x="133945" y="232172"/>
                </a:lnTo>
                <a:lnTo>
                  <a:pt x="151804" y="196453"/>
                </a:lnTo>
                <a:lnTo>
                  <a:pt x="178593" y="160734"/>
                </a:lnTo>
                <a:lnTo>
                  <a:pt x="196453" y="107156"/>
                </a:lnTo>
                <a:lnTo>
                  <a:pt x="214312" y="62508"/>
                </a:lnTo>
                <a:lnTo>
                  <a:pt x="223242" y="26789"/>
                </a:lnTo>
                <a:lnTo>
                  <a:pt x="232172" y="8930"/>
                </a:lnTo>
                <a:lnTo>
                  <a:pt x="232172" y="0"/>
                </a:lnTo>
                <a:lnTo>
                  <a:pt x="223242" y="8930"/>
                </a:lnTo>
                <a:lnTo>
                  <a:pt x="205382" y="35719"/>
                </a:lnTo>
                <a:lnTo>
                  <a:pt x="178593" y="80367"/>
                </a:lnTo>
                <a:lnTo>
                  <a:pt x="169664" y="133945"/>
                </a:lnTo>
                <a:lnTo>
                  <a:pt x="151804" y="187523"/>
                </a:lnTo>
                <a:lnTo>
                  <a:pt x="151804" y="232172"/>
                </a:lnTo>
                <a:lnTo>
                  <a:pt x="160734" y="276820"/>
                </a:lnTo>
                <a:lnTo>
                  <a:pt x="187523" y="303609"/>
                </a:lnTo>
                <a:lnTo>
                  <a:pt x="214312" y="321469"/>
                </a:lnTo>
                <a:lnTo>
                  <a:pt x="241101" y="339328"/>
                </a:lnTo>
                <a:lnTo>
                  <a:pt x="267890" y="339328"/>
                </a:lnTo>
                <a:lnTo>
                  <a:pt x="294679" y="339328"/>
                </a:lnTo>
                <a:lnTo>
                  <a:pt x="303609" y="330398"/>
                </a:lnTo>
                <a:lnTo>
                  <a:pt x="303609"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5" name="Freeform 27664"/>
          <p:cNvSpPr/>
          <p:nvPr/>
        </p:nvSpPr>
        <p:spPr bwMode="auto">
          <a:xfrm>
            <a:off x="3973711" y="5188148"/>
            <a:ext cx="205384" cy="71439"/>
          </a:xfrm>
          <a:custGeom>
            <a:avLst/>
            <a:gdLst/>
            <a:ahLst/>
            <a:cxnLst/>
            <a:rect l="0" t="0" r="0" b="0"/>
            <a:pathLst>
              <a:path w="205384" h="71439">
                <a:moveTo>
                  <a:pt x="0" y="0"/>
                </a:moveTo>
                <a:lnTo>
                  <a:pt x="0" y="8930"/>
                </a:lnTo>
                <a:lnTo>
                  <a:pt x="0" y="8930"/>
                </a:lnTo>
                <a:lnTo>
                  <a:pt x="8930" y="26790"/>
                </a:lnTo>
                <a:lnTo>
                  <a:pt x="17859" y="44649"/>
                </a:lnTo>
                <a:lnTo>
                  <a:pt x="44648" y="53579"/>
                </a:lnTo>
                <a:lnTo>
                  <a:pt x="71437" y="62508"/>
                </a:lnTo>
                <a:lnTo>
                  <a:pt x="107156" y="71438"/>
                </a:lnTo>
                <a:lnTo>
                  <a:pt x="133945" y="71438"/>
                </a:lnTo>
                <a:lnTo>
                  <a:pt x="160734" y="62508"/>
                </a:lnTo>
                <a:lnTo>
                  <a:pt x="187523" y="62508"/>
                </a:lnTo>
                <a:lnTo>
                  <a:pt x="205383" y="53579"/>
                </a:lnTo>
                <a:lnTo>
                  <a:pt x="205383"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6" name="Freeform 27665"/>
          <p:cNvSpPr/>
          <p:nvPr/>
        </p:nvSpPr>
        <p:spPr bwMode="auto">
          <a:xfrm>
            <a:off x="4027289" y="5411391"/>
            <a:ext cx="205384" cy="35719"/>
          </a:xfrm>
          <a:custGeom>
            <a:avLst/>
            <a:gdLst/>
            <a:ahLst/>
            <a:cxnLst/>
            <a:rect l="0" t="0" r="0" b="0"/>
            <a:pathLst>
              <a:path w="205384" h="35719">
                <a:moveTo>
                  <a:pt x="0" y="0"/>
                </a:moveTo>
                <a:lnTo>
                  <a:pt x="0" y="0"/>
                </a:lnTo>
                <a:lnTo>
                  <a:pt x="8930" y="8929"/>
                </a:lnTo>
                <a:lnTo>
                  <a:pt x="26789" y="17859"/>
                </a:lnTo>
                <a:lnTo>
                  <a:pt x="53578" y="26789"/>
                </a:lnTo>
                <a:lnTo>
                  <a:pt x="89297" y="26789"/>
                </a:lnTo>
                <a:lnTo>
                  <a:pt x="125016" y="26789"/>
                </a:lnTo>
                <a:lnTo>
                  <a:pt x="151805" y="26789"/>
                </a:lnTo>
                <a:lnTo>
                  <a:pt x="178594" y="35718"/>
                </a:lnTo>
                <a:lnTo>
                  <a:pt x="205383" y="35718"/>
                </a:lnTo>
                <a:lnTo>
                  <a:pt x="20538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7" name="Freeform 27666"/>
          <p:cNvSpPr/>
          <p:nvPr/>
        </p:nvSpPr>
        <p:spPr bwMode="auto">
          <a:xfrm>
            <a:off x="6215063" y="4929188"/>
            <a:ext cx="8930" cy="250032"/>
          </a:xfrm>
          <a:custGeom>
            <a:avLst/>
            <a:gdLst/>
            <a:ahLst/>
            <a:cxnLst/>
            <a:rect l="0" t="0" r="0" b="0"/>
            <a:pathLst>
              <a:path w="8930" h="250032">
                <a:moveTo>
                  <a:pt x="8929" y="0"/>
                </a:moveTo>
                <a:lnTo>
                  <a:pt x="8929" y="8929"/>
                </a:lnTo>
                <a:lnTo>
                  <a:pt x="8929" y="8929"/>
                </a:lnTo>
                <a:lnTo>
                  <a:pt x="0" y="26789"/>
                </a:lnTo>
                <a:lnTo>
                  <a:pt x="0" y="44648"/>
                </a:lnTo>
                <a:lnTo>
                  <a:pt x="0" y="71437"/>
                </a:lnTo>
                <a:lnTo>
                  <a:pt x="0" y="107156"/>
                </a:lnTo>
                <a:lnTo>
                  <a:pt x="0" y="142875"/>
                </a:lnTo>
                <a:lnTo>
                  <a:pt x="0" y="169664"/>
                </a:lnTo>
                <a:lnTo>
                  <a:pt x="0" y="196453"/>
                </a:lnTo>
                <a:lnTo>
                  <a:pt x="0" y="214312"/>
                </a:lnTo>
                <a:lnTo>
                  <a:pt x="0" y="232171"/>
                </a:lnTo>
                <a:lnTo>
                  <a:pt x="0" y="241101"/>
                </a:lnTo>
                <a:lnTo>
                  <a:pt x="0" y="250031"/>
                </a:lnTo>
                <a:lnTo>
                  <a:pt x="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8" name="Freeform 27667"/>
          <p:cNvSpPr/>
          <p:nvPr/>
        </p:nvSpPr>
        <p:spPr bwMode="auto">
          <a:xfrm>
            <a:off x="5206008" y="5241727"/>
            <a:ext cx="2500313" cy="89297"/>
          </a:xfrm>
          <a:custGeom>
            <a:avLst/>
            <a:gdLst/>
            <a:ahLst/>
            <a:cxnLst/>
            <a:rect l="0" t="0" r="0" b="0"/>
            <a:pathLst>
              <a:path w="2500313" h="89297">
                <a:moveTo>
                  <a:pt x="8930" y="26789"/>
                </a:moveTo>
                <a:lnTo>
                  <a:pt x="8930" y="26789"/>
                </a:lnTo>
                <a:lnTo>
                  <a:pt x="0" y="26789"/>
                </a:lnTo>
                <a:lnTo>
                  <a:pt x="0" y="35718"/>
                </a:lnTo>
                <a:lnTo>
                  <a:pt x="0" y="44648"/>
                </a:lnTo>
                <a:lnTo>
                  <a:pt x="17859" y="53578"/>
                </a:lnTo>
                <a:lnTo>
                  <a:pt x="53578" y="53578"/>
                </a:lnTo>
                <a:lnTo>
                  <a:pt x="98226" y="53578"/>
                </a:lnTo>
                <a:lnTo>
                  <a:pt x="160734" y="44648"/>
                </a:lnTo>
                <a:lnTo>
                  <a:pt x="232172" y="35718"/>
                </a:lnTo>
                <a:lnTo>
                  <a:pt x="312539" y="26789"/>
                </a:lnTo>
                <a:lnTo>
                  <a:pt x="410765" y="8929"/>
                </a:lnTo>
                <a:lnTo>
                  <a:pt x="526851" y="8929"/>
                </a:lnTo>
                <a:lnTo>
                  <a:pt x="642937" y="0"/>
                </a:lnTo>
                <a:lnTo>
                  <a:pt x="785812" y="8929"/>
                </a:lnTo>
                <a:lnTo>
                  <a:pt x="937617" y="17859"/>
                </a:lnTo>
                <a:lnTo>
                  <a:pt x="1107281" y="35718"/>
                </a:lnTo>
                <a:lnTo>
                  <a:pt x="1294805" y="53578"/>
                </a:lnTo>
                <a:lnTo>
                  <a:pt x="1500187" y="71437"/>
                </a:lnTo>
                <a:lnTo>
                  <a:pt x="1714500" y="89296"/>
                </a:lnTo>
                <a:lnTo>
                  <a:pt x="1919883" y="89296"/>
                </a:lnTo>
                <a:lnTo>
                  <a:pt x="2134195" y="71437"/>
                </a:lnTo>
                <a:lnTo>
                  <a:pt x="2321719" y="53578"/>
                </a:lnTo>
                <a:lnTo>
                  <a:pt x="2500312" y="17859"/>
                </a:lnTo>
                <a:lnTo>
                  <a:pt x="250031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69" name="Freeform 27668"/>
          <p:cNvSpPr/>
          <p:nvPr/>
        </p:nvSpPr>
        <p:spPr bwMode="auto">
          <a:xfrm>
            <a:off x="5054203" y="5464969"/>
            <a:ext cx="44650" cy="312539"/>
          </a:xfrm>
          <a:custGeom>
            <a:avLst/>
            <a:gdLst/>
            <a:ahLst/>
            <a:cxnLst/>
            <a:rect l="0" t="0" r="0" b="0"/>
            <a:pathLst>
              <a:path w="44650" h="312539">
                <a:moveTo>
                  <a:pt x="0" y="0"/>
                </a:moveTo>
                <a:lnTo>
                  <a:pt x="0" y="8929"/>
                </a:lnTo>
                <a:lnTo>
                  <a:pt x="0" y="26789"/>
                </a:lnTo>
                <a:lnTo>
                  <a:pt x="0" y="53578"/>
                </a:lnTo>
                <a:lnTo>
                  <a:pt x="8930" y="89297"/>
                </a:lnTo>
                <a:lnTo>
                  <a:pt x="8930" y="142874"/>
                </a:lnTo>
                <a:lnTo>
                  <a:pt x="17860" y="196452"/>
                </a:lnTo>
                <a:lnTo>
                  <a:pt x="26789" y="241101"/>
                </a:lnTo>
                <a:lnTo>
                  <a:pt x="35719" y="276819"/>
                </a:lnTo>
                <a:lnTo>
                  <a:pt x="44649" y="312538"/>
                </a:lnTo>
                <a:lnTo>
                  <a:pt x="44649" y="3125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0" name="Freeform 27669"/>
          <p:cNvSpPr/>
          <p:nvPr/>
        </p:nvSpPr>
        <p:spPr bwMode="auto">
          <a:xfrm>
            <a:off x="5241727" y="5563195"/>
            <a:ext cx="178594" cy="35719"/>
          </a:xfrm>
          <a:custGeom>
            <a:avLst/>
            <a:gdLst/>
            <a:ahLst/>
            <a:cxnLst/>
            <a:rect l="0" t="0" r="0" b="0"/>
            <a:pathLst>
              <a:path w="178594" h="35719">
                <a:moveTo>
                  <a:pt x="0" y="35718"/>
                </a:moveTo>
                <a:lnTo>
                  <a:pt x="17859" y="35718"/>
                </a:lnTo>
                <a:lnTo>
                  <a:pt x="35718" y="26789"/>
                </a:lnTo>
                <a:lnTo>
                  <a:pt x="62507" y="26789"/>
                </a:lnTo>
                <a:lnTo>
                  <a:pt x="98226" y="17859"/>
                </a:lnTo>
                <a:lnTo>
                  <a:pt x="133945" y="8930"/>
                </a:lnTo>
                <a:lnTo>
                  <a:pt x="160734"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1" name="Freeform 27670"/>
          <p:cNvSpPr/>
          <p:nvPr/>
        </p:nvSpPr>
        <p:spPr bwMode="auto">
          <a:xfrm>
            <a:off x="5670352" y="5375672"/>
            <a:ext cx="232172" cy="71438"/>
          </a:xfrm>
          <a:custGeom>
            <a:avLst/>
            <a:gdLst/>
            <a:ahLst/>
            <a:cxnLst/>
            <a:rect l="0" t="0" r="0" b="0"/>
            <a:pathLst>
              <a:path w="232172" h="71438">
                <a:moveTo>
                  <a:pt x="0" y="71437"/>
                </a:moveTo>
                <a:lnTo>
                  <a:pt x="0" y="71437"/>
                </a:lnTo>
                <a:lnTo>
                  <a:pt x="0" y="71437"/>
                </a:lnTo>
                <a:lnTo>
                  <a:pt x="0" y="62508"/>
                </a:lnTo>
                <a:lnTo>
                  <a:pt x="17859" y="62508"/>
                </a:lnTo>
                <a:lnTo>
                  <a:pt x="26789" y="62508"/>
                </a:lnTo>
                <a:lnTo>
                  <a:pt x="53578" y="53578"/>
                </a:lnTo>
                <a:lnTo>
                  <a:pt x="80367" y="53578"/>
                </a:lnTo>
                <a:lnTo>
                  <a:pt x="107156" y="44648"/>
                </a:lnTo>
                <a:lnTo>
                  <a:pt x="133945" y="35719"/>
                </a:lnTo>
                <a:lnTo>
                  <a:pt x="160734" y="26789"/>
                </a:lnTo>
                <a:lnTo>
                  <a:pt x="187523" y="17859"/>
                </a:lnTo>
                <a:lnTo>
                  <a:pt x="214312" y="8930"/>
                </a:lnTo>
                <a:lnTo>
                  <a:pt x="232171" y="0"/>
                </a:lnTo>
                <a:lnTo>
                  <a:pt x="23217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2" name="Freeform 27671"/>
          <p:cNvSpPr/>
          <p:nvPr/>
        </p:nvSpPr>
        <p:spPr bwMode="auto">
          <a:xfrm>
            <a:off x="5545336" y="5438180"/>
            <a:ext cx="205384" cy="232172"/>
          </a:xfrm>
          <a:custGeom>
            <a:avLst/>
            <a:gdLst/>
            <a:ahLst/>
            <a:cxnLst/>
            <a:rect l="0" t="0" r="0" b="0"/>
            <a:pathLst>
              <a:path w="205384" h="232172">
                <a:moveTo>
                  <a:pt x="71437" y="0"/>
                </a:moveTo>
                <a:lnTo>
                  <a:pt x="62508" y="0"/>
                </a:lnTo>
                <a:lnTo>
                  <a:pt x="53578" y="8929"/>
                </a:lnTo>
                <a:lnTo>
                  <a:pt x="44648" y="17859"/>
                </a:lnTo>
                <a:lnTo>
                  <a:pt x="26789" y="35718"/>
                </a:lnTo>
                <a:lnTo>
                  <a:pt x="17859" y="44648"/>
                </a:lnTo>
                <a:lnTo>
                  <a:pt x="8930" y="71437"/>
                </a:lnTo>
                <a:lnTo>
                  <a:pt x="8930" y="80367"/>
                </a:lnTo>
                <a:lnTo>
                  <a:pt x="0" y="98226"/>
                </a:lnTo>
                <a:lnTo>
                  <a:pt x="0" y="107156"/>
                </a:lnTo>
                <a:lnTo>
                  <a:pt x="0" y="116086"/>
                </a:lnTo>
                <a:lnTo>
                  <a:pt x="8930" y="125015"/>
                </a:lnTo>
                <a:lnTo>
                  <a:pt x="17859" y="125015"/>
                </a:lnTo>
                <a:lnTo>
                  <a:pt x="26789" y="125015"/>
                </a:lnTo>
                <a:lnTo>
                  <a:pt x="44648" y="116086"/>
                </a:lnTo>
                <a:lnTo>
                  <a:pt x="53578" y="116086"/>
                </a:lnTo>
                <a:lnTo>
                  <a:pt x="71437" y="125015"/>
                </a:lnTo>
                <a:lnTo>
                  <a:pt x="89297" y="133945"/>
                </a:lnTo>
                <a:lnTo>
                  <a:pt x="107156" y="160733"/>
                </a:lnTo>
                <a:lnTo>
                  <a:pt x="133945" y="178593"/>
                </a:lnTo>
                <a:lnTo>
                  <a:pt x="151805" y="205382"/>
                </a:lnTo>
                <a:lnTo>
                  <a:pt x="178594" y="214311"/>
                </a:lnTo>
                <a:lnTo>
                  <a:pt x="187523" y="232171"/>
                </a:lnTo>
                <a:lnTo>
                  <a:pt x="205383" y="232171"/>
                </a:lnTo>
                <a:lnTo>
                  <a:pt x="205383" y="223241"/>
                </a:lnTo>
                <a:lnTo>
                  <a:pt x="205383" y="214311"/>
                </a:lnTo>
                <a:lnTo>
                  <a:pt x="178594" y="196452"/>
                </a:lnTo>
                <a:lnTo>
                  <a:pt x="160734" y="187522"/>
                </a:lnTo>
                <a:lnTo>
                  <a:pt x="160734" y="18752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3" name="Freeform 27672"/>
          <p:cNvSpPr/>
          <p:nvPr/>
        </p:nvSpPr>
        <p:spPr bwMode="auto">
          <a:xfrm>
            <a:off x="5589984" y="5652491"/>
            <a:ext cx="151806" cy="98228"/>
          </a:xfrm>
          <a:custGeom>
            <a:avLst/>
            <a:gdLst/>
            <a:ahLst/>
            <a:cxnLst/>
            <a:rect l="0" t="0" r="0" b="0"/>
            <a:pathLst>
              <a:path w="151806" h="98228">
                <a:moveTo>
                  <a:pt x="125016" y="8930"/>
                </a:moveTo>
                <a:lnTo>
                  <a:pt x="125016" y="8930"/>
                </a:lnTo>
                <a:lnTo>
                  <a:pt x="125016" y="8930"/>
                </a:lnTo>
                <a:lnTo>
                  <a:pt x="116086" y="0"/>
                </a:lnTo>
                <a:lnTo>
                  <a:pt x="116086" y="0"/>
                </a:lnTo>
                <a:lnTo>
                  <a:pt x="116086" y="0"/>
                </a:lnTo>
                <a:lnTo>
                  <a:pt x="116086" y="0"/>
                </a:lnTo>
                <a:lnTo>
                  <a:pt x="116086" y="0"/>
                </a:lnTo>
                <a:lnTo>
                  <a:pt x="116086" y="0"/>
                </a:lnTo>
                <a:lnTo>
                  <a:pt x="125016" y="0"/>
                </a:lnTo>
                <a:lnTo>
                  <a:pt x="133946" y="0"/>
                </a:lnTo>
                <a:lnTo>
                  <a:pt x="142875" y="0"/>
                </a:lnTo>
                <a:lnTo>
                  <a:pt x="151805" y="17860"/>
                </a:lnTo>
                <a:lnTo>
                  <a:pt x="151805" y="26789"/>
                </a:lnTo>
                <a:lnTo>
                  <a:pt x="133946" y="53579"/>
                </a:lnTo>
                <a:lnTo>
                  <a:pt x="116086" y="71438"/>
                </a:lnTo>
                <a:lnTo>
                  <a:pt x="89297" y="89297"/>
                </a:lnTo>
                <a:lnTo>
                  <a:pt x="62508" y="98227"/>
                </a:lnTo>
                <a:lnTo>
                  <a:pt x="35719" y="89297"/>
                </a:lnTo>
                <a:lnTo>
                  <a:pt x="8930" y="80368"/>
                </a:lnTo>
                <a:lnTo>
                  <a:pt x="0" y="62508"/>
                </a:lnTo>
                <a:lnTo>
                  <a:pt x="0" y="53579"/>
                </a:lnTo>
                <a:lnTo>
                  <a:pt x="0"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4" name="Freeform 27673"/>
          <p:cNvSpPr/>
          <p:nvPr/>
        </p:nvSpPr>
        <p:spPr bwMode="auto">
          <a:xfrm>
            <a:off x="5339953" y="5741788"/>
            <a:ext cx="35720" cy="26790"/>
          </a:xfrm>
          <a:custGeom>
            <a:avLst/>
            <a:gdLst/>
            <a:ahLst/>
            <a:cxnLst/>
            <a:rect l="0" t="0" r="0" b="0"/>
            <a:pathLst>
              <a:path w="35720" h="26790">
                <a:moveTo>
                  <a:pt x="8930" y="0"/>
                </a:moveTo>
                <a:lnTo>
                  <a:pt x="8930" y="0"/>
                </a:lnTo>
                <a:lnTo>
                  <a:pt x="0" y="8930"/>
                </a:lnTo>
                <a:lnTo>
                  <a:pt x="0" y="17860"/>
                </a:lnTo>
                <a:lnTo>
                  <a:pt x="8930" y="17860"/>
                </a:lnTo>
                <a:lnTo>
                  <a:pt x="26789" y="26789"/>
                </a:lnTo>
                <a:lnTo>
                  <a:pt x="35719" y="1786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5" name="Freeform 27674"/>
          <p:cNvSpPr/>
          <p:nvPr/>
        </p:nvSpPr>
        <p:spPr bwMode="auto">
          <a:xfrm>
            <a:off x="6045398" y="5589984"/>
            <a:ext cx="285751" cy="35719"/>
          </a:xfrm>
          <a:custGeom>
            <a:avLst/>
            <a:gdLst/>
            <a:ahLst/>
            <a:cxnLst/>
            <a:rect l="0" t="0" r="0" b="0"/>
            <a:pathLst>
              <a:path w="285751" h="35719">
                <a:moveTo>
                  <a:pt x="0" y="35718"/>
                </a:moveTo>
                <a:lnTo>
                  <a:pt x="0" y="35718"/>
                </a:lnTo>
                <a:lnTo>
                  <a:pt x="8930" y="35718"/>
                </a:lnTo>
                <a:lnTo>
                  <a:pt x="35719" y="35718"/>
                </a:lnTo>
                <a:lnTo>
                  <a:pt x="71438" y="35718"/>
                </a:lnTo>
                <a:lnTo>
                  <a:pt x="116086" y="26789"/>
                </a:lnTo>
                <a:lnTo>
                  <a:pt x="160735" y="17859"/>
                </a:lnTo>
                <a:lnTo>
                  <a:pt x="205383" y="8929"/>
                </a:lnTo>
                <a:lnTo>
                  <a:pt x="250032"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6" name="Freeform 27675"/>
          <p:cNvSpPr/>
          <p:nvPr/>
        </p:nvSpPr>
        <p:spPr bwMode="auto">
          <a:xfrm>
            <a:off x="6188273" y="5545336"/>
            <a:ext cx="26791" cy="160735"/>
          </a:xfrm>
          <a:custGeom>
            <a:avLst/>
            <a:gdLst/>
            <a:ahLst/>
            <a:cxnLst/>
            <a:rect l="0" t="0" r="0" b="0"/>
            <a:pathLst>
              <a:path w="26791" h="160735">
                <a:moveTo>
                  <a:pt x="26790" y="0"/>
                </a:moveTo>
                <a:lnTo>
                  <a:pt x="17860" y="0"/>
                </a:lnTo>
                <a:lnTo>
                  <a:pt x="17860" y="0"/>
                </a:lnTo>
                <a:lnTo>
                  <a:pt x="8930" y="0"/>
                </a:lnTo>
                <a:lnTo>
                  <a:pt x="0" y="0"/>
                </a:lnTo>
                <a:lnTo>
                  <a:pt x="0" y="17859"/>
                </a:lnTo>
                <a:lnTo>
                  <a:pt x="8930" y="44648"/>
                </a:lnTo>
                <a:lnTo>
                  <a:pt x="17860" y="80366"/>
                </a:lnTo>
                <a:lnTo>
                  <a:pt x="26790" y="125015"/>
                </a:lnTo>
                <a:lnTo>
                  <a:pt x="26790" y="160734"/>
                </a:lnTo>
                <a:lnTo>
                  <a:pt x="2679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7" name="Freeform 27676"/>
          <p:cNvSpPr/>
          <p:nvPr/>
        </p:nvSpPr>
        <p:spPr bwMode="auto">
          <a:xfrm>
            <a:off x="6920508" y="5393531"/>
            <a:ext cx="205384" cy="35720"/>
          </a:xfrm>
          <a:custGeom>
            <a:avLst/>
            <a:gdLst/>
            <a:ahLst/>
            <a:cxnLst/>
            <a:rect l="0" t="0" r="0" b="0"/>
            <a:pathLst>
              <a:path w="205384" h="35720">
                <a:moveTo>
                  <a:pt x="0" y="35719"/>
                </a:moveTo>
                <a:lnTo>
                  <a:pt x="0" y="35719"/>
                </a:lnTo>
                <a:lnTo>
                  <a:pt x="0" y="35719"/>
                </a:lnTo>
                <a:lnTo>
                  <a:pt x="0" y="35719"/>
                </a:lnTo>
                <a:lnTo>
                  <a:pt x="8930" y="35719"/>
                </a:lnTo>
                <a:lnTo>
                  <a:pt x="26789" y="35719"/>
                </a:lnTo>
                <a:lnTo>
                  <a:pt x="35719" y="35719"/>
                </a:lnTo>
                <a:lnTo>
                  <a:pt x="62508" y="35719"/>
                </a:lnTo>
                <a:lnTo>
                  <a:pt x="80367" y="35719"/>
                </a:lnTo>
                <a:lnTo>
                  <a:pt x="116086" y="35719"/>
                </a:lnTo>
                <a:lnTo>
                  <a:pt x="142875" y="26789"/>
                </a:lnTo>
                <a:lnTo>
                  <a:pt x="169664" y="17860"/>
                </a:lnTo>
                <a:lnTo>
                  <a:pt x="187523"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8" name="Freeform 27677"/>
          <p:cNvSpPr/>
          <p:nvPr/>
        </p:nvSpPr>
        <p:spPr bwMode="auto">
          <a:xfrm>
            <a:off x="6822281" y="5473898"/>
            <a:ext cx="187525" cy="107157"/>
          </a:xfrm>
          <a:custGeom>
            <a:avLst/>
            <a:gdLst/>
            <a:ahLst/>
            <a:cxnLst/>
            <a:rect l="0" t="0" r="0" b="0"/>
            <a:pathLst>
              <a:path w="187525" h="107157">
                <a:moveTo>
                  <a:pt x="44649" y="0"/>
                </a:moveTo>
                <a:lnTo>
                  <a:pt x="44649" y="8930"/>
                </a:lnTo>
                <a:lnTo>
                  <a:pt x="26789" y="8930"/>
                </a:lnTo>
                <a:lnTo>
                  <a:pt x="17860" y="17860"/>
                </a:lnTo>
                <a:lnTo>
                  <a:pt x="8930" y="26790"/>
                </a:lnTo>
                <a:lnTo>
                  <a:pt x="0" y="35719"/>
                </a:lnTo>
                <a:lnTo>
                  <a:pt x="0" y="35719"/>
                </a:lnTo>
                <a:lnTo>
                  <a:pt x="0" y="35719"/>
                </a:lnTo>
                <a:lnTo>
                  <a:pt x="0" y="35719"/>
                </a:lnTo>
                <a:lnTo>
                  <a:pt x="8930" y="35719"/>
                </a:lnTo>
                <a:lnTo>
                  <a:pt x="26789" y="35719"/>
                </a:lnTo>
                <a:lnTo>
                  <a:pt x="44649" y="35719"/>
                </a:lnTo>
                <a:lnTo>
                  <a:pt x="71438" y="44649"/>
                </a:lnTo>
                <a:lnTo>
                  <a:pt x="89297" y="44649"/>
                </a:lnTo>
                <a:lnTo>
                  <a:pt x="116086" y="62508"/>
                </a:lnTo>
                <a:lnTo>
                  <a:pt x="142875" y="71438"/>
                </a:lnTo>
                <a:lnTo>
                  <a:pt x="160735" y="89297"/>
                </a:lnTo>
                <a:lnTo>
                  <a:pt x="169664" y="98227"/>
                </a:lnTo>
                <a:lnTo>
                  <a:pt x="187524" y="107156"/>
                </a:lnTo>
                <a:lnTo>
                  <a:pt x="187524" y="107156"/>
                </a:lnTo>
                <a:lnTo>
                  <a:pt x="187524" y="98227"/>
                </a:lnTo>
                <a:lnTo>
                  <a:pt x="178594" y="98227"/>
                </a:lnTo>
                <a:lnTo>
                  <a:pt x="160735" y="80368"/>
                </a:lnTo>
                <a:lnTo>
                  <a:pt x="142875" y="62508"/>
                </a:lnTo>
                <a:lnTo>
                  <a:pt x="125016" y="44649"/>
                </a:lnTo>
                <a:lnTo>
                  <a:pt x="98227" y="44649"/>
                </a:lnTo>
                <a:lnTo>
                  <a:pt x="9822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79" name="Freeform 27678"/>
          <p:cNvSpPr/>
          <p:nvPr/>
        </p:nvSpPr>
        <p:spPr bwMode="auto">
          <a:xfrm>
            <a:off x="6902648" y="5589984"/>
            <a:ext cx="53580" cy="35719"/>
          </a:xfrm>
          <a:custGeom>
            <a:avLst/>
            <a:gdLst/>
            <a:ahLst/>
            <a:cxnLst/>
            <a:rect l="0" t="0" r="0" b="0"/>
            <a:pathLst>
              <a:path w="53580" h="35719">
                <a:moveTo>
                  <a:pt x="53579" y="0"/>
                </a:moveTo>
                <a:lnTo>
                  <a:pt x="53579" y="0"/>
                </a:lnTo>
                <a:lnTo>
                  <a:pt x="53579" y="0"/>
                </a:lnTo>
                <a:lnTo>
                  <a:pt x="53579" y="8929"/>
                </a:lnTo>
                <a:lnTo>
                  <a:pt x="53579" y="8929"/>
                </a:lnTo>
                <a:lnTo>
                  <a:pt x="44649" y="17859"/>
                </a:lnTo>
                <a:lnTo>
                  <a:pt x="35719" y="26789"/>
                </a:lnTo>
                <a:lnTo>
                  <a:pt x="26790" y="26789"/>
                </a:lnTo>
                <a:lnTo>
                  <a:pt x="17860" y="35718"/>
                </a:lnTo>
                <a:lnTo>
                  <a:pt x="8930" y="35718"/>
                </a:lnTo>
                <a:lnTo>
                  <a:pt x="8930" y="2678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2" name="Freeform 885791"/>
          <p:cNvSpPr/>
          <p:nvPr/>
        </p:nvSpPr>
        <p:spPr bwMode="auto">
          <a:xfrm>
            <a:off x="6732984" y="5598913"/>
            <a:ext cx="8931" cy="8931"/>
          </a:xfrm>
          <a:custGeom>
            <a:avLst/>
            <a:gdLst/>
            <a:ahLst/>
            <a:cxnLst/>
            <a:rect l="0" t="0" r="0" b="0"/>
            <a:pathLst>
              <a:path w="8931" h="8931">
                <a:moveTo>
                  <a:pt x="8930" y="8930"/>
                </a:moveTo>
                <a:lnTo>
                  <a:pt x="0" y="8930"/>
                </a:lnTo>
                <a:lnTo>
                  <a:pt x="0" y="8930"/>
                </a:lnTo>
                <a:lnTo>
                  <a:pt x="0" y="8930"/>
                </a:lnTo>
                <a:lnTo>
                  <a:pt x="0" y="8930"/>
                </a:lnTo>
                <a:lnTo>
                  <a:pt x="0" y="8930"/>
                </a:lnTo>
                <a:lnTo>
                  <a:pt x="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3" name="Freeform 885792"/>
          <p:cNvSpPr/>
          <p:nvPr/>
        </p:nvSpPr>
        <p:spPr bwMode="auto">
          <a:xfrm>
            <a:off x="6518672" y="5697140"/>
            <a:ext cx="928688" cy="80368"/>
          </a:xfrm>
          <a:custGeom>
            <a:avLst/>
            <a:gdLst/>
            <a:ahLst/>
            <a:cxnLst/>
            <a:rect l="0" t="0" r="0" b="0"/>
            <a:pathLst>
              <a:path w="928688" h="80368">
                <a:moveTo>
                  <a:pt x="0" y="80367"/>
                </a:moveTo>
                <a:lnTo>
                  <a:pt x="17859" y="80367"/>
                </a:lnTo>
                <a:lnTo>
                  <a:pt x="44648" y="80367"/>
                </a:lnTo>
                <a:lnTo>
                  <a:pt x="98226" y="71437"/>
                </a:lnTo>
                <a:lnTo>
                  <a:pt x="151805" y="53578"/>
                </a:lnTo>
                <a:lnTo>
                  <a:pt x="223242" y="44648"/>
                </a:lnTo>
                <a:lnTo>
                  <a:pt x="294680" y="26789"/>
                </a:lnTo>
                <a:lnTo>
                  <a:pt x="375047" y="17859"/>
                </a:lnTo>
                <a:lnTo>
                  <a:pt x="455414" y="8930"/>
                </a:lnTo>
                <a:lnTo>
                  <a:pt x="544711" y="0"/>
                </a:lnTo>
                <a:lnTo>
                  <a:pt x="625078" y="0"/>
                </a:lnTo>
                <a:lnTo>
                  <a:pt x="705445" y="8930"/>
                </a:lnTo>
                <a:lnTo>
                  <a:pt x="776883" y="17859"/>
                </a:lnTo>
                <a:lnTo>
                  <a:pt x="839391" y="26789"/>
                </a:lnTo>
                <a:lnTo>
                  <a:pt x="892969" y="35719"/>
                </a:lnTo>
                <a:lnTo>
                  <a:pt x="928687" y="35719"/>
                </a:lnTo>
                <a:lnTo>
                  <a:pt x="92868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4" name="Freeform 885793"/>
          <p:cNvSpPr/>
          <p:nvPr/>
        </p:nvSpPr>
        <p:spPr bwMode="auto">
          <a:xfrm>
            <a:off x="6768703" y="5831085"/>
            <a:ext cx="17861" cy="169665"/>
          </a:xfrm>
          <a:custGeom>
            <a:avLst/>
            <a:gdLst/>
            <a:ahLst/>
            <a:cxnLst/>
            <a:rect l="0" t="0" r="0" b="0"/>
            <a:pathLst>
              <a:path w="17861" h="169665">
                <a:moveTo>
                  <a:pt x="17860" y="0"/>
                </a:moveTo>
                <a:lnTo>
                  <a:pt x="17860" y="0"/>
                </a:lnTo>
                <a:lnTo>
                  <a:pt x="8930" y="8930"/>
                </a:lnTo>
                <a:lnTo>
                  <a:pt x="8930" y="17860"/>
                </a:lnTo>
                <a:lnTo>
                  <a:pt x="8930" y="26789"/>
                </a:lnTo>
                <a:lnTo>
                  <a:pt x="0" y="44649"/>
                </a:lnTo>
                <a:lnTo>
                  <a:pt x="0" y="62508"/>
                </a:lnTo>
                <a:lnTo>
                  <a:pt x="0" y="80367"/>
                </a:lnTo>
                <a:lnTo>
                  <a:pt x="0" y="98227"/>
                </a:lnTo>
                <a:lnTo>
                  <a:pt x="0" y="125016"/>
                </a:lnTo>
                <a:lnTo>
                  <a:pt x="0" y="142875"/>
                </a:lnTo>
                <a:lnTo>
                  <a:pt x="0" y="160735"/>
                </a:lnTo>
                <a:lnTo>
                  <a:pt x="0" y="169664"/>
                </a:lnTo>
                <a:lnTo>
                  <a:pt x="8930" y="169664"/>
                </a:lnTo>
                <a:lnTo>
                  <a:pt x="8930" y="169664"/>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5" name="Freeform 885794"/>
          <p:cNvSpPr/>
          <p:nvPr/>
        </p:nvSpPr>
        <p:spPr bwMode="auto">
          <a:xfrm>
            <a:off x="6920508" y="5938241"/>
            <a:ext cx="26790" cy="35720"/>
          </a:xfrm>
          <a:custGeom>
            <a:avLst/>
            <a:gdLst/>
            <a:ahLst/>
            <a:cxnLst/>
            <a:rect l="0" t="0" r="0" b="0"/>
            <a:pathLst>
              <a:path w="26790" h="35720">
                <a:moveTo>
                  <a:pt x="0" y="0"/>
                </a:moveTo>
                <a:lnTo>
                  <a:pt x="0" y="0"/>
                </a:lnTo>
                <a:lnTo>
                  <a:pt x="0" y="8930"/>
                </a:lnTo>
                <a:lnTo>
                  <a:pt x="0" y="17860"/>
                </a:lnTo>
                <a:lnTo>
                  <a:pt x="8930" y="26789"/>
                </a:lnTo>
                <a:lnTo>
                  <a:pt x="8930" y="26789"/>
                </a:lnTo>
                <a:lnTo>
                  <a:pt x="17859" y="35719"/>
                </a:lnTo>
                <a:lnTo>
                  <a:pt x="26789" y="35719"/>
                </a:lnTo>
                <a:lnTo>
                  <a:pt x="267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6" name="Freeform 885795"/>
          <p:cNvSpPr/>
          <p:nvPr/>
        </p:nvSpPr>
        <p:spPr bwMode="auto">
          <a:xfrm>
            <a:off x="7009805" y="5840015"/>
            <a:ext cx="178594" cy="178595"/>
          </a:xfrm>
          <a:custGeom>
            <a:avLst/>
            <a:gdLst/>
            <a:ahLst/>
            <a:cxnLst/>
            <a:rect l="0" t="0" r="0" b="0"/>
            <a:pathLst>
              <a:path w="178594" h="178595">
                <a:moveTo>
                  <a:pt x="0" y="0"/>
                </a:moveTo>
                <a:lnTo>
                  <a:pt x="0" y="0"/>
                </a:lnTo>
                <a:lnTo>
                  <a:pt x="0" y="0"/>
                </a:lnTo>
                <a:lnTo>
                  <a:pt x="0" y="0"/>
                </a:lnTo>
                <a:lnTo>
                  <a:pt x="0" y="0"/>
                </a:lnTo>
                <a:lnTo>
                  <a:pt x="0" y="8930"/>
                </a:lnTo>
                <a:lnTo>
                  <a:pt x="0" y="17859"/>
                </a:lnTo>
                <a:lnTo>
                  <a:pt x="8929" y="35719"/>
                </a:lnTo>
                <a:lnTo>
                  <a:pt x="8929" y="53578"/>
                </a:lnTo>
                <a:lnTo>
                  <a:pt x="17859" y="71437"/>
                </a:lnTo>
                <a:lnTo>
                  <a:pt x="17859" y="89297"/>
                </a:lnTo>
                <a:lnTo>
                  <a:pt x="26789" y="116086"/>
                </a:lnTo>
                <a:lnTo>
                  <a:pt x="44648" y="133945"/>
                </a:lnTo>
                <a:lnTo>
                  <a:pt x="53578" y="151805"/>
                </a:lnTo>
                <a:lnTo>
                  <a:pt x="71437" y="151805"/>
                </a:lnTo>
                <a:lnTo>
                  <a:pt x="89297" y="160734"/>
                </a:lnTo>
                <a:lnTo>
                  <a:pt x="116086" y="160734"/>
                </a:lnTo>
                <a:lnTo>
                  <a:pt x="133945" y="142875"/>
                </a:lnTo>
                <a:lnTo>
                  <a:pt x="151804" y="125015"/>
                </a:lnTo>
                <a:lnTo>
                  <a:pt x="160734" y="107156"/>
                </a:lnTo>
                <a:lnTo>
                  <a:pt x="169664" y="89297"/>
                </a:lnTo>
                <a:lnTo>
                  <a:pt x="178593" y="71437"/>
                </a:lnTo>
                <a:lnTo>
                  <a:pt x="169664" y="62508"/>
                </a:lnTo>
                <a:lnTo>
                  <a:pt x="169664" y="62508"/>
                </a:lnTo>
                <a:lnTo>
                  <a:pt x="160734" y="71437"/>
                </a:lnTo>
                <a:lnTo>
                  <a:pt x="151804" y="89297"/>
                </a:lnTo>
                <a:lnTo>
                  <a:pt x="142875" y="116086"/>
                </a:lnTo>
                <a:lnTo>
                  <a:pt x="133945" y="142875"/>
                </a:lnTo>
                <a:lnTo>
                  <a:pt x="125015" y="169664"/>
                </a:lnTo>
                <a:lnTo>
                  <a:pt x="125015" y="178594"/>
                </a:lnTo>
                <a:lnTo>
                  <a:pt x="12501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7" name="Freeform 885796"/>
          <p:cNvSpPr/>
          <p:nvPr/>
        </p:nvSpPr>
        <p:spPr bwMode="auto">
          <a:xfrm>
            <a:off x="7804547" y="107156"/>
            <a:ext cx="937617" cy="1089423"/>
          </a:xfrm>
          <a:custGeom>
            <a:avLst/>
            <a:gdLst/>
            <a:ahLst/>
            <a:cxnLst/>
            <a:rect l="0" t="0" r="0" b="0"/>
            <a:pathLst>
              <a:path w="937617" h="1089423">
                <a:moveTo>
                  <a:pt x="919757" y="80367"/>
                </a:moveTo>
                <a:lnTo>
                  <a:pt x="928687" y="80367"/>
                </a:lnTo>
                <a:lnTo>
                  <a:pt x="937616" y="71438"/>
                </a:lnTo>
                <a:lnTo>
                  <a:pt x="937616" y="71438"/>
                </a:lnTo>
                <a:lnTo>
                  <a:pt x="937616" y="62508"/>
                </a:lnTo>
                <a:lnTo>
                  <a:pt x="937616" y="53578"/>
                </a:lnTo>
                <a:lnTo>
                  <a:pt x="937616" y="53578"/>
                </a:lnTo>
                <a:lnTo>
                  <a:pt x="928687" y="44649"/>
                </a:lnTo>
                <a:lnTo>
                  <a:pt x="928687" y="35719"/>
                </a:lnTo>
                <a:lnTo>
                  <a:pt x="910827" y="26789"/>
                </a:lnTo>
                <a:lnTo>
                  <a:pt x="901898" y="17860"/>
                </a:lnTo>
                <a:lnTo>
                  <a:pt x="875108" y="8930"/>
                </a:lnTo>
                <a:lnTo>
                  <a:pt x="857249" y="8930"/>
                </a:lnTo>
                <a:lnTo>
                  <a:pt x="830460" y="0"/>
                </a:lnTo>
                <a:lnTo>
                  <a:pt x="803671" y="0"/>
                </a:lnTo>
                <a:lnTo>
                  <a:pt x="776882" y="0"/>
                </a:lnTo>
                <a:lnTo>
                  <a:pt x="741163" y="8930"/>
                </a:lnTo>
                <a:lnTo>
                  <a:pt x="705444" y="17860"/>
                </a:lnTo>
                <a:lnTo>
                  <a:pt x="651866" y="35719"/>
                </a:lnTo>
                <a:lnTo>
                  <a:pt x="535780" y="80367"/>
                </a:lnTo>
                <a:lnTo>
                  <a:pt x="410765" y="133946"/>
                </a:lnTo>
                <a:lnTo>
                  <a:pt x="285750" y="196453"/>
                </a:lnTo>
                <a:lnTo>
                  <a:pt x="178594" y="276821"/>
                </a:lnTo>
                <a:lnTo>
                  <a:pt x="98226" y="357188"/>
                </a:lnTo>
                <a:lnTo>
                  <a:pt x="44648" y="446485"/>
                </a:lnTo>
                <a:lnTo>
                  <a:pt x="8930" y="544711"/>
                </a:lnTo>
                <a:lnTo>
                  <a:pt x="0" y="642938"/>
                </a:lnTo>
                <a:lnTo>
                  <a:pt x="8930" y="732235"/>
                </a:lnTo>
                <a:lnTo>
                  <a:pt x="35719" y="830461"/>
                </a:lnTo>
                <a:lnTo>
                  <a:pt x="80367" y="910828"/>
                </a:lnTo>
                <a:lnTo>
                  <a:pt x="151805" y="991195"/>
                </a:lnTo>
                <a:lnTo>
                  <a:pt x="241101" y="1044774"/>
                </a:lnTo>
                <a:lnTo>
                  <a:pt x="339328" y="1080492"/>
                </a:lnTo>
                <a:lnTo>
                  <a:pt x="446483" y="1089422"/>
                </a:lnTo>
                <a:lnTo>
                  <a:pt x="544710" y="1089422"/>
                </a:lnTo>
                <a:lnTo>
                  <a:pt x="634007" y="1062633"/>
                </a:lnTo>
                <a:lnTo>
                  <a:pt x="714374" y="1026914"/>
                </a:lnTo>
                <a:lnTo>
                  <a:pt x="785812" y="973336"/>
                </a:lnTo>
                <a:lnTo>
                  <a:pt x="785812" y="9733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5798" name="Freeform 885797"/>
          <p:cNvSpPr/>
          <p:nvPr/>
        </p:nvSpPr>
        <p:spPr bwMode="auto">
          <a:xfrm>
            <a:off x="7509867" y="2848570"/>
            <a:ext cx="410767" cy="151806"/>
          </a:xfrm>
          <a:custGeom>
            <a:avLst/>
            <a:gdLst/>
            <a:ahLst/>
            <a:cxnLst/>
            <a:rect l="0" t="0" r="0" b="0"/>
            <a:pathLst>
              <a:path w="410767" h="151806">
                <a:moveTo>
                  <a:pt x="0" y="151805"/>
                </a:moveTo>
                <a:lnTo>
                  <a:pt x="44649" y="142875"/>
                </a:lnTo>
                <a:lnTo>
                  <a:pt x="125016" y="116086"/>
                </a:lnTo>
                <a:lnTo>
                  <a:pt x="223242" y="80367"/>
                </a:lnTo>
                <a:lnTo>
                  <a:pt x="321469" y="44648"/>
                </a:lnTo>
                <a:lnTo>
                  <a:pt x="410766" y="0"/>
                </a:lnTo>
                <a:lnTo>
                  <a:pt x="41076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4813" y="0"/>
            <a:ext cx="8716962" cy="781050"/>
          </a:xfrm>
        </p:spPr>
        <p:txBody>
          <a:bodyPr/>
          <a:lstStyle/>
          <a:p>
            <a:r>
              <a:rPr lang="en-US" altLang="en-US" sz="3600" smtClean="0"/>
              <a:t>Geometric Means vs Arithmetic Means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48" t="-1284" r="-1542" b="-12369"/>
            </a:stretch>
          </a:blipFill>
        </p:spPr>
        <p:txBody>
          <a:bodyPr/>
          <a:lstStyle/>
          <a:p>
            <a:pPr>
              <a:defRPr/>
            </a:pPr>
            <a:r>
              <a:rPr lang="en-US">
                <a:noFill/>
              </a:rPr>
              <a:t> </a:t>
            </a:r>
          </a:p>
        </p:txBody>
      </p:sp>
      <p:sp>
        <p:nvSpPr>
          <p:cNvPr id="28676"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6527602" y="687586"/>
            <a:ext cx="500063" cy="419696"/>
          </a:xfrm>
          <a:custGeom>
            <a:avLst/>
            <a:gdLst/>
            <a:ahLst/>
            <a:cxnLst/>
            <a:rect l="0" t="0" r="0" b="0"/>
            <a:pathLst>
              <a:path w="500063" h="419696">
                <a:moveTo>
                  <a:pt x="223242" y="44648"/>
                </a:moveTo>
                <a:lnTo>
                  <a:pt x="214312" y="44648"/>
                </a:lnTo>
                <a:lnTo>
                  <a:pt x="214312" y="35719"/>
                </a:lnTo>
                <a:lnTo>
                  <a:pt x="205382" y="35719"/>
                </a:lnTo>
                <a:lnTo>
                  <a:pt x="196453" y="35719"/>
                </a:lnTo>
                <a:lnTo>
                  <a:pt x="196453" y="35719"/>
                </a:lnTo>
                <a:lnTo>
                  <a:pt x="187523" y="35719"/>
                </a:lnTo>
                <a:lnTo>
                  <a:pt x="187523" y="35719"/>
                </a:lnTo>
                <a:lnTo>
                  <a:pt x="196453" y="35719"/>
                </a:lnTo>
                <a:lnTo>
                  <a:pt x="214312" y="35719"/>
                </a:lnTo>
                <a:lnTo>
                  <a:pt x="232171" y="26789"/>
                </a:lnTo>
                <a:lnTo>
                  <a:pt x="267890" y="26789"/>
                </a:lnTo>
                <a:lnTo>
                  <a:pt x="312539" y="17859"/>
                </a:lnTo>
                <a:lnTo>
                  <a:pt x="357187" y="17859"/>
                </a:lnTo>
                <a:lnTo>
                  <a:pt x="392906" y="8930"/>
                </a:lnTo>
                <a:lnTo>
                  <a:pt x="437554" y="8930"/>
                </a:lnTo>
                <a:lnTo>
                  <a:pt x="464343" y="0"/>
                </a:lnTo>
                <a:lnTo>
                  <a:pt x="473273" y="8930"/>
                </a:lnTo>
                <a:lnTo>
                  <a:pt x="473273" y="8930"/>
                </a:lnTo>
                <a:lnTo>
                  <a:pt x="455414" y="17859"/>
                </a:lnTo>
                <a:lnTo>
                  <a:pt x="428625" y="26789"/>
                </a:lnTo>
                <a:lnTo>
                  <a:pt x="392906" y="44648"/>
                </a:lnTo>
                <a:lnTo>
                  <a:pt x="339328" y="53578"/>
                </a:lnTo>
                <a:lnTo>
                  <a:pt x="285750" y="71437"/>
                </a:lnTo>
                <a:lnTo>
                  <a:pt x="232171" y="80367"/>
                </a:lnTo>
                <a:lnTo>
                  <a:pt x="178593" y="98226"/>
                </a:lnTo>
                <a:lnTo>
                  <a:pt x="116086" y="116086"/>
                </a:lnTo>
                <a:lnTo>
                  <a:pt x="71437" y="125015"/>
                </a:lnTo>
                <a:lnTo>
                  <a:pt x="35718" y="142875"/>
                </a:lnTo>
                <a:lnTo>
                  <a:pt x="8929" y="151805"/>
                </a:lnTo>
                <a:lnTo>
                  <a:pt x="0" y="160734"/>
                </a:lnTo>
                <a:lnTo>
                  <a:pt x="8929" y="169664"/>
                </a:lnTo>
                <a:lnTo>
                  <a:pt x="44648" y="178594"/>
                </a:lnTo>
                <a:lnTo>
                  <a:pt x="98226" y="178594"/>
                </a:lnTo>
                <a:lnTo>
                  <a:pt x="151804" y="187523"/>
                </a:lnTo>
                <a:lnTo>
                  <a:pt x="223242" y="187523"/>
                </a:lnTo>
                <a:lnTo>
                  <a:pt x="276820" y="196453"/>
                </a:lnTo>
                <a:lnTo>
                  <a:pt x="321468" y="196453"/>
                </a:lnTo>
                <a:lnTo>
                  <a:pt x="339328" y="214312"/>
                </a:lnTo>
                <a:lnTo>
                  <a:pt x="339328" y="232172"/>
                </a:lnTo>
                <a:lnTo>
                  <a:pt x="321468" y="258961"/>
                </a:lnTo>
                <a:lnTo>
                  <a:pt x="285750" y="285750"/>
                </a:lnTo>
                <a:lnTo>
                  <a:pt x="241101" y="321469"/>
                </a:lnTo>
                <a:lnTo>
                  <a:pt x="187523" y="357187"/>
                </a:lnTo>
                <a:lnTo>
                  <a:pt x="151804" y="383976"/>
                </a:lnTo>
                <a:lnTo>
                  <a:pt x="125015" y="401836"/>
                </a:lnTo>
                <a:lnTo>
                  <a:pt x="125015" y="419695"/>
                </a:lnTo>
                <a:lnTo>
                  <a:pt x="142875" y="419695"/>
                </a:lnTo>
                <a:lnTo>
                  <a:pt x="187523" y="419695"/>
                </a:lnTo>
                <a:lnTo>
                  <a:pt x="241101" y="410765"/>
                </a:lnTo>
                <a:lnTo>
                  <a:pt x="312539" y="401836"/>
                </a:lnTo>
                <a:lnTo>
                  <a:pt x="375046" y="392906"/>
                </a:lnTo>
                <a:lnTo>
                  <a:pt x="437554" y="383976"/>
                </a:lnTo>
                <a:lnTo>
                  <a:pt x="500062" y="375047"/>
                </a:lnTo>
                <a:lnTo>
                  <a:pt x="500062"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732984" y="1232297"/>
            <a:ext cx="71439" cy="80368"/>
          </a:xfrm>
          <a:custGeom>
            <a:avLst/>
            <a:gdLst/>
            <a:ahLst/>
            <a:cxnLst/>
            <a:rect l="0" t="0" r="0" b="0"/>
            <a:pathLst>
              <a:path w="71439" h="80368">
                <a:moveTo>
                  <a:pt x="0" y="0"/>
                </a:moveTo>
                <a:lnTo>
                  <a:pt x="8930" y="8930"/>
                </a:lnTo>
                <a:lnTo>
                  <a:pt x="8930" y="17859"/>
                </a:lnTo>
                <a:lnTo>
                  <a:pt x="17860" y="26789"/>
                </a:lnTo>
                <a:lnTo>
                  <a:pt x="26789" y="35719"/>
                </a:lnTo>
                <a:lnTo>
                  <a:pt x="26789" y="53578"/>
                </a:lnTo>
                <a:lnTo>
                  <a:pt x="35719" y="62508"/>
                </a:lnTo>
                <a:lnTo>
                  <a:pt x="44649" y="71437"/>
                </a:lnTo>
                <a:lnTo>
                  <a:pt x="53579" y="80367"/>
                </a:lnTo>
                <a:lnTo>
                  <a:pt x="53579" y="80367"/>
                </a:lnTo>
                <a:lnTo>
                  <a:pt x="62508" y="71437"/>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670477" y="1134070"/>
            <a:ext cx="80368" cy="35720"/>
          </a:xfrm>
          <a:custGeom>
            <a:avLst/>
            <a:gdLst/>
            <a:ahLst/>
            <a:cxnLst/>
            <a:rect l="0" t="0" r="0" b="0"/>
            <a:pathLst>
              <a:path w="80368" h="35720">
                <a:moveTo>
                  <a:pt x="26789" y="35719"/>
                </a:moveTo>
                <a:lnTo>
                  <a:pt x="17859" y="35719"/>
                </a:lnTo>
                <a:lnTo>
                  <a:pt x="8929" y="35719"/>
                </a:lnTo>
                <a:lnTo>
                  <a:pt x="0" y="35719"/>
                </a:lnTo>
                <a:lnTo>
                  <a:pt x="0" y="26789"/>
                </a:lnTo>
                <a:lnTo>
                  <a:pt x="0" y="26789"/>
                </a:lnTo>
                <a:lnTo>
                  <a:pt x="17859" y="26789"/>
                </a:lnTo>
                <a:lnTo>
                  <a:pt x="35718" y="17860"/>
                </a:lnTo>
                <a:lnTo>
                  <a:pt x="53578" y="893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875859" y="1196578"/>
            <a:ext cx="89298" cy="26790"/>
          </a:xfrm>
          <a:custGeom>
            <a:avLst/>
            <a:gdLst/>
            <a:ahLst/>
            <a:cxnLst/>
            <a:rect l="0" t="0" r="0" b="0"/>
            <a:pathLst>
              <a:path w="89298" h="26790">
                <a:moveTo>
                  <a:pt x="0" y="26789"/>
                </a:moveTo>
                <a:lnTo>
                  <a:pt x="0" y="26789"/>
                </a:lnTo>
                <a:lnTo>
                  <a:pt x="0" y="26789"/>
                </a:lnTo>
                <a:lnTo>
                  <a:pt x="0" y="26789"/>
                </a:lnTo>
                <a:lnTo>
                  <a:pt x="17860" y="17859"/>
                </a:lnTo>
                <a:lnTo>
                  <a:pt x="26789" y="17859"/>
                </a:lnTo>
                <a:lnTo>
                  <a:pt x="44649" y="8930"/>
                </a:lnTo>
                <a:lnTo>
                  <a:pt x="62508" y="8930"/>
                </a:lnTo>
                <a:lnTo>
                  <a:pt x="80368"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902648" y="1259086"/>
            <a:ext cx="89298" cy="17860"/>
          </a:xfrm>
          <a:custGeom>
            <a:avLst/>
            <a:gdLst/>
            <a:ahLst/>
            <a:cxnLst/>
            <a:rect l="0" t="0" r="0" b="0"/>
            <a:pathLst>
              <a:path w="89298" h="17860">
                <a:moveTo>
                  <a:pt x="0" y="0"/>
                </a:moveTo>
                <a:lnTo>
                  <a:pt x="0" y="0"/>
                </a:lnTo>
                <a:lnTo>
                  <a:pt x="0" y="0"/>
                </a:lnTo>
                <a:lnTo>
                  <a:pt x="8930" y="0"/>
                </a:lnTo>
                <a:lnTo>
                  <a:pt x="26790" y="0"/>
                </a:lnTo>
                <a:lnTo>
                  <a:pt x="35719" y="0"/>
                </a:lnTo>
                <a:lnTo>
                  <a:pt x="53579" y="8930"/>
                </a:lnTo>
                <a:lnTo>
                  <a:pt x="62508" y="17859"/>
                </a:lnTo>
                <a:lnTo>
                  <a:pt x="80368" y="17859"/>
                </a:lnTo>
                <a:lnTo>
                  <a:pt x="89297" y="17859"/>
                </a:lnTo>
                <a:lnTo>
                  <a:pt x="8929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045523" y="1160859"/>
            <a:ext cx="35720" cy="116087"/>
          </a:xfrm>
          <a:custGeom>
            <a:avLst/>
            <a:gdLst/>
            <a:ahLst/>
            <a:cxnLst/>
            <a:rect l="0" t="0" r="0" b="0"/>
            <a:pathLst>
              <a:path w="35720" h="116087">
                <a:moveTo>
                  <a:pt x="8930" y="0"/>
                </a:moveTo>
                <a:lnTo>
                  <a:pt x="8930" y="8930"/>
                </a:lnTo>
                <a:lnTo>
                  <a:pt x="8930" y="17860"/>
                </a:lnTo>
                <a:lnTo>
                  <a:pt x="0" y="26789"/>
                </a:lnTo>
                <a:lnTo>
                  <a:pt x="0" y="53578"/>
                </a:lnTo>
                <a:lnTo>
                  <a:pt x="8930" y="71438"/>
                </a:lnTo>
                <a:lnTo>
                  <a:pt x="8930" y="89297"/>
                </a:lnTo>
                <a:lnTo>
                  <a:pt x="8930" y="107157"/>
                </a:lnTo>
                <a:lnTo>
                  <a:pt x="17860" y="116086"/>
                </a:lnTo>
                <a:lnTo>
                  <a:pt x="26790" y="116086"/>
                </a:lnTo>
                <a:lnTo>
                  <a:pt x="26790" y="107157"/>
                </a:lnTo>
                <a:lnTo>
                  <a:pt x="35719" y="98227"/>
                </a:lnTo>
                <a:lnTo>
                  <a:pt x="3571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670477" y="535781"/>
            <a:ext cx="142876" cy="133947"/>
          </a:xfrm>
          <a:custGeom>
            <a:avLst/>
            <a:gdLst/>
            <a:ahLst/>
            <a:cxnLst/>
            <a:rect l="0" t="0" r="0" b="0"/>
            <a:pathLst>
              <a:path w="142876" h="133947">
                <a:moveTo>
                  <a:pt x="0" y="26789"/>
                </a:moveTo>
                <a:lnTo>
                  <a:pt x="0" y="26789"/>
                </a:lnTo>
                <a:lnTo>
                  <a:pt x="0" y="26789"/>
                </a:lnTo>
                <a:lnTo>
                  <a:pt x="0" y="26789"/>
                </a:lnTo>
                <a:lnTo>
                  <a:pt x="0" y="26789"/>
                </a:lnTo>
                <a:lnTo>
                  <a:pt x="0" y="35719"/>
                </a:lnTo>
                <a:lnTo>
                  <a:pt x="0" y="53578"/>
                </a:lnTo>
                <a:lnTo>
                  <a:pt x="0" y="62508"/>
                </a:lnTo>
                <a:lnTo>
                  <a:pt x="0" y="71438"/>
                </a:lnTo>
                <a:lnTo>
                  <a:pt x="8929" y="80367"/>
                </a:lnTo>
                <a:lnTo>
                  <a:pt x="17859" y="89297"/>
                </a:lnTo>
                <a:lnTo>
                  <a:pt x="26789" y="80367"/>
                </a:lnTo>
                <a:lnTo>
                  <a:pt x="35718" y="80367"/>
                </a:lnTo>
                <a:lnTo>
                  <a:pt x="44648" y="62508"/>
                </a:lnTo>
                <a:lnTo>
                  <a:pt x="53578" y="44649"/>
                </a:lnTo>
                <a:lnTo>
                  <a:pt x="62507" y="26789"/>
                </a:lnTo>
                <a:lnTo>
                  <a:pt x="62507" y="8930"/>
                </a:lnTo>
                <a:lnTo>
                  <a:pt x="71437" y="0"/>
                </a:lnTo>
                <a:lnTo>
                  <a:pt x="80367" y="0"/>
                </a:lnTo>
                <a:lnTo>
                  <a:pt x="89296" y="8930"/>
                </a:lnTo>
                <a:lnTo>
                  <a:pt x="89296" y="26789"/>
                </a:lnTo>
                <a:lnTo>
                  <a:pt x="89296" y="53578"/>
                </a:lnTo>
                <a:lnTo>
                  <a:pt x="89296" y="80367"/>
                </a:lnTo>
                <a:lnTo>
                  <a:pt x="98226" y="107157"/>
                </a:lnTo>
                <a:lnTo>
                  <a:pt x="98226" y="125016"/>
                </a:lnTo>
                <a:lnTo>
                  <a:pt x="116086" y="133946"/>
                </a:lnTo>
                <a:lnTo>
                  <a:pt x="125015" y="125016"/>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224117" y="741164"/>
            <a:ext cx="214314" cy="169665"/>
          </a:xfrm>
          <a:custGeom>
            <a:avLst/>
            <a:gdLst/>
            <a:ahLst/>
            <a:cxnLst/>
            <a:rect l="0" t="0" r="0" b="0"/>
            <a:pathLst>
              <a:path w="214314" h="169665">
                <a:moveTo>
                  <a:pt x="8930" y="0"/>
                </a:moveTo>
                <a:lnTo>
                  <a:pt x="8930" y="0"/>
                </a:lnTo>
                <a:lnTo>
                  <a:pt x="0" y="0"/>
                </a:lnTo>
                <a:lnTo>
                  <a:pt x="0" y="0"/>
                </a:lnTo>
                <a:lnTo>
                  <a:pt x="0" y="8930"/>
                </a:lnTo>
                <a:lnTo>
                  <a:pt x="0" y="26789"/>
                </a:lnTo>
                <a:lnTo>
                  <a:pt x="8930" y="53578"/>
                </a:lnTo>
                <a:lnTo>
                  <a:pt x="17860" y="89297"/>
                </a:lnTo>
                <a:lnTo>
                  <a:pt x="35719" y="107156"/>
                </a:lnTo>
                <a:lnTo>
                  <a:pt x="53578" y="133945"/>
                </a:lnTo>
                <a:lnTo>
                  <a:pt x="80367" y="151805"/>
                </a:lnTo>
                <a:lnTo>
                  <a:pt x="107156" y="160734"/>
                </a:lnTo>
                <a:lnTo>
                  <a:pt x="133946" y="169664"/>
                </a:lnTo>
                <a:lnTo>
                  <a:pt x="160735" y="169664"/>
                </a:lnTo>
                <a:lnTo>
                  <a:pt x="178594" y="160734"/>
                </a:lnTo>
                <a:lnTo>
                  <a:pt x="205383" y="151805"/>
                </a:lnTo>
                <a:lnTo>
                  <a:pt x="214313" y="133945"/>
                </a:lnTo>
                <a:lnTo>
                  <a:pt x="214313" y="107156"/>
                </a:lnTo>
                <a:lnTo>
                  <a:pt x="21431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277695" y="723305"/>
            <a:ext cx="98228" cy="250032"/>
          </a:xfrm>
          <a:custGeom>
            <a:avLst/>
            <a:gdLst/>
            <a:ahLst/>
            <a:cxnLst/>
            <a:rect l="0" t="0" r="0" b="0"/>
            <a:pathLst>
              <a:path w="98228" h="250032">
                <a:moveTo>
                  <a:pt x="98227" y="0"/>
                </a:moveTo>
                <a:lnTo>
                  <a:pt x="89297" y="26789"/>
                </a:lnTo>
                <a:lnTo>
                  <a:pt x="62508" y="53578"/>
                </a:lnTo>
                <a:lnTo>
                  <a:pt x="44649" y="98226"/>
                </a:lnTo>
                <a:lnTo>
                  <a:pt x="17860" y="142875"/>
                </a:lnTo>
                <a:lnTo>
                  <a:pt x="8930" y="187523"/>
                </a:lnTo>
                <a:lnTo>
                  <a:pt x="0" y="223242"/>
                </a:lnTo>
                <a:lnTo>
                  <a:pt x="0" y="241101"/>
                </a:lnTo>
                <a:lnTo>
                  <a:pt x="8930" y="250031"/>
                </a:lnTo>
                <a:lnTo>
                  <a:pt x="26789" y="250031"/>
                </a:lnTo>
                <a:lnTo>
                  <a:pt x="53578" y="241101"/>
                </a:lnTo>
                <a:lnTo>
                  <a:pt x="89297" y="214312"/>
                </a:lnTo>
                <a:lnTo>
                  <a:pt x="8929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509867" y="839391"/>
            <a:ext cx="107157" cy="62508"/>
          </a:xfrm>
          <a:custGeom>
            <a:avLst/>
            <a:gdLst/>
            <a:ahLst/>
            <a:cxnLst/>
            <a:rect l="0" t="0" r="0" b="0"/>
            <a:pathLst>
              <a:path w="107157" h="62508">
                <a:moveTo>
                  <a:pt x="17860" y="0"/>
                </a:moveTo>
                <a:lnTo>
                  <a:pt x="8930" y="0"/>
                </a:lnTo>
                <a:lnTo>
                  <a:pt x="8930" y="8929"/>
                </a:lnTo>
                <a:lnTo>
                  <a:pt x="0" y="17859"/>
                </a:lnTo>
                <a:lnTo>
                  <a:pt x="0" y="26789"/>
                </a:lnTo>
                <a:lnTo>
                  <a:pt x="0" y="44648"/>
                </a:lnTo>
                <a:lnTo>
                  <a:pt x="8930" y="53578"/>
                </a:lnTo>
                <a:lnTo>
                  <a:pt x="17860" y="53578"/>
                </a:lnTo>
                <a:lnTo>
                  <a:pt x="35719" y="62507"/>
                </a:lnTo>
                <a:lnTo>
                  <a:pt x="62508" y="53578"/>
                </a:lnTo>
                <a:lnTo>
                  <a:pt x="80367" y="53578"/>
                </a:lnTo>
                <a:lnTo>
                  <a:pt x="98227" y="44648"/>
                </a:lnTo>
                <a:lnTo>
                  <a:pt x="107156" y="26789"/>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456289" y="669727"/>
            <a:ext cx="116087" cy="17860"/>
          </a:xfrm>
          <a:custGeom>
            <a:avLst/>
            <a:gdLst/>
            <a:ahLst/>
            <a:cxnLst/>
            <a:rect l="0" t="0" r="0" b="0"/>
            <a:pathLst>
              <a:path w="116087" h="17860">
                <a:moveTo>
                  <a:pt x="35719" y="0"/>
                </a:moveTo>
                <a:lnTo>
                  <a:pt x="26789" y="0"/>
                </a:lnTo>
                <a:lnTo>
                  <a:pt x="8930" y="8929"/>
                </a:lnTo>
                <a:lnTo>
                  <a:pt x="0" y="8929"/>
                </a:lnTo>
                <a:lnTo>
                  <a:pt x="0" y="8929"/>
                </a:lnTo>
                <a:lnTo>
                  <a:pt x="8930" y="17859"/>
                </a:lnTo>
                <a:lnTo>
                  <a:pt x="35719" y="17859"/>
                </a:lnTo>
                <a:lnTo>
                  <a:pt x="62508" y="17859"/>
                </a:lnTo>
                <a:lnTo>
                  <a:pt x="89297" y="1785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322344" y="392906"/>
            <a:ext cx="919758" cy="1125142"/>
          </a:xfrm>
          <a:custGeom>
            <a:avLst/>
            <a:gdLst/>
            <a:ahLst/>
            <a:cxnLst/>
            <a:rect l="0" t="0" r="0" b="0"/>
            <a:pathLst>
              <a:path w="919758" h="1125142">
                <a:moveTo>
                  <a:pt x="919757" y="0"/>
                </a:moveTo>
                <a:lnTo>
                  <a:pt x="919757" y="0"/>
                </a:lnTo>
                <a:lnTo>
                  <a:pt x="919757" y="0"/>
                </a:lnTo>
                <a:lnTo>
                  <a:pt x="919757" y="0"/>
                </a:lnTo>
                <a:lnTo>
                  <a:pt x="919757" y="0"/>
                </a:lnTo>
                <a:lnTo>
                  <a:pt x="910827" y="0"/>
                </a:lnTo>
                <a:lnTo>
                  <a:pt x="892968" y="8930"/>
                </a:lnTo>
                <a:lnTo>
                  <a:pt x="848320" y="44649"/>
                </a:lnTo>
                <a:lnTo>
                  <a:pt x="776883" y="98227"/>
                </a:lnTo>
                <a:lnTo>
                  <a:pt x="678656" y="187524"/>
                </a:lnTo>
                <a:lnTo>
                  <a:pt x="562570" y="312539"/>
                </a:lnTo>
                <a:lnTo>
                  <a:pt x="437554" y="464344"/>
                </a:lnTo>
                <a:lnTo>
                  <a:pt x="321469" y="616149"/>
                </a:lnTo>
                <a:lnTo>
                  <a:pt x="214312" y="759024"/>
                </a:lnTo>
                <a:lnTo>
                  <a:pt x="125015" y="892969"/>
                </a:lnTo>
                <a:lnTo>
                  <a:pt x="53578" y="1000125"/>
                </a:lnTo>
                <a:lnTo>
                  <a:pt x="8929" y="1071563"/>
                </a:lnTo>
                <a:lnTo>
                  <a:pt x="0" y="1116211"/>
                </a:lnTo>
                <a:lnTo>
                  <a:pt x="8929" y="1125141"/>
                </a:lnTo>
                <a:lnTo>
                  <a:pt x="35719" y="1107281"/>
                </a:lnTo>
                <a:lnTo>
                  <a:pt x="35719" y="110728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875984" y="848320"/>
            <a:ext cx="428626" cy="446486"/>
          </a:xfrm>
          <a:custGeom>
            <a:avLst/>
            <a:gdLst/>
            <a:ahLst/>
            <a:cxnLst/>
            <a:rect l="0" t="0" r="0" b="0"/>
            <a:pathLst>
              <a:path w="428626" h="446486">
                <a:moveTo>
                  <a:pt x="8930" y="0"/>
                </a:moveTo>
                <a:lnTo>
                  <a:pt x="0" y="8930"/>
                </a:lnTo>
                <a:lnTo>
                  <a:pt x="0" y="35719"/>
                </a:lnTo>
                <a:lnTo>
                  <a:pt x="0" y="71438"/>
                </a:lnTo>
                <a:lnTo>
                  <a:pt x="0" y="125016"/>
                </a:lnTo>
                <a:lnTo>
                  <a:pt x="8930" y="178594"/>
                </a:lnTo>
                <a:lnTo>
                  <a:pt x="8930" y="232172"/>
                </a:lnTo>
                <a:lnTo>
                  <a:pt x="17860" y="276821"/>
                </a:lnTo>
                <a:lnTo>
                  <a:pt x="26789" y="321469"/>
                </a:lnTo>
                <a:lnTo>
                  <a:pt x="26789" y="357188"/>
                </a:lnTo>
                <a:lnTo>
                  <a:pt x="26789" y="383977"/>
                </a:lnTo>
                <a:lnTo>
                  <a:pt x="26789" y="392907"/>
                </a:lnTo>
                <a:lnTo>
                  <a:pt x="35719" y="383977"/>
                </a:lnTo>
                <a:lnTo>
                  <a:pt x="35719" y="357188"/>
                </a:lnTo>
                <a:lnTo>
                  <a:pt x="53579" y="303610"/>
                </a:lnTo>
                <a:lnTo>
                  <a:pt x="71438" y="232172"/>
                </a:lnTo>
                <a:lnTo>
                  <a:pt x="116086" y="160735"/>
                </a:lnTo>
                <a:lnTo>
                  <a:pt x="160735" y="89297"/>
                </a:lnTo>
                <a:lnTo>
                  <a:pt x="214313" y="44649"/>
                </a:lnTo>
                <a:lnTo>
                  <a:pt x="267891" y="35719"/>
                </a:lnTo>
                <a:lnTo>
                  <a:pt x="312539" y="62508"/>
                </a:lnTo>
                <a:lnTo>
                  <a:pt x="348257" y="125016"/>
                </a:lnTo>
                <a:lnTo>
                  <a:pt x="375046" y="214313"/>
                </a:lnTo>
                <a:lnTo>
                  <a:pt x="392906" y="294680"/>
                </a:lnTo>
                <a:lnTo>
                  <a:pt x="401836" y="366117"/>
                </a:lnTo>
                <a:lnTo>
                  <a:pt x="410765" y="419696"/>
                </a:lnTo>
                <a:lnTo>
                  <a:pt x="419695" y="446485"/>
                </a:lnTo>
                <a:lnTo>
                  <a:pt x="428625" y="446485"/>
                </a:lnTo>
                <a:lnTo>
                  <a:pt x="428625" y="446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411016" y="732234"/>
            <a:ext cx="35719" cy="267892"/>
          </a:xfrm>
          <a:custGeom>
            <a:avLst/>
            <a:gdLst/>
            <a:ahLst/>
            <a:cxnLst/>
            <a:rect l="0" t="0" r="0" b="0"/>
            <a:pathLst>
              <a:path w="35719" h="267892">
                <a:moveTo>
                  <a:pt x="8929" y="0"/>
                </a:moveTo>
                <a:lnTo>
                  <a:pt x="0" y="0"/>
                </a:lnTo>
                <a:lnTo>
                  <a:pt x="0" y="0"/>
                </a:lnTo>
                <a:lnTo>
                  <a:pt x="0" y="8930"/>
                </a:lnTo>
                <a:lnTo>
                  <a:pt x="0" y="17860"/>
                </a:lnTo>
                <a:lnTo>
                  <a:pt x="8929" y="44649"/>
                </a:lnTo>
                <a:lnTo>
                  <a:pt x="0" y="80367"/>
                </a:lnTo>
                <a:lnTo>
                  <a:pt x="0" y="116086"/>
                </a:lnTo>
                <a:lnTo>
                  <a:pt x="0" y="151805"/>
                </a:lnTo>
                <a:lnTo>
                  <a:pt x="0" y="196453"/>
                </a:lnTo>
                <a:lnTo>
                  <a:pt x="0" y="223242"/>
                </a:lnTo>
                <a:lnTo>
                  <a:pt x="0" y="250032"/>
                </a:lnTo>
                <a:lnTo>
                  <a:pt x="0" y="267891"/>
                </a:lnTo>
                <a:lnTo>
                  <a:pt x="0" y="267891"/>
                </a:lnTo>
                <a:lnTo>
                  <a:pt x="8929" y="258961"/>
                </a:lnTo>
                <a:lnTo>
                  <a:pt x="17859" y="250032"/>
                </a:lnTo>
                <a:lnTo>
                  <a:pt x="26789" y="214313"/>
                </a:lnTo>
                <a:lnTo>
                  <a:pt x="35718" y="178594"/>
                </a:lnTo>
                <a:lnTo>
                  <a:pt x="3571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527102" y="696516"/>
            <a:ext cx="35719" cy="357188"/>
          </a:xfrm>
          <a:custGeom>
            <a:avLst/>
            <a:gdLst/>
            <a:ahLst/>
            <a:cxnLst/>
            <a:rect l="0" t="0" r="0" b="0"/>
            <a:pathLst>
              <a:path w="35719" h="357188">
                <a:moveTo>
                  <a:pt x="26789" y="0"/>
                </a:moveTo>
                <a:lnTo>
                  <a:pt x="26789" y="17859"/>
                </a:lnTo>
                <a:lnTo>
                  <a:pt x="26789" y="44648"/>
                </a:lnTo>
                <a:lnTo>
                  <a:pt x="17859" y="89296"/>
                </a:lnTo>
                <a:lnTo>
                  <a:pt x="8929" y="142875"/>
                </a:lnTo>
                <a:lnTo>
                  <a:pt x="8929" y="205382"/>
                </a:lnTo>
                <a:lnTo>
                  <a:pt x="8929" y="250031"/>
                </a:lnTo>
                <a:lnTo>
                  <a:pt x="17859" y="294679"/>
                </a:lnTo>
                <a:lnTo>
                  <a:pt x="17859" y="330398"/>
                </a:lnTo>
                <a:lnTo>
                  <a:pt x="26789" y="348257"/>
                </a:lnTo>
                <a:lnTo>
                  <a:pt x="35718" y="357187"/>
                </a:lnTo>
                <a:lnTo>
                  <a:pt x="35718" y="348257"/>
                </a:lnTo>
                <a:lnTo>
                  <a:pt x="35718" y="330398"/>
                </a:lnTo>
                <a:lnTo>
                  <a:pt x="35718" y="303609"/>
                </a:lnTo>
                <a:lnTo>
                  <a:pt x="17859" y="276820"/>
                </a:lnTo>
                <a:lnTo>
                  <a:pt x="0" y="241101"/>
                </a:lnTo>
                <a:lnTo>
                  <a:pt x="0"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125266" y="616148"/>
            <a:ext cx="660798" cy="214314"/>
          </a:xfrm>
          <a:custGeom>
            <a:avLst/>
            <a:gdLst/>
            <a:ahLst/>
            <a:cxnLst/>
            <a:rect l="0" t="0" r="0" b="0"/>
            <a:pathLst>
              <a:path w="660798" h="214314">
                <a:moveTo>
                  <a:pt x="8929" y="214313"/>
                </a:moveTo>
                <a:lnTo>
                  <a:pt x="0" y="214313"/>
                </a:lnTo>
                <a:lnTo>
                  <a:pt x="0" y="214313"/>
                </a:lnTo>
                <a:lnTo>
                  <a:pt x="8929" y="214313"/>
                </a:lnTo>
                <a:lnTo>
                  <a:pt x="26789" y="205383"/>
                </a:lnTo>
                <a:lnTo>
                  <a:pt x="62507" y="196453"/>
                </a:lnTo>
                <a:lnTo>
                  <a:pt x="116086" y="178594"/>
                </a:lnTo>
                <a:lnTo>
                  <a:pt x="187523" y="151805"/>
                </a:lnTo>
                <a:lnTo>
                  <a:pt x="258961" y="125016"/>
                </a:lnTo>
                <a:lnTo>
                  <a:pt x="348257" y="107157"/>
                </a:lnTo>
                <a:lnTo>
                  <a:pt x="428625" y="80368"/>
                </a:lnTo>
                <a:lnTo>
                  <a:pt x="500062" y="62508"/>
                </a:lnTo>
                <a:lnTo>
                  <a:pt x="562570" y="44649"/>
                </a:lnTo>
                <a:lnTo>
                  <a:pt x="616148" y="26790"/>
                </a:lnTo>
                <a:lnTo>
                  <a:pt x="642937" y="17860"/>
                </a:lnTo>
                <a:lnTo>
                  <a:pt x="660797" y="0"/>
                </a:lnTo>
                <a:lnTo>
                  <a:pt x="6607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339578" y="1160859"/>
            <a:ext cx="89298" cy="151806"/>
          </a:xfrm>
          <a:custGeom>
            <a:avLst/>
            <a:gdLst/>
            <a:ahLst/>
            <a:cxnLst/>
            <a:rect l="0" t="0" r="0" b="0"/>
            <a:pathLst>
              <a:path w="89298" h="151806">
                <a:moveTo>
                  <a:pt x="17860" y="0"/>
                </a:moveTo>
                <a:lnTo>
                  <a:pt x="8930" y="8930"/>
                </a:lnTo>
                <a:lnTo>
                  <a:pt x="8930" y="17860"/>
                </a:lnTo>
                <a:lnTo>
                  <a:pt x="0" y="26789"/>
                </a:lnTo>
                <a:lnTo>
                  <a:pt x="8930" y="53578"/>
                </a:lnTo>
                <a:lnTo>
                  <a:pt x="8930" y="80368"/>
                </a:lnTo>
                <a:lnTo>
                  <a:pt x="17860" y="107157"/>
                </a:lnTo>
                <a:lnTo>
                  <a:pt x="26789" y="125016"/>
                </a:lnTo>
                <a:lnTo>
                  <a:pt x="26789" y="142875"/>
                </a:lnTo>
                <a:lnTo>
                  <a:pt x="44649" y="151805"/>
                </a:lnTo>
                <a:lnTo>
                  <a:pt x="53578" y="151805"/>
                </a:lnTo>
                <a:lnTo>
                  <a:pt x="62508" y="142875"/>
                </a:lnTo>
                <a:lnTo>
                  <a:pt x="80367" y="125016"/>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303859" y="1098351"/>
            <a:ext cx="107158" cy="17861"/>
          </a:xfrm>
          <a:custGeom>
            <a:avLst/>
            <a:gdLst/>
            <a:ahLst/>
            <a:cxnLst/>
            <a:rect l="0" t="0" r="0" b="0"/>
            <a:pathLst>
              <a:path w="107158" h="17861">
                <a:moveTo>
                  <a:pt x="0" y="17860"/>
                </a:moveTo>
                <a:lnTo>
                  <a:pt x="0" y="17860"/>
                </a:lnTo>
                <a:lnTo>
                  <a:pt x="0" y="17860"/>
                </a:lnTo>
                <a:lnTo>
                  <a:pt x="0" y="17860"/>
                </a:lnTo>
                <a:lnTo>
                  <a:pt x="0" y="8930"/>
                </a:lnTo>
                <a:lnTo>
                  <a:pt x="8930" y="8930"/>
                </a:lnTo>
                <a:lnTo>
                  <a:pt x="26789" y="0"/>
                </a:lnTo>
                <a:lnTo>
                  <a:pt x="53579" y="0"/>
                </a:lnTo>
                <a:lnTo>
                  <a:pt x="80368"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473523" y="1178719"/>
            <a:ext cx="89298" cy="26790"/>
          </a:xfrm>
          <a:custGeom>
            <a:avLst/>
            <a:gdLst/>
            <a:ahLst/>
            <a:cxnLst/>
            <a:rect l="0" t="0" r="0" b="0"/>
            <a:pathLst>
              <a:path w="89298" h="26790">
                <a:moveTo>
                  <a:pt x="0" y="17859"/>
                </a:moveTo>
                <a:lnTo>
                  <a:pt x="0" y="17859"/>
                </a:lnTo>
                <a:lnTo>
                  <a:pt x="0" y="26789"/>
                </a:lnTo>
                <a:lnTo>
                  <a:pt x="0" y="26789"/>
                </a:lnTo>
                <a:lnTo>
                  <a:pt x="8930" y="26789"/>
                </a:lnTo>
                <a:lnTo>
                  <a:pt x="17860" y="26789"/>
                </a:lnTo>
                <a:lnTo>
                  <a:pt x="35719" y="26789"/>
                </a:lnTo>
                <a:lnTo>
                  <a:pt x="62508" y="17859"/>
                </a:lnTo>
                <a:lnTo>
                  <a:pt x="71438" y="8929"/>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509242" y="1232297"/>
            <a:ext cx="98228" cy="26790"/>
          </a:xfrm>
          <a:custGeom>
            <a:avLst/>
            <a:gdLst/>
            <a:ahLst/>
            <a:cxnLst/>
            <a:rect l="0" t="0" r="0" b="0"/>
            <a:pathLst>
              <a:path w="98228" h="26790">
                <a:moveTo>
                  <a:pt x="0" y="26789"/>
                </a:moveTo>
                <a:lnTo>
                  <a:pt x="0" y="26789"/>
                </a:lnTo>
                <a:lnTo>
                  <a:pt x="8930" y="26789"/>
                </a:lnTo>
                <a:lnTo>
                  <a:pt x="17860" y="17859"/>
                </a:lnTo>
                <a:lnTo>
                  <a:pt x="35719" y="17859"/>
                </a:lnTo>
                <a:lnTo>
                  <a:pt x="44649" y="8930"/>
                </a:lnTo>
                <a:lnTo>
                  <a:pt x="62508" y="8930"/>
                </a:lnTo>
                <a:lnTo>
                  <a:pt x="80367" y="8930"/>
                </a:lnTo>
                <a:lnTo>
                  <a:pt x="8929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661047" y="1125141"/>
            <a:ext cx="8931" cy="107157"/>
          </a:xfrm>
          <a:custGeom>
            <a:avLst/>
            <a:gdLst/>
            <a:ahLst/>
            <a:cxnLst/>
            <a:rect l="0" t="0" r="0" b="0"/>
            <a:pathLst>
              <a:path w="8931" h="107157">
                <a:moveTo>
                  <a:pt x="0" y="0"/>
                </a:moveTo>
                <a:lnTo>
                  <a:pt x="0" y="8929"/>
                </a:lnTo>
                <a:lnTo>
                  <a:pt x="0" y="17859"/>
                </a:lnTo>
                <a:lnTo>
                  <a:pt x="0" y="26789"/>
                </a:lnTo>
                <a:lnTo>
                  <a:pt x="8930" y="53578"/>
                </a:lnTo>
                <a:lnTo>
                  <a:pt x="8930" y="62507"/>
                </a:lnTo>
                <a:lnTo>
                  <a:pt x="8930" y="80367"/>
                </a:lnTo>
                <a:lnTo>
                  <a:pt x="8930" y="98226"/>
                </a:lnTo>
                <a:lnTo>
                  <a:pt x="8930" y="107156"/>
                </a:lnTo>
                <a:lnTo>
                  <a:pt x="8930" y="107156"/>
                </a:lnTo>
                <a:lnTo>
                  <a:pt x="89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2330648" y="526852"/>
            <a:ext cx="133947" cy="142876"/>
          </a:xfrm>
          <a:custGeom>
            <a:avLst/>
            <a:gdLst/>
            <a:ahLst/>
            <a:cxnLst/>
            <a:rect l="0" t="0" r="0" b="0"/>
            <a:pathLst>
              <a:path w="133947" h="142876">
                <a:moveTo>
                  <a:pt x="8930" y="0"/>
                </a:moveTo>
                <a:lnTo>
                  <a:pt x="8930" y="0"/>
                </a:lnTo>
                <a:lnTo>
                  <a:pt x="8930" y="0"/>
                </a:lnTo>
                <a:lnTo>
                  <a:pt x="8930" y="8929"/>
                </a:lnTo>
                <a:lnTo>
                  <a:pt x="0" y="17859"/>
                </a:lnTo>
                <a:lnTo>
                  <a:pt x="0" y="35718"/>
                </a:lnTo>
                <a:lnTo>
                  <a:pt x="0" y="53578"/>
                </a:lnTo>
                <a:lnTo>
                  <a:pt x="0" y="80367"/>
                </a:lnTo>
                <a:lnTo>
                  <a:pt x="0" y="98226"/>
                </a:lnTo>
                <a:lnTo>
                  <a:pt x="8930" y="116086"/>
                </a:lnTo>
                <a:lnTo>
                  <a:pt x="8930" y="125015"/>
                </a:lnTo>
                <a:lnTo>
                  <a:pt x="8930" y="125015"/>
                </a:lnTo>
                <a:lnTo>
                  <a:pt x="8930" y="116086"/>
                </a:lnTo>
                <a:lnTo>
                  <a:pt x="17860" y="107156"/>
                </a:lnTo>
                <a:lnTo>
                  <a:pt x="26790" y="89296"/>
                </a:lnTo>
                <a:lnTo>
                  <a:pt x="35719" y="71437"/>
                </a:lnTo>
                <a:lnTo>
                  <a:pt x="44649" y="53578"/>
                </a:lnTo>
                <a:lnTo>
                  <a:pt x="53579" y="35718"/>
                </a:lnTo>
                <a:lnTo>
                  <a:pt x="62508" y="26789"/>
                </a:lnTo>
                <a:lnTo>
                  <a:pt x="80368" y="26789"/>
                </a:lnTo>
                <a:lnTo>
                  <a:pt x="89297" y="35718"/>
                </a:lnTo>
                <a:lnTo>
                  <a:pt x="98227" y="53578"/>
                </a:lnTo>
                <a:lnTo>
                  <a:pt x="107157" y="80367"/>
                </a:lnTo>
                <a:lnTo>
                  <a:pt x="107157" y="107156"/>
                </a:lnTo>
                <a:lnTo>
                  <a:pt x="107157" y="125015"/>
                </a:lnTo>
                <a:lnTo>
                  <a:pt x="116086" y="142875"/>
                </a:lnTo>
                <a:lnTo>
                  <a:pt x="125016" y="133945"/>
                </a:lnTo>
                <a:lnTo>
                  <a:pt x="133946" y="116086"/>
                </a:lnTo>
                <a:lnTo>
                  <a:pt x="13394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812852" y="741164"/>
            <a:ext cx="205383" cy="160735"/>
          </a:xfrm>
          <a:custGeom>
            <a:avLst/>
            <a:gdLst/>
            <a:ahLst/>
            <a:cxnLst/>
            <a:rect l="0" t="0" r="0" b="0"/>
            <a:pathLst>
              <a:path w="205383" h="160735">
                <a:moveTo>
                  <a:pt x="0" y="0"/>
                </a:moveTo>
                <a:lnTo>
                  <a:pt x="0" y="0"/>
                </a:lnTo>
                <a:lnTo>
                  <a:pt x="0" y="0"/>
                </a:lnTo>
                <a:lnTo>
                  <a:pt x="0" y="0"/>
                </a:lnTo>
                <a:lnTo>
                  <a:pt x="0" y="8930"/>
                </a:lnTo>
                <a:lnTo>
                  <a:pt x="0" y="8930"/>
                </a:lnTo>
                <a:lnTo>
                  <a:pt x="8929" y="17859"/>
                </a:lnTo>
                <a:lnTo>
                  <a:pt x="26789" y="35719"/>
                </a:lnTo>
                <a:lnTo>
                  <a:pt x="44648" y="53578"/>
                </a:lnTo>
                <a:lnTo>
                  <a:pt x="62507" y="71437"/>
                </a:lnTo>
                <a:lnTo>
                  <a:pt x="89296" y="98227"/>
                </a:lnTo>
                <a:lnTo>
                  <a:pt x="116086" y="116086"/>
                </a:lnTo>
                <a:lnTo>
                  <a:pt x="133945" y="133945"/>
                </a:lnTo>
                <a:lnTo>
                  <a:pt x="160734" y="151805"/>
                </a:lnTo>
                <a:lnTo>
                  <a:pt x="178593" y="160734"/>
                </a:lnTo>
                <a:lnTo>
                  <a:pt x="187523" y="160734"/>
                </a:lnTo>
                <a:lnTo>
                  <a:pt x="196453" y="160734"/>
                </a:lnTo>
                <a:lnTo>
                  <a:pt x="205382" y="151805"/>
                </a:lnTo>
                <a:lnTo>
                  <a:pt x="205382"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893219" y="660797"/>
            <a:ext cx="98227" cy="285751"/>
          </a:xfrm>
          <a:custGeom>
            <a:avLst/>
            <a:gdLst/>
            <a:ahLst/>
            <a:cxnLst/>
            <a:rect l="0" t="0" r="0" b="0"/>
            <a:pathLst>
              <a:path w="98227" h="285751">
                <a:moveTo>
                  <a:pt x="98226" y="0"/>
                </a:moveTo>
                <a:lnTo>
                  <a:pt x="98226" y="8930"/>
                </a:lnTo>
                <a:lnTo>
                  <a:pt x="89297" y="35719"/>
                </a:lnTo>
                <a:lnTo>
                  <a:pt x="71437" y="71437"/>
                </a:lnTo>
                <a:lnTo>
                  <a:pt x="53578" y="116086"/>
                </a:lnTo>
                <a:lnTo>
                  <a:pt x="35719" y="169664"/>
                </a:lnTo>
                <a:lnTo>
                  <a:pt x="17859" y="214312"/>
                </a:lnTo>
                <a:lnTo>
                  <a:pt x="8929" y="250031"/>
                </a:lnTo>
                <a:lnTo>
                  <a:pt x="0" y="276820"/>
                </a:lnTo>
                <a:lnTo>
                  <a:pt x="0" y="285750"/>
                </a:lnTo>
                <a:lnTo>
                  <a:pt x="17859" y="285750"/>
                </a:lnTo>
                <a:lnTo>
                  <a:pt x="35719" y="276820"/>
                </a:lnTo>
                <a:lnTo>
                  <a:pt x="35719"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107531" y="839391"/>
            <a:ext cx="98228" cy="125016"/>
          </a:xfrm>
          <a:custGeom>
            <a:avLst/>
            <a:gdLst/>
            <a:ahLst/>
            <a:cxnLst/>
            <a:rect l="0" t="0" r="0" b="0"/>
            <a:pathLst>
              <a:path w="98228" h="125016">
                <a:moveTo>
                  <a:pt x="35719" y="0"/>
                </a:moveTo>
                <a:lnTo>
                  <a:pt x="26789" y="8929"/>
                </a:lnTo>
                <a:lnTo>
                  <a:pt x="17860" y="26789"/>
                </a:lnTo>
                <a:lnTo>
                  <a:pt x="8930" y="53578"/>
                </a:lnTo>
                <a:lnTo>
                  <a:pt x="0" y="80367"/>
                </a:lnTo>
                <a:lnTo>
                  <a:pt x="0" y="98226"/>
                </a:lnTo>
                <a:lnTo>
                  <a:pt x="8930" y="116085"/>
                </a:lnTo>
                <a:lnTo>
                  <a:pt x="26789" y="125015"/>
                </a:lnTo>
                <a:lnTo>
                  <a:pt x="44649" y="116085"/>
                </a:lnTo>
                <a:lnTo>
                  <a:pt x="71438" y="107156"/>
                </a:lnTo>
                <a:lnTo>
                  <a:pt x="89297" y="89296"/>
                </a:lnTo>
                <a:lnTo>
                  <a:pt x="98227" y="71437"/>
                </a:lnTo>
                <a:lnTo>
                  <a:pt x="9822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3125391" y="669727"/>
            <a:ext cx="17860" cy="8930"/>
          </a:xfrm>
          <a:custGeom>
            <a:avLst/>
            <a:gdLst/>
            <a:ahLst/>
            <a:cxnLst/>
            <a:rect l="0" t="0" r="0" b="0"/>
            <a:pathLst>
              <a:path w="17860" h="8930">
                <a:moveTo>
                  <a:pt x="0" y="0"/>
                </a:moveTo>
                <a:lnTo>
                  <a:pt x="0" y="0"/>
                </a:lnTo>
                <a:lnTo>
                  <a:pt x="0" y="0"/>
                </a:lnTo>
                <a:lnTo>
                  <a:pt x="0" y="0"/>
                </a:lnTo>
                <a:lnTo>
                  <a:pt x="8929" y="0"/>
                </a:lnTo>
                <a:lnTo>
                  <a:pt x="8929" y="0"/>
                </a:lnTo>
                <a:lnTo>
                  <a:pt x="17859" y="0"/>
                </a:lnTo>
                <a:lnTo>
                  <a:pt x="17859" y="8929"/>
                </a:lnTo>
                <a:lnTo>
                  <a:pt x="1785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455539" y="35719"/>
            <a:ext cx="2250282" cy="1303735"/>
          </a:xfrm>
          <a:custGeom>
            <a:avLst/>
            <a:gdLst/>
            <a:ahLst/>
            <a:cxnLst/>
            <a:rect l="0" t="0" r="0" b="0"/>
            <a:pathLst>
              <a:path w="2250282" h="1303735">
                <a:moveTo>
                  <a:pt x="0" y="982265"/>
                </a:moveTo>
                <a:lnTo>
                  <a:pt x="0" y="982265"/>
                </a:lnTo>
                <a:lnTo>
                  <a:pt x="0" y="973336"/>
                </a:lnTo>
                <a:lnTo>
                  <a:pt x="0" y="955476"/>
                </a:lnTo>
                <a:lnTo>
                  <a:pt x="0" y="946547"/>
                </a:lnTo>
                <a:lnTo>
                  <a:pt x="8930" y="928687"/>
                </a:lnTo>
                <a:lnTo>
                  <a:pt x="17859" y="919757"/>
                </a:lnTo>
                <a:lnTo>
                  <a:pt x="35719" y="901898"/>
                </a:lnTo>
                <a:lnTo>
                  <a:pt x="53578" y="892968"/>
                </a:lnTo>
                <a:lnTo>
                  <a:pt x="62508" y="884039"/>
                </a:lnTo>
                <a:lnTo>
                  <a:pt x="89297" y="875109"/>
                </a:lnTo>
                <a:lnTo>
                  <a:pt x="107156" y="875109"/>
                </a:lnTo>
                <a:lnTo>
                  <a:pt x="133945" y="875109"/>
                </a:lnTo>
                <a:lnTo>
                  <a:pt x="151805" y="892968"/>
                </a:lnTo>
                <a:lnTo>
                  <a:pt x="187524" y="928687"/>
                </a:lnTo>
                <a:lnTo>
                  <a:pt x="214313" y="982265"/>
                </a:lnTo>
                <a:lnTo>
                  <a:pt x="250031" y="1035843"/>
                </a:lnTo>
                <a:lnTo>
                  <a:pt x="294680" y="1098351"/>
                </a:lnTo>
                <a:lnTo>
                  <a:pt x="330399" y="1160859"/>
                </a:lnTo>
                <a:lnTo>
                  <a:pt x="375047" y="1205508"/>
                </a:lnTo>
                <a:lnTo>
                  <a:pt x="401836" y="1250156"/>
                </a:lnTo>
                <a:lnTo>
                  <a:pt x="419695" y="1276945"/>
                </a:lnTo>
                <a:lnTo>
                  <a:pt x="428625" y="1294804"/>
                </a:lnTo>
                <a:lnTo>
                  <a:pt x="437555" y="1303734"/>
                </a:lnTo>
                <a:lnTo>
                  <a:pt x="428625" y="1303734"/>
                </a:lnTo>
                <a:lnTo>
                  <a:pt x="419695" y="1285875"/>
                </a:lnTo>
                <a:lnTo>
                  <a:pt x="410766" y="1268015"/>
                </a:lnTo>
                <a:lnTo>
                  <a:pt x="383977" y="1241226"/>
                </a:lnTo>
                <a:lnTo>
                  <a:pt x="366117" y="1205508"/>
                </a:lnTo>
                <a:lnTo>
                  <a:pt x="348258" y="1169789"/>
                </a:lnTo>
                <a:lnTo>
                  <a:pt x="330399" y="1134070"/>
                </a:lnTo>
                <a:lnTo>
                  <a:pt x="321469" y="1080492"/>
                </a:lnTo>
                <a:lnTo>
                  <a:pt x="303609" y="1035843"/>
                </a:lnTo>
                <a:lnTo>
                  <a:pt x="294680" y="982265"/>
                </a:lnTo>
                <a:lnTo>
                  <a:pt x="285750" y="928687"/>
                </a:lnTo>
                <a:lnTo>
                  <a:pt x="276820" y="875109"/>
                </a:lnTo>
                <a:lnTo>
                  <a:pt x="276820" y="821531"/>
                </a:lnTo>
                <a:lnTo>
                  <a:pt x="285750" y="767953"/>
                </a:lnTo>
                <a:lnTo>
                  <a:pt x="285750" y="723304"/>
                </a:lnTo>
                <a:lnTo>
                  <a:pt x="294680" y="687586"/>
                </a:lnTo>
                <a:lnTo>
                  <a:pt x="303609" y="660797"/>
                </a:lnTo>
                <a:lnTo>
                  <a:pt x="312539" y="625078"/>
                </a:lnTo>
                <a:lnTo>
                  <a:pt x="339328" y="598289"/>
                </a:lnTo>
                <a:lnTo>
                  <a:pt x="357188" y="562570"/>
                </a:lnTo>
                <a:lnTo>
                  <a:pt x="392906" y="535781"/>
                </a:lnTo>
                <a:lnTo>
                  <a:pt x="428625" y="500062"/>
                </a:lnTo>
                <a:lnTo>
                  <a:pt x="482203" y="464343"/>
                </a:lnTo>
                <a:lnTo>
                  <a:pt x="544711" y="428625"/>
                </a:lnTo>
                <a:lnTo>
                  <a:pt x="616149" y="401836"/>
                </a:lnTo>
                <a:lnTo>
                  <a:pt x="705445" y="366117"/>
                </a:lnTo>
                <a:lnTo>
                  <a:pt x="785813" y="339328"/>
                </a:lnTo>
                <a:lnTo>
                  <a:pt x="866180" y="321468"/>
                </a:lnTo>
                <a:lnTo>
                  <a:pt x="937617" y="303609"/>
                </a:lnTo>
                <a:lnTo>
                  <a:pt x="1009055" y="285750"/>
                </a:lnTo>
                <a:lnTo>
                  <a:pt x="1107281" y="258961"/>
                </a:lnTo>
                <a:lnTo>
                  <a:pt x="1232297" y="232172"/>
                </a:lnTo>
                <a:lnTo>
                  <a:pt x="1366242" y="196453"/>
                </a:lnTo>
                <a:lnTo>
                  <a:pt x="1509117" y="151804"/>
                </a:lnTo>
                <a:lnTo>
                  <a:pt x="1651992" y="116086"/>
                </a:lnTo>
                <a:lnTo>
                  <a:pt x="1794867" y="80367"/>
                </a:lnTo>
                <a:lnTo>
                  <a:pt x="1857375" y="62508"/>
                </a:lnTo>
                <a:lnTo>
                  <a:pt x="1928813" y="44648"/>
                </a:lnTo>
                <a:lnTo>
                  <a:pt x="2009180" y="26789"/>
                </a:lnTo>
                <a:lnTo>
                  <a:pt x="2080617" y="17859"/>
                </a:lnTo>
                <a:lnTo>
                  <a:pt x="2143125" y="8929"/>
                </a:lnTo>
                <a:lnTo>
                  <a:pt x="2196703" y="0"/>
                </a:lnTo>
                <a:lnTo>
                  <a:pt x="2232422" y="0"/>
                </a:lnTo>
                <a:lnTo>
                  <a:pt x="2250281" y="0"/>
                </a:lnTo>
                <a:lnTo>
                  <a:pt x="22502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509117" y="580430"/>
            <a:ext cx="187525" cy="223243"/>
          </a:xfrm>
          <a:custGeom>
            <a:avLst/>
            <a:gdLst/>
            <a:ahLst/>
            <a:cxnLst/>
            <a:rect l="0" t="0" r="0" b="0"/>
            <a:pathLst>
              <a:path w="187525" h="223243">
                <a:moveTo>
                  <a:pt x="44649" y="8929"/>
                </a:moveTo>
                <a:lnTo>
                  <a:pt x="35719" y="8929"/>
                </a:lnTo>
                <a:lnTo>
                  <a:pt x="35719" y="17859"/>
                </a:lnTo>
                <a:lnTo>
                  <a:pt x="26789" y="26789"/>
                </a:lnTo>
                <a:lnTo>
                  <a:pt x="17860" y="44648"/>
                </a:lnTo>
                <a:lnTo>
                  <a:pt x="8930" y="71437"/>
                </a:lnTo>
                <a:lnTo>
                  <a:pt x="0" y="107156"/>
                </a:lnTo>
                <a:lnTo>
                  <a:pt x="0" y="142875"/>
                </a:lnTo>
                <a:lnTo>
                  <a:pt x="0" y="178593"/>
                </a:lnTo>
                <a:lnTo>
                  <a:pt x="8930" y="205382"/>
                </a:lnTo>
                <a:lnTo>
                  <a:pt x="8930" y="223242"/>
                </a:lnTo>
                <a:lnTo>
                  <a:pt x="17860" y="223242"/>
                </a:lnTo>
                <a:lnTo>
                  <a:pt x="17860" y="214312"/>
                </a:lnTo>
                <a:lnTo>
                  <a:pt x="26789" y="187523"/>
                </a:lnTo>
                <a:lnTo>
                  <a:pt x="44649" y="151804"/>
                </a:lnTo>
                <a:lnTo>
                  <a:pt x="53578" y="116086"/>
                </a:lnTo>
                <a:lnTo>
                  <a:pt x="71438" y="71437"/>
                </a:lnTo>
                <a:lnTo>
                  <a:pt x="80367" y="35718"/>
                </a:lnTo>
                <a:lnTo>
                  <a:pt x="89297" y="8929"/>
                </a:lnTo>
                <a:lnTo>
                  <a:pt x="107156" y="0"/>
                </a:lnTo>
                <a:lnTo>
                  <a:pt x="116086" y="8929"/>
                </a:lnTo>
                <a:lnTo>
                  <a:pt x="125016" y="26789"/>
                </a:lnTo>
                <a:lnTo>
                  <a:pt x="133946" y="62508"/>
                </a:lnTo>
                <a:lnTo>
                  <a:pt x="133946" y="98226"/>
                </a:lnTo>
                <a:lnTo>
                  <a:pt x="142875" y="142875"/>
                </a:lnTo>
                <a:lnTo>
                  <a:pt x="151805" y="169664"/>
                </a:lnTo>
                <a:lnTo>
                  <a:pt x="151805" y="196453"/>
                </a:lnTo>
                <a:lnTo>
                  <a:pt x="160735" y="196453"/>
                </a:lnTo>
                <a:lnTo>
                  <a:pt x="169664" y="187523"/>
                </a:lnTo>
                <a:lnTo>
                  <a:pt x="187524" y="151804"/>
                </a:lnTo>
                <a:lnTo>
                  <a:pt x="18752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Comparing 2 computers Spec_Ratios</a:t>
            </a:r>
          </a:p>
        </p:txBody>
      </p:sp>
      <p:sp>
        <p:nvSpPr>
          <p:cNvPr id="3" name="Content Placeholder 2"/>
          <p:cNvSpPr>
            <a:spLocks noGrp="1"/>
          </p:cNvSpPr>
          <p:nvPr>
            <p:ph idx="1"/>
          </p:nvPr>
        </p:nvSpPr>
        <p:spPr/>
        <p:txBody>
          <a:bodyPr/>
          <a:lstStyle/>
          <a:p>
            <a:pPr>
              <a:defRPr/>
            </a:pPr>
            <a:endParaRPr lang="en-US"/>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9088"/>
            <a:ext cx="8305800" cy="385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2970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4063008" y="2634258"/>
            <a:ext cx="544712" cy="44649"/>
          </a:xfrm>
          <a:custGeom>
            <a:avLst/>
            <a:gdLst/>
            <a:ahLst/>
            <a:cxnLst/>
            <a:rect l="0" t="0" r="0" b="0"/>
            <a:pathLst>
              <a:path w="544712" h="44649">
                <a:moveTo>
                  <a:pt x="8930" y="35719"/>
                </a:moveTo>
                <a:lnTo>
                  <a:pt x="8930" y="35719"/>
                </a:lnTo>
                <a:lnTo>
                  <a:pt x="8930" y="35719"/>
                </a:lnTo>
                <a:lnTo>
                  <a:pt x="8930" y="35719"/>
                </a:lnTo>
                <a:lnTo>
                  <a:pt x="0" y="35719"/>
                </a:lnTo>
                <a:lnTo>
                  <a:pt x="0" y="44648"/>
                </a:lnTo>
                <a:lnTo>
                  <a:pt x="8930" y="44648"/>
                </a:lnTo>
                <a:lnTo>
                  <a:pt x="8930" y="44648"/>
                </a:lnTo>
                <a:lnTo>
                  <a:pt x="17859" y="44648"/>
                </a:lnTo>
                <a:lnTo>
                  <a:pt x="35719" y="44648"/>
                </a:lnTo>
                <a:lnTo>
                  <a:pt x="53578" y="35719"/>
                </a:lnTo>
                <a:lnTo>
                  <a:pt x="71437" y="35719"/>
                </a:lnTo>
                <a:lnTo>
                  <a:pt x="107156" y="26789"/>
                </a:lnTo>
                <a:lnTo>
                  <a:pt x="133945" y="26789"/>
                </a:lnTo>
                <a:lnTo>
                  <a:pt x="160734" y="26789"/>
                </a:lnTo>
                <a:lnTo>
                  <a:pt x="187523" y="17859"/>
                </a:lnTo>
                <a:lnTo>
                  <a:pt x="223242" y="17859"/>
                </a:lnTo>
                <a:lnTo>
                  <a:pt x="258961" y="17859"/>
                </a:lnTo>
                <a:lnTo>
                  <a:pt x="303609" y="17859"/>
                </a:lnTo>
                <a:lnTo>
                  <a:pt x="348258" y="17859"/>
                </a:lnTo>
                <a:lnTo>
                  <a:pt x="392906" y="8930"/>
                </a:lnTo>
                <a:lnTo>
                  <a:pt x="437555" y="8930"/>
                </a:lnTo>
                <a:lnTo>
                  <a:pt x="482203" y="0"/>
                </a:lnTo>
                <a:lnTo>
                  <a:pt x="508992" y="0"/>
                </a:lnTo>
                <a:lnTo>
                  <a:pt x="535781" y="0"/>
                </a:lnTo>
                <a:lnTo>
                  <a:pt x="544711" y="8930"/>
                </a:lnTo>
                <a:lnTo>
                  <a:pt x="535781" y="17859"/>
                </a:lnTo>
                <a:lnTo>
                  <a:pt x="508992" y="35719"/>
                </a:lnTo>
                <a:lnTo>
                  <a:pt x="50899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759523" y="1151930"/>
            <a:ext cx="178595" cy="258961"/>
          </a:xfrm>
          <a:custGeom>
            <a:avLst/>
            <a:gdLst/>
            <a:ahLst/>
            <a:cxnLst/>
            <a:rect l="0" t="0" r="0" b="0"/>
            <a:pathLst>
              <a:path w="178595" h="258961">
                <a:moveTo>
                  <a:pt x="0" y="8929"/>
                </a:moveTo>
                <a:lnTo>
                  <a:pt x="0" y="8929"/>
                </a:lnTo>
                <a:lnTo>
                  <a:pt x="0" y="8929"/>
                </a:lnTo>
                <a:lnTo>
                  <a:pt x="0" y="0"/>
                </a:lnTo>
                <a:lnTo>
                  <a:pt x="0" y="8929"/>
                </a:lnTo>
                <a:lnTo>
                  <a:pt x="0" y="8929"/>
                </a:lnTo>
                <a:lnTo>
                  <a:pt x="0" y="17859"/>
                </a:lnTo>
                <a:lnTo>
                  <a:pt x="8930" y="35718"/>
                </a:lnTo>
                <a:lnTo>
                  <a:pt x="8930" y="53578"/>
                </a:lnTo>
                <a:lnTo>
                  <a:pt x="8930" y="71437"/>
                </a:lnTo>
                <a:lnTo>
                  <a:pt x="17860" y="98226"/>
                </a:lnTo>
                <a:lnTo>
                  <a:pt x="26790" y="133945"/>
                </a:lnTo>
                <a:lnTo>
                  <a:pt x="26790" y="160734"/>
                </a:lnTo>
                <a:lnTo>
                  <a:pt x="35719" y="196453"/>
                </a:lnTo>
                <a:lnTo>
                  <a:pt x="35719" y="223242"/>
                </a:lnTo>
                <a:lnTo>
                  <a:pt x="44649" y="241101"/>
                </a:lnTo>
                <a:lnTo>
                  <a:pt x="44649" y="250031"/>
                </a:lnTo>
                <a:lnTo>
                  <a:pt x="53579" y="258960"/>
                </a:lnTo>
                <a:lnTo>
                  <a:pt x="44649" y="250031"/>
                </a:lnTo>
                <a:lnTo>
                  <a:pt x="44649" y="241101"/>
                </a:lnTo>
                <a:lnTo>
                  <a:pt x="44649" y="214312"/>
                </a:lnTo>
                <a:lnTo>
                  <a:pt x="35719" y="187523"/>
                </a:lnTo>
                <a:lnTo>
                  <a:pt x="35719" y="151804"/>
                </a:lnTo>
                <a:lnTo>
                  <a:pt x="44649" y="116086"/>
                </a:lnTo>
                <a:lnTo>
                  <a:pt x="53579" y="89297"/>
                </a:lnTo>
                <a:lnTo>
                  <a:pt x="71438" y="71437"/>
                </a:lnTo>
                <a:lnTo>
                  <a:pt x="98227" y="62507"/>
                </a:lnTo>
                <a:lnTo>
                  <a:pt x="116086" y="62507"/>
                </a:lnTo>
                <a:lnTo>
                  <a:pt x="142875" y="80367"/>
                </a:lnTo>
                <a:lnTo>
                  <a:pt x="160735" y="89297"/>
                </a:lnTo>
                <a:lnTo>
                  <a:pt x="178594" y="116086"/>
                </a:lnTo>
                <a:lnTo>
                  <a:pt x="178594" y="142875"/>
                </a:lnTo>
                <a:lnTo>
                  <a:pt x="169665" y="178593"/>
                </a:lnTo>
                <a:lnTo>
                  <a:pt x="151805" y="205383"/>
                </a:lnTo>
                <a:lnTo>
                  <a:pt x="125016" y="241101"/>
                </a:lnTo>
                <a:lnTo>
                  <a:pt x="89297" y="250031"/>
                </a:lnTo>
                <a:lnTo>
                  <a:pt x="71438" y="258960"/>
                </a:lnTo>
                <a:lnTo>
                  <a:pt x="53579" y="258960"/>
                </a:lnTo>
                <a:lnTo>
                  <a:pt x="44649" y="241101"/>
                </a:lnTo>
                <a:lnTo>
                  <a:pt x="53579" y="223242"/>
                </a:lnTo>
                <a:lnTo>
                  <a:pt x="5357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982766" y="1196578"/>
            <a:ext cx="160735" cy="160736"/>
          </a:xfrm>
          <a:custGeom>
            <a:avLst/>
            <a:gdLst/>
            <a:ahLst/>
            <a:cxnLst/>
            <a:rect l="0" t="0" r="0" b="0"/>
            <a:pathLst>
              <a:path w="160735" h="160736">
                <a:moveTo>
                  <a:pt x="0" y="80367"/>
                </a:moveTo>
                <a:lnTo>
                  <a:pt x="0" y="80367"/>
                </a:lnTo>
                <a:lnTo>
                  <a:pt x="0" y="80367"/>
                </a:lnTo>
                <a:lnTo>
                  <a:pt x="0" y="80367"/>
                </a:lnTo>
                <a:lnTo>
                  <a:pt x="0" y="89297"/>
                </a:lnTo>
                <a:lnTo>
                  <a:pt x="0" y="98227"/>
                </a:lnTo>
                <a:lnTo>
                  <a:pt x="8929" y="107156"/>
                </a:lnTo>
                <a:lnTo>
                  <a:pt x="17859" y="116086"/>
                </a:lnTo>
                <a:lnTo>
                  <a:pt x="35718" y="125016"/>
                </a:lnTo>
                <a:lnTo>
                  <a:pt x="44648" y="125016"/>
                </a:lnTo>
                <a:lnTo>
                  <a:pt x="62507" y="116086"/>
                </a:lnTo>
                <a:lnTo>
                  <a:pt x="71437" y="107156"/>
                </a:lnTo>
                <a:lnTo>
                  <a:pt x="80367" y="98227"/>
                </a:lnTo>
                <a:lnTo>
                  <a:pt x="89297" y="80367"/>
                </a:lnTo>
                <a:lnTo>
                  <a:pt x="89297" y="62508"/>
                </a:lnTo>
                <a:lnTo>
                  <a:pt x="80367" y="35719"/>
                </a:lnTo>
                <a:lnTo>
                  <a:pt x="71437" y="17859"/>
                </a:lnTo>
                <a:lnTo>
                  <a:pt x="62507" y="0"/>
                </a:lnTo>
                <a:lnTo>
                  <a:pt x="44648" y="0"/>
                </a:lnTo>
                <a:lnTo>
                  <a:pt x="35718" y="0"/>
                </a:lnTo>
                <a:lnTo>
                  <a:pt x="26789" y="17859"/>
                </a:lnTo>
                <a:lnTo>
                  <a:pt x="17859" y="44649"/>
                </a:lnTo>
                <a:lnTo>
                  <a:pt x="17859" y="71438"/>
                </a:lnTo>
                <a:lnTo>
                  <a:pt x="17859" y="107156"/>
                </a:lnTo>
                <a:lnTo>
                  <a:pt x="26789" y="133945"/>
                </a:lnTo>
                <a:lnTo>
                  <a:pt x="44648" y="151805"/>
                </a:lnTo>
                <a:lnTo>
                  <a:pt x="62507" y="160735"/>
                </a:lnTo>
                <a:lnTo>
                  <a:pt x="80367" y="160735"/>
                </a:lnTo>
                <a:lnTo>
                  <a:pt x="107156" y="160735"/>
                </a:lnTo>
                <a:lnTo>
                  <a:pt x="133945" y="151805"/>
                </a:lnTo>
                <a:lnTo>
                  <a:pt x="142875" y="133945"/>
                </a:lnTo>
                <a:lnTo>
                  <a:pt x="160734" y="107156"/>
                </a:lnTo>
                <a:lnTo>
                  <a:pt x="16073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143500" y="1169789"/>
            <a:ext cx="178595" cy="169665"/>
          </a:xfrm>
          <a:custGeom>
            <a:avLst/>
            <a:gdLst/>
            <a:ahLst/>
            <a:cxnLst/>
            <a:rect l="0" t="0" r="0" b="0"/>
            <a:pathLst>
              <a:path w="178595" h="169665">
                <a:moveTo>
                  <a:pt x="0" y="26789"/>
                </a:moveTo>
                <a:lnTo>
                  <a:pt x="0" y="35719"/>
                </a:lnTo>
                <a:lnTo>
                  <a:pt x="0" y="44648"/>
                </a:lnTo>
                <a:lnTo>
                  <a:pt x="0" y="62508"/>
                </a:lnTo>
                <a:lnTo>
                  <a:pt x="0" y="80367"/>
                </a:lnTo>
                <a:lnTo>
                  <a:pt x="8930" y="98227"/>
                </a:lnTo>
                <a:lnTo>
                  <a:pt x="17859" y="125016"/>
                </a:lnTo>
                <a:lnTo>
                  <a:pt x="26789" y="142875"/>
                </a:lnTo>
                <a:lnTo>
                  <a:pt x="35719" y="160734"/>
                </a:lnTo>
                <a:lnTo>
                  <a:pt x="35719" y="169664"/>
                </a:lnTo>
                <a:lnTo>
                  <a:pt x="44648" y="169664"/>
                </a:lnTo>
                <a:lnTo>
                  <a:pt x="44648" y="169664"/>
                </a:lnTo>
                <a:lnTo>
                  <a:pt x="44648" y="151805"/>
                </a:lnTo>
                <a:lnTo>
                  <a:pt x="53578" y="125016"/>
                </a:lnTo>
                <a:lnTo>
                  <a:pt x="53578" y="98227"/>
                </a:lnTo>
                <a:lnTo>
                  <a:pt x="53578" y="62508"/>
                </a:lnTo>
                <a:lnTo>
                  <a:pt x="62508" y="35719"/>
                </a:lnTo>
                <a:lnTo>
                  <a:pt x="62508" y="8930"/>
                </a:lnTo>
                <a:lnTo>
                  <a:pt x="71438" y="0"/>
                </a:lnTo>
                <a:lnTo>
                  <a:pt x="80367" y="0"/>
                </a:lnTo>
                <a:lnTo>
                  <a:pt x="89297" y="8930"/>
                </a:lnTo>
                <a:lnTo>
                  <a:pt x="107156" y="26789"/>
                </a:lnTo>
                <a:lnTo>
                  <a:pt x="116086" y="44648"/>
                </a:lnTo>
                <a:lnTo>
                  <a:pt x="125016" y="71438"/>
                </a:lnTo>
                <a:lnTo>
                  <a:pt x="133945" y="98227"/>
                </a:lnTo>
                <a:lnTo>
                  <a:pt x="142875" y="116086"/>
                </a:lnTo>
                <a:lnTo>
                  <a:pt x="151805" y="125016"/>
                </a:lnTo>
                <a:lnTo>
                  <a:pt x="160734" y="125016"/>
                </a:lnTo>
                <a:lnTo>
                  <a:pt x="169664" y="11608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384602" y="1134070"/>
            <a:ext cx="125016" cy="133947"/>
          </a:xfrm>
          <a:custGeom>
            <a:avLst/>
            <a:gdLst/>
            <a:ahLst/>
            <a:cxnLst/>
            <a:rect l="0" t="0" r="0" b="0"/>
            <a:pathLst>
              <a:path w="125016" h="133947">
                <a:moveTo>
                  <a:pt x="44648" y="0"/>
                </a:moveTo>
                <a:lnTo>
                  <a:pt x="35718" y="8930"/>
                </a:lnTo>
                <a:lnTo>
                  <a:pt x="26789" y="17860"/>
                </a:lnTo>
                <a:lnTo>
                  <a:pt x="17859" y="35719"/>
                </a:lnTo>
                <a:lnTo>
                  <a:pt x="8929" y="53578"/>
                </a:lnTo>
                <a:lnTo>
                  <a:pt x="0" y="71438"/>
                </a:lnTo>
                <a:lnTo>
                  <a:pt x="0" y="98227"/>
                </a:lnTo>
                <a:lnTo>
                  <a:pt x="0" y="107157"/>
                </a:lnTo>
                <a:lnTo>
                  <a:pt x="17859" y="125016"/>
                </a:lnTo>
                <a:lnTo>
                  <a:pt x="26789" y="133946"/>
                </a:lnTo>
                <a:lnTo>
                  <a:pt x="44648" y="133946"/>
                </a:lnTo>
                <a:lnTo>
                  <a:pt x="71437" y="125016"/>
                </a:lnTo>
                <a:lnTo>
                  <a:pt x="89296" y="116086"/>
                </a:lnTo>
                <a:lnTo>
                  <a:pt x="107156" y="107157"/>
                </a:lnTo>
                <a:lnTo>
                  <a:pt x="116086" y="80367"/>
                </a:lnTo>
                <a:lnTo>
                  <a:pt x="125015" y="62508"/>
                </a:lnTo>
                <a:lnTo>
                  <a:pt x="12501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473898" y="982266"/>
            <a:ext cx="178595" cy="267891"/>
          </a:xfrm>
          <a:custGeom>
            <a:avLst/>
            <a:gdLst/>
            <a:ahLst/>
            <a:cxnLst/>
            <a:rect l="0" t="0" r="0" b="0"/>
            <a:pathLst>
              <a:path w="178595" h="267891">
                <a:moveTo>
                  <a:pt x="8930" y="0"/>
                </a:moveTo>
                <a:lnTo>
                  <a:pt x="8930" y="0"/>
                </a:lnTo>
                <a:lnTo>
                  <a:pt x="8930" y="8929"/>
                </a:lnTo>
                <a:lnTo>
                  <a:pt x="0" y="26789"/>
                </a:lnTo>
                <a:lnTo>
                  <a:pt x="0" y="44648"/>
                </a:lnTo>
                <a:lnTo>
                  <a:pt x="8930" y="80367"/>
                </a:lnTo>
                <a:lnTo>
                  <a:pt x="8930" y="116085"/>
                </a:lnTo>
                <a:lnTo>
                  <a:pt x="17860" y="151804"/>
                </a:lnTo>
                <a:lnTo>
                  <a:pt x="35719" y="196453"/>
                </a:lnTo>
                <a:lnTo>
                  <a:pt x="44649" y="223242"/>
                </a:lnTo>
                <a:lnTo>
                  <a:pt x="53579" y="241101"/>
                </a:lnTo>
                <a:lnTo>
                  <a:pt x="71438" y="258961"/>
                </a:lnTo>
                <a:lnTo>
                  <a:pt x="80368" y="267890"/>
                </a:lnTo>
                <a:lnTo>
                  <a:pt x="89297" y="258961"/>
                </a:lnTo>
                <a:lnTo>
                  <a:pt x="89297" y="241101"/>
                </a:lnTo>
                <a:lnTo>
                  <a:pt x="98227" y="214312"/>
                </a:lnTo>
                <a:lnTo>
                  <a:pt x="107157" y="187523"/>
                </a:lnTo>
                <a:lnTo>
                  <a:pt x="107157" y="160734"/>
                </a:lnTo>
                <a:lnTo>
                  <a:pt x="125016" y="142875"/>
                </a:lnTo>
                <a:lnTo>
                  <a:pt x="133946" y="133945"/>
                </a:lnTo>
                <a:lnTo>
                  <a:pt x="142875" y="133945"/>
                </a:lnTo>
                <a:lnTo>
                  <a:pt x="151805" y="151804"/>
                </a:lnTo>
                <a:lnTo>
                  <a:pt x="160735" y="169664"/>
                </a:lnTo>
                <a:lnTo>
                  <a:pt x="160735" y="196453"/>
                </a:lnTo>
                <a:lnTo>
                  <a:pt x="169665" y="214312"/>
                </a:lnTo>
                <a:lnTo>
                  <a:pt x="169665" y="232171"/>
                </a:lnTo>
                <a:lnTo>
                  <a:pt x="178594" y="241101"/>
                </a:lnTo>
                <a:lnTo>
                  <a:pt x="178594" y="241101"/>
                </a:lnTo>
                <a:lnTo>
                  <a:pt x="17859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732859" y="1026914"/>
            <a:ext cx="241103" cy="169665"/>
          </a:xfrm>
          <a:custGeom>
            <a:avLst/>
            <a:gdLst/>
            <a:ahLst/>
            <a:cxnLst/>
            <a:rect l="0" t="0" r="0" b="0"/>
            <a:pathLst>
              <a:path w="241103" h="169665">
                <a:moveTo>
                  <a:pt x="0" y="53578"/>
                </a:moveTo>
                <a:lnTo>
                  <a:pt x="0" y="62508"/>
                </a:lnTo>
                <a:lnTo>
                  <a:pt x="0" y="71437"/>
                </a:lnTo>
                <a:lnTo>
                  <a:pt x="0" y="89297"/>
                </a:lnTo>
                <a:lnTo>
                  <a:pt x="0" y="107156"/>
                </a:lnTo>
                <a:lnTo>
                  <a:pt x="8930" y="125016"/>
                </a:lnTo>
                <a:lnTo>
                  <a:pt x="8930" y="133945"/>
                </a:lnTo>
                <a:lnTo>
                  <a:pt x="8930" y="151805"/>
                </a:lnTo>
                <a:lnTo>
                  <a:pt x="8930" y="160734"/>
                </a:lnTo>
                <a:lnTo>
                  <a:pt x="8930" y="169664"/>
                </a:lnTo>
                <a:lnTo>
                  <a:pt x="8930" y="169664"/>
                </a:lnTo>
                <a:lnTo>
                  <a:pt x="8930" y="160734"/>
                </a:lnTo>
                <a:lnTo>
                  <a:pt x="8930" y="151805"/>
                </a:lnTo>
                <a:lnTo>
                  <a:pt x="17860" y="125016"/>
                </a:lnTo>
                <a:lnTo>
                  <a:pt x="17860" y="98227"/>
                </a:lnTo>
                <a:lnTo>
                  <a:pt x="17860" y="71437"/>
                </a:lnTo>
                <a:lnTo>
                  <a:pt x="26789" y="44648"/>
                </a:lnTo>
                <a:lnTo>
                  <a:pt x="35719" y="26789"/>
                </a:lnTo>
                <a:lnTo>
                  <a:pt x="44649" y="17859"/>
                </a:lnTo>
                <a:lnTo>
                  <a:pt x="53579" y="26789"/>
                </a:lnTo>
                <a:lnTo>
                  <a:pt x="62508" y="44648"/>
                </a:lnTo>
                <a:lnTo>
                  <a:pt x="71438" y="71437"/>
                </a:lnTo>
                <a:lnTo>
                  <a:pt x="80368" y="98227"/>
                </a:lnTo>
                <a:lnTo>
                  <a:pt x="80368" y="125016"/>
                </a:lnTo>
                <a:lnTo>
                  <a:pt x="80368" y="142875"/>
                </a:lnTo>
                <a:lnTo>
                  <a:pt x="80368" y="160734"/>
                </a:lnTo>
                <a:lnTo>
                  <a:pt x="80368" y="169664"/>
                </a:lnTo>
                <a:lnTo>
                  <a:pt x="80368" y="169664"/>
                </a:lnTo>
                <a:lnTo>
                  <a:pt x="80368" y="160734"/>
                </a:lnTo>
                <a:lnTo>
                  <a:pt x="89297" y="142875"/>
                </a:lnTo>
                <a:lnTo>
                  <a:pt x="98227" y="107156"/>
                </a:lnTo>
                <a:lnTo>
                  <a:pt x="107157" y="71437"/>
                </a:lnTo>
                <a:lnTo>
                  <a:pt x="116086" y="35719"/>
                </a:lnTo>
                <a:lnTo>
                  <a:pt x="133946" y="8930"/>
                </a:lnTo>
                <a:lnTo>
                  <a:pt x="142875" y="0"/>
                </a:lnTo>
                <a:lnTo>
                  <a:pt x="160735" y="0"/>
                </a:lnTo>
                <a:lnTo>
                  <a:pt x="169664" y="17859"/>
                </a:lnTo>
                <a:lnTo>
                  <a:pt x="178594" y="53578"/>
                </a:lnTo>
                <a:lnTo>
                  <a:pt x="187524" y="80367"/>
                </a:lnTo>
                <a:lnTo>
                  <a:pt x="196454" y="116086"/>
                </a:lnTo>
                <a:lnTo>
                  <a:pt x="196454" y="142875"/>
                </a:lnTo>
                <a:lnTo>
                  <a:pt x="205383" y="160734"/>
                </a:lnTo>
                <a:lnTo>
                  <a:pt x="214313" y="160734"/>
                </a:lnTo>
                <a:lnTo>
                  <a:pt x="223243" y="160734"/>
                </a:lnTo>
                <a:lnTo>
                  <a:pt x="232172" y="142875"/>
                </a:lnTo>
                <a:lnTo>
                  <a:pt x="241102" y="107156"/>
                </a:lnTo>
                <a:lnTo>
                  <a:pt x="241102"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009680" y="991195"/>
            <a:ext cx="214313" cy="178595"/>
          </a:xfrm>
          <a:custGeom>
            <a:avLst/>
            <a:gdLst/>
            <a:ahLst/>
            <a:cxnLst/>
            <a:rect l="0" t="0" r="0" b="0"/>
            <a:pathLst>
              <a:path w="214313" h="178595">
                <a:moveTo>
                  <a:pt x="71437" y="44649"/>
                </a:moveTo>
                <a:lnTo>
                  <a:pt x="62508" y="44649"/>
                </a:lnTo>
                <a:lnTo>
                  <a:pt x="62508" y="26789"/>
                </a:lnTo>
                <a:lnTo>
                  <a:pt x="53578" y="17860"/>
                </a:lnTo>
                <a:lnTo>
                  <a:pt x="44648" y="8930"/>
                </a:lnTo>
                <a:lnTo>
                  <a:pt x="44648" y="8930"/>
                </a:lnTo>
                <a:lnTo>
                  <a:pt x="35718" y="17860"/>
                </a:lnTo>
                <a:lnTo>
                  <a:pt x="26789" y="35719"/>
                </a:lnTo>
                <a:lnTo>
                  <a:pt x="17859" y="62508"/>
                </a:lnTo>
                <a:lnTo>
                  <a:pt x="8929" y="89297"/>
                </a:lnTo>
                <a:lnTo>
                  <a:pt x="0" y="125016"/>
                </a:lnTo>
                <a:lnTo>
                  <a:pt x="0" y="142875"/>
                </a:lnTo>
                <a:lnTo>
                  <a:pt x="0" y="160735"/>
                </a:lnTo>
                <a:lnTo>
                  <a:pt x="8929" y="178594"/>
                </a:lnTo>
                <a:lnTo>
                  <a:pt x="17859" y="178594"/>
                </a:lnTo>
                <a:lnTo>
                  <a:pt x="26789" y="169664"/>
                </a:lnTo>
                <a:lnTo>
                  <a:pt x="44648" y="160735"/>
                </a:lnTo>
                <a:lnTo>
                  <a:pt x="62508" y="133946"/>
                </a:lnTo>
                <a:lnTo>
                  <a:pt x="80367" y="107156"/>
                </a:lnTo>
                <a:lnTo>
                  <a:pt x="98226" y="71438"/>
                </a:lnTo>
                <a:lnTo>
                  <a:pt x="116086" y="35719"/>
                </a:lnTo>
                <a:lnTo>
                  <a:pt x="125015" y="8930"/>
                </a:lnTo>
                <a:lnTo>
                  <a:pt x="125015" y="0"/>
                </a:lnTo>
                <a:lnTo>
                  <a:pt x="125015" y="0"/>
                </a:lnTo>
                <a:lnTo>
                  <a:pt x="125015" y="17860"/>
                </a:lnTo>
                <a:lnTo>
                  <a:pt x="125015" y="44649"/>
                </a:lnTo>
                <a:lnTo>
                  <a:pt x="125015" y="80367"/>
                </a:lnTo>
                <a:lnTo>
                  <a:pt x="133945" y="107156"/>
                </a:lnTo>
                <a:lnTo>
                  <a:pt x="142875" y="125016"/>
                </a:lnTo>
                <a:lnTo>
                  <a:pt x="151804" y="133946"/>
                </a:lnTo>
                <a:lnTo>
                  <a:pt x="169664" y="142875"/>
                </a:lnTo>
                <a:lnTo>
                  <a:pt x="178593" y="133946"/>
                </a:lnTo>
                <a:lnTo>
                  <a:pt x="196453" y="116086"/>
                </a:lnTo>
                <a:lnTo>
                  <a:pt x="214312" y="98227"/>
                </a:lnTo>
                <a:lnTo>
                  <a:pt x="214312"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268641" y="928687"/>
            <a:ext cx="107157" cy="187525"/>
          </a:xfrm>
          <a:custGeom>
            <a:avLst/>
            <a:gdLst/>
            <a:ahLst/>
            <a:cxnLst/>
            <a:rect l="0" t="0" r="0" b="0"/>
            <a:pathLst>
              <a:path w="107157" h="187525">
                <a:moveTo>
                  <a:pt x="0" y="62508"/>
                </a:moveTo>
                <a:lnTo>
                  <a:pt x="0" y="71438"/>
                </a:lnTo>
                <a:lnTo>
                  <a:pt x="0" y="80368"/>
                </a:lnTo>
                <a:lnTo>
                  <a:pt x="0" y="89297"/>
                </a:lnTo>
                <a:lnTo>
                  <a:pt x="0" y="107157"/>
                </a:lnTo>
                <a:lnTo>
                  <a:pt x="0" y="116086"/>
                </a:lnTo>
                <a:lnTo>
                  <a:pt x="0" y="133946"/>
                </a:lnTo>
                <a:lnTo>
                  <a:pt x="0" y="142875"/>
                </a:lnTo>
                <a:lnTo>
                  <a:pt x="8929" y="151805"/>
                </a:lnTo>
                <a:lnTo>
                  <a:pt x="8929" y="160735"/>
                </a:lnTo>
                <a:lnTo>
                  <a:pt x="17859" y="169664"/>
                </a:lnTo>
                <a:lnTo>
                  <a:pt x="26789" y="178594"/>
                </a:lnTo>
                <a:lnTo>
                  <a:pt x="26789" y="178594"/>
                </a:lnTo>
                <a:lnTo>
                  <a:pt x="26789" y="187524"/>
                </a:lnTo>
                <a:lnTo>
                  <a:pt x="26789" y="187524"/>
                </a:lnTo>
                <a:lnTo>
                  <a:pt x="26789" y="187524"/>
                </a:lnTo>
                <a:lnTo>
                  <a:pt x="26789" y="187524"/>
                </a:lnTo>
                <a:lnTo>
                  <a:pt x="17859" y="178594"/>
                </a:lnTo>
                <a:lnTo>
                  <a:pt x="17859" y="169664"/>
                </a:lnTo>
                <a:lnTo>
                  <a:pt x="8929" y="151805"/>
                </a:lnTo>
                <a:lnTo>
                  <a:pt x="8929" y="133946"/>
                </a:lnTo>
                <a:lnTo>
                  <a:pt x="0" y="116086"/>
                </a:lnTo>
                <a:lnTo>
                  <a:pt x="8929" y="98227"/>
                </a:lnTo>
                <a:lnTo>
                  <a:pt x="17859" y="80368"/>
                </a:lnTo>
                <a:lnTo>
                  <a:pt x="26789" y="62508"/>
                </a:lnTo>
                <a:lnTo>
                  <a:pt x="44648" y="44649"/>
                </a:lnTo>
                <a:lnTo>
                  <a:pt x="62507" y="26789"/>
                </a:lnTo>
                <a:lnTo>
                  <a:pt x="89297" y="17860"/>
                </a:lnTo>
                <a:lnTo>
                  <a:pt x="98226"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393656" y="955476"/>
            <a:ext cx="26790" cy="133947"/>
          </a:xfrm>
          <a:custGeom>
            <a:avLst/>
            <a:gdLst/>
            <a:ahLst/>
            <a:cxnLst/>
            <a:rect l="0" t="0" r="0" b="0"/>
            <a:pathLst>
              <a:path w="26790" h="133947">
                <a:moveTo>
                  <a:pt x="8930" y="0"/>
                </a:moveTo>
                <a:lnTo>
                  <a:pt x="8930" y="0"/>
                </a:lnTo>
                <a:lnTo>
                  <a:pt x="8930" y="8930"/>
                </a:lnTo>
                <a:lnTo>
                  <a:pt x="8930" y="17860"/>
                </a:lnTo>
                <a:lnTo>
                  <a:pt x="8930" y="35719"/>
                </a:lnTo>
                <a:lnTo>
                  <a:pt x="8930" y="53579"/>
                </a:lnTo>
                <a:lnTo>
                  <a:pt x="8930" y="80368"/>
                </a:lnTo>
                <a:lnTo>
                  <a:pt x="0" y="98227"/>
                </a:lnTo>
                <a:lnTo>
                  <a:pt x="0" y="116086"/>
                </a:lnTo>
                <a:lnTo>
                  <a:pt x="0" y="133946"/>
                </a:lnTo>
                <a:lnTo>
                  <a:pt x="8930" y="133946"/>
                </a:lnTo>
                <a:lnTo>
                  <a:pt x="8930" y="133946"/>
                </a:lnTo>
                <a:lnTo>
                  <a:pt x="17860" y="125016"/>
                </a:lnTo>
                <a:lnTo>
                  <a:pt x="26789" y="107157"/>
                </a:lnTo>
                <a:lnTo>
                  <a:pt x="26789"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438305" y="910828"/>
            <a:ext cx="151805" cy="133946"/>
          </a:xfrm>
          <a:custGeom>
            <a:avLst/>
            <a:gdLst/>
            <a:ahLst/>
            <a:cxnLst/>
            <a:rect l="0" t="0" r="0" b="0"/>
            <a:pathLst>
              <a:path w="151805" h="133946">
                <a:moveTo>
                  <a:pt x="80367" y="0"/>
                </a:moveTo>
                <a:lnTo>
                  <a:pt x="80367" y="0"/>
                </a:lnTo>
                <a:lnTo>
                  <a:pt x="62508" y="8930"/>
                </a:lnTo>
                <a:lnTo>
                  <a:pt x="53578" y="17859"/>
                </a:lnTo>
                <a:lnTo>
                  <a:pt x="35718" y="26789"/>
                </a:lnTo>
                <a:lnTo>
                  <a:pt x="26789" y="44648"/>
                </a:lnTo>
                <a:lnTo>
                  <a:pt x="8929" y="53578"/>
                </a:lnTo>
                <a:lnTo>
                  <a:pt x="0" y="71438"/>
                </a:lnTo>
                <a:lnTo>
                  <a:pt x="8929" y="89297"/>
                </a:lnTo>
                <a:lnTo>
                  <a:pt x="17859" y="107156"/>
                </a:lnTo>
                <a:lnTo>
                  <a:pt x="35718" y="116086"/>
                </a:lnTo>
                <a:lnTo>
                  <a:pt x="53578" y="125016"/>
                </a:lnTo>
                <a:lnTo>
                  <a:pt x="80367" y="125016"/>
                </a:lnTo>
                <a:lnTo>
                  <a:pt x="107156" y="133945"/>
                </a:lnTo>
                <a:lnTo>
                  <a:pt x="125015" y="133945"/>
                </a:lnTo>
                <a:lnTo>
                  <a:pt x="151804" y="125016"/>
                </a:lnTo>
                <a:lnTo>
                  <a:pt x="15180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634758" y="875109"/>
            <a:ext cx="125016" cy="169665"/>
          </a:xfrm>
          <a:custGeom>
            <a:avLst/>
            <a:gdLst/>
            <a:ahLst/>
            <a:cxnLst/>
            <a:rect l="0" t="0" r="0" b="0"/>
            <a:pathLst>
              <a:path w="125016" h="169665">
                <a:moveTo>
                  <a:pt x="80367" y="0"/>
                </a:moveTo>
                <a:lnTo>
                  <a:pt x="71437" y="0"/>
                </a:lnTo>
                <a:lnTo>
                  <a:pt x="62508" y="8930"/>
                </a:lnTo>
                <a:lnTo>
                  <a:pt x="35719" y="8930"/>
                </a:lnTo>
                <a:lnTo>
                  <a:pt x="17859" y="26789"/>
                </a:lnTo>
                <a:lnTo>
                  <a:pt x="0" y="35719"/>
                </a:lnTo>
                <a:lnTo>
                  <a:pt x="0" y="44649"/>
                </a:lnTo>
                <a:lnTo>
                  <a:pt x="0" y="53578"/>
                </a:lnTo>
                <a:lnTo>
                  <a:pt x="8930" y="62508"/>
                </a:lnTo>
                <a:lnTo>
                  <a:pt x="26789" y="62508"/>
                </a:lnTo>
                <a:lnTo>
                  <a:pt x="53578" y="71438"/>
                </a:lnTo>
                <a:lnTo>
                  <a:pt x="80367" y="80367"/>
                </a:lnTo>
                <a:lnTo>
                  <a:pt x="98226" y="89297"/>
                </a:lnTo>
                <a:lnTo>
                  <a:pt x="116086" y="107157"/>
                </a:lnTo>
                <a:lnTo>
                  <a:pt x="125015" y="116086"/>
                </a:lnTo>
                <a:lnTo>
                  <a:pt x="125015" y="133946"/>
                </a:lnTo>
                <a:lnTo>
                  <a:pt x="116086" y="151805"/>
                </a:lnTo>
                <a:lnTo>
                  <a:pt x="89297" y="160735"/>
                </a:lnTo>
                <a:lnTo>
                  <a:pt x="71437" y="169664"/>
                </a:lnTo>
                <a:lnTo>
                  <a:pt x="44648" y="169664"/>
                </a:lnTo>
                <a:lnTo>
                  <a:pt x="26789" y="160735"/>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786313" y="1071562"/>
            <a:ext cx="2286001" cy="482204"/>
          </a:xfrm>
          <a:custGeom>
            <a:avLst/>
            <a:gdLst/>
            <a:ahLst/>
            <a:cxnLst/>
            <a:rect l="0" t="0" r="0" b="0"/>
            <a:pathLst>
              <a:path w="2286001" h="482204">
                <a:moveTo>
                  <a:pt x="0" y="482203"/>
                </a:moveTo>
                <a:lnTo>
                  <a:pt x="0" y="482203"/>
                </a:lnTo>
                <a:lnTo>
                  <a:pt x="0" y="482203"/>
                </a:lnTo>
                <a:lnTo>
                  <a:pt x="8929" y="482203"/>
                </a:lnTo>
                <a:lnTo>
                  <a:pt x="26789" y="482203"/>
                </a:lnTo>
                <a:lnTo>
                  <a:pt x="44648" y="482203"/>
                </a:lnTo>
                <a:lnTo>
                  <a:pt x="62507" y="482203"/>
                </a:lnTo>
                <a:lnTo>
                  <a:pt x="98226" y="473274"/>
                </a:lnTo>
                <a:lnTo>
                  <a:pt x="142875" y="464344"/>
                </a:lnTo>
                <a:lnTo>
                  <a:pt x="187523" y="455414"/>
                </a:lnTo>
                <a:lnTo>
                  <a:pt x="241101" y="428625"/>
                </a:lnTo>
                <a:lnTo>
                  <a:pt x="312539" y="410766"/>
                </a:lnTo>
                <a:lnTo>
                  <a:pt x="392906" y="392907"/>
                </a:lnTo>
                <a:lnTo>
                  <a:pt x="473273" y="375047"/>
                </a:lnTo>
                <a:lnTo>
                  <a:pt x="571500" y="357188"/>
                </a:lnTo>
                <a:lnTo>
                  <a:pt x="678656" y="339328"/>
                </a:lnTo>
                <a:lnTo>
                  <a:pt x="785812" y="312540"/>
                </a:lnTo>
                <a:lnTo>
                  <a:pt x="901898" y="294680"/>
                </a:lnTo>
                <a:lnTo>
                  <a:pt x="1026914" y="267891"/>
                </a:lnTo>
                <a:lnTo>
                  <a:pt x="1151929" y="241102"/>
                </a:lnTo>
                <a:lnTo>
                  <a:pt x="1285875" y="214313"/>
                </a:lnTo>
                <a:lnTo>
                  <a:pt x="1401960" y="178594"/>
                </a:lnTo>
                <a:lnTo>
                  <a:pt x="1518046" y="142875"/>
                </a:lnTo>
                <a:lnTo>
                  <a:pt x="1634132" y="116086"/>
                </a:lnTo>
                <a:lnTo>
                  <a:pt x="1750218" y="80368"/>
                </a:lnTo>
                <a:lnTo>
                  <a:pt x="1857375" y="53579"/>
                </a:lnTo>
                <a:lnTo>
                  <a:pt x="1955601" y="35719"/>
                </a:lnTo>
                <a:lnTo>
                  <a:pt x="2044898" y="17860"/>
                </a:lnTo>
                <a:lnTo>
                  <a:pt x="2125265" y="8930"/>
                </a:lnTo>
                <a:lnTo>
                  <a:pt x="2187773" y="0"/>
                </a:lnTo>
                <a:lnTo>
                  <a:pt x="2241351" y="0"/>
                </a:lnTo>
                <a:lnTo>
                  <a:pt x="2277070" y="0"/>
                </a:lnTo>
                <a:lnTo>
                  <a:pt x="2286000" y="0"/>
                </a:lnTo>
                <a:lnTo>
                  <a:pt x="2277070" y="8930"/>
                </a:lnTo>
                <a:lnTo>
                  <a:pt x="227707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027539" y="1446609"/>
            <a:ext cx="17860" cy="8931"/>
          </a:xfrm>
          <a:custGeom>
            <a:avLst/>
            <a:gdLst/>
            <a:ahLst/>
            <a:cxnLst/>
            <a:rect l="0" t="0" r="0" b="0"/>
            <a:pathLst>
              <a:path w="17860" h="8931">
                <a:moveTo>
                  <a:pt x="17859" y="0"/>
                </a:moveTo>
                <a:lnTo>
                  <a:pt x="17859" y="0"/>
                </a:lnTo>
                <a:lnTo>
                  <a:pt x="893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920383" y="141089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875734" y="1419820"/>
            <a:ext cx="241103" cy="169665"/>
          </a:xfrm>
          <a:custGeom>
            <a:avLst/>
            <a:gdLst/>
            <a:ahLst/>
            <a:cxnLst/>
            <a:rect l="0" t="0" r="0" b="0"/>
            <a:pathLst>
              <a:path w="241103" h="169665">
                <a:moveTo>
                  <a:pt x="35719" y="0"/>
                </a:moveTo>
                <a:lnTo>
                  <a:pt x="35719" y="8930"/>
                </a:lnTo>
                <a:lnTo>
                  <a:pt x="17860" y="26789"/>
                </a:lnTo>
                <a:lnTo>
                  <a:pt x="8930" y="44649"/>
                </a:lnTo>
                <a:lnTo>
                  <a:pt x="8930" y="71438"/>
                </a:lnTo>
                <a:lnTo>
                  <a:pt x="0" y="98227"/>
                </a:lnTo>
                <a:lnTo>
                  <a:pt x="8930" y="125016"/>
                </a:lnTo>
                <a:lnTo>
                  <a:pt x="17860" y="151805"/>
                </a:lnTo>
                <a:lnTo>
                  <a:pt x="26789" y="160734"/>
                </a:lnTo>
                <a:lnTo>
                  <a:pt x="53579" y="169664"/>
                </a:lnTo>
                <a:lnTo>
                  <a:pt x="89297" y="160734"/>
                </a:lnTo>
                <a:lnTo>
                  <a:pt x="116086" y="160734"/>
                </a:lnTo>
                <a:lnTo>
                  <a:pt x="151805" y="142875"/>
                </a:lnTo>
                <a:lnTo>
                  <a:pt x="187524" y="116086"/>
                </a:lnTo>
                <a:lnTo>
                  <a:pt x="214313" y="98227"/>
                </a:lnTo>
                <a:lnTo>
                  <a:pt x="241102" y="71438"/>
                </a:lnTo>
                <a:lnTo>
                  <a:pt x="241102"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072188" y="1446609"/>
            <a:ext cx="133946" cy="80368"/>
          </a:xfrm>
          <a:custGeom>
            <a:avLst/>
            <a:gdLst/>
            <a:ahLst/>
            <a:cxnLst/>
            <a:rect l="0" t="0" r="0" b="0"/>
            <a:pathLst>
              <a:path w="133946" h="80368">
                <a:moveTo>
                  <a:pt x="8929" y="17860"/>
                </a:moveTo>
                <a:lnTo>
                  <a:pt x="8929" y="26789"/>
                </a:lnTo>
                <a:lnTo>
                  <a:pt x="0" y="35719"/>
                </a:lnTo>
                <a:lnTo>
                  <a:pt x="0" y="53578"/>
                </a:lnTo>
                <a:lnTo>
                  <a:pt x="0" y="62508"/>
                </a:lnTo>
                <a:lnTo>
                  <a:pt x="8929" y="80367"/>
                </a:lnTo>
                <a:lnTo>
                  <a:pt x="26789" y="80367"/>
                </a:lnTo>
                <a:lnTo>
                  <a:pt x="44648" y="80367"/>
                </a:lnTo>
                <a:lnTo>
                  <a:pt x="62507" y="80367"/>
                </a:lnTo>
                <a:lnTo>
                  <a:pt x="89296" y="71438"/>
                </a:lnTo>
                <a:lnTo>
                  <a:pt x="107156" y="62508"/>
                </a:lnTo>
                <a:lnTo>
                  <a:pt x="125015" y="44649"/>
                </a:lnTo>
                <a:lnTo>
                  <a:pt x="125015" y="26789"/>
                </a:lnTo>
                <a:lnTo>
                  <a:pt x="133945" y="17860"/>
                </a:lnTo>
                <a:lnTo>
                  <a:pt x="116085" y="8930"/>
                </a:lnTo>
                <a:lnTo>
                  <a:pt x="89296" y="0"/>
                </a:lnTo>
                <a:lnTo>
                  <a:pt x="62507" y="0"/>
                </a:lnTo>
                <a:lnTo>
                  <a:pt x="35718" y="8930"/>
                </a:lnTo>
                <a:lnTo>
                  <a:pt x="17859" y="17860"/>
                </a:lnTo>
                <a:lnTo>
                  <a:pt x="17859" y="26789"/>
                </a:lnTo>
                <a:lnTo>
                  <a:pt x="17859" y="35719"/>
                </a:lnTo>
                <a:lnTo>
                  <a:pt x="44648" y="35719"/>
                </a:lnTo>
                <a:lnTo>
                  <a:pt x="71437" y="26789"/>
                </a:lnTo>
                <a:lnTo>
                  <a:pt x="98226" y="17860"/>
                </a:lnTo>
                <a:lnTo>
                  <a:pt x="9822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259711" y="1276945"/>
            <a:ext cx="205384" cy="250032"/>
          </a:xfrm>
          <a:custGeom>
            <a:avLst/>
            <a:gdLst/>
            <a:ahLst/>
            <a:cxnLst/>
            <a:rect l="0" t="0" r="0" b="0"/>
            <a:pathLst>
              <a:path w="205384" h="250032">
                <a:moveTo>
                  <a:pt x="17859" y="35719"/>
                </a:moveTo>
                <a:lnTo>
                  <a:pt x="8930" y="35719"/>
                </a:lnTo>
                <a:lnTo>
                  <a:pt x="8930" y="44649"/>
                </a:lnTo>
                <a:lnTo>
                  <a:pt x="0" y="62508"/>
                </a:lnTo>
                <a:lnTo>
                  <a:pt x="0" y="80368"/>
                </a:lnTo>
                <a:lnTo>
                  <a:pt x="0" y="107157"/>
                </a:lnTo>
                <a:lnTo>
                  <a:pt x="0" y="133945"/>
                </a:lnTo>
                <a:lnTo>
                  <a:pt x="8930" y="169664"/>
                </a:lnTo>
                <a:lnTo>
                  <a:pt x="17859" y="196453"/>
                </a:lnTo>
                <a:lnTo>
                  <a:pt x="17859" y="223242"/>
                </a:lnTo>
                <a:lnTo>
                  <a:pt x="35719" y="241102"/>
                </a:lnTo>
                <a:lnTo>
                  <a:pt x="35719" y="250031"/>
                </a:lnTo>
                <a:lnTo>
                  <a:pt x="44648" y="250031"/>
                </a:lnTo>
                <a:lnTo>
                  <a:pt x="53578" y="241102"/>
                </a:lnTo>
                <a:lnTo>
                  <a:pt x="62508" y="223242"/>
                </a:lnTo>
                <a:lnTo>
                  <a:pt x="71437" y="196453"/>
                </a:lnTo>
                <a:lnTo>
                  <a:pt x="71437" y="169664"/>
                </a:lnTo>
                <a:lnTo>
                  <a:pt x="71437" y="133945"/>
                </a:lnTo>
                <a:lnTo>
                  <a:pt x="71437" y="98227"/>
                </a:lnTo>
                <a:lnTo>
                  <a:pt x="71437" y="62508"/>
                </a:lnTo>
                <a:lnTo>
                  <a:pt x="71437" y="26789"/>
                </a:lnTo>
                <a:lnTo>
                  <a:pt x="71437" y="8930"/>
                </a:lnTo>
                <a:lnTo>
                  <a:pt x="71437" y="0"/>
                </a:lnTo>
                <a:lnTo>
                  <a:pt x="71437" y="8930"/>
                </a:lnTo>
                <a:lnTo>
                  <a:pt x="80367" y="35719"/>
                </a:lnTo>
                <a:lnTo>
                  <a:pt x="80367" y="62508"/>
                </a:lnTo>
                <a:lnTo>
                  <a:pt x="98227" y="98227"/>
                </a:lnTo>
                <a:lnTo>
                  <a:pt x="107156" y="133945"/>
                </a:lnTo>
                <a:lnTo>
                  <a:pt x="125016" y="160734"/>
                </a:lnTo>
                <a:lnTo>
                  <a:pt x="133945" y="187524"/>
                </a:lnTo>
                <a:lnTo>
                  <a:pt x="151805" y="205383"/>
                </a:lnTo>
                <a:lnTo>
                  <a:pt x="178594" y="223242"/>
                </a:lnTo>
                <a:lnTo>
                  <a:pt x="187523" y="223242"/>
                </a:lnTo>
                <a:lnTo>
                  <a:pt x="205383" y="223242"/>
                </a:lnTo>
                <a:lnTo>
                  <a:pt x="20538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474023" y="1348383"/>
            <a:ext cx="142876" cy="125016"/>
          </a:xfrm>
          <a:custGeom>
            <a:avLst/>
            <a:gdLst/>
            <a:ahLst/>
            <a:cxnLst/>
            <a:rect l="0" t="0" r="0" b="0"/>
            <a:pathLst>
              <a:path w="142876" h="125016">
                <a:moveTo>
                  <a:pt x="0" y="89296"/>
                </a:moveTo>
                <a:lnTo>
                  <a:pt x="0" y="98226"/>
                </a:lnTo>
                <a:lnTo>
                  <a:pt x="0" y="98226"/>
                </a:lnTo>
                <a:lnTo>
                  <a:pt x="0" y="107156"/>
                </a:lnTo>
                <a:lnTo>
                  <a:pt x="8930" y="116086"/>
                </a:lnTo>
                <a:lnTo>
                  <a:pt x="17860" y="116086"/>
                </a:lnTo>
                <a:lnTo>
                  <a:pt x="35719" y="116086"/>
                </a:lnTo>
                <a:lnTo>
                  <a:pt x="53579" y="107156"/>
                </a:lnTo>
                <a:lnTo>
                  <a:pt x="71438" y="98226"/>
                </a:lnTo>
                <a:lnTo>
                  <a:pt x="80368" y="80367"/>
                </a:lnTo>
                <a:lnTo>
                  <a:pt x="89297" y="62507"/>
                </a:lnTo>
                <a:lnTo>
                  <a:pt x="98227" y="44648"/>
                </a:lnTo>
                <a:lnTo>
                  <a:pt x="98227" y="26789"/>
                </a:lnTo>
                <a:lnTo>
                  <a:pt x="89297" y="8930"/>
                </a:lnTo>
                <a:lnTo>
                  <a:pt x="80368" y="0"/>
                </a:lnTo>
                <a:lnTo>
                  <a:pt x="62508" y="0"/>
                </a:lnTo>
                <a:lnTo>
                  <a:pt x="53579" y="17859"/>
                </a:lnTo>
                <a:lnTo>
                  <a:pt x="44649" y="35719"/>
                </a:lnTo>
                <a:lnTo>
                  <a:pt x="35719" y="62507"/>
                </a:lnTo>
                <a:lnTo>
                  <a:pt x="35719" y="80367"/>
                </a:lnTo>
                <a:lnTo>
                  <a:pt x="35719" y="107156"/>
                </a:lnTo>
                <a:lnTo>
                  <a:pt x="53579" y="116086"/>
                </a:lnTo>
                <a:lnTo>
                  <a:pt x="71438" y="125015"/>
                </a:lnTo>
                <a:lnTo>
                  <a:pt x="89297" y="125015"/>
                </a:lnTo>
                <a:lnTo>
                  <a:pt x="116086" y="125015"/>
                </a:lnTo>
                <a:lnTo>
                  <a:pt x="142875" y="107156"/>
                </a:lnTo>
                <a:lnTo>
                  <a:pt x="14287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688336" y="1169789"/>
            <a:ext cx="276821" cy="258962"/>
          </a:xfrm>
          <a:custGeom>
            <a:avLst/>
            <a:gdLst/>
            <a:ahLst/>
            <a:cxnLst/>
            <a:rect l="0" t="0" r="0" b="0"/>
            <a:pathLst>
              <a:path w="276821" h="258962">
                <a:moveTo>
                  <a:pt x="26789" y="178594"/>
                </a:moveTo>
                <a:lnTo>
                  <a:pt x="26789" y="178594"/>
                </a:lnTo>
                <a:lnTo>
                  <a:pt x="17859" y="187524"/>
                </a:lnTo>
                <a:lnTo>
                  <a:pt x="8930" y="196453"/>
                </a:lnTo>
                <a:lnTo>
                  <a:pt x="0" y="214313"/>
                </a:lnTo>
                <a:lnTo>
                  <a:pt x="0" y="232172"/>
                </a:lnTo>
                <a:lnTo>
                  <a:pt x="0" y="241101"/>
                </a:lnTo>
                <a:lnTo>
                  <a:pt x="8930" y="250031"/>
                </a:lnTo>
                <a:lnTo>
                  <a:pt x="17859" y="258961"/>
                </a:lnTo>
                <a:lnTo>
                  <a:pt x="35719" y="258961"/>
                </a:lnTo>
                <a:lnTo>
                  <a:pt x="62508" y="250031"/>
                </a:lnTo>
                <a:lnTo>
                  <a:pt x="80367" y="232172"/>
                </a:lnTo>
                <a:lnTo>
                  <a:pt x="98227" y="214313"/>
                </a:lnTo>
                <a:lnTo>
                  <a:pt x="116086" y="196453"/>
                </a:lnTo>
                <a:lnTo>
                  <a:pt x="125016" y="169664"/>
                </a:lnTo>
                <a:lnTo>
                  <a:pt x="133945" y="142875"/>
                </a:lnTo>
                <a:lnTo>
                  <a:pt x="133945" y="116086"/>
                </a:lnTo>
                <a:lnTo>
                  <a:pt x="133945" y="80367"/>
                </a:lnTo>
                <a:lnTo>
                  <a:pt x="125016" y="53578"/>
                </a:lnTo>
                <a:lnTo>
                  <a:pt x="125016" y="26789"/>
                </a:lnTo>
                <a:lnTo>
                  <a:pt x="116086" y="8930"/>
                </a:lnTo>
                <a:lnTo>
                  <a:pt x="107156" y="0"/>
                </a:lnTo>
                <a:lnTo>
                  <a:pt x="107156" y="8930"/>
                </a:lnTo>
                <a:lnTo>
                  <a:pt x="107156" y="26789"/>
                </a:lnTo>
                <a:lnTo>
                  <a:pt x="116086" y="44648"/>
                </a:lnTo>
                <a:lnTo>
                  <a:pt x="125016" y="80367"/>
                </a:lnTo>
                <a:lnTo>
                  <a:pt x="133945" y="116086"/>
                </a:lnTo>
                <a:lnTo>
                  <a:pt x="160734" y="151805"/>
                </a:lnTo>
                <a:lnTo>
                  <a:pt x="187523" y="178594"/>
                </a:lnTo>
                <a:lnTo>
                  <a:pt x="214312" y="196453"/>
                </a:lnTo>
                <a:lnTo>
                  <a:pt x="232172" y="214313"/>
                </a:lnTo>
                <a:lnTo>
                  <a:pt x="258961" y="223242"/>
                </a:lnTo>
                <a:lnTo>
                  <a:pt x="276820" y="232172"/>
                </a:lnTo>
                <a:lnTo>
                  <a:pt x="276820" y="232172"/>
                </a:lnTo>
                <a:lnTo>
                  <a:pt x="27682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911578" y="1330523"/>
            <a:ext cx="44650" cy="53580"/>
          </a:xfrm>
          <a:custGeom>
            <a:avLst/>
            <a:gdLst/>
            <a:ahLst/>
            <a:cxnLst/>
            <a:rect l="0" t="0" r="0" b="0"/>
            <a:pathLst>
              <a:path w="44650" h="53580">
                <a:moveTo>
                  <a:pt x="44649" y="53579"/>
                </a:moveTo>
                <a:lnTo>
                  <a:pt x="26789" y="2679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706195" y="1268016"/>
            <a:ext cx="312540" cy="98227"/>
          </a:xfrm>
          <a:custGeom>
            <a:avLst/>
            <a:gdLst/>
            <a:ahLst/>
            <a:cxnLst/>
            <a:rect l="0" t="0" r="0" b="0"/>
            <a:pathLst>
              <a:path w="312540" h="98227">
                <a:moveTo>
                  <a:pt x="0" y="0"/>
                </a:moveTo>
                <a:lnTo>
                  <a:pt x="0" y="8929"/>
                </a:lnTo>
                <a:lnTo>
                  <a:pt x="8930" y="8929"/>
                </a:lnTo>
                <a:lnTo>
                  <a:pt x="8930" y="8929"/>
                </a:lnTo>
                <a:lnTo>
                  <a:pt x="26789" y="17859"/>
                </a:lnTo>
                <a:lnTo>
                  <a:pt x="53578" y="17859"/>
                </a:lnTo>
                <a:lnTo>
                  <a:pt x="89297" y="17859"/>
                </a:lnTo>
                <a:lnTo>
                  <a:pt x="133946" y="17859"/>
                </a:lnTo>
                <a:lnTo>
                  <a:pt x="169664" y="8929"/>
                </a:lnTo>
                <a:lnTo>
                  <a:pt x="214313" y="8929"/>
                </a:lnTo>
                <a:lnTo>
                  <a:pt x="250032" y="0"/>
                </a:lnTo>
                <a:lnTo>
                  <a:pt x="276821" y="8929"/>
                </a:lnTo>
                <a:lnTo>
                  <a:pt x="294680" y="8929"/>
                </a:lnTo>
                <a:lnTo>
                  <a:pt x="303610" y="26789"/>
                </a:lnTo>
                <a:lnTo>
                  <a:pt x="303610" y="44648"/>
                </a:lnTo>
                <a:lnTo>
                  <a:pt x="294680" y="62507"/>
                </a:lnTo>
                <a:lnTo>
                  <a:pt x="294680" y="80367"/>
                </a:lnTo>
                <a:lnTo>
                  <a:pt x="285750" y="89297"/>
                </a:lnTo>
                <a:lnTo>
                  <a:pt x="294680" y="98226"/>
                </a:lnTo>
                <a:lnTo>
                  <a:pt x="294680" y="98226"/>
                </a:lnTo>
                <a:lnTo>
                  <a:pt x="303610" y="89297"/>
                </a:lnTo>
                <a:lnTo>
                  <a:pt x="312539" y="71437"/>
                </a:lnTo>
                <a:lnTo>
                  <a:pt x="31253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974086" y="1160859"/>
            <a:ext cx="125017" cy="17861"/>
          </a:xfrm>
          <a:custGeom>
            <a:avLst/>
            <a:gdLst/>
            <a:ahLst/>
            <a:cxnLst/>
            <a:rect l="0" t="0" r="0" b="0"/>
            <a:pathLst>
              <a:path w="125017" h="17861">
                <a:moveTo>
                  <a:pt x="26789" y="0"/>
                </a:moveTo>
                <a:lnTo>
                  <a:pt x="17859" y="0"/>
                </a:lnTo>
                <a:lnTo>
                  <a:pt x="17859" y="0"/>
                </a:lnTo>
                <a:lnTo>
                  <a:pt x="8930" y="8930"/>
                </a:lnTo>
                <a:lnTo>
                  <a:pt x="0" y="8930"/>
                </a:lnTo>
                <a:lnTo>
                  <a:pt x="8930" y="8930"/>
                </a:lnTo>
                <a:lnTo>
                  <a:pt x="17859" y="17860"/>
                </a:lnTo>
                <a:lnTo>
                  <a:pt x="26789" y="17860"/>
                </a:lnTo>
                <a:lnTo>
                  <a:pt x="53578" y="17860"/>
                </a:lnTo>
                <a:lnTo>
                  <a:pt x="71437" y="17860"/>
                </a:lnTo>
                <a:lnTo>
                  <a:pt x="98227" y="17860"/>
                </a:lnTo>
                <a:lnTo>
                  <a:pt x="125016" y="17860"/>
                </a:lnTo>
                <a:lnTo>
                  <a:pt x="12501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143750" y="1241227"/>
            <a:ext cx="232173" cy="71438"/>
          </a:xfrm>
          <a:custGeom>
            <a:avLst/>
            <a:gdLst/>
            <a:ahLst/>
            <a:cxnLst/>
            <a:rect l="0" t="0" r="0" b="0"/>
            <a:pathLst>
              <a:path w="232173" h="71438">
                <a:moveTo>
                  <a:pt x="8930" y="26789"/>
                </a:moveTo>
                <a:lnTo>
                  <a:pt x="8930" y="26789"/>
                </a:lnTo>
                <a:lnTo>
                  <a:pt x="8930" y="26789"/>
                </a:lnTo>
                <a:lnTo>
                  <a:pt x="0" y="35718"/>
                </a:lnTo>
                <a:lnTo>
                  <a:pt x="0" y="44648"/>
                </a:lnTo>
                <a:lnTo>
                  <a:pt x="0" y="53578"/>
                </a:lnTo>
                <a:lnTo>
                  <a:pt x="8930" y="53578"/>
                </a:lnTo>
                <a:lnTo>
                  <a:pt x="8930" y="62507"/>
                </a:lnTo>
                <a:lnTo>
                  <a:pt x="8930" y="71437"/>
                </a:lnTo>
                <a:lnTo>
                  <a:pt x="17859" y="71437"/>
                </a:lnTo>
                <a:lnTo>
                  <a:pt x="26789" y="71437"/>
                </a:lnTo>
                <a:lnTo>
                  <a:pt x="35719" y="62507"/>
                </a:lnTo>
                <a:lnTo>
                  <a:pt x="44648" y="53578"/>
                </a:lnTo>
                <a:lnTo>
                  <a:pt x="44648" y="44648"/>
                </a:lnTo>
                <a:lnTo>
                  <a:pt x="53578" y="26789"/>
                </a:lnTo>
                <a:lnTo>
                  <a:pt x="62508" y="17859"/>
                </a:lnTo>
                <a:lnTo>
                  <a:pt x="71438" y="17859"/>
                </a:lnTo>
                <a:lnTo>
                  <a:pt x="80367" y="17859"/>
                </a:lnTo>
                <a:lnTo>
                  <a:pt x="89297" y="17859"/>
                </a:lnTo>
                <a:lnTo>
                  <a:pt x="98227" y="26789"/>
                </a:lnTo>
                <a:lnTo>
                  <a:pt x="116086" y="35718"/>
                </a:lnTo>
                <a:lnTo>
                  <a:pt x="125016" y="44648"/>
                </a:lnTo>
                <a:lnTo>
                  <a:pt x="133945" y="44648"/>
                </a:lnTo>
                <a:lnTo>
                  <a:pt x="151805" y="44648"/>
                </a:lnTo>
                <a:lnTo>
                  <a:pt x="169664" y="44648"/>
                </a:lnTo>
                <a:lnTo>
                  <a:pt x="187523" y="35718"/>
                </a:lnTo>
                <a:lnTo>
                  <a:pt x="205383" y="17859"/>
                </a:lnTo>
                <a:lnTo>
                  <a:pt x="214313" y="8929"/>
                </a:lnTo>
                <a:lnTo>
                  <a:pt x="223242" y="8929"/>
                </a:lnTo>
                <a:lnTo>
                  <a:pt x="232172" y="0"/>
                </a:lnTo>
                <a:lnTo>
                  <a:pt x="232172" y="8929"/>
                </a:lnTo>
                <a:lnTo>
                  <a:pt x="232172" y="8929"/>
                </a:lnTo>
                <a:lnTo>
                  <a:pt x="23217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375922" y="982266"/>
            <a:ext cx="276821" cy="375048"/>
          </a:xfrm>
          <a:custGeom>
            <a:avLst/>
            <a:gdLst/>
            <a:ahLst/>
            <a:cxnLst/>
            <a:rect l="0" t="0" r="0" b="0"/>
            <a:pathLst>
              <a:path w="276821" h="375048">
                <a:moveTo>
                  <a:pt x="0" y="196453"/>
                </a:moveTo>
                <a:lnTo>
                  <a:pt x="8930" y="196453"/>
                </a:lnTo>
                <a:lnTo>
                  <a:pt x="8930" y="196453"/>
                </a:lnTo>
                <a:lnTo>
                  <a:pt x="17859" y="205382"/>
                </a:lnTo>
                <a:lnTo>
                  <a:pt x="35719" y="214312"/>
                </a:lnTo>
                <a:lnTo>
                  <a:pt x="44648" y="223242"/>
                </a:lnTo>
                <a:lnTo>
                  <a:pt x="62508" y="232171"/>
                </a:lnTo>
                <a:lnTo>
                  <a:pt x="71437" y="241101"/>
                </a:lnTo>
                <a:lnTo>
                  <a:pt x="89297" y="241101"/>
                </a:lnTo>
                <a:lnTo>
                  <a:pt x="107156" y="241101"/>
                </a:lnTo>
                <a:lnTo>
                  <a:pt x="125016" y="232171"/>
                </a:lnTo>
                <a:lnTo>
                  <a:pt x="142875" y="223242"/>
                </a:lnTo>
                <a:lnTo>
                  <a:pt x="151805" y="214312"/>
                </a:lnTo>
                <a:lnTo>
                  <a:pt x="160734" y="187523"/>
                </a:lnTo>
                <a:lnTo>
                  <a:pt x="160734" y="160734"/>
                </a:lnTo>
                <a:lnTo>
                  <a:pt x="151805" y="133945"/>
                </a:lnTo>
                <a:lnTo>
                  <a:pt x="133945" y="98226"/>
                </a:lnTo>
                <a:lnTo>
                  <a:pt x="116086" y="62507"/>
                </a:lnTo>
                <a:lnTo>
                  <a:pt x="89297" y="35718"/>
                </a:lnTo>
                <a:lnTo>
                  <a:pt x="71437" y="17859"/>
                </a:lnTo>
                <a:lnTo>
                  <a:pt x="53578" y="0"/>
                </a:lnTo>
                <a:lnTo>
                  <a:pt x="44648" y="0"/>
                </a:lnTo>
                <a:lnTo>
                  <a:pt x="35719" y="0"/>
                </a:lnTo>
                <a:lnTo>
                  <a:pt x="44648" y="0"/>
                </a:lnTo>
                <a:lnTo>
                  <a:pt x="62508" y="8929"/>
                </a:lnTo>
                <a:lnTo>
                  <a:pt x="89297" y="17859"/>
                </a:lnTo>
                <a:lnTo>
                  <a:pt x="125016" y="26789"/>
                </a:lnTo>
                <a:lnTo>
                  <a:pt x="160734" y="44648"/>
                </a:lnTo>
                <a:lnTo>
                  <a:pt x="187523" y="71437"/>
                </a:lnTo>
                <a:lnTo>
                  <a:pt x="223242" y="107156"/>
                </a:lnTo>
                <a:lnTo>
                  <a:pt x="241101" y="142875"/>
                </a:lnTo>
                <a:lnTo>
                  <a:pt x="250031" y="178593"/>
                </a:lnTo>
                <a:lnTo>
                  <a:pt x="250031" y="214312"/>
                </a:lnTo>
                <a:lnTo>
                  <a:pt x="232172" y="258961"/>
                </a:lnTo>
                <a:lnTo>
                  <a:pt x="223242" y="294679"/>
                </a:lnTo>
                <a:lnTo>
                  <a:pt x="205383" y="321468"/>
                </a:lnTo>
                <a:lnTo>
                  <a:pt x="196453" y="348257"/>
                </a:lnTo>
                <a:lnTo>
                  <a:pt x="196453" y="357187"/>
                </a:lnTo>
                <a:lnTo>
                  <a:pt x="205383" y="375047"/>
                </a:lnTo>
                <a:lnTo>
                  <a:pt x="223242" y="375047"/>
                </a:lnTo>
                <a:lnTo>
                  <a:pt x="241101" y="366117"/>
                </a:lnTo>
                <a:lnTo>
                  <a:pt x="258961" y="348257"/>
                </a:lnTo>
                <a:lnTo>
                  <a:pt x="267891" y="330398"/>
                </a:lnTo>
                <a:lnTo>
                  <a:pt x="276820" y="303609"/>
                </a:lnTo>
                <a:lnTo>
                  <a:pt x="267891" y="276820"/>
                </a:lnTo>
                <a:lnTo>
                  <a:pt x="250031" y="258961"/>
                </a:lnTo>
                <a:lnTo>
                  <a:pt x="214312" y="241101"/>
                </a:lnTo>
                <a:lnTo>
                  <a:pt x="169664" y="241101"/>
                </a:lnTo>
                <a:lnTo>
                  <a:pt x="142875" y="250031"/>
                </a:lnTo>
                <a:lnTo>
                  <a:pt x="107156" y="250031"/>
                </a:lnTo>
                <a:lnTo>
                  <a:pt x="107156" y="258961"/>
                </a:lnTo>
                <a:lnTo>
                  <a:pt x="107156" y="258961"/>
                </a:lnTo>
                <a:lnTo>
                  <a:pt x="107156"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715250" y="973336"/>
            <a:ext cx="214314" cy="285751"/>
          </a:xfrm>
          <a:custGeom>
            <a:avLst/>
            <a:gdLst/>
            <a:ahLst/>
            <a:cxnLst/>
            <a:rect l="0" t="0" r="0" b="0"/>
            <a:pathLst>
              <a:path w="214314" h="285751">
                <a:moveTo>
                  <a:pt x="169664" y="80367"/>
                </a:moveTo>
                <a:lnTo>
                  <a:pt x="160734" y="80367"/>
                </a:lnTo>
                <a:lnTo>
                  <a:pt x="151805" y="80367"/>
                </a:lnTo>
                <a:lnTo>
                  <a:pt x="133945" y="71437"/>
                </a:lnTo>
                <a:lnTo>
                  <a:pt x="125016" y="80367"/>
                </a:lnTo>
                <a:lnTo>
                  <a:pt x="107156" y="89297"/>
                </a:lnTo>
                <a:lnTo>
                  <a:pt x="98227" y="107156"/>
                </a:lnTo>
                <a:lnTo>
                  <a:pt x="98227" y="125015"/>
                </a:lnTo>
                <a:lnTo>
                  <a:pt x="107156" y="151805"/>
                </a:lnTo>
                <a:lnTo>
                  <a:pt x="116086" y="178594"/>
                </a:lnTo>
                <a:lnTo>
                  <a:pt x="142875" y="205383"/>
                </a:lnTo>
                <a:lnTo>
                  <a:pt x="160734" y="232172"/>
                </a:lnTo>
                <a:lnTo>
                  <a:pt x="187523" y="250031"/>
                </a:lnTo>
                <a:lnTo>
                  <a:pt x="205383" y="267891"/>
                </a:lnTo>
                <a:lnTo>
                  <a:pt x="214313" y="285750"/>
                </a:lnTo>
                <a:lnTo>
                  <a:pt x="214313" y="285750"/>
                </a:lnTo>
                <a:lnTo>
                  <a:pt x="196453" y="285750"/>
                </a:lnTo>
                <a:lnTo>
                  <a:pt x="178594" y="276820"/>
                </a:lnTo>
                <a:lnTo>
                  <a:pt x="151805" y="258961"/>
                </a:lnTo>
                <a:lnTo>
                  <a:pt x="125016" y="223242"/>
                </a:lnTo>
                <a:lnTo>
                  <a:pt x="98227" y="187523"/>
                </a:lnTo>
                <a:lnTo>
                  <a:pt x="71438" y="133945"/>
                </a:lnTo>
                <a:lnTo>
                  <a:pt x="53578" y="89297"/>
                </a:lnTo>
                <a:lnTo>
                  <a:pt x="53578" y="44648"/>
                </a:lnTo>
                <a:lnTo>
                  <a:pt x="53578" y="17859"/>
                </a:lnTo>
                <a:lnTo>
                  <a:pt x="71438" y="0"/>
                </a:lnTo>
                <a:lnTo>
                  <a:pt x="98227" y="0"/>
                </a:lnTo>
                <a:lnTo>
                  <a:pt x="116086" y="0"/>
                </a:lnTo>
                <a:lnTo>
                  <a:pt x="142875" y="8930"/>
                </a:lnTo>
                <a:lnTo>
                  <a:pt x="160734" y="26789"/>
                </a:lnTo>
                <a:lnTo>
                  <a:pt x="160734" y="53578"/>
                </a:lnTo>
                <a:lnTo>
                  <a:pt x="151805" y="71437"/>
                </a:lnTo>
                <a:lnTo>
                  <a:pt x="125016" y="89297"/>
                </a:lnTo>
                <a:lnTo>
                  <a:pt x="98227" y="107156"/>
                </a:lnTo>
                <a:lnTo>
                  <a:pt x="62508" y="125015"/>
                </a:lnTo>
                <a:lnTo>
                  <a:pt x="35719" y="133945"/>
                </a:lnTo>
                <a:lnTo>
                  <a:pt x="17859" y="133945"/>
                </a:lnTo>
                <a:lnTo>
                  <a:pt x="0" y="133945"/>
                </a:lnTo>
                <a:lnTo>
                  <a:pt x="0" y="116086"/>
                </a:lnTo>
                <a:lnTo>
                  <a:pt x="8930" y="98226"/>
                </a:lnTo>
                <a:lnTo>
                  <a:pt x="26789" y="71437"/>
                </a:lnTo>
                <a:lnTo>
                  <a:pt x="53578" y="53578"/>
                </a:lnTo>
                <a:lnTo>
                  <a:pt x="5357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902773" y="919758"/>
            <a:ext cx="196455" cy="151805"/>
          </a:xfrm>
          <a:custGeom>
            <a:avLst/>
            <a:gdLst/>
            <a:ahLst/>
            <a:cxnLst/>
            <a:rect l="0" t="0" r="0" b="0"/>
            <a:pathLst>
              <a:path w="196455" h="151805">
                <a:moveTo>
                  <a:pt x="0" y="17859"/>
                </a:moveTo>
                <a:lnTo>
                  <a:pt x="0" y="17859"/>
                </a:lnTo>
                <a:lnTo>
                  <a:pt x="0" y="26789"/>
                </a:lnTo>
                <a:lnTo>
                  <a:pt x="0" y="35718"/>
                </a:lnTo>
                <a:lnTo>
                  <a:pt x="8930" y="53578"/>
                </a:lnTo>
                <a:lnTo>
                  <a:pt x="17860" y="71437"/>
                </a:lnTo>
                <a:lnTo>
                  <a:pt x="26790" y="89297"/>
                </a:lnTo>
                <a:lnTo>
                  <a:pt x="35719" y="107156"/>
                </a:lnTo>
                <a:lnTo>
                  <a:pt x="44649" y="125015"/>
                </a:lnTo>
                <a:lnTo>
                  <a:pt x="44649" y="142875"/>
                </a:lnTo>
                <a:lnTo>
                  <a:pt x="44649" y="151804"/>
                </a:lnTo>
                <a:lnTo>
                  <a:pt x="44649" y="151804"/>
                </a:lnTo>
                <a:lnTo>
                  <a:pt x="44649" y="142875"/>
                </a:lnTo>
                <a:lnTo>
                  <a:pt x="44649" y="125015"/>
                </a:lnTo>
                <a:lnTo>
                  <a:pt x="35719" y="107156"/>
                </a:lnTo>
                <a:lnTo>
                  <a:pt x="35719" y="80367"/>
                </a:lnTo>
                <a:lnTo>
                  <a:pt x="44649" y="53578"/>
                </a:lnTo>
                <a:lnTo>
                  <a:pt x="44649" y="26789"/>
                </a:lnTo>
                <a:lnTo>
                  <a:pt x="53579" y="8929"/>
                </a:lnTo>
                <a:lnTo>
                  <a:pt x="71438" y="0"/>
                </a:lnTo>
                <a:lnTo>
                  <a:pt x="89297" y="0"/>
                </a:lnTo>
                <a:lnTo>
                  <a:pt x="107157" y="0"/>
                </a:lnTo>
                <a:lnTo>
                  <a:pt x="133946" y="8929"/>
                </a:lnTo>
                <a:lnTo>
                  <a:pt x="160735" y="17859"/>
                </a:lnTo>
                <a:lnTo>
                  <a:pt x="178594" y="26789"/>
                </a:lnTo>
                <a:lnTo>
                  <a:pt x="196454" y="26789"/>
                </a:lnTo>
                <a:lnTo>
                  <a:pt x="19645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8072438" y="928687"/>
            <a:ext cx="107157" cy="80369"/>
          </a:xfrm>
          <a:custGeom>
            <a:avLst/>
            <a:gdLst/>
            <a:ahLst/>
            <a:cxnLst/>
            <a:rect l="0" t="0" r="0" b="0"/>
            <a:pathLst>
              <a:path w="107157" h="80369">
                <a:moveTo>
                  <a:pt x="17859" y="8930"/>
                </a:moveTo>
                <a:lnTo>
                  <a:pt x="8929" y="8930"/>
                </a:lnTo>
                <a:lnTo>
                  <a:pt x="8929" y="17860"/>
                </a:lnTo>
                <a:lnTo>
                  <a:pt x="0" y="35719"/>
                </a:lnTo>
                <a:lnTo>
                  <a:pt x="0" y="44649"/>
                </a:lnTo>
                <a:lnTo>
                  <a:pt x="0" y="62508"/>
                </a:lnTo>
                <a:lnTo>
                  <a:pt x="8929" y="71438"/>
                </a:lnTo>
                <a:lnTo>
                  <a:pt x="17859" y="80368"/>
                </a:lnTo>
                <a:lnTo>
                  <a:pt x="44648" y="80368"/>
                </a:lnTo>
                <a:lnTo>
                  <a:pt x="62507" y="80368"/>
                </a:lnTo>
                <a:lnTo>
                  <a:pt x="89296" y="71438"/>
                </a:lnTo>
                <a:lnTo>
                  <a:pt x="107156" y="62508"/>
                </a:lnTo>
                <a:lnTo>
                  <a:pt x="107156" y="53579"/>
                </a:lnTo>
                <a:lnTo>
                  <a:pt x="107156" y="35719"/>
                </a:lnTo>
                <a:lnTo>
                  <a:pt x="98226" y="26789"/>
                </a:lnTo>
                <a:lnTo>
                  <a:pt x="71437" y="8930"/>
                </a:lnTo>
                <a:lnTo>
                  <a:pt x="53578" y="0"/>
                </a:lnTo>
                <a:lnTo>
                  <a:pt x="26789" y="0"/>
                </a:lnTo>
                <a:lnTo>
                  <a:pt x="17859" y="0"/>
                </a:lnTo>
                <a:lnTo>
                  <a:pt x="8929" y="8930"/>
                </a:lnTo>
                <a:lnTo>
                  <a:pt x="8929" y="17860"/>
                </a:lnTo>
                <a:lnTo>
                  <a:pt x="26789" y="17860"/>
                </a:lnTo>
                <a:lnTo>
                  <a:pt x="53578" y="17860"/>
                </a:lnTo>
                <a:lnTo>
                  <a:pt x="89296" y="8930"/>
                </a:lnTo>
                <a:lnTo>
                  <a:pt x="8929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8197452" y="821531"/>
            <a:ext cx="419697" cy="294681"/>
          </a:xfrm>
          <a:custGeom>
            <a:avLst/>
            <a:gdLst/>
            <a:ahLst/>
            <a:cxnLst/>
            <a:rect l="0" t="0" r="0" b="0"/>
            <a:pathLst>
              <a:path w="419697" h="294681">
                <a:moveTo>
                  <a:pt x="80368" y="53578"/>
                </a:moveTo>
                <a:lnTo>
                  <a:pt x="71438" y="62508"/>
                </a:lnTo>
                <a:lnTo>
                  <a:pt x="62508" y="71438"/>
                </a:lnTo>
                <a:lnTo>
                  <a:pt x="53578" y="80367"/>
                </a:lnTo>
                <a:lnTo>
                  <a:pt x="53578" y="89297"/>
                </a:lnTo>
                <a:lnTo>
                  <a:pt x="53578" y="98227"/>
                </a:lnTo>
                <a:lnTo>
                  <a:pt x="62508" y="98227"/>
                </a:lnTo>
                <a:lnTo>
                  <a:pt x="71438" y="98227"/>
                </a:lnTo>
                <a:lnTo>
                  <a:pt x="89297" y="89297"/>
                </a:lnTo>
                <a:lnTo>
                  <a:pt x="107157" y="89297"/>
                </a:lnTo>
                <a:lnTo>
                  <a:pt x="116086" y="80367"/>
                </a:lnTo>
                <a:lnTo>
                  <a:pt x="125016" y="71438"/>
                </a:lnTo>
                <a:lnTo>
                  <a:pt x="125016" y="80367"/>
                </a:lnTo>
                <a:lnTo>
                  <a:pt x="133946" y="80367"/>
                </a:lnTo>
                <a:lnTo>
                  <a:pt x="125016" y="98227"/>
                </a:lnTo>
                <a:lnTo>
                  <a:pt x="125016" y="116086"/>
                </a:lnTo>
                <a:lnTo>
                  <a:pt x="133946" y="142875"/>
                </a:lnTo>
                <a:lnTo>
                  <a:pt x="133946" y="169664"/>
                </a:lnTo>
                <a:lnTo>
                  <a:pt x="142875" y="196453"/>
                </a:lnTo>
                <a:lnTo>
                  <a:pt x="142875" y="232172"/>
                </a:lnTo>
                <a:lnTo>
                  <a:pt x="142875" y="258961"/>
                </a:lnTo>
                <a:lnTo>
                  <a:pt x="151805" y="276820"/>
                </a:lnTo>
                <a:lnTo>
                  <a:pt x="142875" y="285750"/>
                </a:lnTo>
                <a:lnTo>
                  <a:pt x="133946" y="294680"/>
                </a:lnTo>
                <a:lnTo>
                  <a:pt x="107157" y="285750"/>
                </a:lnTo>
                <a:lnTo>
                  <a:pt x="80368" y="276820"/>
                </a:lnTo>
                <a:lnTo>
                  <a:pt x="53578" y="267891"/>
                </a:lnTo>
                <a:lnTo>
                  <a:pt x="26789" y="258961"/>
                </a:lnTo>
                <a:lnTo>
                  <a:pt x="8930" y="258961"/>
                </a:lnTo>
                <a:lnTo>
                  <a:pt x="0" y="250031"/>
                </a:lnTo>
                <a:lnTo>
                  <a:pt x="8930" y="250031"/>
                </a:lnTo>
                <a:lnTo>
                  <a:pt x="17860" y="232172"/>
                </a:lnTo>
                <a:lnTo>
                  <a:pt x="44649" y="223242"/>
                </a:lnTo>
                <a:lnTo>
                  <a:pt x="71438" y="205383"/>
                </a:lnTo>
                <a:lnTo>
                  <a:pt x="98227" y="178594"/>
                </a:lnTo>
                <a:lnTo>
                  <a:pt x="125016" y="151805"/>
                </a:lnTo>
                <a:lnTo>
                  <a:pt x="142875" y="133945"/>
                </a:lnTo>
                <a:lnTo>
                  <a:pt x="160735" y="107156"/>
                </a:lnTo>
                <a:lnTo>
                  <a:pt x="169664" y="89297"/>
                </a:lnTo>
                <a:lnTo>
                  <a:pt x="187524" y="71438"/>
                </a:lnTo>
                <a:lnTo>
                  <a:pt x="187524" y="62508"/>
                </a:lnTo>
                <a:lnTo>
                  <a:pt x="196453" y="62508"/>
                </a:lnTo>
                <a:lnTo>
                  <a:pt x="196453" y="62508"/>
                </a:lnTo>
                <a:lnTo>
                  <a:pt x="196453" y="80367"/>
                </a:lnTo>
                <a:lnTo>
                  <a:pt x="196453" y="98227"/>
                </a:lnTo>
                <a:lnTo>
                  <a:pt x="196453" y="116086"/>
                </a:lnTo>
                <a:lnTo>
                  <a:pt x="187524" y="125016"/>
                </a:lnTo>
                <a:lnTo>
                  <a:pt x="187524" y="133945"/>
                </a:lnTo>
                <a:lnTo>
                  <a:pt x="187524" y="142875"/>
                </a:lnTo>
                <a:lnTo>
                  <a:pt x="187524" y="142875"/>
                </a:lnTo>
                <a:lnTo>
                  <a:pt x="187524" y="142875"/>
                </a:lnTo>
                <a:lnTo>
                  <a:pt x="196453" y="133945"/>
                </a:lnTo>
                <a:lnTo>
                  <a:pt x="196453" y="125016"/>
                </a:lnTo>
                <a:lnTo>
                  <a:pt x="196453" y="107156"/>
                </a:lnTo>
                <a:lnTo>
                  <a:pt x="205383" y="89297"/>
                </a:lnTo>
                <a:lnTo>
                  <a:pt x="214313" y="62508"/>
                </a:lnTo>
                <a:lnTo>
                  <a:pt x="223243" y="53578"/>
                </a:lnTo>
                <a:lnTo>
                  <a:pt x="232172" y="35719"/>
                </a:lnTo>
                <a:lnTo>
                  <a:pt x="232172" y="26789"/>
                </a:lnTo>
                <a:lnTo>
                  <a:pt x="241102" y="26789"/>
                </a:lnTo>
                <a:lnTo>
                  <a:pt x="241102" y="26789"/>
                </a:lnTo>
                <a:lnTo>
                  <a:pt x="232172" y="26789"/>
                </a:lnTo>
                <a:lnTo>
                  <a:pt x="232172" y="35719"/>
                </a:lnTo>
                <a:lnTo>
                  <a:pt x="232172" y="44649"/>
                </a:lnTo>
                <a:lnTo>
                  <a:pt x="232172" y="53578"/>
                </a:lnTo>
                <a:lnTo>
                  <a:pt x="232172" y="53578"/>
                </a:lnTo>
                <a:lnTo>
                  <a:pt x="232172" y="53578"/>
                </a:lnTo>
                <a:lnTo>
                  <a:pt x="232172" y="53578"/>
                </a:lnTo>
                <a:lnTo>
                  <a:pt x="232172" y="53578"/>
                </a:lnTo>
                <a:lnTo>
                  <a:pt x="232172" y="53578"/>
                </a:lnTo>
                <a:lnTo>
                  <a:pt x="232172" y="53578"/>
                </a:lnTo>
                <a:lnTo>
                  <a:pt x="241102" y="62508"/>
                </a:lnTo>
                <a:lnTo>
                  <a:pt x="241102" y="62508"/>
                </a:lnTo>
                <a:lnTo>
                  <a:pt x="241102" y="62508"/>
                </a:lnTo>
                <a:lnTo>
                  <a:pt x="241102" y="71438"/>
                </a:lnTo>
                <a:lnTo>
                  <a:pt x="250032" y="80367"/>
                </a:lnTo>
                <a:lnTo>
                  <a:pt x="258961" y="80367"/>
                </a:lnTo>
                <a:lnTo>
                  <a:pt x="258961" y="71438"/>
                </a:lnTo>
                <a:lnTo>
                  <a:pt x="267891" y="62508"/>
                </a:lnTo>
                <a:lnTo>
                  <a:pt x="267891" y="62508"/>
                </a:lnTo>
                <a:lnTo>
                  <a:pt x="276821" y="44649"/>
                </a:lnTo>
                <a:lnTo>
                  <a:pt x="276821" y="35719"/>
                </a:lnTo>
                <a:lnTo>
                  <a:pt x="276821" y="26789"/>
                </a:lnTo>
                <a:lnTo>
                  <a:pt x="276821" y="26789"/>
                </a:lnTo>
                <a:lnTo>
                  <a:pt x="276821" y="26789"/>
                </a:lnTo>
                <a:lnTo>
                  <a:pt x="276821" y="26789"/>
                </a:lnTo>
                <a:lnTo>
                  <a:pt x="276821" y="35719"/>
                </a:lnTo>
                <a:lnTo>
                  <a:pt x="276821" y="44649"/>
                </a:lnTo>
                <a:lnTo>
                  <a:pt x="276821" y="53578"/>
                </a:lnTo>
                <a:lnTo>
                  <a:pt x="276821" y="62508"/>
                </a:lnTo>
                <a:lnTo>
                  <a:pt x="276821" y="62508"/>
                </a:lnTo>
                <a:lnTo>
                  <a:pt x="276821" y="62508"/>
                </a:lnTo>
                <a:lnTo>
                  <a:pt x="285750" y="62508"/>
                </a:lnTo>
                <a:lnTo>
                  <a:pt x="285750" y="62508"/>
                </a:lnTo>
                <a:lnTo>
                  <a:pt x="294680" y="53578"/>
                </a:lnTo>
                <a:lnTo>
                  <a:pt x="294680" y="44649"/>
                </a:lnTo>
                <a:lnTo>
                  <a:pt x="303610" y="35719"/>
                </a:lnTo>
                <a:lnTo>
                  <a:pt x="303610" y="26789"/>
                </a:lnTo>
                <a:lnTo>
                  <a:pt x="303610" y="26789"/>
                </a:lnTo>
                <a:lnTo>
                  <a:pt x="303610" y="26789"/>
                </a:lnTo>
                <a:lnTo>
                  <a:pt x="303610" y="26789"/>
                </a:lnTo>
                <a:lnTo>
                  <a:pt x="303610" y="35719"/>
                </a:lnTo>
                <a:lnTo>
                  <a:pt x="303610" y="35719"/>
                </a:lnTo>
                <a:lnTo>
                  <a:pt x="303610" y="44649"/>
                </a:lnTo>
                <a:lnTo>
                  <a:pt x="303610" y="53578"/>
                </a:lnTo>
                <a:lnTo>
                  <a:pt x="303610" y="53578"/>
                </a:lnTo>
                <a:lnTo>
                  <a:pt x="303610" y="53578"/>
                </a:lnTo>
                <a:lnTo>
                  <a:pt x="312539" y="44649"/>
                </a:lnTo>
                <a:lnTo>
                  <a:pt x="321469" y="35719"/>
                </a:lnTo>
                <a:lnTo>
                  <a:pt x="330399" y="26789"/>
                </a:lnTo>
                <a:lnTo>
                  <a:pt x="339328" y="17860"/>
                </a:lnTo>
                <a:lnTo>
                  <a:pt x="348258" y="8930"/>
                </a:lnTo>
                <a:lnTo>
                  <a:pt x="348258" y="0"/>
                </a:lnTo>
                <a:lnTo>
                  <a:pt x="348258" y="0"/>
                </a:lnTo>
                <a:lnTo>
                  <a:pt x="348258" y="0"/>
                </a:lnTo>
                <a:lnTo>
                  <a:pt x="348258" y="8930"/>
                </a:lnTo>
                <a:lnTo>
                  <a:pt x="348258" y="8930"/>
                </a:lnTo>
                <a:lnTo>
                  <a:pt x="348258" y="8930"/>
                </a:lnTo>
                <a:lnTo>
                  <a:pt x="357188" y="17860"/>
                </a:lnTo>
                <a:lnTo>
                  <a:pt x="366118" y="17860"/>
                </a:lnTo>
                <a:lnTo>
                  <a:pt x="375047" y="8930"/>
                </a:lnTo>
                <a:lnTo>
                  <a:pt x="383977" y="8930"/>
                </a:lnTo>
                <a:lnTo>
                  <a:pt x="392907" y="8930"/>
                </a:lnTo>
                <a:lnTo>
                  <a:pt x="410766" y="0"/>
                </a:lnTo>
                <a:lnTo>
                  <a:pt x="410766" y="0"/>
                </a:lnTo>
                <a:lnTo>
                  <a:pt x="419696" y="0"/>
                </a:lnTo>
                <a:lnTo>
                  <a:pt x="410766" y="8930"/>
                </a:lnTo>
                <a:lnTo>
                  <a:pt x="410766" y="17860"/>
                </a:lnTo>
                <a:lnTo>
                  <a:pt x="410766" y="35719"/>
                </a:lnTo>
                <a:lnTo>
                  <a:pt x="410766" y="44649"/>
                </a:lnTo>
                <a:lnTo>
                  <a:pt x="410766" y="53578"/>
                </a:lnTo>
                <a:lnTo>
                  <a:pt x="410766" y="62508"/>
                </a:lnTo>
                <a:lnTo>
                  <a:pt x="401836" y="71438"/>
                </a:lnTo>
                <a:lnTo>
                  <a:pt x="392907" y="71438"/>
                </a:lnTo>
                <a:lnTo>
                  <a:pt x="39290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696" name="Freeform 29695"/>
          <p:cNvSpPr/>
          <p:nvPr/>
        </p:nvSpPr>
        <p:spPr bwMode="auto">
          <a:xfrm>
            <a:off x="6027539" y="1634133"/>
            <a:ext cx="321470" cy="285751"/>
          </a:xfrm>
          <a:custGeom>
            <a:avLst/>
            <a:gdLst/>
            <a:ahLst/>
            <a:cxnLst/>
            <a:rect l="0" t="0" r="0" b="0"/>
            <a:pathLst>
              <a:path w="321470" h="285751">
                <a:moveTo>
                  <a:pt x="71438" y="133945"/>
                </a:moveTo>
                <a:lnTo>
                  <a:pt x="71438" y="133945"/>
                </a:lnTo>
                <a:lnTo>
                  <a:pt x="62508" y="133945"/>
                </a:lnTo>
                <a:lnTo>
                  <a:pt x="62508" y="125015"/>
                </a:lnTo>
                <a:lnTo>
                  <a:pt x="53578" y="125015"/>
                </a:lnTo>
                <a:lnTo>
                  <a:pt x="44649" y="133945"/>
                </a:lnTo>
                <a:lnTo>
                  <a:pt x="35719" y="133945"/>
                </a:lnTo>
                <a:lnTo>
                  <a:pt x="26789" y="142875"/>
                </a:lnTo>
                <a:lnTo>
                  <a:pt x="8930" y="151804"/>
                </a:lnTo>
                <a:lnTo>
                  <a:pt x="0" y="169664"/>
                </a:lnTo>
                <a:lnTo>
                  <a:pt x="0" y="196453"/>
                </a:lnTo>
                <a:lnTo>
                  <a:pt x="0" y="223242"/>
                </a:lnTo>
                <a:lnTo>
                  <a:pt x="8930" y="250031"/>
                </a:lnTo>
                <a:lnTo>
                  <a:pt x="17859" y="267890"/>
                </a:lnTo>
                <a:lnTo>
                  <a:pt x="35719" y="276820"/>
                </a:lnTo>
                <a:lnTo>
                  <a:pt x="44649" y="285750"/>
                </a:lnTo>
                <a:lnTo>
                  <a:pt x="62508" y="276820"/>
                </a:lnTo>
                <a:lnTo>
                  <a:pt x="80367" y="267890"/>
                </a:lnTo>
                <a:lnTo>
                  <a:pt x="98227" y="241101"/>
                </a:lnTo>
                <a:lnTo>
                  <a:pt x="107156" y="214312"/>
                </a:lnTo>
                <a:lnTo>
                  <a:pt x="116086" y="178593"/>
                </a:lnTo>
                <a:lnTo>
                  <a:pt x="125016" y="142875"/>
                </a:lnTo>
                <a:lnTo>
                  <a:pt x="125016" y="98226"/>
                </a:lnTo>
                <a:lnTo>
                  <a:pt x="116086" y="62507"/>
                </a:lnTo>
                <a:lnTo>
                  <a:pt x="116086" y="26789"/>
                </a:lnTo>
                <a:lnTo>
                  <a:pt x="116086" y="0"/>
                </a:lnTo>
                <a:lnTo>
                  <a:pt x="107156" y="0"/>
                </a:lnTo>
                <a:lnTo>
                  <a:pt x="107156" y="8929"/>
                </a:lnTo>
                <a:lnTo>
                  <a:pt x="107156" y="35718"/>
                </a:lnTo>
                <a:lnTo>
                  <a:pt x="107156" y="71437"/>
                </a:lnTo>
                <a:lnTo>
                  <a:pt x="107156" y="116086"/>
                </a:lnTo>
                <a:lnTo>
                  <a:pt x="116086" y="151804"/>
                </a:lnTo>
                <a:lnTo>
                  <a:pt x="133945" y="187523"/>
                </a:lnTo>
                <a:lnTo>
                  <a:pt x="151805" y="205382"/>
                </a:lnTo>
                <a:lnTo>
                  <a:pt x="178594" y="223242"/>
                </a:lnTo>
                <a:lnTo>
                  <a:pt x="205383" y="232171"/>
                </a:lnTo>
                <a:lnTo>
                  <a:pt x="232172" y="232171"/>
                </a:lnTo>
                <a:lnTo>
                  <a:pt x="267891" y="223242"/>
                </a:lnTo>
                <a:lnTo>
                  <a:pt x="294680" y="214312"/>
                </a:lnTo>
                <a:lnTo>
                  <a:pt x="321469" y="196453"/>
                </a:lnTo>
                <a:lnTo>
                  <a:pt x="32146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697" name="Freeform 29696"/>
          <p:cNvSpPr/>
          <p:nvPr/>
        </p:nvSpPr>
        <p:spPr bwMode="auto">
          <a:xfrm>
            <a:off x="6223992" y="1714500"/>
            <a:ext cx="214314" cy="142876"/>
          </a:xfrm>
          <a:custGeom>
            <a:avLst/>
            <a:gdLst/>
            <a:ahLst/>
            <a:cxnLst/>
            <a:rect l="0" t="0" r="0" b="0"/>
            <a:pathLst>
              <a:path w="214314" h="142876">
                <a:moveTo>
                  <a:pt x="0" y="107156"/>
                </a:moveTo>
                <a:lnTo>
                  <a:pt x="8930" y="107156"/>
                </a:lnTo>
                <a:lnTo>
                  <a:pt x="17860" y="107156"/>
                </a:lnTo>
                <a:lnTo>
                  <a:pt x="44649" y="98226"/>
                </a:lnTo>
                <a:lnTo>
                  <a:pt x="62508" y="98226"/>
                </a:lnTo>
                <a:lnTo>
                  <a:pt x="89297" y="80367"/>
                </a:lnTo>
                <a:lnTo>
                  <a:pt x="116086" y="71437"/>
                </a:lnTo>
                <a:lnTo>
                  <a:pt x="133946" y="62508"/>
                </a:lnTo>
                <a:lnTo>
                  <a:pt x="151805" y="44648"/>
                </a:lnTo>
                <a:lnTo>
                  <a:pt x="160735" y="35719"/>
                </a:lnTo>
                <a:lnTo>
                  <a:pt x="169664" y="26789"/>
                </a:lnTo>
                <a:lnTo>
                  <a:pt x="169664" y="17859"/>
                </a:lnTo>
                <a:lnTo>
                  <a:pt x="151805" y="8929"/>
                </a:lnTo>
                <a:lnTo>
                  <a:pt x="142875" y="0"/>
                </a:lnTo>
                <a:lnTo>
                  <a:pt x="116086" y="0"/>
                </a:lnTo>
                <a:lnTo>
                  <a:pt x="89297" y="8929"/>
                </a:lnTo>
                <a:lnTo>
                  <a:pt x="62508" y="26789"/>
                </a:lnTo>
                <a:lnTo>
                  <a:pt x="44649" y="53578"/>
                </a:lnTo>
                <a:lnTo>
                  <a:pt x="26789" y="80367"/>
                </a:lnTo>
                <a:lnTo>
                  <a:pt x="17860" y="107156"/>
                </a:lnTo>
                <a:lnTo>
                  <a:pt x="17860" y="125015"/>
                </a:lnTo>
                <a:lnTo>
                  <a:pt x="35719" y="133945"/>
                </a:lnTo>
                <a:lnTo>
                  <a:pt x="53578" y="142875"/>
                </a:lnTo>
                <a:lnTo>
                  <a:pt x="89297" y="142875"/>
                </a:lnTo>
                <a:lnTo>
                  <a:pt x="125016" y="133945"/>
                </a:lnTo>
                <a:lnTo>
                  <a:pt x="160735" y="133945"/>
                </a:lnTo>
                <a:lnTo>
                  <a:pt x="187524" y="125015"/>
                </a:lnTo>
                <a:lnTo>
                  <a:pt x="214313" y="116086"/>
                </a:lnTo>
                <a:lnTo>
                  <a:pt x="21431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699" name="Freeform 29698"/>
          <p:cNvSpPr/>
          <p:nvPr/>
        </p:nvSpPr>
        <p:spPr bwMode="auto">
          <a:xfrm>
            <a:off x="6447234" y="1678781"/>
            <a:ext cx="116087" cy="125017"/>
          </a:xfrm>
          <a:custGeom>
            <a:avLst/>
            <a:gdLst/>
            <a:ahLst/>
            <a:cxnLst/>
            <a:rect l="0" t="0" r="0" b="0"/>
            <a:pathLst>
              <a:path w="116087" h="125017">
                <a:moveTo>
                  <a:pt x="53579" y="0"/>
                </a:moveTo>
                <a:lnTo>
                  <a:pt x="53579" y="0"/>
                </a:lnTo>
                <a:lnTo>
                  <a:pt x="53579" y="0"/>
                </a:lnTo>
                <a:lnTo>
                  <a:pt x="53579" y="0"/>
                </a:lnTo>
                <a:lnTo>
                  <a:pt x="44649" y="0"/>
                </a:lnTo>
                <a:lnTo>
                  <a:pt x="35719" y="8930"/>
                </a:lnTo>
                <a:lnTo>
                  <a:pt x="35719" y="26789"/>
                </a:lnTo>
                <a:lnTo>
                  <a:pt x="26789" y="35719"/>
                </a:lnTo>
                <a:lnTo>
                  <a:pt x="26789" y="53578"/>
                </a:lnTo>
                <a:lnTo>
                  <a:pt x="26789" y="53578"/>
                </a:lnTo>
                <a:lnTo>
                  <a:pt x="44649" y="62508"/>
                </a:lnTo>
                <a:lnTo>
                  <a:pt x="53579" y="62508"/>
                </a:lnTo>
                <a:lnTo>
                  <a:pt x="71438" y="53578"/>
                </a:lnTo>
                <a:lnTo>
                  <a:pt x="89297" y="53578"/>
                </a:lnTo>
                <a:lnTo>
                  <a:pt x="107157" y="53578"/>
                </a:lnTo>
                <a:lnTo>
                  <a:pt x="116086" y="62508"/>
                </a:lnTo>
                <a:lnTo>
                  <a:pt x="107157" y="71438"/>
                </a:lnTo>
                <a:lnTo>
                  <a:pt x="98227" y="89297"/>
                </a:lnTo>
                <a:lnTo>
                  <a:pt x="71438" y="98227"/>
                </a:lnTo>
                <a:lnTo>
                  <a:pt x="53579" y="116086"/>
                </a:lnTo>
                <a:lnTo>
                  <a:pt x="26789" y="125016"/>
                </a:lnTo>
                <a:lnTo>
                  <a:pt x="8930" y="125016"/>
                </a:lnTo>
                <a:lnTo>
                  <a:pt x="0" y="125016"/>
                </a:lnTo>
                <a:lnTo>
                  <a:pt x="8930" y="116086"/>
                </a:lnTo>
                <a:lnTo>
                  <a:pt x="893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2" name="Freeform 29701"/>
          <p:cNvSpPr/>
          <p:nvPr/>
        </p:nvSpPr>
        <p:spPr bwMode="auto">
          <a:xfrm>
            <a:off x="6607969" y="1696640"/>
            <a:ext cx="80368" cy="89298"/>
          </a:xfrm>
          <a:custGeom>
            <a:avLst/>
            <a:gdLst/>
            <a:ahLst/>
            <a:cxnLst/>
            <a:rect l="0" t="0" r="0" b="0"/>
            <a:pathLst>
              <a:path w="80368" h="89298">
                <a:moveTo>
                  <a:pt x="26789" y="0"/>
                </a:moveTo>
                <a:lnTo>
                  <a:pt x="17859" y="0"/>
                </a:lnTo>
                <a:lnTo>
                  <a:pt x="17859" y="8930"/>
                </a:lnTo>
                <a:lnTo>
                  <a:pt x="8929" y="26789"/>
                </a:lnTo>
                <a:lnTo>
                  <a:pt x="0" y="44649"/>
                </a:lnTo>
                <a:lnTo>
                  <a:pt x="0" y="53579"/>
                </a:lnTo>
                <a:lnTo>
                  <a:pt x="8929" y="71438"/>
                </a:lnTo>
                <a:lnTo>
                  <a:pt x="17859" y="80368"/>
                </a:lnTo>
                <a:lnTo>
                  <a:pt x="35719" y="89297"/>
                </a:lnTo>
                <a:lnTo>
                  <a:pt x="53578" y="89297"/>
                </a:lnTo>
                <a:lnTo>
                  <a:pt x="62508" y="80368"/>
                </a:lnTo>
                <a:lnTo>
                  <a:pt x="80367" y="71438"/>
                </a:lnTo>
                <a:lnTo>
                  <a:pt x="8036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3" name="Freeform 29702"/>
          <p:cNvSpPr/>
          <p:nvPr/>
        </p:nvSpPr>
        <p:spPr bwMode="auto">
          <a:xfrm>
            <a:off x="6554391" y="1589484"/>
            <a:ext cx="98227" cy="35720"/>
          </a:xfrm>
          <a:custGeom>
            <a:avLst/>
            <a:gdLst/>
            <a:ahLst/>
            <a:cxnLst/>
            <a:rect l="0" t="0" r="0" b="0"/>
            <a:pathLst>
              <a:path w="98227" h="35720">
                <a:moveTo>
                  <a:pt x="17859" y="0"/>
                </a:moveTo>
                <a:lnTo>
                  <a:pt x="8929" y="0"/>
                </a:lnTo>
                <a:lnTo>
                  <a:pt x="0" y="0"/>
                </a:lnTo>
                <a:lnTo>
                  <a:pt x="0" y="0"/>
                </a:lnTo>
                <a:lnTo>
                  <a:pt x="0" y="8930"/>
                </a:lnTo>
                <a:lnTo>
                  <a:pt x="0" y="17860"/>
                </a:lnTo>
                <a:lnTo>
                  <a:pt x="17859" y="17860"/>
                </a:lnTo>
                <a:lnTo>
                  <a:pt x="44648" y="26789"/>
                </a:lnTo>
                <a:lnTo>
                  <a:pt x="71437" y="26789"/>
                </a:lnTo>
                <a:lnTo>
                  <a:pt x="98226" y="35719"/>
                </a:lnTo>
                <a:lnTo>
                  <a:pt x="9822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4" name="Freeform 29703"/>
          <p:cNvSpPr/>
          <p:nvPr/>
        </p:nvSpPr>
        <p:spPr bwMode="auto">
          <a:xfrm>
            <a:off x="6706195" y="1598414"/>
            <a:ext cx="348259" cy="294681"/>
          </a:xfrm>
          <a:custGeom>
            <a:avLst/>
            <a:gdLst/>
            <a:ahLst/>
            <a:cxnLst/>
            <a:rect l="0" t="0" r="0" b="0"/>
            <a:pathLst>
              <a:path w="348259" h="294681">
                <a:moveTo>
                  <a:pt x="53578" y="71437"/>
                </a:moveTo>
                <a:lnTo>
                  <a:pt x="44649" y="62508"/>
                </a:lnTo>
                <a:lnTo>
                  <a:pt x="44649" y="62508"/>
                </a:lnTo>
                <a:lnTo>
                  <a:pt x="35719" y="53578"/>
                </a:lnTo>
                <a:lnTo>
                  <a:pt x="35719" y="44648"/>
                </a:lnTo>
                <a:lnTo>
                  <a:pt x="26789" y="44648"/>
                </a:lnTo>
                <a:lnTo>
                  <a:pt x="26789" y="44648"/>
                </a:lnTo>
                <a:lnTo>
                  <a:pt x="17860" y="53578"/>
                </a:lnTo>
                <a:lnTo>
                  <a:pt x="17860" y="71437"/>
                </a:lnTo>
                <a:lnTo>
                  <a:pt x="8930" y="89297"/>
                </a:lnTo>
                <a:lnTo>
                  <a:pt x="0" y="107156"/>
                </a:lnTo>
                <a:lnTo>
                  <a:pt x="0" y="116086"/>
                </a:lnTo>
                <a:lnTo>
                  <a:pt x="0" y="133945"/>
                </a:lnTo>
                <a:lnTo>
                  <a:pt x="8930" y="133945"/>
                </a:lnTo>
                <a:lnTo>
                  <a:pt x="8930" y="133945"/>
                </a:lnTo>
                <a:lnTo>
                  <a:pt x="26789" y="125015"/>
                </a:lnTo>
                <a:lnTo>
                  <a:pt x="44649" y="116086"/>
                </a:lnTo>
                <a:lnTo>
                  <a:pt x="62508" y="107156"/>
                </a:lnTo>
                <a:lnTo>
                  <a:pt x="80368" y="107156"/>
                </a:lnTo>
                <a:lnTo>
                  <a:pt x="98227" y="107156"/>
                </a:lnTo>
                <a:lnTo>
                  <a:pt x="98227" y="116086"/>
                </a:lnTo>
                <a:lnTo>
                  <a:pt x="107157" y="125015"/>
                </a:lnTo>
                <a:lnTo>
                  <a:pt x="116086" y="142875"/>
                </a:lnTo>
                <a:lnTo>
                  <a:pt x="116086" y="169664"/>
                </a:lnTo>
                <a:lnTo>
                  <a:pt x="125016" y="187523"/>
                </a:lnTo>
                <a:lnTo>
                  <a:pt x="125016" y="205383"/>
                </a:lnTo>
                <a:lnTo>
                  <a:pt x="125016" y="232172"/>
                </a:lnTo>
                <a:lnTo>
                  <a:pt x="116086" y="250031"/>
                </a:lnTo>
                <a:lnTo>
                  <a:pt x="107157" y="267890"/>
                </a:lnTo>
                <a:lnTo>
                  <a:pt x="98227" y="276820"/>
                </a:lnTo>
                <a:lnTo>
                  <a:pt x="80368" y="294680"/>
                </a:lnTo>
                <a:lnTo>
                  <a:pt x="62508" y="294680"/>
                </a:lnTo>
                <a:lnTo>
                  <a:pt x="44649" y="294680"/>
                </a:lnTo>
                <a:lnTo>
                  <a:pt x="44649" y="285750"/>
                </a:lnTo>
                <a:lnTo>
                  <a:pt x="35719" y="267890"/>
                </a:lnTo>
                <a:lnTo>
                  <a:pt x="44649" y="241101"/>
                </a:lnTo>
                <a:lnTo>
                  <a:pt x="53578" y="205383"/>
                </a:lnTo>
                <a:lnTo>
                  <a:pt x="62508" y="169664"/>
                </a:lnTo>
                <a:lnTo>
                  <a:pt x="80368" y="133945"/>
                </a:lnTo>
                <a:lnTo>
                  <a:pt x="98227" y="107156"/>
                </a:lnTo>
                <a:lnTo>
                  <a:pt x="125016" y="80367"/>
                </a:lnTo>
                <a:lnTo>
                  <a:pt x="142875" y="62508"/>
                </a:lnTo>
                <a:lnTo>
                  <a:pt x="160735" y="62508"/>
                </a:lnTo>
                <a:lnTo>
                  <a:pt x="178594" y="62508"/>
                </a:lnTo>
                <a:lnTo>
                  <a:pt x="178594" y="71437"/>
                </a:lnTo>
                <a:lnTo>
                  <a:pt x="187524" y="80367"/>
                </a:lnTo>
                <a:lnTo>
                  <a:pt x="187524" y="98226"/>
                </a:lnTo>
                <a:lnTo>
                  <a:pt x="178594" y="116086"/>
                </a:lnTo>
                <a:lnTo>
                  <a:pt x="178594" y="125015"/>
                </a:lnTo>
                <a:lnTo>
                  <a:pt x="178594" y="133945"/>
                </a:lnTo>
                <a:lnTo>
                  <a:pt x="178594" y="133945"/>
                </a:lnTo>
                <a:lnTo>
                  <a:pt x="178594" y="133945"/>
                </a:lnTo>
                <a:lnTo>
                  <a:pt x="178594" y="116086"/>
                </a:lnTo>
                <a:lnTo>
                  <a:pt x="187524" y="89297"/>
                </a:lnTo>
                <a:lnTo>
                  <a:pt x="196453" y="62508"/>
                </a:lnTo>
                <a:lnTo>
                  <a:pt x="205383" y="35719"/>
                </a:lnTo>
                <a:lnTo>
                  <a:pt x="223243" y="17859"/>
                </a:lnTo>
                <a:lnTo>
                  <a:pt x="241102" y="0"/>
                </a:lnTo>
                <a:lnTo>
                  <a:pt x="250032" y="0"/>
                </a:lnTo>
                <a:lnTo>
                  <a:pt x="267891" y="0"/>
                </a:lnTo>
                <a:lnTo>
                  <a:pt x="276821" y="17859"/>
                </a:lnTo>
                <a:lnTo>
                  <a:pt x="285750" y="26789"/>
                </a:lnTo>
                <a:lnTo>
                  <a:pt x="285750" y="44648"/>
                </a:lnTo>
                <a:lnTo>
                  <a:pt x="294680" y="62508"/>
                </a:lnTo>
                <a:lnTo>
                  <a:pt x="294680" y="62508"/>
                </a:lnTo>
                <a:lnTo>
                  <a:pt x="303610" y="71437"/>
                </a:lnTo>
                <a:lnTo>
                  <a:pt x="312539" y="71437"/>
                </a:lnTo>
                <a:lnTo>
                  <a:pt x="321469" y="71437"/>
                </a:lnTo>
                <a:lnTo>
                  <a:pt x="339328" y="62508"/>
                </a:lnTo>
                <a:lnTo>
                  <a:pt x="348258" y="44648"/>
                </a:lnTo>
                <a:lnTo>
                  <a:pt x="34825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5" name="Freeform 29704"/>
          <p:cNvSpPr/>
          <p:nvPr/>
        </p:nvSpPr>
        <p:spPr bwMode="auto">
          <a:xfrm>
            <a:off x="7036594" y="1553765"/>
            <a:ext cx="151805" cy="116087"/>
          </a:xfrm>
          <a:custGeom>
            <a:avLst/>
            <a:gdLst/>
            <a:ahLst/>
            <a:cxnLst/>
            <a:rect l="0" t="0" r="0" b="0"/>
            <a:pathLst>
              <a:path w="151805" h="116087">
                <a:moveTo>
                  <a:pt x="17859" y="71438"/>
                </a:moveTo>
                <a:lnTo>
                  <a:pt x="8929" y="71438"/>
                </a:lnTo>
                <a:lnTo>
                  <a:pt x="8929" y="80368"/>
                </a:lnTo>
                <a:lnTo>
                  <a:pt x="0" y="80368"/>
                </a:lnTo>
                <a:lnTo>
                  <a:pt x="0" y="89297"/>
                </a:lnTo>
                <a:lnTo>
                  <a:pt x="8929" y="89297"/>
                </a:lnTo>
                <a:lnTo>
                  <a:pt x="17859" y="89297"/>
                </a:lnTo>
                <a:lnTo>
                  <a:pt x="35719" y="80368"/>
                </a:lnTo>
                <a:lnTo>
                  <a:pt x="53578" y="71438"/>
                </a:lnTo>
                <a:lnTo>
                  <a:pt x="71437" y="62508"/>
                </a:lnTo>
                <a:lnTo>
                  <a:pt x="89297" y="44649"/>
                </a:lnTo>
                <a:lnTo>
                  <a:pt x="107156" y="35719"/>
                </a:lnTo>
                <a:lnTo>
                  <a:pt x="116086" y="17860"/>
                </a:lnTo>
                <a:lnTo>
                  <a:pt x="107156" y="8930"/>
                </a:lnTo>
                <a:lnTo>
                  <a:pt x="98226" y="0"/>
                </a:lnTo>
                <a:lnTo>
                  <a:pt x="89297" y="8930"/>
                </a:lnTo>
                <a:lnTo>
                  <a:pt x="71437" y="17860"/>
                </a:lnTo>
                <a:lnTo>
                  <a:pt x="53578" y="35719"/>
                </a:lnTo>
                <a:lnTo>
                  <a:pt x="35719" y="62508"/>
                </a:lnTo>
                <a:lnTo>
                  <a:pt x="26789" y="80368"/>
                </a:lnTo>
                <a:lnTo>
                  <a:pt x="17859" y="98227"/>
                </a:lnTo>
                <a:lnTo>
                  <a:pt x="26789" y="116086"/>
                </a:lnTo>
                <a:lnTo>
                  <a:pt x="44648" y="116086"/>
                </a:lnTo>
                <a:lnTo>
                  <a:pt x="62508" y="116086"/>
                </a:lnTo>
                <a:lnTo>
                  <a:pt x="89297" y="116086"/>
                </a:lnTo>
                <a:lnTo>
                  <a:pt x="107156" y="107157"/>
                </a:lnTo>
                <a:lnTo>
                  <a:pt x="133945" y="89297"/>
                </a:lnTo>
                <a:lnTo>
                  <a:pt x="151804" y="71438"/>
                </a:lnTo>
                <a:lnTo>
                  <a:pt x="15180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6" name="Freeform 29705"/>
          <p:cNvSpPr/>
          <p:nvPr/>
        </p:nvSpPr>
        <p:spPr bwMode="auto">
          <a:xfrm>
            <a:off x="7188398" y="1393031"/>
            <a:ext cx="151806" cy="241103"/>
          </a:xfrm>
          <a:custGeom>
            <a:avLst/>
            <a:gdLst/>
            <a:ahLst/>
            <a:cxnLst/>
            <a:rect l="0" t="0" r="0" b="0"/>
            <a:pathLst>
              <a:path w="151806" h="241103">
                <a:moveTo>
                  <a:pt x="26790" y="169664"/>
                </a:moveTo>
                <a:lnTo>
                  <a:pt x="26790" y="178594"/>
                </a:lnTo>
                <a:lnTo>
                  <a:pt x="17860" y="178594"/>
                </a:lnTo>
                <a:lnTo>
                  <a:pt x="17860" y="187523"/>
                </a:lnTo>
                <a:lnTo>
                  <a:pt x="8930" y="205383"/>
                </a:lnTo>
                <a:lnTo>
                  <a:pt x="0" y="214313"/>
                </a:lnTo>
                <a:lnTo>
                  <a:pt x="0" y="223242"/>
                </a:lnTo>
                <a:lnTo>
                  <a:pt x="0" y="232172"/>
                </a:lnTo>
                <a:lnTo>
                  <a:pt x="8930" y="241102"/>
                </a:lnTo>
                <a:lnTo>
                  <a:pt x="17860" y="241102"/>
                </a:lnTo>
                <a:lnTo>
                  <a:pt x="35719" y="232172"/>
                </a:lnTo>
                <a:lnTo>
                  <a:pt x="44649" y="214313"/>
                </a:lnTo>
                <a:lnTo>
                  <a:pt x="62508" y="205383"/>
                </a:lnTo>
                <a:lnTo>
                  <a:pt x="80368" y="187523"/>
                </a:lnTo>
                <a:lnTo>
                  <a:pt x="98227" y="160734"/>
                </a:lnTo>
                <a:lnTo>
                  <a:pt x="107157" y="133945"/>
                </a:lnTo>
                <a:lnTo>
                  <a:pt x="107157" y="107156"/>
                </a:lnTo>
                <a:lnTo>
                  <a:pt x="116086" y="80367"/>
                </a:lnTo>
                <a:lnTo>
                  <a:pt x="107157" y="53578"/>
                </a:lnTo>
                <a:lnTo>
                  <a:pt x="98227" y="26789"/>
                </a:lnTo>
                <a:lnTo>
                  <a:pt x="80368" y="8930"/>
                </a:lnTo>
                <a:lnTo>
                  <a:pt x="62508" y="0"/>
                </a:lnTo>
                <a:lnTo>
                  <a:pt x="44649" y="8930"/>
                </a:lnTo>
                <a:lnTo>
                  <a:pt x="35719" y="26789"/>
                </a:lnTo>
                <a:lnTo>
                  <a:pt x="26790" y="53578"/>
                </a:lnTo>
                <a:lnTo>
                  <a:pt x="35719" y="89297"/>
                </a:lnTo>
                <a:lnTo>
                  <a:pt x="44649" y="125016"/>
                </a:lnTo>
                <a:lnTo>
                  <a:pt x="62508" y="151805"/>
                </a:lnTo>
                <a:lnTo>
                  <a:pt x="80368" y="178594"/>
                </a:lnTo>
                <a:lnTo>
                  <a:pt x="107157" y="187523"/>
                </a:lnTo>
                <a:lnTo>
                  <a:pt x="133946" y="196453"/>
                </a:lnTo>
                <a:lnTo>
                  <a:pt x="151805" y="196453"/>
                </a:lnTo>
                <a:lnTo>
                  <a:pt x="15180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7" name="Freeform 29706"/>
          <p:cNvSpPr/>
          <p:nvPr/>
        </p:nvSpPr>
        <p:spPr bwMode="auto">
          <a:xfrm>
            <a:off x="7465219" y="1321594"/>
            <a:ext cx="89298" cy="214313"/>
          </a:xfrm>
          <a:custGeom>
            <a:avLst/>
            <a:gdLst/>
            <a:ahLst/>
            <a:cxnLst/>
            <a:rect l="0" t="0" r="0" b="0"/>
            <a:pathLst>
              <a:path w="89298" h="214313">
                <a:moveTo>
                  <a:pt x="0" y="0"/>
                </a:moveTo>
                <a:lnTo>
                  <a:pt x="0" y="0"/>
                </a:lnTo>
                <a:lnTo>
                  <a:pt x="0" y="0"/>
                </a:lnTo>
                <a:lnTo>
                  <a:pt x="8929" y="0"/>
                </a:lnTo>
                <a:lnTo>
                  <a:pt x="17859" y="8929"/>
                </a:lnTo>
                <a:lnTo>
                  <a:pt x="26789" y="26789"/>
                </a:lnTo>
                <a:lnTo>
                  <a:pt x="35719" y="53578"/>
                </a:lnTo>
                <a:lnTo>
                  <a:pt x="44648" y="89296"/>
                </a:lnTo>
                <a:lnTo>
                  <a:pt x="62508" y="116085"/>
                </a:lnTo>
                <a:lnTo>
                  <a:pt x="71437" y="151804"/>
                </a:lnTo>
                <a:lnTo>
                  <a:pt x="80367" y="178593"/>
                </a:lnTo>
                <a:lnTo>
                  <a:pt x="80367" y="196453"/>
                </a:lnTo>
                <a:lnTo>
                  <a:pt x="89297" y="214312"/>
                </a:lnTo>
                <a:lnTo>
                  <a:pt x="89297" y="214312"/>
                </a:lnTo>
                <a:lnTo>
                  <a:pt x="89297" y="214312"/>
                </a:lnTo>
                <a:lnTo>
                  <a:pt x="80367" y="214312"/>
                </a:lnTo>
                <a:lnTo>
                  <a:pt x="62508" y="196453"/>
                </a:lnTo>
                <a:lnTo>
                  <a:pt x="44648" y="187523"/>
                </a:lnTo>
                <a:lnTo>
                  <a:pt x="44648"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8" name="Freeform 29707"/>
          <p:cNvSpPr/>
          <p:nvPr/>
        </p:nvSpPr>
        <p:spPr bwMode="auto">
          <a:xfrm>
            <a:off x="7384852" y="1419820"/>
            <a:ext cx="330399" cy="80368"/>
          </a:xfrm>
          <a:custGeom>
            <a:avLst/>
            <a:gdLst/>
            <a:ahLst/>
            <a:cxnLst/>
            <a:rect l="0" t="0" r="0" b="0"/>
            <a:pathLst>
              <a:path w="330399" h="80368">
                <a:moveTo>
                  <a:pt x="0" y="53578"/>
                </a:moveTo>
                <a:lnTo>
                  <a:pt x="0" y="53578"/>
                </a:lnTo>
                <a:lnTo>
                  <a:pt x="0" y="62508"/>
                </a:lnTo>
                <a:lnTo>
                  <a:pt x="0" y="71438"/>
                </a:lnTo>
                <a:lnTo>
                  <a:pt x="17859" y="80367"/>
                </a:lnTo>
                <a:lnTo>
                  <a:pt x="35718" y="80367"/>
                </a:lnTo>
                <a:lnTo>
                  <a:pt x="53578" y="80367"/>
                </a:lnTo>
                <a:lnTo>
                  <a:pt x="89296" y="80367"/>
                </a:lnTo>
                <a:lnTo>
                  <a:pt x="116086" y="71438"/>
                </a:lnTo>
                <a:lnTo>
                  <a:pt x="151804" y="62508"/>
                </a:lnTo>
                <a:lnTo>
                  <a:pt x="178593" y="53578"/>
                </a:lnTo>
                <a:lnTo>
                  <a:pt x="205382" y="44649"/>
                </a:lnTo>
                <a:lnTo>
                  <a:pt x="223242" y="35719"/>
                </a:lnTo>
                <a:lnTo>
                  <a:pt x="232171" y="35719"/>
                </a:lnTo>
                <a:lnTo>
                  <a:pt x="241101" y="35719"/>
                </a:lnTo>
                <a:lnTo>
                  <a:pt x="241101" y="35719"/>
                </a:lnTo>
                <a:lnTo>
                  <a:pt x="241101" y="44649"/>
                </a:lnTo>
                <a:lnTo>
                  <a:pt x="250031" y="53578"/>
                </a:lnTo>
                <a:lnTo>
                  <a:pt x="250031" y="62508"/>
                </a:lnTo>
                <a:lnTo>
                  <a:pt x="267890" y="62508"/>
                </a:lnTo>
                <a:lnTo>
                  <a:pt x="276820" y="53578"/>
                </a:lnTo>
                <a:lnTo>
                  <a:pt x="294679" y="53578"/>
                </a:lnTo>
                <a:lnTo>
                  <a:pt x="312539" y="44649"/>
                </a:lnTo>
                <a:lnTo>
                  <a:pt x="321468" y="35719"/>
                </a:lnTo>
                <a:lnTo>
                  <a:pt x="330398" y="26789"/>
                </a:lnTo>
                <a:lnTo>
                  <a:pt x="321468" y="17859"/>
                </a:lnTo>
                <a:lnTo>
                  <a:pt x="303609" y="8930"/>
                </a:lnTo>
                <a:lnTo>
                  <a:pt x="285750" y="0"/>
                </a:lnTo>
                <a:lnTo>
                  <a:pt x="267890" y="0"/>
                </a:lnTo>
                <a:lnTo>
                  <a:pt x="250031" y="8930"/>
                </a:lnTo>
                <a:lnTo>
                  <a:pt x="250031" y="17859"/>
                </a:lnTo>
                <a:lnTo>
                  <a:pt x="250031" y="17859"/>
                </a:lnTo>
                <a:lnTo>
                  <a:pt x="250031"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09" name="Freeform 29708"/>
          <p:cNvSpPr/>
          <p:nvPr/>
        </p:nvSpPr>
        <p:spPr bwMode="auto">
          <a:xfrm>
            <a:off x="6474023" y="1955601"/>
            <a:ext cx="303611" cy="178595"/>
          </a:xfrm>
          <a:custGeom>
            <a:avLst/>
            <a:gdLst/>
            <a:ahLst/>
            <a:cxnLst/>
            <a:rect l="0" t="0" r="0" b="0"/>
            <a:pathLst>
              <a:path w="303611" h="178595">
                <a:moveTo>
                  <a:pt x="8930" y="53578"/>
                </a:moveTo>
                <a:lnTo>
                  <a:pt x="0" y="53578"/>
                </a:lnTo>
                <a:lnTo>
                  <a:pt x="0" y="53578"/>
                </a:lnTo>
                <a:lnTo>
                  <a:pt x="0" y="53578"/>
                </a:lnTo>
                <a:lnTo>
                  <a:pt x="8930" y="62508"/>
                </a:lnTo>
                <a:lnTo>
                  <a:pt x="17860" y="80368"/>
                </a:lnTo>
                <a:lnTo>
                  <a:pt x="26790" y="98227"/>
                </a:lnTo>
                <a:lnTo>
                  <a:pt x="35719" y="116086"/>
                </a:lnTo>
                <a:lnTo>
                  <a:pt x="44649" y="142875"/>
                </a:lnTo>
                <a:lnTo>
                  <a:pt x="53579" y="160735"/>
                </a:lnTo>
                <a:lnTo>
                  <a:pt x="62508" y="169664"/>
                </a:lnTo>
                <a:lnTo>
                  <a:pt x="62508" y="178594"/>
                </a:lnTo>
                <a:lnTo>
                  <a:pt x="62508" y="178594"/>
                </a:lnTo>
                <a:lnTo>
                  <a:pt x="62508" y="169664"/>
                </a:lnTo>
                <a:lnTo>
                  <a:pt x="62508" y="151805"/>
                </a:lnTo>
                <a:lnTo>
                  <a:pt x="62508" y="133946"/>
                </a:lnTo>
                <a:lnTo>
                  <a:pt x="62508" y="107157"/>
                </a:lnTo>
                <a:lnTo>
                  <a:pt x="62508" y="80368"/>
                </a:lnTo>
                <a:lnTo>
                  <a:pt x="62508" y="53578"/>
                </a:lnTo>
                <a:lnTo>
                  <a:pt x="71438" y="26789"/>
                </a:lnTo>
                <a:lnTo>
                  <a:pt x="80368" y="17860"/>
                </a:lnTo>
                <a:lnTo>
                  <a:pt x="89297" y="8930"/>
                </a:lnTo>
                <a:lnTo>
                  <a:pt x="98227" y="17860"/>
                </a:lnTo>
                <a:lnTo>
                  <a:pt x="116086" y="35719"/>
                </a:lnTo>
                <a:lnTo>
                  <a:pt x="125016" y="53578"/>
                </a:lnTo>
                <a:lnTo>
                  <a:pt x="133946" y="80368"/>
                </a:lnTo>
                <a:lnTo>
                  <a:pt x="142875" y="107157"/>
                </a:lnTo>
                <a:lnTo>
                  <a:pt x="142875" y="125016"/>
                </a:lnTo>
                <a:lnTo>
                  <a:pt x="151805" y="142875"/>
                </a:lnTo>
                <a:lnTo>
                  <a:pt x="151805" y="151805"/>
                </a:lnTo>
                <a:lnTo>
                  <a:pt x="160735" y="151805"/>
                </a:lnTo>
                <a:lnTo>
                  <a:pt x="169665" y="142875"/>
                </a:lnTo>
                <a:lnTo>
                  <a:pt x="178594" y="133946"/>
                </a:lnTo>
                <a:lnTo>
                  <a:pt x="187524" y="107157"/>
                </a:lnTo>
                <a:lnTo>
                  <a:pt x="196454" y="80368"/>
                </a:lnTo>
                <a:lnTo>
                  <a:pt x="205383" y="53578"/>
                </a:lnTo>
                <a:lnTo>
                  <a:pt x="214313" y="26789"/>
                </a:lnTo>
                <a:lnTo>
                  <a:pt x="223243" y="8930"/>
                </a:lnTo>
                <a:lnTo>
                  <a:pt x="223243" y="0"/>
                </a:lnTo>
                <a:lnTo>
                  <a:pt x="232172" y="0"/>
                </a:lnTo>
                <a:lnTo>
                  <a:pt x="241102" y="8930"/>
                </a:lnTo>
                <a:lnTo>
                  <a:pt x="250032" y="26789"/>
                </a:lnTo>
                <a:lnTo>
                  <a:pt x="258961" y="44649"/>
                </a:lnTo>
                <a:lnTo>
                  <a:pt x="258961" y="62508"/>
                </a:lnTo>
                <a:lnTo>
                  <a:pt x="267891" y="80368"/>
                </a:lnTo>
                <a:lnTo>
                  <a:pt x="276821" y="98227"/>
                </a:lnTo>
                <a:lnTo>
                  <a:pt x="285750" y="107157"/>
                </a:lnTo>
                <a:lnTo>
                  <a:pt x="285750" y="107157"/>
                </a:lnTo>
                <a:lnTo>
                  <a:pt x="294680" y="107157"/>
                </a:lnTo>
                <a:lnTo>
                  <a:pt x="303610" y="98227"/>
                </a:lnTo>
                <a:lnTo>
                  <a:pt x="30361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0" name="Freeform 29709"/>
          <p:cNvSpPr/>
          <p:nvPr/>
        </p:nvSpPr>
        <p:spPr bwMode="auto">
          <a:xfrm>
            <a:off x="6804422" y="1973461"/>
            <a:ext cx="44649" cy="80368"/>
          </a:xfrm>
          <a:custGeom>
            <a:avLst/>
            <a:gdLst/>
            <a:ahLst/>
            <a:cxnLst/>
            <a:rect l="0" t="0" r="0" b="0"/>
            <a:pathLst>
              <a:path w="44649" h="80368">
                <a:moveTo>
                  <a:pt x="0" y="0"/>
                </a:moveTo>
                <a:lnTo>
                  <a:pt x="0" y="8929"/>
                </a:lnTo>
                <a:lnTo>
                  <a:pt x="0" y="17859"/>
                </a:lnTo>
                <a:lnTo>
                  <a:pt x="8930" y="35718"/>
                </a:lnTo>
                <a:lnTo>
                  <a:pt x="8930" y="44648"/>
                </a:lnTo>
                <a:lnTo>
                  <a:pt x="17859" y="62508"/>
                </a:lnTo>
                <a:lnTo>
                  <a:pt x="17859" y="71437"/>
                </a:lnTo>
                <a:lnTo>
                  <a:pt x="26789" y="71437"/>
                </a:lnTo>
                <a:lnTo>
                  <a:pt x="35719" y="80367"/>
                </a:lnTo>
                <a:lnTo>
                  <a:pt x="35719" y="71437"/>
                </a:lnTo>
                <a:lnTo>
                  <a:pt x="44648" y="62508"/>
                </a:lnTo>
                <a:lnTo>
                  <a:pt x="44648" y="53578"/>
                </a:lnTo>
                <a:lnTo>
                  <a:pt x="4464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1" name="Freeform 29710"/>
          <p:cNvSpPr/>
          <p:nvPr/>
        </p:nvSpPr>
        <p:spPr bwMode="auto">
          <a:xfrm>
            <a:off x="6777633" y="1857375"/>
            <a:ext cx="44649" cy="1"/>
          </a:xfrm>
          <a:custGeom>
            <a:avLst/>
            <a:gdLst/>
            <a:ahLst/>
            <a:cxnLst/>
            <a:rect l="0" t="0" r="0" b="0"/>
            <a:pathLst>
              <a:path w="44649" h="1">
                <a:moveTo>
                  <a:pt x="0" y="0"/>
                </a:moveTo>
                <a:lnTo>
                  <a:pt x="0" y="0"/>
                </a:lnTo>
                <a:lnTo>
                  <a:pt x="0" y="0"/>
                </a:lnTo>
                <a:lnTo>
                  <a:pt x="0" y="0"/>
                </a:lnTo>
                <a:lnTo>
                  <a:pt x="0" y="0"/>
                </a:lnTo>
                <a:lnTo>
                  <a:pt x="8930" y="0"/>
                </a:lnTo>
                <a:lnTo>
                  <a:pt x="17859" y="0"/>
                </a:lnTo>
                <a:lnTo>
                  <a:pt x="26789" y="0"/>
                </a:lnTo>
                <a:lnTo>
                  <a:pt x="35719"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2" name="Freeform 29711"/>
          <p:cNvSpPr/>
          <p:nvPr/>
        </p:nvSpPr>
        <p:spPr bwMode="auto">
          <a:xfrm>
            <a:off x="6884789" y="1839515"/>
            <a:ext cx="276821" cy="205384"/>
          </a:xfrm>
          <a:custGeom>
            <a:avLst/>
            <a:gdLst/>
            <a:ahLst/>
            <a:cxnLst/>
            <a:rect l="0" t="0" r="0" b="0"/>
            <a:pathLst>
              <a:path w="276821" h="205384">
                <a:moveTo>
                  <a:pt x="8930" y="71438"/>
                </a:moveTo>
                <a:lnTo>
                  <a:pt x="8930" y="71438"/>
                </a:lnTo>
                <a:lnTo>
                  <a:pt x="8930" y="71438"/>
                </a:lnTo>
                <a:lnTo>
                  <a:pt x="8930" y="80368"/>
                </a:lnTo>
                <a:lnTo>
                  <a:pt x="8930" y="89297"/>
                </a:lnTo>
                <a:lnTo>
                  <a:pt x="0" y="98227"/>
                </a:lnTo>
                <a:lnTo>
                  <a:pt x="8930" y="125016"/>
                </a:lnTo>
                <a:lnTo>
                  <a:pt x="8930" y="142875"/>
                </a:lnTo>
                <a:lnTo>
                  <a:pt x="8930" y="169664"/>
                </a:lnTo>
                <a:lnTo>
                  <a:pt x="8930" y="187524"/>
                </a:lnTo>
                <a:lnTo>
                  <a:pt x="8930" y="196454"/>
                </a:lnTo>
                <a:lnTo>
                  <a:pt x="17859" y="205383"/>
                </a:lnTo>
                <a:lnTo>
                  <a:pt x="17859" y="205383"/>
                </a:lnTo>
                <a:lnTo>
                  <a:pt x="26789" y="205383"/>
                </a:lnTo>
                <a:lnTo>
                  <a:pt x="26789" y="187524"/>
                </a:lnTo>
                <a:lnTo>
                  <a:pt x="26789" y="169664"/>
                </a:lnTo>
                <a:lnTo>
                  <a:pt x="35719" y="142875"/>
                </a:lnTo>
                <a:lnTo>
                  <a:pt x="35719" y="116086"/>
                </a:lnTo>
                <a:lnTo>
                  <a:pt x="44649" y="89297"/>
                </a:lnTo>
                <a:lnTo>
                  <a:pt x="53578" y="62508"/>
                </a:lnTo>
                <a:lnTo>
                  <a:pt x="62508" y="53579"/>
                </a:lnTo>
                <a:lnTo>
                  <a:pt x="62508" y="44649"/>
                </a:lnTo>
                <a:lnTo>
                  <a:pt x="71438" y="53579"/>
                </a:lnTo>
                <a:lnTo>
                  <a:pt x="71438" y="62508"/>
                </a:lnTo>
                <a:lnTo>
                  <a:pt x="80367" y="80368"/>
                </a:lnTo>
                <a:lnTo>
                  <a:pt x="80367" y="107157"/>
                </a:lnTo>
                <a:lnTo>
                  <a:pt x="80367" y="133946"/>
                </a:lnTo>
                <a:lnTo>
                  <a:pt x="80367" y="142875"/>
                </a:lnTo>
                <a:lnTo>
                  <a:pt x="89297" y="160735"/>
                </a:lnTo>
                <a:lnTo>
                  <a:pt x="89297" y="169664"/>
                </a:lnTo>
                <a:lnTo>
                  <a:pt x="98227" y="169664"/>
                </a:lnTo>
                <a:lnTo>
                  <a:pt x="98227" y="169664"/>
                </a:lnTo>
                <a:lnTo>
                  <a:pt x="107156" y="160735"/>
                </a:lnTo>
                <a:lnTo>
                  <a:pt x="116086" y="142875"/>
                </a:lnTo>
                <a:lnTo>
                  <a:pt x="125016" y="116086"/>
                </a:lnTo>
                <a:lnTo>
                  <a:pt x="125016" y="80368"/>
                </a:lnTo>
                <a:lnTo>
                  <a:pt x="133945" y="53579"/>
                </a:lnTo>
                <a:lnTo>
                  <a:pt x="133945" y="26789"/>
                </a:lnTo>
                <a:lnTo>
                  <a:pt x="142875" y="8930"/>
                </a:lnTo>
                <a:lnTo>
                  <a:pt x="142875" y="0"/>
                </a:lnTo>
                <a:lnTo>
                  <a:pt x="151805" y="8930"/>
                </a:lnTo>
                <a:lnTo>
                  <a:pt x="151805" y="26789"/>
                </a:lnTo>
                <a:lnTo>
                  <a:pt x="151805" y="44649"/>
                </a:lnTo>
                <a:lnTo>
                  <a:pt x="151805" y="71438"/>
                </a:lnTo>
                <a:lnTo>
                  <a:pt x="151805" y="89297"/>
                </a:lnTo>
                <a:lnTo>
                  <a:pt x="160734" y="116086"/>
                </a:lnTo>
                <a:lnTo>
                  <a:pt x="160734" y="133946"/>
                </a:lnTo>
                <a:lnTo>
                  <a:pt x="160734" y="142875"/>
                </a:lnTo>
                <a:lnTo>
                  <a:pt x="160734" y="142875"/>
                </a:lnTo>
                <a:lnTo>
                  <a:pt x="169664" y="133946"/>
                </a:lnTo>
                <a:lnTo>
                  <a:pt x="178594" y="125016"/>
                </a:lnTo>
                <a:lnTo>
                  <a:pt x="187524" y="98227"/>
                </a:lnTo>
                <a:lnTo>
                  <a:pt x="196453" y="71438"/>
                </a:lnTo>
                <a:lnTo>
                  <a:pt x="214313" y="44649"/>
                </a:lnTo>
                <a:lnTo>
                  <a:pt x="223242" y="26789"/>
                </a:lnTo>
                <a:lnTo>
                  <a:pt x="241102" y="8930"/>
                </a:lnTo>
                <a:lnTo>
                  <a:pt x="250031" y="8930"/>
                </a:lnTo>
                <a:lnTo>
                  <a:pt x="258961" y="17860"/>
                </a:lnTo>
                <a:lnTo>
                  <a:pt x="258961" y="35719"/>
                </a:lnTo>
                <a:lnTo>
                  <a:pt x="258961" y="62508"/>
                </a:lnTo>
                <a:lnTo>
                  <a:pt x="258961" y="89297"/>
                </a:lnTo>
                <a:lnTo>
                  <a:pt x="258961" y="116086"/>
                </a:lnTo>
                <a:lnTo>
                  <a:pt x="258961" y="133946"/>
                </a:lnTo>
                <a:lnTo>
                  <a:pt x="258961" y="142875"/>
                </a:lnTo>
                <a:lnTo>
                  <a:pt x="267891" y="151805"/>
                </a:lnTo>
                <a:lnTo>
                  <a:pt x="267891" y="142875"/>
                </a:lnTo>
                <a:lnTo>
                  <a:pt x="276820" y="133946"/>
                </a:lnTo>
                <a:lnTo>
                  <a:pt x="276820" y="116086"/>
                </a:lnTo>
                <a:lnTo>
                  <a:pt x="27682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3" name="Freeform 29712"/>
          <p:cNvSpPr/>
          <p:nvPr/>
        </p:nvSpPr>
        <p:spPr bwMode="auto">
          <a:xfrm>
            <a:off x="7197328" y="1839515"/>
            <a:ext cx="17861" cy="71439"/>
          </a:xfrm>
          <a:custGeom>
            <a:avLst/>
            <a:gdLst/>
            <a:ahLst/>
            <a:cxnLst/>
            <a:rect l="0" t="0" r="0" b="0"/>
            <a:pathLst>
              <a:path w="17861" h="71439">
                <a:moveTo>
                  <a:pt x="0" y="0"/>
                </a:moveTo>
                <a:lnTo>
                  <a:pt x="0" y="0"/>
                </a:lnTo>
                <a:lnTo>
                  <a:pt x="0" y="8930"/>
                </a:lnTo>
                <a:lnTo>
                  <a:pt x="0" y="8930"/>
                </a:lnTo>
                <a:lnTo>
                  <a:pt x="0" y="17860"/>
                </a:lnTo>
                <a:lnTo>
                  <a:pt x="0" y="26789"/>
                </a:lnTo>
                <a:lnTo>
                  <a:pt x="0" y="35719"/>
                </a:lnTo>
                <a:lnTo>
                  <a:pt x="8930" y="53579"/>
                </a:lnTo>
                <a:lnTo>
                  <a:pt x="8930" y="62508"/>
                </a:lnTo>
                <a:lnTo>
                  <a:pt x="17860" y="71438"/>
                </a:lnTo>
                <a:lnTo>
                  <a:pt x="17860" y="71438"/>
                </a:lnTo>
                <a:lnTo>
                  <a:pt x="17860" y="62508"/>
                </a:lnTo>
                <a:lnTo>
                  <a:pt x="178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4" name="Freeform 29713"/>
          <p:cNvSpPr/>
          <p:nvPr/>
        </p:nvSpPr>
        <p:spPr bwMode="auto">
          <a:xfrm>
            <a:off x="7099102" y="1643062"/>
            <a:ext cx="71438" cy="44650"/>
          </a:xfrm>
          <a:custGeom>
            <a:avLst/>
            <a:gdLst/>
            <a:ahLst/>
            <a:cxnLst/>
            <a:rect l="0" t="0" r="0" b="0"/>
            <a:pathLst>
              <a:path w="71438" h="44650">
                <a:moveTo>
                  <a:pt x="71437" y="44649"/>
                </a:moveTo>
                <a:lnTo>
                  <a:pt x="62507" y="44649"/>
                </a:lnTo>
                <a:lnTo>
                  <a:pt x="44648" y="35719"/>
                </a:lnTo>
                <a:lnTo>
                  <a:pt x="26789" y="35719"/>
                </a:lnTo>
                <a:lnTo>
                  <a:pt x="17859" y="26789"/>
                </a:lnTo>
                <a:lnTo>
                  <a:pt x="8929" y="17860"/>
                </a:lnTo>
                <a:lnTo>
                  <a:pt x="0" y="8930"/>
                </a:lnTo>
                <a:lnTo>
                  <a:pt x="8929" y="0"/>
                </a:lnTo>
                <a:lnTo>
                  <a:pt x="1785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5" name="Freeform 29714"/>
          <p:cNvSpPr/>
          <p:nvPr/>
        </p:nvSpPr>
        <p:spPr bwMode="auto">
          <a:xfrm>
            <a:off x="7215188" y="1812726"/>
            <a:ext cx="142876" cy="116087"/>
          </a:xfrm>
          <a:custGeom>
            <a:avLst/>
            <a:gdLst/>
            <a:ahLst/>
            <a:cxnLst/>
            <a:rect l="0" t="0" r="0" b="0"/>
            <a:pathLst>
              <a:path w="142876" h="116087">
                <a:moveTo>
                  <a:pt x="0" y="35719"/>
                </a:moveTo>
                <a:lnTo>
                  <a:pt x="0" y="26789"/>
                </a:lnTo>
                <a:lnTo>
                  <a:pt x="0" y="17860"/>
                </a:lnTo>
                <a:lnTo>
                  <a:pt x="0" y="17860"/>
                </a:lnTo>
                <a:lnTo>
                  <a:pt x="8929" y="8930"/>
                </a:lnTo>
                <a:lnTo>
                  <a:pt x="8929" y="0"/>
                </a:lnTo>
                <a:lnTo>
                  <a:pt x="0" y="8930"/>
                </a:lnTo>
                <a:lnTo>
                  <a:pt x="0" y="17860"/>
                </a:lnTo>
                <a:lnTo>
                  <a:pt x="0" y="26789"/>
                </a:lnTo>
                <a:lnTo>
                  <a:pt x="0" y="53578"/>
                </a:lnTo>
                <a:lnTo>
                  <a:pt x="0" y="80368"/>
                </a:lnTo>
                <a:lnTo>
                  <a:pt x="8929" y="98227"/>
                </a:lnTo>
                <a:lnTo>
                  <a:pt x="26789" y="107157"/>
                </a:lnTo>
                <a:lnTo>
                  <a:pt x="44648" y="116086"/>
                </a:lnTo>
                <a:lnTo>
                  <a:pt x="71437" y="107157"/>
                </a:lnTo>
                <a:lnTo>
                  <a:pt x="98226" y="89297"/>
                </a:lnTo>
                <a:lnTo>
                  <a:pt x="125015" y="62508"/>
                </a:lnTo>
                <a:lnTo>
                  <a:pt x="142875" y="35719"/>
                </a:lnTo>
                <a:lnTo>
                  <a:pt x="14287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6" name="Freeform 29715"/>
          <p:cNvSpPr/>
          <p:nvPr/>
        </p:nvSpPr>
        <p:spPr bwMode="auto">
          <a:xfrm>
            <a:off x="7509867" y="1607344"/>
            <a:ext cx="160736" cy="205383"/>
          </a:xfrm>
          <a:custGeom>
            <a:avLst/>
            <a:gdLst/>
            <a:ahLst/>
            <a:cxnLst/>
            <a:rect l="0" t="0" r="0" b="0"/>
            <a:pathLst>
              <a:path w="160736" h="205383">
                <a:moveTo>
                  <a:pt x="0" y="62507"/>
                </a:moveTo>
                <a:lnTo>
                  <a:pt x="0" y="71437"/>
                </a:lnTo>
                <a:lnTo>
                  <a:pt x="0" y="71437"/>
                </a:lnTo>
                <a:lnTo>
                  <a:pt x="0" y="89296"/>
                </a:lnTo>
                <a:lnTo>
                  <a:pt x="8930" y="107156"/>
                </a:lnTo>
                <a:lnTo>
                  <a:pt x="8930" y="125015"/>
                </a:lnTo>
                <a:lnTo>
                  <a:pt x="26789" y="151804"/>
                </a:lnTo>
                <a:lnTo>
                  <a:pt x="26789" y="169664"/>
                </a:lnTo>
                <a:lnTo>
                  <a:pt x="35719" y="187523"/>
                </a:lnTo>
                <a:lnTo>
                  <a:pt x="44649" y="196453"/>
                </a:lnTo>
                <a:lnTo>
                  <a:pt x="44649" y="205382"/>
                </a:lnTo>
                <a:lnTo>
                  <a:pt x="44649" y="205382"/>
                </a:lnTo>
                <a:lnTo>
                  <a:pt x="44649" y="196453"/>
                </a:lnTo>
                <a:lnTo>
                  <a:pt x="44649" y="178593"/>
                </a:lnTo>
                <a:lnTo>
                  <a:pt x="53578" y="151804"/>
                </a:lnTo>
                <a:lnTo>
                  <a:pt x="62508" y="116085"/>
                </a:lnTo>
                <a:lnTo>
                  <a:pt x="80367" y="80367"/>
                </a:lnTo>
                <a:lnTo>
                  <a:pt x="98227" y="53578"/>
                </a:lnTo>
                <a:lnTo>
                  <a:pt x="116086" y="26789"/>
                </a:lnTo>
                <a:lnTo>
                  <a:pt x="142875" y="8929"/>
                </a:lnTo>
                <a:lnTo>
                  <a:pt x="15180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7" name="Freeform 29716"/>
          <p:cNvSpPr/>
          <p:nvPr/>
        </p:nvSpPr>
        <p:spPr bwMode="auto">
          <a:xfrm>
            <a:off x="7599164" y="1634133"/>
            <a:ext cx="133946" cy="133946"/>
          </a:xfrm>
          <a:custGeom>
            <a:avLst/>
            <a:gdLst/>
            <a:ahLst/>
            <a:cxnLst/>
            <a:rect l="0" t="0" r="0" b="0"/>
            <a:pathLst>
              <a:path w="133946" h="133946">
                <a:moveTo>
                  <a:pt x="0" y="125015"/>
                </a:moveTo>
                <a:lnTo>
                  <a:pt x="0" y="125015"/>
                </a:lnTo>
                <a:lnTo>
                  <a:pt x="0" y="133945"/>
                </a:lnTo>
                <a:lnTo>
                  <a:pt x="0" y="125015"/>
                </a:lnTo>
                <a:lnTo>
                  <a:pt x="8930" y="125015"/>
                </a:lnTo>
                <a:lnTo>
                  <a:pt x="26789" y="107156"/>
                </a:lnTo>
                <a:lnTo>
                  <a:pt x="53578" y="98226"/>
                </a:lnTo>
                <a:lnTo>
                  <a:pt x="71438" y="80367"/>
                </a:lnTo>
                <a:lnTo>
                  <a:pt x="98227" y="53578"/>
                </a:lnTo>
                <a:lnTo>
                  <a:pt x="116086" y="35718"/>
                </a:lnTo>
                <a:lnTo>
                  <a:pt x="125016" y="8929"/>
                </a:lnTo>
                <a:lnTo>
                  <a:pt x="133945" y="0"/>
                </a:lnTo>
                <a:lnTo>
                  <a:pt x="125016" y="0"/>
                </a:lnTo>
                <a:lnTo>
                  <a:pt x="116086" y="0"/>
                </a:lnTo>
                <a:lnTo>
                  <a:pt x="107156" y="17859"/>
                </a:lnTo>
                <a:lnTo>
                  <a:pt x="89297" y="44648"/>
                </a:lnTo>
                <a:lnTo>
                  <a:pt x="80367" y="71437"/>
                </a:lnTo>
                <a:lnTo>
                  <a:pt x="80367" y="98226"/>
                </a:lnTo>
                <a:lnTo>
                  <a:pt x="80367" y="116086"/>
                </a:lnTo>
                <a:lnTo>
                  <a:pt x="89297" y="125015"/>
                </a:lnTo>
                <a:lnTo>
                  <a:pt x="107156" y="116086"/>
                </a:lnTo>
                <a:lnTo>
                  <a:pt x="125016" y="107156"/>
                </a:lnTo>
                <a:lnTo>
                  <a:pt x="12501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8" name="Freeform 29717"/>
          <p:cNvSpPr/>
          <p:nvPr/>
        </p:nvSpPr>
        <p:spPr bwMode="auto">
          <a:xfrm>
            <a:off x="7759898" y="1410890"/>
            <a:ext cx="303611" cy="312540"/>
          </a:xfrm>
          <a:custGeom>
            <a:avLst/>
            <a:gdLst/>
            <a:ahLst/>
            <a:cxnLst/>
            <a:rect l="0" t="0" r="0" b="0"/>
            <a:pathLst>
              <a:path w="303611" h="312540">
                <a:moveTo>
                  <a:pt x="26790" y="241102"/>
                </a:moveTo>
                <a:lnTo>
                  <a:pt x="26790" y="250032"/>
                </a:lnTo>
                <a:lnTo>
                  <a:pt x="17860" y="258961"/>
                </a:lnTo>
                <a:lnTo>
                  <a:pt x="8930" y="276821"/>
                </a:lnTo>
                <a:lnTo>
                  <a:pt x="0" y="294680"/>
                </a:lnTo>
                <a:lnTo>
                  <a:pt x="0" y="303610"/>
                </a:lnTo>
                <a:lnTo>
                  <a:pt x="8930" y="312539"/>
                </a:lnTo>
                <a:lnTo>
                  <a:pt x="17860" y="303610"/>
                </a:lnTo>
                <a:lnTo>
                  <a:pt x="35719" y="294680"/>
                </a:lnTo>
                <a:lnTo>
                  <a:pt x="53579" y="285750"/>
                </a:lnTo>
                <a:lnTo>
                  <a:pt x="62508" y="267891"/>
                </a:lnTo>
                <a:lnTo>
                  <a:pt x="80368" y="250032"/>
                </a:lnTo>
                <a:lnTo>
                  <a:pt x="89297" y="241102"/>
                </a:lnTo>
                <a:lnTo>
                  <a:pt x="98227" y="241102"/>
                </a:lnTo>
                <a:lnTo>
                  <a:pt x="98227" y="241102"/>
                </a:lnTo>
                <a:lnTo>
                  <a:pt x="98227" y="250032"/>
                </a:lnTo>
                <a:lnTo>
                  <a:pt x="98227" y="267891"/>
                </a:lnTo>
                <a:lnTo>
                  <a:pt x="98227" y="276821"/>
                </a:lnTo>
                <a:lnTo>
                  <a:pt x="107157" y="285750"/>
                </a:lnTo>
                <a:lnTo>
                  <a:pt x="116086" y="285750"/>
                </a:lnTo>
                <a:lnTo>
                  <a:pt x="133946" y="276821"/>
                </a:lnTo>
                <a:lnTo>
                  <a:pt x="142875" y="267891"/>
                </a:lnTo>
                <a:lnTo>
                  <a:pt x="169665" y="250032"/>
                </a:lnTo>
                <a:lnTo>
                  <a:pt x="187524" y="232172"/>
                </a:lnTo>
                <a:lnTo>
                  <a:pt x="205383" y="205383"/>
                </a:lnTo>
                <a:lnTo>
                  <a:pt x="223243" y="169664"/>
                </a:lnTo>
                <a:lnTo>
                  <a:pt x="241102" y="133946"/>
                </a:lnTo>
                <a:lnTo>
                  <a:pt x="250032" y="89297"/>
                </a:lnTo>
                <a:lnTo>
                  <a:pt x="250032" y="53579"/>
                </a:lnTo>
                <a:lnTo>
                  <a:pt x="250032" y="26789"/>
                </a:lnTo>
                <a:lnTo>
                  <a:pt x="241102" y="8930"/>
                </a:lnTo>
                <a:lnTo>
                  <a:pt x="223243" y="0"/>
                </a:lnTo>
                <a:lnTo>
                  <a:pt x="196454" y="8930"/>
                </a:lnTo>
                <a:lnTo>
                  <a:pt x="178594" y="26789"/>
                </a:lnTo>
                <a:lnTo>
                  <a:pt x="160735" y="53579"/>
                </a:lnTo>
                <a:lnTo>
                  <a:pt x="151805" y="80368"/>
                </a:lnTo>
                <a:lnTo>
                  <a:pt x="160735" y="116086"/>
                </a:lnTo>
                <a:lnTo>
                  <a:pt x="178594" y="142875"/>
                </a:lnTo>
                <a:lnTo>
                  <a:pt x="205383" y="169664"/>
                </a:lnTo>
                <a:lnTo>
                  <a:pt x="241102" y="187524"/>
                </a:lnTo>
                <a:lnTo>
                  <a:pt x="267891" y="196454"/>
                </a:lnTo>
                <a:lnTo>
                  <a:pt x="303610" y="196454"/>
                </a:lnTo>
                <a:lnTo>
                  <a:pt x="303610"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19" name="Freeform 29718"/>
          <p:cNvSpPr/>
          <p:nvPr/>
        </p:nvSpPr>
        <p:spPr bwMode="auto">
          <a:xfrm>
            <a:off x="8161734" y="1321594"/>
            <a:ext cx="71438" cy="276821"/>
          </a:xfrm>
          <a:custGeom>
            <a:avLst/>
            <a:gdLst/>
            <a:ahLst/>
            <a:cxnLst/>
            <a:rect l="0" t="0" r="0" b="0"/>
            <a:pathLst>
              <a:path w="71438" h="276821">
                <a:moveTo>
                  <a:pt x="26789" y="8929"/>
                </a:moveTo>
                <a:lnTo>
                  <a:pt x="26789" y="0"/>
                </a:lnTo>
                <a:lnTo>
                  <a:pt x="26789" y="0"/>
                </a:lnTo>
                <a:lnTo>
                  <a:pt x="26789" y="0"/>
                </a:lnTo>
                <a:lnTo>
                  <a:pt x="26789" y="0"/>
                </a:lnTo>
                <a:lnTo>
                  <a:pt x="35718" y="8929"/>
                </a:lnTo>
                <a:lnTo>
                  <a:pt x="26789" y="26789"/>
                </a:lnTo>
                <a:lnTo>
                  <a:pt x="26789" y="53578"/>
                </a:lnTo>
                <a:lnTo>
                  <a:pt x="17860" y="89296"/>
                </a:lnTo>
                <a:lnTo>
                  <a:pt x="8930" y="133945"/>
                </a:lnTo>
                <a:lnTo>
                  <a:pt x="0" y="178593"/>
                </a:lnTo>
                <a:lnTo>
                  <a:pt x="0" y="214312"/>
                </a:lnTo>
                <a:lnTo>
                  <a:pt x="8930" y="241101"/>
                </a:lnTo>
                <a:lnTo>
                  <a:pt x="17860" y="258960"/>
                </a:lnTo>
                <a:lnTo>
                  <a:pt x="35718" y="276820"/>
                </a:lnTo>
                <a:lnTo>
                  <a:pt x="44648" y="276820"/>
                </a:lnTo>
                <a:lnTo>
                  <a:pt x="62507" y="267890"/>
                </a:lnTo>
                <a:lnTo>
                  <a:pt x="71437" y="258960"/>
                </a:lnTo>
                <a:lnTo>
                  <a:pt x="71437"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0" name="Freeform 29719"/>
          <p:cNvSpPr/>
          <p:nvPr/>
        </p:nvSpPr>
        <p:spPr bwMode="auto">
          <a:xfrm>
            <a:off x="8259960" y="1491258"/>
            <a:ext cx="44650" cy="71438"/>
          </a:xfrm>
          <a:custGeom>
            <a:avLst/>
            <a:gdLst/>
            <a:ahLst/>
            <a:cxnLst/>
            <a:rect l="0" t="0" r="0" b="0"/>
            <a:pathLst>
              <a:path w="44650" h="71438">
                <a:moveTo>
                  <a:pt x="0" y="0"/>
                </a:moveTo>
                <a:lnTo>
                  <a:pt x="0" y="8929"/>
                </a:lnTo>
                <a:lnTo>
                  <a:pt x="0" y="17859"/>
                </a:lnTo>
                <a:lnTo>
                  <a:pt x="0" y="35718"/>
                </a:lnTo>
                <a:lnTo>
                  <a:pt x="0" y="44648"/>
                </a:lnTo>
                <a:lnTo>
                  <a:pt x="8930" y="62507"/>
                </a:lnTo>
                <a:lnTo>
                  <a:pt x="8930" y="62507"/>
                </a:lnTo>
                <a:lnTo>
                  <a:pt x="17860" y="71437"/>
                </a:lnTo>
                <a:lnTo>
                  <a:pt x="26789" y="62507"/>
                </a:lnTo>
                <a:lnTo>
                  <a:pt x="35719" y="62507"/>
                </a:lnTo>
                <a:lnTo>
                  <a:pt x="35719" y="44648"/>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1" name="Freeform 29720"/>
          <p:cNvSpPr/>
          <p:nvPr/>
        </p:nvSpPr>
        <p:spPr bwMode="auto">
          <a:xfrm>
            <a:off x="8304609" y="1241227"/>
            <a:ext cx="26790" cy="35719"/>
          </a:xfrm>
          <a:custGeom>
            <a:avLst/>
            <a:gdLst/>
            <a:ahLst/>
            <a:cxnLst/>
            <a:rect l="0" t="0" r="0" b="0"/>
            <a:pathLst>
              <a:path w="26790" h="35719">
                <a:moveTo>
                  <a:pt x="26789" y="35718"/>
                </a:moveTo>
                <a:lnTo>
                  <a:pt x="17859" y="26789"/>
                </a:lnTo>
                <a:lnTo>
                  <a:pt x="17859" y="26789"/>
                </a:lnTo>
                <a:lnTo>
                  <a:pt x="8929" y="17859"/>
                </a:lnTo>
                <a:lnTo>
                  <a:pt x="0" y="8929"/>
                </a:lnTo>
                <a:lnTo>
                  <a:pt x="0" y="8929"/>
                </a:lnTo>
                <a:lnTo>
                  <a:pt x="0" y="0"/>
                </a:lnTo>
                <a:lnTo>
                  <a:pt x="0" y="0"/>
                </a:lnTo>
                <a:lnTo>
                  <a:pt x="0" y="0"/>
                </a:lnTo>
                <a:lnTo>
                  <a:pt x="8929" y="0"/>
                </a:lnTo>
                <a:lnTo>
                  <a:pt x="1785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2" name="Freeform 29721"/>
          <p:cNvSpPr/>
          <p:nvPr/>
        </p:nvSpPr>
        <p:spPr bwMode="auto">
          <a:xfrm>
            <a:off x="8358187" y="1205508"/>
            <a:ext cx="62509" cy="330399"/>
          </a:xfrm>
          <a:custGeom>
            <a:avLst/>
            <a:gdLst/>
            <a:ahLst/>
            <a:cxnLst/>
            <a:rect l="0" t="0" r="0" b="0"/>
            <a:pathLst>
              <a:path w="62509" h="330399">
                <a:moveTo>
                  <a:pt x="53578" y="35719"/>
                </a:moveTo>
                <a:lnTo>
                  <a:pt x="53578" y="26789"/>
                </a:lnTo>
                <a:lnTo>
                  <a:pt x="53578" y="17859"/>
                </a:lnTo>
                <a:lnTo>
                  <a:pt x="62508" y="8929"/>
                </a:lnTo>
                <a:lnTo>
                  <a:pt x="62508" y="0"/>
                </a:lnTo>
                <a:lnTo>
                  <a:pt x="62508" y="0"/>
                </a:lnTo>
                <a:lnTo>
                  <a:pt x="53578" y="0"/>
                </a:lnTo>
                <a:lnTo>
                  <a:pt x="53578" y="17859"/>
                </a:lnTo>
                <a:lnTo>
                  <a:pt x="44648" y="35719"/>
                </a:lnTo>
                <a:lnTo>
                  <a:pt x="35718" y="62508"/>
                </a:lnTo>
                <a:lnTo>
                  <a:pt x="26789" y="98226"/>
                </a:lnTo>
                <a:lnTo>
                  <a:pt x="17859" y="133945"/>
                </a:lnTo>
                <a:lnTo>
                  <a:pt x="17859" y="178594"/>
                </a:lnTo>
                <a:lnTo>
                  <a:pt x="17859" y="214312"/>
                </a:lnTo>
                <a:lnTo>
                  <a:pt x="17859" y="241101"/>
                </a:lnTo>
                <a:lnTo>
                  <a:pt x="26789" y="267890"/>
                </a:lnTo>
                <a:lnTo>
                  <a:pt x="26789" y="285750"/>
                </a:lnTo>
                <a:lnTo>
                  <a:pt x="17859" y="303609"/>
                </a:lnTo>
                <a:lnTo>
                  <a:pt x="8929" y="321468"/>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3" name="Freeform 29722"/>
          <p:cNvSpPr/>
          <p:nvPr/>
        </p:nvSpPr>
        <p:spPr bwMode="auto">
          <a:xfrm>
            <a:off x="8277820" y="1419820"/>
            <a:ext cx="133946" cy="17860"/>
          </a:xfrm>
          <a:custGeom>
            <a:avLst/>
            <a:gdLst/>
            <a:ahLst/>
            <a:cxnLst/>
            <a:rect l="0" t="0" r="0" b="0"/>
            <a:pathLst>
              <a:path w="133946" h="17860">
                <a:moveTo>
                  <a:pt x="0" y="17859"/>
                </a:moveTo>
                <a:lnTo>
                  <a:pt x="0" y="17859"/>
                </a:lnTo>
                <a:lnTo>
                  <a:pt x="8929" y="17859"/>
                </a:lnTo>
                <a:lnTo>
                  <a:pt x="17859" y="8930"/>
                </a:lnTo>
                <a:lnTo>
                  <a:pt x="35718" y="8930"/>
                </a:lnTo>
                <a:lnTo>
                  <a:pt x="53578" y="8930"/>
                </a:lnTo>
                <a:lnTo>
                  <a:pt x="71437" y="8930"/>
                </a:lnTo>
                <a:lnTo>
                  <a:pt x="89296" y="8930"/>
                </a:lnTo>
                <a:lnTo>
                  <a:pt x="107156" y="8930"/>
                </a:lnTo>
                <a:lnTo>
                  <a:pt x="116085" y="893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4" name="Freeform 29723"/>
          <p:cNvSpPr/>
          <p:nvPr/>
        </p:nvSpPr>
        <p:spPr bwMode="auto">
          <a:xfrm>
            <a:off x="8411765" y="1375172"/>
            <a:ext cx="44649" cy="142876"/>
          </a:xfrm>
          <a:custGeom>
            <a:avLst/>
            <a:gdLst/>
            <a:ahLst/>
            <a:cxnLst/>
            <a:rect l="0" t="0" r="0" b="0"/>
            <a:pathLst>
              <a:path w="44649" h="142876">
                <a:moveTo>
                  <a:pt x="0" y="62507"/>
                </a:moveTo>
                <a:lnTo>
                  <a:pt x="0" y="62507"/>
                </a:lnTo>
                <a:lnTo>
                  <a:pt x="0" y="62507"/>
                </a:lnTo>
                <a:lnTo>
                  <a:pt x="0" y="62507"/>
                </a:lnTo>
                <a:lnTo>
                  <a:pt x="0" y="62507"/>
                </a:lnTo>
                <a:lnTo>
                  <a:pt x="0" y="62507"/>
                </a:lnTo>
                <a:lnTo>
                  <a:pt x="8930" y="53578"/>
                </a:lnTo>
                <a:lnTo>
                  <a:pt x="8930" y="53578"/>
                </a:lnTo>
                <a:lnTo>
                  <a:pt x="17859" y="44648"/>
                </a:lnTo>
                <a:lnTo>
                  <a:pt x="35719" y="35718"/>
                </a:lnTo>
                <a:lnTo>
                  <a:pt x="35719" y="26789"/>
                </a:lnTo>
                <a:lnTo>
                  <a:pt x="44648" y="17859"/>
                </a:lnTo>
                <a:lnTo>
                  <a:pt x="44648" y="8930"/>
                </a:lnTo>
                <a:lnTo>
                  <a:pt x="44648" y="0"/>
                </a:lnTo>
                <a:lnTo>
                  <a:pt x="44648" y="0"/>
                </a:lnTo>
                <a:lnTo>
                  <a:pt x="35719" y="0"/>
                </a:lnTo>
                <a:lnTo>
                  <a:pt x="26789" y="17859"/>
                </a:lnTo>
                <a:lnTo>
                  <a:pt x="17859" y="35718"/>
                </a:lnTo>
                <a:lnTo>
                  <a:pt x="8930" y="53578"/>
                </a:lnTo>
                <a:lnTo>
                  <a:pt x="8930" y="80367"/>
                </a:lnTo>
                <a:lnTo>
                  <a:pt x="8930" y="98226"/>
                </a:lnTo>
                <a:lnTo>
                  <a:pt x="17859" y="116086"/>
                </a:lnTo>
                <a:lnTo>
                  <a:pt x="26789" y="133945"/>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5" name="Freeform 29724"/>
          <p:cNvSpPr/>
          <p:nvPr/>
        </p:nvSpPr>
        <p:spPr bwMode="auto">
          <a:xfrm>
            <a:off x="4589859" y="2357437"/>
            <a:ext cx="1" cy="1"/>
          </a:xfrm>
          <a:custGeom>
            <a:avLst/>
            <a:gdLst/>
            <a:ahLst/>
            <a:cxnLst/>
            <a:rect l="0" t="0" r="0" b="0"/>
            <a:pathLst>
              <a:path w="1" h="1">
                <a:moveTo>
                  <a:pt x="0" y="0"/>
                </a:move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6" name="Freeform 29725"/>
          <p:cNvSpPr/>
          <p:nvPr/>
        </p:nvSpPr>
        <p:spPr bwMode="auto">
          <a:xfrm>
            <a:off x="3955852" y="2223492"/>
            <a:ext cx="651868" cy="517923"/>
          </a:xfrm>
          <a:custGeom>
            <a:avLst/>
            <a:gdLst/>
            <a:ahLst/>
            <a:cxnLst/>
            <a:rect l="0" t="0" r="0" b="0"/>
            <a:pathLst>
              <a:path w="651868" h="517923">
                <a:moveTo>
                  <a:pt x="634007" y="125016"/>
                </a:moveTo>
                <a:lnTo>
                  <a:pt x="634007" y="125016"/>
                </a:lnTo>
                <a:lnTo>
                  <a:pt x="634007" y="125016"/>
                </a:lnTo>
                <a:lnTo>
                  <a:pt x="625078" y="125016"/>
                </a:lnTo>
                <a:lnTo>
                  <a:pt x="625078" y="125016"/>
                </a:lnTo>
                <a:lnTo>
                  <a:pt x="625078" y="125016"/>
                </a:lnTo>
                <a:lnTo>
                  <a:pt x="616148" y="125016"/>
                </a:lnTo>
                <a:lnTo>
                  <a:pt x="616148" y="125016"/>
                </a:lnTo>
                <a:lnTo>
                  <a:pt x="616148" y="116086"/>
                </a:lnTo>
                <a:lnTo>
                  <a:pt x="607218" y="116086"/>
                </a:lnTo>
                <a:lnTo>
                  <a:pt x="607218" y="107156"/>
                </a:lnTo>
                <a:lnTo>
                  <a:pt x="598289" y="107156"/>
                </a:lnTo>
                <a:lnTo>
                  <a:pt x="598289" y="98227"/>
                </a:lnTo>
                <a:lnTo>
                  <a:pt x="589359" y="89297"/>
                </a:lnTo>
                <a:lnTo>
                  <a:pt x="580429" y="89297"/>
                </a:lnTo>
                <a:lnTo>
                  <a:pt x="571500" y="80367"/>
                </a:lnTo>
                <a:lnTo>
                  <a:pt x="562570" y="71437"/>
                </a:lnTo>
                <a:lnTo>
                  <a:pt x="553640" y="71437"/>
                </a:lnTo>
                <a:lnTo>
                  <a:pt x="544711" y="62508"/>
                </a:lnTo>
                <a:lnTo>
                  <a:pt x="526851" y="62508"/>
                </a:lnTo>
                <a:lnTo>
                  <a:pt x="508992" y="53578"/>
                </a:lnTo>
                <a:lnTo>
                  <a:pt x="491132" y="53578"/>
                </a:lnTo>
                <a:lnTo>
                  <a:pt x="473273" y="44648"/>
                </a:lnTo>
                <a:lnTo>
                  <a:pt x="446484" y="35719"/>
                </a:lnTo>
                <a:lnTo>
                  <a:pt x="428625" y="26789"/>
                </a:lnTo>
                <a:lnTo>
                  <a:pt x="410765" y="17859"/>
                </a:lnTo>
                <a:lnTo>
                  <a:pt x="383976" y="8930"/>
                </a:lnTo>
                <a:lnTo>
                  <a:pt x="366117" y="8930"/>
                </a:lnTo>
                <a:lnTo>
                  <a:pt x="348257" y="0"/>
                </a:lnTo>
                <a:lnTo>
                  <a:pt x="330398" y="0"/>
                </a:lnTo>
                <a:lnTo>
                  <a:pt x="312539" y="8930"/>
                </a:lnTo>
                <a:lnTo>
                  <a:pt x="294679" y="8930"/>
                </a:lnTo>
                <a:lnTo>
                  <a:pt x="276820" y="8930"/>
                </a:lnTo>
                <a:lnTo>
                  <a:pt x="258961" y="17859"/>
                </a:lnTo>
                <a:lnTo>
                  <a:pt x="250031" y="17859"/>
                </a:lnTo>
                <a:lnTo>
                  <a:pt x="232171" y="26789"/>
                </a:lnTo>
                <a:lnTo>
                  <a:pt x="223242" y="26789"/>
                </a:lnTo>
                <a:lnTo>
                  <a:pt x="214312" y="26789"/>
                </a:lnTo>
                <a:lnTo>
                  <a:pt x="205382" y="26789"/>
                </a:lnTo>
                <a:lnTo>
                  <a:pt x="196453" y="35719"/>
                </a:lnTo>
                <a:lnTo>
                  <a:pt x="187523" y="35719"/>
                </a:lnTo>
                <a:lnTo>
                  <a:pt x="178593" y="44648"/>
                </a:lnTo>
                <a:lnTo>
                  <a:pt x="169664" y="44648"/>
                </a:lnTo>
                <a:lnTo>
                  <a:pt x="151804" y="53578"/>
                </a:lnTo>
                <a:lnTo>
                  <a:pt x="142875" y="62508"/>
                </a:lnTo>
                <a:lnTo>
                  <a:pt x="125015" y="71437"/>
                </a:lnTo>
                <a:lnTo>
                  <a:pt x="116086" y="80367"/>
                </a:lnTo>
                <a:lnTo>
                  <a:pt x="98226" y="98227"/>
                </a:lnTo>
                <a:lnTo>
                  <a:pt x="89296" y="107156"/>
                </a:lnTo>
                <a:lnTo>
                  <a:pt x="71437" y="116086"/>
                </a:lnTo>
                <a:lnTo>
                  <a:pt x="62507" y="125016"/>
                </a:lnTo>
                <a:lnTo>
                  <a:pt x="62507" y="133945"/>
                </a:lnTo>
                <a:lnTo>
                  <a:pt x="53578" y="142875"/>
                </a:lnTo>
                <a:lnTo>
                  <a:pt x="44648" y="151805"/>
                </a:lnTo>
                <a:lnTo>
                  <a:pt x="35718" y="169664"/>
                </a:lnTo>
                <a:lnTo>
                  <a:pt x="26789" y="187523"/>
                </a:lnTo>
                <a:lnTo>
                  <a:pt x="26789" y="205383"/>
                </a:lnTo>
                <a:lnTo>
                  <a:pt x="17859" y="223242"/>
                </a:lnTo>
                <a:lnTo>
                  <a:pt x="8929" y="250031"/>
                </a:lnTo>
                <a:lnTo>
                  <a:pt x="0" y="267891"/>
                </a:lnTo>
                <a:lnTo>
                  <a:pt x="0" y="285750"/>
                </a:lnTo>
                <a:lnTo>
                  <a:pt x="0" y="294680"/>
                </a:lnTo>
                <a:lnTo>
                  <a:pt x="0" y="312539"/>
                </a:lnTo>
                <a:lnTo>
                  <a:pt x="8929" y="321469"/>
                </a:lnTo>
                <a:lnTo>
                  <a:pt x="8929" y="339328"/>
                </a:lnTo>
                <a:lnTo>
                  <a:pt x="17859" y="348258"/>
                </a:lnTo>
                <a:lnTo>
                  <a:pt x="26789" y="366117"/>
                </a:lnTo>
                <a:lnTo>
                  <a:pt x="35718" y="375047"/>
                </a:lnTo>
                <a:lnTo>
                  <a:pt x="44648" y="392906"/>
                </a:lnTo>
                <a:lnTo>
                  <a:pt x="71437" y="401836"/>
                </a:lnTo>
                <a:lnTo>
                  <a:pt x="89296" y="419696"/>
                </a:lnTo>
                <a:lnTo>
                  <a:pt x="107156" y="437555"/>
                </a:lnTo>
                <a:lnTo>
                  <a:pt x="125015" y="455414"/>
                </a:lnTo>
                <a:lnTo>
                  <a:pt x="151804" y="464344"/>
                </a:lnTo>
                <a:lnTo>
                  <a:pt x="169664" y="473274"/>
                </a:lnTo>
                <a:lnTo>
                  <a:pt x="178593" y="482203"/>
                </a:lnTo>
                <a:lnTo>
                  <a:pt x="205382" y="491133"/>
                </a:lnTo>
                <a:lnTo>
                  <a:pt x="223242" y="500063"/>
                </a:lnTo>
                <a:lnTo>
                  <a:pt x="241101" y="500063"/>
                </a:lnTo>
                <a:lnTo>
                  <a:pt x="258961" y="508992"/>
                </a:lnTo>
                <a:lnTo>
                  <a:pt x="276820" y="508992"/>
                </a:lnTo>
                <a:lnTo>
                  <a:pt x="303609" y="508992"/>
                </a:lnTo>
                <a:lnTo>
                  <a:pt x="321468" y="517922"/>
                </a:lnTo>
                <a:lnTo>
                  <a:pt x="348257" y="517922"/>
                </a:lnTo>
                <a:lnTo>
                  <a:pt x="366117" y="517922"/>
                </a:lnTo>
                <a:lnTo>
                  <a:pt x="383976" y="517922"/>
                </a:lnTo>
                <a:lnTo>
                  <a:pt x="401836" y="508992"/>
                </a:lnTo>
                <a:lnTo>
                  <a:pt x="419695" y="508992"/>
                </a:lnTo>
                <a:lnTo>
                  <a:pt x="428625" y="508992"/>
                </a:lnTo>
                <a:lnTo>
                  <a:pt x="446484" y="508992"/>
                </a:lnTo>
                <a:lnTo>
                  <a:pt x="455414" y="500063"/>
                </a:lnTo>
                <a:lnTo>
                  <a:pt x="473273" y="500063"/>
                </a:lnTo>
                <a:lnTo>
                  <a:pt x="482203" y="491133"/>
                </a:lnTo>
                <a:lnTo>
                  <a:pt x="491132" y="482203"/>
                </a:lnTo>
                <a:lnTo>
                  <a:pt x="500062" y="473274"/>
                </a:lnTo>
                <a:lnTo>
                  <a:pt x="508992" y="473274"/>
                </a:lnTo>
                <a:lnTo>
                  <a:pt x="517921" y="464344"/>
                </a:lnTo>
                <a:lnTo>
                  <a:pt x="517921" y="464344"/>
                </a:lnTo>
                <a:lnTo>
                  <a:pt x="517921" y="455414"/>
                </a:lnTo>
                <a:lnTo>
                  <a:pt x="526851" y="455414"/>
                </a:lnTo>
                <a:lnTo>
                  <a:pt x="535781" y="446485"/>
                </a:lnTo>
                <a:lnTo>
                  <a:pt x="544711" y="446485"/>
                </a:lnTo>
                <a:lnTo>
                  <a:pt x="553640" y="437555"/>
                </a:lnTo>
                <a:lnTo>
                  <a:pt x="553640" y="428625"/>
                </a:lnTo>
                <a:lnTo>
                  <a:pt x="562570" y="419696"/>
                </a:lnTo>
                <a:lnTo>
                  <a:pt x="580429" y="410766"/>
                </a:lnTo>
                <a:lnTo>
                  <a:pt x="589359" y="401836"/>
                </a:lnTo>
                <a:lnTo>
                  <a:pt x="598289" y="401836"/>
                </a:lnTo>
                <a:lnTo>
                  <a:pt x="598289" y="392906"/>
                </a:lnTo>
                <a:lnTo>
                  <a:pt x="607218" y="383977"/>
                </a:lnTo>
                <a:lnTo>
                  <a:pt x="607218" y="375047"/>
                </a:lnTo>
                <a:lnTo>
                  <a:pt x="607218" y="366117"/>
                </a:lnTo>
                <a:lnTo>
                  <a:pt x="616148" y="348258"/>
                </a:lnTo>
                <a:lnTo>
                  <a:pt x="616148" y="330399"/>
                </a:lnTo>
                <a:lnTo>
                  <a:pt x="616148" y="312539"/>
                </a:lnTo>
                <a:lnTo>
                  <a:pt x="625078" y="294680"/>
                </a:lnTo>
                <a:lnTo>
                  <a:pt x="625078" y="276821"/>
                </a:lnTo>
                <a:lnTo>
                  <a:pt x="634007" y="258961"/>
                </a:lnTo>
                <a:lnTo>
                  <a:pt x="642937" y="241102"/>
                </a:lnTo>
                <a:lnTo>
                  <a:pt x="651867" y="232172"/>
                </a:lnTo>
                <a:lnTo>
                  <a:pt x="651867" y="223242"/>
                </a:lnTo>
                <a:lnTo>
                  <a:pt x="651867" y="223242"/>
                </a:lnTo>
                <a:lnTo>
                  <a:pt x="642937" y="214312"/>
                </a:lnTo>
                <a:lnTo>
                  <a:pt x="634007" y="214312"/>
                </a:lnTo>
                <a:lnTo>
                  <a:pt x="63400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27" name="Freeform 29726"/>
          <p:cNvSpPr/>
          <p:nvPr/>
        </p:nvSpPr>
        <p:spPr bwMode="auto">
          <a:xfrm>
            <a:off x="419695" y="3018234"/>
            <a:ext cx="3768329" cy="2589610"/>
          </a:xfrm>
          <a:custGeom>
            <a:avLst/>
            <a:gdLst/>
            <a:ahLst/>
            <a:cxnLst/>
            <a:rect l="0" t="0" r="0" b="0"/>
            <a:pathLst>
              <a:path w="3768329" h="2589610">
                <a:moveTo>
                  <a:pt x="3277196" y="383977"/>
                </a:moveTo>
                <a:lnTo>
                  <a:pt x="3268266" y="383977"/>
                </a:lnTo>
                <a:lnTo>
                  <a:pt x="3250407" y="375047"/>
                </a:lnTo>
                <a:lnTo>
                  <a:pt x="3232547" y="375047"/>
                </a:lnTo>
                <a:lnTo>
                  <a:pt x="3214688" y="375047"/>
                </a:lnTo>
                <a:lnTo>
                  <a:pt x="3187899" y="375047"/>
                </a:lnTo>
                <a:lnTo>
                  <a:pt x="3161110" y="375047"/>
                </a:lnTo>
                <a:lnTo>
                  <a:pt x="3134321" y="375047"/>
                </a:lnTo>
                <a:lnTo>
                  <a:pt x="3098602" y="366117"/>
                </a:lnTo>
                <a:lnTo>
                  <a:pt x="3062883" y="357187"/>
                </a:lnTo>
                <a:lnTo>
                  <a:pt x="3027164" y="348258"/>
                </a:lnTo>
                <a:lnTo>
                  <a:pt x="2982516" y="330398"/>
                </a:lnTo>
                <a:lnTo>
                  <a:pt x="2937868" y="303609"/>
                </a:lnTo>
                <a:lnTo>
                  <a:pt x="2875360" y="285750"/>
                </a:lnTo>
                <a:lnTo>
                  <a:pt x="2812852" y="258961"/>
                </a:lnTo>
                <a:lnTo>
                  <a:pt x="2732485" y="232172"/>
                </a:lnTo>
                <a:lnTo>
                  <a:pt x="2652118" y="205383"/>
                </a:lnTo>
                <a:lnTo>
                  <a:pt x="2571750" y="169664"/>
                </a:lnTo>
                <a:lnTo>
                  <a:pt x="2473524" y="133945"/>
                </a:lnTo>
                <a:lnTo>
                  <a:pt x="2384227" y="98227"/>
                </a:lnTo>
                <a:lnTo>
                  <a:pt x="2286000" y="71437"/>
                </a:lnTo>
                <a:lnTo>
                  <a:pt x="2187774" y="44648"/>
                </a:lnTo>
                <a:lnTo>
                  <a:pt x="2080618" y="26789"/>
                </a:lnTo>
                <a:lnTo>
                  <a:pt x="1982391" y="17859"/>
                </a:lnTo>
                <a:lnTo>
                  <a:pt x="1875235" y="8930"/>
                </a:lnTo>
                <a:lnTo>
                  <a:pt x="1768078" y="0"/>
                </a:lnTo>
                <a:lnTo>
                  <a:pt x="1651993" y="8930"/>
                </a:lnTo>
                <a:lnTo>
                  <a:pt x="1535907" y="17859"/>
                </a:lnTo>
                <a:lnTo>
                  <a:pt x="1419821" y="35719"/>
                </a:lnTo>
                <a:lnTo>
                  <a:pt x="1294805" y="71437"/>
                </a:lnTo>
                <a:lnTo>
                  <a:pt x="1169789" y="107156"/>
                </a:lnTo>
                <a:lnTo>
                  <a:pt x="1053703" y="160734"/>
                </a:lnTo>
                <a:lnTo>
                  <a:pt x="928688" y="214312"/>
                </a:lnTo>
                <a:lnTo>
                  <a:pt x="812602" y="276820"/>
                </a:lnTo>
                <a:lnTo>
                  <a:pt x="705446" y="357187"/>
                </a:lnTo>
                <a:lnTo>
                  <a:pt x="589360" y="437555"/>
                </a:lnTo>
                <a:lnTo>
                  <a:pt x="482204" y="526852"/>
                </a:lnTo>
                <a:lnTo>
                  <a:pt x="375047" y="625078"/>
                </a:lnTo>
                <a:lnTo>
                  <a:pt x="285750" y="723305"/>
                </a:lnTo>
                <a:lnTo>
                  <a:pt x="214313" y="830461"/>
                </a:lnTo>
                <a:lnTo>
                  <a:pt x="151805" y="937617"/>
                </a:lnTo>
                <a:lnTo>
                  <a:pt x="98227" y="1044773"/>
                </a:lnTo>
                <a:lnTo>
                  <a:pt x="53579" y="1160859"/>
                </a:lnTo>
                <a:lnTo>
                  <a:pt x="26789" y="1268016"/>
                </a:lnTo>
                <a:lnTo>
                  <a:pt x="8930" y="1393031"/>
                </a:lnTo>
                <a:lnTo>
                  <a:pt x="0" y="1509117"/>
                </a:lnTo>
                <a:lnTo>
                  <a:pt x="8930" y="1616273"/>
                </a:lnTo>
                <a:lnTo>
                  <a:pt x="35719" y="1732359"/>
                </a:lnTo>
                <a:lnTo>
                  <a:pt x="71438" y="1848445"/>
                </a:lnTo>
                <a:lnTo>
                  <a:pt x="116086" y="1955602"/>
                </a:lnTo>
                <a:lnTo>
                  <a:pt x="178594" y="2062758"/>
                </a:lnTo>
                <a:lnTo>
                  <a:pt x="258961" y="2160985"/>
                </a:lnTo>
                <a:lnTo>
                  <a:pt x="348258" y="2250282"/>
                </a:lnTo>
                <a:lnTo>
                  <a:pt x="455414" y="2330649"/>
                </a:lnTo>
                <a:lnTo>
                  <a:pt x="580430" y="2393157"/>
                </a:lnTo>
                <a:lnTo>
                  <a:pt x="714375" y="2455664"/>
                </a:lnTo>
                <a:lnTo>
                  <a:pt x="848321" y="2500313"/>
                </a:lnTo>
                <a:lnTo>
                  <a:pt x="991196" y="2527102"/>
                </a:lnTo>
                <a:lnTo>
                  <a:pt x="1143000" y="2553891"/>
                </a:lnTo>
                <a:lnTo>
                  <a:pt x="1294805" y="2571750"/>
                </a:lnTo>
                <a:lnTo>
                  <a:pt x="1455539" y="2580679"/>
                </a:lnTo>
                <a:lnTo>
                  <a:pt x="1607344" y="2589609"/>
                </a:lnTo>
                <a:lnTo>
                  <a:pt x="1768078" y="2589609"/>
                </a:lnTo>
                <a:lnTo>
                  <a:pt x="1937743" y="2589609"/>
                </a:lnTo>
                <a:lnTo>
                  <a:pt x="2107407" y="2580679"/>
                </a:lnTo>
                <a:lnTo>
                  <a:pt x="2268141" y="2562820"/>
                </a:lnTo>
                <a:lnTo>
                  <a:pt x="2428875" y="2536032"/>
                </a:lnTo>
                <a:lnTo>
                  <a:pt x="2589610" y="2491383"/>
                </a:lnTo>
                <a:lnTo>
                  <a:pt x="2732485" y="2446735"/>
                </a:lnTo>
                <a:lnTo>
                  <a:pt x="2875360" y="2384227"/>
                </a:lnTo>
                <a:lnTo>
                  <a:pt x="3000375" y="2312789"/>
                </a:lnTo>
                <a:lnTo>
                  <a:pt x="3125391" y="2232422"/>
                </a:lnTo>
                <a:lnTo>
                  <a:pt x="3241477" y="2143125"/>
                </a:lnTo>
                <a:lnTo>
                  <a:pt x="3357563" y="2044899"/>
                </a:lnTo>
                <a:lnTo>
                  <a:pt x="3455789" y="1937743"/>
                </a:lnTo>
                <a:lnTo>
                  <a:pt x="3545086" y="1821656"/>
                </a:lnTo>
                <a:lnTo>
                  <a:pt x="3625453" y="1696641"/>
                </a:lnTo>
                <a:lnTo>
                  <a:pt x="3696891" y="1562695"/>
                </a:lnTo>
                <a:lnTo>
                  <a:pt x="3741539" y="1419820"/>
                </a:lnTo>
                <a:lnTo>
                  <a:pt x="3768328" y="1268016"/>
                </a:lnTo>
                <a:lnTo>
                  <a:pt x="3768328" y="1116211"/>
                </a:lnTo>
                <a:lnTo>
                  <a:pt x="3741539" y="955477"/>
                </a:lnTo>
                <a:lnTo>
                  <a:pt x="3687961" y="803672"/>
                </a:lnTo>
                <a:lnTo>
                  <a:pt x="3607594" y="660797"/>
                </a:lnTo>
                <a:lnTo>
                  <a:pt x="3500438" y="526852"/>
                </a:lnTo>
                <a:lnTo>
                  <a:pt x="3357563" y="410766"/>
                </a:lnTo>
                <a:lnTo>
                  <a:pt x="3196828" y="321469"/>
                </a:lnTo>
                <a:lnTo>
                  <a:pt x="3000375" y="241102"/>
                </a:lnTo>
                <a:lnTo>
                  <a:pt x="3000375"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Performance Measures</a:t>
            </a:r>
          </a:p>
        </p:txBody>
      </p:sp>
      <p:sp>
        <p:nvSpPr>
          <p:cNvPr id="871427" name="Rectangle 3"/>
          <p:cNvSpPr>
            <a:spLocks noGrp="1" noChangeArrowheads="1"/>
          </p:cNvSpPr>
          <p:nvPr>
            <p:ph type="body" idx="1"/>
          </p:nvPr>
        </p:nvSpPr>
        <p:spPr>
          <a:xfrm>
            <a:off x="76200" y="1220788"/>
            <a:ext cx="9082088" cy="5224462"/>
          </a:xfrm>
        </p:spPr>
        <p:txBody>
          <a:bodyPr/>
          <a:lstStyle/>
          <a:p>
            <a:pPr eaLnBrk="1" hangingPunct="1">
              <a:defRPr/>
            </a:pPr>
            <a:r>
              <a:rPr lang="en-US" dirty="0" smtClean="0"/>
              <a:t>Response time (latency) -- time between start and completion </a:t>
            </a:r>
          </a:p>
          <a:p>
            <a:pPr eaLnBrk="1" hangingPunct="1">
              <a:defRPr/>
            </a:pPr>
            <a:r>
              <a:rPr lang="en-US" dirty="0" smtClean="0"/>
              <a:t>Throughput (bandwidth) -- rate -- work done per unit time </a:t>
            </a:r>
          </a:p>
          <a:p>
            <a:pPr eaLnBrk="1" hangingPunct="1">
              <a:defRPr/>
            </a:pPr>
            <a:endParaRPr lang="en-US"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r>
              <a:rPr lang="en-US" sz="2000" dirty="0" smtClean="0"/>
              <a:t>Processor Speed – e.g. 1GHz</a:t>
            </a:r>
          </a:p>
          <a:p>
            <a:pPr eaLnBrk="1" hangingPunct="1">
              <a:defRPr/>
            </a:pPr>
            <a:r>
              <a:rPr lang="en-US" sz="2000" dirty="0" smtClean="0"/>
              <a:t>	When does it matter? </a:t>
            </a:r>
          </a:p>
          <a:p>
            <a:pPr eaLnBrk="1" hangingPunct="1">
              <a:defRPr/>
            </a:pPr>
            <a:r>
              <a:rPr lang="en-US" sz="2000" dirty="0" smtClean="0"/>
              <a:t>	When does it not?</a:t>
            </a:r>
          </a:p>
        </p:txBody>
      </p:sp>
      <p:graphicFrame>
        <p:nvGraphicFramePr>
          <p:cNvPr id="30724" name="Object 4"/>
          <p:cNvGraphicFramePr>
            <a:graphicFrameLocks noChangeAspect="1"/>
          </p:cNvGraphicFramePr>
          <p:nvPr/>
        </p:nvGraphicFramePr>
        <p:xfrm>
          <a:off x="762000" y="2667000"/>
          <a:ext cx="7566025" cy="971550"/>
        </p:xfrm>
        <a:graphic>
          <a:graphicData uri="http://schemas.openxmlformats.org/presentationml/2006/ole">
            <mc:AlternateContent xmlns:mc="http://schemas.openxmlformats.org/markup-compatibility/2006">
              <mc:Choice xmlns:v="urn:schemas-microsoft-com:vml" Requires="v">
                <p:oleObj spid="_x0000_s30732" name="Equation" r:id="rId3" imgW="3263900" imgH="419100" progId="Equation.3">
                  <p:embed/>
                </p:oleObj>
              </mc:Choice>
              <mc:Fallback>
                <p:oleObj name="Equation" r:id="rId3" imgW="32639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756602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2518172" y="1687711"/>
            <a:ext cx="1151931" cy="35719"/>
          </a:xfrm>
          <a:custGeom>
            <a:avLst/>
            <a:gdLst/>
            <a:ahLst/>
            <a:cxnLst/>
            <a:rect l="0" t="0" r="0" b="0"/>
            <a:pathLst>
              <a:path w="1151931" h="35719">
                <a:moveTo>
                  <a:pt x="0" y="26789"/>
                </a:moveTo>
                <a:lnTo>
                  <a:pt x="0" y="26789"/>
                </a:lnTo>
                <a:lnTo>
                  <a:pt x="0" y="26789"/>
                </a:lnTo>
                <a:lnTo>
                  <a:pt x="0" y="35718"/>
                </a:lnTo>
                <a:lnTo>
                  <a:pt x="8930" y="35718"/>
                </a:lnTo>
                <a:lnTo>
                  <a:pt x="26789" y="35718"/>
                </a:lnTo>
                <a:lnTo>
                  <a:pt x="62508" y="35718"/>
                </a:lnTo>
                <a:lnTo>
                  <a:pt x="107156" y="26789"/>
                </a:lnTo>
                <a:lnTo>
                  <a:pt x="160734" y="26789"/>
                </a:lnTo>
                <a:lnTo>
                  <a:pt x="232172" y="17859"/>
                </a:lnTo>
                <a:lnTo>
                  <a:pt x="312539" y="8929"/>
                </a:lnTo>
                <a:lnTo>
                  <a:pt x="392906" y="0"/>
                </a:lnTo>
                <a:lnTo>
                  <a:pt x="482203" y="0"/>
                </a:lnTo>
                <a:lnTo>
                  <a:pt x="571500" y="0"/>
                </a:lnTo>
                <a:lnTo>
                  <a:pt x="669726" y="0"/>
                </a:lnTo>
                <a:lnTo>
                  <a:pt x="767953" y="8929"/>
                </a:lnTo>
                <a:lnTo>
                  <a:pt x="866180" y="8929"/>
                </a:lnTo>
                <a:lnTo>
                  <a:pt x="964406" y="8929"/>
                </a:lnTo>
                <a:lnTo>
                  <a:pt x="1062633" y="0"/>
                </a:lnTo>
                <a:lnTo>
                  <a:pt x="1151930" y="0"/>
                </a:lnTo>
                <a:lnTo>
                  <a:pt x="1151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035969" y="2178844"/>
            <a:ext cx="1535907" cy="53579"/>
          </a:xfrm>
          <a:custGeom>
            <a:avLst/>
            <a:gdLst/>
            <a:ahLst/>
            <a:cxnLst/>
            <a:rect l="0" t="0" r="0" b="0"/>
            <a:pathLst>
              <a:path w="1535907" h="53579">
                <a:moveTo>
                  <a:pt x="0" y="17859"/>
                </a:moveTo>
                <a:lnTo>
                  <a:pt x="8929" y="17859"/>
                </a:lnTo>
                <a:lnTo>
                  <a:pt x="26789" y="17859"/>
                </a:lnTo>
                <a:lnTo>
                  <a:pt x="44648" y="8929"/>
                </a:lnTo>
                <a:lnTo>
                  <a:pt x="80367" y="8929"/>
                </a:lnTo>
                <a:lnTo>
                  <a:pt x="125015" y="8929"/>
                </a:lnTo>
                <a:lnTo>
                  <a:pt x="196453" y="8929"/>
                </a:lnTo>
                <a:lnTo>
                  <a:pt x="285750" y="8929"/>
                </a:lnTo>
                <a:lnTo>
                  <a:pt x="392906" y="8929"/>
                </a:lnTo>
                <a:lnTo>
                  <a:pt x="508992" y="8929"/>
                </a:lnTo>
                <a:lnTo>
                  <a:pt x="634008" y="0"/>
                </a:lnTo>
                <a:lnTo>
                  <a:pt x="776883" y="0"/>
                </a:lnTo>
                <a:lnTo>
                  <a:pt x="910828" y="0"/>
                </a:lnTo>
                <a:lnTo>
                  <a:pt x="1044773" y="0"/>
                </a:lnTo>
                <a:lnTo>
                  <a:pt x="1178719" y="0"/>
                </a:lnTo>
                <a:lnTo>
                  <a:pt x="1303734" y="17859"/>
                </a:lnTo>
                <a:lnTo>
                  <a:pt x="1419820" y="35718"/>
                </a:lnTo>
                <a:lnTo>
                  <a:pt x="1535906" y="53578"/>
                </a:lnTo>
                <a:lnTo>
                  <a:pt x="153590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911078" y="3821906"/>
            <a:ext cx="1205509" cy="759024"/>
          </a:xfrm>
          <a:custGeom>
            <a:avLst/>
            <a:gdLst/>
            <a:ahLst/>
            <a:cxnLst/>
            <a:rect l="0" t="0" r="0" b="0"/>
            <a:pathLst>
              <a:path w="1205509" h="759024">
                <a:moveTo>
                  <a:pt x="973336" y="258961"/>
                </a:moveTo>
                <a:lnTo>
                  <a:pt x="973336" y="250031"/>
                </a:lnTo>
                <a:lnTo>
                  <a:pt x="964406" y="250031"/>
                </a:lnTo>
                <a:lnTo>
                  <a:pt x="955477" y="241101"/>
                </a:lnTo>
                <a:lnTo>
                  <a:pt x="937617" y="232172"/>
                </a:lnTo>
                <a:lnTo>
                  <a:pt x="919758" y="223242"/>
                </a:lnTo>
                <a:lnTo>
                  <a:pt x="892969" y="214312"/>
                </a:lnTo>
                <a:lnTo>
                  <a:pt x="866180" y="205383"/>
                </a:lnTo>
                <a:lnTo>
                  <a:pt x="839391" y="196453"/>
                </a:lnTo>
                <a:lnTo>
                  <a:pt x="812602" y="187523"/>
                </a:lnTo>
                <a:lnTo>
                  <a:pt x="776883" y="169664"/>
                </a:lnTo>
                <a:lnTo>
                  <a:pt x="750094" y="160734"/>
                </a:lnTo>
                <a:lnTo>
                  <a:pt x="714375" y="142875"/>
                </a:lnTo>
                <a:lnTo>
                  <a:pt x="669727" y="125015"/>
                </a:lnTo>
                <a:lnTo>
                  <a:pt x="634008" y="116086"/>
                </a:lnTo>
                <a:lnTo>
                  <a:pt x="589360" y="98226"/>
                </a:lnTo>
                <a:lnTo>
                  <a:pt x="544711" y="89297"/>
                </a:lnTo>
                <a:lnTo>
                  <a:pt x="500063" y="71437"/>
                </a:lnTo>
                <a:lnTo>
                  <a:pt x="455414" y="62508"/>
                </a:lnTo>
                <a:lnTo>
                  <a:pt x="410766" y="62508"/>
                </a:lnTo>
                <a:lnTo>
                  <a:pt x="366117" y="62508"/>
                </a:lnTo>
                <a:lnTo>
                  <a:pt x="321469" y="62508"/>
                </a:lnTo>
                <a:lnTo>
                  <a:pt x="276820" y="62508"/>
                </a:lnTo>
                <a:lnTo>
                  <a:pt x="241102" y="80367"/>
                </a:lnTo>
                <a:lnTo>
                  <a:pt x="205383" y="89297"/>
                </a:lnTo>
                <a:lnTo>
                  <a:pt x="169664" y="107156"/>
                </a:lnTo>
                <a:lnTo>
                  <a:pt x="133945" y="133945"/>
                </a:lnTo>
                <a:lnTo>
                  <a:pt x="98227" y="151805"/>
                </a:lnTo>
                <a:lnTo>
                  <a:pt x="71438" y="187523"/>
                </a:lnTo>
                <a:lnTo>
                  <a:pt x="44649" y="214312"/>
                </a:lnTo>
                <a:lnTo>
                  <a:pt x="26789" y="250031"/>
                </a:lnTo>
                <a:lnTo>
                  <a:pt x="17860" y="276820"/>
                </a:lnTo>
                <a:lnTo>
                  <a:pt x="8930" y="321469"/>
                </a:lnTo>
                <a:lnTo>
                  <a:pt x="0" y="357187"/>
                </a:lnTo>
                <a:lnTo>
                  <a:pt x="0" y="401836"/>
                </a:lnTo>
                <a:lnTo>
                  <a:pt x="8930" y="437555"/>
                </a:lnTo>
                <a:lnTo>
                  <a:pt x="26789" y="482203"/>
                </a:lnTo>
                <a:lnTo>
                  <a:pt x="44649" y="517922"/>
                </a:lnTo>
                <a:lnTo>
                  <a:pt x="80367" y="553640"/>
                </a:lnTo>
                <a:lnTo>
                  <a:pt x="116086" y="589359"/>
                </a:lnTo>
                <a:lnTo>
                  <a:pt x="160735" y="625078"/>
                </a:lnTo>
                <a:lnTo>
                  <a:pt x="214313" y="651867"/>
                </a:lnTo>
                <a:lnTo>
                  <a:pt x="276820" y="687586"/>
                </a:lnTo>
                <a:lnTo>
                  <a:pt x="339328" y="705445"/>
                </a:lnTo>
                <a:lnTo>
                  <a:pt x="419695" y="732234"/>
                </a:lnTo>
                <a:lnTo>
                  <a:pt x="500063" y="741164"/>
                </a:lnTo>
                <a:lnTo>
                  <a:pt x="571500" y="750094"/>
                </a:lnTo>
                <a:lnTo>
                  <a:pt x="651867" y="759023"/>
                </a:lnTo>
                <a:lnTo>
                  <a:pt x="741164" y="759023"/>
                </a:lnTo>
                <a:lnTo>
                  <a:pt x="812602" y="741164"/>
                </a:lnTo>
                <a:lnTo>
                  <a:pt x="892969" y="732234"/>
                </a:lnTo>
                <a:lnTo>
                  <a:pt x="955477" y="705445"/>
                </a:lnTo>
                <a:lnTo>
                  <a:pt x="1017985" y="678656"/>
                </a:lnTo>
                <a:lnTo>
                  <a:pt x="1071563" y="651867"/>
                </a:lnTo>
                <a:lnTo>
                  <a:pt x="1125141" y="607219"/>
                </a:lnTo>
                <a:lnTo>
                  <a:pt x="1160860" y="562570"/>
                </a:lnTo>
                <a:lnTo>
                  <a:pt x="1187649" y="508992"/>
                </a:lnTo>
                <a:lnTo>
                  <a:pt x="1196578" y="455414"/>
                </a:lnTo>
                <a:lnTo>
                  <a:pt x="1205508" y="401836"/>
                </a:lnTo>
                <a:lnTo>
                  <a:pt x="1196578" y="348258"/>
                </a:lnTo>
                <a:lnTo>
                  <a:pt x="1169789" y="294680"/>
                </a:lnTo>
                <a:lnTo>
                  <a:pt x="1134070" y="232172"/>
                </a:lnTo>
                <a:lnTo>
                  <a:pt x="1080492" y="187523"/>
                </a:lnTo>
                <a:lnTo>
                  <a:pt x="1009055" y="142875"/>
                </a:lnTo>
                <a:lnTo>
                  <a:pt x="928688" y="98226"/>
                </a:lnTo>
                <a:lnTo>
                  <a:pt x="839391" y="62508"/>
                </a:lnTo>
                <a:lnTo>
                  <a:pt x="741164" y="26789"/>
                </a:lnTo>
                <a:lnTo>
                  <a:pt x="625078" y="8930"/>
                </a:lnTo>
                <a:lnTo>
                  <a:pt x="508992" y="0"/>
                </a:lnTo>
                <a:lnTo>
                  <a:pt x="383977" y="8930"/>
                </a:lnTo>
                <a:lnTo>
                  <a:pt x="250031" y="17859"/>
                </a:lnTo>
                <a:lnTo>
                  <a:pt x="116086" y="35719"/>
                </a:lnTo>
                <a:lnTo>
                  <a:pt x="11608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altLang="en-US" smtClean="0"/>
              <a:t>Availability</a:t>
            </a:r>
          </a:p>
        </p:txBody>
      </p:sp>
      <p:graphicFrame>
        <p:nvGraphicFramePr>
          <p:cNvPr id="31747" name="Content Placeholder 6"/>
          <p:cNvGraphicFramePr>
            <a:graphicFrameLocks noGrp="1" noChangeAspect="1"/>
          </p:cNvGraphicFramePr>
          <p:nvPr>
            <p:ph idx="1"/>
          </p:nvPr>
        </p:nvGraphicFramePr>
        <p:xfrm>
          <a:off x="196850" y="1600200"/>
          <a:ext cx="8667750" cy="1444625"/>
        </p:xfrm>
        <a:graphic>
          <a:graphicData uri="http://schemas.openxmlformats.org/presentationml/2006/ole">
            <mc:AlternateContent xmlns:mc="http://schemas.openxmlformats.org/markup-compatibility/2006">
              <mc:Choice xmlns:v="urn:schemas-microsoft-com:vml" Requires="v">
                <p:oleObj spid="_x0000_s31755" name="Equation" r:id="rId3" imgW="2362200" imgH="393700" progId="Equation.3">
                  <p:embed/>
                </p:oleObj>
              </mc:Choice>
              <mc:Fallback>
                <p:oleObj name="Equation" r:id="rId3" imgW="2362200" imgH="393700" progId="Equation.3">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600200"/>
                        <a:ext cx="8667750"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187649" y="151805"/>
            <a:ext cx="4777383" cy="5018485"/>
          </a:xfrm>
          <a:custGeom>
            <a:avLst/>
            <a:gdLst/>
            <a:ahLst/>
            <a:cxnLst/>
            <a:rect l="0" t="0" r="0" b="0"/>
            <a:pathLst>
              <a:path w="4777383" h="5018485">
                <a:moveTo>
                  <a:pt x="4661296" y="116086"/>
                </a:moveTo>
                <a:lnTo>
                  <a:pt x="4670226" y="116086"/>
                </a:lnTo>
                <a:lnTo>
                  <a:pt x="4679156" y="107156"/>
                </a:lnTo>
                <a:lnTo>
                  <a:pt x="4679156" y="98226"/>
                </a:lnTo>
                <a:lnTo>
                  <a:pt x="4688085" y="89297"/>
                </a:lnTo>
                <a:lnTo>
                  <a:pt x="4688085" y="80367"/>
                </a:lnTo>
                <a:lnTo>
                  <a:pt x="4697015" y="71437"/>
                </a:lnTo>
                <a:lnTo>
                  <a:pt x="4714874" y="53578"/>
                </a:lnTo>
                <a:lnTo>
                  <a:pt x="4723804" y="35718"/>
                </a:lnTo>
                <a:lnTo>
                  <a:pt x="4741664" y="17859"/>
                </a:lnTo>
                <a:lnTo>
                  <a:pt x="4750593" y="8929"/>
                </a:lnTo>
                <a:lnTo>
                  <a:pt x="4768453" y="0"/>
                </a:lnTo>
                <a:lnTo>
                  <a:pt x="4777382" y="0"/>
                </a:lnTo>
                <a:lnTo>
                  <a:pt x="4777382" y="17859"/>
                </a:lnTo>
                <a:lnTo>
                  <a:pt x="4732734" y="62507"/>
                </a:lnTo>
                <a:lnTo>
                  <a:pt x="4661296" y="142875"/>
                </a:lnTo>
                <a:lnTo>
                  <a:pt x="4536281" y="241101"/>
                </a:lnTo>
                <a:lnTo>
                  <a:pt x="4402335" y="348257"/>
                </a:lnTo>
                <a:lnTo>
                  <a:pt x="4250531" y="464343"/>
                </a:lnTo>
                <a:lnTo>
                  <a:pt x="4071937" y="607218"/>
                </a:lnTo>
                <a:lnTo>
                  <a:pt x="3875484" y="759023"/>
                </a:lnTo>
                <a:lnTo>
                  <a:pt x="3661171" y="928687"/>
                </a:lnTo>
                <a:lnTo>
                  <a:pt x="3428999" y="1125140"/>
                </a:lnTo>
                <a:lnTo>
                  <a:pt x="3161109" y="1357312"/>
                </a:lnTo>
                <a:lnTo>
                  <a:pt x="2866429" y="1616273"/>
                </a:lnTo>
                <a:lnTo>
                  <a:pt x="2553890" y="1902023"/>
                </a:lnTo>
                <a:lnTo>
                  <a:pt x="2223492" y="2223492"/>
                </a:lnTo>
                <a:lnTo>
                  <a:pt x="1884164" y="2562820"/>
                </a:lnTo>
                <a:lnTo>
                  <a:pt x="1553765" y="2911077"/>
                </a:lnTo>
                <a:lnTo>
                  <a:pt x="1241226" y="3268265"/>
                </a:lnTo>
                <a:lnTo>
                  <a:pt x="964406" y="3616523"/>
                </a:lnTo>
                <a:lnTo>
                  <a:pt x="714374" y="3955851"/>
                </a:lnTo>
                <a:lnTo>
                  <a:pt x="508992" y="4250531"/>
                </a:lnTo>
                <a:lnTo>
                  <a:pt x="339328" y="4509491"/>
                </a:lnTo>
                <a:lnTo>
                  <a:pt x="223242" y="4714874"/>
                </a:lnTo>
                <a:lnTo>
                  <a:pt x="142874" y="4866679"/>
                </a:lnTo>
                <a:lnTo>
                  <a:pt x="80367" y="4964906"/>
                </a:lnTo>
                <a:lnTo>
                  <a:pt x="53578" y="5018484"/>
                </a:lnTo>
                <a:lnTo>
                  <a:pt x="26789" y="5009554"/>
                </a:lnTo>
                <a:lnTo>
                  <a:pt x="0" y="4938117"/>
                </a:lnTo>
                <a:lnTo>
                  <a:pt x="0" y="4938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375172" y="0"/>
            <a:ext cx="4982767" cy="4920259"/>
          </a:xfrm>
          <a:custGeom>
            <a:avLst/>
            <a:gdLst/>
            <a:ahLst/>
            <a:cxnLst/>
            <a:rect l="0" t="0" r="0" b="0"/>
            <a:pathLst>
              <a:path w="4982767" h="4920259">
                <a:moveTo>
                  <a:pt x="44648" y="0"/>
                </a:moveTo>
                <a:lnTo>
                  <a:pt x="17859" y="0"/>
                </a:lnTo>
                <a:lnTo>
                  <a:pt x="8930" y="0"/>
                </a:lnTo>
                <a:lnTo>
                  <a:pt x="0" y="17859"/>
                </a:lnTo>
                <a:lnTo>
                  <a:pt x="8930" y="80367"/>
                </a:lnTo>
                <a:lnTo>
                  <a:pt x="35719" y="160734"/>
                </a:lnTo>
                <a:lnTo>
                  <a:pt x="98226" y="267891"/>
                </a:lnTo>
                <a:lnTo>
                  <a:pt x="205383" y="383977"/>
                </a:lnTo>
                <a:lnTo>
                  <a:pt x="330398" y="508992"/>
                </a:lnTo>
                <a:lnTo>
                  <a:pt x="455414" y="651867"/>
                </a:lnTo>
                <a:lnTo>
                  <a:pt x="589359" y="812601"/>
                </a:lnTo>
                <a:lnTo>
                  <a:pt x="723305" y="982266"/>
                </a:lnTo>
                <a:lnTo>
                  <a:pt x="884039" y="1169789"/>
                </a:lnTo>
                <a:lnTo>
                  <a:pt x="1044773" y="1357313"/>
                </a:lnTo>
                <a:lnTo>
                  <a:pt x="1214437" y="1562695"/>
                </a:lnTo>
                <a:lnTo>
                  <a:pt x="1401961" y="1768078"/>
                </a:lnTo>
                <a:lnTo>
                  <a:pt x="1607344" y="1991320"/>
                </a:lnTo>
                <a:lnTo>
                  <a:pt x="1830586" y="2232422"/>
                </a:lnTo>
                <a:lnTo>
                  <a:pt x="2071687" y="2464594"/>
                </a:lnTo>
                <a:lnTo>
                  <a:pt x="2321719" y="2723555"/>
                </a:lnTo>
                <a:lnTo>
                  <a:pt x="2589609" y="2982515"/>
                </a:lnTo>
                <a:lnTo>
                  <a:pt x="2875359" y="3241476"/>
                </a:lnTo>
                <a:lnTo>
                  <a:pt x="3187898" y="3518296"/>
                </a:lnTo>
                <a:lnTo>
                  <a:pt x="3509367" y="3786187"/>
                </a:lnTo>
                <a:lnTo>
                  <a:pt x="3848695" y="4063007"/>
                </a:lnTo>
                <a:lnTo>
                  <a:pt x="4214812" y="4348757"/>
                </a:lnTo>
                <a:lnTo>
                  <a:pt x="4598789" y="4643437"/>
                </a:lnTo>
                <a:lnTo>
                  <a:pt x="4982766" y="4920258"/>
                </a:lnTo>
                <a:lnTo>
                  <a:pt x="4982766" y="4920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04813" y="247650"/>
            <a:ext cx="8716962" cy="514350"/>
          </a:xfrm>
        </p:spPr>
        <p:txBody>
          <a:bodyPr/>
          <a:lstStyle/>
          <a:p>
            <a:r>
              <a:rPr lang="en-US" altLang="en-US" smtClean="0"/>
              <a:t>MTTF Example </a:t>
            </a:r>
          </a:p>
        </p:txBody>
      </p:sp>
      <p:sp>
        <p:nvSpPr>
          <p:cNvPr id="3" name="Content Placeholder 2"/>
          <p:cNvSpPr>
            <a:spLocks noGrp="1" noRot="1" noChangeAspect="1" noMove="1" noResize="1" noEditPoints="1" noAdjustHandles="1" noChangeArrowheads="1" noChangeShapeType="1" noTextEdit="1"/>
          </p:cNvSpPr>
          <p:nvPr>
            <p:ph idx="1"/>
          </p:nvPr>
        </p:nvSpPr>
        <p:spPr>
          <a:xfrm>
            <a:off x="290513" y="1220788"/>
            <a:ext cx="8853487" cy="5224462"/>
          </a:xfrm>
          <a:blipFill rotWithShape="1">
            <a:blip r:embed="rId2"/>
            <a:stretch>
              <a:fillRect/>
            </a:stretch>
          </a:blipFill>
        </p:spPr>
        <p:txBody>
          <a:bodyPr/>
          <a:lstStyle/>
          <a:p>
            <a:pPr>
              <a:defRPr/>
            </a:pPr>
            <a:r>
              <a:rPr lang="en-US">
                <a:noFill/>
              </a:rPr>
              <a:t> </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85800"/>
            <a:ext cx="7632700" cy="30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3277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259086" y="142875"/>
            <a:ext cx="5581056" cy="5831086"/>
          </a:xfrm>
          <a:custGeom>
            <a:avLst/>
            <a:gdLst/>
            <a:ahLst/>
            <a:cxnLst/>
            <a:rect l="0" t="0" r="0" b="0"/>
            <a:pathLst>
              <a:path w="5581056" h="5831086">
                <a:moveTo>
                  <a:pt x="5581055" y="8930"/>
                </a:moveTo>
                <a:lnTo>
                  <a:pt x="5581055" y="0"/>
                </a:lnTo>
                <a:lnTo>
                  <a:pt x="5572125" y="0"/>
                </a:lnTo>
                <a:lnTo>
                  <a:pt x="5545336" y="17859"/>
                </a:lnTo>
                <a:lnTo>
                  <a:pt x="5464969" y="62508"/>
                </a:lnTo>
                <a:lnTo>
                  <a:pt x="5339953" y="151805"/>
                </a:lnTo>
                <a:lnTo>
                  <a:pt x="5161359" y="276820"/>
                </a:lnTo>
                <a:lnTo>
                  <a:pt x="4955977" y="419695"/>
                </a:lnTo>
                <a:lnTo>
                  <a:pt x="4732734" y="589359"/>
                </a:lnTo>
                <a:lnTo>
                  <a:pt x="4491633" y="776883"/>
                </a:lnTo>
                <a:lnTo>
                  <a:pt x="4232672" y="1000125"/>
                </a:lnTo>
                <a:lnTo>
                  <a:pt x="3955852" y="1250156"/>
                </a:lnTo>
                <a:lnTo>
                  <a:pt x="3661172" y="1518047"/>
                </a:lnTo>
                <a:lnTo>
                  <a:pt x="3348633" y="1830586"/>
                </a:lnTo>
                <a:lnTo>
                  <a:pt x="3009305" y="2160984"/>
                </a:lnTo>
                <a:lnTo>
                  <a:pt x="2661047" y="2509242"/>
                </a:lnTo>
                <a:lnTo>
                  <a:pt x="2312789" y="2884289"/>
                </a:lnTo>
                <a:lnTo>
                  <a:pt x="1964531" y="3277195"/>
                </a:lnTo>
                <a:lnTo>
                  <a:pt x="1643062" y="3670101"/>
                </a:lnTo>
                <a:lnTo>
                  <a:pt x="1330523" y="4054078"/>
                </a:lnTo>
                <a:lnTo>
                  <a:pt x="1044773" y="4438054"/>
                </a:lnTo>
                <a:lnTo>
                  <a:pt x="794742" y="4786313"/>
                </a:lnTo>
                <a:lnTo>
                  <a:pt x="580430" y="5098852"/>
                </a:lnTo>
                <a:lnTo>
                  <a:pt x="410766" y="5357813"/>
                </a:lnTo>
                <a:lnTo>
                  <a:pt x="276820" y="5572124"/>
                </a:lnTo>
                <a:lnTo>
                  <a:pt x="178594" y="5714999"/>
                </a:lnTo>
                <a:lnTo>
                  <a:pt x="116086" y="5804296"/>
                </a:lnTo>
                <a:lnTo>
                  <a:pt x="71437" y="5831085"/>
                </a:lnTo>
                <a:lnTo>
                  <a:pt x="26789" y="5804296"/>
                </a:lnTo>
                <a:lnTo>
                  <a:pt x="0" y="5723929"/>
                </a:lnTo>
                <a:lnTo>
                  <a:pt x="0" y="5723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678781" y="0"/>
            <a:ext cx="62509" cy="196454"/>
          </a:xfrm>
          <a:custGeom>
            <a:avLst/>
            <a:gdLst/>
            <a:ahLst/>
            <a:cxnLst/>
            <a:rect l="0" t="0" r="0" b="0"/>
            <a:pathLst>
              <a:path w="62509" h="196454">
                <a:moveTo>
                  <a:pt x="0" y="17859"/>
                </a:moveTo>
                <a:lnTo>
                  <a:pt x="0" y="0"/>
                </a:lnTo>
                <a:lnTo>
                  <a:pt x="0" y="0"/>
                </a:lnTo>
                <a:lnTo>
                  <a:pt x="0" y="0"/>
                </a:lnTo>
                <a:lnTo>
                  <a:pt x="8930" y="0"/>
                </a:lnTo>
                <a:lnTo>
                  <a:pt x="26789" y="62508"/>
                </a:lnTo>
                <a:lnTo>
                  <a:pt x="62508" y="196453"/>
                </a:lnTo>
                <a:lnTo>
                  <a:pt x="6250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893094" y="553641"/>
            <a:ext cx="4822032" cy="5134570"/>
          </a:xfrm>
          <a:custGeom>
            <a:avLst/>
            <a:gdLst/>
            <a:ahLst/>
            <a:cxnLst/>
            <a:rect l="0" t="0" r="0" b="0"/>
            <a:pathLst>
              <a:path w="4822032" h="5134570">
                <a:moveTo>
                  <a:pt x="0" y="0"/>
                </a:moveTo>
                <a:lnTo>
                  <a:pt x="89297" y="187523"/>
                </a:lnTo>
                <a:lnTo>
                  <a:pt x="205383" y="383976"/>
                </a:lnTo>
                <a:lnTo>
                  <a:pt x="339328" y="598289"/>
                </a:lnTo>
                <a:lnTo>
                  <a:pt x="491133" y="821531"/>
                </a:lnTo>
                <a:lnTo>
                  <a:pt x="660797" y="1062632"/>
                </a:lnTo>
                <a:lnTo>
                  <a:pt x="848320" y="1312663"/>
                </a:lnTo>
                <a:lnTo>
                  <a:pt x="1053703" y="1580554"/>
                </a:lnTo>
                <a:lnTo>
                  <a:pt x="1285875" y="1848445"/>
                </a:lnTo>
                <a:lnTo>
                  <a:pt x="1526976" y="2116336"/>
                </a:lnTo>
                <a:lnTo>
                  <a:pt x="1794867" y="2393155"/>
                </a:lnTo>
                <a:lnTo>
                  <a:pt x="2071687" y="2678905"/>
                </a:lnTo>
                <a:lnTo>
                  <a:pt x="2366367" y="2964655"/>
                </a:lnTo>
                <a:lnTo>
                  <a:pt x="2678906" y="3259335"/>
                </a:lnTo>
                <a:lnTo>
                  <a:pt x="2991445" y="3554015"/>
                </a:lnTo>
                <a:lnTo>
                  <a:pt x="3330773" y="3857624"/>
                </a:lnTo>
                <a:lnTo>
                  <a:pt x="3679031" y="4170163"/>
                </a:lnTo>
                <a:lnTo>
                  <a:pt x="4054078" y="4491632"/>
                </a:lnTo>
                <a:lnTo>
                  <a:pt x="4446984" y="4822031"/>
                </a:lnTo>
                <a:lnTo>
                  <a:pt x="4822031" y="5134569"/>
                </a:lnTo>
                <a:lnTo>
                  <a:pt x="4822031" y="51345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Comparing Performance fig 1.15</a:t>
            </a:r>
          </a:p>
        </p:txBody>
      </p:sp>
      <p:graphicFrame>
        <p:nvGraphicFramePr>
          <p:cNvPr id="877571" name="Group 3"/>
          <p:cNvGraphicFramePr>
            <a:graphicFrameLocks noGrp="1"/>
          </p:cNvGraphicFramePr>
          <p:nvPr>
            <p:ph idx="1"/>
          </p:nvPr>
        </p:nvGraphicFramePr>
        <p:xfrm>
          <a:off x="290513" y="1754188"/>
          <a:ext cx="7361237" cy="220821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Times</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3822" name="Text Box 30"/>
          <p:cNvSpPr txBox="1">
            <a:spLocks noChangeArrowheads="1"/>
          </p:cNvSpPr>
          <p:nvPr/>
        </p:nvSpPr>
        <p:spPr bwMode="auto">
          <a:xfrm>
            <a:off x="1052513" y="1125538"/>
            <a:ext cx="612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Comparing three program executing on three machines</a:t>
            </a:r>
          </a:p>
        </p:txBody>
      </p:sp>
      <p:sp>
        <p:nvSpPr>
          <p:cNvPr id="33823" name="Text Box 31"/>
          <p:cNvSpPr txBox="1">
            <a:spLocks noChangeArrowheads="1"/>
          </p:cNvSpPr>
          <p:nvPr/>
        </p:nvSpPr>
        <p:spPr bwMode="auto">
          <a:xfrm>
            <a:off x="334963" y="4478338"/>
            <a:ext cx="67468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r>
              <a:rPr lang="en-US" altLang="en-US"/>
              <a:t>Faster than relationships</a:t>
            </a:r>
          </a:p>
          <a:p>
            <a:pPr algn="l"/>
            <a:r>
              <a:rPr lang="en-US" altLang="en-US"/>
              <a:t>     A is 10 times faster than B on program 1</a:t>
            </a:r>
          </a:p>
          <a:p>
            <a:pPr algn="l"/>
            <a:r>
              <a:rPr lang="en-US" altLang="en-US"/>
              <a:t>     B is 10 times faster than A on program 2</a:t>
            </a:r>
          </a:p>
          <a:p>
            <a:pPr algn="l"/>
            <a:r>
              <a:rPr lang="en-US" altLang="en-US"/>
              <a:t>     C is 50 times faster than A on program 2</a:t>
            </a:r>
          </a:p>
          <a:p>
            <a:pPr algn="l"/>
            <a:r>
              <a:rPr lang="en-US" altLang="en-US"/>
              <a:t>     … 3 * 2 comparisons (3 choose 2 computers * 2 programs)</a:t>
            </a:r>
          </a:p>
          <a:p>
            <a:pPr algn="l"/>
            <a:endParaRPr lang="en-US" altLang="en-US"/>
          </a:p>
          <a:p>
            <a:pPr algn="l"/>
            <a:r>
              <a:rPr lang="en-US" altLang="en-US"/>
              <a:t>So what is the relative performance of these machines???</a:t>
            </a:r>
          </a:p>
        </p:txBody>
      </p:sp>
      <p:sp>
        <p:nvSpPr>
          <p:cNvPr id="33824"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482328" y="428625"/>
            <a:ext cx="5107782" cy="5545336"/>
          </a:xfrm>
          <a:custGeom>
            <a:avLst/>
            <a:gdLst/>
            <a:ahLst/>
            <a:cxnLst/>
            <a:rect l="0" t="0" r="0" b="0"/>
            <a:pathLst>
              <a:path w="5107782" h="5545336">
                <a:moveTo>
                  <a:pt x="5107781" y="17859"/>
                </a:moveTo>
                <a:lnTo>
                  <a:pt x="5089922" y="8930"/>
                </a:lnTo>
                <a:lnTo>
                  <a:pt x="5072063" y="0"/>
                </a:lnTo>
                <a:lnTo>
                  <a:pt x="5036344" y="0"/>
                </a:lnTo>
                <a:lnTo>
                  <a:pt x="4991695" y="17859"/>
                </a:lnTo>
                <a:lnTo>
                  <a:pt x="4929188" y="62508"/>
                </a:lnTo>
                <a:lnTo>
                  <a:pt x="4848820" y="125016"/>
                </a:lnTo>
                <a:lnTo>
                  <a:pt x="4750594" y="214313"/>
                </a:lnTo>
                <a:lnTo>
                  <a:pt x="4625578" y="339328"/>
                </a:lnTo>
                <a:lnTo>
                  <a:pt x="4473774" y="482203"/>
                </a:lnTo>
                <a:lnTo>
                  <a:pt x="4304110" y="651867"/>
                </a:lnTo>
                <a:lnTo>
                  <a:pt x="4098727" y="848320"/>
                </a:lnTo>
                <a:lnTo>
                  <a:pt x="3866555" y="1062633"/>
                </a:lnTo>
                <a:lnTo>
                  <a:pt x="3616524" y="1312664"/>
                </a:lnTo>
                <a:lnTo>
                  <a:pt x="3330774" y="1580554"/>
                </a:lnTo>
                <a:lnTo>
                  <a:pt x="3036094" y="1875234"/>
                </a:lnTo>
                <a:lnTo>
                  <a:pt x="2705695" y="2187773"/>
                </a:lnTo>
                <a:lnTo>
                  <a:pt x="2384227" y="2518171"/>
                </a:lnTo>
                <a:lnTo>
                  <a:pt x="2053828" y="2866429"/>
                </a:lnTo>
                <a:lnTo>
                  <a:pt x="1723430" y="3223617"/>
                </a:lnTo>
                <a:lnTo>
                  <a:pt x="1410891" y="3589734"/>
                </a:lnTo>
                <a:lnTo>
                  <a:pt x="1116211" y="3946921"/>
                </a:lnTo>
                <a:lnTo>
                  <a:pt x="857250" y="4295179"/>
                </a:lnTo>
                <a:lnTo>
                  <a:pt x="625078" y="4625578"/>
                </a:lnTo>
                <a:lnTo>
                  <a:pt x="428625" y="4929188"/>
                </a:lnTo>
                <a:lnTo>
                  <a:pt x="258961" y="5179218"/>
                </a:lnTo>
                <a:lnTo>
                  <a:pt x="125016" y="5393530"/>
                </a:lnTo>
                <a:lnTo>
                  <a:pt x="0" y="5545335"/>
                </a:lnTo>
                <a:lnTo>
                  <a:pt x="0" y="55453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857375" y="642938"/>
            <a:ext cx="4455915" cy="5134570"/>
          </a:xfrm>
          <a:custGeom>
            <a:avLst/>
            <a:gdLst/>
            <a:ahLst/>
            <a:cxnLst/>
            <a:rect l="0" t="0" r="0" b="0"/>
            <a:pathLst>
              <a:path w="4455915" h="5134570">
                <a:moveTo>
                  <a:pt x="8930" y="0"/>
                </a:moveTo>
                <a:lnTo>
                  <a:pt x="0" y="0"/>
                </a:lnTo>
                <a:lnTo>
                  <a:pt x="0" y="0"/>
                </a:lnTo>
                <a:lnTo>
                  <a:pt x="8930" y="17859"/>
                </a:lnTo>
                <a:lnTo>
                  <a:pt x="35719" y="53578"/>
                </a:lnTo>
                <a:lnTo>
                  <a:pt x="62508" y="107156"/>
                </a:lnTo>
                <a:lnTo>
                  <a:pt x="116086" y="187523"/>
                </a:lnTo>
                <a:lnTo>
                  <a:pt x="187523" y="285749"/>
                </a:lnTo>
                <a:lnTo>
                  <a:pt x="267891" y="401835"/>
                </a:lnTo>
                <a:lnTo>
                  <a:pt x="366117" y="526851"/>
                </a:lnTo>
                <a:lnTo>
                  <a:pt x="473273" y="669726"/>
                </a:lnTo>
                <a:lnTo>
                  <a:pt x="607219" y="830460"/>
                </a:lnTo>
                <a:lnTo>
                  <a:pt x="759023" y="1000124"/>
                </a:lnTo>
                <a:lnTo>
                  <a:pt x="919758" y="1187648"/>
                </a:lnTo>
                <a:lnTo>
                  <a:pt x="1089422" y="1393031"/>
                </a:lnTo>
                <a:lnTo>
                  <a:pt x="1276945" y="1616273"/>
                </a:lnTo>
                <a:lnTo>
                  <a:pt x="1464469" y="1866304"/>
                </a:lnTo>
                <a:lnTo>
                  <a:pt x="1669852" y="2125265"/>
                </a:lnTo>
                <a:lnTo>
                  <a:pt x="1875234" y="2402085"/>
                </a:lnTo>
                <a:lnTo>
                  <a:pt x="2098477" y="2678905"/>
                </a:lnTo>
                <a:lnTo>
                  <a:pt x="2321719" y="2946796"/>
                </a:lnTo>
                <a:lnTo>
                  <a:pt x="2562820" y="3223616"/>
                </a:lnTo>
                <a:lnTo>
                  <a:pt x="2812852" y="3491507"/>
                </a:lnTo>
                <a:lnTo>
                  <a:pt x="3053953" y="3759398"/>
                </a:lnTo>
                <a:lnTo>
                  <a:pt x="3312914" y="4027288"/>
                </a:lnTo>
                <a:lnTo>
                  <a:pt x="3580805" y="4304109"/>
                </a:lnTo>
                <a:lnTo>
                  <a:pt x="3866555" y="4589859"/>
                </a:lnTo>
                <a:lnTo>
                  <a:pt x="4161234" y="4866679"/>
                </a:lnTo>
                <a:lnTo>
                  <a:pt x="4455914" y="5134569"/>
                </a:lnTo>
                <a:lnTo>
                  <a:pt x="4455914" y="51345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Instruction Set Architecture (ISA)</a:t>
            </a:r>
          </a:p>
        </p:txBody>
      </p:sp>
      <p:sp>
        <p:nvSpPr>
          <p:cNvPr id="3" name="Content Placeholder 2"/>
          <p:cNvSpPr>
            <a:spLocks noGrp="1"/>
          </p:cNvSpPr>
          <p:nvPr>
            <p:ph idx="1"/>
          </p:nvPr>
        </p:nvSpPr>
        <p:spPr/>
        <p:txBody>
          <a:bodyPr/>
          <a:lstStyle/>
          <a:p>
            <a:pPr>
              <a:defRPr/>
            </a:pPr>
            <a:r>
              <a:rPr lang="en-US" dirty="0" smtClean="0"/>
              <a:t>“Myopic view of computer architecture”</a:t>
            </a:r>
          </a:p>
          <a:p>
            <a:pPr>
              <a:buFont typeface="Arial" pitchFamily="34" charset="0"/>
              <a:buChar char="•"/>
              <a:defRPr/>
            </a:pPr>
            <a:r>
              <a:rPr lang="en-US" dirty="0" smtClean="0"/>
              <a:t>ISAs – appendices A and K</a:t>
            </a:r>
          </a:p>
          <a:p>
            <a:pPr lvl="1">
              <a:buFont typeface="Arial" pitchFamily="34" charset="0"/>
              <a:buChar char="•"/>
              <a:defRPr/>
            </a:pPr>
            <a:r>
              <a:rPr lang="en-US" dirty="0" smtClean="0"/>
              <a:t>80x86</a:t>
            </a:r>
          </a:p>
          <a:p>
            <a:pPr lvl="1">
              <a:buFont typeface="Arial" pitchFamily="34" charset="0"/>
              <a:buChar char="•"/>
              <a:defRPr/>
            </a:pPr>
            <a:r>
              <a:rPr lang="en-US" dirty="0" smtClean="0"/>
              <a:t>ARM</a:t>
            </a:r>
          </a:p>
          <a:p>
            <a:pPr lvl="1">
              <a:buFont typeface="Arial" pitchFamily="34" charset="0"/>
              <a:buChar char="•"/>
              <a:defRPr/>
            </a:pPr>
            <a:r>
              <a:rPr lang="en-US" dirty="0" smtClean="0"/>
              <a:t>MIPS</a:t>
            </a:r>
          </a:p>
          <a:p>
            <a:pPr>
              <a:buFont typeface="Arial" pitchFamily="34" charset="0"/>
              <a:buChar char="•"/>
              <a:defRPr/>
            </a:pPr>
            <a:endParaRPr lang="en-US" dirty="0"/>
          </a:p>
        </p:txBody>
      </p:sp>
      <p:sp>
        <p:nvSpPr>
          <p:cNvPr id="2" name="Freeform 1"/>
          <p:cNvSpPr/>
          <p:nvPr/>
        </p:nvSpPr>
        <p:spPr bwMode="auto">
          <a:xfrm>
            <a:off x="6420445" y="1330523"/>
            <a:ext cx="267892" cy="473275"/>
          </a:xfrm>
          <a:custGeom>
            <a:avLst/>
            <a:gdLst/>
            <a:ahLst/>
            <a:cxnLst/>
            <a:rect l="0" t="0" r="0" b="0"/>
            <a:pathLst>
              <a:path w="267892" h="473275">
                <a:moveTo>
                  <a:pt x="44649" y="142875"/>
                </a:moveTo>
                <a:lnTo>
                  <a:pt x="44649" y="133946"/>
                </a:lnTo>
                <a:lnTo>
                  <a:pt x="44649" y="125016"/>
                </a:lnTo>
                <a:lnTo>
                  <a:pt x="44649" y="116086"/>
                </a:lnTo>
                <a:lnTo>
                  <a:pt x="44649" y="107156"/>
                </a:lnTo>
                <a:lnTo>
                  <a:pt x="44649" y="98227"/>
                </a:lnTo>
                <a:lnTo>
                  <a:pt x="35719" y="89297"/>
                </a:lnTo>
                <a:lnTo>
                  <a:pt x="35719" y="80367"/>
                </a:lnTo>
                <a:lnTo>
                  <a:pt x="35719" y="71438"/>
                </a:lnTo>
                <a:lnTo>
                  <a:pt x="35719" y="62508"/>
                </a:lnTo>
                <a:lnTo>
                  <a:pt x="35719" y="62508"/>
                </a:lnTo>
                <a:lnTo>
                  <a:pt x="35719" y="53579"/>
                </a:lnTo>
                <a:lnTo>
                  <a:pt x="35719" y="53579"/>
                </a:lnTo>
                <a:lnTo>
                  <a:pt x="35719" y="53579"/>
                </a:lnTo>
                <a:lnTo>
                  <a:pt x="44649" y="71438"/>
                </a:lnTo>
                <a:lnTo>
                  <a:pt x="53578" y="98227"/>
                </a:lnTo>
                <a:lnTo>
                  <a:pt x="53578" y="142875"/>
                </a:lnTo>
                <a:lnTo>
                  <a:pt x="53578" y="196453"/>
                </a:lnTo>
                <a:lnTo>
                  <a:pt x="53578" y="250031"/>
                </a:lnTo>
                <a:lnTo>
                  <a:pt x="53578" y="321469"/>
                </a:lnTo>
                <a:lnTo>
                  <a:pt x="53578" y="375047"/>
                </a:lnTo>
                <a:lnTo>
                  <a:pt x="44649" y="419696"/>
                </a:lnTo>
                <a:lnTo>
                  <a:pt x="44649" y="455414"/>
                </a:lnTo>
                <a:lnTo>
                  <a:pt x="44649" y="473274"/>
                </a:lnTo>
                <a:lnTo>
                  <a:pt x="44649" y="473274"/>
                </a:lnTo>
                <a:lnTo>
                  <a:pt x="44649" y="464344"/>
                </a:lnTo>
                <a:lnTo>
                  <a:pt x="44649" y="446485"/>
                </a:lnTo>
                <a:lnTo>
                  <a:pt x="44649" y="410766"/>
                </a:lnTo>
                <a:lnTo>
                  <a:pt x="35719" y="357188"/>
                </a:lnTo>
                <a:lnTo>
                  <a:pt x="26789" y="294680"/>
                </a:lnTo>
                <a:lnTo>
                  <a:pt x="26789" y="223242"/>
                </a:lnTo>
                <a:lnTo>
                  <a:pt x="17860" y="160735"/>
                </a:lnTo>
                <a:lnTo>
                  <a:pt x="8930" y="116086"/>
                </a:lnTo>
                <a:lnTo>
                  <a:pt x="0" y="71438"/>
                </a:lnTo>
                <a:lnTo>
                  <a:pt x="0" y="53579"/>
                </a:lnTo>
                <a:lnTo>
                  <a:pt x="0" y="35719"/>
                </a:lnTo>
                <a:lnTo>
                  <a:pt x="0" y="35719"/>
                </a:lnTo>
                <a:lnTo>
                  <a:pt x="0" y="26790"/>
                </a:lnTo>
                <a:lnTo>
                  <a:pt x="17860" y="17860"/>
                </a:lnTo>
                <a:lnTo>
                  <a:pt x="44649" y="8930"/>
                </a:lnTo>
                <a:lnTo>
                  <a:pt x="80368" y="8930"/>
                </a:lnTo>
                <a:lnTo>
                  <a:pt x="125016" y="0"/>
                </a:lnTo>
                <a:lnTo>
                  <a:pt x="178594" y="0"/>
                </a:lnTo>
                <a:lnTo>
                  <a:pt x="223243" y="8930"/>
                </a:lnTo>
                <a:lnTo>
                  <a:pt x="258961" y="17860"/>
                </a:lnTo>
                <a:lnTo>
                  <a:pt x="267891" y="53579"/>
                </a:lnTo>
                <a:lnTo>
                  <a:pt x="258961" y="89297"/>
                </a:lnTo>
                <a:lnTo>
                  <a:pt x="232172" y="133946"/>
                </a:lnTo>
                <a:lnTo>
                  <a:pt x="187524" y="178594"/>
                </a:lnTo>
                <a:lnTo>
                  <a:pt x="133946" y="214313"/>
                </a:lnTo>
                <a:lnTo>
                  <a:pt x="89297" y="241102"/>
                </a:lnTo>
                <a:lnTo>
                  <a:pt x="53578" y="258961"/>
                </a:lnTo>
                <a:lnTo>
                  <a:pt x="35719" y="258961"/>
                </a:lnTo>
                <a:lnTo>
                  <a:pt x="26789" y="250031"/>
                </a:lnTo>
                <a:lnTo>
                  <a:pt x="53578" y="241102"/>
                </a:lnTo>
                <a:lnTo>
                  <a:pt x="89297" y="223242"/>
                </a:lnTo>
                <a:lnTo>
                  <a:pt x="89297"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616898" y="1339453"/>
            <a:ext cx="428626" cy="437556"/>
          </a:xfrm>
          <a:custGeom>
            <a:avLst/>
            <a:gdLst/>
            <a:ahLst/>
            <a:cxnLst/>
            <a:rect l="0" t="0" r="0" b="0"/>
            <a:pathLst>
              <a:path w="428626" h="437556">
                <a:moveTo>
                  <a:pt x="98227" y="223242"/>
                </a:moveTo>
                <a:lnTo>
                  <a:pt x="98227" y="232172"/>
                </a:lnTo>
                <a:lnTo>
                  <a:pt x="80368" y="241101"/>
                </a:lnTo>
                <a:lnTo>
                  <a:pt x="71438" y="267891"/>
                </a:lnTo>
                <a:lnTo>
                  <a:pt x="53579" y="294680"/>
                </a:lnTo>
                <a:lnTo>
                  <a:pt x="35719" y="330398"/>
                </a:lnTo>
                <a:lnTo>
                  <a:pt x="17860" y="366117"/>
                </a:lnTo>
                <a:lnTo>
                  <a:pt x="8930" y="392906"/>
                </a:lnTo>
                <a:lnTo>
                  <a:pt x="0" y="410766"/>
                </a:lnTo>
                <a:lnTo>
                  <a:pt x="0" y="428625"/>
                </a:lnTo>
                <a:lnTo>
                  <a:pt x="0" y="437555"/>
                </a:lnTo>
                <a:lnTo>
                  <a:pt x="17860" y="428625"/>
                </a:lnTo>
                <a:lnTo>
                  <a:pt x="35719" y="419695"/>
                </a:lnTo>
                <a:lnTo>
                  <a:pt x="53579" y="401836"/>
                </a:lnTo>
                <a:lnTo>
                  <a:pt x="71438" y="392906"/>
                </a:lnTo>
                <a:lnTo>
                  <a:pt x="89297" y="383976"/>
                </a:lnTo>
                <a:lnTo>
                  <a:pt x="98227" y="392906"/>
                </a:lnTo>
                <a:lnTo>
                  <a:pt x="116086" y="401836"/>
                </a:lnTo>
                <a:lnTo>
                  <a:pt x="116086" y="419695"/>
                </a:lnTo>
                <a:lnTo>
                  <a:pt x="125016" y="428625"/>
                </a:lnTo>
                <a:lnTo>
                  <a:pt x="133946" y="437555"/>
                </a:lnTo>
                <a:lnTo>
                  <a:pt x="133946" y="428625"/>
                </a:lnTo>
                <a:lnTo>
                  <a:pt x="142875" y="410766"/>
                </a:lnTo>
                <a:lnTo>
                  <a:pt x="151805" y="383976"/>
                </a:lnTo>
                <a:lnTo>
                  <a:pt x="160735" y="339328"/>
                </a:lnTo>
                <a:lnTo>
                  <a:pt x="178594" y="285750"/>
                </a:lnTo>
                <a:lnTo>
                  <a:pt x="187524" y="232172"/>
                </a:lnTo>
                <a:lnTo>
                  <a:pt x="205383" y="187523"/>
                </a:lnTo>
                <a:lnTo>
                  <a:pt x="214313" y="151805"/>
                </a:lnTo>
                <a:lnTo>
                  <a:pt x="214313" y="142875"/>
                </a:lnTo>
                <a:lnTo>
                  <a:pt x="214313" y="160734"/>
                </a:lnTo>
                <a:lnTo>
                  <a:pt x="205383" y="187523"/>
                </a:lnTo>
                <a:lnTo>
                  <a:pt x="196454" y="223242"/>
                </a:lnTo>
                <a:lnTo>
                  <a:pt x="187524" y="276820"/>
                </a:lnTo>
                <a:lnTo>
                  <a:pt x="187524" y="321469"/>
                </a:lnTo>
                <a:lnTo>
                  <a:pt x="178594" y="357187"/>
                </a:lnTo>
                <a:lnTo>
                  <a:pt x="178594" y="383976"/>
                </a:lnTo>
                <a:lnTo>
                  <a:pt x="187524" y="392906"/>
                </a:lnTo>
                <a:lnTo>
                  <a:pt x="205383" y="392906"/>
                </a:lnTo>
                <a:lnTo>
                  <a:pt x="232172" y="383976"/>
                </a:lnTo>
                <a:lnTo>
                  <a:pt x="267891" y="357187"/>
                </a:lnTo>
                <a:lnTo>
                  <a:pt x="294680" y="321469"/>
                </a:lnTo>
                <a:lnTo>
                  <a:pt x="330399" y="285750"/>
                </a:lnTo>
                <a:lnTo>
                  <a:pt x="357188" y="241101"/>
                </a:lnTo>
                <a:lnTo>
                  <a:pt x="375047" y="187523"/>
                </a:lnTo>
                <a:lnTo>
                  <a:pt x="383977" y="133945"/>
                </a:lnTo>
                <a:lnTo>
                  <a:pt x="392907" y="80367"/>
                </a:lnTo>
                <a:lnTo>
                  <a:pt x="392907" y="35719"/>
                </a:lnTo>
                <a:lnTo>
                  <a:pt x="383977" y="8930"/>
                </a:lnTo>
                <a:lnTo>
                  <a:pt x="366118" y="0"/>
                </a:lnTo>
                <a:lnTo>
                  <a:pt x="357188" y="0"/>
                </a:lnTo>
                <a:lnTo>
                  <a:pt x="339329" y="8930"/>
                </a:lnTo>
                <a:lnTo>
                  <a:pt x="330399" y="35719"/>
                </a:lnTo>
                <a:lnTo>
                  <a:pt x="312540" y="71437"/>
                </a:lnTo>
                <a:lnTo>
                  <a:pt x="312540" y="107156"/>
                </a:lnTo>
                <a:lnTo>
                  <a:pt x="312540" y="160734"/>
                </a:lnTo>
                <a:lnTo>
                  <a:pt x="312540" y="214312"/>
                </a:lnTo>
                <a:lnTo>
                  <a:pt x="321469" y="267891"/>
                </a:lnTo>
                <a:lnTo>
                  <a:pt x="339329" y="312539"/>
                </a:lnTo>
                <a:lnTo>
                  <a:pt x="357188" y="348258"/>
                </a:lnTo>
                <a:lnTo>
                  <a:pt x="375047" y="375047"/>
                </a:lnTo>
                <a:lnTo>
                  <a:pt x="392907" y="392906"/>
                </a:lnTo>
                <a:lnTo>
                  <a:pt x="410766" y="401836"/>
                </a:lnTo>
                <a:lnTo>
                  <a:pt x="419696" y="392906"/>
                </a:lnTo>
                <a:lnTo>
                  <a:pt x="428625" y="375047"/>
                </a:lnTo>
                <a:lnTo>
                  <a:pt x="419696" y="348258"/>
                </a:lnTo>
                <a:lnTo>
                  <a:pt x="419696" y="34825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536531" y="1446609"/>
            <a:ext cx="562572" cy="80368"/>
          </a:xfrm>
          <a:custGeom>
            <a:avLst/>
            <a:gdLst/>
            <a:ahLst/>
            <a:cxnLst/>
            <a:rect l="0" t="0" r="0" b="0"/>
            <a:pathLst>
              <a:path w="562572" h="80368">
                <a:moveTo>
                  <a:pt x="0" y="80367"/>
                </a:moveTo>
                <a:lnTo>
                  <a:pt x="0" y="80367"/>
                </a:lnTo>
                <a:lnTo>
                  <a:pt x="17860" y="80367"/>
                </a:lnTo>
                <a:lnTo>
                  <a:pt x="44649" y="71438"/>
                </a:lnTo>
                <a:lnTo>
                  <a:pt x="89297" y="62508"/>
                </a:lnTo>
                <a:lnTo>
                  <a:pt x="151805" y="53578"/>
                </a:lnTo>
                <a:lnTo>
                  <a:pt x="223242" y="44649"/>
                </a:lnTo>
                <a:lnTo>
                  <a:pt x="303610" y="26789"/>
                </a:lnTo>
                <a:lnTo>
                  <a:pt x="375047" y="17860"/>
                </a:lnTo>
                <a:lnTo>
                  <a:pt x="455414" y="8930"/>
                </a:lnTo>
                <a:lnTo>
                  <a:pt x="517922" y="8930"/>
                </a:lnTo>
                <a:lnTo>
                  <a:pt x="562571" y="0"/>
                </a:lnTo>
                <a:lnTo>
                  <a:pt x="56257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018734" y="1535906"/>
            <a:ext cx="419697" cy="250032"/>
          </a:xfrm>
          <a:custGeom>
            <a:avLst/>
            <a:gdLst/>
            <a:ahLst/>
            <a:cxnLst/>
            <a:rect l="0" t="0" r="0" b="0"/>
            <a:pathLst>
              <a:path w="419697" h="250032">
                <a:moveTo>
                  <a:pt x="8930" y="98227"/>
                </a:moveTo>
                <a:lnTo>
                  <a:pt x="8930" y="98227"/>
                </a:lnTo>
                <a:lnTo>
                  <a:pt x="8930" y="98227"/>
                </a:lnTo>
                <a:lnTo>
                  <a:pt x="0" y="107156"/>
                </a:lnTo>
                <a:lnTo>
                  <a:pt x="0" y="116086"/>
                </a:lnTo>
                <a:lnTo>
                  <a:pt x="8930" y="116086"/>
                </a:lnTo>
                <a:lnTo>
                  <a:pt x="26789" y="125016"/>
                </a:lnTo>
                <a:lnTo>
                  <a:pt x="44649" y="125016"/>
                </a:lnTo>
                <a:lnTo>
                  <a:pt x="71438" y="116086"/>
                </a:lnTo>
                <a:lnTo>
                  <a:pt x="98227" y="116086"/>
                </a:lnTo>
                <a:lnTo>
                  <a:pt x="116086" y="98227"/>
                </a:lnTo>
                <a:lnTo>
                  <a:pt x="125016" y="89297"/>
                </a:lnTo>
                <a:lnTo>
                  <a:pt x="142875" y="71438"/>
                </a:lnTo>
                <a:lnTo>
                  <a:pt x="142875" y="53578"/>
                </a:lnTo>
                <a:lnTo>
                  <a:pt x="133946" y="35719"/>
                </a:lnTo>
                <a:lnTo>
                  <a:pt x="133946" y="26789"/>
                </a:lnTo>
                <a:lnTo>
                  <a:pt x="116086" y="35719"/>
                </a:lnTo>
                <a:lnTo>
                  <a:pt x="98227" y="44648"/>
                </a:lnTo>
                <a:lnTo>
                  <a:pt x="89297" y="71438"/>
                </a:lnTo>
                <a:lnTo>
                  <a:pt x="71438" y="98227"/>
                </a:lnTo>
                <a:lnTo>
                  <a:pt x="71438" y="133945"/>
                </a:lnTo>
                <a:lnTo>
                  <a:pt x="71438" y="160734"/>
                </a:lnTo>
                <a:lnTo>
                  <a:pt x="80368" y="187523"/>
                </a:lnTo>
                <a:lnTo>
                  <a:pt x="98227" y="196453"/>
                </a:lnTo>
                <a:lnTo>
                  <a:pt x="125016" y="205383"/>
                </a:lnTo>
                <a:lnTo>
                  <a:pt x="151805" y="205383"/>
                </a:lnTo>
                <a:lnTo>
                  <a:pt x="178594" y="205383"/>
                </a:lnTo>
                <a:lnTo>
                  <a:pt x="205383" y="187523"/>
                </a:lnTo>
                <a:lnTo>
                  <a:pt x="223243" y="160734"/>
                </a:lnTo>
                <a:lnTo>
                  <a:pt x="241102" y="125016"/>
                </a:lnTo>
                <a:lnTo>
                  <a:pt x="250032" y="89297"/>
                </a:lnTo>
                <a:lnTo>
                  <a:pt x="250032" y="53578"/>
                </a:lnTo>
                <a:lnTo>
                  <a:pt x="250032" y="26789"/>
                </a:lnTo>
                <a:lnTo>
                  <a:pt x="258961" y="17859"/>
                </a:lnTo>
                <a:lnTo>
                  <a:pt x="258961" y="26789"/>
                </a:lnTo>
                <a:lnTo>
                  <a:pt x="258961" y="53578"/>
                </a:lnTo>
                <a:lnTo>
                  <a:pt x="258961" y="89297"/>
                </a:lnTo>
                <a:lnTo>
                  <a:pt x="258961" y="125016"/>
                </a:lnTo>
                <a:lnTo>
                  <a:pt x="258961" y="169664"/>
                </a:lnTo>
                <a:lnTo>
                  <a:pt x="258961" y="205383"/>
                </a:lnTo>
                <a:lnTo>
                  <a:pt x="267891" y="232172"/>
                </a:lnTo>
                <a:lnTo>
                  <a:pt x="276821" y="241102"/>
                </a:lnTo>
                <a:lnTo>
                  <a:pt x="276821" y="250031"/>
                </a:lnTo>
                <a:lnTo>
                  <a:pt x="285750" y="241102"/>
                </a:lnTo>
                <a:lnTo>
                  <a:pt x="294680" y="223242"/>
                </a:lnTo>
                <a:lnTo>
                  <a:pt x="303610" y="178594"/>
                </a:lnTo>
                <a:lnTo>
                  <a:pt x="312539" y="133945"/>
                </a:lnTo>
                <a:lnTo>
                  <a:pt x="330399" y="80367"/>
                </a:lnTo>
                <a:lnTo>
                  <a:pt x="348258" y="44648"/>
                </a:lnTo>
                <a:lnTo>
                  <a:pt x="366118" y="8930"/>
                </a:lnTo>
                <a:lnTo>
                  <a:pt x="383977" y="0"/>
                </a:lnTo>
                <a:lnTo>
                  <a:pt x="392907" y="0"/>
                </a:lnTo>
                <a:lnTo>
                  <a:pt x="401836" y="8930"/>
                </a:lnTo>
                <a:lnTo>
                  <a:pt x="410766" y="35719"/>
                </a:lnTo>
                <a:lnTo>
                  <a:pt x="419696" y="53578"/>
                </a:lnTo>
                <a:lnTo>
                  <a:pt x="419696" y="71438"/>
                </a:lnTo>
                <a:lnTo>
                  <a:pt x="419696"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393781" y="1500187"/>
            <a:ext cx="169665" cy="232173"/>
          </a:xfrm>
          <a:custGeom>
            <a:avLst/>
            <a:gdLst/>
            <a:ahLst/>
            <a:cxnLst/>
            <a:rect l="0" t="0" r="0" b="0"/>
            <a:pathLst>
              <a:path w="169665" h="232173">
                <a:moveTo>
                  <a:pt x="142875" y="17860"/>
                </a:moveTo>
                <a:lnTo>
                  <a:pt x="142875" y="17860"/>
                </a:lnTo>
                <a:lnTo>
                  <a:pt x="142875" y="8930"/>
                </a:lnTo>
                <a:lnTo>
                  <a:pt x="142875" y="8930"/>
                </a:lnTo>
                <a:lnTo>
                  <a:pt x="133946" y="0"/>
                </a:lnTo>
                <a:lnTo>
                  <a:pt x="125016" y="0"/>
                </a:lnTo>
                <a:lnTo>
                  <a:pt x="116086" y="0"/>
                </a:lnTo>
                <a:lnTo>
                  <a:pt x="107157" y="8930"/>
                </a:lnTo>
                <a:lnTo>
                  <a:pt x="107157" y="17860"/>
                </a:lnTo>
                <a:lnTo>
                  <a:pt x="107157" y="44649"/>
                </a:lnTo>
                <a:lnTo>
                  <a:pt x="116086" y="62508"/>
                </a:lnTo>
                <a:lnTo>
                  <a:pt x="133946" y="89297"/>
                </a:lnTo>
                <a:lnTo>
                  <a:pt x="151805" y="116086"/>
                </a:lnTo>
                <a:lnTo>
                  <a:pt x="160735" y="142875"/>
                </a:lnTo>
                <a:lnTo>
                  <a:pt x="169664" y="169664"/>
                </a:lnTo>
                <a:lnTo>
                  <a:pt x="160735" y="187524"/>
                </a:lnTo>
                <a:lnTo>
                  <a:pt x="142875" y="205383"/>
                </a:lnTo>
                <a:lnTo>
                  <a:pt x="116086" y="223242"/>
                </a:lnTo>
                <a:lnTo>
                  <a:pt x="80367" y="232172"/>
                </a:lnTo>
                <a:lnTo>
                  <a:pt x="53578" y="232172"/>
                </a:lnTo>
                <a:lnTo>
                  <a:pt x="17860" y="232172"/>
                </a:lnTo>
                <a:lnTo>
                  <a:pt x="0" y="232172"/>
                </a:lnTo>
                <a:lnTo>
                  <a:pt x="0" y="223242"/>
                </a:lnTo>
                <a:lnTo>
                  <a:pt x="8930" y="214313"/>
                </a:lnTo>
                <a:lnTo>
                  <a:pt x="26789" y="196453"/>
                </a:lnTo>
                <a:lnTo>
                  <a:pt x="53578" y="178594"/>
                </a:lnTo>
                <a:lnTo>
                  <a:pt x="53578"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563445" y="1553765"/>
            <a:ext cx="125017" cy="151806"/>
          </a:xfrm>
          <a:custGeom>
            <a:avLst/>
            <a:gdLst/>
            <a:ahLst/>
            <a:cxnLst/>
            <a:rect l="0" t="0" r="0" b="0"/>
            <a:pathLst>
              <a:path w="125017" h="151806">
                <a:moveTo>
                  <a:pt x="116086" y="0"/>
                </a:moveTo>
                <a:lnTo>
                  <a:pt x="107157" y="0"/>
                </a:lnTo>
                <a:lnTo>
                  <a:pt x="98227" y="8930"/>
                </a:lnTo>
                <a:lnTo>
                  <a:pt x="89297" y="17860"/>
                </a:lnTo>
                <a:lnTo>
                  <a:pt x="71438" y="44649"/>
                </a:lnTo>
                <a:lnTo>
                  <a:pt x="53578" y="62508"/>
                </a:lnTo>
                <a:lnTo>
                  <a:pt x="44649" y="89297"/>
                </a:lnTo>
                <a:lnTo>
                  <a:pt x="44649" y="116086"/>
                </a:lnTo>
                <a:lnTo>
                  <a:pt x="53578" y="133946"/>
                </a:lnTo>
                <a:lnTo>
                  <a:pt x="62508" y="142875"/>
                </a:lnTo>
                <a:lnTo>
                  <a:pt x="80368" y="151805"/>
                </a:lnTo>
                <a:lnTo>
                  <a:pt x="98227" y="151805"/>
                </a:lnTo>
                <a:lnTo>
                  <a:pt x="116086" y="142875"/>
                </a:lnTo>
                <a:lnTo>
                  <a:pt x="125016" y="125016"/>
                </a:lnTo>
                <a:lnTo>
                  <a:pt x="125016" y="98227"/>
                </a:lnTo>
                <a:lnTo>
                  <a:pt x="125016" y="71438"/>
                </a:lnTo>
                <a:lnTo>
                  <a:pt x="107157" y="44649"/>
                </a:lnTo>
                <a:lnTo>
                  <a:pt x="80368" y="17860"/>
                </a:lnTo>
                <a:lnTo>
                  <a:pt x="53578" y="8930"/>
                </a:lnTo>
                <a:lnTo>
                  <a:pt x="26789" y="0"/>
                </a:lnTo>
                <a:lnTo>
                  <a:pt x="8930" y="8930"/>
                </a:lnTo>
                <a:lnTo>
                  <a:pt x="0" y="26789"/>
                </a:lnTo>
                <a:lnTo>
                  <a:pt x="8930" y="35719"/>
                </a:lnTo>
                <a:lnTo>
                  <a:pt x="26789" y="44649"/>
                </a:lnTo>
                <a:lnTo>
                  <a:pt x="53578" y="44649"/>
                </a:lnTo>
                <a:lnTo>
                  <a:pt x="80368" y="44649"/>
                </a:lnTo>
                <a:lnTo>
                  <a:pt x="80368"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759898" y="1518047"/>
            <a:ext cx="178595" cy="133946"/>
          </a:xfrm>
          <a:custGeom>
            <a:avLst/>
            <a:gdLst/>
            <a:ahLst/>
            <a:cxnLst/>
            <a:rect l="0" t="0" r="0" b="0"/>
            <a:pathLst>
              <a:path w="178595" h="133946">
                <a:moveTo>
                  <a:pt x="17860" y="0"/>
                </a:moveTo>
                <a:lnTo>
                  <a:pt x="17860" y="8929"/>
                </a:lnTo>
                <a:lnTo>
                  <a:pt x="8930" y="26789"/>
                </a:lnTo>
                <a:lnTo>
                  <a:pt x="8930" y="35718"/>
                </a:lnTo>
                <a:lnTo>
                  <a:pt x="8930" y="62507"/>
                </a:lnTo>
                <a:lnTo>
                  <a:pt x="8930" y="80367"/>
                </a:lnTo>
                <a:lnTo>
                  <a:pt x="8930" y="98226"/>
                </a:lnTo>
                <a:lnTo>
                  <a:pt x="8930" y="107156"/>
                </a:lnTo>
                <a:lnTo>
                  <a:pt x="0" y="116086"/>
                </a:lnTo>
                <a:lnTo>
                  <a:pt x="0" y="116086"/>
                </a:lnTo>
                <a:lnTo>
                  <a:pt x="0" y="107156"/>
                </a:lnTo>
                <a:lnTo>
                  <a:pt x="8930" y="98226"/>
                </a:lnTo>
                <a:lnTo>
                  <a:pt x="26790" y="80367"/>
                </a:lnTo>
                <a:lnTo>
                  <a:pt x="44649" y="62507"/>
                </a:lnTo>
                <a:lnTo>
                  <a:pt x="62508" y="44648"/>
                </a:lnTo>
                <a:lnTo>
                  <a:pt x="89297" y="35718"/>
                </a:lnTo>
                <a:lnTo>
                  <a:pt x="107157" y="44648"/>
                </a:lnTo>
                <a:lnTo>
                  <a:pt x="125016" y="53578"/>
                </a:lnTo>
                <a:lnTo>
                  <a:pt x="133946" y="71437"/>
                </a:lnTo>
                <a:lnTo>
                  <a:pt x="133946" y="98226"/>
                </a:lnTo>
                <a:lnTo>
                  <a:pt x="133946" y="116086"/>
                </a:lnTo>
                <a:lnTo>
                  <a:pt x="142875" y="125015"/>
                </a:lnTo>
                <a:lnTo>
                  <a:pt x="142875" y="133945"/>
                </a:lnTo>
                <a:lnTo>
                  <a:pt x="151805" y="133945"/>
                </a:lnTo>
                <a:lnTo>
                  <a:pt x="160735" y="116086"/>
                </a:lnTo>
                <a:lnTo>
                  <a:pt x="178594" y="98226"/>
                </a:lnTo>
                <a:lnTo>
                  <a:pt x="178594"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340078" y="1803797"/>
            <a:ext cx="1812728" cy="232173"/>
          </a:xfrm>
          <a:custGeom>
            <a:avLst/>
            <a:gdLst/>
            <a:ahLst/>
            <a:cxnLst/>
            <a:rect l="0" t="0" r="0" b="0"/>
            <a:pathLst>
              <a:path w="1812728" h="232173">
                <a:moveTo>
                  <a:pt x="0" y="232172"/>
                </a:moveTo>
                <a:lnTo>
                  <a:pt x="17860" y="223242"/>
                </a:lnTo>
                <a:lnTo>
                  <a:pt x="53578" y="214312"/>
                </a:lnTo>
                <a:lnTo>
                  <a:pt x="116086" y="205382"/>
                </a:lnTo>
                <a:lnTo>
                  <a:pt x="205383" y="178593"/>
                </a:lnTo>
                <a:lnTo>
                  <a:pt x="312539" y="160734"/>
                </a:lnTo>
                <a:lnTo>
                  <a:pt x="446485" y="133945"/>
                </a:lnTo>
                <a:lnTo>
                  <a:pt x="607219" y="107156"/>
                </a:lnTo>
                <a:lnTo>
                  <a:pt x="776883" y="80367"/>
                </a:lnTo>
                <a:lnTo>
                  <a:pt x="964406" y="62507"/>
                </a:lnTo>
                <a:lnTo>
                  <a:pt x="1151930" y="44648"/>
                </a:lnTo>
                <a:lnTo>
                  <a:pt x="1330524" y="26789"/>
                </a:lnTo>
                <a:lnTo>
                  <a:pt x="1500188" y="17859"/>
                </a:lnTo>
                <a:lnTo>
                  <a:pt x="1651992" y="8929"/>
                </a:lnTo>
                <a:lnTo>
                  <a:pt x="1750219" y="0"/>
                </a:lnTo>
                <a:lnTo>
                  <a:pt x="1812727" y="8929"/>
                </a:lnTo>
                <a:lnTo>
                  <a:pt x="1812727" y="17859"/>
                </a:lnTo>
                <a:lnTo>
                  <a:pt x="1759149" y="26789"/>
                </a:lnTo>
                <a:lnTo>
                  <a:pt x="175914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455789" y="1589484"/>
            <a:ext cx="437556" cy="812603"/>
          </a:xfrm>
          <a:custGeom>
            <a:avLst/>
            <a:gdLst/>
            <a:ahLst/>
            <a:cxnLst/>
            <a:rect l="0" t="0" r="0" b="0"/>
            <a:pathLst>
              <a:path w="437556" h="812603">
                <a:moveTo>
                  <a:pt x="366117" y="89297"/>
                </a:moveTo>
                <a:lnTo>
                  <a:pt x="366117" y="80367"/>
                </a:lnTo>
                <a:lnTo>
                  <a:pt x="357188" y="71438"/>
                </a:lnTo>
                <a:lnTo>
                  <a:pt x="357188" y="71438"/>
                </a:lnTo>
                <a:lnTo>
                  <a:pt x="348258" y="62508"/>
                </a:lnTo>
                <a:lnTo>
                  <a:pt x="339328" y="53578"/>
                </a:lnTo>
                <a:lnTo>
                  <a:pt x="321469" y="44649"/>
                </a:lnTo>
                <a:lnTo>
                  <a:pt x="303609" y="35719"/>
                </a:lnTo>
                <a:lnTo>
                  <a:pt x="285750" y="17860"/>
                </a:lnTo>
                <a:lnTo>
                  <a:pt x="267891" y="17860"/>
                </a:lnTo>
                <a:lnTo>
                  <a:pt x="241102" y="8930"/>
                </a:lnTo>
                <a:lnTo>
                  <a:pt x="223242" y="0"/>
                </a:lnTo>
                <a:lnTo>
                  <a:pt x="196453" y="0"/>
                </a:lnTo>
                <a:lnTo>
                  <a:pt x="178594" y="8930"/>
                </a:lnTo>
                <a:lnTo>
                  <a:pt x="151805" y="8930"/>
                </a:lnTo>
                <a:lnTo>
                  <a:pt x="125016" y="26789"/>
                </a:lnTo>
                <a:lnTo>
                  <a:pt x="107156" y="44649"/>
                </a:lnTo>
                <a:lnTo>
                  <a:pt x="89297" y="71438"/>
                </a:lnTo>
                <a:lnTo>
                  <a:pt x="71438" y="107156"/>
                </a:lnTo>
                <a:lnTo>
                  <a:pt x="62508" y="151805"/>
                </a:lnTo>
                <a:lnTo>
                  <a:pt x="44649" y="196453"/>
                </a:lnTo>
                <a:lnTo>
                  <a:pt x="35719" y="250031"/>
                </a:lnTo>
                <a:lnTo>
                  <a:pt x="26789" y="303610"/>
                </a:lnTo>
                <a:lnTo>
                  <a:pt x="17859" y="366117"/>
                </a:lnTo>
                <a:lnTo>
                  <a:pt x="8930" y="428625"/>
                </a:lnTo>
                <a:lnTo>
                  <a:pt x="0" y="491133"/>
                </a:lnTo>
                <a:lnTo>
                  <a:pt x="0" y="562570"/>
                </a:lnTo>
                <a:lnTo>
                  <a:pt x="8930" y="634008"/>
                </a:lnTo>
                <a:lnTo>
                  <a:pt x="26789" y="696516"/>
                </a:lnTo>
                <a:lnTo>
                  <a:pt x="62508" y="750094"/>
                </a:lnTo>
                <a:lnTo>
                  <a:pt x="116086" y="785813"/>
                </a:lnTo>
                <a:lnTo>
                  <a:pt x="169664" y="812602"/>
                </a:lnTo>
                <a:lnTo>
                  <a:pt x="232172" y="812602"/>
                </a:lnTo>
                <a:lnTo>
                  <a:pt x="294680" y="794742"/>
                </a:lnTo>
                <a:lnTo>
                  <a:pt x="348258" y="767953"/>
                </a:lnTo>
                <a:lnTo>
                  <a:pt x="392906" y="714375"/>
                </a:lnTo>
                <a:lnTo>
                  <a:pt x="419695" y="660797"/>
                </a:lnTo>
                <a:lnTo>
                  <a:pt x="437555" y="598289"/>
                </a:lnTo>
                <a:lnTo>
                  <a:pt x="437555" y="526852"/>
                </a:lnTo>
                <a:lnTo>
                  <a:pt x="428625" y="455414"/>
                </a:lnTo>
                <a:lnTo>
                  <a:pt x="410766" y="383977"/>
                </a:lnTo>
                <a:lnTo>
                  <a:pt x="401836" y="303610"/>
                </a:lnTo>
                <a:lnTo>
                  <a:pt x="383977" y="232172"/>
                </a:lnTo>
                <a:lnTo>
                  <a:pt x="383977" y="160735"/>
                </a:lnTo>
                <a:lnTo>
                  <a:pt x="375047" y="116086"/>
                </a:lnTo>
                <a:lnTo>
                  <a:pt x="375047" y="80367"/>
                </a:lnTo>
                <a:lnTo>
                  <a:pt x="375047" y="62508"/>
                </a:lnTo>
                <a:lnTo>
                  <a:pt x="375047" y="62508"/>
                </a:lnTo>
                <a:lnTo>
                  <a:pt x="375047"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429125" y="1589484"/>
            <a:ext cx="571501" cy="794743"/>
          </a:xfrm>
          <a:custGeom>
            <a:avLst/>
            <a:gdLst/>
            <a:ahLst/>
            <a:cxnLst/>
            <a:rect l="0" t="0" r="0" b="0"/>
            <a:pathLst>
              <a:path w="571501" h="794743">
                <a:moveTo>
                  <a:pt x="339328" y="0"/>
                </a:moveTo>
                <a:lnTo>
                  <a:pt x="330398" y="0"/>
                </a:lnTo>
                <a:lnTo>
                  <a:pt x="312539" y="0"/>
                </a:lnTo>
                <a:lnTo>
                  <a:pt x="294680" y="0"/>
                </a:lnTo>
                <a:lnTo>
                  <a:pt x="267891" y="0"/>
                </a:lnTo>
                <a:lnTo>
                  <a:pt x="250031" y="8930"/>
                </a:lnTo>
                <a:lnTo>
                  <a:pt x="232172" y="17860"/>
                </a:lnTo>
                <a:lnTo>
                  <a:pt x="205383" y="26789"/>
                </a:lnTo>
                <a:lnTo>
                  <a:pt x="178594" y="44649"/>
                </a:lnTo>
                <a:lnTo>
                  <a:pt x="151805" y="62508"/>
                </a:lnTo>
                <a:lnTo>
                  <a:pt x="125016" y="89297"/>
                </a:lnTo>
                <a:lnTo>
                  <a:pt x="98227" y="116086"/>
                </a:lnTo>
                <a:lnTo>
                  <a:pt x="71438" y="160735"/>
                </a:lnTo>
                <a:lnTo>
                  <a:pt x="44648" y="214313"/>
                </a:lnTo>
                <a:lnTo>
                  <a:pt x="26789" y="276820"/>
                </a:lnTo>
                <a:lnTo>
                  <a:pt x="8930" y="348258"/>
                </a:lnTo>
                <a:lnTo>
                  <a:pt x="0" y="428625"/>
                </a:lnTo>
                <a:lnTo>
                  <a:pt x="0" y="508992"/>
                </a:lnTo>
                <a:lnTo>
                  <a:pt x="8930" y="598289"/>
                </a:lnTo>
                <a:lnTo>
                  <a:pt x="26789" y="669727"/>
                </a:lnTo>
                <a:lnTo>
                  <a:pt x="53578" y="732235"/>
                </a:lnTo>
                <a:lnTo>
                  <a:pt x="89297" y="767953"/>
                </a:lnTo>
                <a:lnTo>
                  <a:pt x="133945" y="794742"/>
                </a:lnTo>
                <a:lnTo>
                  <a:pt x="187523" y="785813"/>
                </a:lnTo>
                <a:lnTo>
                  <a:pt x="250031" y="759024"/>
                </a:lnTo>
                <a:lnTo>
                  <a:pt x="321469" y="714375"/>
                </a:lnTo>
                <a:lnTo>
                  <a:pt x="383977" y="669727"/>
                </a:lnTo>
                <a:lnTo>
                  <a:pt x="455414" y="607219"/>
                </a:lnTo>
                <a:lnTo>
                  <a:pt x="508992" y="544711"/>
                </a:lnTo>
                <a:lnTo>
                  <a:pt x="544711" y="473274"/>
                </a:lnTo>
                <a:lnTo>
                  <a:pt x="571500" y="392906"/>
                </a:lnTo>
                <a:lnTo>
                  <a:pt x="571500" y="330399"/>
                </a:lnTo>
                <a:lnTo>
                  <a:pt x="553641" y="258961"/>
                </a:lnTo>
                <a:lnTo>
                  <a:pt x="508992" y="196453"/>
                </a:lnTo>
                <a:lnTo>
                  <a:pt x="446484" y="133945"/>
                </a:lnTo>
                <a:lnTo>
                  <a:pt x="366117" y="89297"/>
                </a:lnTo>
                <a:lnTo>
                  <a:pt x="267891" y="62508"/>
                </a:lnTo>
                <a:lnTo>
                  <a:pt x="169664" y="44649"/>
                </a:lnTo>
                <a:lnTo>
                  <a:pt x="169664"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714500" y="2152054"/>
            <a:ext cx="1160860" cy="80369"/>
          </a:xfrm>
          <a:custGeom>
            <a:avLst/>
            <a:gdLst/>
            <a:ahLst/>
            <a:cxnLst/>
            <a:rect l="0" t="0" r="0" b="0"/>
            <a:pathLst>
              <a:path w="1160860" h="80369">
                <a:moveTo>
                  <a:pt x="8930" y="71438"/>
                </a:moveTo>
                <a:lnTo>
                  <a:pt x="8930" y="62508"/>
                </a:lnTo>
                <a:lnTo>
                  <a:pt x="0" y="62508"/>
                </a:lnTo>
                <a:lnTo>
                  <a:pt x="0" y="53579"/>
                </a:lnTo>
                <a:lnTo>
                  <a:pt x="8930" y="44649"/>
                </a:lnTo>
                <a:lnTo>
                  <a:pt x="17859" y="35719"/>
                </a:lnTo>
                <a:lnTo>
                  <a:pt x="35719" y="26790"/>
                </a:lnTo>
                <a:lnTo>
                  <a:pt x="53578" y="17860"/>
                </a:lnTo>
                <a:lnTo>
                  <a:pt x="80367" y="8930"/>
                </a:lnTo>
                <a:lnTo>
                  <a:pt x="107156" y="0"/>
                </a:lnTo>
                <a:lnTo>
                  <a:pt x="142875" y="0"/>
                </a:lnTo>
                <a:lnTo>
                  <a:pt x="169664" y="0"/>
                </a:lnTo>
                <a:lnTo>
                  <a:pt x="205383" y="0"/>
                </a:lnTo>
                <a:lnTo>
                  <a:pt x="241102" y="8930"/>
                </a:lnTo>
                <a:lnTo>
                  <a:pt x="285750" y="17860"/>
                </a:lnTo>
                <a:lnTo>
                  <a:pt x="330398" y="26790"/>
                </a:lnTo>
                <a:lnTo>
                  <a:pt x="375047" y="26790"/>
                </a:lnTo>
                <a:lnTo>
                  <a:pt x="428625" y="35719"/>
                </a:lnTo>
                <a:lnTo>
                  <a:pt x="482203" y="35719"/>
                </a:lnTo>
                <a:lnTo>
                  <a:pt x="544711" y="35719"/>
                </a:lnTo>
                <a:lnTo>
                  <a:pt x="607219" y="35719"/>
                </a:lnTo>
                <a:lnTo>
                  <a:pt x="669727" y="35719"/>
                </a:lnTo>
                <a:lnTo>
                  <a:pt x="732234" y="35719"/>
                </a:lnTo>
                <a:lnTo>
                  <a:pt x="803672" y="35719"/>
                </a:lnTo>
                <a:lnTo>
                  <a:pt x="875109" y="44649"/>
                </a:lnTo>
                <a:lnTo>
                  <a:pt x="946547" y="53579"/>
                </a:lnTo>
                <a:lnTo>
                  <a:pt x="1009055" y="62508"/>
                </a:lnTo>
                <a:lnTo>
                  <a:pt x="1089422" y="71438"/>
                </a:lnTo>
                <a:lnTo>
                  <a:pt x="1160859" y="80368"/>
                </a:lnTo>
                <a:lnTo>
                  <a:pt x="1160859"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027164" y="2187773"/>
            <a:ext cx="1598415" cy="80368"/>
          </a:xfrm>
          <a:custGeom>
            <a:avLst/>
            <a:gdLst/>
            <a:ahLst/>
            <a:cxnLst/>
            <a:rect l="0" t="0" r="0" b="0"/>
            <a:pathLst>
              <a:path w="1598415" h="80368">
                <a:moveTo>
                  <a:pt x="0" y="44649"/>
                </a:moveTo>
                <a:lnTo>
                  <a:pt x="71438" y="35719"/>
                </a:lnTo>
                <a:lnTo>
                  <a:pt x="151805" y="35719"/>
                </a:lnTo>
                <a:lnTo>
                  <a:pt x="223242" y="35719"/>
                </a:lnTo>
                <a:lnTo>
                  <a:pt x="294680" y="35719"/>
                </a:lnTo>
                <a:lnTo>
                  <a:pt x="366117" y="35719"/>
                </a:lnTo>
                <a:lnTo>
                  <a:pt x="446484" y="44649"/>
                </a:lnTo>
                <a:lnTo>
                  <a:pt x="526852" y="44649"/>
                </a:lnTo>
                <a:lnTo>
                  <a:pt x="616149" y="53578"/>
                </a:lnTo>
                <a:lnTo>
                  <a:pt x="705445" y="62508"/>
                </a:lnTo>
                <a:lnTo>
                  <a:pt x="794742" y="62508"/>
                </a:lnTo>
                <a:lnTo>
                  <a:pt x="884039" y="62508"/>
                </a:lnTo>
                <a:lnTo>
                  <a:pt x="982266" y="53578"/>
                </a:lnTo>
                <a:lnTo>
                  <a:pt x="1071563" y="35719"/>
                </a:lnTo>
                <a:lnTo>
                  <a:pt x="1151930" y="26789"/>
                </a:lnTo>
                <a:lnTo>
                  <a:pt x="1232297" y="8930"/>
                </a:lnTo>
                <a:lnTo>
                  <a:pt x="1312664" y="0"/>
                </a:lnTo>
                <a:lnTo>
                  <a:pt x="1384102" y="0"/>
                </a:lnTo>
                <a:lnTo>
                  <a:pt x="1446609" y="0"/>
                </a:lnTo>
                <a:lnTo>
                  <a:pt x="1509117" y="17860"/>
                </a:lnTo>
                <a:lnTo>
                  <a:pt x="1562695" y="44649"/>
                </a:lnTo>
                <a:lnTo>
                  <a:pt x="1598414" y="80367"/>
                </a:lnTo>
                <a:lnTo>
                  <a:pt x="1598414"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304109" y="1625203"/>
            <a:ext cx="71439" cy="767954"/>
          </a:xfrm>
          <a:custGeom>
            <a:avLst/>
            <a:gdLst/>
            <a:ahLst/>
            <a:cxnLst/>
            <a:rect l="0" t="0" r="0" b="0"/>
            <a:pathLst>
              <a:path w="71439" h="767954">
                <a:moveTo>
                  <a:pt x="44649" y="0"/>
                </a:moveTo>
                <a:lnTo>
                  <a:pt x="44649" y="0"/>
                </a:lnTo>
                <a:lnTo>
                  <a:pt x="44649" y="0"/>
                </a:lnTo>
                <a:lnTo>
                  <a:pt x="44649" y="8930"/>
                </a:lnTo>
                <a:lnTo>
                  <a:pt x="35719" y="8930"/>
                </a:lnTo>
                <a:lnTo>
                  <a:pt x="35719" y="8930"/>
                </a:lnTo>
                <a:lnTo>
                  <a:pt x="35719" y="17859"/>
                </a:lnTo>
                <a:lnTo>
                  <a:pt x="26789" y="17859"/>
                </a:lnTo>
                <a:lnTo>
                  <a:pt x="17860" y="26789"/>
                </a:lnTo>
                <a:lnTo>
                  <a:pt x="8930" y="35719"/>
                </a:lnTo>
                <a:lnTo>
                  <a:pt x="0" y="44648"/>
                </a:lnTo>
                <a:lnTo>
                  <a:pt x="0" y="53578"/>
                </a:lnTo>
                <a:lnTo>
                  <a:pt x="0" y="71437"/>
                </a:lnTo>
                <a:lnTo>
                  <a:pt x="0" y="107156"/>
                </a:lnTo>
                <a:lnTo>
                  <a:pt x="17860" y="142875"/>
                </a:lnTo>
                <a:lnTo>
                  <a:pt x="26789" y="196453"/>
                </a:lnTo>
                <a:lnTo>
                  <a:pt x="44649" y="258961"/>
                </a:lnTo>
                <a:lnTo>
                  <a:pt x="62508" y="330398"/>
                </a:lnTo>
                <a:lnTo>
                  <a:pt x="62508" y="410766"/>
                </a:lnTo>
                <a:lnTo>
                  <a:pt x="71438" y="482203"/>
                </a:lnTo>
                <a:lnTo>
                  <a:pt x="71438" y="544711"/>
                </a:lnTo>
                <a:lnTo>
                  <a:pt x="62508" y="607219"/>
                </a:lnTo>
                <a:lnTo>
                  <a:pt x="53579" y="651867"/>
                </a:lnTo>
                <a:lnTo>
                  <a:pt x="44649" y="687586"/>
                </a:lnTo>
                <a:lnTo>
                  <a:pt x="44649" y="714375"/>
                </a:lnTo>
                <a:lnTo>
                  <a:pt x="35719" y="741164"/>
                </a:lnTo>
                <a:lnTo>
                  <a:pt x="35719" y="759023"/>
                </a:lnTo>
                <a:lnTo>
                  <a:pt x="26789" y="767953"/>
                </a:lnTo>
                <a:lnTo>
                  <a:pt x="26789" y="7679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259461" y="2446734"/>
            <a:ext cx="2143126" cy="98228"/>
          </a:xfrm>
          <a:custGeom>
            <a:avLst/>
            <a:gdLst/>
            <a:ahLst/>
            <a:cxnLst/>
            <a:rect l="0" t="0" r="0" b="0"/>
            <a:pathLst>
              <a:path w="2143126" h="98228">
                <a:moveTo>
                  <a:pt x="44648" y="17860"/>
                </a:moveTo>
                <a:lnTo>
                  <a:pt x="35719" y="8930"/>
                </a:lnTo>
                <a:lnTo>
                  <a:pt x="26789" y="8930"/>
                </a:lnTo>
                <a:lnTo>
                  <a:pt x="17859" y="8930"/>
                </a:lnTo>
                <a:lnTo>
                  <a:pt x="8930" y="0"/>
                </a:lnTo>
                <a:lnTo>
                  <a:pt x="0" y="0"/>
                </a:lnTo>
                <a:lnTo>
                  <a:pt x="0" y="0"/>
                </a:lnTo>
                <a:lnTo>
                  <a:pt x="0" y="0"/>
                </a:lnTo>
                <a:lnTo>
                  <a:pt x="8930" y="8930"/>
                </a:lnTo>
                <a:lnTo>
                  <a:pt x="17859" y="17860"/>
                </a:lnTo>
                <a:lnTo>
                  <a:pt x="35719" y="26789"/>
                </a:lnTo>
                <a:lnTo>
                  <a:pt x="62508" y="44649"/>
                </a:lnTo>
                <a:lnTo>
                  <a:pt x="98227" y="62508"/>
                </a:lnTo>
                <a:lnTo>
                  <a:pt x="133945" y="71438"/>
                </a:lnTo>
                <a:lnTo>
                  <a:pt x="178594" y="80368"/>
                </a:lnTo>
                <a:lnTo>
                  <a:pt x="241102" y="89297"/>
                </a:lnTo>
                <a:lnTo>
                  <a:pt x="303609" y="89297"/>
                </a:lnTo>
                <a:lnTo>
                  <a:pt x="383977" y="89297"/>
                </a:lnTo>
                <a:lnTo>
                  <a:pt x="473273" y="80368"/>
                </a:lnTo>
                <a:lnTo>
                  <a:pt x="571500" y="80368"/>
                </a:lnTo>
                <a:lnTo>
                  <a:pt x="678656" y="71438"/>
                </a:lnTo>
                <a:lnTo>
                  <a:pt x="794742" y="71438"/>
                </a:lnTo>
                <a:lnTo>
                  <a:pt x="919758" y="80368"/>
                </a:lnTo>
                <a:lnTo>
                  <a:pt x="1035844" y="80368"/>
                </a:lnTo>
                <a:lnTo>
                  <a:pt x="1169789" y="80368"/>
                </a:lnTo>
                <a:lnTo>
                  <a:pt x="1294805" y="89297"/>
                </a:lnTo>
                <a:lnTo>
                  <a:pt x="1428750" y="89297"/>
                </a:lnTo>
                <a:lnTo>
                  <a:pt x="1553766" y="98227"/>
                </a:lnTo>
                <a:lnTo>
                  <a:pt x="1678781" y="98227"/>
                </a:lnTo>
                <a:lnTo>
                  <a:pt x="1803797" y="98227"/>
                </a:lnTo>
                <a:lnTo>
                  <a:pt x="1910953" y="98227"/>
                </a:lnTo>
                <a:lnTo>
                  <a:pt x="2000250" y="98227"/>
                </a:lnTo>
                <a:lnTo>
                  <a:pt x="2080617" y="98227"/>
                </a:lnTo>
                <a:lnTo>
                  <a:pt x="2143125" y="80368"/>
                </a:lnTo>
                <a:lnTo>
                  <a:pt x="2143125"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259461" y="1580554"/>
            <a:ext cx="2062759" cy="107158"/>
          </a:xfrm>
          <a:custGeom>
            <a:avLst/>
            <a:gdLst/>
            <a:ahLst/>
            <a:cxnLst/>
            <a:rect l="0" t="0" r="0" b="0"/>
            <a:pathLst>
              <a:path w="2062759" h="107158">
                <a:moveTo>
                  <a:pt x="0" y="17860"/>
                </a:moveTo>
                <a:lnTo>
                  <a:pt x="8930" y="8930"/>
                </a:lnTo>
                <a:lnTo>
                  <a:pt x="17859" y="8930"/>
                </a:lnTo>
                <a:lnTo>
                  <a:pt x="26789" y="0"/>
                </a:lnTo>
                <a:lnTo>
                  <a:pt x="53578" y="0"/>
                </a:lnTo>
                <a:lnTo>
                  <a:pt x="80367" y="0"/>
                </a:lnTo>
                <a:lnTo>
                  <a:pt x="125016" y="8930"/>
                </a:lnTo>
                <a:lnTo>
                  <a:pt x="178594" y="8930"/>
                </a:lnTo>
                <a:lnTo>
                  <a:pt x="241102" y="17860"/>
                </a:lnTo>
                <a:lnTo>
                  <a:pt x="321469" y="26790"/>
                </a:lnTo>
                <a:lnTo>
                  <a:pt x="401836" y="26790"/>
                </a:lnTo>
                <a:lnTo>
                  <a:pt x="500062" y="26790"/>
                </a:lnTo>
                <a:lnTo>
                  <a:pt x="598289" y="26790"/>
                </a:lnTo>
                <a:lnTo>
                  <a:pt x="714375" y="26790"/>
                </a:lnTo>
                <a:lnTo>
                  <a:pt x="830461" y="17860"/>
                </a:lnTo>
                <a:lnTo>
                  <a:pt x="946547" y="17860"/>
                </a:lnTo>
                <a:lnTo>
                  <a:pt x="1071562" y="8930"/>
                </a:lnTo>
                <a:lnTo>
                  <a:pt x="1196578" y="17860"/>
                </a:lnTo>
                <a:lnTo>
                  <a:pt x="1321594" y="26790"/>
                </a:lnTo>
                <a:lnTo>
                  <a:pt x="1437680" y="35719"/>
                </a:lnTo>
                <a:lnTo>
                  <a:pt x="1562695" y="53579"/>
                </a:lnTo>
                <a:lnTo>
                  <a:pt x="1669852" y="71438"/>
                </a:lnTo>
                <a:lnTo>
                  <a:pt x="1785937" y="89297"/>
                </a:lnTo>
                <a:lnTo>
                  <a:pt x="1884164" y="107157"/>
                </a:lnTo>
                <a:lnTo>
                  <a:pt x="1982391" y="107157"/>
                </a:lnTo>
                <a:lnTo>
                  <a:pt x="2062758" y="98227"/>
                </a:lnTo>
                <a:lnTo>
                  <a:pt x="2062758"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232922" y="1723429"/>
            <a:ext cx="53579" cy="901900"/>
          </a:xfrm>
          <a:custGeom>
            <a:avLst/>
            <a:gdLst/>
            <a:ahLst/>
            <a:cxnLst/>
            <a:rect l="0" t="0" r="0" b="0"/>
            <a:pathLst>
              <a:path w="53579" h="901900">
                <a:moveTo>
                  <a:pt x="53578" y="17860"/>
                </a:moveTo>
                <a:lnTo>
                  <a:pt x="53578" y="8930"/>
                </a:lnTo>
                <a:lnTo>
                  <a:pt x="53578" y="0"/>
                </a:lnTo>
                <a:lnTo>
                  <a:pt x="53578" y="0"/>
                </a:lnTo>
                <a:lnTo>
                  <a:pt x="44648" y="0"/>
                </a:lnTo>
                <a:lnTo>
                  <a:pt x="44648" y="8930"/>
                </a:lnTo>
                <a:lnTo>
                  <a:pt x="44648" y="26790"/>
                </a:lnTo>
                <a:lnTo>
                  <a:pt x="44648" y="62508"/>
                </a:lnTo>
                <a:lnTo>
                  <a:pt x="44648" y="116086"/>
                </a:lnTo>
                <a:lnTo>
                  <a:pt x="44648" y="187524"/>
                </a:lnTo>
                <a:lnTo>
                  <a:pt x="53578" y="267891"/>
                </a:lnTo>
                <a:lnTo>
                  <a:pt x="44648" y="366118"/>
                </a:lnTo>
                <a:lnTo>
                  <a:pt x="44648" y="464344"/>
                </a:lnTo>
                <a:lnTo>
                  <a:pt x="35719" y="562571"/>
                </a:lnTo>
                <a:lnTo>
                  <a:pt x="26789" y="660797"/>
                </a:lnTo>
                <a:lnTo>
                  <a:pt x="8930" y="741165"/>
                </a:lnTo>
                <a:lnTo>
                  <a:pt x="8930" y="812602"/>
                </a:lnTo>
                <a:lnTo>
                  <a:pt x="0" y="857251"/>
                </a:lnTo>
                <a:lnTo>
                  <a:pt x="8930" y="892969"/>
                </a:lnTo>
                <a:lnTo>
                  <a:pt x="17859" y="901899"/>
                </a:lnTo>
                <a:lnTo>
                  <a:pt x="17859" y="90189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322094" y="2857500"/>
            <a:ext cx="169665" cy="258962"/>
          </a:xfrm>
          <a:custGeom>
            <a:avLst/>
            <a:gdLst/>
            <a:ahLst/>
            <a:cxnLst/>
            <a:rect l="0" t="0" r="0" b="0"/>
            <a:pathLst>
              <a:path w="169665" h="258962">
                <a:moveTo>
                  <a:pt x="8929" y="0"/>
                </a:moveTo>
                <a:lnTo>
                  <a:pt x="17859" y="8929"/>
                </a:lnTo>
                <a:lnTo>
                  <a:pt x="17859" y="26789"/>
                </a:lnTo>
                <a:lnTo>
                  <a:pt x="8929" y="53578"/>
                </a:lnTo>
                <a:lnTo>
                  <a:pt x="8929" y="89296"/>
                </a:lnTo>
                <a:lnTo>
                  <a:pt x="8929" y="133945"/>
                </a:lnTo>
                <a:lnTo>
                  <a:pt x="0" y="178593"/>
                </a:lnTo>
                <a:lnTo>
                  <a:pt x="8929" y="214312"/>
                </a:lnTo>
                <a:lnTo>
                  <a:pt x="17859" y="250031"/>
                </a:lnTo>
                <a:lnTo>
                  <a:pt x="35719" y="258961"/>
                </a:lnTo>
                <a:lnTo>
                  <a:pt x="62508" y="258961"/>
                </a:lnTo>
                <a:lnTo>
                  <a:pt x="98226" y="241101"/>
                </a:lnTo>
                <a:lnTo>
                  <a:pt x="133945" y="214312"/>
                </a:lnTo>
                <a:lnTo>
                  <a:pt x="169664" y="178593"/>
                </a:lnTo>
                <a:lnTo>
                  <a:pt x="169664" y="178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331023" y="2661047"/>
            <a:ext cx="53580" cy="116087"/>
          </a:xfrm>
          <a:custGeom>
            <a:avLst/>
            <a:gdLst/>
            <a:ahLst/>
            <a:cxnLst/>
            <a:rect l="0" t="0" r="0" b="0"/>
            <a:pathLst>
              <a:path w="53580" h="116087">
                <a:moveTo>
                  <a:pt x="8930" y="0"/>
                </a:moveTo>
                <a:lnTo>
                  <a:pt x="8930" y="8930"/>
                </a:lnTo>
                <a:lnTo>
                  <a:pt x="0" y="17859"/>
                </a:lnTo>
                <a:lnTo>
                  <a:pt x="8930" y="35719"/>
                </a:lnTo>
                <a:lnTo>
                  <a:pt x="17860" y="53578"/>
                </a:lnTo>
                <a:lnTo>
                  <a:pt x="26790" y="71437"/>
                </a:lnTo>
                <a:lnTo>
                  <a:pt x="35719" y="98226"/>
                </a:lnTo>
                <a:lnTo>
                  <a:pt x="53579" y="116086"/>
                </a:lnTo>
                <a:lnTo>
                  <a:pt x="5357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518547" y="2884289"/>
            <a:ext cx="223243" cy="267891"/>
          </a:xfrm>
          <a:custGeom>
            <a:avLst/>
            <a:gdLst/>
            <a:ahLst/>
            <a:cxnLst/>
            <a:rect l="0" t="0" r="0" b="0"/>
            <a:pathLst>
              <a:path w="223243" h="267891">
                <a:moveTo>
                  <a:pt x="8930" y="44648"/>
                </a:moveTo>
                <a:lnTo>
                  <a:pt x="8930" y="53578"/>
                </a:lnTo>
                <a:lnTo>
                  <a:pt x="8930" y="80367"/>
                </a:lnTo>
                <a:lnTo>
                  <a:pt x="0" y="116086"/>
                </a:lnTo>
                <a:lnTo>
                  <a:pt x="0" y="151804"/>
                </a:lnTo>
                <a:lnTo>
                  <a:pt x="8930" y="178593"/>
                </a:lnTo>
                <a:lnTo>
                  <a:pt x="8930" y="205382"/>
                </a:lnTo>
                <a:lnTo>
                  <a:pt x="17859" y="214312"/>
                </a:lnTo>
                <a:lnTo>
                  <a:pt x="26789" y="214312"/>
                </a:lnTo>
                <a:lnTo>
                  <a:pt x="35719" y="187523"/>
                </a:lnTo>
                <a:lnTo>
                  <a:pt x="44648" y="151804"/>
                </a:lnTo>
                <a:lnTo>
                  <a:pt x="53578" y="116086"/>
                </a:lnTo>
                <a:lnTo>
                  <a:pt x="62508" y="62507"/>
                </a:lnTo>
                <a:lnTo>
                  <a:pt x="71437" y="26789"/>
                </a:lnTo>
                <a:lnTo>
                  <a:pt x="80367" y="0"/>
                </a:lnTo>
                <a:lnTo>
                  <a:pt x="89297" y="0"/>
                </a:lnTo>
                <a:lnTo>
                  <a:pt x="107156" y="26789"/>
                </a:lnTo>
                <a:lnTo>
                  <a:pt x="125016" y="62507"/>
                </a:lnTo>
                <a:lnTo>
                  <a:pt x="133945" y="116086"/>
                </a:lnTo>
                <a:lnTo>
                  <a:pt x="151805" y="169664"/>
                </a:lnTo>
                <a:lnTo>
                  <a:pt x="160734" y="223242"/>
                </a:lnTo>
                <a:lnTo>
                  <a:pt x="178594" y="250031"/>
                </a:lnTo>
                <a:lnTo>
                  <a:pt x="187523" y="267890"/>
                </a:lnTo>
                <a:lnTo>
                  <a:pt x="205383" y="250031"/>
                </a:lnTo>
                <a:lnTo>
                  <a:pt x="214312" y="223242"/>
                </a:lnTo>
                <a:lnTo>
                  <a:pt x="223242" y="169664"/>
                </a:lnTo>
                <a:lnTo>
                  <a:pt x="223242"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884664" y="2723555"/>
            <a:ext cx="53579" cy="446485"/>
          </a:xfrm>
          <a:custGeom>
            <a:avLst/>
            <a:gdLst/>
            <a:ahLst/>
            <a:cxnLst/>
            <a:rect l="0" t="0" r="0" b="0"/>
            <a:pathLst>
              <a:path w="53579" h="446485">
                <a:moveTo>
                  <a:pt x="17859" y="0"/>
                </a:moveTo>
                <a:lnTo>
                  <a:pt x="17859" y="17859"/>
                </a:lnTo>
                <a:lnTo>
                  <a:pt x="8930" y="62508"/>
                </a:lnTo>
                <a:lnTo>
                  <a:pt x="8930" y="125015"/>
                </a:lnTo>
                <a:lnTo>
                  <a:pt x="0" y="214312"/>
                </a:lnTo>
                <a:lnTo>
                  <a:pt x="0" y="294679"/>
                </a:lnTo>
                <a:lnTo>
                  <a:pt x="8930" y="357187"/>
                </a:lnTo>
                <a:lnTo>
                  <a:pt x="17859" y="410765"/>
                </a:lnTo>
                <a:lnTo>
                  <a:pt x="26789" y="437554"/>
                </a:lnTo>
                <a:lnTo>
                  <a:pt x="44649" y="446484"/>
                </a:lnTo>
                <a:lnTo>
                  <a:pt x="53578" y="446484"/>
                </a:lnTo>
                <a:lnTo>
                  <a:pt x="53578" y="437554"/>
                </a:lnTo>
                <a:lnTo>
                  <a:pt x="53578" y="4375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706070" y="2875359"/>
            <a:ext cx="267892" cy="17860"/>
          </a:xfrm>
          <a:custGeom>
            <a:avLst/>
            <a:gdLst/>
            <a:ahLst/>
            <a:cxnLst/>
            <a:rect l="0" t="0" r="0" b="0"/>
            <a:pathLst>
              <a:path w="267892" h="17860">
                <a:moveTo>
                  <a:pt x="0" y="0"/>
                </a:moveTo>
                <a:lnTo>
                  <a:pt x="0" y="8930"/>
                </a:lnTo>
                <a:lnTo>
                  <a:pt x="8930" y="8930"/>
                </a:lnTo>
                <a:lnTo>
                  <a:pt x="26789" y="17859"/>
                </a:lnTo>
                <a:lnTo>
                  <a:pt x="53578" y="17859"/>
                </a:lnTo>
                <a:lnTo>
                  <a:pt x="98227" y="17859"/>
                </a:lnTo>
                <a:lnTo>
                  <a:pt x="151805" y="17859"/>
                </a:lnTo>
                <a:lnTo>
                  <a:pt x="196453" y="17859"/>
                </a:lnTo>
                <a:lnTo>
                  <a:pt x="241102" y="17859"/>
                </a:lnTo>
                <a:lnTo>
                  <a:pt x="267891" y="8930"/>
                </a:lnTo>
                <a:lnTo>
                  <a:pt x="267891"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965031" y="2839640"/>
            <a:ext cx="410767" cy="383978"/>
          </a:xfrm>
          <a:custGeom>
            <a:avLst/>
            <a:gdLst/>
            <a:ahLst/>
            <a:cxnLst/>
            <a:rect l="0" t="0" r="0" b="0"/>
            <a:pathLst>
              <a:path w="410767" h="383978">
                <a:moveTo>
                  <a:pt x="8930" y="160735"/>
                </a:moveTo>
                <a:lnTo>
                  <a:pt x="0" y="169664"/>
                </a:lnTo>
                <a:lnTo>
                  <a:pt x="0" y="178594"/>
                </a:lnTo>
                <a:lnTo>
                  <a:pt x="0" y="187524"/>
                </a:lnTo>
                <a:lnTo>
                  <a:pt x="8930" y="205383"/>
                </a:lnTo>
                <a:lnTo>
                  <a:pt x="17860" y="205383"/>
                </a:lnTo>
                <a:lnTo>
                  <a:pt x="35719" y="196453"/>
                </a:lnTo>
                <a:lnTo>
                  <a:pt x="62508" y="187524"/>
                </a:lnTo>
                <a:lnTo>
                  <a:pt x="80367" y="169664"/>
                </a:lnTo>
                <a:lnTo>
                  <a:pt x="89297" y="133946"/>
                </a:lnTo>
                <a:lnTo>
                  <a:pt x="98227" y="107156"/>
                </a:lnTo>
                <a:lnTo>
                  <a:pt x="98227" y="62508"/>
                </a:lnTo>
                <a:lnTo>
                  <a:pt x="98227" y="26789"/>
                </a:lnTo>
                <a:lnTo>
                  <a:pt x="89297" y="8930"/>
                </a:lnTo>
                <a:lnTo>
                  <a:pt x="71438" y="0"/>
                </a:lnTo>
                <a:lnTo>
                  <a:pt x="53578" y="26789"/>
                </a:lnTo>
                <a:lnTo>
                  <a:pt x="44649" y="62508"/>
                </a:lnTo>
                <a:lnTo>
                  <a:pt x="26789" y="125016"/>
                </a:lnTo>
                <a:lnTo>
                  <a:pt x="17860" y="187524"/>
                </a:lnTo>
                <a:lnTo>
                  <a:pt x="8930" y="250031"/>
                </a:lnTo>
                <a:lnTo>
                  <a:pt x="17860" y="294680"/>
                </a:lnTo>
                <a:lnTo>
                  <a:pt x="26789" y="321469"/>
                </a:lnTo>
                <a:lnTo>
                  <a:pt x="44649" y="339328"/>
                </a:lnTo>
                <a:lnTo>
                  <a:pt x="71438" y="339328"/>
                </a:lnTo>
                <a:lnTo>
                  <a:pt x="98227" y="321469"/>
                </a:lnTo>
                <a:lnTo>
                  <a:pt x="116086" y="294680"/>
                </a:lnTo>
                <a:lnTo>
                  <a:pt x="133946" y="258961"/>
                </a:lnTo>
                <a:lnTo>
                  <a:pt x="151805" y="205383"/>
                </a:lnTo>
                <a:lnTo>
                  <a:pt x="160735" y="151805"/>
                </a:lnTo>
                <a:lnTo>
                  <a:pt x="160735" y="107156"/>
                </a:lnTo>
                <a:lnTo>
                  <a:pt x="169664" y="71438"/>
                </a:lnTo>
                <a:lnTo>
                  <a:pt x="178594" y="71438"/>
                </a:lnTo>
                <a:lnTo>
                  <a:pt x="187524" y="98227"/>
                </a:lnTo>
                <a:lnTo>
                  <a:pt x="205383" y="142875"/>
                </a:lnTo>
                <a:lnTo>
                  <a:pt x="214313" y="196453"/>
                </a:lnTo>
                <a:lnTo>
                  <a:pt x="223242" y="258961"/>
                </a:lnTo>
                <a:lnTo>
                  <a:pt x="241102" y="312539"/>
                </a:lnTo>
                <a:lnTo>
                  <a:pt x="250032" y="357188"/>
                </a:lnTo>
                <a:lnTo>
                  <a:pt x="258961" y="375047"/>
                </a:lnTo>
                <a:lnTo>
                  <a:pt x="267891" y="383977"/>
                </a:lnTo>
                <a:lnTo>
                  <a:pt x="276821" y="366117"/>
                </a:lnTo>
                <a:lnTo>
                  <a:pt x="285750" y="330399"/>
                </a:lnTo>
                <a:lnTo>
                  <a:pt x="285750" y="276821"/>
                </a:lnTo>
                <a:lnTo>
                  <a:pt x="294680" y="205383"/>
                </a:lnTo>
                <a:lnTo>
                  <a:pt x="303610" y="133946"/>
                </a:lnTo>
                <a:lnTo>
                  <a:pt x="312539" y="80367"/>
                </a:lnTo>
                <a:lnTo>
                  <a:pt x="330399" y="35719"/>
                </a:lnTo>
                <a:lnTo>
                  <a:pt x="357188" y="17860"/>
                </a:lnTo>
                <a:lnTo>
                  <a:pt x="375047" y="17860"/>
                </a:lnTo>
                <a:lnTo>
                  <a:pt x="392907" y="26789"/>
                </a:lnTo>
                <a:lnTo>
                  <a:pt x="401836" y="44649"/>
                </a:lnTo>
                <a:lnTo>
                  <a:pt x="410766" y="62508"/>
                </a:lnTo>
                <a:lnTo>
                  <a:pt x="410766"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429375" y="2928937"/>
            <a:ext cx="151806" cy="339329"/>
          </a:xfrm>
          <a:custGeom>
            <a:avLst/>
            <a:gdLst/>
            <a:ahLst/>
            <a:cxnLst/>
            <a:rect l="0" t="0" r="0" b="0"/>
            <a:pathLst>
              <a:path w="151806" h="339329">
                <a:moveTo>
                  <a:pt x="26789" y="17859"/>
                </a:moveTo>
                <a:lnTo>
                  <a:pt x="26789" y="26789"/>
                </a:lnTo>
                <a:lnTo>
                  <a:pt x="17859" y="35719"/>
                </a:lnTo>
                <a:lnTo>
                  <a:pt x="8930" y="62508"/>
                </a:lnTo>
                <a:lnTo>
                  <a:pt x="0" y="89297"/>
                </a:lnTo>
                <a:lnTo>
                  <a:pt x="0" y="116086"/>
                </a:lnTo>
                <a:lnTo>
                  <a:pt x="0" y="142875"/>
                </a:lnTo>
                <a:lnTo>
                  <a:pt x="8930" y="169664"/>
                </a:lnTo>
                <a:lnTo>
                  <a:pt x="26789" y="187524"/>
                </a:lnTo>
                <a:lnTo>
                  <a:pt x="44648" y="187524"/>
                </a:lnTo>
                <a:lnTo>
                  <a:pt x="71438" y="187524"/>
                </a:lnTo>
                <a:lnTo>
                  <a:pt x="89297" y="169664"/>
                </a:lnTo>
                <a:lnTo>
                  <a:pt x="107156" y="151805"/>
                </a:lnTo>
                <a:lnTo>
                  <a:pt x="125016" y="125016"/>
                </a:lnTo>
                <a:lnTo>
                  <a:pt x="133945" y="89297"/>
                </a:lnTo>
                <a:lnTo>
                  <a:pt x="133945" y="53578"/>
                </a:lnTo>
                <a:lnTo>
                  <a:pt x="133945" y="17859"/>
                </a:lnTo>
                <a:lnTo>
                  <a:pt x="125016" y="0"/>
                </a:lnTo>
                <a:lnTo>
                  <a:pt x="107156" y="0"/>
                </a:lnTo>
                <a:lnTo>
                  <a:pt x="89297" y="26789"/>
                </a:lnTo>
                <a:lnTo>
                  <a:pt x="71438" y="71438"/>
                </a:lnTo>
                <a:lnTo>
                  <a:pt x="53578" y="133945"/>
                </a:lnTo>
                <a:lnTo>
                  <a:pt x="53578" y="205383"/>
                </a:lnTo>
                <a:lnTo>
                  <a:pt x="53578" y="258961"/>
                </a:lnTo>
                <a:lnTo>
                  <a:pt x="62508" y="303609"/>
                </a:lnTo>
                <a:lnTo>
                  <a:pt x="80367" y="330399"/>
                </a:lnTo>
                <a:lnTo>
                  <a:pt x="107156" y="339328"/>
                </a:lnTo>
                <a:lnTo>
                  <a:pt x="125016" y="330399"/>
                </a:lnTo>
                <a:lnTo>
                  <a:pt x="142875" y="303609"/>
                </a:lnTo>
                <a:lnTo>
                  <a:pt x="151805" y="258961"/>
                </a:lnTo>
                <a:lnTo>
                  <a:pt x="151805"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706195" y="2607469"/>
            <a:ext cx="294681" cy="571500"/>
          </a:xfrm>
          <a:custGeom>
            <a:avLst/>
            <a:gdLst/>
            <a:ahLst/>
            <a:cxnLst/>
            <a:rect l="0" t="0" r="0" b="0"/>
            <a:pathLst>
              <a:path w="294681" h="571500">
                <a:moveTo>
                  <a:pt x="62508" y="0"/>
                </a:moveTo>
                <a:lnTo>
                  <a:pt x="53578" y="26789"/>
                </a:lnTo>
                <a:lnTo>
                  <a:pt x="44649" y="71437"/>
                </a:lnTo>
                <a:lnTo>
                  <a:pt x="26789" y="142875"/>
                </a:lnTo>
                <a:lnTo>
                  <a:pt x="8930" y="232171"/>
                </a:lnTo>
                <a:lnTo>
                  <a:pt x="0" y="321468"/>
                </a:lnTo>
                <a:lnTo>
                  <a:pt x="0" y="392906"/>
                </a:lnTo>
                <a:lnTo>
                  <a:pt x="17860" y="455413"/>
                </a:lnTo>
                <a:lnTo>
                  <a:pt x="44649" y="500062"/>
                </a:lnTo>
                <a:lnTo>
                  <a:pt x="89297" y="535781"/>
                </a:lnTo>
                <a:lnTo>
                  <a:pt x="142875" y="562570"/>
                </a:lnTo>
                <a:lnTo>
                  <a:pt x="196453" y="571499"/>
                </a:lnTo>
                <a:lnTo>
                  <a:pt x="241102" y="571499"/>
                </a:lnTo>
                <a:lnTo>
                  <a:pt x="276821" y="562570"/>
                </a:lnTo>
                <a:lnTo>
                  <a:pt x="294680" y="526851"/>
                </a:lnTo>
                <a:lnTo>
                  <a:pt x="294680" y="482202"/>
                </a:lnTo>
                <a:lnTo>
                  <a:pt x="294680" y="4822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482953" y="2723555"/>
            <a:ext cx="571501" cy="80367"/>
          </a:xfrm>
          <a:custGeom>
            <a:avLst/>
            <a:gdLst/>
            <a:ahLst/>
            <a:cxnLst/>
            <a:rect l="0" t="0" r="0" b="0"/>
            <a:pathLst>
              <a:path w="571501" h="80367">
                <a:moveTo>
                  <a:pt x="0" y="80366"/>
                </a:moveTo>
                <a:lnTo>
                  <a:pt x="35719" y="80366"/>
                </a:lnTo>
                <a:lnTo>
                  <a:pt x="107156" y="71437"/>
                </a:lnTo>
                <a:lnTo>
                  <a:pt x="196453" y="53578"/>
                </a:lnTo>
                <a:lnTo>
                  <a:pt x="312539" y="44648"/>
                </a:lnTo>
                <a:lnTo>
                  <a:pt x="419695" y="35718"/>
                </a:lnTo>
                <a:lnTo>
                  <a:pt x="508992" y="17859"/>
                </a:lnTo>
                <a:lnTo>
                  <a:pt x="571500" y="0"/>
                </a:lnTo>
                <a:lnTo>
                  <a:pt x="57150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946672" y="2303859"/>
            <a:ext cx="321470" cy="339330"/>
          </a:xfrm>
          <a:custGeom>
            <a:avLst/>
            <a:gdLst/>
            <a:ahLst/>
            <a:cxnLst/>
            <a:rect l="0" t="0" r="0" b="0"/>
            <a:pathLst>
              <a:path w="321470" h="339330">
                <a:moveTo>
                  <a:pt x="35719" y="26789"/>
                </a:moveTo>
                <a:lnTo>
                  <a:pt x="26789" y="26789"/>
                </a:lnTo>
                <a:lnTo>
                  <a:pt x="17859" y="17860"/>
                </a:lnTo>
                <a:lnTo>
                  <a:pt x="8930" y="8930"/>
                </a:lnTo>
                <a:lnTo>
                  <a:pt x="0" y="0"/>
                </a:lnTo>
                <a:lnTo>
                  <a:pt x="0" y="0"/>
                </a:lnTo>
                <a:lnTo>
                  <a:pt x="0" y="0"/>
                </a:lnTo>
                <a:lnTo>
                  <a:pt x="8930" y="17860"/>
                </a:lnTo>
                <a:lnTo>
                  <a:pt x="26789" y="53578"/>
                </a:lnTo>
                <a:lnTo>
                  <a:pt x="53578" y="98227"/>
                </a:lnTo>
                <a:lnTo>
                  <a:pt x="80367" y="151805"/>
                </a:lnTo>
                <a:lnTo>
                  <a:pt x="116086" y="205383"/>
                </a:lnTo>
                <a:lnTo>
                  <a:pt x="160734" y="258961"/>
                </a:lnTo>
                <a:lnTo>
                  <a:pt x="196453" y="294680"/>
                </a:lnTo>
                <a:lnTo>
                  <a:pt x="232172" y="321469"/>
                </a:lnTo>
                <a:lnTo>
                  <a:pt x="267891" y="339329"/>
                </a:lnTo>
                <a:lnTo>
                  <a:pt x="303609" y="339329"/>
                </a:lnTo>
                <a:lnTo>
                  <a:pt x="321469" y="321469"/>
                </a:lnTo>
                <a:lnTo>
                  <a:pt x="32146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973461" y="2384226"/>
            <a:ext cx="160735" cy="357189"/>
          </a:xfrm>
          <a:custGeom>
            <a:avLst/>
            <a:gdLst/>
            <a:ahLst/>
            <a:cxnLst/>
            <a:rect l="0" t="0" r="0" b="0"/>
            <a:pathLst>
              <a:path w="160735" h="357189">
                <a:moveTo>
                  <a:pt x="160734" y="0"/>
                </a:moveTo>
                <a:lnTo>
                  <a:pt x="151805" y="26789"/>
                </a:lnTo>
                <a:lnTo>
                  <a:pt x="133945" y="62508"/>
                </a:lnTo>
                <a:lnTo>
                  <a:pt x="107156" y="125016"/>
                </a:lnTo>
                <a:lnTo>
                  <a:pt x="71437" y="196454"/>
                </a:lnTo>
                <a:lnTo>
                  <a:pt x="35719" y="267891"/>
                </a:lnTo>
                <a:lnTo>
                  <a:pt x="17859" y="330399"/>
                </a:lnTo>
                <a:lnTo>
                  <a:pt x="0" y="357188"/>
                </a:lnTo>
                <a:lnTo>
                  <a:pt x="0"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143125" y="2357437"/>
            <a:ext cx="419696" cy="294681"/>
          </a:xfrm>
          <a:custGeom>
            <a:avLst/>
            <a:gdLst/>
            <a:ahLst/>
            <a:cxnLst/>
            <a:rect l="0" t="0" r="0" b="0"/>
            <a:pathLst>
              <a:path w="419696" h="294681">
                <a:moveTo>
                  <a:pt x="0" y="0"/>
                </a:moveTo>
                <a:lnTo>
                  <a:pt x="0" y="0"/>
                </a:lnTo>
                <a:lnTo>
                  <a:pt x="8930" y="8930"/>
                </a:lnTo>
                <a:lnTo>
                  <a:pt x="26789" y="8930"/>
                </a:lnTo>
                <a:lnTo>
                  <a:pt x="44648" y="17860"/>
                </a:lnTo>
                <a:lnTo>
                  <a:pt x="71438" y="26789"/>
                </a:lnTo>
                <a:lnTo>
                  <a:pt x="98227" y="44649"/>
                </a:lnTo>
                <a:lnTo>
                  <a:pt x="125016" y="71438"/>
                </a:lnTo>
                <a:lnTo>
                  <a:pt x="160734" y="107157"/>
                </a:lnTo>
                <a:lnTo>
                  <a:pt x="187523" y="142876"/>
                </a:lnTo>
                <a:lnTo>
                  <a:pt x="223242" y="187524"/>
                </a:lnTo>
                <a:lnTo>
                  <a:pt x="267891" y="232172"/>
                </a:lnTo>
                <a:lnTo>
                  <a:pt x="303609" y="267891"/>
                </a:lnTo>
                <a:lnTo>
                  <a:pt x="348258" y="285751"/>
                </a:lnTo>
                <a:lnTo>
                  <a:pt x="383977" y="294680"/>
                </a:lnTo>
                <a:lnTo>
                  <a:pt x="419695" y="276821"/>
                </a:lnTo>
                <a:lnTo>
                  <a:pt x="419695"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2294930" y="2303859"/>
            <a:ext cx="151805" cy="383978"/>
          </a:xfrm>
          <a:custGeom>
            <a:avLst/>
            <a:gdLst/>
            <a:ahLst/>
            <a:cxnLst/>
            <a:rect l="0" t="0" r="0" b="0"/>
            <a:pathLst>
              <a:path w="151805" h="383978">
                <a:moveTo>
                  <a:pt x="151804" y="0"/>
                </a:moveTo>
                <a:lnTo>
                  <a:pt x="142875" y="8930"/>
                </a:lnTo>
                <a:lnTo>
                  <a:pt x="133945" y="26789"/>
                </a:lnTo>
                <a:lnTo>
                  <a:pt x="125015" y="62508"/>
                </a:lnTo>
                <a:lnTo>
                  <a:pt x="98226" y="116086"/>
                </a:lnTo>
                <a:lnTo>
                  <a:pt x="71437" y="187524"/>
                </a:lnTo>
                <a:lnTo>
                  <a:pt x="44648" y="267891"/>
                </a:lnTo>
                <a:lnTo>
                  <a:pt x="17859" y="330399"/>
                </a:lnTo>
                <a:lnTo>
                  <a:pt x="8929" y="383977"/>
                </a:lnTo>
                <a:lnTo>
                  <a:pt x="0" y="383977"/>
                </a:lnTo>
                <a:lnTo>
                  <a:pt x="0"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68" name="Freeform 7167"/>
          <p:cNvSpPr/>
          <p:nvPr/>
        </p:nvSpPr>
        <p:spPr bwMode="auto">
          <a:xfrm>
            <a:off x="1000125" y="2348508"/>
            <a:ext cx="857251" cy="89297"/>
          </a:xfrm>
          <a:custGeom>
            <a:avLst/>
            <a:gdLst/>
            <a:ahLst/>
            <a:cxnLst/>
            <a:rect l="0" t="0" r="0" b="0"/>
            <a:pathLst>
              <a:path w="857251" h="89297">
                <a:moveTo>
                  <a:pt x="0" y="35718"/>
                </a:moveTo>
                <a:lnTo>
                  <a:pt x="0" y="35718"/>
                </a:lnTo>
                <a:lnTo>
                  <a:pt x="0" y="26789"/>
                </a:lnTo>
                <a:lnTo>
                  <a:pt x="8930" y="17859"/>
                </a:lnTo>
                <a:lnTo>
                  <a:pt x="8930" y="8929"/>
                </a:lnTo>
                <a:lnTo>
                  <a:pt x="17859" y="8929"/>
                </a:lnTo>
                <a:lnTo>
                  <a:pt x="35719" y="0"/>
                </a:lnTo>
                <a:lnTo>
                  <a:pt x="44649" y="8929"/>
                </a:lnTo>
                <a:lnTo>
                  <a:pt x="71438" y="8929"/>
                </a:lnTo>
                <a:lnTo>
                  <a:pt x="98227" y="26789"/>
                </a:lnTo>
                <a:lnTo>
                  <a:pt x="125016" y="35718"/>
                </a:lnTo>
                <a:lnTo>
                  <a:pt x="169664" y="53578"/>
                </a:lnTo>
                <a:lnTo>
                  <a:pt x="214313" y="62507"/>
                </a:lnTo>
                <a:lnTo>
                  <a:pt x="258961" y="71437"/>
                </a:lnTo>
                <a:lnTo>
                  <a:pt x="312539" y="80367"/>
                </a:lnTo>
                <a:lnTo>
                  <a:pt x="366117" y="89296"/>
                </a:lnTo>
                <a:lnTo>
                  <a:pt x="428625" y="89296"/>
                </a:lnTo>
                <a:lnTo>
                  <a:pt x="491133" y="80367"/>
                </a:lnTo>
                <a:lnTo>
                  <a:pt x="544711" y="80367"/>
                </a:lnTo>
                <a:lnTo>
                  <a:pt x="607219" y="71437"/>
                </a:lnTo>
                <a:lnTo>
                  <a:pt x="669727" y="71437"/>
                </a:lnTo>
                <a:lnTo>
                  <a:pt x="732234" y="62507"/>
                </a:lnTo>
                <a:lnTo>
                  <a:pt x="794742" y="62507"/>
                </a:lnTo>
                <a:lnTo>
                  <a:pt x="857250" y="53578"/>
                </a:lnTo>
                <a:lnTo>
                  <a:pt x="85725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69" name="Freeform 7168"/>
          <p:cNvSpPr/>
          <p:nvPr/>
        </p:nvSpPr>
        <p:spPr bwMode="auto">
          <a:xfrm>
            <a:off x="1143000" y="2527102"/>
            <a:ext cx="651868" cy="62508"/>
          </a:xfrm>
          <a:custGeom>
            <a:avLst/>
            <a:gdLst/>
            <a:ahLst/>
            <a:cxnLst/>
            <a:rect l="0" t="0" r="0" b="0"/>
            <a:pathLst>
              <a:path w="651868" h="62508">
                <a:moveTo>
                  <a:pt x="651867" y="62507"/>
                </a:moveTo>
                <a:lnTo>
                  <a:pt x="642938" y="62507"/>
                </a:lnTo>
                <a:lnTo>
                  <a:pt x="642938" y="53578"/>
                </a:lnTo>
                <a:lnTo>
                  <a:pt x="642938" y="53578"/>
                </a:lnTo>
                <a:lnTo>
                  <a:pt x="634008" y="53578"/>
                </a:lnTo>
                <a:lnTo>
                  <a:pt x="634008" y="44648"/>
                </a:lnTo>
                <a:lnTo>
                  <a:pt x="625078" y="44648"/>
                </a:lnTo>
                <a:lnTo>
                  <a:pt x="616148" y="35718"/>
                </a:lnTo>
                <a:lnTo>
                  <a:pt x="598289" y="35718"/>
                </a:lnTo>
                <a:lnTo>
                  <a:pt x="589359" y="35718"/>
                </a:lnTo>
                <a:lnTo>
                  <a:pt x="571500" y="35718"/>
                </a:lnTo>
                <a:lnTo>
                  <a:pt x="553641" y="35718"/>
                </a:lnTo>
                <a:lnTo>
                  <a:pt x="535781" y="26789"/>
                </a:lnTo>
                <a:lnTo>
                  <a:pt x="517922" y="26789"/>
                </a:lnTo>
                <a:lnTo>
                  <a:pt x="491133" y="17859"/>
                </a:lnTo>
                <a:lnTo>
                  <a:pt x="464344" y="17859"/>
                </a:lnTo>
                <a:lnTo>
                  <a:pt x="428625" y="17859"/>
                </a:lnTo>
                <a:lnTo>
                  <a:pt x="392906" y="8929"/>
                </a:lnTo>
                <a:lnTo>
                  <a:pt x="357188" y="8929"/>
                </a:lnTo>
                <a:lnTo>
                  <a:pt x="321469" y="0"/>
                </a:lnTo>
                <a:lnTo>
                  <a:pt x="276820" y="8929"/>
                </a:lnTo>
                <a:lnTo>
                  <a:pt x="241102" y="8929"/>
                </a:lnTo>
                <a:lnTo>
                  <a:pt x="196453" y="8929"/>
                </a:lnTo>
                <a:lnTo>
                  <a:pt x="160734" y="8929"/>
                </a:lnTo>
                <a:lnTo>
                  <a:pt x="116086" y="17859"/>
                </a:lnTo>
                <a:lnTo>
                  <a:pt x="80367" y="17859"/>
                </a:lnTo>
                <a:lnTo>
                  <a:pt x="35719"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1" name="Freeform 7170"/>
          <p:cNvSpPr/>
          <p:nvPr/>
        </p:nvSpPr>
        <p:spPr bwMode="auto">
          <a:xfrm>
            <a:off x="848320" y="2536031"/>
            <a:ext cx="1178720" cy="437556"/>
          </a:xfrm>
          <a:custGeom>
            <a:avLst/>
            <a:gdLst/>
            <a:ahLst/>
            <a:cxnLst/>
            <a:rect l="0" t="0" r="0" b="0"/>
            <a:pathLst>
              <a:path w="1178720" h="437556">
                <a:moveTo>
                  <a:pt x="223243" y="17860"/>
                </a:moveTo>
                <a:lnTo>
                  <a:pt x="187524" y="35719"/>
                </a:lnTo>
                <a:lnTo>
                  <a:pt x="151805" y="44649"/>
                </a:lnTo>
                <a:lnTo>
                  <a:pt x="116086" y="62508"/>
                </a:lnTo>
                <a:lnTo>
                  <a:pt x="89297" y="89297"/>
                </a:lnTo>
                <a:lnTo>
                  <a:pt x="62508" y="116086"/>
                </a:lnTo>
                <a:lnTo>
                  <a:pt x="44649" y="142875"/>
                </a:lnTo>
                <a:lnTo>
                  <a:pt x="26789" y="178594"/>
                </a:lnTo>
                <a:lnTo>
                  <a:pt x="17860" y="205383"/>
                </a:lnTo>
                <a:lnTo>
                  <a:pt x="8930" y="232172"/>
                </a:lnTo>
                <a:lnTo>
                  <a:pt x="0" y="250032"/>
                </a:lnTo>
                <a:lnTo>
                  <a:pt x="0" y="276820"/>
                </a:lnTo>
                <a:lnTo>
                  <a:pt x="0" y="294680"/>
                </a:lnTo>
                <a:lnTo>
                  <a:pt x="8930" y="321469"/>
                </a:lnTo>
                <a:lnTo>
                  <a:pt x="17860" y="339328"/>
                </a:lnTo>
                <a:lnTo>
                  <a:pt x="26789" y="357187"/>
                </a:lnTo>
                <a:lnTo>
                  <a:pt x="53579" y="383976"/>
                </a:lnTo>
                <a:lnTo>
                  <a:pt x="80368" y="392906"/>
                </a:lnTo>
                <a:lnTo>
                  <a:pt x="107157" y="410765"/>
                </a:lnTo>
                <a:lnTo>
                  <a:pt x="151805" y="419695"/>
                </a:lnTo>
                <a:lnTo>
                  <a:pt x="196454" y="428625"/>
                </a:lnTo>
                <a:lnTo>
                  <a:pt x="241102" y="437555"/>
                </a:lnTo>
                <a:lnTo>
                  <a:pt x="294680" y="437555"/>
                </a:lnTo>
                <a:lnTo>
                  <a:pt x="348258" y="437555"/>
                </a:lnTo>
                <a:lnTo>
                  <a:pt x="401836" y="437555"/>
                </a:lnTo>
                <a:lnTo>
                  <a:pt x="455414" y="437555"/>
                </a:lnTo>
                <a:lnTo>
                  <a:pt x="508993" y="428625"/>
                </a:lnTo>
                <a:lnTo>
                  <a:pt x="562571" y="428625"/>
                </a:lnTo>
                <a:lnTo>
                  <a:pt x="625078" y="419695"/>
                </a:lnTo>
                <a:lnTo>
                  <a:pt x="678657" y="419695"/>
                </a:lnTo>
                <a:lnTo>
                  <a:pt x="723305" y="410765"/>
                </a:lnTo>
                <a:lnTo>
                  <a:pt x="776883" y="410765"/>
                </a:lnTo>
                <a:lnTo>
                  <a:pt x="830461" y="410765"/>
                </a:lnTo>
                <a:lnTo>
                  <a:pt x="875110" y="410765"/>
                </a:lnTo>
                <a:lnTo>
                  <a:pt x="919758" y="401836"/>
                </a:lnTo>
                <a:lnTo>
                  <a:pt x="964407" y="401836"/>
                </a:lnTo>
                <a:lnTo>
                  <a:pt x="1000125" y="392906"/>
                </a:lnTo>
                <a:lnTo>
                  <a:pt x="1035844" y="383976"/>
                </a:lnTo>
                <a:lnTo>
                  <a:pt x="1071563" y="375047"/>
                </a:lnTo>
                <a:lnTo>
                  <a:pt x="1098352" y="366117"/>
                </a:lnTo>
                <a:lnTo>
                  <a:pt x="1125141" y="357187"/>
                </a:lnTo>
                <a:lnTo>
                  <a:pt x="1151930" y="348258"/>
                </a:lnTo>
                <a:lnTo>
                  <a:pt x="1169789" y="339328"/>
                </a:lnTo>
                <a:lnTo>
                  <a:pt x="1178719" y="321469"/>
                </a:lnTo>
                <a:lnTo>
                  <a:pt x="1178719" y="303609"/>
                </a:lnTo>
                <a:lnTo>
                  <a:pt x="1169789" y="276820"/>
                </a:lnTo>
                <a:lnTo>
                  <a:pt x="1160860" y="258961"/>
                </a:lnTo>
                <a:lnTo>
                  <a:pt x="1143000" y="223242"/>
                </a:lnTo>
                <a:lnTo>
                  <a:pt x="1116211" y="196453"/>
                </a:lnTo>
                <a:lnTo>
                  <a:pt x="1089422" y="160735"/>
                </a:lnTo>
                <a:lnTo>
                  <a:pt x="1062633" y="125016"/>
                </a:lnTo>
                <a:lnTo>
                  <a:pt x="1026914" y="98227"/>
                </a:lnTo>
                <a:lnTo>
                  <a:pt x="982266" y="71438"/>
                </a:lnTo>
                <a:lnTo>
                  <a:pt x="937618" y="44649"/>
                </a:lnTo>
                <a:lnTo>
                  <a:pt x="884039" y="26789"/>
                </a:lnTo>
                <a:lnTo>
                  <a:pt x="821532" y="17860"/>
                </a:lnTo>
                <a:lnTo>
                  <a:pt x="759024" y="0"/>
                </a:lnTo>
                <a:lnTo>
                  <a:pt x="7590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2" name="Freeform 7171"/>
          <p:cNvSpPr/>
          <p:nvPr/>
        </p:nvSpPr>
        <p:spPr bwMode="auto">
          <a:xfrm>
            <a:off x="714375" y="2866429"/>
            <a:ext cx="1687712" cy="687587"/>
          </a:xfrm>
          <a:custGeom>
            <a:avLst/>
            <a:gdLst/>
            <a:ahLst/>
            <a:cxnLst/>
            <a:rect l="0" t="0" r="0" b="0"/>
            <a:pathLst>
              <a:path w="1687712" h="687587">
                <a:moveTo>
                  <a:pt x="1339453" y="178594"/>
                </a:moveTo>
                <a:lnTo>
                  <a:pt x="1339453" y="169664"/>
                </a:lnTo>
                <a:lnTo>
                  <a:pt x="1339453" y="160735"/>
                </a:lnTo>
                <a:lnTo>
                  <a:pt x="1339453" y="160735"/>
                </a:lnTo>
                <a:lnTo>
                  <a:pt x="1330523" y="142875"/>
                </a:lnTo>
                <a:lnTo>
                  <a:pt x="1330523" y="142875"/>
                </a:lnTo>
                <a:lnTo>
                  <a:pt x="1330523" y="133946"/>
                </a:lnTo>
                <a:lnTo>
                  <a:pt x="1321594" y="125016"/>
                </a:lnTo>
                <a:lnTo>
                  <a:pt x="1312664" y="116086"/>
                </a:lnTo>
                <a:lnTo>
                  <a:pt x="1303734" y="116086"/>
                </a:lnTo>
                <a:lnTo>
                  <a:pt x="1303734" y="107157"/>
                </a:lnTo>
                <a:lnTo>
                  <a:pt x="1285875" y="98227"/>
                </a:lnTo>
                <a:lnTo>
                  <a:pt x="1276945" y="98227"/>
                </a:lnTo>
                <a:lnTo>
                  <a:pt x="1259086" y="98227"/>
                </a:lnTo>
                <a:lnTo>
                  <a:pt x="1250156" y="89297"/>
                </a:lnTo>
                <a:lnTo>
                  <a:pt x="1223367" y="89297"/>
                </a:lnTo>
                <a:lnTo>
                  <a:pt x="1205508" y="89297"/>
                </a:lnTo>
                <a:lnTo>
                  <a:pt x="1178719" y="89297"/>
                </a:lnTo>
                <a:lnTo>
                  <a:pt x="1160859" y="89297"/>
                </a:lnTo>
                <a:lnTo>
                  <a:pt x="1134070" y="80367"/>
                </a:lnTo>
                <a:lnTo>
                  <a:pt x="1107281" y="80367"/>
                </a:lnTo>
                <a:lnTo>
                  <a:pt x="1080492" y="71438"/>
                </a:lnTo>
                <a:lnTo>
                  <a:pt x="1044773" y="71438"/>
                </a:lnTo>
                <a:lnTo>
                  <a:pt x="1017984" y="62508"/>
                </a:lnTo>
                <a:lnTo>
                  <a:pt x="991195" y="53578"/>
                </a:lnTo>
                <a:lnTo>
                  <a:pt x="955477" y="53578"/>
                </a:lnTo>
                <a:lnTo>
                  <a:pt x="919758" y="44649"/>
                </a:lnTo>
                <a:lnTo>
                  <a:pt x="892969" y="35719"/>
                </a:lnTo>
                <a:lnTo>
                  <a:pt x="857250" y="35719"/>
                </a:lnTo>
                <a:lnTo>
                  <a:pt x="821531" y="26789"/>
                </a:lnTo>
                <a:lnTo>
                  <a:pt x="785813" y="26789"/>
                </a:lnTo>
                <a:lnTo>
                  <a:pt x="750094" y="26789"/>
                </a:lnTo>
                <a:lnTo>
                  <a:pt x="714375" y="17860"/>
                </a:lnTo>
                <a:lnTo>
                  <a:pt x="678656" y="17860"/>
                </a:lnTo>
                <a:lnTo>
                  <a:pt x="642938" y="8930"/>
                </a:lnTo>
                <a:lnTo>
                  <a:pt x="607219" y="0"/>
                </a:lnTo>
                <a:lnTo>
                  <a:pt x="571500" y="0"/>
                </a:lnTo>
                <a:lnTo>
                  <a:pt x="544711" y="0"/>
                </a:lnTo>
                <a:lnTo>
                  <a:pt x="508992" y="0"/>
                </a:lnTo>
                <a:lnTo>
                  <a:pt x="473274" y="0"/>
                </a:lnTo>
                <a:lnTo>
                  <a:pt x="437555" y="8930"/>
                </a:lnTo>
                <a:lnTo>
                  <a:pt x="410766" y="26789"/>
                </a:lnTo>
                <a:lnTo>
                  <a:pt x="375047" y="44649"/>
                </a:lnTo>
                <a:lnTo>
                  <a:pt x="339328" y="62508"/>
                </a:lnTo>
                <a:lnTo>
                  <a:pt x="312539" y="80367"/>
                </a:lnTo>
                <a:lnTo>
                  <a:pt x="276820" y="98227"/>
                </a:lnTo>
                <a:lnTo>
                  <a:pt x="250031" y="116086"/>
                </a:lnTo>
                <a:lnTo>
                  <a:pt x="214313" y="133946"/>
                </a:lnTo>
                <a:lnTo>
                  <a:pt x="187524" y="160735"/>
                </a:lnTo>
                <a:lnTo>
                  <a:pt x="151805" y="178594"/>
                </a:lnTo>
                <a:lnTo>
                  <a:pt x="125016" y="205383"/>
                </a:lnTo>
                <a:lnTo>
                  <a:pt x="89297" y="232172"/>
                </a:lnTo>
                <a:lnTo>
                  <a:pt x="62508" y="258961"/>
                </a:lnTo>
                <a:lnTo>
                  <a:pt x="35719" y="276821"/>
                </a:lnTo>
                <a:lnTo>
                  <a:pt x="17859" y="312539"/>
                </a:lnTo>
                <a:lnTo>
                  <a:pt x="8930" y="339328"/>
                </a:lnTo>
                <a:lnTo>
                  <a:pt x="0" y="366117"/>
                </a:lnTo>
                <a:lnTo>
                  <a:pt x="0" y="392907"/>
                </a:lnTo>
                <a:lnTo>
                  <a:pt x="0" y="428625"/>
                </a:lnTo>
                <a:lnTo>
                  <a:pt x="8930" y="455414"/>
                </a:lnTo>
                <a:lnTo>
                  <a:pt x="26789" y="482203"/>
                </a:lnTo>
                <a:lnTo>
                  <a:pt x="44649" y="508992"/>
                </a:lnTo>
                <a:lnTo>
                  <a:pt x="71438" y="535782"/>
                </a:lnTo>
                <a:lnTo>
                  <a:pt x="98227" y="553641"/>
                </a:lnTo>
                <a:lnTo>
                  <a:pt x="133945" y="580430"/>
                </a:lnTo>
                <a:lnTo>
                  <a:pt x="169664" y="598289"/>
                </a:lnTo>
                <a:lnTo>
                  <a:pt x="214313" y="616149"/>
                </a:lnTo>
                <a:lnTo>
                  <a:pt x="258961" y="634008"/>
                </a:lnTo>
                <a:lnTo>
                  <a:pt x="303609" y="651867"/>
                </a:lnTo>
                <a:lnTo>
                  <a:pt x="357188" y="669727"/>
                </a:lnTo>
                <a:lnTo>
                  <a:pt x="419695" y="678657"/>
                </a:lnTo>
                <a:lnTo>
                  <a:pt x="482203" y="687586"/>
                </a:lnTo>
                <a:lnTo>
                  <a:pt x="553641" y="687586"/>
                </a:lnTo>
                <a:lnTo>
                  <a:pt x="625078" y="687586"/>
                </a:lnTo>
                <a:lnTo>
                  <a:pt x="705445" y="678657"/>
                </a:lnTo>
                <a:lnTo>
                  <a:pt x="785813" y="669727"/>
                </a:lnTo>
                <a:lnTo>
                  <a:pt x="866180" y="660797"/>
                </a:lnTo>
                <a:lnTo>
                  <a:pt x="955477" y="651867"/>
                </a:lnTo>
                <a:lnTo>
                  <a:pt x="1044773" y="634008"/>
                </a:lnTo>
                <a:lnTo>
                  <a:pt x="1134070" y="616149"/>
                </a:lnTo>
                <a:lnTo>
                  <a:pt x="1223367" y="598289"/>
                </a:lnTo>
                <a:lnTo>
                  <a:pt x="1303734" y="580430"/>
                </a:lnTo>
                <a:lnTo>
                  <a:pt x="1375172" y="562571"/>
                </a:lnTo>
                <a:lnTo>
                  <a:pt x="1446609" y="535782"/>
                </a:lnTo>
                <a:lnTo>
                  <a:pt x="1500188" y="508992"/>
                </a:lnTo>
                <a:lnTo>
                  <a:pt x="1553766" y="482203"/>
                </a:lnTo>
                <a:lnTo>
                  <a:pt x="1589484" y="446485"/>
                </a:lnTo>
                <a:lnTo>
                  <a:pt x="1625203" y="410766"/>
                </a:lnTo>
                <a:lnTo>
                  <a:pt x="1651992" y="366117"/>
                </a:lnTo>
                <a:lnTo>
                  <a:pt x="1669852" y="321469"/>
                </a:lnTo>
                <a:lnTo>
                  <a:pt x="1687711" y="285750"/>
                </a:lnTo>
                <a:lnTo>
                  <a:pt x="1687711" y="241102"/>
                </a:lnTo>
                <a:lnTo>
                  <a:pt x="1678781" y="205383"/>
                </a:lnTo>
                <a:lnTo>
                  <a:pt x="1660922" y="160735"/>
                </a:lnTo>
                <a:lnTo>
                  <a:pt x="1634133" y="133946"/>
                </a:lnTo>
                <a:lnTo>
                  <a:pt x="1589484" y="107157"/>
                </a:lnTo>
                <a:lnTo>
                  <a:pt x="1535906" y="89297"/>
                </a:lnTo>
                <a:lnTo>
                  <a:pt x="1473398" y="80367"/>
                </a:lnTo>
                <a:lnTo>
                  <a:pt x="1401961" y="71438"/>
                </a:lnTo>
                <a:lnTo>
                  <a:pt x="1330523" y="80367"/>
                </a:lnTo>
                <a:lnTo>
                  <a:pt x="1250156" y="98227"/>
                </a:lnTo>
                <a:lnTo>
                  <a:pt x="1160859" y="116086"/>
                </a:lnTo>
                <a:lnTo>
                  <a:pt x="1160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3" name="Freeform 7172"/>
          <p:cNvSpPr/>
          <p:nvPr/>
        </p:nvSpPr>
        <p:spPr bwMode="auto">
          <a:xfrm>
            <a:off x="1848445" y="3152179"/>
            <a:ext cx="1312665" cy="53579"/>
          </a:xfrm>
          <a:custGeom>
            <a:avLst/>
            <a:gdLst/>
            <a:ahLst/>
            <a:cxnLst/>
            <a:rect l="0" t="0" r="0" b="0"/>
            <a:pathLst>
              <a:path w="1312665" h="53579">
                <a:moveTo>
                  <a:pt x="26789" y="8930"/>
                </a:moveTo>
                <a:lnTo>
                  <a:pt x="17860" y="8930"/>
                </a:lnTo>
                <a:lnTo>
                  <a:pt x="8930" y="8930"/>
                </a:lnTo>
                <a:lnTo>
                  <a:pt x="0" y="8930"/>
                </a:lnTo>
                <a:lnTo>
                  <a:pt x="0" y="0"/>
                </a:lnTo>
                <a:lnTo>
                  <a:pt x="8930" y="0"/>
                </a:lnTo>
                <a:lnTo>
                  <a:pt x="35719" y="0"/>
                </a:lnTo>
                <a:lnTo>
                  <a:pt x="62508" y="0"/>
                </a:lnTo>
                <a:lnTo>
                  <a:pt x="107157" y="0"/>
                </a:lnTo>
                <a:lnTo>
                  <a:pt x="151805" y="0"/>
                </a:lnTo>
                <a:lnTo>
                  <a:pt x="205383" y="8930"/>
                </a:lnTo>
                <a:lnTo>
                  <a:pt x="267891" y="17860"/>
                </a:lnTo>
                <a:lnTo>
                  <a:pt x="330399" y="26789"/>
                </a:lnTo>
                <a:lnTo>
                  <a:pt x="401836" y="35719"/>
                </a:lnTo>
                <a:lnTo>
                  <a:pt x="482203" y="44649"/>
                </a:lnTo>
                <a:lnTo>
                  <a:pt x="571500" y="53578"/>
                </a:lnTo>
                <a:lnTo>
                  <a:pt x="678657" y="53578"/>
                </a:lnTo>
                <a:lnTo>
                  <a:pt x="785813" y="53578"/>
                </a:lnTo>
                <a:lnTo>
                  <a:pt x="910828" y="44649"/>
                </a:lnTo>
                <a:lnTo>
                  <a:pt x="1026914" y="35719"/>
                </a:lnTo>
                <a:lnTo>
                  <a:pt x="1134071" y="35719"/>
                </a:lnTo>
                <a:lnTo>
                  <a:pt x="1232297" y="35719"/>
                </a:lnTo>
                <a:lnTo>
                  <a:pt x="1285875" y="44649"/>
                </a:lnTo>
                <a:lnTo>
                  <a:pt x="1312664" y="53578"/>
                </a:lnTo>
                <a:lnTo>
                  <a:pt x="131266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4" name="Freeform 7173"/>
          <p:cNvSpPr/>
          <p:nvPr/>
        </p:nvSpPr>
        <p:spPr bwMode="auto">
          <a:xfrm>
            <a:off x="3259336" y="3062882"/>
            <a:ext cx="62509" cy="482205"/>
          </a:xfrm>
          <a:custGeom>
            <a:avLst/>
            <a:gdLst/>
            <a:ahLst/>
            <a:cxnLst/>
            <a:rect l="0" t="0" r="0" b="0"/>
            <a:pathLst>
              <a:path w="62509" h="482205">
                <a:moveTo>
                  <a:pt x="0" y="8930"/>
                </a:moveTo>
                <a:lnTo>
                  <a:pt x="0" y="0"/>
                </a:lnTo>
                <a:lnTo>
                  <a:pt x="0" y="0"/>
                </a:lnTo>
                <a:lnTo>
                  <a:pt x="8930" y="0"/>
                </a:lnTo>
                <a:lnTo>
                  <a:pt x="8930" y="17860"/>
                </a:lnTo>
                <a:lnTo>
                  <a:pt x="8930" y="44649"/>
                </a:lnTo>
                <a:lnTo>
                  <a:pt x="17859" y="89297"/>
                </a:lnTo>
                <a:lnTo>
                  <a:pt x="17859" y="160735"/>
                </a:lnTo>
                <a:lnTo>
                  <a:pt x="17859" y="241102"/>
                </a:lnTo>
                <a:lnTo>
                  <a:pt x="26789" y="330399"/>
                </a:lnTo>
                <a:lnTo>
                  <a:pt x="26789" y="401836"/>
                </a:lnTo>
                <a:lnTo>
                  <a:pt x="35719" y="446485"/>
                </a:lnTo>
                <a:lnTo>
                  <a:pt x="44648" y="482204"/>
                </a:lnTo>
                <a:lnTo>
                  <a:pt x="53578" y="482204"/>
                </a:lnTo>
                <a:lnTo>
                  <a:pt x="62508" y="464344"/>
                </a:lnTo>
                <a:lnTo>
                  <a:pt x="62508" y="419696"/>
                </a:lnTo>
                <a:lnTo>
                  <a:pt x="62508"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5" name="Freeform 7174"/>
          <p:cNvSpPr/>
          <p:nvPr/>
        </p:nvSpPr>
        <p:spPr bwMode="auto">
          <a:xfrm>
            <a:off x="3366492" y="3045023"/>
            <a:ext cx="80368" cy="544712"/>
          </a:xfrm>
          <a:custGeom>
            <a:avLst/>
            <a:gdLst/>
            <a:ahLst/>
            <a:cxnLst/>
            <a:rect l="0" t="0" r="0" b="0"/>
            <a:pathLst>
              <a:path w="80368" h="544712">
                <a:moveTo>
                  <a:pt x="53578" y="0"/>
                </a:moveTo>
                <a:lnTo>
                  <a:pt x="53578" y="0"/>
                </a:lnTo>
                <a:lnTo>
                  <a:pt x="53578" y="8930"/>
                </a:lnTo>
                <a:lnTo>
                  <a:pt x="53578" y="17859"/>
                </a:lnTo>
                <a:lnTo>
                  <a:pt x="62508" y="35719"/>
                </a:lnTo>
                <a:lnTo>
                  <a:pt x="62508" y="71438"/>
                </a:lnTo>
                <a:lnTo>
                  <a:pt x="71438" y="125016"/>
                </a:lnTo>
                <a:lnTo>
                  <a:pt x="80367" y="187523"/>
                </a:lnTo>
                <a:lnTo>
                  <a:pt x="80367" y="267891"/>
                </a:lnTo>
                <a:lnTo>
                  <a:pt x="80367" y="348258"/>
                </a:lnTo>
                <a:lnTo>
                  <a:pt x="80367" y="428625"/>
                </a:lnTo>
                <a:lnTo>
                  <a:pt x="80367" y="491133"/>
                </a:lnTo>
                <a:lnTo>
                  <a:pt x="80367" y="526852"/>
                </a:lnTo>
                <a:lnTo>
                  <a:pt x="80367" y="544711"/>
                </a:lnTo>
                <a:lnTo>
                  <a:pt x="71438" y="535781"/>
                </a:lnTo>
                <a:lnTo>
                  <a:pt x="53578" y="517922"/>
                </a:lnTo>
                <a:lnTo>
                  <a:pt x="35719" y="482203"/>
                </a:lnTo>
                <a:lnTo>
                  <a:pt x="0" y="437555"/>
                </a:lnTo>
                <a:lnTo>
                  <a:pt x="0"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6" name="Freeform 7175"/>
          <p:cNvSpPr/>
          <p:nvPr/>
        </p:nvSpPr>
        <p:spPr bwMode="auto">
          <a:xfrm>
            <a:off x="3232547" y="3384351"/>
            <a:ext cx="232173" cy="26790"/>
          </a:xfrm>
          <a:custGeom>
            <a:avLst/>
            <a:gdLst/>
            <a:ahLst/>
            <a:cxnLst/>
            <a:rect l="0" t="0" r="0" b="0"/>
            <a:pathLst>
              <a:path w="232173" h="26790">
                <a:moveTo>
                  <a:pt x="0" y="26789"/>
                </a:moveTo>
                <a:lnTo>
                  <a:pt x="8930" y="26789"/>
                </a:lnTo>
                <a:lnTo>
                  <a:pt x="26789" y="26789"/>
                </a:lnTo>
                <a:lnTo>
                  <a:pt x="62508" y="26789"/>
                </a:lnTo>
                <a:lnTo>
                  <a:pt x="107156" y="17860"/>
                </a:lnTo>
                <a:lnTo>
                  <a:pt x="169664" y="893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7" name="Freeform 7176"/>
          <p:cNvSpPr/>
          <p:nvPr/>
        </p:nvSpPr>
        <p:spPr bwMode="auto">
          <a:xfrm>
            <a:off x="3562945" y="3357562"/>
            <a:ext cx="35720" cy="8931"/>
          </a:xfrm>
          <a:custGeom>
            <a:avLst/>
            <a:gdLst/>
            <a:ahLst/>
            <a:cxnLst/>
            <a:rect l="0" t="0" r="0" b="0"/>
            <a:pathLst>
              <a:path w="35720" h="8931">
                <a:moveTo>
                  <a:pt x="0" y="8930"/>
                </a:move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8" name="Freeform 7177"/>
          <p:cNvSpPr/>
          <p:nvPr/>
        </p:nvSpPr>
        <p:spPr bwMode="auto">
          <a:xfrm>
            <a:off x="3580805" y="3375421"/>
            <a:ext cx="107157" cy="116087"/>
          </a:xfrm>
          <a:custGeom>
            <a:avLst/>
            <a:gdLst/>
            <a:ahLst/>
            <a:cxnLst/>
            <a:rect l="0" t="0" r="0" b="0"/>
            <a:pathLst>
              <a:path w="107157" h="116087">
                <a:moveTo>
                  <a:pt x="0" y="0"/>
                </a:moveTo>
                <a:lnTo>
                  <a:pt x="0" y="8930"/>
                </a:lnTo>
                <a:lnTo>
                  <a:pt x="0" y="26790"/>
                </a:lnTo>
                <a:lnTo>
                  <a:pt x="8929" y="53579"/>
                </a:lnTo>
                <a:lnTo>
                  <a:pt x="17859" y="71438"/>
                </a:lnTo>
                <a:lnTo>
                  <a:pt x="35718" y="98227"/>
                </a:lnTo>
                <a:lnTo>
                  <a:pt x="53578" y="107157"/>
                </a:lnTo>
                <a:lnTo>
                  <a:pt x="71437" y="116086"/>
                </a:lnTo>
                <a:lnTo>
                  <a:pt x="89297" y="107157"/>
                </a:lnTo>
                <a:lnTo>
                  <a:pt x="98226" y="89297"/>
                </a:lnTo>
                <a:lnTo>
                  <a:pt x="107156" y="62508"/>
                </a:lnTo>
                <a:lnTo>
                  <a:pt x="10715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79" name="Freeform 7178"/>
          <p:cNvSpPr/>
          <p:nvPr/>
        </p:nvSpPr>
        <p:spPr bwMode="auto">
          <a:xfrm>
            <a:off x="3634383" y="3312914"/>
            <a:ext cx="446485" cy="437555"/>
          </a:xfrm>
          <a:custGeom>
            <a:avLst/>
            <a:gdLst/>
            <a:ahLst/>
            <a:cxnLst/>
            <a:rect l="0" t="0" r="0" b="0"/>
            <a:pathLst>
              <a:path w="446485" h="437555">
                <a:moveTo>
                  <a:pt x="53578" y="53578"/>
                </a:moveTo>
                <a:lnTo>
                  <a:pt x="44648" y="17859"/>
                </a:lnTo>
                <a:lnTo>
                  <a:pt x="35719" y="0"/>
                </a:lnTo>
                <a:lnTo>
                  <a:pt x="26789" y="0"/>
                </a:lnTo>
                <a:lnTo>
                  <a:pt x="17859" y="17859"/>
                </a:lnTo>
                <a:lnTo>
                  <a:pt x="8930" y="53578"/>
                </a:lnTo>
                <a:lnTo>
                  <a:pt x="0" y="116086"/>
                </a:lnTo>
                <a:lnTo>
                  <a:pt x="0" y="178593"/>
                </a:lnTo>
                <a:lnTo>
                  <a:pt x="0" y="232172"/>
                </a:lnTo>
                <a:lnTo>
                  <a:pt x="0" y="276820"/>
                </a:lnTo>
                <a:lnTo>
                  <a:pt x="8930" y="303609"/>
                </a:lnTo>
                <a:lnTo>
                  <a:pt x="26789" y="312539"/>
                </a:lnTo>
                <a:lnTo>
                  <a:pt x="35719" y="303609"/>
                </a:lnTo>
                <a:lnTo>
                  <a:pt x="53578" y="276820"/>
                </a:lnTo>
                <a:lnTo>
                  <a:pt x="62508" y="241101"/>
                </a:lnTo>
                <a:lnTo>
                  <a:pt x="71437" y="187523"/>
                </a:lnTo>
                <a:lnTo>
                  <a:pt x="80367" y="133945"/>
                </a:lnTo>
                <a:lnTo>
                  <a:pt x="80367" y="89297"/>
                </a:lnTo>
                <a:lnTo>
                  <a:pt x="89297" y="53578"/>
                </a:lnTo>
                <a:lnTo>
                  <a:pt x="98226" y="53578"/>
                </a:lnTo>
                <a:lnTo>
                  <a:pt x="107156" y="71437"/>
                </a:lnTo>
                <a:lnTo>
                  <a:pt x="116086" y="116086"/>
                </a:lnTo>
                <a:lnTo>
                  <a:pt x="133945" y="178593"/>
                </a:lnTo>
                <a:lnTo>
                  <a:pt x="151805" y="232172"/>
                </a:lnTo>
                <a:lnTo>
                  <a:pt x="160734" y="285750"/>
                </a:lnTo>
                <a:lnTo>
                  <a:pt x="178594" y="321468"/>
                </a:lnTo>
                <a:lnTo>
                  <a:pt x="187523" y="339328"/>
                </a:lnTo>
                <a:lnTo>
                  <a:pt x="196453" y="330398"/>
                </a:lnTo>
                <a:lnTo>
                  <a:pt x="205383" y="312539"/>
                </a:lnTo>
                <a:lnTo>
                  <a:pt x="214312" y="276820"/>
                </a:lnTo>
                <a:lnTo>
                  <a:pt x="223242" y="223242"/>
                </a:lnTo>
                <a:lnTo>
                  <a:pt x="241101" y="169664"/>
                </a:lnTo>
                <a:lnTo>
                  <a:pt x="250031" y="116086"/>
                </a:lnTo>
                <a:lnTo>
                  <a:pt x="267890" y="89297"/>
                </a:lnTo>
                <a:lnTo>
                  <a:pt x="276820" y="89297"/>
                </a:lnTo>
                <a:lnTo>
                  <a:pt x="294680" y="116086"/>
                </a:lnTo>
                <a:lnTo>
                  <a:pt x="312539" y="169664"/>
                </a:lnTo>
                <a:lnTo>
                  <a:pt x="330398" y="250031"/>
                </a:lnTo>
                <a:lnTo>
                  <a:pt x="348258" y="321468"/>
                </a:lnTo>
                <a:lnTo>
                  <a:pt x="366117" y="375047"/>
                </a:lnTo>
                <a:lnTo>
                  <a:pt x="383976" y="419695"/>
                </a:lnTo>
                <a:lnTo>
                  <a:pt x="401836" y="437554"/>
                </a:lnTo>
                <a:lnTo>
                  <a:pt x="419695" y="428625"/>
                </a:lnTo>
                <a:lnTo>
                  <a:pt x="428625" y="401836"/>
                </a:lnTo>
                <a:lnTo>
                  <a:pt x="428625" y="348257"/>
                </a:lnTo>
                <a:lnTo>
                  <a:pt x="437555" y="267890"/>
                </a:lnTo>
                <a:lnTo>
                  <a:pt x="437555" y="196453"/>
                </a:lnTo>
                <a:lnTo>
                  <a:pt x="446484" y="133945"/>
                </a:lnTo>
                <a:lnTo>
                  <a:pt x="44648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0" name="Freeform 7179"/>
          <p:cNvSpPr/>
          <p:nvPr/>
        </p:nvSpPr>
        <p:spPr bwMode="auto">
          <a:xfrm>
            <a:off x="4107656" y="3437929"/>
            <a:ext cx="250033" cy="285751"/>
          </a:xfrm>
          <a:custGeom>
            <a:avLst/>
            <a:gdLst/>
            <a:ahLst/>
            <a:cxnLst/>
            <a:rect l="0" t="0" r="0" b="0"/>
            <a:pathLst>
              <a:path w="250033" h="285751">
                <a:moveTo>
                  <a:pt x="17860" y="0"/>
                </a:moveTo>
                <a:lnTo>
                  <a:pt x="8930" y="8930"/>
                </a:lnTo>
                <a:lnTo>
                  <a:pt x="8930" y="26789"/>
                </a:lnTo>
                <a:lnTo>
                  <a:pt x="0" y="62508"/>
                </a:lnTo>
                <a:lnTo>
                  <a:pt x="0" y="107157"/>
                </a:lnTo>
                <a:lnTo>
                  <a:pt x="0" y="160735"/>
                </a:lnTo>
                <a:lnTo>
                  <a:pt x="0" y="205383"/>
                </a:lnTo>
                <a:lnTo>
                  <a:pt x="0" y="250032"/>
                </a:lnTo>
                <a:lnTo>
                  <a:pt x="0" y="267891"/>
                </a:lnTo>
                <a:lnTo>
                  <a:pt x="0" y="285750"/>
                </a:lnTo>
                <a:lnTo>
                  <a:pt x="0" y="285750"/>
                </a:lnTo>
                <a:lnTo>
                  <a:pt x="0" y="267891"/>
                </a:lnTo>
                <a:lnTo>
                  <a:pt x="0" y="241102"/>
                </a:lnTo>
                <a:lnTo>
                  <a:pt x="8930" y="196453"/>
                </a:lnTo>
                <a:lnTo>
                  <a:pt x="17860" y="151805"/>
                </a:lnTo>
                <a:lnTo>
                  <a:pt x="26789" y="98227"/>
                </a:lnTo>
                <a:lnTo>
                  <a:pt x="53578" y="71438"/>
                </a:lnTo>
                <a:lnTo>
                  <a:pt x="80367" y="53578"/>
                </a:lnTo>
                <a:lnTo>
                  <a:pt x="107157" y="62508"/>
                </a:lnTo>
                <a:lnTo>
                  <a:pt x="133946" y="89297"/>
                </a:lnTo>
                <a:lnTo>
                  <a:pt x="169664" y="125016"/>
                </a:lnTo>
                <a:lnTo>
                  <a:pt x="187524" y="178594"/>
                </a:lnTo>
                <a:lnTo>
                  <a:pt x="205383" y="214313"/>
                </a:lnTo>
                <a:lnTo>
                  <a:pt x="223242" y="250032"/>
                </a:lnTo>
                <a:lnTo>
                  <a:pt x="223242" y="276821"/>
                </a:lnTo>
                <a:lnTo>
                  <a:pt x="223242" y="276821"/>
                </a:lnTo>
                <a:lnTo>
                  <a:pt x="232172" y="267891"/>
                </a:lnTo>
                <a:lnTo>
                  <a:pt x="232172" y="241102"/>
                </a:lnTo>
                <a:lnTo>
                  <a:pt x="241102" y="196453"/>
                </a:lnTo>
                <a:lnTo>
                  <a:pt x="250032" y="151805"/>
                </a:lnTo>
                <a:lnTo>
                  <a:pt x="250032"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1" name="Freeform 7180"/>
          <p:cNvSpPr/>
          <p:nvPr/>
        </p:nvSpPr>
        <p:spPr bwMode="auto">
          <a:xfrm>
            <a:off x="4348758" y="3464718"/>
            <a:ext cx="169665" cy="312540"/>
          </a:xfrm>
          <a:custGeom>
            <a:avLst/>
            <a:gdLst/>
            <a:ahLst/>
            <a:cxnLst/>
            <a:rect l="0" t="0" r="0" b="0"/>
            <a:pathLst>
              <a:path w="169665" h="312540">
                <a:moveTo>
                  <a:pt x="0" y="151805"/>
                </a:moveTo>
                <a:lnTo>
                  <a:pt x="8930" y="151805"/>
                </a:lnTo>
                <a:lnTo>
                  <a:pt x="26789" y="151805"/>
                </a:lnTo>
                <a:lnTo>
                  <a:pt x="53578" y="142875"/>
                </a:lnTo>
                <a:lnTo>
                  <a:pt x="89297" y="125016"/>
                </a:lnTo>
                <a:lnTo>
                  <a:pt x="116086" y="116086"/>
                </a:lnTo>
                <a:lnTo>
                  <a:pt x="142875" y="98227"/>
                </a:lnTo>
                <a:lnTo>
                  <a:pt x="160734" y="80368"/>
                </a:lnTo>
                <a:lnTo>
                  <a:pt x="169664" y="62508"/>
                </a:lnTo>
                <a:lnTo>
                  <a:pt x="169664" y="35719"/>
                </a:lnTo>
                <a:lnTo>
                  <a:pt x="160734" y="17860"/>
                </a:lnTo>
                <a:lnTo>
                  <a:pt x="142875" y="0"/>
                </a:lnTo>
                <a:lnTo>
                  <a:pt x="116086" y="0"/>
                </a:lnTo>
                <a:lnTo>
                  <a:pt x="98226" y="17860"/>
                </a:lnTo>
                <a:lnTo>
                  <a:pt x="80367" y="44649"/>
                </a:lnTo>
                <a:lnTo>
                  <a:pt x="62508" y="89297"/>
                </a:lnTo>
                <a:lnTo>
                  <a:pt x="53578" y="142875"/>
                </a:lnTo>
                <a:lnTo>
                  <a:pt x="53578" y="196453"/>
                </a:lnTo>
                <a:lnTo>
                  <a:pt x="62508" y="241102"/>
                </a:lnTo>
                <a:lnTo>
                  <a:pt x="71437" y="276821"/>
                </a:lnTo>
                <a:lnTo>
                  <a:pt x="89297" y="303610"/>
                </a:lnTo>
                <a:lnTo>
                  <a:pt x="107156" y="312539"/>
                </a:lnTo>
                <a:lnTo>
                  <a:pt x="125015" y="303610"/>
                </a:lnTo>
                <a:lnTo>
                  <a:pt x="142875" y="285750"/>
                </a:lnTo>
                <a:lnTo>
                  <a:pt x="151805" y="250032"/>
                </a:lnTo>
                <a:lnTo>
                  <a:pt x="160734" y="214313"/>
                </a:lnTo>
                <a:lnTo>
                  <a:pt x="160734"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2" name="Freeform 7181"/>
          <p:cNvSpPr/>
          <p:nvPr/>
        </p:nvSpPr>
        <p:spPr bwMode="auto">
          <a:xfrm>
            <a:off x="4545211" y="3536156"/>
            <a:ext cx="151806" cy="223243"/>
          </a:xfrm>
          <a:custGeom>
            <a:avLst/>
            <a:gdLst/>
            <a:ahLst/>
            <a:cxnLst/>
            <a:rect l="0" t="0" r="0" b="0"/>
            <a:pathLst>
              <a:path w="151806" h="223243">
                <a:moveTo>
                  <a:pt x="151805" y="0"/>
                </a:moveTo>
                <a:lnTo>
                  <a:pt x="142875" y="8930"/>
                </a:lnTo>
                <a:lnTo>
                  <a:pt x="133945" y="17859"/>
                </a:lnTo>
                <a:lnTo>
                  <a:pt x="125016" y="26789"/>
                </a:lnTo>
                <a:lnTo>
                  <a:pt x="107156" y="35719"/>
                </a:lnTo>
                <a:lnTo>
                  <a:pt x="98227" y="35719"/>
                </a:lnTo>
                <a:lnTo>
                  <a:pt x="98227" y="44648"/>
                </a:lnTo>
                <a:lnTo>
                  <a:pt x="89297" y="53578"/>
                </a:lnTo>
                <a:lnTo>
                  <a:pt x="89297" y="62508"/>
                </a:lnTo>
                <a:lnTo>
                  <a:pt x="80367" y="80367"/>
                </a:lnTo>
                <a:lnTo>
                  <a:pt x="80367" y="107156"/>
                </a:lnTo>
                <a:lnTo>
                  <a:pt x="71437" y="133945"/>
                </a:lnTo>
                <a:lnTo>
                  <a:pt x="53578" y="169664"/>
                </a:lnTo>
                <a:lnTo>
                  <a:pt x="35719" y="196453"/>
                </a:lnTo>
                <a:lnTo>
                  <a:pt x="17859" y="214312"/>
                </a:lnTo>
                <a:lnTo>
                  <a:pt x="8930" y="223242"/>
                </a:lnTo>
                <a:lnTo>
                  <a:pt x="0" y="205383"/>
                </a:lnTo>
                <a:lnTo>
                  <a:pt x="0" y="178594"/>
                </a:lnTo>
                <a:lnTo>
                  <a:pt x="8930" y="142875"/>
                </a:lnTo>
                <a:lnTo>
                  <a:pt x="26789" y="98226"/>
                </a:lnTo>
                <a:lnTo>
                  <a:pt x="2678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3" name="Freeform 7182"/>
          <p:cNvSpPr/>
          <p:nvPr/>
        </p:nvSpPr>
        <p:spPr bwMode="auto">
          <a:xfrm>
            <a:off x="4634508" y="3580804"/>
            <a:ext cx="410766" cy="392908"/>
          </a:xfrm>
          <a:custGeom>
            <a:avLst/>
            <a:gdLst/>
            <a:ahLst/>
            <a:cxnLst/>
            <a:rect l="0" t="0" r="0" b="0"/>
            <a:pathLst>
              <a:path w="410766" h="392908">
                <a:moveTo>
                  <a:pt x="205383" y="0"/>
                </a:moveTo>
                <a:lnTo>
                  <a:pt x="205383" y="8930"/>
                </a:lnTo>
                <a:lnTo>
                  <a:pt x="205383" y="35719"/>
                </a:lnTo>
                <a:lnTo>
                  <a:pt x="205383" y="62508"/>
                </a:lnTo>
                <a:lnTo>
                  <a:pt x="205383" y="89297"/>
                </a:lnTo>
                <a:lnTo>
                  <a:pt x="214312" y="116086"/>
                </a:lnTo>
                <a:lnTo>
                  <a:pt x="223242" y="142875"/>
                </a:lnTo>
                <a:lnTo>
                  <a:pt x="232172" y="151805"/>
                </a:lnTo>
                <a:lnTo>
                  <a:pt x="250031" y="151805"/>
                </a:lnTo>
                <a:lnTo>
                  <a:pt x="258961" y="142875"/>
                </a:lnTo>
                <a:lnTo>
                  <a:pt x="285750" y="125016"/>
                </a:lnTo>
                <a:lnTo>
                  <a:pt x="303609" y="89297"/>
                </a:lnTo>
                <a:lnTo>
                  <a:pt x="321469" y="62508"/>
                </a:lnTo>
                <a:lnTo>
                  <a:pt x="339328" y="35719"/>
                </a:lnTo>
                <a:lnTo>
                  <a:pt x="366117" y="17860"/>
                </a:lnTo>
                <a:lnTo>
                  <a:pt x="383976" y="17860"/>
                </a:lnTo>
                <a:lnTo>
                  <a:pt x="401836" y="35719"/>
                </a:lnTo>
                <a:lnTo>
                  <a:pt x="410765" y="71438"/>
                </a:lnTo>
                <a:lnTo>
                  <a:pt x="410765" y="125016"/>
                </a:lnTo>
                <a:lnTo>
                  <a:pt x="392906" y="178594"/>
                </a:lnTo>
                <a:lnTo>
                  <a:pt x="357187" y="241102"/>
                </a:lnTo>
                <a:lnTo>
                  <a:pt x="303609" y="294680"/>
                </a:lnTo>
                <a:lnTo>
                  <a:pt x="241101" y="339328"/>
                </a:lnTo>
                <a:lnTo>
                  <a:pt x="169664" y="366117"/>
                </a:lnTo>
                <a:lnTo>
                  <a:pt x="89297" y="383977"/>
                </a:lnTo>
                <a:lnTo>
                  <a:pt x="0" y="392907"/>
                </a:lnTo>
                <a:lnTo>
                  <a:pt x="0"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4" name="Freeform 7183"/>
          <p:cNvSpPr/>
          <p:nvPr/>
        </p:nvSpPr>
        <p:spPr bwMode="auto">
          <a:xfrm>
            <a:off x="3259336" y="3768328"/>
            <a:ext cx="339329" cy="562571"/>
          </a:xfrm>
          <a:custGeom>
            <a:avLst/>
            <a:gdLst/>
            <a:ahLst/>
            <a:cxnLst/>
            <a:rect l="0" t="0" r="0" b="0"/>
            <a:pathLst>
              <a:path w="339329" h="562571">
                <a:moveTo>
                  <a:pt x="142875" y="62508"/>
                </a:moveTo>
                <a:lnTo>
                  <a:pt x="142875" y="62508"/>
                </a:lnTo>
                <a:lnTo>
                  <a:pt x="151805" y="71437"/>
                </a:lnTo>
                <a:lnTo>
                  <a:pt x="160734" y="98226"/>
                </a:lnTo>
                <a:lnTo>
                  <a:pt x="169664" y="125015"/>
                </a:lnTo>
                <a:lnTo>
                  <a:pt x="178594" y="178593"/>
                </a:lnTo>
                <a:lnTo>
                  <a:pt x="187523" y="241101"/>
                </a:lnTo>
                <a:lnTo>
                  <a:pt x="196453" y="312539"/>
                </a:lnTo>
                <a:lnTo>
                  <a:pt x="205383" y="383976"/>
                </a:lnTo>
                <a:lnTo>
                  <a:pt x="223242" y="455414"/>
                </a:lnTo>
                <a:lnTo>
                  <a:pt x="232172" y="508992"/>
                </a:lnTo>
                <a:lnTo>
                  <a:pt x="241102" y="544711"/>
                </a:lnTo>
                <a:lnTo>
                  <a:pt x="241102" y="562570"/>
                </a:lnTo>
                <a:lnTo>
                  <a:pt x="241102" y="562570"/>
                </a:lnTo>
                <a:lnTo>
                  <a:pt x="223242" y="535781"/>
                </a:lnTo>
                <a:lnTo>
                  <a:pt x="196453" y="491133"/>
                </a:lnTo>
                <a:lnTo>
                  <a:pt x="151805" y="437554"/>
                </a:lnTo>
                <a:lnTo>
                  <a:pt x="107156" y="357187"/>
                </a:lnTo>
                <a:lnTo>
                  <a:pt x="53578" y="285750"/>
                </a:lnTo>
                <a:lnTo>
                  <a:pt x="17859" y="214312"/>
                </a:lnTo>
                <a:lnTo>
                  <a:pt x="0" y="151804"/>
                </a:lnTo>
                <a:lnTo>
                  <a:pt x="0" y="107156"/>
                </a:lnTo>
                <a:lnTo>
                  <a:pt x="26789" y="62508"/>
                </a:lnTo>
                <a:lnTo>
                  <a:pt x="62508" y="44648"/>
                </a:lnTo>
                <a:lnTo>
                  <a:pt x="107156" y="17859"/>
                </a:lnTo>
                <a:lnTo>
                  <a:pt x="169664" y="8929"/>
                </a:lnTo>
                <a:lnTo>
                  <a:pt x="223242" y="0"/>
                </a:lnTo>
                <a:lnTo>
                  <a:pt x="276820" y="0"/>
                </a:lnTo>
                <a:lnTo>
                  <a:pt x="321469" y="8929"/>
                </a:lnTo>
                <a:lnTo>
                  <a:pt x="339328" y="35718"/>
                </a:lnTo>
                <a:lnTo>
                  <a:pt x="330398" y="62508"/>
                </a:lnTo>
                <a:lnTo>
                  <a:pt x="303609" y="107156"/>
                </a:lnTo>
                <a:lnTo>
                  <a:pt x="267891" y="160734"/>
                </a:lnTo>
                <a:lnTo>
                  <a:pt x="205383" y="205383"/>
                </a:lnTo>
                <a:lnTo>
                  <a:pt x="169664" y="241101"/>
                </a:lnTo>
                <a:lnTo>
                  <a:pt x="133945" y="267890"/>
                </a:lnTo>
                <a:lnTo>
                  <a:pt x="125016" y="285750"/>
                </a:lnTo>
                <a:lnTo>
                  <a:pt x="133945" y="285750"/>
                </a:lnTo>
                <a:lnTo>
                  <a:pt x="13394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5" name="Freeform 7184"/>
          <p:cNvSpPr/>
          <p:nvPr/>
        </p:nvSpPr>
        <p:spPr bwMode="auto">
          <a:xfrm>
            <a:off x="3652242" y="3768328"/>
            <a:ext cx="598290" cy="607219"/>
          </a:xfrm>
          <a:custGeom>
            <a:avLst/>
            <a:gdLst/>
            <a:ahLst/>
            <a:cxnLst/>
            <a:rect l="0" t="0" r="0" b="0"/>
            <a:pathLst>
              <a:path w="598290" h="607219">
                <a:moveTo>
                  <a:pt x="80367" y="276820"/>
                </a:moveTo>
                <a:lnTo>
                  <a:pt x="62508" y="303609"/>
                </a:lnTo>
                <a:lnTo>
                  <a:pt x="44649" y="330398"/>
                </a:lnTo>
                <a:lnTo>
                  <a:pt x="26789" y="375047"/>
                </a:lnTo>
                <a:lnTo>
                  <a:pt x="8930" y="428625"/>
                </a:lnTo>
                <a:lnTo>
                  <a:pt x="0" y="482203"/>
                </a:lnTo>
                <a:lnTo>
                  <a:pt x="0" y="517922"/>
                </a:lnTo>
                <a:lnTo>
                  <a:pt x="8930" y="544711"/>
                </a:lnTo>
                <a:lnTo>
                  <a:pt x="26789" y="544711"/>
                </a:lnTo>
                <a:lnTo>
                  <a:pt x="44649" y="535781"/>
                </a:lnTo>
                <a:lnTo>
                  <a:pt x="62508" y="508992"/>
                </a:lnTo>
                <a:lnTo>
                  <a:pt x="80367" y="464343"/>
                </a:lnTo>
                <a:lnTo>
                  <a:pt x="89297" y="410765"/>
                </a:lnTo>
                <a:lnTo>
                  <a:pt x="98227" y="366117"/>
                </a:lnTo>
                <a:lnTo>
                  <a:pt x="107156" y="330398"/>
                </a:lnTo>
                <a:lnTo>
                  <a:pt x="116086" y="312539"/>
                </a:lnTo>
                <a:lnTo>
                  <a:pt x="125016" y="330398"/>
                </a:lnTo>
                <a:lnTo>
                  <a:pt x="133946" y="357187"/>
                </a:lnTo>
                <a:lnTo>
                  <a:pt x="151805" y="392906"/>
                </a:lnTo>
                <a:lnTo>
                  <a:pt x="169664" y="437554"/>
                </a:lnTo>
                <a:lnTo>
                  <a:pt x="187524" y="464343"/>
                </a:lnTo>
                <a:lnTo>
                  <a:pt x="205383" y="482203"/>
                </a:lnTo>
                <a:lnTo>
                  <a:pt x="223242" y="491133"/>
                </a:lnTo>
                <a:lnTo>
                  <a:pt x="241102" y="482203"/>
                </a:lnTo>
                <a:lnTo>
                  <a:pt x="267891" y="455414"/>
                </a:lnTo>
                <a:lnTo>
                  <a:pt x="285750" y="410765"/>
                </a:lnTo>
                <a:lnTo>
                  <a:pt x="294680" y="357187"/>
                </a:lnTo>
                <a:lnTo>
                  <a:pt x="303610" y="285750"/>
                </a:lnTo>
                <a:lnTo>
                  <a:pt x="303610" y="205383"/>
                </a:lnTo>
                <a:lnTo>
                  <a:pt x="312539" y="125015"/>
                </a:lnTo>
                <a:lnTo>
                  <a:pt x="312539" y="71437"/>
                </a:lnTo>
                <a:lnTo>
                  <a:pt x="312539" y="35718"/>
                </a:lnTo>
                <a:lnTo>
                  <a:pt x="312539" y="35718"/>
                </a:lnTo>
                <a:lnTo>
                  <a:pt x="312539" y="62508"/>
                </a:lnTo>
                <a:lnTo>
                  <a:pt x="312539" y="107156"/>
                </a:lnTo>
                <a:lnTo>
                  <a:pt x="312539" y="178593"/>
                </a:lnTo>
                <a:lnTo>
                  <a:pt x="312539" y="250031"/>
                </a:lnTo>
                <a:lnTo>
                  <a:pt x="303610" y="330398"/>
                </a:lnTo>
                <a:lnTo>
                  <a:pt x="303610" y="392906"/>
                </a:lnTo>
                <a:lnTo>
                  <a:pt x="312539" y="446484"/>
                </a:lnTo>
                <a:lnTo>
                  <a:pt x="312539" y="482203"/>
                </a:lnTo>
                <a:lnTo>
                  <a:pt x="330399" y="500062"/>
                </a:lnTo>
                <a:lnTo>
                  <a:pt x="348258" y="508992"/>
                </a:lnTo>
                <a:lnTo>
                  <a:pt x="375047" y="491133"/>
                </a:lnTo>
                <a:lnTo>
                  <a:pt x="401836" y="473273"/>
                </a:lnTo>
                <a:lnTo>
                  <a:pt x="428625" y="437554"/>
                </a:lnTo>
                <a:lnTo>
                  <a:pt x="455414" y="383976"/>
                </a:lnTo>
                <a:lnTo>
                  <a:pt x="473274" y="330398"/>
                </a:lnTo>
                <a:lnTo>
                  <a:pt x="491133" y="267890"/>
                </a:lnTo>
                <a:lnTo>
                  <a:pt x="500063" y="196453"/>
                </a:lnTo>
                <a:lnTo>
                  <a:pt x="500063" y="125015"/>
                </a:lnTo>
                <a:lnTo>
                  <a:pt x="500063" y="62508"/>
                </a:lnTo>
                <a:lnTo>
                  <a:pt x="500063" y="17859"/>
                </a:lnTo>
                <a:lnTo>
                  <a:pt x="491133" y="0"/>
                </a:lnTo>
                <a:lnTo>
                  <a:pt x="491133" y="0"/>
                </a:lnTo>
                <a:lnTo>
                  <a:pt x="491133" y="26789"/>
                </a:lnTo>
                <a:lnTo>
                  <a:pt x="491133" y="71437"/>
                </a:lnTo>
                <a:lnTo>
                  <a:pt x="491133" y="133945"/>
                </a:lnTo>
                <a:lnTo>
                  <a:pt x="500063" y="214312"/>
                </a:lnTo>
                <a:lnTo>
                  <a:pt x="500063" y="303609"/>
                </a:lnTo>
                <a:lnTo>
                  <a:pt x="508992" y="392906"/>
                </a:lnTo>
                <a:lnTo>
                  <a:pt x="526852" y="473273"/>
                </a:lnTo>
                <a:lnTo>
                  <a:pt x="544711" y="544711"/>
                </a:lnTo>
                <a:lnTo>
                  <a:pt x="562571" y="580429"/>
                </a:lnTo>
                <a:lnTo>
                  <a:pt x="580430" y="607218"/>
                </a:lnTo>
                <a:lnTo>
                  <a:pt x="589360" y="598289"/>
                </a:lnTo>
                <a:lnTo>
                  <a:pt x="598289" y="580429"/>
                </a:lnTo>
                <a:lnTo>
                  <a:pt x="589360" y="526851"/>
                </a:lnTo>
                <a:lnTo>
                  <a:pt x="562571" y="464343"/>
                </a:lnTo>
                <a:lnTo>
                  <a:pt x="526852" y="392906"/>
                </a:lnTo>
                <a:lnTo>
                  <a:pt x="526852"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6" name="Freeform 7185"/>
          <p:cNvSpPr/>
          <p:nvPr/>
        </p:nvSpPr>
        <p:spPr bwMode="auto">
          <a:xfrm>
            <a:off x="3679031" y="4027289"/>
            <a:ext cx="455415" cy="98227"/>
          </a:xfrm>
          <a:custGeom>
            <a:avLst/>
            <a:gdLst/>
            <a:ahLst/>
            <a:cxnLst/>
            <a:rect l="0" t="0" r="0" b="0"/>
            <a:pathLst>
              <a:path w="455415" h="98227">
                <a:moveTo>
                  <a:pt x="17860" y="98226"/>
                </a:moveTo>
                <a:lnTo>
                  <a:pt x="8930" y="98226"/>
                </a:lnTo>
                <a:lnTo>
                  <a:pt x="0" y="98226"/>
                </a:lnTo>
                <a:lnTo>
                  <a:pt x="0" y="89297"/>
                </a:lnTo>
                <a:lnTo>
                  <a:pt x="35719" y="80367"/>
                </a:lnTo>
                <a:lnTo>
                  <a:pt x="89297" y="62507"/>
                </a:lnTo>
                <a:lnTo>
                  <a:pt x="169664" y="44648"/>
                </a:lnTo>
                <a:lnTo>
                  <a:pt x="267891" y="26789"/>
                </a:lnTo>
                <a:lnTo>
                  <a:pt x="366117" y="8929"/>
                </a:lnTo>
                <a:lnTo>
                  <a:pt x="455414" y="0"/>
                </a:lnTo>
                <a:lnTo>
                  <a:pt x="45541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7" name="Freeform 7186"/>
          <p:cNvSpPr/>
          <p:nvPr/>
        </p:nvSpPr>
        <p:spPr bwMode="auto">
          <a:xfrm>
            <a:off x="4304109" y="3991570"/>
            <a:ext cx="339330" cy="392907"/>
          </a:xfrm>
          <a:custGeom>
            <a:avLst/>
            <a:gdLst/>
            <a:ahLst/>
            <a:cxnLst/>
            <a:rect l="0" t="0" r="0" b="0"/>
            <a:pathLst>
              <a:path w="339330" h="392907">
                <a:moveTo>
                  <a:pt x="0" y="250031"/>
                </a:moveTo>
                <a:lnTo>
                  <a:pt x="0" y="258961"/>
                </a:lnTo>
                <a:lnTo>
                  <a:pt x="17860" y="267891"/>
                </a:lnTo>
                <a:lnTo>
                  <a:pt x="44649" y="267891"/>
                </a:lnTo>
                <a:lnTo>
                  <a:pt x="80368" y="267891"/>
                </a:lnTo>
                <a:lnTo>
                  <a:pt x="116086" y="258961"/>
                </a:lnTo>
                <a:lnTo>
                  <a:pt x="142875" y="232172"/>
                </a:lnTo>
                <a:lnTo>
                  <a:pt x="169664" y="196453"/>
                </a:lnTo>
                <a:lnTo>
                  <a:pt x="187524" y="160734"/>
                </a:lnTo>
                <a:lnTo>
                  <a:pt x="187524" y="107156"/>
                </a:lnTo>
                <a:lnTo>
                  <a:pt x="178594" y="53578"/>
                </a:lnTo>
                <a:lnTo>
                  <a:pt x="160735" y="17859"/>
                </a:lnTo>
                <a:lnTo>
                  <a:pt x="133946" y="0"/>
                </a:lnTo>
                <a:lnTo>
                  <a:pt x="116086" y="0"/>
                </a:lnTo>
                <a:lnTo>
                  <a:pt x="98227" y="35719"/>
                </a:lnTo>
                <a:lnTo>
                  <a:pt x="89297" y="89297"/>
                </a:lnTo>
                <a:lnTo>
                  <a:pt x="80368" y="151805"/>
                </a:lnTo>
                <a:lnTo>
                  <a:pt x="89297" y="214312"/>
                </a:lnTo>
                <a:lnTo>
                  <a:pt x="89297" y="276820"/>
                </a:lnTo>
                <a:lnTo>
                  <a:pt x="107157" y="330398"/>
                </a:lnTo>
                <a:lnTo>
                  <a:pt x="125016" y="366117"/>
                </a:lnTo>
                <a:lnTo>
                  <a:pt x="142875" y="383976"/>
                </a:lnTo>
                <a:lnTo>
                  <a:pt x="160735" y="392906"/>
                </a:lnTo>
                <a:lnTo>
                  <a:pt x="178594" y="383976"/>
                </a:lnTo>
                <a:lnTo>
                  <a:pt x="187524" y="357187"/>
                </a:lnTo>
                <a:lnTo>
                  <a:pt x="196454" y="312539"/>
                </a:lnTo>
                <a:lnTo>
                  <a:pt x="205383" y="258961"/>
                </a:lnTo>
                <a:lnTo>
                  <a:pt x="205383" y="196453"/>
                </a:lnTo>
                <a:lnTo>
                  <a:pt x="214313" y="142875"/>
                </a:lnTo>
                <a:lnTo>
                  <a:pt x="214313" y="107156"/>
                </a:lnTo>
                <a:lnTo>
                  <a:pt x="232172" y="98226"/>
                </a:lnTo>
                <a:lnTo>
                  <a:pt x="241102" y="107156"/>
                </a:lnTo>
                <a:lnTo>
                  <a:pt x="267891" y="133945"/>
                </a:lnTo>
                <a:lnTo>
                  <a:pt x="285750" y="178594"/>
                </a:lnTo>
                <a:lnTo>
                  <a:pt x="303610" y="214312"/>
                </a:lnTo>
                <a:lnTo>
                  <a:pt x="321469" y="258961"/>
                </a:lnTo>
                <a:lnTo>
                  <a:pt x="330399" y="285750"/>
                </a:lnTo>
                <a:lnTo>
                  <a:pt x="339329" y="303609"/>
                </a:lnTo>
                <a:lnTo>
                  <a:pt x="339329" y="312539"/>
                </a:lnTo>
                <a:lnTo>
                  <a:pt x="339329" y="294680"/>
                </a:lnTo>
                <a:lnTo>
                  <a:pt x="339329" y="267891"/>
                </a:lnTo>
                <a:lnTo>
                  <a:pt x="330399" y="223242"/>
                </a:lnTo>
                <a:lnTo>
                  <a:pt x="330399" y="178594"/>
                </a:lnTo>
                <a:lnTo>
                  <a:pt x="321469" y="125016"/>
                </a:lnTo>
                <a:lnTo>
                  <a:pt x="32146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8" name="Freeform 7187"/>
          <p:cNvSpPr/>
          <p:nvPr/>
        </p:nvSpPr>
        <p:spPr bwMode="auto">
          <a:xfrm>
            <a:off x="4723805" y="3991570"/>
            <a:ext cx="250032" cy="303610"/>
          </a:xfrm>
          <a:custGeom>
            <a:avLst/>
            <a:gdLst/>
            <a:ahLst/>
            <a:cxnLst/>
            <a:rect l="0" t="0" r="0" b="0"/>
            <a:pathLst>
              <a:path w="250032" h="303610">
                <a:moveTo>
                  <a:pt x="98226" y="0"/>
                </a:moveTo>
                <a:lnTo>
                  <a:pt x="98226" y="8930"/>
                </a:lnTo>
                <a:lnTo>
                  <a:pt x="89297" y="17859"/>
                </a:lnTo>
                <a:lnTo>
                  <a:pt x="89297" y="35719"/>
                </a:lnTo>
                <a:lnTo>
                  <a:pt x="89297" y="53578"/>
                </a:lnTo>
                <a:lnTo>
                  <a:pt x="80367" y="89297"/>
                </a:lnTo>
                <a:lnTo>
                  <a:pt x="71437" y="116086"/>
                </a:lnTo>
                <a:lnTo>
                  <a:pt x="53578" y="142875"/>
                </a:lnTo>
                <a:lnTo>
                  <a:pt x="35718" y="160734"/>
                </a:lnTo>
                <a:lnTo>
                  <a:pt x="26789" y="178594"/>
                </a:lnTo>
                <a:lnTo>
                  <a:pt x="17859" y="187523"/>
                </a:lnTo>
                <a:lnTo>
                  <a:pt x="26789" y="187523"/>
                </a:lnTo>
                <a:lnTo>
                  <a:pt x="53578" y="187523"/>
                </a:lnTo>
                <a:lnTo>
                  <a:pt x="80367" y="178594"/>
                </a:lnTo>
                <a:lnTo>
                  <a:pt x="125015" y="178594"/>
                </a:lnTo>
                <a:lnTo>
                  <a:pt x="169664" y="187523"/>
                </a:lnTo>
                <a:lnTo>
                  <a:pt x="214312" y="196453"/>
                </a:lnTo>
                <a:lnTo>
                  <a:pt x="241101" y="214312"/>
                </a:lnTo>
                <a:lnTo>
                  <a:pt x="250031" y="223242"/>
                </a:lnTo>
                <a:lnTo>
                  <a:pt x="241101" y="241101"/>
                </a:lnTo>
                <a:lnTo>
                  <a:pt x="214312" y="258961"/>
                </a:lnTo>
                <a:lnTo>
                  <a:pt x="169664" y="276820"/>
                </a:lnTo>
                <a:lnTo>
                  <a:pt x="116086" y="294680"/>
                </a:lnTo>
                <a:lnTo>
                  <a:pt x="71437" y="303609"/>
                </a:lnTo>
                <a:lnTo>
                  <a:pt x="35718" y="303609"/>
                </a:lnTo>
                <a:lnTo>
                  <a:pt x="8929" y="303609"/>
                </a:lnTo>
                <a:lnTo>
                  <a:pt x="0" y="294680"/>
                </a:lnTo>
                <a:lnTo>
                  <a:pt x="8929" y="276820"/>
                </a:lnTo>
                <a:lnTo>
                  <a:pt x="26789" y="258961"/>
                </a:lnTo>
                <a:lnTo>
                  <a:pt x="53578" y="232172"/>
                </a:lnTo>
                <a:lnTo>
                  <a:pt x="5357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89" name="Freeform 7188"/>
          <p:cNvSpPr/>
          <p:nvPr/>
        </p:nvSpPr>
        <p:spPr bwMode="auto">
          <a:xfrm>
            <a:off x="5036344" y="4116586"/>
            <a:ext cx="571501" cy="241102"/>
          </a:xfrm>
          <a:custGeom>
            <a:avLst/>
            <a:gdLst/>
            <a:ahLst/>
            <a:cxnLst/>
            <a:rect l="0" t="0" r="0" b="0"/>
            <a:pathLst>
              <a:path w="571501" h="241102">
                <a:moveTo>
                  <a:pt x="26789" y="80367"/>
                </a:moveTo>
                <a:lnTo>
                  <a:pt x="17859" y="98226"/>
                </a:lnTo>
                <a:lnTo>
                  <a:pt x="8929" y="133945"/>
                </a:lnTo>
                <a:lnTo>
                  <a:pt x="0" y="169664"/>
                </a:lnTo>
                <a:lnTo>
                  <a:pt x="0" y="205382"/>
                </a:lnTo>
                <a:lnTo>
                  <a:pt x="0" y="232171"/>
                </a:lnTo>
                <a:lnTo>
                  <a:pt x="8929" y="241101"/>
                </a:lnTo>
                <a:lnTo>
                  <a:pt x="26789" y="241101"/>
                </a:lnTo>
                <a:lnTo>
                  <a:pt x="53578" y="232171"/>
                </a:lnTo>
                <a:lnTo>
                  <a:pt x="71437" y="205382"/>
                </a:lnTo>
                <a:lnTo>
                  <a:pt x="80367" y="160734"/>
                </a:lnTo>
                <a:lnTo>
                  <a:pt x="89297" y="125015"/>
                </a:lnTo>
                <a:lnTo>
                  <a:pt x="98226" y="80367"/>
                </a:lnTo>
                <a:lnTo>
                  <a:pt x="98226" y="44648"/>
                </a:lnTo>
                <a:lnTo>
                  <a:pt x="98226" y="17859"/>
                </a:lnTo>
                <a:lnTo>
                  <a:pt x="98226" y="0"/>
                </a:lnTo>
                <a:lnTo>
                  <a:pt x="98226" y="0"/>
                </a:lnTo>
                <a:lnTo>
                  <a:pt x="107156" y="8929"/>
                </a:lnTo>
                <a:lnTo>
                  <a:pt x="107156" y="26789"/>
                </a:lnTo>
                <a:lnTo>
                  <a:pt x="116086" y="44648"/>
                </a:lnTo>
                <a:lnTo>
                  <a:pt x="125015" y="62507"/>
                </a:lnTo>
                <a:lnTo>
                  <a:pt x="133945" y="80367"/>
                </a:lnTo>
                <a:lnTo>
                  <a:pt x="142875" y="89296"/>
                </a:lnTo>
                <a:lnTo>
                  <a:pt x="151804" y="98226"/>
                </a:lnTo>
                <a:lnTo>
                  <a:pt x="160734" y="98226"/>
                </a:lnTo>
                <a:lnTo>
                  <a:pt x="160734" y="98226"/>
                </a:lnTo>
                <a:lnTo>
                  <a:pt x="160734" y="98226"/>
                </a:lnTo>
                <a:lnTo>
                  <a:pt x="160734" y="98226"/>
                </a:lnTo>
                <a:lnTo>
                  <a:pt x="160734" y="98226"/>
                </a:lnTo>
                <a:lnTo>
                  <a:pt x="160734" y="107156"/>
                </a:lnTo>
                <a:lnTo>
                  <a:pt x="169664" y="116085"/>
                </a:lnTo>
                <a:lnTo>
                  <a:pt x="178594" y="133945"/>
                </a:lnTo>
                <a:lnTo>
                  <a:pt x="196453" y="142875"/>
                </a:lnTo>
                <a:lnTo>
                  <a:pt x="223242" y="151804"/>
                </a:lnTo>
                <a:lnTo>
                  <a:pt x="250031" y="151804"/>
                </a:lnTo>
                <a:lnTo>
                  <a:pt x="285750" y="142875"/>
                </a:lnTo>
                <a:lnTo>
                  <a:pt x="321469" y="133945"/>
                </a:lnTo>
                <a:lnTo>
                  <a:pt x="348258" y="116085"/>
                </a:lnTo>
                <a:lnTo>
                  <a:pt x="383976" y="89296"/>
                </a:lnTo>
                <a:lnTo>
                  <a:pt x="419695" y="80367"/>
                </a:lnTo>
                <a:lnTo>
                  <a:pt x="446484" y="71437"/>
                </a:lnTo>
                <a:lnTo>
                  <a:pt x="482203" y="71437"/>
                </a:lnTo>
                <a:lnTo>
                  <a:pt x="508992" y="71437"/>
                </a:lnTo>
                <a:lnTo>
                  <a:pt x="535781" y="89296"/>
                </a:lnTo>
                <a:lnTo>
                  <a:pt x="553640" y="98226"/>
                </a:lnTo>
                <a:lnTo>
                  <a:pt x="571500" y="116085"/>
                </a:lnTo>
                <a:lnTo>
                  <a:pt x="571500"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90" name="Freeform 7189"/>
          <p:cNvSpPr/>
          <p:nvPr/>
        </p:nvSpPr>
        <p:spPr bwMode="auto">
          <a:xfrm>
            <a:off x="2500313" y="2812851"/>
            <a:ext cx="3929063" cy="1964532"/>
          </a:xfrm>
          <a:custGeom>
            <a:avLst/>
            <a:gdLst/>
            <a:ahLst/>
            <a:cxnLst/>
            <a:rect l="0" t="0" r="0" b="0"/>
            <a:pathLst>
              <a:path w="3929063" h="1964532">
                <a:moveTo>
                  <a:pt x="3152179" y="687586"/>
                </a:moveTo>
                <a:lnTo>
                  <a:pt x="3143250" y="669727"/>
                </a:lnTo>
                <a:lnTo>
                  <a:pt x="3125390" y="651867"/>
                </a:lnTo>
                <a:lnTo>
                  <a:pt x="3098601" y="616149"/>
                </a:lnTo>
                <a:lnTo>
                  <a:pt x="3062882" y="580430"/>
                </a:lnTo>
                <a:lnTo>
                  <a:pt x="3009304" y="535781"/>
                </a:lnTo>
                <a:lnTo>
                  <a:pt x="2946796" y="500063"/>
                </a:lnTo>
                <a:lnTo>
                  <a:pt x="2866429" y="455414"/>
                </a:lnTo>
                <a:lnTo>
                  <a:pt x="2777132" y="410766"/>
                </a:lnTo>
                <a:lnTo>
                  <a:pt x="2669976" y="375047"/>
                </a:lnTo>
                <a:lnTo>
                  <a:pt x="2553890" y="330399"/>
                </a:lnTo>
                <a:lnTo>
                  <a:pt x="2419945" y="294680"/>
                </a:lnTo>
                <a:lnTo>
                  <a:pt x="2286000" y="258961"/>
                </a:lnTo>
                <a:lnTo>
                  <a:pt x="2143125" y="214313"/>
                </a:lnTo>
                <a:lnTo>
                  <a:pt x="2000250" y="178594"/>
                </a:lnTo>
                <a:lnTo>
                  <a:pt x="1839515" y="133945"/>
                </a:lnTo>
                <a:lnTo>
                  <a:pt x="1687710" y="107156"/>
                </a:lnTo>
                <a:lnTo>
                  <a:pt x="1535906" y="71438"/>
                </a:lnTo>
                <a:lnTo>
                  <a:pt x="1375171" y="35719"/>
                </a:lnTo>
                <a:lnTo>
                  <a:pt x="1223367" y="17860"/>
                </a:lnTo>
                <a:lnTo>
                  <a:pt x="1071562" y="0"/>
                </a:lnTo>
                <a:lnTo>
                  <a:pt x="919757" y="0"/>
                </a:lnTo>
                <a:lnTo>
                  <a:pt x="785812" y="8930"/>
                </a:lnTo>
                <a:lnTo>
                  <a:pt x="651867" y="26789"/>
                </a:lnTo>
                <a:lnTo>
                  <a:pt x="526851" y="62508"/>
                </a:lnTo>
                <a:lnTo>
                  <a:pt x="419695" y="107156"/>
                </a:lnTo>
                <a:lnTo>
                  <a:pt x="312539" y="169664"/>
                </a:lnTo>
                <a:lnTo>
                  <a:pt x="223242" y="250031"/>
                </a:lnTo>
                <a:lnTo>
                  <a:pt x="142875" y="339328"/>
                </a:lnTo>
                <a:lnTo>
                  <a:pt x="80367" y="455414"/>
                </a:lnTo>
                <a:lnTo>
                  <a:pt x="26789" y="580430"/>
                </a:lnTo>
                <a:lnTo>
                  <a:pt x="0" y="723305"/>
                </a:lnTo>
                <a:lnTo>
                  <a:pt x="0" y="875110"/>
                </a:lnTo>
                <a:lnTo>
                  <a:pt x="17859" y="1017985"/>
                </a:lnTo>
                <a:lnTo>
                  <a:pt x="80367" y="1151930"/>
                </a:lnTo>
                <a:lnTo>
                  <a:pt x="160734" y="1276945"/>
                </a:lnTo>
                <a:lnTo>
                  <a:pt x="276820" y="1393031"/>
                </a:lnTo>
                <a:lnTo>
                  <a:pt x="419695" y="1500188"/>
                </a:lnTo>
                <a:lnTo>
                  <a:pt x="598289" y="1589485"/>
                </a:lnTo>
                <a:lnTo>
                  <a:pt x="794742" y="1669852"/>
                </a:lnTo>
                <a:lnTo>
                  <a:pt x="1017984" y="1741289"/>
                </a:lnTo>
                <a:lnTo>
                  <a:pt x="1259085" y="1803797"/>
                </a:lnTo>
                <a:lnTo>
                  <a:pt x="1500187" y="1857375"/>
                </a:lnTo>
                <a:lnTo>
                  <a:pt x="1750218" y="1910953"/>
                </a:lnTo>
                <a:lnTo>
                  <a:pt x="2009179" y="1946672"/>
                </a:lnTo>
                <a:lnTo>
                  <a:pt x="2259210" y="1964531"/>
                </a:lnTo>
                <a:lnTo>
                  <a:pt x="2509242" y="1964531"/>
                </a:lnTo>
                <a:lnTo>
                  <a:pt x="2750343" y="1937742"/>
                </a:lnTo>
                <a:lnTo>
                  <a:pt x="2982515" y="1884164"/>
                </a:lnTo>
                <a:lnTo>
                  <a:pt x="3196828" y="1812727"/>
                </a:lnTo>
                <a:lnTo>
                  <a:pt x="3393281" y="1714500"/>
                </a:lnTo>
                <a:lnTo>
                  <a:pt x="3571875" y="1589485"/>
                </a:lnTo>
                <a:lnTo>
                  <a:pt x="3714750" y="1464469"/>
                </a:lnTo>
                <a:lnTo>
                  <a:pt x="3821906" y="1330524"/>
                </a:lnTo>
                <a:lnTo>
                  <a:pt x="3893343" y="1196578"/>
                </a:lnTo>
                <a:lnTo>
                  <a:pt x="3929062" y="1071563"/>
                </a:lnTo>
                <a:lnTo>
                  <a:pt x="3911203" y="955477"/>
                </a:lnTo>
                <a:lnTo>
                  <a:pt x="3866554" y="848320"/>
                </a:lnTo>
                <a:lnTo>
                  <a:pt x="3768328" y="750094"/>
                </a:lnTo>
                <a:lnTo>
                  <a:pt x="3625453" y="660797"/>
                </a:lnTo>
                <a:lnTo>
                  <a:pt x="3437929" y="589360"/>
                </a:lnTo>
                <a:lnTo>
                  <a:pt x="3205757" y="517922"/>
                </a:lnTo>
                <a:lnTo>
                  <a:pt x="2928937" y="473274"/>
                </a:lnTo>
                <a:lnTo>
                  <a:pt x="2625328" y="437555"/>
                </a:lnTo>
                <a:lnTo>
                  <a:pt x="2303859" y="428625"/>
                </a:lnTo>
                <a:lnTo>
                  <a:pt x="1982390" y="437555"/>
                </a:lnTo>
                <a:lnTo>
                  <a:pt x="1678781" y="464344"/>
                </a:lnTo>
                <a:lnTo>
                  <a:pt x="1410890" y="500063"/>
                </a:lnTo>
                <a:lnTo>
                  <a:pt x="1410890" y="5000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fig 1.15 Total Execution times</a:t>
            </a:r>
          </a:p>
        </p:txBody>
      </p:sp>
      <p:graphicFrame>
        <p:nvGraphicFramePr>
          <p:cNvPr id="878595" name="Group 3"/>
          <p:cNvGraphicFramePr>
            <a:graphicFrameLocks noGrp="1"/>
          </p:cNvGraphicFramePr>
          <p:nvPr>
            <p:ph idx="1"/>
          </p:nvPr>
        </p:nvGraphicFramePr>
        <p:xfrm>
          <a:off x="290513" y="1754188"/>
          <a:ext cx="7361237" cy="276066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times</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4851" name="Text Box 35"/>
          <p:cNvSpPr txBox="1">
            <a:spLocks noChangeArrowheads="1"/>
          </p:cNvSpPr>
          <p:nvPr/>
        </p:nvSpPr>
        <p:spPr bwMode="auto">
          <a:xfrm>
            <a:off x="1052513" y="1125538"/>
            <a:ext cx="612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Comparing three program executing on three machines</a:t>
            </a:r>
          </a:p>
        </p:txBody>
      </p:sp>
      <p:sp>
        <p:nvSpPr>
          <p:cNvPr id="34852" name="Text Box 36"/>
          <p:cNvSpPr txBox="1">
            <a:spLocks noChangeArrowheads="1"/>
          </p:cNvSpPr>
          <p:nvPr/>
        </p:nvSpPr>
        <p:spPr bwMode="auto">
          <a:xfrm>
            <a:off x="334963" y="4478338"/>
            <a:ext cx="69437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endParaRPr lang="en-US" altLang="en-US"/>
          </a:p>
          <a:p>
            <a:pPr algn="l"/>
            <a:endParaRPr lang="en-US" altLang="en-US"/>
          </a:p>
          <a:p>
            <a:pPr algn="l"/>
            <a:r>
              <a:rPr lang="en-US" altLang="en-US"/>
              <a:t>So now what is the relative performance of these machines???</a:t>
            </a:r>
          </a:p>
          <a:p>
            <a:pPr algn="l"/>
            <a:r>
              <a:rPr lang="en-US" altLang="en-US"/>
              <a:t>      B is 1001/110 = 9.1 times as fast as A</a:t>
            </a:r>
          </a:p>
          <a:p>
            <a:pPr algn="l"/>
            <a:endParaRPr lang="en-US" altLang="en-US"/>
          </a:p>
          <a:p>
            <a:pPr algn="l"/>
            <a:r>
              <a:rPr lang="en-US" altLang="en-US"/>
              <a:t>Arithmetic mean execution time = </a:t>
            </a:r>
          </a:p>
        </p:txBody>
      </p:sp>
      <p:sp>
        <p:nvSpPr>
          <p:cNvPr id="34853"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384102" y="437555"/>
            <a:ext cx="4786313" cy="5848945"/>
          </a:xfrm>
          <a:custGeom>
            <a:avLst/>
            <a:gdLst/>
            <a:ahLst/>
            <a:cxnLst/>
            <a:rect l="0" t="0" r="0" b="0"/>
            <a:pathLst>
              <a:path w="4786313" h="5848945">
                <a:moveTo>
                  <a:pt x="357187" y="151804"/>
                </a:moveTo>
                <a:lnTo>
                  <a:pt x="330398" y="133945"/>
                </a:lnTo>
                <a:lnTo>
                  <a:pt x="285750" y="107156"/>
                </a:lnTo>
                <a:lnTo>
                  <a:pt x="232171" y="80367"/>
                </a:lnTo>
                <a:lnTo>
                  <a:pt x="160734" y="44648"/>
                </a:lnTo>
                <a:lnTo>
                  <a:pt x="98226" y="17859"/>
                </a:lnTo>
                <a:lnTo>
                  <a:pt x="53578" y="8929"/>
                </a:lnTo>
                <a:lnTo>
                  <a:pt x="17859" y="0"/>
                </a:lnTo>
                <a:lnTo>
                  <a:pt x="0" y="8929"/>
                </a:lnTo>
                <a:lnTo>
                  <a:pt x="8929" y="26789"/>
                </a:lnTo>
                <a:lnTo>
                  <a:pt x="26789" y="62507"/>
                </a:lnTo>
                <a:lnTo>
                  <a:pt x="71437" y="125015"/>
                </a:lnTo>
                <a:lnTo>
                  <a:pt x="125015" y="196453"/>
                </a:lnTo>
                <a:lnTo>
                  <a:pt x="196453" y="285750"/>
                </a:lnTo>
                <a:lnTo>
                  <a:pt x="267890" y="392906"/>
                </a:lnTo>
                <a:lnTo>
                  <a:pt x="357187" y="508992"/>
                </a:lnTo>
                <a:lnTo>
                  <a:pt x="446484" y="634007"/>
                </a:lnTo>
                <a:lnTo>
                  <a:pt x="553640" y="767953"/>
                </a:lnTo>
                <a:lnTo>
                  <a:pt x="660796" y="910828"/>
                </a:lnTo>
                <a:lnTo>
                  <a:pt x="767953" y="1062632"/>
                </a:lnTo>
                <a:lnTo>
                  <a:pt x="892968" y="1223367"/>
                </a:lnTo>
                <a:lnTo>
                  <a:pt x="1035843" y="1393031"/>
                </a:lnTo>
                <a:lnTo>
                  <a:pt x="1178718" y="1571624"/>
                </a:lnTo>
                <a:lnTo>
                  <a:pt x="1339453" y="1759148"/>
                </a:lnTo>
                <a:lnTo>
                  <a:pt x="1500187" y="1964531"/>
                </a:lnTo>
                <a:lnTo>
                  <a:pt x="1669851" y="2178843"/>
                </a:lnTo>
                <a:lnTo>
                  <a:pt x="1839515" y="2393156"/>
                </a:lnTo>
                <a:lnTo>
                  <a:pt x="2018109" y="2616398"/>
                </a:lnTo>
                <a:lnTo>
                  <a:pt x="2196703" y="2839640"/>
                </a:lnTo>
                <a:lnTo>
                  <a:pt x="2393156" y="3053952"/>
                </a:lnTo>
                <a:lnTo>
                  <a:pt x="2589609" y="3268265"/>
                </a:lnTo>
                <a:lnTo>
                  <a:pt x="2794992" y="3491507"/>
                </a:lnTo>
                <a:lnTo>
                  <a:pt x="3000375" y="3705820"/>
                </a:lnTo>
                <a:lnTo>
                  <a:pt x="3214687" y="3929062"/>
                </a:lnTo>
                <a:lnTo>
                  <a:pt x="3411140" y="4161234"/>
                </a:lnTo>
                <a:lnTo>
                  <a:pt x="3607593" y="4393406"/>
                </a:lnTo>
                <a:lnTo>
                  <a:pt x="3795117" y="4643437"/>
                </a:lnTo>
                <a:lnTo>
                  <a:pt x="3973711" y="4884539"/>
                </a:lnTo>
                <a:lnTo>
                  <a:pt x="4152304" y="5125640"/>
                </a:lnTo>
                <a:lnTo>
                  <a:pt x="4321968" y="5357811"/>
                </a:lnTo>
                <a:lnTo>
                  <a:pt x="4491632" y="5563194"/>
                </a:lnTo>
                <a:lnTo>
                  <a:pt x="4616648" y="5697140"/>
                </a:lnTo>
                <a:lnTo>
                  <a:pt x="4705945" y="5786436"/>
                </a:lnTo>
                <a:lnTo>
                  <a:pt x="4786312" y="5848944"/>
                </a:lnTo>
                <a:lnTo>
                  <a:pt x="4786312" y="58489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777008" y="794742"/>
            <a:ext cx="4018360" cy="4375548"/>
          </a:xfrm>
          <a:custGeom>
            <a:avLst/>
            <a:gdLst/>
            <a:ahLst/>
            <a:cxnLst/>
            <a:rect l="0" t="0" r="0" b="0"/>
            <a:pathLst>
              <a:path w="4018360" h="4375548">
                <a:moveTo>
                  <a:pt x="4018359" y="0"/>
                </a:moveTo>
                <a:lnTo>
                  <a:pt x="3991570" y="0"/>
                </a:lnTo>
                <a:lnTo>
                  <a:pt x="3946922" y="0"/>
                </a:lnTo>
                <a:lnTo>
                  <a:pt x="3884414" y="8930"/>
                </a:lnTo>
                <a:lnTo>
                  <a:pt x="3804047" y="35719"/>
                </a:lnTo>
                <a:lnTo>
                  <a:pt x="3705820" y="98227"/>
                </a:lnTo>
                <a:lnTo>
                  <a:pt x="3589734" y="178594"/>
                </a:lnTo>
                <a:lnTo>
                  <a:pt x="3446859" y="285750"/>
                </a:lnTo>
                <a:lnTo>
                  <a:pt x="3286125" y="419695"/>
                </a:lnTo>
                <a:lnTo>
                  <a:pt x="3098601" y="589360"/>
                </a:lnTo>
                <a:lnTo>
                  <a:pt x="2875359" y="785812"/>
                </a:lnTo>
                <a:lnTo>
                  <a:pt x="2634258" y="1009055"/>
                </a:lnTo>
                <a:lnTo>
                  <a:pt x="2366367" y="1259086"/>
                </a:lnTo>
                <a:lnTo>
                  <a:pt x="2089547" y="1535906"/>
                </a:lnTo>
                <a:lnTo>
                  <a:pt x="1794867" y="1839516"/>
                </a:lnTo>
                <a:lnTo>
                  <a:pt x="1509117" y="2169914"/>
                </a:lnTo>
                <a:lnTo>
                  <a:pt x="1214437" y="2509242"/>
                </a:lnTo>
                <a:lnTo>
                  <a:pt x="928687" y="2875359"/>
                </a:lnTo>
                <a:lnTo>
                  <a:pt x="651867" y="3250406"/>
                </a:lnTo>
                <a:lnTo>
                  <a:pt x="401836" y="3634383"/>
                </a:lnTo>
                <a:lnTo>
                  <a:pt x="187523" y="4018359"/>
                </a:lnTo>
                <a:lnTo>
                  <a:pt x="0" y="4375547"/>
                </a:lnTo>
                <a:lnTo>
                  <a:pt x="0" y="43755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Weighted Execution Times fig 1.15</a:t>
            </a:r>
          </a:p>
        </p:txBody>
      </p:sp>
      <p:graphicFrame>
        <p:nvGraphicFramePr>
          <p:cNvPr id="879619" name="Group 3"/>
          <p:cNvGraphicFramePr>
            <a:graphicFrameLocks noGrp="1"/>
          </p:cNvGraphicFramePr>
          <p:nvPr>
            <p:ph idx="1"/>
          </p:nvPr>
        </p:nvGraphicFramePr>
        <p:xfrm>
          <a:off x="290513" y="1295400"/>
          <a:ext cx="7361237" cy="220821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P3</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5870" name="Text Box 30"/>
          <p:cNvSpPr txBox="1">
            <a:spLocks noChangeArrowheads="1"/>
          </p:cNvSpPr>
          <p:nvPr/>
        </p:nvSpPr>
        <p:spPr bwMode="auto">
          <a:xfrm>
            <a:off x="334963" y="4478338"/>
            <a:ext cx="78835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r>
              <a:rPr lang="en-US" altLang="en-US"/>
              <a:t>Now assume that we know that P1 will run 90%, and P2 10% of the time.</a:t>
            </a:r>
          </a:p>
          <a:p>
            <a:pPr algn="l"/>
            <a:endParaRPr lang="en-US" altLang="en-US"/>
          </a:p>
          <a:p>
            <a:pPr algn="l"/>
            <a:r>
              <a:rPr lang="en-US" altLang="en-US"/>
              <a:t>So now what is the relative performance of these machines???</a:t>
            </a:r>
          </a:p>
          <a:p>
            <a:pPr algn="l"/>
            <a:endParaRPr lang="en-US" altLang="en-US"/>
          </a:p>
          <a:p>
            <a:pPr algn="l"/>
            <a:r>
              <a:rPr lang="en-US" altLang="en-US"/>
              <a:t>timeA = .9*1  + .1*1000 = 100.9</a:t>
            </a:r>
          </a:p>
          <a:p>
            <a:pPr algn="l"/>
            <a:r>
              <a:rPr lang="en-US" altLang="en-US"/>
              <a:t>timeB = .9*10  +.1*100 = 19</a:t>
            </a:r>
          </a:p>
          <a:p>
            <a:pPr algn="l"/>
            <a:r>
              <a:rPr lang="en-US" altLang="en-US"/>
              <a:t>Relative performance A to B = 100.9/19 = 5.31</a:t>
            </a:r>
          </a:p>
        </p:txBody>
      </p:sp>
      <p:sp>
        <p:nvSpPr>
          <p:cNvPr id="3587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1732359" y="642938"/>
            <a:ext cx="5125642" cy="5295304"/>
          </a:xfrm>
          <a:custGeom>
            <a:avLst/>
            <a:gdLst/>
            <a:ahLst/>
            <a:cxnLst/>
            <a:rect l="0" t="0" r="0" b="0"/>
            <a:pathLst>
              <a:path w="5125642" h="5295304">
                <a:moveTo>
                  <a:pt x="0" y="0"/>
                </a:moveTo>
                <a:lnTo>
                  <a:pt x="8930" y="17859"/>
                </a:lnTo>
                <a:lnTo>
                  <a:pt x="26789" y="35718"/>
                </a:lnTo>
                <a:lnTo>
                  <a:pt x="62508" y="80367"/>
                </a:lnTo>
                <a:lnTo>
                  <a:pt x="116086" y="125015"/>
                </a:lnTo>
                <a:lnTo>
                  <a:pt x="178594" y="187523"/>
                </a:lnTo>
                <a:lnTo>
                  <a:pt x="267891" y="258960"/>
                </a:lnTo>
                <a:lnTo>
                  <a:pt x="366118" y="348257"/>
                </a:lnTo>
                <a:lnTo>
                  <a:pt x="464344" y="446484"/>
                </a:lnTo>
                <a:lnTo>
                  <a:pt x="580430" y="562570"/>
                </a:lnTo>
                <a:lnTo>
                  <a:pt x="705446" y="687585"/>
                </a:lnTo>
                <a:lnTo>
                  <a:pt x="830461" y="830460"/>
                </a:lnTo>
                <a:lnTo>
                  <a:pt x="973336" y="982265"/>
                </a:lnTo>
                <a:lnTo>
                  <a:pt x="1125141" y="1142999"/>
                </a:lnTo>
                <a:lnTo>
                  <a:pt x="1294805" y="1303734"/>
                </a:lnTo>
                <a:lnTo>
                  <a:pt x="1473399" y="1482327"/>
                </a:lnTo>
                <a:lnTo>
                  <a:pt x="1660922" y="1660921"/>
                </a:lnTo>
                <a:lnTo>
                  <a:pt x="1857375" y="1839515"/>
                </a:lnTo>
                <a:lnTo>
                  <a:pt x="2071688" y="2027039"/>
                </a:lnTo>
                <a:lnTo>
                  <a:pt x="2286000" y="2223491"/>
                </a:lnTo>
                <a:lnTo>
                  <a:pt x="2509243" y="2419944"/>
                </a:lnTo>
                <a:lnTo>
                  <a:pt x="2741414" y="2625327"/>
                </a:lnTo>
                <a:lnTo>
                  <a:pt x="2964657" y="2821780"/>
                </a:lnTo>
                <a:lnTo>
                  <a:pt x="3196829" y="3027163"/>
                </a:lnTo>
                <a:lnTo>
                  <a:pt x="3420071" y="3232546"/>
                </a:lnTo>
                <a:lnTo>
                  <a:pt x="3634383" y="3446858"/>
                </a:lnTo>
                <a:lnTo>
                  <a:pt x="3830836" y="3670101"/>
                </a:lnTo>
                <a:lnTo>
                  <a:pt x="4009430" y="3884413"/>
                </a:lnTo>
                <a:lnTo>
                  <a:pt x="4179094" y="4107655"/>
                </a:lnTo>
                <a:lnTo>
                  <a:pt x="4330899" y="4313039"/>
                </a:lnTo>
                <a:lnTo>
                  <a:pt x="4464844" y="4527351"/>
                </a:lnTo>
                <a:lnTo>
                  <a:pt x="4589860" y="4714875"/>
                </a:lnTo>
                <a:lnTo>
                  <a:pt x="4697016" y="4893468"/>
                </a:lnTo>
                <a:lnTo>
                  <a:pt x="4795243" y="5054202"/>
                </a:lnTo>
                <a:lnTo>
                  <a:pt x="4884539" y="5188147"/>
                </a:lnTo>
                <a:lnTo>
                  <a:pt x="4982766" y="5268514"/>
                </a:lnTo>
                <a:lnTo>
                  <a:pt x="5054204" y="5295303"/>
                </a:lnTo>
                <a:lnTo>
                  <a:pt x="5125641" y="5250655"/>
                </a:lnTo>
                <a:lnTo>
                  <a:pt x="5125641" y="52506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812727" y="401836"/>
            <a:ext cx="3991571" cy="4991696"/>
          </a:xfrm>
          <a:custGeom>
            <a:avLst/>
            <a:gdLst/>
            <a:ahLst/>
            <a:cxnLst/>
            <a:rect l="0" t="0" r="0" b="0"/>
            <a:pathLst>
              <a:path w="3991571" h="4991696">
                <a:moveTo>
                  <a:pt x="3991570" y="0"/>
                </a:moveTo>
                <a:lnTo>
                  <a:pt x="3973711" y="8930"/>
                </a:lnTo>
                <a:lnTo>
                  <a:pt x="3929062" y="26789"/>
                </a:lnTo>
                <a:lnTo>
                  <a:pt x="3866554" y="62508"/>
                </a:lnTo>
                <a:lnTo>
                  <a:pt x="3777257" y="125016"/>
                </a:lnTo>
                <a:lnTo>
                  <a:pt x="3670101" y="205383"/>
                </a:lnTo>
                <a:lnTo>
                  <a:pt x="3545086" y="321469"/>
                </a:lnTo>
                <a:lnTo>
                  <a:pt x="3402211" y="473273"/>
                </a:lnTo>
                <a:lnTo>
                  <a:pt x="3232546" y="642937"/>
                </a:lnTo>
                <a:lnTo>
                  <a:pt x="3036093" y="839391"/>
                </a:lnTo>
                <a:lnTo>
                  <a:pt x="2821781" y="1071562"/>
                </a:lnTo>
                <a:lnTo>
                  <a:pt x="2571750" y="1330523"/>
                </a:lnTo>
                <a:lnTo>
                  <a:pt x="2294929" y="1616273"/>
                </a:lnTo>
                <a:lnTo>
                  <a:pt x="1991320" y="1946672"/>
                </a:lnTo>
                <a:lnTo>
                  <a:pt x="1669851" y="2312789"/>
                </a:lnTo>
                <a:lnTo>
                  <a:pt x="1339453" y="2714625"/>
                </a:lnTo>
                <a:lnTo>
                  <a:pt x="1009054" y="3152179"/>
                </a:lnTo>
                <a:lnTo>
                  <a:pt x="696515" y="3616523"/>
                </a:lnTo>
                <a:lnTo>
                  <a:pt x="419695" y="4089796"/>
                </a:lnTo>
                <a:lnTo>
                  <a:pt x="178593" y="4554141"/>
                </a:lnTo>
                <a:lnTo>
                  <a:pt x="0" y="4991695"/>
                </a:lnTo>
                <a:lnTo>
                  <a:pt x="0" y="4991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Geometric Means</a:t>
            </a:r>
          </a:p>
        </p:txBody>
      </p:sp>
      <p:sp>
        <p:nvSpPr>
          <p:cNvPr id="880643" name="Rectangle 3"/>
          <p:cNvSpPr>
            <a:spLocks noGrp="1" noChangeArrowheads="1"/>
          </p:cNvSpPr>
          <p:nvPr>
            <p:ph type="body" idx="1"/>
          </p:nvPr>
        </p:nvSpPr>
        <p:spPr/>
        <p:txBody>
          <a:bodyPr/>
          <a:lstStyle/>
          <a:p>
            <a:pPr eaLnBrk="1" hangingPunct="1">
              <a:defRPr/>
            </a:pPr>
            <a:r>
              <a:rPr lang="en-US" smtClean="0"/>
              <a:t>Compare ratios of performance to a standard</a:t>
            </a:r>
          </a:p>
          <a:p>
            <a:pPr eaLnBrk="1" hangingPunct="1">
              <a:defRPr/>
            </a:pPr>
            <a:r>
              <a:rPr lang="en-US" smtClean="0"/>
              <a:t>	Using A as the standard </a:t>
            </a:r>
          </a:p>
          <a:p>
            <a:pPr eaLnBrk="1" hangingPunct="1">
              <a:defRPr/>
            </a:pPr>
            <a:r>
              <a:rPr lang="en-US" smtClean="0"/>
              <a:t>     program 1   B ratio = 10/1 = 10     C ratio = 20/1 = 20</a:t>
            </a:r>
          </a:p>
          <a:p>
            <a:pPr eaLnBrk="1" hangingPunct="1">
              <a:defRPr/>
            </a:pPr>
            <a:r>
              <a:rPr lang="en-US" smtClean="0"/>
              <a:t>	program 2   Br  = 100/1000 = .1     Cr = 20/1000 = .02</a:t>
            </a:r>
          </a:p>
          <a:p>
            <a:pPr eaLnBrk="1" hangingPunct="1">
              <a:defRPr/>
            </a:pPr>
            <a:r>
              <a:rPr lang="en-US" smtClean="0"/>
              <a:t>B is “twice as fast” as C using A as the standard</a:t>
            </a:r>
          </a:p>
          <a:p>
            <a:pPr eaLnBrk="1" hangingPunct="1">
              <a:defRPr/>
            </a:pPr>
            <a:r>
              <a:rPr lang="en-US" smtClean="0"/>
              <a:t> 	Using B as the standard</a:t>
            </a:r>
          </a:p>
          <a:p>
            <a:pPr eaLnBrk="1" hangingPunct="1">
              <a:defRPr/>
            </a:pPr>
            <a:r>
              <a:rPr lang="en-US" smtClean="0"/>
              <a:t>	program 1   Ar = 1/10 = .1     	       Cr =</a:t>
            </a:r>
          </a:p>
          <a:p>
            <a:pPr eaLnBrk="1" hangingPunct="1">
              <a:defRPr/>
            </a:pPr>
            <a:r>
              <a:rPr lang="en-US" smtClean="0"/>
              <a:t>	program 2   Br  = 1000/100 = 10    Cr =</a:t>
            </a:r>
          </a:p>
          <a:p>
            <a:pPr eaLnBrk="1" hangingPunct="1">
              <a:defRPr/>
            </a:pPr>
            <a:r>
              <a:rPr lang="en-US" smtClean="0"/>
              <a:t>So now compare A and B ratios to each other you get the same  10 and .1, so what? Same ?</a:t>
            </a:r>
          </a:p>
        </p:txBody>
      </p:sp>
      <p:sp>
        <p:nvSpPr>
          <p:cNvPr id="36868"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Geometric Means fig 1.17</a:t>
            </a:r>
          </a:p>
        </p:txBody>
      </p:sp>
      <p:sp>
        <p:nvSpPr>
          <p:cNvPr id="881667" name="Rectangle 3"/>
          <p:cNvSpPr>
            <a:spLocks noGrp="1" noChangeArrowheads="1"/>
          </p:cNvSpPr>
          <p:nvPr>
            <p:ph type="body" sz="half" idx="1"/>
          </p:nvPr>
        </p:nvSpPr>
        <p:spPr>
          <a:xfrm>
            <a:off x="290513" y="1220788"/>
            <a:ext cx="8234362" cy="684212"/>
          </a:xfrm>
        </p:spPr>
        <p:txBody>
          <a:bodyPr/>
          <a:lstStyle/>
          <a:p>
            <a:pPr marL="0" indent="0" eaLnBrk="1" hangingPunct="1">
              <a:lnSpc>
                <a:spcPct val="75000"/>
              </a:lnSpc>
              <a:defRPr/>
            </a:pPr>
            <a:r>
              <a:rPr lang="en-US" sz="1800" smtClean="0"/>
              <a:t>Measure performance ratios to a standard machine</a:t>
            </a:r>
          </a:p>
          <a:p>
            <a:pPr marL="0" indent="0" eaLnBrk="1" hangingPunct="1">
              <a:lnSpc>
                <a:spcPct val="75000"/>
              </a:lnSpc>
              <a:defRPr/>
            </a:pPr>
            <a:r>
              <a:rPr lang="en-US" sz="1800" smtClean="0"/>
              <a:t>	</a:t>
            </a:r>
          </a:p>
        </p:txBody>
      </p:sp>
      <p:graphicFrame>
        <p:nvGraphicFramePr>
          <p:cNvPr id="881668" name="Group 4"/>
          <p:cNvGraphicFramePr>
            <a:graphicFrameLocks noGrp="1"/>
          </p:cNvGraphicFramePr>
          <p:nvPr>
            <p:ph sz="half" idx="2"/>
          </p:nvPr>
        </p:nvGraphicFramePr>
        <p:xfrm>
          <a:off x="228600" y="2133600"/>
          <a:ext cx="8915400" cy="3846512"/>
        </p:xfrm>
        <a:graphic>
          <a:graphicData uri="http://schemas.openxmlformats.org/drawingml/2006/table">
            <a:tbl>
              <a:tblPr/>
              <a:tblGrid>
                <a:gridCol w="1524000"/>
                <a:gridCol w="609600"/>
                <a:gridCol w="685800"/>
                <a:gridCol w="747713"/>
                <a:gridCol w="890587"/>
                <a:gridCol w="890588"/>
                <a:gridCol w="892175"/>
                <a:gridCol w="892175"/>
                <a:gridCol w="892175"/>
                <a:gridCol w="890587"/>
              </a:tblGrid>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C</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4985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P1</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P2</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.02</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6706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Arithmetic mean</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25.03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2.75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6706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Geometric Mean</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1.58</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1.58</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.36</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25.03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2.75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7976"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2062758" y="419695"/>
            <a:ext cx="4482704" cy="5206008"/>
          </a:xfrm>
          <a:custGeom>
            <a:avLst/>
            <a:gdLst/>
            <a:ahLst/>
            <a:cxnLst/>
            <a:rect l="0" t="0" r="0" b="0"/>
            <a:pathLst>
              <a:path w="4482704" h="5206008">
                <a:moveTo>
                  <a:pt x="4482703" y="0"/>
                </a:moveTo>
                <a:lnTo>
                  <a:pt x="4473773" y="0"/>
                </a:lnTo>
                <a:lnTo>
                  <a:pt x="4455914" y="0"/>
                </a:lnTo>
                <a:lnTo>
                  <a:pt x="4420195" y="17860"/>
                </a:lnTo>
                <a:lnTo>
                  <a:pt x="4366617" y="53578"/>
                </a:lnTo>
                <a:lnTo>
                  <a:pt x="4295180" y="125016"/>
                </a:lnTo>
                <a:lnTo>
                  <a:pt x="4196953" y="214313"/>
                </a:lnTo>
                <a:lnTo>
                  <a:pt x="4080867" y="330399"/>
                </a:lnTo>
                <a:lnTo>
                  <a:pt x="3929062" y="464344"/>
                </a:lnTo>
                <a:lnTo>
                  <a:pt x="3759398" y="625078"/>
                </a:lnTo>
                <a:lnTo>
                  <a:pt x="3562945" y="803672"/>
                </a:lnTo>
                <a:lnTo>
                  <a:pt x="3339703" y="1009055"/>
                </a:lnTo>
                <a:lnTo>
                  <a:pt x="3089672" y="1250156"/>
                </a:lnTo>
                <a:lnTo>
                  <a:pt x="2812851" y="1518047"/>
                </a:lnTo>
                <a:lnTo>
                  <a:pt x="2518172" y="1830586"/>
                </a:lnTo>
                <a:lnTo>
                  <a:pt x="2196703" y="2160985"/>
                </a:lnTo>
                <a:lnTo>
                  <a:pt x="1875234" y="2518172"/>
                </a:lnTo>
                <a:lnTo>
                  <a:pt x="1544836" y="2902148"/>
                </a:lnTo>
                <a:lnTo>
                  <a:pt x="1223367" y="3295055"/>
                </a:lnTo>
                <a:lnTo>
                  <a:pt x="910828" y="3705820"/>
                </a:lnTo>
                <a:lnTo>
                  <a:pt x="625078" y="4116586"/>
                </a:lnTo>
                <a:lnTo>
                  <a:pt x="366117" y="4527352"/>
                </a:lnTo>
                <a:lnTo>
                  <a:pt x="142875" y="4929188"/>
                </a:lnTo>
                <a:lnTo>
                  <a:pt x="0" y="5206007"/>
                </a:lnTo>
                <a:lnTo>
                  <a:pt x="0" y="52060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303859" y="348258"/>
            <a:ext cx="5072064" cy="4500563"/>
          </a:xfrm>
          <a:custGeom>
            <a:avLst/>
            <a:gdLst/>
            <a:ahLst/>
            <a:cxnLst/>
            <a:rect l="0" t="0" r="0" b="0"/>
            <a:pathLst>
              <a:path w="5072064" h="4500563">
                <a:moveTo>
                  <a:pt x="0" y="0"/>
                </a:moveTo>
                <a:lnTo>
                  <a:pt x="98227" y="8929"/>
                </a:lnTo>
                <a:lnTo>
                  <a:pt x="196454" y="35719"/>
                </a:lnTo>
                <a:lnTo>
                  <a:pt x="285750" y="80367"/>
                </a:lnTo>
                <a:lnTo>
                  <a:pt x="375047" y="142875"/>
                </a:lnTo>
                <a:lnTo>
                  <a:pt x="473274" y="241101"/>
                </a:lnTo>
                <a:lnTo>
                  <a:pt x="571500" y="348258"/>
                </a:lnTo>
                <a:lnTo>
                  <a:pt x="687586" y="473273"/>
                </a:lnTo>
                <a:lnTo>
                  <a:pt x="812602" y="616148"/>
                </a:lnTo>
                <a:lnTo>
                  <a:pt x="937618" y="776883"/>
                </a:lnTo>
                <a:lnTo>
                  <a:pt x="1071563" y="946547"/>
                </a:lnTo>
                <a:lnTo>
                  <a:pt x="1214438" y="1134070"/>
                </a:lnTo>
                <a:lnTo>
                  <a:pt x="1366243" y="1330523"/>
                </a:lnTo>
                <a:lnTo>
                  <a:pt x="1526977" y="1535906"/>
                </a:lnTo>
                <a:lnTo>
                  <a:pt x="1705571" y="1750218"/>
                </a:lnTo>
                <a:lnTo>
                  <a:pt x="1902024" y="1973461"/>
                </a:lnTo>
                <a:lnTo>
                  <a:pt x="2116336" y="2196703"/>
                </a:lnTo>
                <a:lnTo>
                  <a:pt x="2348508" y="2428875"/>
                </a:lnTo>
                <a:lnTo>
                  <a:pt x="2616399" y="2661046"/>
                </a:lnTo>
                <a:lnTo>
                  <a:pt x="2902149" y="2893218"/>
                </a:lnTo>
                <a:lnTo>
                  <a:pt x="3232547" y="3125390"/>
                </a:lnTo>
                <a:lnTo>
                  <a:pt x="3598664" y="3357562"/>
                </a:lnTo>
                <a:lnTo>
                  <a:pt x="3982641" y="3607593"/>
                </a:lnTo>
                <a:lnTo>
                  <a:pt x="4375547" y="3884413"/>
                </a:lnTo>
                <a:lnTo>
                  <a:pt x="4741664" y="4188023"/>
                </a:lnTo>
                <a:lnTo>
                  <a:pt x="5072063" y="4500562"/>
                </a:lnTo>
                <a:lnTo>
                  <a:pt x="5072063" y="45005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CPU Performance Equation</a:t>
            </a:r>
          </a:p>
        </p:txBody>
      </p:sp>
      <p:sp>
        <p:nvSpPr>
          <p:cNvPr id="886787" name="Rectangle 3"/>
          <p:cNvSpPr>
            <a:spLocks noGrp="1" noChangeArrowheads="1"/>
          </p:cNvSpPr>
          <p:nvPr>
            <p:ph type="body" idx="1"/>
          </p:nvPr>
        </p:nvSpPr>
        <p:spPr/>
        <p:txBody>
          <a:bodyPr/>
          <a:lstStyle/>
          <a:p>
            <a:pPr eaLnBrk="1" hangingPunct="1">
              <a:defRPr/>
            </a:pPr>
            <a:r>
              <a:rPr lang="en-US" dirty="0" smtClean="0"/>
              <a:t>Almost all computers use a clock running at a fixed rate.</a:t>
            </a:r>
          </a:p>
          <a:p>
            <a:pPr eaLnBrk="1" hangingPunct="1">
              <a:defRPr/>
            </a:pPr>
            <a:r>
              <a:rPr lang="en-US" dirty="0" smtClean="0"/>
              <a:t>Clock period   e.g. 1GHz</a:t>
            </a:r>
          </a:p>
          <a:p>
            <a:pPr eaLnBrk="1" hangingPunct="1">
              <a:defRPr/>
            </a:pPr>
            <a:endParaRPr lang="en-US" dirty="0" smtClean="0"/>
          </a:p>
          <a:p>
            <a:pPr eaLnBrk="1" hangingPunct="1">
              <a:defRPr/>
            </a:pPr>
            <a:r>
              <a:rPr lang="en-US" dirty="0" smtClean="0"/>
              <a:t>	</a:t>
            </a:r>
          </a:p>
          <a:p>
            <a:pPr eaLnBrk="1" hangingPunct="1">
              <a:defRPr/>
            </a:pPr>
            <a:endParaRPr lang="en-US" dirty="0" smtClean="0"/>
          </a:p>
          <a:p>
            <a:pPr eaLnBrk="1" hangingPunct="1">
              <a:defRPr/>
            </a:pPr>
            <a:r>
              <a:rPr lang="en-US" dirty="0" smtClean="0"/>
              <a:t>Instruction Count (IC) – </a:t>
            </a:r>
          </a:p>
          <a:p>
            <a:pPr eaLnBrk="1" hangingPunct="1">
              <a:defRPr/>
            </a:pPr>
            <a:r>
              <a:rPr lang="en-US" dirty="0" smtClean="0"/>
              <a:t>CPI = </a:t>
            </a:r>
            <a:r>
              <a:rPr lang="en-US" dirty="0" err="1" smtClean="0"/>
              <a:t>CPUclockCyclesForProgram</a:t>
            </a:r>
            <a:r>
              <a:rPr lang="en-US" dirty="0" smtClean="0"/>
              <a:t> / </a:t>
            </a:r>
            <a:r>
              <a:rPr lang="en-US" dirty="0" err="1" smtClean="0"/>
              <a:t>InstructionCount</a:t>
            </a:r>
            <a:endParaRPr lang="en-US" dirty="0" smtClean="0"/>
          </a:p>
          <a:p>
            <a:pPr eaLnBrk="1" hangingPunct="1">
              <a:defRPr/>
            </a:pPr>
            <a:endParaRPr lang="en-US" dirty="0" smtClean="0"/>
          </a:p>
          <a:p>
            <a:pPr eaLnBrk="1" hangingPunct="1">
              <a:defRPr/>
            </a:pPr>
            <a:r>
              <a:rPr lang="en-US" dirty="0" err="1" smtClean="0"/>
              <a:t>CPUtime</a:t>
            </a:r>
            <a:r>
              <a:rPr lang="en-US" dirty="0" smtClean="0"/>
              <a:t> = IC * </a:t>
            </a:r>
            <a:r>
              <a:rPr lang="en-US" dirty="0" err="1" smtClean="0"/>
              <a:t>ClockCycleTime</a:t>
            </a:r>
            <a:r>
              <a:rPr lang="en-US" dirty="0" smtClean="0"/>
              <a:t> * </a:t>
            </a:r>
            <a:r>
              <a:rPr lang="en-US" dirty="0" err="1" smtClean="0"/>
              <a:t>CyclesPerInstruction</a:t>
            </a:r>
            <a:endParaRPr lang="en-US" dirty="0" smtClean="0"/>
          </a:p>
          <a:p>
            <a:pPr eaLnBrk="1" hangingPunct="1">
              <a:defRPr/>
            </a:pPr>
            <a:endParaRPr lang="en-US" dirty="0" smtClean="0"/>
          </a:p>
          <a:p>
            <a:pPr eaLnBrk="1" hangingPunct="1">
              <a:defRPr/>
            </a:pPr>
            <a:endParaRPr lang="en-US" dirty="0" smtClean="0"/>
          </a:p>
        </p:txBody>
      </p:sp>
      <p:graphicFrame>
        <p:nvGraphicFramePr>
          <p:cNvPr id="38916" name="Object 4"/>
          <p:cNvGraphicFramePr>
            <a:graphicFrameLocks noChangeAspect="1"/>
          </p:cNvGraphicFramePr>
          <p:nvPr/>
        </p:nvGraphicFramePr>
        <p:xfrm>
          <a:off x="381000" y="2663825"/>
          <a:ext cx="7934325" cy="917575"/>
        </p:xfrm>
        <a:graphic>
          <a:graphicData uri="http://schemas.openxmlformats.org/presentationml/2006/ole">
            <mc:AlternateContent xmlns:mc="http://schemas.openxmlformats.org/markup-compatibility/2006">
              <mc:Choice xmlns:v="urn:schemas-microsoft-com:vml" Requires="v">
                <p:oleObj spid="_x0000_s38924" name="Equation" r:id="rId3" imgW="3733800" imgH="431800" progId="Equation.3">
                  <p:embed/>
                </p:oleObj>
              </mc:Choice>
              <mc:Fallback>
                <p:oleObj name="Equation" r:id="rId3" imgW="3733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3825"/>
                        <a:ext cx="793432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714375" y="5080992"/>
            <a:ext cx="232173" cy="125017"/>
          </a:xfrm>
          <a:custGeom>
            <a:avLst/>
            <a:gdLst/>
            <a:ahLst/>
            <a:cxnLst/>
            <a:rect l="0" t="0" r="0" b="0"/>
            <a:pathLst>
              <a:path w="232173" h="125017">
                <a:moveTo>
                  <a:pt x="169664" y="17860"/>
                </a:moveTo>
                <a:lnTo>
                  <a:pt x="169664" y="17860"/>
                </a:lnTo>
                <a:lnTo>
                  <a:pt x="169664" y="17860"/>
                </a:lnTo>
                <a:lnTo>
                  <a:pt x="160734" y="26789"/>
                </a:lnTo>
                <a:lnTo>
                  <a:pt x="151805" y="26789"/>
                </a:lnTo>
                <a:lnTo>
                  <a:pt x="142875" y="35719"/>
                </a:lnTo>
                <a:lnTo>
                  <a:pt x="125016" y="44649"/>
                </a:lnTo>
                <a:lnTo>
                  <a:pt x="98227" y="62508"/>
                </a:lnTo>
                <a:lnTo>
                  <a:pt x="71438" y="80367"/>
                </a:lnTo>
                <a:lnTo>
                  <a:pt x="53578" y="98227"/>
                </a:lnTo>
                <a:lnTo>
                  <a:pt x="26789" y="107156"/>
                </a:lnTo>
                <a:lnTo>
                  <a:pt x="8930" y="116086"/>
                </a:lnTo>
                <a:lnTo>
                  <a:pt x="0" y="125016"/>
                </a:lnTo>
                <a:lnTo>
                  <a:pt x="0" y="125016"/>
                </a:lnTo>
                <a:lnTo>
                  <a:pt x="0" y="125016"/>
                </a:lnTo>
                <a:lnTo>
                  <a:pt x="17859" y="125016"/>
                </a:lnTo>
                <a:lnTo>
                  <a:pt x="35719" y="116086"/>
                </a:lnTo>
                <a:lnTo>
                  <a:pt x="62508" y="98227"/>
                </a:lnTo>
                <a:lnTo>
                  <a:pt x="89297" y="80367"/>
                </a:lnTo>
                <a:lnTo>
                  <a:pt x="116086" y="62508"/>
                </a:lnTo>
                <a:lnTo>
                  <a:pt x="142875" y="53578"/>
                </a:lnTo>
                <a:lnTo>
                  <a:pt x="169664" y="35719"/>
                </a:lnTo>
                <a:lnTo>
                  <a:pt x="187524" y="26789"/>
                </a:lnTo>
                <a:lnTo>
                  <a:pt x="205383" y="17860"/>
                </a:lnTo>
                <a:lnTo>
                  <a:pt x="223242" y="8930"/>
                </a:lnTo>
                <a:lnTo>
                  <a:pt x="232172" y="8930"/>
                </a:lnTo>
                <a:lnTo>
                  <a:pt x="232172" y="0"/>
                </a:lnTo>
                <a:lnTo>
                  <a:pt x="232172" y="8930"/>
                </a:lnTo>
                <a:lnTo>
                  <a:pt x="223242" y="17860"/>
                </a:lnTo>
                <a:lnTo>
                  <a:pt x="205383" y="26789"/>
                </a:lnTo>
                <a:lnTo>
                  <a:pt x="178594" y="44649"/>
                </a:lnTo>
                <a:lnTo>
                  <a:pt x="151805" y="62508"/>
                </a:lnTo>
                <a:lnTo>
                  <a:pt x="133945" y="89297"/>
                </a:lnTo>
                <a:lnTo>
                  <a:pt x="116086" y="98227"/>
                </a:lnTo>
                <a:lnTo>
                  <a:pt x="107156" y="107156"/>
                </a:lnTo>
                <a:lnTo>
                  <a:pt x="107156" y="107156"/>
                </a:lnTo>
                <a:lnTo>
                  <a:pt x="10715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276945" y="5107781"/>
            <a:ext cx="3875486" cy="107158"/>
          </a:xfrm>
          <a:custGeom>
            <a:avLst/>
            <a:gdLst/>
            <a:ahLst/>
            <a:cxnLst/>
            <a:rect l="0" t="0" r="0" b="0"/>
            <a:pathLst>
              <a:path w="3875486" h="107158">
                <a:moveTo>
                  <a:pt x="0" y="35719"/>
                </a:moveTo>
                <a:lnTo>
                  <a:pt x="0" y="35719"/>
                </a:lnTo>
                <a:lnTo>
                  <a:pt x="0" y="35719"/>
                </a:lnTo>
                <a:lnTo>
                  <a:pt x="0" y="35719"/>
                </a:lnTo>
                <a:lnTo>
                  <a:pt x="0" y="35719"/>
                </a:lnTo>
                <a:lnTo>
                  <a:pt x="0" y="35719"/>
                </a:lnTo>
                <a:lnTo>
                  <a:pt x="0" y="35719"/>
                </a:lnTo>
                <a:lnTo>
                  <a:pt x="0" y="35719"/>
                </a:lnTo>
                <a:lnTo>
                  <a:pt x="0" y="35719"/>
                </a:lnTo>
                <a:lnTo>
                  <a:pt x="8930" y="35719"/>
                </a:lnTo>
                <a:lnTo>
                  <a:pt x="8930" y="44649"/>
                </a:lnTo>
                <a:lnTo>
                  <a:pt x="8930" y="44649"/>
                </a:lnTo>
                <a:lnTo>
                  <a:pt x="17860" y="44649"/>
                </a:lnTo>
                <a:lnTo>
                  <a:pt x="26789" y="44649"/>
                </a:lnTo>
                <a:lnTo>
                  <a:pt x="35719" y="44649"/>
                </a:lnTo>
                <a:lnTo>
                  <a:pt x="53578" y="44649"/>
                </a:lnTo>
                <a:lnTo>
                  <a:pt x="62508" y="44649"/>
                </a:lnTo>
                <a:lnTo>
                  <a:pt x="80368" y="44649"/>
                </a:lnTo>
                <a:lnTo>
                  <a:pt x="89297" y="44649"/>
                </a:lnTo>
                <a:lnTo>
                  <a:pt x="107157" y="44649"/>
                </a:lnTo>
                <a:lnTo>
                  <a:pt x="116086" y="44649"/>
                </a:lnTo>
                <a:lnTo>
                  <a:pt x="133946" y="53578"/>
                </a:lnTo>
                <a:lnTo>
                  <a:pt x="142875" y="53578"/>
                </a:lnTo>
                <a:lnTo>
                  <a:pt x="160735" y="53578"/>
                </a:lnTo>
                <a:lnTo>
                  <a:pt x="169664" y="62508"/>
                </a:lnTo>
                <a:lnTo>
                  <a:pt x="187524" y="62508"/>
                </a:lnTo>
                <a:lnTo>
                  <a:pt x="205383" y="62508"/>
                </a:lnTo>
                <a:lnTo>
                  <a:pt x="232172" y="62508"/>
                </a:lnTo>
                <a:lnTo>
                  <a:pt x="258961" y="62508"/>
                </a:lnTo>
                <a:lnTo>
                  <a:pt x="285750" y="62508"/>
                </a:lnTo>
                <a:lnTo>
                  <a:pt x="312539" y="62508"/>
                </a:lnTo>
                <a:lnTo>
                  <a:pt x="339328" y="62508"/>
                </a:lnTo>
                <a:lnTo>
                  <a:pt x="366118" y="62508"/>
                </a:lnTo>
                <a:lnTo>
                  <a:pt x="401836" y="71438"/>
                </a:lnTo>
                <a:lnTo>
                  <a:pt x="428625" y="71438"/>
                </a:lnTo>
                <a:lnTo>
                  <a:pt x="455414" y="71438"/>
                </a:lnTo>
                <a:lnTo>
                  <a:pt x="482203" y="71438"/>
                </a:lnTo>
                <a:lnTo>
                  <a:pt x="517922" y="71438"/>
                </a:lnTo>
                <a:lnTo>
                  <a:pt x="544711" y="71438"/>
                </a:lnTo>
                <a:lnTo>
                  <a:pt x="580430" y="71438"/>
                </a:lnTo>
                <a:lnTo>
                  <a:pt x="616149" y="71438"/>
                </a:lnTo>
                <a:lnTo>
                  <a:pt x="651868" y="71438"/>
                </a:lnTo>
                <a:lnTo>
                  <a:pt x="687586" y="62508"/>
                </a:lnTo>
                <a:lnTo>
                  <a:pt x="732235" y="62508"/>
                </a:lnTo>
                <a:lnTo>
                  <a:pt x="767953" y="62508"/>
                </a:lnTo>
                <a:lnTo>
                  <a:pt x="812602" y="62508"/>
                </a:lnTo>
                <a:lnTo>
                  <a:pt x="848321" y="53578"/>
                </a:lnTo>
                <a:lnTo>
                  <a:pt x="892969" y="53578"/>
                </a:lnTo>
                <a:lnTo>
                  <a:pt x="928688" y="53578"/>
                </a:lnTo>
                <a:lnTo>
                  <a:pt x="973336" y="53578"/>
                </a:lnTo>
                <a:lnTo>
                  <a:pt x="1017985" y="53578"/>
                </a:lnTo>
                <a:lnTo>
                  <a:pt x="1062633" y="44649"/>
                </a:lnTo>
                <a:lnTo>
                  <a:pt x="1107282" y="44649"/>
                </a:lnTo>
                <a:lnTo>
                  <a:pt x="1151930" y="35719"/>
                </a:lnTo>
                <a:lnTo>
                  <a:pt x="1196578" y="35719"/>
                </a:lnTo>
                <a:lnTo>
                  <a:pt x="1232297" y="35719"/>
                </a:lnTo>
                <a:lnTo>
                  <a:pt x="1276946" y="26789"/>
                </a:lnTo>
                <a:lnTo>
                  <a:pt x="1312664" y="26789"/>
                </a:lnTo>
                <a:lnTo>
                  <a:pt x="1348383" y="26789"/>
                </a:lnTo>
                <a:lnTo>
                  <a:pt x="1393032" y="17860"/>
                </a:lnTo>
                <a:lnTo>
                  <a:pt x="1428750" y="17860"/>
                </a:lnTo>
                <a:lnTo>
                  <a:pt x="1464469" y="17860"/>
                </a:lnTo>
                <a:lnTo>
                  <a:pt x="1509118" y="8930"/>
                </a:lnTo>
                <a:lnTo>
                  <a:pt x="1544836" y="8930"/>
                </a:lnTo>
                <a:lnTo>
                  <a:pt x="1589485" y="8930"/>
                </a:lnTo>
                <a:lnTo>
                  <a:pt x="1634133" y="0"/>
                </a:lnTo>
                <a:lnTo>
                  <a:pt x="1669852" y="0"/>
                </a:lnTo>
                <a:lnTo>
                  <a:pt x="1714500" y="0"/>
                </a:lnTo>
                <a:lnTo>
                  <a:pt x="1759149" y="0"/>
                </a:lnTo>
                <a:lnTo>
                  <a:pt x="1794868" y="0"/>
                </a:lnTo>
                <a:lnTo>
                  <a:pt x="1830586" y="0"/>
                </a:lnTo>
                <a:lnTo>
                  <a:pt x="1866305" y="8930"/>
                </a:lnTo>
                <a:lnTo>
                  <a:pt x="1902024" y="8930"/>
                </a:lnTo>
                <a:lnTo>
                  <a:pt x="1937743" y="17860"/>
                </a:lnTo>
                <a:lnTo>
                  <a:pt x="1964532" y="17860"/>
                </a:lnTo>
                <a:lnTo>
                  <a:pt x="2000250" y="26789"/>
                </a:lnTo>
                <a:lnTo>
                  <a:pt x="2035969" y="26789"/>
                </a:lnTo>
                <a:lnTo>
                  <a:pt x="2062758" y="26789"/>
                </a:lnTo>
                <a:lnTo>
                  <a:pt x="2098477" y="35719"/>
                </a:lnTo>
                <a:lnTo>
                  <a:pt x="2125266" y="35719"/>
                </a:lnTo>
                <a:lnTo>
                  <a:pt x="2152055" y="35719"/>
                </a:lnTo>
                <a:lnTo>
                  <a:pt x="2178844" y="35719"/>
                </a:lnTo>
                <a:lnTo>
                  <a:pt x="2214563" y="35719"/>
                </a:lnTo>
                <a:lnTo>
                  <a:pt x="2241352" y="35719"/>
                </a:lnTo>
                <a:lnTo>
                  <a:pt x="2268141" y="26789"/>
                </a:lnTo>
                <a:lnTo>
                  <a:pt x="2303860" y="26789"/>
                </a:lnTo>
                <a:lnTo>
                  <a:pt x="2330649" y="26789"/>
                </a:lnTo>
                <a:lnTo>
                  <a:pt x="2357438" y="35719"/>
                </a:lnTo>
                <a:lnTo>
                  <a:pt x="2384227" y="35719"/>
                </a:lnTo>
                <a:lnTo>
                  <a:pt x="2411016" y="35719"/>
                </a:lnTo>
                <a:lnTo>
                  <a:pt x="2437805" y="35719"/>
                </a:lnTo>
                <a:lnTo>
                  <a:pt x="2464594" y="35719"/>
                </a:lnTo>
                <a:lnTo>
                  <a:pt x="2491383" y="35719"/>
                </a:lnTo>
                <a:lnTo>
                  <a:pt x="2527102" y="35719"/>
                </a:lnTo>
                <a:lnTo>
                  <a:pt x="2553891" y="35719"/>
                </a:lnTo>
                <a:lnTo>
                  <a:pt x="2580680" y="35719"/>
                </a:lnTo>
                <a:lnTo>
                  <a:pt x="2607469" y="26789"/>
                </a:lnTo>
                <a:lnTo>
                  <a:pt x="2634258" y="26789"/>
                </a:lnTo>
                <a:lnTo>
                  <a:pt x="2661047" y="26789"/>
                </a:lnTo>
                <a:lnTo>
                  <a:pt x="2687836" y="26789"/>
                </a:lnTo>
                <a:lnTo>
                  <a:pt x="2714625" y="26789"/>
                </a:lnTo>
                <a:lnTo>
                  <a:pt x="2741414" y="26789"/>
                </a:lnTo>
                <a:lnTo>
                  <a:pt x="2768203" y="26789"/>
                </a:lnTo>
                <a:lnTo>
                  <a:pt x="2794993" y="26789"/>
                </a:lnTo>
                <a:lnTo>
                  <a:pt x="2821782" y="26789"/>
                </a:lnTo>
                <a:lnTo>
                  <a:pt x="2848571" y="26789"/>
                </a:lnTo>
                <a:lnTo>
                  <a:pt x="2875360" y="26789"/>
                </a:lnTo>
                <a:lnTo>
                  <a:pt x="2902149" y="26789"/>
                </a:lnTo>
                <a:lnTo>
                  <a:pt x="2920008" y="26789"/>
                </a:lnTo>
                <a:lnTo>
                  <a:pt x="2946797" y="26789"/>
                </a:lnTo>
                <a:lnTo>
                  <a:pt x="2973586" y="26789"/>
                </a:lnTo>
                <a:lnTo>
                  <a:pt x="3000375" y="26789"/>
                </a:lnTo>
                <a:lnTo>
                  <a:pt x="3018235" y="26789"/>
                </a:lnTo>
                <a:lnTo>
                  <a:pt x="3045024" y="26789"/>
                </a:lnTo>
                <a:lnTo>
                  <a:pt x="3071813" y="26789"/>
                </a:lnTo>
                <a:lnTo>
                  <a:pt x="3098602" y="26789"/>
                </a:lnTo>
                <a:lnTo>
                  <a:pt x="3134321" y="26789"/>
                </a:lnTo>
                <a:lnTo>
                  <a:pt x="3161110" y="35719"/>
                </a:lnTo>
                <a:lnTo>
                  <a:pt x="3196828" y="35719"/>
                </a:lnTo>
                <a:lnTo>
                  <a:pt x="3232547" y="35719"/>
                </a:lnTo>
                <a:lnTo>
                  <a:pt x="3268266" y="35719"/>
                </a:lnTo>
                <a:lnTo>
                  <a:pt x="3303985" y="44649"/>
                </a:lnTo>
                <a:lnTo>
                  <a:pt x="3348633" y="53578"/>
                </a:lnTo>
                <a:lnTo>
                  <a:pt x="3384352" y="53578"/>
                </a:lnTo>
                <a:lnTo>
                  <a:pt x="3411141" y="62508"/>
                </a:lnTo>
                <a:lnTo>
                  <a:pt x="3446860" y="62508"/>
                </a:lnTo>
                <a:lnTo>
                  <a:pt x="3482578" y="71438"/>
                </a:lnTo>
                <a:lnTo>
                  <a:pt x="3518297" y="71438"/>
                </a:lnTo>
                <a:lnTo>
                  <a:pt x="3554016" y="80367"/>
                </a:lnTo>
                <a:lnTo>
                  <a:pt x="3589735" y="80367"/>
                </a:lnTo>
                <a:lnTo>
                  <a:pt x="3625453" y="89297"/>
                </a:lnTo>
                <a:lnTo>
                  <a:pt x="3661172" y="89297"/>
                </a:lnTo>
                <a:lnTo>
                  <a:pt x="3687961" y="98227"/>
                </a:lnTo>
                <a:lnTo>
                  <a:pt x="3714750" y="98227"/>
                </a:lnTo>
                <a:lnTo>
                  <a:pt x="3741539" y="98227"/>
                </a:lnTo>
                <a:lnTo>
                  <a:pt x="3759399" y="107157"/>
                </a:lnTo>
                <a:lnTo>
                  <a:pt x="3786188" y="107157"/>
                </a:lnTo>
                <a:lnTo>
                  <a:pt x="3812977" y="107157"/>
                </a:lnTo>
                <a:lnTo>
                  <a:pt x="3839766" y="107157"/>
                </a:lnTo>
                <a:lnTo>
                  <a:pt x="3857625" y="107157"/>
                </a:lnTo>
                <a:lnTo>
                  <a:pt x="3866555" y="107157"/>
                </a:lnTo>
                <a:lnTo>
                  <a:pt x="3875485" y="98227"/>
                </a:lnTo>
                <a:lnTo>
                  <a:pt x="3875485" y="98227"/>
                </a:lnTo>
                <a:lnTo>
                  <a:pt x="3875485" y="89297"/>
                </a:lnTo>
                <a:lnTo>
                  <a:pt x="387548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607844" y="5107781"/>
            <a:ext cx="2428876" cy="53579"/>
          </a:xfrm>
          <a:custGeom>
            <a:avLst/>
            <a:gdLst/>
            <a:ahLst/>
            <a:cxnLst/>
            <a:rect l="0" t="0" r="0" b="0"/>
            <a:pathLst>
              <a:path w="2428876" h="53579">
                <a:moveTo>
                  <a:pt x="0" y="44649"/>
                </a:moveTo>
                <a:lnTo>
                  <a:pt x="8929" y="44649"/>
                </a:lnTo>
                <a:lnTo>
                  <a:pt x="8929" y="44649"/>
                </a:lnTo>
                <a:lnTo>
                  <a:pt x="8929" y="44649"/>
                </a:lnTo>
                <a:lnTo>
                  <a:pt x="17859" y="44649"/>
                </a:lnTo>
                <a:lnTo>
                  <a:pt x="17859" y="35719"/>
                </a:lnTo>
                <a:lnTo>
                  <a:pt x="26789" y="35719"/>
                </a:lnTo>
                <a:lnTo>
                  <a:pt x="35719" y="35719"/>
                </a:lnTo>
                <a:lnTo>
                  <a:pt x="44648" y="35719"/>
                </a:lnTo>
                <a:lnTo>
                  <a:pt x="53578" y="35719"/>
                </a:lnTo>
                <a:lnTo>
                  <a:pt x="62508" y="35719"/>
                </a:lnTo>
                <a:lnTo>
                  <a:pt x="71437" y="44649"/>
                </a:lnTo>
                <a:lnTo>
                  <a:pt x="89297" y="44649"/>
                </a:lnTo>
                <a:lnTo>
                  <a:pt x="98226" y="44649"/>
                </a:lnTo>
                <a:lnTo>
                  <a:pt x="116086" y="44649"/>
                </a:lnTo>
                <a:lnTo>
                  <a:pt x="133945" y="44649"/>
                </a:lnTo>
                <a:lnTo>
                  <a:pt x="151804" y="44649"/>
                </a:lnTo>
                <a:lnTo>
                  <a:pt x="169664" y="44649"/>
                </a:lnTo>
                <a:lnTo>
                  <a:pt x="196453" y="44649"/>
                </a:lnTo>
                <a:lnTo>
                  <a:pt x="214312" y="44649"/>
                </a:lnTo>
                <a:lnTo>
                  <a:pt x="241101" y="44649"/>
                </a:lnTo>
                <a:lnTo>
                  <a:pt x="267890" y="44649"/>
                </a:lnTo>
                <a:lnTo>
                  <a:pt x="294679" y="44649"/>
                </a:lnTo>
                <a:lnTo>
                  <a:pt x="321469" y="44649"/>
                </a:lnTo>
                <a:lnTo>
                  <a:pt x="348258" y="44649"/>
                </a:lnTo>
                <a:lnTo>
                  <a:pt x="383976" y="44649"/>
                </a:lnTo>
                <a:lnTo>
                  <a:pt x="410765" y="53578"/>
                </a:lnTo>
                <a:lnTo>
                  <a:pt x="446484" y="53578"/>
                </a:lnTo>
                <a:lnTo>
                  <a:pt x="473273" y="53578"/>
                </a:lnTo>
                <a:lnTo>
                  <a:pt x="500062" y="44649"/>
                </a:lnTo>
                <a:lnTo>
                  <a:pt x="526851" y="44649"/>
                </a:lnTo>
                <a:lnTo>
                  <a:pt x="562570" y="44649"/>
                </a:lnTo>
                <a:lnTo>
                  <a:pt x="589359" y="44649"/>
                </a:lnTo>
                <a:lnTo>
                  <a:pt x="616148" y="35719"/>
                </a:lnTo>
                <a:lnTo>
                  <a:pt x="651867" y="35719"/>
                </a:lnTo>
                <a:lnTo>
                  <a:pt x="687586" y="35719"/>
                </a:lnTo>
                <a:lnTo>
                  <a:pt x="723304" y="35719"/>
                </a:lnTo>
                <a:lnTo>
                  <a:pt x="750094" y="35719"/>
                </a:lnTo>
                <a:lnTo>
                  <a:pt x="785812" y="35719"/>
                </a:lnTo>
                <a:lnTo>
                  <a:pt x="821531" y="26789"/>
                </a:lnTo>
                <a:lnTo>
                  <a:pt x="857250" y="26789"/>
                </a:lnTo>
                <a:lnTo>
                  <a:pt x="892969" y="35719"/>
                </a:lnTo>
                <a:lnTo>
                  <a:pt x="937617" y="26789"/>
                </a:lnTo>
                <a:lnTo>
                  <a:pt x="973336" y="26789"/>
                </a:lnTo>
                <a:lnTo>
                  <a:pt x="1009054" y="26789"/>
                </a:lnTo>
                <a:lnTo>
                  <a:pt x="1044773" y="26789"/>
                </a:lnTo>
                <a:lnTo>
                  <a:pt x="1080492" y="26789"/>
                </a:lnTo>
                <a:lnTo>
                  <a:pt x="1116211" y="17860"/>
                </a:lnTo>
                <a:lnTo>
                  <a:pt x="1143000" y="17860"/>
                </a:lnTo>
                <a:lnTo>
                  <a:pt x="1178719" y="17860"/>
                </a:lnTo>
                <a:lnTo>
                  <a:pt x="1214437" y="8930"/>
                </a:lnTo>
                <a:lnTo>
                  <a:pt x="1250156" y="8930"/>
                </a:lnTo>
                <a:lnTo>
                  <a:pt x="1285875" y="8930"/>
                </a:lnTo>
                <a:lnTo>
                  <a:pt x="1321594" y="8930"/>
                </a:lnTo>
                <a:lnTo>
                  <a:pt x="1348383" y="8930"/>
                </a:lnTo>
                <a:lnTo>
                  <a:pt x="1384101" y="8930"/>
                </a:lnTo>
                <a:lnTo>
                  <a:pt x="1410890" y="8930"/>
                </a:lnTo>
                <a:lnTo>
                  <a:pt x="1446609" y="8930"/>
                </a:lnTo>
                <a:lnTo>
                  <a:pt x="1482328" y="8930"/>
                </a:lnTo>
                <a:lnTo>
                  <a:pt x="1509117" y="8930"/>
                </a:lnTo>
                <a:lnTo>
                  <a:pt x="1535906" y="8930"/>
                </a:lnTo>
                <a:lnTo>
                  <a:pt x="1562695" y="17860"/>
                </a:lnTo>
                <a:lnTo>
                  <a:pt x="1580554" y="17860"/>
                </a:lnTo>
                <a:lnTo>
                  <a:pt x="1607344" y="17860"/>
                </a:lnTo>
                <a:lnTo>
                  <a:pt x="1634133" y="26789"/>
                </a:lnTo>
                <a:lnTo>
                  <a:pt x="1660922" y="26789"/>
                </a:lnTo>
                <a:lnTo>
                  <a:pt x="1687711" y="26789"/>
                </a:lnTo>
                <a:lnTo>
                  <a:pt x="1714500" y="26789"/>
                </a:lnTo>
                <a:lnTo>
                  <a:pt x="1741289" y="26789"/>
                </a:lnTo>
                <a:lnTo>
                  <a:pt x="1777008" y="26789"/>
                </a:lnTo>
                <a:lnTo>
                  <a:pt x="1803797" y="35719"/>
                </a:lnTo>
                <a:lnTo>
                  <a:pt x="1830586" y="35719"/>
                </a:lnTo>
                <a:lnTo>
                  <a:pt x="1857375" y="35719"/>
                </a:lnTo>
                <a:lnTo>
                  <a:pt x="1884164" y="26789"/>
                </a:lnTo>
                <a:lnTo>
                  <a:pt x="1910953" y="26789"/>
                </a:lnTo>
                <a:lnTo>
                  <a:pt x="1937742" y="26789"/>
                </a:lnTo>
                <a:lnTo>
                  <a:pt x="1964531" y="26789"/>
                </a:lnTo>
                <a:lnTo>
                  <a:pt x="1991320" y="26789"/>
                </a:lnTo>
                <a:lnTo>
                  <a:pt x="2018109" y="26789"/>
                </a:lnTo>
                <a:lnTo>
                  <a:pt x="2044898" y="26789"/>
                </a:lnTo>
                <a:lnTo>
                  <a:pt x="2071687" y="26789"/>
                </a:lnTo>
                <a:lnTo>
                  <a:pt x="2098476" y="26789"/>
                </a:lnTo>
                <a:lnTo>
                  <a:pt x="2134195" y="26789"/>
                </a:lnTo>
                <a:lnTo>
                  <a:pt x="2160984" y="26789"/>
                </a:lnTo>
                <a:lnTo>
                  <a:pt x="2187773" y="26789"/>
                </a:lnTo>
                <a:lnTo>
                  <a:pt x="2223492" y="26789"/>
                </a:lnTo>
                <a:lnTo>
                  <a:pt x="2250281" y="26789"/>
                </a:lnTo>
                <a:lnTo>
                  <a:pt x="2277070" y="26789"/>
                </a:lnTo>
                <a:lnTo>
                  <a:pt x="2303859" y="17860"/>
                </a:lnTo>
                <a:lnTo>
                  <a:pt x="2330648" y="17860"/>
                </a:lnTo>
                <a:lnTo>
                  <a:pt x="2357437" y="17860"/>
                </a:lnTo>
                <a:lnTo>
                  <a:pt x="2375297" y="17860"/>
                </a:lnTo>
                <a:lnTo>
                  <a:pt x="2393156" y="17860"/>
                </a:lnTo>
                <a:lnTo>
                  <a:pt x="2402086" y="17860"/>
                </a:lnTo>
                <a:lnTo>
                  <a:pt x="2411015" y="17860"/>
                </a:lnTo>
                <a:lnTo>
                  <a:pt x="2419945" y="17860"/>
                </a:lnTo>
                <a:lnTo>
                  <a:pt x="2419945" y="17860"/>
                </a:lnTo>
                <a:lnTo>
                  <a:pt x="2428875" y="17860"/>
                </a:lnTo>
                <a:lnTo>
                  <a:pt x="2428875" y="17860"/>
                </a:lnTo>
                <a:lnTo>
                  <a:pt x="2428875" y="17860"/>
                </a:lnTo>
                <a:lnTo>
                  <a:pt x="2419945" y="17860"/>
                </a:lnTo>
                <a:lnTo>
                  <a:pt x="2411015" y="17860"/>
                </a:lnTo>
                <a:lnTo>
                  <a:pt x="2402086" y="8930"/>
                </a:lnTo>
                <a:lnTo>
                  <a:pt x="2384226" y="0"/>
                </a:lnTo>
                <a:lnTo>
                  <a:pt x="2384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081117" y="4536281"/>
            <a:ext cx="241103" cy="258962"/>
          </a:xfrm>
          <a:custGeom>
            <a:avLst/>
            <a:gdLst/>
            <a:ahLst/>
            <a:cxnLst/>
            <a:rect l="0" t="0" r="0" b="0"/>
            <a:pathLst>
              <a:path w="241103" h="258962">
                <a:moveTo>
                  <a:pt x="8930" y="258961"/>
                </a:moveTo>
                <a:lnTo>
                  <a:pt x="0" y="258961"/>
                </a:lnTo>
                <a:lnTo>
                  <a:pt x="0" y="250031"/>
                </a:lnTo>
                <a:lnTo>
                  <a:pt x="8930" y="241101"/>
                </a:lnTo>
                <a:lnTo>
                  <a:pt x="17860" y="232172"/>
                </a:lnTo>
                <a:lnTo>
                  <a:pt x="26789" y="205383"/>
                </a:lnTo>
                <a:lnTo>
                  <a:pt x="44649" y="187523"/>
                </a:lnTo>
                <a:lnTo>
                  <a:pt x="71438" y="151805"/>
                </a:lnTo>
                <a:lnTo>
                  <a:pt x="107156" y="125015"/>
                </a:lnTo>
                <a:lnTo>
                  <a:pt x="142875" y="98226"/>
                </a:lnTo>
                <a:lnTo>
                  <a:pt x="178594" y="62508"/>
                </a:lnTo>
                <a:lnTo>
                  <a:pt x="205383" y="35719"/>
                </a:lnTo>
                <a:lnTo>
                  <a:pt x="223242" y="17859"/>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393656" y="4277320"/>
            <a:ext cx="223243" cy="267892"/>
          </a:xfrm>
          <a:custGeom>
            <a:avLst/>
            <a:gdLst/>
            <a:ahLst/>
            <a:cxnLst/>
            <a:rect l="0" t="0" r="0" b="0"/>
            <a:pathLst>
              <a:path w="223243" h="267892">
                <a:moveTo>
                  <a:pt x="0" y="62508"/>
                </a:moveTo>
                <a:lnTo>
                  <a:pt x="8930" y="62508"/>
                </a:lnTo>
                <a:lnTo>
                  <a:pt x="17860" y="62508"/>
                </a:lnTo>
                <a:lnTo>
                  <a:pt x="17860" y="71437"/>
                </a:lnTo>
                <a:lnTo>
                  <a:pt x="26789" y="89297"/>
                </a:lnTo>
                <a:lnTo>
                  <a:pt x="35719" y="107156"/>
                </a:lnTo>
                <a:lnTo>
                  <a:pt x="44649" y="125016"/>
                </a:lnTo>
                <a:lnTo>
                  <a:pt x="53578" y="151805"/>
                </a:lnTo>
                <a:lnTo>
                  <a:pt x="62508" y="187523"/>
                </a:lnTo>
                <a:lnTo>
                  <a:pt x="71438" y="214312"/>
                </a:lnTo>
                <a:lnTo>
                  <a:pt x="71438" y="241101"/>
                </a:lnTo>
                <a:lnTo>
                  <a:pt x="71438" y="258961"/>
                </a:lnTo>
                <a:lnTo>
                  <a:pt x="80367" y="267891"/>
                </a:lnTo>
                <a:lnTo>
                  <a:pt x="80367" y="267891"/>
                </a:lnTo>
                <a:lnTo>
                  <a:pt x="80367" y="250031"/>
                </a:lnTo>
                <a:lnTo>
                  <a:pt x="80367" y="223242"/>
                </a:lnTo>
                <a:lnTo>
                  <a:pt x="80367" y="187523"/>
                </a:lnTo>
                <a:lnTo>
                  <a:pt x="80367" y="142875"/>
                </a:lnTo>
                <a:lnTo>
                  <a:pt x="80367" y="89297"/>
                </a:lnTo>
                <a:lnTo>
                  <a:pt x="80367" y="44648"/>
                </a:lnTo>
                <a:lnTo>
                  <a:pt x="89297" y="8930"/>
                </a:lnTo>
                <a:lnTo>
                  <a:pt x="107157" y="0"/>
                </a:lnTo>
                <a:lnTo>
                  <a:pt x="125016" y="8930"/>
                </a:lnTo>
                <a:lnTo>
                  <a:pt x="142875" y="35719"/>
                </a:lnTo>
                <a:lnTo>
                  <a:pt x="160735" y="80367"/>
                </a:lnTo>
                <a:lnTo>
                  <a:pt x="178594" y="116086"/>
                </a:lnTo>
                <a:lnTo>
                  <a:pt x="196453" y="160734"/>
                </a:lnTo>
                <a:lnTo>
                  <a:pt x="205383" y="187523"/>
                </a:lnTo>
                <a:lnTo>
                  <a:pt x="205383" y="196453"/>
                </a:lnTo>
                <a:lnTo>
                  <a:pt x="214313" y="196453"/>
                </a:lnTo>
                <a:lnTo>
                  <a:pt x="214313" y="178594"/>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715125" y="3920132"/>
            <a:ext cx="562571" cy="491134"/>
          </a:xfrm>
          <a:custGeom>
            <a:avLst/>
            <a:gdLst/>
            <a:ahLst/>
            <a:cxnLst/>
            <a:rect l="0" t="0" r="0" b="0"/>
            <a:pathLst>
              <a:path w="562571" h="491134">
                <a:moveTo>
                  <a:pt x="8930" y="294680"/>
                </a:moveTo>
                <a:lnTo>
                  <a:pt x="0" y="303610"/>
                </a:lnTo>
                <a:lnTo>
                  <a:pt x="0" y="321469"/>
                </a:lnTo>
                <a:lnTo>
                  <a:pt x="0" y="348258"/>
                </a:lnTo>
                <a:lnTo>
                  <a:pt x="0" y="375047"/>
                </a:lnTo>
                <a:lnTo>
                  <a:pt x="8930" y="419696"/>
                </a:lnTo>
                <a:lnTo>
                  <a:pt x="8930" y="446485"/>
                </a:lnTo>
                <a:lnTo>
                  <a:pt x="17859" y="473274"/>
                </a:lnTo>
                <a:lnTo>
                  <a:pt x="26789" y="482204"/>
                </a:lnTo>
                <a:lnTo>
                  <a:pt x="35719" y="491133"/>
                </a:lnTo>
                <a:lnTo>
                  <a:pt x="44648" y="473274"/>
                </a:lnTo>
                <a:lnTo>
                  <a:pt x="53578" y="455414"/>
                </a:lnTo>
                <a:lnTo>
                  <a:pt x="53578" y="419696"/>
                </a:lnTo>
                <a:lnTo>
                  <a:pt x="53578" y="375047"/>
                </a:lnTo>
                <a:lnTo>
                  <a:pt x="53578" y="330399"/>
                </a:lnTo>
                <a:lnTo>
                  <a:pt x="53578" y="294680"/>
                </a:lnTo>
                <a:lnTo>
                  <a:pt x="53578" y="276821"/>
                </a:lnTo>
                <a:lnTo>
                  <a:pt x="62508" y="276821"/>
                </a:lnTo>
                <a:lnTo>
                  <a:pt x="62508" y="294680"/>
                </a:lnTo>
                <a:lnTo>
                  <a:pt x="71438" y="330399"/>
                </a:lnTo>
                <a:lnTo>
                  <a:pt x="80367" y="366118"/>
                </a:lnTo>
                <a:lnTo>
                  <a:pt x="89297" y="401836"/>
                </a:lnTo>
                <a:lnTo>
                  <a:pt x="98227" y="437555"/>
                </a:lnTo>
                <a:lnTo>
                  <a:pt x="107156" y="455414"/>
                </a:lnTo>
                <a:lnTo>
                  <a:pt x="116086" y="473274"/>
                </a:lnTo>
                <a:lnTo>
                  <a:pt x="133945" y="473274"/>
                </a:lnTo>
                <a:lnTo>
                  <a:pt x="142875" y="455414"/>
                </a:lnTo>
                <a:lnTo>
                  <a:pt x="142875" y="428625"/>
                </a:lnTo>
                <a:lnTo>
                  <a:pt x="151805" y="392907"/>
                </a:lnTo>
                <a:lnTo>
                  <a:pt x="151805" y="348258"/>
                </a:lnTo>
                <a:lnTo>
                  <a:pt x="142875" y="303610"/>
                </a:lnTo>
                <a:lnTo>
                  <a:pt x="142875" y="258961"/>
                </a:lnTo>
                <a:lnTo>
                  <a:pt x="142875" y="232172"/>
                </a:lnTo>
                <a:lnTo>
                  <a:pt x="142875" y="232172"/>
                </a:lnTo>
                <a:lnTo>
                  <a:pt x="151805" y="250032"/>
                </a:lnTo>
                <a:lnTo>
                  <a:pt x="160734" y="276821"/>
                </a:lnTo>
                <a:lnTo>
                  <a:pt x="160734" y="312539"/>
                </a:lnTo>
                <a:lnTo>
                  <a:pt x="169664" y="348258"/>
                </a:lnTo>
                <a:lnTo>
                  <a:pt x="178594" y="375047"/>
                </a:lnTo>
                <a:lnTo>
                  <a:pt x="187523" y="392907"/>
                </a:lnTo>
                <a:lnTo>
                  <a:pt x="196453" y="410766"/>
                </a:lnTo>
                <a:lnTo>
                  <a:pt x="205383" y="410766"/>
                </a:lnTo>
                <a:lnTo>
                  <a:pt x="205383" y="392907"/>
                </a:lnTo>
                <a:lnTo>
                  <a:pt x="214313" y="366118"/>
                </a:lnTo>
                <a:lnTo>
                  <a:pt x="214313" y="339329"/>
                </a:lnTo>
                <a:lnTo>
                  <a:pt x="214313" y="294680"/>
                </a:lnTo>
                <a:lnTo>
                  <a:pt x="214313" y="258961"/>
                </a:lnTo>
                <a:lnTo>
                  <a:pt x="205383" y="223243"/>
                </a:lnTo>
                <a:lnTo>
                  <a:pt x="214313" y="214313"/>
                </a:lnTo>
                <a:lnTo>
                  <a:pt x="214313" y="223243"/>
                </a:lnTo>
                <a:lnTo>
                  <a:pt x="223242" y="250032"/>
                </a:lnTo>
                <a:lnTo>
                  <a:pt x="232172" y="285750"/>
                </a:lnTo>
                <a:lnTo>
                  <a:pt x="241102" y="330399"/>
                </a:lnTo>
                <a:lnTo>
                  <a:pt x="250031" y="366118"/>
                </a:lnTo>
                <a:lnTo>
                  <a:pt x="258961" y="392907"/>
                </a:lnTo>
                <a:lnTo>
                  <a:pt x="267891" y="419696"/>
                </a:lnTo>
                <a:lnTo>
                  <a:pt x="267891" y="428625"/>
                </a:lnTo>
                <a:lnTo>
                  <a:pt x="276820" y="428625"/>
                </a:lnTo>
                <a:lnTo>
                  <a:pt x="285750" y="419696"/>
                </a:lnTo>
                <a:lnTo>
                  <a:pt x="294680" y="392907"/>
                </a:lnTo>
                <a:lnTo>
                  <a:pt x="294680" y="348258"/>
                </a:lnTo>
                <a:lnTo>
                  <a:pt x="294680" y="303610"/>
                </a:lnTo>
                <a:lnTo>
                  <a:pt x="285750" y="267891"/>
                </a:lnTo>
                <a:lnTo>
                  <a:pt x="285750" y="232172"/>
                </a:lnTo>
                <a:lnTo>
                  <a:pt x="294680" y="223243"/>
                </a:lnTo>
                <a:lnTo>
                  <a:pt x="303609" y="223243"/>
                </a:lnTo>
                <a:lnTo>
                  <a:pt x="312539" y="250032"/>
                </a:lnTo>
                <a:lnTo>
                  <a:pt x="321469" y="276821"/>
                </a:lnTo>
                <a:lnTo>
                  <a:pt x="339328" y="303610"/>
                </a:lnTo>
                <a:lnTo>
                  <a:pt x="348258" y="330399"/>
                </a:lnTo>
                <a:lnTo>
                  <a:pt x="357188" y="348258"/>
                </a:lnTo>
                <a:lnTo>
                  <a:pt x="366117" y="357188"/>
                </a:lnTo>
                <a:lnTo>
                  <a:pt x="375047" y="357188"/>
                </a:lnTo>
                <a:lnTo>
                  <a:pt x="375047" y="348258"/>
                </a:lnTo>
                <a:lnTo>
                  <a:pt x="375047" y="321469"/>
                </a:lnTo>
                <a:lnTo>
                  <a:pt x="375047" y="294680"/>
                </a:lnTo>
                <a:lnTo>
                  <a:pt x="375047" y="250032"/>
                </a:lnTo>
                <a:lnTo>
                  <a:pt x="375047" y="196454"/>
                </a:lnTo>
                <a:lnTo>
                  <a:pt x="366117" y="142875"/>
                </a:lnTo>
                <a:lnTo>
                  <a:pt x="366117" y="98227"/>
                </a:lnTo>
                <a:lnTo>
                  <a:pt x="357188" y="53579"/>
                </a:lnTo>
                <a:lnTo>
                  <a:pt x="357188" y="17860"/>
                </a:lnTo>
                <a:lnTo>
                  <a:pt x="357188" y="0"/>
                </a:lnTo>
                <a:lnTo>
                  <a:pt x="348258" y="0"/>
                </a:lnTo>
                <a:lnTo>
                  <a:pt x="339328" y="0"/>
                </a:lnTo>
                <a:lnTo>
                  <a:pt x="330398" y="8930"/>
                </a:lnTo>
                <a:lnTo>
                  <a:pt x="321469" y="17860"/>
                </a:lnTo>
                <a:lnTo>
                  <a:pt x="312539" y="35719"/>
                </a:lnTo>
                <a:lnTo>
                  <a:pt x="312539" y="62508"/>
                </a:lnTo>
                <a:lnTo>
                  <a:pt x="321469" y="98227"/>
                </a:lnTo>
                <a:lnTo>
                  <a:pt x="330398" y="142875"/>
                </a:lnTo>
                <a:lnTo>
                  <a:pt x="348258" y="187524"/>
                </a:lnTo>
                <a:lnTo>
                  <a:pt x="375047" y="223243"/>
                </a:lnTo>
                <a:lnTo>
                  <a:pt x="392906" y="258961"/>
                </a:lnTo>
                <a:lnTo>
                  <a:pt x="410766" y="276821"/>
                </a:lnTo>
                <a:lnTo>
                  <a:pt x="428625" y="294680"/>
                </a:lnTo>
                <a:lnTo>
                  <a:pt x="437555" y="294680"/>
                </a:lnTo>
                <a:lnTo>
                  <a:pt x="446484" y="285750"/>
                </a:lnTo>
                <a:lnTo>
                  <a:pt x="455414" y="267891"/>
                </a:lnTo>
                <a:lnTo>
                  <a:pt x="455414" y="241102"/>
                </a:lnTo>
                <a:lnTo>
                  <a:pt x="455414" y="214313"/>
                </a:lnTo>
                <a:lnTo>
                  <a:pt x="455414" y="178594"/>
                </a:lnTo>
                <a:lnTo>
                  <a:pt x="455414" y="151805"/>
                </a:lnTo>
                <a:lnTo>
                  <a:pt x="455414" y="142875"/>
                </a:lnTo>
                <a:lnTo>
                  <a:pt x="455414" y="142875"/>
                </a:lnTo>
                <a:lnTo>
                  <a:pt x="455414" y="160735"/>
                </a:lnTo>
                <a:lnTo>
                  <a:pt x="455414" y="178594"/>
                </a:lnTo>
                <a:lnTo>
                  <a:pt x="464344" y="205383"/>
                </a:lnTo>
                <a:lnTo>
                  <a:pt x="473273" y="223243"/>
                </a:lnTo>
                <a:lnTo>
                  <a:pt x="473273" y="241102"/>
                </a:lnTo>
                <a:lnTo>
                  <a:pt x="482203" y="241102"/>
                </a:lnTo>
                <a:lnTo>
                  <a:pt x="491133" y="241102"/>
                </a:lnTo>
                <a:lnTo>
                  <a:pt x="500063" y="223243"/>
                </a:lnTo>
                <a:lnTo>
                  <a:pt x="508992" y="205383"/>
                </a:lnTo>
                <a:lnTo>
                  <a:pt x="517922" y="178594"/>
                </a:lnTo>
                <a:lnTo>
                  <a:pt x="517922" y="151805"/>
                </a:lnTo>
                <a:lnTo>
                  <a:pt x="517922" y="125016"/>
                </a:lnTo>
                <a:lnTo>
                  <a:pt x="517922" y="116086"/>
                </a:lnTo>
                <a:lnTo>
                  <a:pt x="508992" y="116086"/>
                </a:lnTo>
                <a:lnTo>
                  <a:pt x="508992" y="133946"/>
                </a:lnTo>
                <a:lnTo>
                  <a:pt x="500063" y="169664"/>
                </a:lnTo>
                <a:lnTo>
                  <a:pt x="500063" y="205383"/>
                </a:lnTo>
                <a:lnTo>
                  <a:pt x="500063" y="241102"/>
                </a:lnTo>
                <a:lnTo>
                  <a:pt x="508992" y="258961"/>
                </a:lnTo>
                <a:lnTo>
                  <a:pt x="508992" y="276821"/>
                </a:lnTo>
                <a:lnTo>
                  <a:pt x="517922" y="285750"/>
                </a:lnTo>
                <a:lnTo>
                  <a:pt x="526852" y="276821"/>
                </a:lnTo>
                <a:lnTo>
                  <a:pt x="535781" y="258961"/>
                </a:lnTo>
                <a:lnTo>
                  <a:pt x="553641" y="232172"/>
                </a:lnTo>
                <a:lnTo>
                  <a:pt x="553641" y="214313"/>
                </a:lnTo>
                <a:lnTo>
                  <a:pt x="562570" y="187524"/>
                </a:lnTo>
                <a:lnTo>
                  <a:pt x="562570" y="187524"/>
                </a:lnTo>
                <a:lnTo>
                  <a:pt x="553641" y="187524"/>
                </a:lnTo>
                <a:lnTo>
                  <a:pt x="553641" y="196454"/>
                </a:lnTo>
                <a:lnTo>
                  <a:pt x="553641"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384852" y="3839765"/>
            <a:ext cx="241102" cy="285751"/>
          </a:xfrm>
          <a:custGeom>
            <a:avLst/>
            <a:gdLst/>
            <a:ahLst/>
            <a:cxnLst/>
            <a:rect l="0" t="0" r="0" b="0"/>
            <a:pathLst>
              <a:path w="241102" h="285751">
                <a:moveTo>
                  <a:pt x="44648" y="125016"/>
                </a:moveTo>
                <a:lnTo>
                  <a:pt x="35718" y="125016"/>
                </a:lnTo>
                <a:lnTo>
                  <a:pt x="26789" y="125016"/>
                </a:lnTo>
                <a:lnTo>
                  <a:pt x="17859" y="125016"/>
                </a:lnTo>
                <a:lnTo>
                  <a:pt x="8929" y="142875"/>
                </a:lnTo>
                <a:lnTo>
                  <a:pt x="0" y="160735"/>
                </a:lnTo>
                <a:lnTo>
                  <a:pt x="0" y="196453"/>
                </a:lnTo>
                <a:lnTo>
                  <a:pt x="0" y="223242"/>
                </a:lnTo>
                <a:lnTo>
                  <a:pt x="0" y="250031"/>
                </a:lnTo>
                <a:lnTo>
                  <a:pt x="0" y="267891"/>
                </a:lnTo>
                <a:lnTo>
                  <a:pt x="8929" y="285750"/>
                </a:lnTo>
                <a:lnTo>
                  <a:pt x="26789" y="276821"/>
                </a:lnTo>
                <a:lnTo>
                  <a:pt x="35718" y="267891"/>
                </a:lnTo>
                <a:lnTo>
                  <a:pt x="44648" y="241102"/>
                </a:lnTo>
                <a:lnTo>
                  <a:pt x="53578" y="214313"/>
                </a:lnTo>
                <a:lnTo>
                  <a:pt x="53578" y="178594"/>
                </a:lnTo>
                <a:lnTo>
                  <a:pt x="53578" y="133946"/>
                </a:lnTo>
                <a:lnTo>
                  <a:pt x="44648" y="98227"/>
                </a:lnTo>
                <a:lnTo>
                  <a:pt x="35718" y="71438"/>
                </a:lnTo>
                <a:lnTo>
                  <a:pt x="26789" y="53578"/>
                </a:lnTo>
                <a:lnTo>
                  <a:pt x="26789" y="44649"/>
                </a:lnTo>
                <a:lnTo>
                  <a:pt x="35718" y="44649"/>
                </a:lnTo>
                <a:lnTo>
                  <a:pt x="44648" y="53578"/>
                </a:lnTo>
                <a:lnTo>
                  <a:pt x="62507" y="53578"/>
                </a:lnTo>
                <a:lnTo>
                  <a:pt x="80367" y="53578"/>
                </a:lnTo>
                <a:lnTo>
                  <a:pt x="98226" y="53578"/>
                </a:lnTo>
                <a:lnTo>
                  <a:pt x="116086" y="53578"/>
                </a:lnTo>
                <a:lnTo>
                  <a:pt x="133945" y="62508"/>
                </a:lnTo>
                <a:lnTo>
                  <a:pt x="151804" y="80367"/>
                </a:lnTo>
                <a:lnTo>
                  <a:pt x="160734" y="107156"/>
                </a:lnTo>
                <a:lnTo>
                  <a:pt x="169664" y="151805"/>
                </a:lnTo>
                <a:lnTo>
                  <a:pt x="178593" y="187524"/>
                </a:lnTo>
                <a:lnTo>
                  <a:pt x="178593" y="223242"/>
                </a:lnTo>
                <a:lnTo>
                  <a:pt x="187523" y="241102"/>
                </a:lnTo>
                <a:lnTo>
                  <a:pt x="196453" y="250031"/>
                </a:lnTo>
                <a:lnTo>
                  <a:pt x="205382" y="241102"/>
                </a:lnTo>
                <a:lnTo>
                  <a:pt x="214312" y="214313"/>
                </a:lnTo>
                <a:lnTo>
                  <a:pt x="232171" y="178594"/>
                </a:lnTo>
                <a:lnTo>
                  <a:pt x="241101" y="133946"/>
                </a:lnTo>
                <a:lnTo>
                  <a:pt x="241101" y="89297"/>
                </a:lnTo>
                <a:lnTo>
                  <a:pt x="241101" y="44649"/>
                </a:lnTo>
                <a:lnTo>
                  <a:pt x="241101" y="17860"/>
                </a:lnTo>
                <a:lnTo>
                  <a:pt x="241101" y="0"/>
                </a:lnTo>
                <a:lnTo>
                  <a:pt x="232171" y="8930"/>
                </a:lnTo>
                <a:lnTo>
                  <a:pt x="214312" y="17860"/>
                </a:lnTo>
                <a:lnTo>
                  <a:pt x="205382" y="26789"/>
                </a:lnTo>
                <a:lnTo>
                  <a:pt x="20538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599039" y="4661296"/>
            <a:ext cx="53579" cy="178595"/>
          </a:xfrm>
          <a:custGeom>
            <a:avLst/>
            <a:gdLst/>
            <a:ahLst/>
            <a:cxnLst/>
            <a:rect l="0" t="0" r="0" b="0"/>
            <a:pathLst>
              <a:path w="53579" h="178595">
                <a:moveTo>
                  <a:pt x="0" y="0"/>
                </a:moveTo>
                <a:lnTo>
                  <a:pt x="0" y="8930"/>
                </a:lnTo>
                <a:lnTo>
                  <a:pt x="0" y="26790"/>
                </a:lnTo>
                <a:lnTo>
                  <a:pt x="8930" y="53579"/>
                </a:lnTo>
                <a:lnTo>
                  <a:pt x="8930" y="80368"/>
                </a:lnTo>
                <a:lnTo>
                  <a:pt x="17859" y="107157"/>
                </a:lnTo>
                <a:lnTo>
                  <a:pt x="26789" y="133946"/>
                </a:lnTo>
                <a:lnTo>
                  <a:pt x="35719" y="160735"/>
                </a:lnTo>
                <a:lnTo>
                  <a:pt x="44649" y="169665"/>
                </a:lnTo>
                <a:lnTo>
                  <a:pt x="44649" y="178594"/>
                </a:lnTo>
                <a:lnTo>
                  <a:pt x="53578" y="169665"/>
                </a:lnTo>
                <a:lnTo>
                  <a:pt x="53578" y="151805"/>
                </a:lnTo>
                <a:lnTo>
                  <a:pt x="5357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509742" y="4625578"/>
            <a:ext cx="89298" cy="26790"/>
          </a:xfrm>
          <a:custGeom>
            <a:avLst/>
            <a:gdLst/>
            <a:ahLst/>
            <a:cxnLst/>
            <a:rect l="0" t="0" r="0" b="0"/>
            <a:pathLst>
              <a:path w="89298" h="26790">
                <a:moveTo>
                  <a:pt x="8930" y="26789"/>
                </a:moveTo>
                <a:lnTo>
                  <a:pt x="0" y="26789"/>
                </a:lnTo>
                <a:lnTo>
                  <a:pt x="0" y="26789"/>
                </a:lnTo>
                <a:lnTo>
                  <a:pt x="0" y="26789"/>
                </a:lnTo>
                <a:lnTo>
                  <a:pt x="8930" y="26789"/>
                </a:lnTo>
                <a:lnTo>
                  <a:pt x="17860" y="26789"/>
                </a:lnTo>
                <a:lnTo>
                  <a:pt x="35719" y="26789"/>
                </a:lnTo>
                <a:lnTo>
                  <a:pt x="53578" y="17859"/>
                </a:lnTo>
                <a:lnTo>
                  <a:pt x="71438" y="8929"/>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697266" y="4625578"/>
            <a:ext cx="160735" cy="142876"/>
          </a:xfrm>
          <a:custGeom>
            <a:avLst/>
            <a:gdLst/>
            <a:ahLst/>
            <a:cxnLst/>
            <a:rect l="0" t="0" r="0" b="0"/>
            <a:pathLst>
              <a:path w="160735" h="142876">
                <a:moveTo>
                  <a:pt x="0" y="17859"/>
                </a:moveTo>
                <a:lnTo>
                  <a:pt x="0" y="26789"/>
                </a:lnTo>
                <a:lnTo>
                  <a:pt x="8929" y="26789"/>
                </a:lnTo>
                <a:lnTo>
                  <a:pt x="8929" y="44648"/>
                </a:lnTo>
                <a:lnTo>
                  <a:pt x="17859" y="62508"/>
                </a:lnTo>
                <a:lnTo>
                  <a:pt x="26789" y="89297"/>
                </a:lnTo>
                <a:lnTo>
                  <a:pt x="35718" y="107156"/>
                </a:lnTo>
                <a:lnTo>
                  <a:pt x="44648" y="125015"/>
                </a:lnTo>
                <a:lnTo>
                  <a:pt x="53578" y="133945"/>
                </a:lnTo>
                <a:lnTo>
                  <a:pt x="62507" y="142875"/>
                </a:lnTo>
                <a:lnTo>
                  <a:pt x="71437" y="142875"/>
                </a:lnTo>
                <a:lnTo>
                  <a:pt x="71437" y="133945"/>
                </a:lnTo>
                <a:lnTo>
                  <a:pt x="71437" y="125015"/>
                </a:lnTo>
                <a:lnTo>
                  <a:pt x="71437" y="98226"/>
                </a:lnTo>
                <a:lnTo>
                  <a:pt x="71437" y="62508"/>
                </a:lnTo>
                <a:lnTo>
                  <a:pt x="71437" y="35718"/>
                </a:lnTo>
                <a:lnTo>
                  <a:pt x="80367" y="8929"/>
                </a:lnTo>
                <a:lnTo>
                  <a:pt x="80367" y="0"/>
                </a:lnTo>
                <a:lnTo>
                  <a:pt x="98226" y="0"/>
                </a:lnTo>
                <a:lnTo>
                  <a:pt x="107156" y="8929"/>
                </a:lnTo>
                <a:lnTo>
                  <a:pt x="125015" y="26789"/>
                </a:lnTo>
                <a:lnTo>
                  <a:pt x="133945" y="53578"/>
                </a:lnTo>
                <a:lnTo>
                  <a:pt x="142875" y="80367"/>
                </a:lnTo>
                <a:lnTo>
                  <a:pt x="151804" y="98226"/>
                </a:lnTo>
                <a:lnTo>
                  <a:pt x="160734" y="116086"/>
                </a:lnTo>
                <a:lnTo>
                  <a:pt x="160734" y="125015"/>
                </a:lnTo>
                <a:lnTo>
                  <a:pt x="160734"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849070" y="4473773"/>
            <a:ext cx="133947" cy="303610"/>
          </a:xfrm>
          <a:custGeom>
            <a:avLst/>
            <a:gdLst/>
            <a:ahLst/>
            <a:cxnLst/>
            <a:rect l="0" t="0" r="0" b="0"/>
            <a:pathLst>
              <a:path w="133947" h="303610">
                <a:moveTo>
                  <a:pt x="98227" y="0"/>
                </a:moveTo>
                <a:lnTo>
                  <a:pt x="98227" y="0"/>
                </a:lnTo>
                <a:lnTo>
                  <a:pt x="89297" y="8930"/>
                </a:lnTo>
                <a:lnTo>
                  <a:pt x="80368" y="17859"/>
                </a:lnTo>
                <a:lnTo>
                  <a:pt x="71438" y="35719"/>
                </a:lnTo>
                <a:lnTo>
                  <a:pt x="71438" y="62508"/>
                </a:lnTo>
                <a:lnTo>
                  <a:pt x="71438" y="89297"/>
                </a:lnTo>
                <a:lnTo>
                  <a:pt x="71438" y="116086"/>
                </a:lnTo>
                <a:lnTo>
                  <a:pt x="80368" y="133945"/>
                </a:lnTo>
                <a:lnTo>
                  <a:pt x="89297" y="160734"/>
                </a:lnTo>
                <a:lnTo>
                  <a:pt x="107157" y="169664"/>
                </a:lnTo>
                <a:lnTo>
                  <a:pt x="125016" y="187523"/>
                </a:lnTo>
                <a:lnTo>
                  <a:pt x="133946" y="196453"/>
                </a:lnTo>
                <a:lnTo>
                  <a:pt x="133946" y="214313"/>
                </a:lnTo>
                <a:lnTo>
                  <a:pt x="133946" y="232172"/>
                </a:lnTo>
                <a:lnTo>
                  <a:pt x="125016" y="250031"/>
                </a:lnTo>
                <a:lnTo>
                  <a:pt x="98227" y="267891"/>
                </a:lnTo>
                <a:lnTo>
                  <a:pt x="71438" y="294680"/>
                </a:lnTo>
                <a:lnTo>
                  <a:pt x="44649" y="303609"/>
                </a:lnTo>
                <a:lnTo>
                  <a:pt x="17860" y="303609"/>
                </a:lnTo>
                <a:lnTo>
                  <a:pt x="8930" y="294680"/>
                </a:lnTo>
                <a:lnTo>
                  <a:pt x="0" y="276820"/>
                </a:lnTo>
                <a:lnTo>
                  <a:pt x="8930" y="250031"/>
                </a:lnTo>
                <a:lnTo>
                  <a:pt x="17860" y="214313"/>
                </a:lnTo>
                <a:lnTo>
                  <a:pt x="44649" y="178594"/>
                </a:lnTo>
                <a:lnTo>
                  <a:pt x="80368" y="142875"/>
                </a:lnTo>
                <a:lnTo>
                  <a:pt x="8036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983016" y="4420195"/>
            <a:ext cx="107157" cy="294681"/>
          </a:xfrm>
          <a:custGeom>
            <a:avLst/>
            <a:gdLst/>
            <a:ahLst/>
            <a:cxnLst/>
            <a:rect l="0" t="0" r="0" b="0"/>
            <a:pathLst>
              <a:path w="107157" h="294681">
                <a:moveTo>
                  <a:pt x="0" y="0"/>
                </a:moveTo>
                <a:lnTo>
                  <a:pt x="0" y="0"/>
                </a:lnTo>
                <a:lnTo>
                  <a:pt x="0" y="8930"/>
                </a:lnTo>
                <a:lnTo>
                  <a:pt x="0" y="26789"/>
                </a:lnTo>
                <a:lnTo>
                  <a:pt x="8929" y="53578"/>
                </a:lnTo>
                <a:lnTo>
                  <a:pt x="17859" y="89297"/>
                </a:lnTo>
                <a:lnTo>
                  <a:pt x="26789" y="125016"/>
                </a:lnTo>
                <a:lnTo>
                  <a:pt x="44648" y="169664"/>
                </a:lnTo>
                <a:lnTo>
                  <a:pt x="53578" y="205383"/>
                </a:lnTo>
                <a:lnTo>
                  <a:pt x="71437" y="241101"/>
                </a:lnTo>
                <a:lnTo>
                  <a:pt x="89297" y="267891"/>
                </a:lnTo>
                <a:lnTo>
                  <a:pt x="98226" y="285750"/>
                </a:lnTo>
                <a:lnTo>
                  <a:pt x="107156" y="294680"/>
                </a:lnTo>
                <a:lnTo>
                  <a:pt x="107156" y="294680"/>
                </a:lnTo>
                <a:lnTo>
                  <a:pt x="89297" y="285750"/>
                </a:lnTo>
                <a:lnTo>
                  <a:pt x="71437" y="267891"/>
                </a:lnTo>
                <a:lnTo>
                  <a:pt x="44648" y="232172"/>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875859" y="4446984"/>
            <a:ext cx="330400" cy="241103"/>
          </a:xfrm>
          <a:custGeom>
            <a:avLst/>
            <a:gdLst/>
            <a:ahLst/>
            <a:cxnLst/>
            <a:rect l="0" t="0" r="0" b="0"/>
            <a:pathLst>
              <a:path w="330400" h="241103">
                <a:moveTo>
                  <a:pt x="0" y="98227"/>
                </a:moveTo>
                <a:lnTo>
                  <a:pt x="8930" y="107156"/>
                </a:lnTo>
                <a:lnTo>
                  <a:pt x="26789" y="116086"/>
                </a:lnTo>
                <a:lnTo>
                  <a:pt x="53579" y="116086"/>
                </a:lnTo>
                <a:lnTo>
                  <a:pt x="80368" y="116086"/>
                </a:lnTo>
                <a:lnTo>
                  <a:pt x="107157" y="116086"/>
                </a:lnTo>
                <a:lnTo>
                  <a:pt x="133946" y="107156"/>
                </a:lnTo>
                <a:lnTo>
                  <a:pt x="151805" y="89297"/>
                </a:lnTo>
                <a:lnTo>
                  <a:pt x="178594" y="71437"/>
                </a:lnTo>
                <a:lnTo>
                  <a:pt x="187524" y="53578"/>
                </a:lnTo>
                <a:lnTo>
                  <a:pt x="196454" y="35719"/>
                </a:lnTo>
                <a:lnTo>
                  <a:pt x="196454" y="26789"/>
                </a:lnTo>
                <a:lnTo>
                  <a:pt x="196454" y="26789"/>
                </a:lnTo>
                <a:lnTo>
                  <a:pt x="205383" y="26789"/>
                </a:lnTo>
                <a:lnTo>
                  <a:pt x="205383" y="44648"/>
                </a:lnTo>
                <a:lnTo>
                  <a:pt x="214313" y="80367"/>
                </a:lnTo>
                <a:lnTo>
                  <a:pt x="232172" y="107156"/>
                </a:lnTo>
                <a:lnTo>
                  <a:pt x="241102" y="151805"/>
                </a:lnTo>
                <a:lnTo>
                  <a:pt x="250032" y="187523"/>
                </a:lnTo>
                <a:lnTo>
                  <a:pt x="258961" y="214312"/>
                </a:lnTo>
                <a:lnTo>
                  <a:pt x="267891" y="232172"/>
                </a:lnTo>
                <a:lnTo>
                  <a:pt x="267891" y="241102"/>
                </a:lnTo>
                <a:lnTo>
                  <a:pt x="276821" y="241102"/>
                </a:lnTo>
                <a:lnTo>
                  <a:pt x="276821" y="223242"/>
                </a:lnTo>
                <a:lnTo>
                  <a:pt x="276821" y="205383"/>
                </a:lnTo>
                <a:lnTo>
                  <a:pt x="276821" y="169664"/>
                </a:lnTo>
                <a:lnTo>
                  <a:pt x="276821" y="125016"/>
                </a:lnTo>
                <a:lnTo>
                  <a:pt x="276821" y="71437"/>
                </a:lnTo>
                <a:lnTo>
                  <a:pt x="285750" y="35719"/>
                </a:lnTo>
                <a:lnTo>
                  <a:pt x="294680" y="8930"/>
                </a:lnTo>
                <a:lnTo>
                  <a:pt x="303610" y="0"/>
                </a:lnTo>
                <a:lnTo>
                  <a:pt x="312539" y="0"/>
                </a:lnTo>
                <a:lnTo>
                  <a:pt x="321469" y="8930"/>
                </a:lnTo>
                <a:lnTo>
                  <a:pt x="330399" y="17859"/>
                </a:lnTo>
                <a:lnTo>
                  <a:pt x="33039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197328" y="4420195"/>
            <a:ext cx="142876" cy="178595"/>
          </a:xfrm>
          <a:custGeom>
            <a:avLst/>
            <a:gdLst/>
            <a:ahLst/>
            <a:cxnLst/>
            <a:rect l="0" t="0" r="0" b="0"/>
            <a:pathLst>
              <a:path w="142876" h="178595">
                <a:moveTo>
                  <a:pt x="0" y="0"/>
                </a:moveTo>
                <a:lnTo>
                  <a:pt x="0" y="0"/>
                </a:lnTo>
                <a:lnTo>
                  <a:pt x="0" y="17859"/>
                </a:lnTo>
                <a:lnTo>
                  <a:pt x="0" y="35719"/>
                </a:lnTo>
                <a:lnTo>
                  <a:pt x="8930" y="71437"/>
                </a:lnTo>
                <a:lnTo>
                  <a:pt x="8930" y="98226"/>
                </a:lnTo>
                <a:lnTo>
                  <a:pt x="17860" y="125016"/>
                </a:lnTo>
                <a:lnTo>
                  <a:pt x="17860" y="151805"/>
                </a:lnTo>
                <a:lnTo>
                  <a:pt x="26789" y="169664"/>
                </a:lnTo>
                <a:lnTo>
                  <a:pt x="35719" y="178594"/>
                </a:lnTo>
                <a:lnTo>
                  <a:pt x="35719" y="178594"/>
                </a:lnTo>
                <a:lnTo>
                  <a:pt x="44649" y="160734"/>
                </a:lnTo>
                <a:lnTo>
                  <a:pt x="53578" y="133945"/>
                </a:lnTo>
                <a:lnTo>
                  <a:pt x="62508" y="107156"/>
                </a:lnTo>
                <a:lnTo>
                  <a:pt x="80367" y="62508"/>
                </a:lnTo>
                <a:lnTo>
                  <a:pt x="89297" y="26789"/>
                </a:lnTo>
                <a:lnTo>
                  <a:pt x="98227" y="0"/>
                </a:lnTo>
                <a:lnTo>
                  <a:pt x="107156" y="0"/>
                </a:lnTo>
                <a:lnTo>
                  <a:pt x="116086" y="8930"/>
                </a:lnTo>
                <a:lnTo>
                  <a:pt x="125016" y="26789"/>
                </a:lnTo>
                <a:lnTo>
                  <a:pt x="125016" y="62508"/>
                </a:lnTo>
                <a:lnTo>
                  <a:pt x="133945" y="98226"/>
                </a:lnTo>
                <a:lnTo>
                  <a:pt x="133945" y="133945"/>
                </a:lnTo>
                <a:lnTo>
                  <a:pt x="133945" y="160734"/>
                </a:lnTo>
                <a:lnTo>
                  <a:pt x="142875" y="178594"/>
                </a:lnTo>
                <a:lnTo>
                  <a:pt x="142875" y="178594"/>
                </a:lnTo>
                <a:lnTo>
                  <a:pt x="142875" y="169664"/>
                </a:lnTo>
                <a:lnTo>
                  <a:pt x="142875" y="151805"/>
                </a:lnTo>
                <a:lnTo>
                  <a:pt x="14287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375922" y="4205882"/>
            <a:ext cx="196454" cy="383978"/>
          </a:xfrm>
          <a:custGeom>
            <a:avLst/>
            <a:gdLst/>
            <a:ahLst/>
            <a:cxnLst/>
            <a:rect l="0" t="0" r="0" b="0"/>
            <a:pathLst>
              <a:path w="196454" h="383978">
                <a:moveTo>
                  <a:pt x="17859" y="187524"/>
                </a:moveTo>
                <a:lnTo>
                  <a:pt x="8930" y="187524"/>
                </a:lnTo>
                <a:lnTo>
                  <a:pt x="8930" y="187524"/>
                </a:lnTo>
                <a:lnTo>
                  <a:pt x="0" y="187524"/>
                </a:lnTo>
                <a:lnTo>
                  <a:pt x="0" y="205383"/>
                </a:lnTo>
                <a:lnTo>
                  <a:pt x="0" y="223243"/>
                </a:lnTo>
                <a:lnTo>
                  <a:pt x="0" y="241102"/>
                </a:lnTo>
                <a:lnTo>
                  <a:pt x="8930" y="258961"/>
                </a:lnTo>
                <a:lnTo>
                  <a:pt x="8930" y="276821"/>
                </a:lnTo>
                <a:lnTo>
                  <a:pt x="17859" y="294680"/>
                </a:lnTo>
                <a:lnTo>
                  <a:pt x="17859" y="303610"/>
                </a:lnTo>
                <a:lnTo>
                  <a:pt x="35719" y="303610"/>
                </a:lnTo>
                <a:lnTo>
                  <a:pt x="44648" y="294680"/>
                </a:lnTo>
                <a:lnTo>
                  <a:pt x="53578" y="285750"/>
                </a:lnTo>
                <a:lnTo>
                  <a:pt x="62508" y="267891"/>
                </a:lnTo>
                <a:lnTo>
                  <a:pt x="71437" y="241102"/>
                </a:lnTo>
                <a:lnTo>
                  <a:pt x="71437" y="205383"/>
                </a:lnTo>
                <a:lnTo>
                  <a:pt x="71437" y="169664"/>
                </a:lnTo>
                <a:lnTo>
                  <a:pt x="71437" y="133946"/>
                </a:lnTo>
                <a:lnTo>
                  <a:pt x="53578" y="80368"/>
                </a:lnTo>
                <a:lnTo>
                  <a:pt x="44648" y="44649"/>
                </a:lnTo>
                <a:lnTo>
                  <a:pt x="26789" y="17860"/>
                </a:lnTo>
                <a:lnTo>
                  <a:pt x="26789" y="0"/>
                </a:lnTo>
                <a:lnTo>
                  <a:pt x="17859" y="0"/>
                </a:lnTo>
                <a:lnTo>
                  <a:pt x="17859" y="17860"/>
                </a:lnTo>
                <a:lnTo>
                  <a:pt x="17859" y="44649"/>
                </a:lnTo>
                <a:lnTo>
                  <a:pt x="26789" y="89297"/>
                </a:lnTo>
                <a:lnTo>
                  <a:pt x="35719" y="133946"/>
                </a:lnTo>
                <a:lnTo>
                  <a:pt x="53578" y="178594"/>
                </a:lnTo>
                <a:lnTo>
                  <a:pt x="71437" y="232172"/>
                </a:lnTo>
                <a:lnTo>
                  <a:pt x="98226" y="276821"/>
                </a:lnTo>
                <a:lnTo>
                  <a:pt x="125016" y="321469"/>
                </a:lnTo>
                <a:lnTo>
                  <a:pt x="142875" y="348258"/>
                </a:lnTo>
                <a:lnTo>
                  <a:pt x="169664" y="375047"/>
                </a:lnTo>
                <a:lnTo>
                  <a:pt x="187523" y="383977"/>
                </a:lnTo>
                <a:lnTo>
                  <a:pt x="196453" y="383977"/>
                </a:lnTo>
                <a:lnTo>
                  <a:pt x="187523" y="375047"/>
                </a:lnTo>
                <a:lnTo>
                  <a:pt x="178594" y="348258"/>
                </a:lnTo>
                <a:lnTo>
                  <a:pt x="142875" y="312539"/>
                </a:lnTo>
                <a:lnTo>
                  <a:pt x="107156" y="267891"/>
                </a:lnTo>
                <a:lnTo>
                  <a:pt x="62508" y="223243"/>
                </a:lnTo>
                <a:lnTo>
                  <a:pt x="17859" y="169664"/>
                </a:lnTo>
                <a:lnTo>
                  <a:pt x="1785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259836" y="4304109"/>
            <a:ext cx="321470" cy="151806"/>
          </a:xfrm>
          <a:custGeom>
            <a:avLst/>
            <a:gdLst/>
            <a:ahLst/>
            <a:cxnLst/>
            <a:rect l="0" t="0" r="0" b="0"/>
            <a:pathLst>
              <a:path w="321470" h="151806">
                <a:moveTo>
                  <a:pt x="0" y="35719"/>
                </a:moveTo>
                <a:lnTo>
                  <a:pt x="0" y="44648"/>
                </a:lnTo>
                <a:lnTo>
                  <a:pt x="0" y="53578"/>
                </a:lnTo>
                <a:lnTo>
                  <a:pt x="0" y="71437"/>
                </a:lnTo>
                <a:lnTo>
                  <a:pt x="8930" y="80367"/>
                </a:lnTo>
                <a:lnTo>
                  <a:pt x="35719" y="89297"/>
                </a:lnTo>
                <a:lnTo>
                  <a:pt x="53578" y="89297"/>
                </a:lnTo>
                <a:lnTo>
                  <a:pt x="89297" y="71437"/>
                </a:lnTo>
                <a:lnTo>
                  <a:pt x="116086" y="53578"/>
                </a:lnTo>
                <a:lnTo>
                  <a:pt x="151805" y="35719"/>
                </a:lnTo>
                <a:lnTo>
                  <a:pt x="178594" y="17859"/>
                </a:lnTo>
                <a:lnTo>
                  <a:pt x="214312" y="8930"/>
                </a:lnTo>
                <a:lnTo>
                  <a:pt x="241102" y="8930"/>
                </a:lnTo>
                <a:lnTo>
                  <a:pt x="267891" y="17859"/>
                </a:lnTo>
                <a:lnTo>
                  <a:pt x="285750" y="35719"/>
                </a:lnTo>
                <a:lnTo>
                  <a:pt x="303609" y="62508"/>
                </a:lnTo>
                <a:lnTo>
                  <a:pt x="312539" y="89297"/>
                </a:lnTo>
                <a:lnTo>
                  <a:pt x="312539" y="116086"/>
                </a:lnTo>
                <a:lnTo>
                  <a:pt x="312539" y="142875"/>
                </a:lnTo>
                <a:lnTo>
                  <a:pt x="312539" y="151805"/>
                </a:lnTo>
                <a:lnTo>
                  <a:pt x="312539" y="151805"/>
                </a:lnTo>
                <a:lnTo>
                  <a:pt x="312539" y="142875"/>
                </a:lnTo>
                <a:lnTo>
                  <a:pt x="312539" y="125016"/>
                </a:lnTo>
                <a:lnTo>
                  <a:pt x="312539" y="98227"/>
                </a:lnTo>
                <a:lnTo>
                  <a:pt x="312539" y="71437"/>
                </a:lnTo>
                <a:lnTo>
                  <a:pt x="321469" y="44648"/>
                </a:lnTo>
                <a:lnTo>
                  <a:pt x="321469" y="26789"/>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545586" y="4241601"/>
            <a:ext cx="276821" cy="125017"/>
          </a:xfrm>
          <a:custGeom>
            <a:avLst/>
            <a:gdLst/>
            <a:ahLst/>
            <a:cxnLst/>
            <a:rect l="0" t="0" r="0" b="0"/>
            <a:pathLst>
              <a:path w="276821" h="125017">
                <a:moveTo>
                  <a:pt x="8930" y="35719"/>
                </a:moveTo>
                <a:lnTo>
                  <a:pt x="0" y="44649"/>
                </a:lnTo>
                <a:lnTo>
                  <a:pt x="0" y="44649"/>
                </a:lnTo>
                <a:lnTo>
                  <a:pt x="0" y="62508"/>
                </a:lnTo>
                <a:lnTo>
                  <a:pt x="0" y="71438"/>
                </a:lnTo>
                <a:lnTo>
                  <a:pt x="0" y="80367"/>
                </a:lnTo>
                <a:lnTo>
                  <a:pt x="8930" y="98227"/>
                </a:lnTo>
                <a:lnTo>
                  <a:pt x="17859" y="107156"/>
                </a:lnTo>
                <a:lnTo>
                  <a:pt x="35719" y="116086"/>
                </a:lnTo>
                <a:lnTo>
                  <a:pt x="53578" y="125016"/>
                </a:lnTo>
                <a:lnTo>
                  <a:pt x="71437" y="125016"/>
                </a:lnTo>
                <a:lnTo>
                  <a:pt x="80367" y="125016"/>
                </a:lnTo>
                <a:lnTo>
                  <a:pt x="89297" y="125016"/>
                </a:lnTo>
                <a:lnTo>
                  <a:pt x="98227" y="116086"/>
                </a:lnTo>
                <a:lnTo>
                  <a:pt x="98227" y="98227"/>
                </a:lnTo>
                <a:lnTo>
                  <a:pt x="98227" y="89297"/>
                </a:lnTo>
                <a:lnTo>
                  <a:pt x="98227" y="71438"/>
                </a:lnTo>
                <a:lnTo>
                  <a:pt x="98227" y="53578"/>
                </a:lnTo>
                <a:lnTo>
                  <a:pt x="89297" y="44649"/>
                </a:lnTo>
                <a:lnTo>
                  <a:pt x="89297" y="35719"/>
                </a:lnTo>
                <a:lnTo>
                  <a:pt x="98227" y="44649"/>
                </a:lnTo>
                <a:lnTo>
                  <a:pt x="98227" y="53578"/>
                </a:lnTo>
                <a:lnTo>
                  <a:pt x="107156" y="71438"/>
                </a:lnTo>
                <a:lnTo>
                  <a:pt x="107156" y="89297"/>
                </a:lnTo>
                <a:lnTo>
                  <a:pt x="116086" y="107156"/>
                </a:lnTo>
                <a:lnTo>
                  <a:pt x="125016" y="116086"/>
                </a:lnTo>
                <a:lnTo>
                  <a:pt x="133945" y="125016"/>
                </a:lnTo>
                <a:lnTo>
                  <a:pt x="133945" y="125016"/>
                </a:lnTo>
                <a:lnTo>
                  <a:pt x="133945" y="125016"/>
                </a:lnTo>
                <a:lnTo>
                  <a:pt x="142875" y="116086"/>
                </a:lnTo>
                <a:lnTo>
                  <a:pt x="142875" y="98227"/>
                </a:lnTo>
                <a:lnTo>
                  <a:pt x="151805" y="80367"/>
                </a:lnTo>
                <a:lnTo>
                  <a:pt x="151805" y="53578"/>
                </a:lnTo>
                <a:lnTo>
                  <a:pt x="160734" y="44649"/>
                </a:lnTo>
                <a:lnTo>
                  <a:pt x="169664" y="35719"/>
                </a:lnTo>
                <a:lnTo>
                  <a:pt x="169664" y="35719"/>
                </a:lnTo>
                <a:lnTo>
                  <a:pt x="178594" y="44649"/>
                </a:lnTo>
                <a:lnTo>
                  <a:pt x="196453" y="53578"/>
                </a:lnTo>
                <a:lnTo>
                  <a:pt x="205383" y="62508"/>
                </a:lnTo>
                <a:lnTo>
                  <a:pt x="214312" y="71438"/>
                </a:lnTo>
                <a:lnTo>
                  <a:pt x="214312" y="89297"/>
                </a:lnTo>
                <a:lnTo>
                  <a:pt x="223242" y="89297"/>
                </a:lnTo>
                <a:lnTo>
                  <a:pt x="232172" y="89297"/>
                </a:lnTo>
                <a:lnTo>
                  <a:pt x="232172" y="80367"/>
                </a:lnTo>
                <a:lnTo>
                  <a:pt x="241102" y="71438"/>
                </a:lnTo>
                <a:lnTo>
                  <a:pt x="241102" y="53578"/>
                </a:lnTo>
                <a:lnTo>
                  <a:pt x="250031" y="35719"/>
                </a:lnTo>
                <a:lnTo>
                  <a:pt x="258961" y="17860"/>
                </a:lnTo>
                <a:lnTo>
                  <a:pt x="267891" y="8930"/>
                </a:lnTo>
                <a:lnTo>
                  <a:pt x="267891" y="0"/>
                </a:lnTo>
                <a:lnTo>
                  <a:pt x="276820" y="0"/>
                </a:lnTo>
                <a:lnTo>
                  <a:pt x="276820" y="8930"/>
                </a:lnTo>
                <a:lnTo>
                  <a:pt x="27682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590234" y="4125515"/>
            <a:ext cx="17861" cy="44650"/>
          </a:xfrm>
          <a:custGeom>
            <a:avLst/>
            <a:gdLst/>
            <a:ahLst/>
            <a:cxnLst/>
            <a:rect l="0" t="0" r="0" b="0"/>
            <a:pathLst>
              <a:path w="17861" h="44650">
                <a:moveTo>
                  <a:pt x="8930" y="44649"/>
                </a:moveTo>
                <a:lnTo>
                  <a:pt x="0" y="44649"/>
                </a:lnTo>
                <a:lnTo>
                  <a:pt x="0" y="35719"/>
                </a:lnTo>
                <a:lnTo>
                  <a:pt x="0" y="35719"/>
                </a:lnTo>
                <a:lnTo>
                  <a:pt x="0" y="26789"/>
                </a:lnTo>
                <a:lnTo>
                  <a:pt x="8930" y="26789"/>
                </a:lnTo>
                <a:lnTo>
                  <a:pt x="893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170539" y="4688086"/>
            <a:ext cx="366118" cy="196454"/>
          </a:xfrm>
          <a:custGeom>
            <a:avLst/>
            <a:gdLst/>
            <a:ahLst/>
            <a:cxnLst/>
            <a:rect l="0" t="0" r="0" b="0"/>
            <a:pathLst>
              <a:path w="366118" h="196454">
                <a:moveTo>
                  <a:pt x="0" y="151804"/>
                </a:moveTo>
                <a:lnTo>
                  <a:pt x="8930" y="160734"/>
                </a:lnTo>
                <a:lnTo>
                  <a:pt x="8930" y="160734"/>
                </a:lnTo>
                <a:lnTo>
                  <a:pt x="17859" y="169664"/>
                </a:lnTo>
                <a:lnTo>
                  <a:pt x="26789" y="178593"/>
                </a:lnTo>
                <a:lnTo>
                  <a:pt x="35719" y="169664"/>
                </a:lnTo>
                <a:lnTo>
                  <a:pt x="53578" y="169664"/>
                </a:lnTo>
                <a:lnTo>
                  <a:pt x="62508" y="160734"/>
                </a:lnTo>
                <a:lnTo>
                  <a:pt x="80367" y="142875"/>
                </a:lnTo>
                <a:lnTo>
                  <a:pt x="89297" y="133945"/>
                </a:lnTo>
                <a:lnTo>
                  <a:pt x="98227" y="116085"/>
                </a:lnTo>
                <a:lnTo>
                  <a:pt x="98227" y="98226"/>
                </a:lnTo>
                <a:lnTo>
                  <a:pt x="98227" y="71437"/>
                </a:lnTo>
                <a:lnTo>
                  <a:pt x="89297" y="53578"/>
                </a:lnTo>
                <a:lnTo>
                  <a:pt x="80367" y="26789"/>
                </a:lnTo>
                <a:lnTo>
                  <a:pt x="71438" y="17859"/>
                </a:lnTo>
                <a:lnTo>
                  <a:pt x="62508" y="8929"/>
                </a:lnTo>
                <a:lnTo>
                  <a:pt x="53578" y="8929"/>
                </a:lnTo>
                <a:lnTo>
                  <a:pt x="44649" y="26789"/>
                </a:lnTo>
                <a:lnTo>
                  <a:pt x="44649" y="53578"/>
                </a:lnTo>
                <a:lnTo>
                  <a:pt x="53578" y="89296"/>
                </a:lnTo>
                <a:lnTo>
                  <a:pt x="62508" y="125015"/>
                </a:lnTo>
                <a:lnTo>
                  <a:pt x="71438" y="151804"/>
                </a:lnTo>
                <a:lnTo>
                  <a:pt x="89297" y="178593"/>
                </a:lnTo>
                <a:lnTo>
                  <a:pt x="107156" y="187523"/>
                </a:lnTo>
                <a:lnTo>
                  <a:pt x="133945" y="196453"/>
                </a:lnTo>
                <a:lnTo>
                  <a:pt x="151805" y="196453"/>
                </a:lnTo>
                <a:lnTo>
                  <a:pt x="169664" y="187523"/>
                </a:lnTo>
                <a:lnTo>
                  <a:pt x="187524" y="160734"/>
                </a:lnTo>
                <a:lnTo>
                  <a:pt x="196453" y="133945"/>
                </a:lnTo>
                <a:lnTo>
                  <a:pt x="205383" y="107156"/>
                </a:lnTo>
                <a:lnTo>
                  <a:pt x="205383" y="62507"/>
                </a:lnTo>
                <a:lnTo>
                  <a:pt x="196453" y="35718"/>
                </a:lnTo>
                <a:lnTo>
                  <a:pt x="196453" y="8929"/>
                </a:lnTo>
                <a:lnTo>
                  <a:pt x="196453" y="0"/>
                </a:lnTo>
                <a:lnTo>
                  <a:pt x="196453" y="8929"/>
                </a:lnTo>
                <a:lnTo>
                  <a:pt x="205383" y="35718"/>
                </a:lnTo>
                <a:lnTo>
                  <a:pt x="223242" y="62507"/>
                </a:lnTo>
                <a:lnTo>
                  <a:pt x="241102" y="89296"/>
                </a:lnTo>
                <a:lnTo>
                  <a:pt x="258961" y="116085"/>
                </a:lnTo>
                <a:lnTo>
                  <a:pt x="276820" y="133945"/>
                </a:lnTo>
                <a:lnTo>
                  <a:pt x="294680" y="142875"/>
                </a:lnTo>
                <a:lnTo>
                  <a:pt x="321469" y="142875"/>
                </a:lnTo>
                <a:lnTo>
                  <a:pt x="339328" y="133945"/>
                </a:lnTo>
                <a:lnTo>
                  <a:pt x="357188" y="125015"/>
                </a:lnTo>
                <a:lnTo>
                  <a:pt x="366117" y="98226"/>
                </a:lnTo>
                <a:lnTo>
                  <a:pt x="36611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411641" y="4634507"/>
            <a:ext cx="35719" cy="276822"/>
          </a:xfrm>
          <a:custGeom>
            <a:avLst/>
            <a:gdLst/>
            <a:ahLst/>
            <a:cxnLst/>
            <a:rect l="0" t="0" r="0" b="0"/>
            <a:pathLst>
              <a:path w="35719" h="276822">
                <a:moveTo>
                  <a:pt x="35718" y="0"/>
                </a:moveTo>
                <a:lnTo>
                  <a:pt x="26789" y="8930"/>
                </a:lnTo>
                <a:lnTo>
                  <a:pt x="26789" y="26789"/>
                </a:lnTo>
                <a:lnTo>
                  <a:pt x="17859" y="53579"/>
                </a:lnTo>
                <a:lnTo>
                  <a:pt x="17859" y="98227"/>
                </a:lnTo>
                <a:lnTo>
                  <a:pt x="17859" y="142875"/>
                </a:lnTo>
                <a:lnTo>
                  <a:pt x="8929" y="187524"/>
                </a:lnTo>
                <a:lnTo>
                  <a:pt x="8929" y="223243"/>
                </a:lnTo>
                <a:lnTo>
                  <a:pt x="0" y="258962"/>
                </a:lnTo>
                <a:lnTo>
                  <a:pt x="0" y="276821"/>
                </a:lnTo>
                <a:lnTo>
                  <a:pt x="8929" y="276821"/>
                </a:lnTo>
                <a:lnTo>
                  <a:pt x="17859" y="267891"/>
                </a:lnTo>
                <a:lnTo>
                  <a:pt x="17859"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536656" y="4616648"/>
            <a:ext cx="125017" cy="169665"/>
          </a:xfrm>
          <a:custGeom>
            <a:avLst/>
            <a:gdLst/>
            <a:ahLst/>
            <a:cxnLst/>
            <a:rect l="0" t="0" r="0" b="0"/>
            <a:pathLst>
              <a:path w="125017" h="169665">
                <a:moveTo>
                  <a:pt x="17860" y="89297"/>
                </a:moveTo>
                <a:lnTo>
                  <a:pt x="26789" y="89297"/>
                </a:lnTo>
                <a:lnTo>
                  <a:pt x="26789" y="80367"/>
                </a:lnTo>
                <a:lnTo>
                  <a:pt x="44649" y="62508"/>
                </a:lnTo>
                <a:lnTo>
                  <a:pt x="53578" y="44648"/>
                </a:lnTo>
                <a:lnTo>
                  <a:pt x="71438" y="35719"/>
                </a:lnTo>
                <a:lnTo>
                  <a:pt x="80367" y="17859"/>
                </a:lnTo>
                <a:lnTo>
                  <a:pt x="80367" y="8930"/>
                </a:lnTo>
                <a:lnTo>
                  <a:pt x="89297" y="0"/>
                </a:lnTo>
                <a:lnTo>
                  <a:pt x="80367" y="0"/>
                </a:lnTo>
                <a:lnTo>
                  <a:pt x="71438" y="0"/>
                </a:lnTo>
                <a:lnTo>
                  <a:pt x="53578" y="8930"/>
                </a:lnTo>
                <a:lnTo>
                  <a:pt x="35719" y="17859"/>
                </a:lnTo>
                <a:lnTo>
                  <a:pt x="26789" y="35719"/>
                </a:lnTo>
                <a:lnTo>
                  <a:pt x="8930" y="62508"/>
                </a:lnTo>
                <a:lnTo>
                  <a:pt x="0" y="89297"/>
                </a:lnTo>
                <a:lnTo>
                  <a:pt x="0" y="116086"/>
                </a:lnTo>
                <a:lnTo>
                  <a:pt x="0" y="142875"/>
                </a:lnTo>
                <a:lnTo>
                  <a:pt x="17860" y="160734"/>
                </a:lnTo>
                <a:lnTo>
                  <a:pt x="35719" y="169664"/>
                </a:lnTo>
                <a:lnTo>
                  <a:pt x="53578" y="169664"/>
                </a:lnTo>
                <a:lnTo>
                  <a:pt x="80367" y="160734"/>
                </a:lnTo>
                <a:lnTo>
                  <a:pt x="98227" y="151805"/>
                </a:lnTo>
                <a:lnTo>
                  <a:pt x="125016" y="125016"/>
                </a:lnTo>
                <a:lnTo>
                  <a:pt x="12501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715250" y="4286250"/>
            <a:ext cx="258962" cy="428626"/>
          </a:xfrm>
          <a:custGeom>
            <a:avLst/>
            <a:gdLst/>
            <a:ahLst/>
            <a:cxnLst/>
            <a:rect l="0" t="0" r="0" b="0"/>
            <a:pathLst>
              <a:path w="258962" h="428626">
                <a:moveTo>
                  <a:pt x="8930" y="312539"/>
                </a:moveTo>
                <a:lnTo>
                  <a:pt x="0" y="321468"/>
                </a:lnTo>
                <a:lnTo>
                  <a:pt x="0" y="330398"/>
                </a:lnTo>
                <a:lnTo>
                  <a:pt x="0" y="339328"/>
                </a:lnTo>
                <a:lnTo>
                  <a:pt x="0" y="357187"/>
                </a:lnTo>
                <a:lnTo>
                  <a:pt x="0" y="383976"/>
                </a:lnTo>
                <a:lnTo>
                  <a:pt x="0" y="401836"/>
                </a:lnTo>
                <a:lnTo>
                  <a:pt x="0" y="419695"/>
                </a:lnTo>
                <a:lnTo>
                  <a:pt x="0" y="428625"/>
                </a:lnTo>
                <a:lnTo>
                  <a:pt x="8930" y="428625"/>
                </a:lnTo>
                <a:lnTo>
                  <a:pt x="17859" y="419695"/>
                </a:lnTo>
                <a:lnTo>
                  <a:pt x="26789" y="401836"/>
                </a:lnTo>
                <a:lnTo>
                  <a:pt x="35719" y="383976"/>
                </a:lnTo>
                <a:lnTo>
                  <a:pt x="35719" y="357187"/>
                </a:lnTo>
                <a:lnTo>
                  <a:pt x="44648" y="330398"/>
                </a:lnTo>
                <a:lnTo>
                  <a:pt x="44648" y="303609"/>
                </a:lnTo>
                <a:lnTo>
                  <a:pt x="44648" y="285750"/>
                </a:lnTo>
                <a:lnTo>
                  <a:pt x="53578" y="276820"/>
                </a:lnTo>
                <a:lnTo>
                  <a:pt x="53578" y="285750"/>
                </a:lnTo>
                <a:lnTo>
                  <a:pt x="62508" y="303609"/>
                </a:lnTo>
                <a:lnTo>
                  <a:pt x="62508" y="330398"/>
                </a:lnTo>
                <a:lnTo>
                  <a:pt x="62508" y="357187"/>
                </a:lnTo>
                <a:lnTo>
                  <a:pt x="71438" y="383976"/>
                </a:lnTo>
                <a:lnTo>
                  <a:pt x="80367" y="401836"/>
                </a:lnTo>
                <a:lnTo>
                  <a:pt x="89297" y="410765"/>
                </a:lnTo>
                <a:lnTo>
                  <a:pt x="98227" y="410765"/>
                </a:lnTo>
                <a:lnTo>
                  <a:pt x="107156" y="401836"/>
                </a:lnTo>
                <a:lnTo>
                  <a:pt x="116086" y="383976"/>
                </a:lnTo>
                <a:lnTo>
                  <a:pt x="125016" y="366117"/>
                </a:lnTo>
                <a:lnTo>
                  <a:pt x="133945" y="330398"/>
                </a:lnTo>
                <a:lnTo>
                  <a:pt x="142875" y="294679"/>
                </a:lnTo>
                <a:lnTo>
                  <a:pt x="142875" y="241101"/>
                </a:lnTo>
                <a:lnTo>
                  <a:pt x="142875" y="187523"/>
                </a:lnTo>
                <a:lnTo>
                  <a:pt x="151805" y="133945"/>
                </a:lnTo>
                <a:lnTo>
                  <a:pt x="151805" y="80367"/>
                </a:lnTo>
                <a:lnTo>
                  <a:pt x="151805" y="44648"/>
                </a:lnTo>
                <a:lnTo>
                  <a:pt x="151805" y="17859"/>
                </a:lnTo>
                <a:lnTo>
                  <a:pt x="151805" y="8929"/>
                </a:lnTo>
                <a:lnTo>
                  <a:pt x="151805" y="0"/>
                </a:lnTo>
                <a:lnTo>
                  <a:pt x="142875" y="8929"/>
                </a:lnTo>
                <a:lnTo>
                  <a:pt x="133945" y="26789"/>
                </a:lnTo>
                <a:lnTo>
                  <a:pt x="133945" y="53578"/>
                </a:lnTo>
                <a:lnTo>
                  <a:pt x="133945" y="89296"/>
                </a:lnTo>
                <a:lnTo>
                  <a:pt x="133945" y="133945"/>
                </a:lnTo>
                <a:lnTo>
                  <a:pt x="151805" y="178593"/>
                </a:lnTo>
                <a:lnTo>
                  <a:pt x="169664" y="223242"/>
                </a:lnTo>
                <a:lnTo>
                  <a:pt x="187523" y="267890"/>
                </a:lnTo>
                <a:lnTo>
                  <a:pt x="214313" y="312539"/>
                </a:lnTo>
                <a:lnTo>
                  <a:pt x="232172" y="339328"/>
                </a:lnTo>
                <a:lnTo>
                  <a:pt x="250031" y="357187"/>
                </a:lnTo>
                <a:lnTo>
                  <a:pt x="258961" y="366117"/>
                </a:lnTo>
                <a:lnTo>
                  <a:pt x="258961" y="366117"/>
                </a:lnTo>
                <a:lnTo>
                  <a:pt x="241102" y="357187"/>
                </a:lnTo>
                <a:lnTo>
                  <a:pt x="223242" y="330398"/>
                </a:lnTo>
                <a:lnTo>
                  <a:pt x="196453" y="303609"/>
                </a:lnTo>
                <a:lnTo>
                  <a:pt x="151805" y="258961"/>
                </a:lnTo>
                <a:lnTo>
                  <a:pt x="151805"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688461" y="4420195"/>
            <a:ext cx="321470" cy="133946"/>
          </a:xfrm>
          <a:custGeom>
            <a:avLst/>
            <a:gdLst/>
            <a:ahLst/>
            <a:cxnLst/>
            <a:rect l="0" t="0" r="0" b="0"/>
            <a:pathLst>
              <a:path w="321470" h="133946">
                <a:moveTo>
                  <a:pt x="0" y="44648"/>
                </a:moveTo>
                <a:lnTo>
                  <a:pt x="0" y="53578"/>
                </a:lnTo>
                <a:lnTo>
                  <a:pt x="0" y="62508"/>
                </a:lnTo>
                <a:lnTo>
                  <a:pt x="0" y="71437"/>
                </a:lnTo>
                <a:lnTo>
                  <a:pt x="17859" y="71437"/>
                </a:lnTo>
                <a:lnTo>
                  <a:pt x="26789" y="71437"/>
                </a:lnTo>
                <a:lnTo>
                  <a:pt x="53578" y="62508"/>
                </a:lnTo>
                <a:lnTo>
                  <a:pt x="89297" y="44648"/>
                </a:lnTo>
                <a:lnTo>
                  <a:pt x="125016" y="26789"/>
                </a:lnTo>
                <a:lnTo>
                  <a:pt x="160734" y="8930"/>
                </a:lnTo>
                <a:lnTo>
                  <a:pt x="196453" y="0"/>
                </a:lnTo>
                <a:lnTo>
                  <a:pt x="241102" y="0"/>
                </a:lnTo>
                <a:lnTo>
                  <a:pt x="267891" y="8930"/>
                </a:lnTo>
                <a:lnTo>
                  <a:pt x="294680" y="35719"/>
                </a:lnTo>
                <a:lnTo>
                  <a:pt x="312539" y="62508"/>
                </a:lnTo>
                <a:lnTo>
                  <a:pt x="321469" y="89297"/>
                </a:lnTo>
                <a:lnTo>
                  <a:pt x="321469" y="107156"/>
                </a:lnTo>
                <a:lnTo>
                  <a:pt x="321469" y="125016"/>
                </a:lnTo>
                <a:lnTo>
                  <a:pt x="321469" y="133945"/>
                </a:lnTo>
                <a:lnTo>
                  <a:pt x="312539" y="125016"/>
                </a:lnTo>
                <a:lnTo>
                  <a:pt x="312539" y="107156"/>
                </a:lnTo>
                <a:lnTo>
                  <a:pt x="303609" y="80367"/>
                </a:lnTo>
                <a:lnTo>
                  <a:pt x="303609" y="53578"/>
                </a:lnTo>
                <a:lnTo>
                  <a:pt x="303609" y="17859"/>
                </a:lnTo>
                <a:lnTo>
                  <a:pt x="30360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947422" y="4223742"/>
            <a:ext cx="26790" cy="26790"/>
          </a:xfrm>
          <a:custGeom>
            <a:avLst/>
            <a:gdLst/>
            <a:ahLst/>
            <a:cxnLst/>
            <a:rect l="0" t="0" r="0" b="0"/>
            <a:pathLst>
              <a:path w="26790" h="26790">
                <a:moveTo>
                  <a:pt x="0" y="26789"/>
                </a:moveTo>
                <a:lnTo>
                  <a:pt x="0" y="26789"/>
                </a:lnTo>
                <a:lnTo>
                  <a:pt x="0" y="26789"/>
                </a:lnTo>
                <a:lnTo>
                  <a:pt x="0" y="26789"/>
                </a:lnTo>
                <a:lnTo>
                  <a:pt x="0" y="26789"/>
                </a:lnTo>
                <a:lnTo>
                  <a:pt x="0" y="17859"/>
                </a:lnTo>
                <a:lnTo>
                  <a:pt x="0" y="17859"/>
                </a:lnTo>
                <a:lnTo>
                  <a:pt x="0" y="8929"/>
                </a:lnTo>
                <a:lnTo>
                  <a:pt x="8930" y="0"/>
                </a:lnTo>
                <a:lnTo>
                  <a:pt x="8930" y="0"/>
                </a:lnTo>
                <a:lnTo>
                  <a:pt x="17859" y="8929"/>
                </a:lnTo>
                <a:lnTo>
                  <a:pt x="26789" y="8929"/>
                </a:lnTo>
                <a:lnTo>
                  <a:pt x="2678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8045648" y="4375546"/>
            <a:ext cx="107158" cy="116087"/>
          </a:xfrm>
          <a:custGeom>
            <a:avLst/>
            <a:gdLst/>
            <a:ahLst/>
            <a:cxnLst/>
            <a:rect l="0" t="0" r="0" b="0"/>
            <a:pathLst>
              <a:path w="107158" h="116087">
                <a:moveTo>
                  <a:pt x="26790" y="0"/>
                </a:moveTo>
                <a:lnTo>
                  <a:pt x="17860" y="8930"/>
                </a:lnTo>
                <a:lnTo>
                  <a:pt x="17860" y="17860"/>
                </a:lnTo>
                <a:lnTo>
                  <a:pt x="17860" y="35719"/>
                </a:lnTo>
                <a:lnTo>
                  <a:pt x="17860" y="53579"/>
                </a:lnTo>
                <a:lnTo>
                  <a:pt x="26790" y="80368"/>
                </a:lnTo>
                <a:lnTo>
                  <a:pt x="35719" y="98227"/>
                </a:lnTo>
                <a:lnTo>
                  <a:pt x="44649" y="107157"/>
                </a:lnTo>
                <a:lnTo>
                  <a:pt x="62508" y="116086"/>
                </a:lnTo>
                <a:lnTo>
                  <a:pt x="80368" y="107157"/>
                </a:lnTo>
                <a:lnTo>
                  <a:pt x="98227" y="98227"/>
                </a:lnTo>
                <a:lnTo>
                  <a:pt x="107157" y="89297"/>
                </a:lnTo>
                <a:lnTo>
                  <a:pt x="107157" y="71438"/>
                </a:lnTo>
                <a:lnTo>
                  <a:pt x="107157" y="53579"/>
                </a:lnTo>
                <a:lnTo>
                  <a:pt x="98227" y="35719"/>
                </a:lnTo>
                <a:lnTo>
                  <a:pt x="80368" y="17860"/>
                </a:lnTo>
                <a:lnTo>
                  <a:pt x="53579" y="8930"/>
                </a:lnTo>
                <a:lnTo>
                  <a:pt x="26790" y="8930"/>
                </a:lnTo>
                <a:lnTo>
                  <a:pt x="8930" y="8930"/>
                </a:lnTo>
                <a:lnTo>
                  <a:pt x="0" y="17860"/>
                </a:lnTo>
                <a:lnTo>
                  <a:pt x="0" y="26790"/>
                </a:lnTo>
                <a:lnTo>
                  <a:pt x="0" y="26790"/>
                </a:lnTo>
                <a:lnTo>
                  <a:pt x="8930" y="26790"/>
                </a:lnTo>
                <a:lnTo>
                  <a:pt x="26790" y="17860"/>
                </a:lnTo>
                <a:lnTo>
                  <a:pt x="2679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197452" y="4304109"/>
            <a:ext cx="116087" cy="107157"/>
          </a:xfrm>
          <a:custGeom>
            <a:avLst/>
            <a:gdLst/>
            <a:ahLst/>
            <a:cxnLst/>
            <a:rect l="0" t="0" r="0" b="0"/>
            <a:pathLst>
              <a:path w="116087" h="107157">
                <a:moveTo>
                  <a:pt x="8930" y="17859"/>
                </a:moveTo>
                <a:lnTo>
                  <a:pt x="8930" y="26789"/>
                </a:lnTo>
                <a:lnTo>
                  <a:pt x="8930" y="35719"/>
                </a:lnTo>
                <a:lnTo>
                  <a:pt x="0" y="53578"/>
                </a:lnTo>
                <a:lnTo>
                  <a:pt x="0" y="71437"/>
                </a:lnTo>
                <a:lnTo>
                  <a:pt x="0" y="89297"/>
                </a:lnTo>
                <a:lnTo>
                  <a:pt x="0" y="98227"/>
                </a:lnTo>
                <a:lnTo>
                  <a:pt x="8930" y="107156"/>
                </a:lnTo>
                <a:lnTo>
                  <a:pt x="8930" y="107156"/>
                </a:lnTo>
                <a:lnTo>
                  <a:pt x="17860" y="98227"/>
                </a:lnTo>
                <a:lnTo>
                  <a:pt x="26789" y="89297"/>
                </a:lnTo>
                <a:lnTo>
                  <a:pt x="35719" y="71437"/>
                </a:lnTo>
                <a:lnTo>
                  <a:pt x="44649" y="53578"/>
                </a:lnTo>
                <a:lnTo>
                  <a:pt x="62508" y="26789"/>
                </a:lnTo>
                <a:lnTo>
                  <a:pt x="71438" y="8930"/>
                </a:lnTo>
                <a:lnTo>
                  <a:pt x="80368" y="0"/>
                </a:lnTo>
                <a:lnTo>
                  <a:pt x="89297" y="0"/>
                </a:lnTo>
                <a:lnTo>
                  <a:pt x="98227" y="8930"/>
                </a:lnTo>
                <a:lnTo>
                  <a:pt x="107157" y="26789"/>
                </a:lnTo>
                <a:lnTo>
                  <a:pt x="107157" y="35719"/>
                </a:lnTo>
                <a:lnTo>
                  <a:pt x="107157" y="53578"/>
                </a:lnTo>
                <a:lnTo>
                  <a:pt x="107157" y="62508"/>
                </a:lnTo>
                <a:lnTo>
                  <a:pt x="107157" y="71437"/>
                </a:lnTo>
                <a:lnTo>
                  <a:pt x="116086" y="71437"/>
                </a:lnTo>
                <a:lnTo>
                  <a:pt x="107157" y="71437"/>
                </a:lnTo>
                <a:lnTo>
                  <a:pt x="107157" y="62508"/>
                </a:lnTo>
                <a:lnTo>
                  <a:pt x="10715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392906" y="6232921"/>
            <a:ext cx="1330525" cy="71439"/>
          </a:xfrm>
          <a:custGeom>
            <a:avLst/>
            <a:gdLst/>
            <a:ahLst/>
            <a:cxnLst/>
            <a:rect l="0" t="0" r="0" b="0"/>
            <a:pathLst>
              <a:path w="1330525" h="71439">
                <a:moveTo>
                  <a:pt x="0" y="8930"/>
                </a:moveTo>
                <a:lnTo>
                  <a:pt x="0" y="8930"/>
                </a:lnTo>
                <a:lnTo>
                  <a:pt x="8930" y="8930"/>
                </a:lnTo>
                <a:lnTo>
                  <a:pt x="8930" y="8930"/>
                </a:lnTo>
                <a:lnTo>
                  <a:pt x="26789" y="0"/>
                </a:lnTo>
                <a:lnTo>
                  <a:pt x="35719" y="8930"/>
                </a:lnTo>
                <a:lnTo>
                  <a:pt x="53578" y="8930"/>
                </a:lnTo>
                <a:lnTo>
                  <a:pt x="71438" y="17859"/>
                </a:lnTo>
                <a:lnTo>
                  <a:pt x="107157" y="26789"/>
                </a:lnTo>
                <a:lnTo>
                  <a:pt x="151805" y="35719"/>
                </a:lnTo>
                <a:lnTo>
                  <a:pt x="196453" y="44649"/>
                </a:lnTo>
                <a:lnTo>
                  <a:pt x="258961" y="62508"/>
                </a:lnTo>
                <a:lnTo>
                  <a:pt x="330399" y="62508"/>
                </a:lnTo>
                <a:lnTo>
                  <a:pt x="419696" y="71438"/>
                </a:lnTo>
                <a:lnTo>
                  <a:pt x="517922" y="71438"/>
                </a:lnTo>
                <a:lnTo>
                  <a:pt x="634008" y="62508"/>
                </a:lnTo>
                <a:lnTo>
                  <a:pt x="759024" y="62508"/>
                </a:lnTo>
                <a:lnTo>
                  <a:pt x="892969" y="53578"/>
                </a:lnTo>
                <a:lnTo>
                  <a:pt x="1017985" y="35719"/>
                </a:lnTo>
                <a:lnTo>
                  <a:pt x="1143000" y="35719"/>
                </a:lnTo>
                <a:lnTo>
                  <a:pt x="1250157" y="26789"/>
                </a:lnTo>
                <a:lnTo>
                  <a:pt x="1330524" y="8930"/>
                </a:lnTo>
                <a:lnTo>
                  <a:pt x="133052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839516" y="5581054"/>
            <a:ext cx="482204" cy="169665"/>
          </a:xfrm>
          <a:custGeom>
            <a:avLst/>
            <a:gdLst/>
            <a:ahLst/>
            <a:cxnLst/>
            <a:rect l="0" t="0" r="0" b="0"/>
            <a:pathLst>
              <a:path w="482204" h="169665">
                <a:moveTo>
                  <a:pt x="482203" y="89297"/>
                </a:moveTo>
                <a:lnTo>
                  <a:pt x="473273" y="89297"/>
                </a:lnTo>
                <a:lnTo>
                  <a:pt x="473273" y="80367"/>
                </a:lnTo>
                <a:lnTo>
                  <a:pt x="464343" y="80367"/>
                </a:lnTo>
                <a:lnTo>
                  <a:pt x="464343" y="71437"/>
                </a:lnTo>
                <a:lnTo>
                  <a:pt x="455414" y="62508"/>
                </a:lnTo>
                <a:lnTo>
                  <a:pt x="455414" y="53578"/>
                </a:lnTo>
                <a:lnTo>
                  <a:pt x="455414" y="44648"/>
                </a:lnTo>
                <a:lnTo>
                  <a:pt x="446484" y="26789"/>
                </a:lnTo>
                <a:lnTo>
                  <a:pt x="437554" y="17859"/>
                </a:lnTo>
                <a:lnTo>
                  <a:pt x="428625" y="8930"/>
                </a:lnTo>
                <a:lnTo>
                  <a:pt x="401836" y="8930"/>
                </a:lnTo>
                <a:lnTo>
                  <a:pt x="375047" y="0"/>
                </a:lnTo>
                <a:lnTo>
                  <a:pt x="348257" y="0"/>
                </a:lnTo>
                <a:lnTo>
                  <a:pt x="303609" y="0"/>
                </a:lnTo>
                <a:lnTo>
                  <a:pt x="258961" y="8930"/>
                </a:lnTo>
                <a:lnTo>
                  <a:pt x="214312" y="26789"/>
                </a:lnTo>
                <a:lnTo>
                  <a:pt x="160734" y="35719"/>
                </a:lnTo>
                <a:lnTo>
                  <a:pt x="116086" y="53578"/>
                </a:lnTo>
                <a:lnTo>
                  <a:pt x="71437" y="80367"/>
                </a:lnTo>
                <a:lnTo>
                  <a:pt x="35718" y="116086"/>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732359" y="5652491"/>
            <a:ext cx="866181" cy="723306"/>
          </a:xfrm>
          <a:custGeom>
            <a:avLst/>
            <a:gdLst/>
            <a:ahLst/>
            <a:cxnLst/>
            <a:rect l="0" t="0" r="0" b="0"/>
            <a:pathLst>
              <a:path w="866181" h="723306">
                <a:moveTo>
                  <a:pt x="44649" y="250032"/>
                </a:moveTo>
                <a:lnTo>
                  <a:pt x="17860" y="357188"/>
                </a:lnTo>
                <a:lnTo>
                  <a:pt x="0" y="464344"/>
                </a:lnTo>
                <a:lnTo>
                  <a:pt x="0" y="562571"/>
                </a:lnTo>
                <a:lnTo>
                  <a:pt x="17860" y="642938"/>
                </a:lnTo>
                <a:lnTo>
                  <a:pt x="53579" y="696516"/>
                </a:lnTo>
                <a:lnTo>
                  <a:pt x="98227" y="723305"/>
                </a:lnTo>
                <a:lnTo>
                  <a:pt x="169664" y="723305"/>
                </a:lnTo>
                <a:lnTo>
                  <a:pt x="258961" y="705446"/>
                </a:lnTo>
                <a:lnTo>
                  <a:pt x="348258" y="669727"/>
                </a:lnTo>
                <a:lnTo>
                  <a:pt x="455414" y="616149"/>
                </a:lnTo>
                <a:lnTo>
                  <a:pt x="562571" y="562571"/>
                </a:lnTo>
                <a:lnTo>
                  <a:pt x="660797" y="491133"/>
                </a:lnTo>
                <a:lnTo>
                  <a:pt x="741164" y="419696"/>
                </a:lnTo>
                <a:lnTo>
                  <a:pt x="812602" y="348258"/>
                </a:lnTo>
                <a:lnTo>
                  <a:pt x="848321" y="285750"/>
                </a:lnTo>
                <a:lnTo>
                  <a:pt x="866180" y="214313"/>
                </a:lnTo>
                <a:lnTo>
                  <a:pt x="848321" y="151805"/>
                </a:lnTo>
                <a:lnTo>
                  <a:pt x="803672" y="89297"/>
                </a:lnTo>
                <a:lnTo>
                  <a:pt x="714375" y="44649"/>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331148" y="5286375"/>
            <a:ext cx="35720" cy="160735"/>
          </a:xfrm>
          <a:custGeom>
            <a:avLst/>
            <a:gdLst/>
            <a:ahLst/>
            <a:cxnLst/>
            <a:rect l="0" t="0" r="0" b="0"/>
            <a:pathLst>
              <a:path w="35720" h="160735">
                <a:moveTo>
                  <a:pt x="17860" y="0"/>
                </a:moveTo>
                <a:lnTo>
                  <a:pt x="17860" y="0"/>
                </a:lnTo>
                <a:lnTo>
                  <a:pt x="17860" y="0"/>
                </a:lnTo>
                <a:lnTo>
                  <a:pt x="8930" y="8930"/>
                </a:lnTo>
                <a:lnTo>
                  <a:pt x="8930" y="8930"/>
                </a:lnTo>
                <a:lnTo>
                  <a:pt x="0" y="17859"/>
                </a:lnTo>
                <a:lnTo>
                  <a:pt x="0" y="26789"/>
                </a:lnTo>
                <a:lnTo>
                  <a:pt x="0" y="44648"/>
                </a:lnTo>
                <a:lnTo>
                  <a:pt x="8930" y="62508"/>
                </a:lnTo>
                <a:lnTo>
                  <a:pt x="17860" y="80367"/>
                </a:lnTo>
                <a:lnTo>
                  <a:pt x="26790" y="98227"/>
                </a:lnTo>
                <a:lnTo>
                  <a:pt x="26790" y="107156"/>
                </a:lnTo>
                <a:lnTo>
                  <a:pt x="35719" y="125016"/>
                </a:lnTo>
                <a:lnTo>
                  <a:pt x="35719" y="133945"/>
                </a:lnTo>
                <a:lnTo>
                  <a:pt x="35719" y="151805"/>
                </a:lnTo>
                <a:lnTo>
                  <a:pt x="35719" y="160734"/>
                </a:lnTo>
                <a:lnTo>
                  <a:pt x="3571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12" name="Freeform 38911"/>
          <p:cNvSpPr/>
          <p:nvPr/>
        </p:nvSpPr>
        <p:spPr bwMode="auto">
          <a:xfrm>
            <a:off x="6081117" y="5438180"/>
            <a:ext cx="392907" cy="35719"/>
          </a:xfrm>
          <a:custGeom>
            <a:avLst/>
            <a:gdLst/>
            <a:ahLst/>
            <a:cxnLst/>
            <a:rect l="0" t="0" r="0" b="0"/>
            <a:pathLst>
              <a:path w="392907" h="35719">
                <a:moveTo>
                  <a:pt x="0" y="17859"/>
                </a:moveTo>
                <a:lnTo>
                  <a:pt x="0" y="17859"/>
                </a:lnTo>
                <a:lnTo>
                  <a:pt x="17860" y="8929"/>
                </a:lnTo>
                <a:lnTo>
                  <a:pt x="35719" y="8929"/>
                </a:lnTo>
                <a:lnTo>
                  <a:pt x="62508" y="8929"/>
                </a:lnTo>
                <a:lnTo>
                  <a:pt x="80367" y="8929"/>
                </a:lnTo>
                <a:lnTo>
                  <a:pt x="116086" y="8929"/>
                </a:lnTo>
                <a:lnTo>
                  <a:pt x="142875" y="17859"/>
                </a:lnTo>
                <a:lnTo>
                  <a:pt x="178594" y="17859"/>
                </a:lnTo>
                <a:lnTo>
                  <a:pt x="214313" y="26789"/>
                </a:lnTo>
                <a:lnTo>
                  <a:pt x="241102" y="26789"/>
                </a:lnTo>
                <a:lnTo>
                  <a:pt x="276821" y="26789"/>
                </a:lnTo>
                <a:lnTo>
                  <a:pt x="303610" y="35718"/>
                </a:lnTo>
                <a:lnTo>
                  <a:pt x="330399" y="26789"/>
                </a:lnTo>
                <a:lnTo>
                  <a:pt x="348258" y="26789"/>
                </a:lnTo>
                <a:lnTo>
                  <a:pt x="366117" y="17859"/>
                </a:lnTo>
                <a:lnTo>
                  <a:pt x="383977" y="8929"/>
                </a:lnTo>
                <a:lnTo>
                  <a:pt x="392906" y="0"/>
                </a:lnTo>
                <a:lnTo>
                  <a:pt x="39290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13" name="Freeform 38912"/>
          <p:cNvSpPr/>
          <p:nvPr/>
        </p:nvSpPr>
        <p:spPr bwMode="auto">
          <a:xfrm>
            <a:off x="6116836" y="5295305"/>
            <a:ext cx="303610" cy="26790"/>
          </a:xfrm>
          <a:custGeom>
            <a:avLst/>
            <a:gdLst/>
            <a:ahLst/>
            <a:cxnLst/>
            <a:rect l="0" t="0" r="0" b="0"/>
            <a:pathLst>
              <a:path w="303610" h="26790">
                <a:moveTo>
                  <a:pt x="0" y="8929"/>
                </a:moveTo>
                <a:lnTo>
                  <a:pt x="8930" y="8929"/>
                </a:lnTo>
                <a:lnTo>
                  <a:pt x="17859" y="8929"/>
                </a:lnTo>
                <a:lnTo>
                  <a:pt x="44648" y="8929"/>
                </a:lnTo>
                <a:lnTo>
                  <a:pt x="80367" y="17859"/>
                </a:lnTo>
                <a:lnTo>
                  <a:pt x="116086" y="26789"/>
                </a:lnTo>
                <a:lnTo>
                  <a:pt x="160734" y="26789"/>
                </a:lnTo>
                <a:lnTo>
                  <a:pt x="214312" y="26789"/>
                </a:lnTo>
                <a:lnTo>
                  <a:pt x="258961" y="17859"/>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15" name="Freeform 38914"/>
          <p:cNvSpPr/>
          <p:nvPr/>
        </p:nvSpPr>
        <p:spPr bwMode="auto">
          <a:xfrm>
            <a:off x="6607969" y="5313164"/>
            <a:ext cx="312540" cy="178595"/>
          </a:xfrm>
          <a:custGeom>
            <a:avLst/>
            <a:gdLst/>
            <a:ahLst/>
            <a:cxnLst/>
            <a:rect l="0" t="0" r="0" b="0"/>
            <a:pathLst>
              <a:path w="312540" h="178595">
                <a:moveTo>
                  <a:pt x="232172" y="26789"/>
                </a:moveTo>
                <a:lnTo>
                  <a:pt x="232172" y="17859"/>
                </a:lnTo>
                <a:lnTo>
                  <a:pt x="232172" y="17859"/>
                </a:lnTo>
                <a:lnTo>
                  <a:pt x="232172" y="8930"/>
                </a:lnTo>
                <a:lnTo>
                  <a:pt x="214312" y="0"/>
                </a:lnTo>
                <a:lnTo>
                  <a:pt x="196453" y="0"/>
                </a:lnTo>
                <a:lnTo>
                  <a:pt x="160734" y="0"/>
                </a:lnTo>
                <a:lnTo>
                  <a:pt x="116086" y="8930"/>
                </a:lnTo>
                <a:lnTo>
                  <a:pt x="71437" y="26789"/>
                </a:lnTo>
                <a:lnTo>
                  <a:pt x="26789" y="44649"/>
                </a:lnTo>
                <a:lnTo>
                  <a:pt x="8929" y="71438"/>
                </a:lnTo>
                <a:lnTo>
                  <a:pt x="0" y="89297"/>
                </a:lnTo>
                <a:lnTo>
                  <a:pt x="17859" y="107156"/>
                </a:lnTo>
                <a:lnTo>
                  <a:pt x="44648" y="125016"/>
                </a:lnTo>
                <a:lnTo>
                  <a:pt x="89297" y="142875"/>
                </a:lnTo>
                <a:lnTo>
                  <a:pt x="133945" y="160734"/>
                </a:lnTo>
                <a:lnTo>
                  <a:pt x="187523" y="169664"/>
                </a:lnTo>
                <a:lnTo>
                  <a:pt x="232172" y="178594"/>
                </a:lnTo>
                <a:lnTo>
                  <a:pt x="276820" y="169664"/>
                </a:lnTo>
                <a:lnTo>
                  <a:pt x="312539" y="151805"/>
                </a:lnTo>
                <a:lnTo>
                  <a:pt x="31253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18" name="Freeform 38917"/>
          <p:cNvSpPr/>
          <p:nvPr/>
        </p:nvSpPr>
        <p:spPr bwMode="auto">
          <a:xfrm>
            <a:off x="2598539" y="6179343"/>
            <a:ext cx="1535907" cy="62509"/>
          </a:xfrm>
          <a:custGeom>
            <a:avLst/>
            <a:gdLst/>
            <a:ahLst/>
            <a:cxnLst/>
            <a:rect l="0" t="0" r="0" b="0"/>
            <a:pathLst>
              <a:path w="1535907" h="62509">
                <a:moveTo>
                  <a:pt x="8930" y="8930"/>
                </a:moveTo>
                <a:lnTo>
                  <a:pt x="8930" y="8930"/>
                </a:lnTo>
                <a:lnTo>
                  <a:pt x="8930" y="8930"/>
                </a:lnTo>
                <a:lnTo>
                  <a:pt x="0" y="0"/>
                </a:lnTo>
                <a:lnTo>
                  <a:pt x="0" y="0"/>
                </a:lnTo>
                <a:lnTo>
                  <a:pt x="0" y="0"/>
                </a:lnTo>
                <a:lnTo>
                  <a:pt x="0" y="0"/>
                </a:lnTo>
                <a:lnTo>
                  <a:pt x="0" y="0"/>
                </a:lnTo>
                <a:lnTo>
                  <a:pt x="8930" y="0"/>
                </a:lnTo>
                <a:lnTo>
                  <a:pt x="8930" y="0"/>
                </a:lnTo>
                <a:lnTo>
                  <a:pt x="8930" y="0"/>
                </a:lnTo>
                <a:lnTo>
                  <a:pt x="17859" y="0"/>
                </a:lnTo>
                <a:lnTo>
                  <a:pt x="26789" y="0"/>
                </a:lnTo>
                <a:lnTo>
                  <a:pt x="35719" y="0"/>
                </a:lnTo>
                <a:lnTo>
                  <a:pt x="44649" y="0"/>
                </a:lnTo>
                <a:lnTo>
                  <a:pt x="62508" y="8930"/>
                </a:lnTo>
                <a:lnTo>
                  <a:pt x="80367" y="8930"/>
                </a:lnTo>
                <a:lnTo>
                  <a:pt x="98227" y="17859"/>
                </a:lnTo>
                <a:lnTo>
                  <a:pt x="125016" y="17859"/>
                </a:lnTo>
                <a:lnTo>
                  <a:pt x="151805" y="26789"/>
                </a:lnTo>
                <a:lnTo>
                  <a:pt x="178594" y="35719"/>
                </a:lnTo>
                <a:lnTo>
                  <a:pt x="223242" y="35719"/>
                </a:lnTo>
                <a:lnTo>
                  <a:pt x="267891" y="35719"/>
                </a:lnTo>
                <a:lnTo>
                  <a:pt x="321469" y="35719"/>
                </a:lnTo>
                <a:lnTo>
                  <a:pt x="383977" y="35719"/>
                </a:lnTo>
                <a:lnTo>
                  <a:pt x="446484" y="35719"/>
                </a:lnTo>
                <a:lnTo>
                  <a:pt x="517922" y="35719"/>
                </a:lnTo>
                <a:lnTo>
                  <a:pt x="598289" y="26789"/>
                </a:lnTo>
                <a:lnTo>
                  <a:pt x="678656" y="26789"/>
                </a:lnTo>
                <a:lnTo>
                  <a:pt x="767953" y="26789"/>
                </a:lnTo>
                <a:lnTo>
                  <a:pt x="857250" y="35719"/>
                </a:lnTo>
                <a:lnTo>
                  <a:pt x="946547" y="35719"/>
                </a:lnTo>
                <a:lnTo>
                  <a:pt x="1044774" y="44648"/>
                </a:lnTo>
                <a:lnTo>
                  <a:pt x="1134070" y="53578"/>
                </a:lnTo>
                <a:lnTo>
                  <a:pt x="1232297" y="53578"/>
                </a:lnTo>
                <a:lnTo>
                  <a:pt x="1339453" y="62508"/>
                </a:lnTo>
                <a:lnTo>
                  <a:pt x="1437680" y="62508"/>
                </a:lnTo>
                <a:lnTo>
                  <a:pt x="1535906" y="62508"/>
                </a:lnTo>
                <a:lnTo>
                  <a:pt x="153590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19" name="Freeform 38918"/>
          <p:cNvSpPr/>
          <p:nvPr/>
        </p:nvSpPr>
        <p:spPr bwMode="auto">
          <a:xfrm>
            <a:off x="4330898" y="6250780"/>
            <a:ext cx="321470" cy="26791"/>
          </a:xfrm>
          <a:custGeom>
            <a:avLst/>
            <a:gdLst/>
            <a:ahLst/>
            <a:cxnLst/>
            <a:rect l="0" t="0" r="0" b="0"/>
            <a:pathLst>
              <a:path w="321470" h="26791">
                <a:moveTo>
                  <a:pt x="0" y="0"/>
                </a:moveTo>
                <a:lnTo>
                  <a:pt x="89297" y="8930"/>
                </a:lnTo>
                <a:lnTo>
                  <a:pt x="178594" y="17860"/>
                </a:lnTo>
                <a:lnTo>
                  <a:pt x="250032" y="17860"/>
                </a:lnTo>
                <a:lnTo>
                  <a:pt x="321469" y="26790"/>
                </a:lnTo>
                <a:lnTo>
                  <a:pt x="321469"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0" name="Freeform 38919"/>
          <p:cNvSpPr/>
          <p:nvPr/>
        </p:nvSpPr>
        <p:spPr bwMode="auto">
          <a:xfrm>
            <a:off x="5286375" y="6223991"/>
            <a:ext cx="3107531" cy="62509"/>
          </a:xfrm>
          <a:custGeom>
            <a:avLst/>
            <a:gdLst/>
            <a:ahLst/>
            <a:cxnLst/>
            <a:rect l="0" t="0" r="0" b="0"/>
            <a:pathLst>
              <a:path w="3107531" h="62509">
                <a:moveTo>
                  <a:pt x="0" y="17860"/>
                </a:moveTo>
                <a:lnTo>
                  <a:pt x="0" y="17860"/>
                </a:lnTo>
                <a:lnTo>
                  <a:pt x="0" y="17860"/>
                </a:lnTo>
                <a:lnTo>
                  <a:pt x="0" y="17860"/>
                </a:lnTo>
                <a:lnTo>
                  <a:pt x="0" y="17860"/>
                </a:lnTo>
                <a:lnTo>
                  <a:pt x="0" y="17860"/>
                </a:lnTo>
                <a:lnTo>
                  <a:pt x="0" y="17860"/>
                </a:lnTo>
                <a:lnTo>
                  <a:pt x="0" y="17860"/>
                </a:lnTo>
                <a:lnTo>
                  <a:pt x="8930" y="17860"/>
                </a:lnTo>
                <a:lnTo>
                  <a:pt x="17859" y="8930"/>
                </a:lnTo>
                <a:lnTo>
                  <a:pt x="44648" y="8930"/>
                </a:lnTo>
                <a:lnTo>
                  <a:pt x="71438" y="8930"/>
                </a:lnTo>
                <a:lnTo>
                  <a:pt x="98227" y="8930"/>
                </a:lnTo>
                <a:lnTo>
                  <a:pt x="125016" y="0"/>
                </a:lnTo>
                <a:lnTo>
                  <a:pt x="160734" y="0"/>
                </a:lnTo>
                <a:lnTo>
                  <a:pt x="196453" y="0"/>
                </a:lnTo>
                <a:lnTo>
                  <a:pt x="232172" y="8930"/>
                </a:lnTo>
                <a:lnTo>
                  <a:pt x="276820" y="8930"/>
                </a:lnTo>
                <a:lnTo>
                  <a:pt x="321469" y="8930"/>
                </a:lnTo>
                <a:lnTo>
                  <a:pt x="375047" y="8930"/>
                </a:lnTo>
                <a:lnTo>
                  <a:pt x="428625" y="8930"/>
                </a:lnTo>
                <a:lnTo>
                  <a:pt x="491133" y="0"/>
                </a:lnTo>
                <a:lnTo>
                  <a:pt x="553641" y="0"/>
                </a:lnTo>
                <a:lnTo>
                  <a:pt x="625078" y="8930"/>
                </a:lnTo>
                <a:lnTo>
                  <a:pt x="696516" y="8930"/>
                </a:lnTo>
                <a:lnTo>
                  <a:pt x="767953" y="8930"/>
                </a:lnTo>
                <a:lnTo>
                  <a:pt x="848320" y="8930"/>
                </a:lnTo>
                <a:lnTo>
                  <a:pt x="919758" y="8930"/>
                </a:lnTo>
                <a:lnTo>
                  <a:pt x="1009055" y="8930"/>
                </a:lnTo>
                <a:lnTo>
                  <a:pt x="1080492" y="17860"/>
                </a:lnTo>
                <a:lnTo>
                  <a:pt x="1160859" y="17860"/>
                </a:lnTo>
                <a:lnTo>
                  <a:pt x="1241227" y="26789"/>
                </a:lnTo>
                <a:lnTo>
                  <a:pt x="1330523" y="35719"/>
                </a:lnTo>
                <a:lnTo>
                  <a:pt x="1410891" y="44649"/>
                </a:lnTo>
                <a:lnTo>
                  <a:pt x="1482328" y="44649"/>
                </a:lnTo>
                <a:lnTo>
                  <a:pt x="1562695" y="53579"/>
                </a:lnTo>
                <a:lnTo>
                  <a:pt x="1643063" y="53579"/>
                </a:lnTo>
                <a:lnTo>
                  <a:pt x="1714500" y="62508"/>
                </a:lnTo>
                <a:lnTo>
                  <a:pt x="1794867" y="62508"/>
                </a:lnTo>
                <a:lnTo>
                  <a:pt x="1875234" y="62508"/>
                </a:lnTo>
                <a:lnTo>
                  <a:pt x="1955602" y="62508"/>
                </a:lnTo>
                <a:lnTo>
                  <a:pt x="2035969" y="62508"/>
                </a:lnTo>
                <a:lnTo>
                  <a:pt x="2125266" y="62508"/>
                </a:lnTo>
                <a:lnTo>
                  <a:pt x="2205633" y="53579"/>
                </a:lnTo>
                <a:lnTo>
                  <a:pt x="2286000" y="53579"/>
                </a:lnTo>
                <a:lnTo>
                  <a:pt x="2357438" y="44649"/>
                </a:lnTo>
                <a:lnTo>
                  <a:pt x="2437805" y="44649"/>
                </a:lnTo>
                <a:lnTo>
                  <a:pt x="2518172" y="35719"/>
                </a:lnTo>
                <a:lnTo>
                  <a:pt x="2598539" y="35719"/>
                </a:lnTo>
                <a:lnTo>
                  <a:pt x="2696766" y="35719"/>
                </a:lnTo>
                <a:lnTo>
                  <a:pt x="2786063" y="35719"/>
                </a:lnTo>
                <a:lnTo>
                  <a:pt x="2875359" y="35719"/>
                </a:lnTo>
                <a:lnTo>
                  <a:pt x="2946796" y="35719"/>
                </a:lnTo>
                <a:lnTo>
                  <a:pt x="3009304" y="35719"/>
                </a:lnTo>
                <a:lnTo>
                  <a:pt x="3045023" y="35719"/>
                </a:lnTo>
                <a:lnTo>
                  <a:pt x="3080741" y="44649"/>
                </a:lnTo>
                <a:lnTo>
                  <a:pt x="3089671" y="44649"/>
                </a:lnTo>
                <a:lnTo>
                  <a:pt x="3107530" y="26789"/>
                </a:lnTo>
                <a:lnTo>
                  <a:pt x="31075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1" name="Freeform 38920"/>
          <p:cNvSpPr/>
          <p:nvPr/>
        </p:nvSpPr>
        <p:spPr bwMode="auto">
          <a:xfrm>
            <a:off x="6268641" y="6349007"/>
            <a:ext cx="35719" cy="8931"/>
          </a:xfrm>
          <a:custGeom>
            <a:avLst/>
            <a:gdLst/>
            <a:ahLst/>
            <a:cxnLst/>
            <a:rect l="0" t="0" r="0" b="0"/>
            <a:pathLst>
              <a:path w="35719" h="8931">
                <a:moveTo>
                  <a:pt x="0" y="8930"/>
                </a:moveTo>
                <a:lnTo>
                  <a:pt x="8929" y="8930"/>
                </a:lnTo>
                <a:lnTo>
                  <a:pt x="17859"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2" name="Freeform 38921"/>
          <p:cNvSpPr/>
          <p:nvPr/>
        </p:nvSpPr>
        <p:spPr bwMode="auto">
          <a:xfrm>
            <a:off x="6295430" y="6277570"/>
            <a:ext cx="17860" cy="53579"/>
          </a:xfrm>
          <a:custGeom>
            <a:avLst/>
            <a:gdLst/>
            <a:ahLst/>
            <a:cxnLst/>
            <a:rect l="0" t="0" r="0" b="0"/>
            <a:pathLst>
              <a:path w="17860" h="53579">
                <a:moveTo>
                  <a:pt x="17859" y="53578"/>
                </a:moveTo>
                <a:lnTo>
                  <a:pt x="17859" y="44648"/>
                </a:lnTo>
                <a:lnTo>
                  <a:pt x="8929" y="44648"/>
                </a:lnTo>
                <a:lnTo>
                  <a:pt x="8929" y="35718"/>
                </a:lnTo>
                <a:lnTo>
                  <a:pt x="8929" y="17859"/>
                </a:lnTo>
                <a:lnTo>
                  <a:pt x="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3" name="Freeform 38922"/>
          <p:cNvSpPr/>
          <p:nvPr/>
        </p:nvSpPr>
        <p:spPr bwMode="auto">
          <a:xfrm>
            <a:off x="5956102" y="6277570"/>
            <a:ext cx="339329" cy="276821"/>
          </a:xfrm>
          <a:custGeom>
            <a:avLst/>
            <a:gdLst/>
            <a:ahLst/>
            <a:cxnLst/>
            <a:rect l="0" t="0" r="0" b="0"/>
            <a:pathLst>
              <a:path w="339329" h="276821">
                <a:moveTo>
                  <a:pt x="267890" y="0"/>
                </a:moveTo>
                <a:lnTo>
                  <a:pt x="223242" y="8929"/>
                </a:lnTo>
                <a:lnTo>
                  <a:pt x="178593" y="17859"/>
                </a:lnTo>
                <a:lnTo>
                  <a:pt x="125015" y="35718"/>
                </a:lnTo>
                <a:lnTo>
                  <a:pt x="71437" y="62507"/>
                </a:lnTo>
                <a:lnTo>
                  <a:pt x="35718" y="80367"/>
                </a:lnTo>
                <a:lnTo>
                  <a:pt x="8929" y="98226"/>
                </a:lnTo>
                <a:lnTo>
                  <a:pt x="0" y="125015"/>
                </a:lnTo>
                <a:lnTo>
                  <a:pt x="8929" y="142875"/>
                </a:lnTo>
                <a:lnTo>
                  <a:pt x="44648" y="169664"/>
                </a:lnTo>
                <a:lnTo>
                  <a:pt x="98226" y="196453"/>
                </a:lnTo>
                <a:lnTo>
                  <a:pt x="142875" y="223242"/>
                </a:lnTo>
                <a:lnTo>
                  <a:pt x="178593" y="232171"/>
                </a:lnTo>
                <a:lnTo>
                  <a:pt x="205382" y="250031"/>
                </a:lnTo>
                <a:lnTo>
                  <a:pt x="232171" y="258960"/>
                </a:lnTo>
                <a:lnTo>
                  <a:pt x="276820" y="267890"/>
                </a:lnTo>
                <a:lnTo>
                  <a:pt x="339328" y="276820"/>
                </a:lnTo>
                <a:lnTo>
                  <a:pt x="339328"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4" name="Freeform 38923"/>
          <p:cNvSpPr/>
          <p:nvPr/>
        </p:nvSpPr>
        <p:spPr bwMode="auto">
          <a:xfrm>
            <a:off x="6420445" y="6340077"/>
            <a:ext cx="250033" cy="357189"/>
          </a:xfrm>
          <a:custGeom>
            <a:avLst/>
            <a:gdLst/>
            <a:ahLst/>
            <a:cxnLst/>
            <a:rect l="0" t="0" r="0" b="0"/>
            <a:pathLst>
              <a:path w="250033" h="357189">
                <a:moveTo>
                  <a:pt x="71438" y="89297"/>
                </a:moveTo>
                <a:lnTo>
                  <a:pt x="71438" y="80368"/>
                </a:lnTo>
                <a:lnTo>
                  <a:pt x="71438" y="89297"/>
                </a:lnTo>
                <a:lnTo>
                  <a:pt x="71438" y="98227"/>
                </a:lnTo>
                <a:lnTo>
                  <a:pt x="62508" y="116086"/>
                </a:lnTo>
                <a:lnTo>
                  <a:pt x="62508" y="133946"/>
                </a:lnTo>
                <a:lnTo>
                  <a:pt x="53578" y="160735"/>
                </a:lnTo>
                <a:lnTo>
                  <a:pt x="53578" y="178594"/>
                </a:lnTo>
                <a:lnTo>
                  <a:pt x="44649" y="205383"/>
                </a:lnTo>
                <a:lnTo>
                  <a:pt x="44649" y="241102"/>
                </a:lnTo>
                <a:lnTo>
                  <a:pt x="35719" y="267891"/>
                </a:lnTo>
                <a:lnTo>
                  <a:pt x="26789" y="303610"/>
                </a:lnTo>
                <a:lnTo>
                  <a:pt x="17860" y="330399"/>
                </a:lnTo>
                <a:lnTo>
                  <a:pt x="17860" y="348258"/>
                </a:lnTo>
                <a:lnTo>
                  <a:pt x="17860" y="348258"/>
                </a:lnTo>
                <a:lnTo>
                  <a:pt x="8930" y="357188"/>
                </a:lnTo>
                <a:lnTo>
                  <a:pt x="8930" y="348258"/>
                </a:lnTo>
                <a:lnTo>
                  <a:pt x="0" y="330399"/>
                </a:lnTo>
                <a:lnTo>
                  <a:pt x="0" y="294680"/>
                </a:lnTo>
                <a:lnTo>
                  <a:pt x="0" y="241102"/>
                </a:lnTo>
                <a:lnTo>
                  <a:pt x="8930" y="178594"/>
                </a:lnTo>
                <a:lnTo>
                  <a:pt x="17860" y="125016"/>
                </a:lnTo>
                <a:lnTo>
                  <a:pt x="26789" y="80368"/>
                </a:lnTo>
                <a:lnTo>
                  <a:pt x="44649" y="44649"/>
                </a:lnTo>
                <a:lnTo>
                  <a:pt x="71438" y="17860"/>
                </a:lnTo>
                <a:lnTo>
                  <a:pt x="98227" y="0"/>
                </a:lnTo>
                <a:lnTo>
                  <a:pt x="133946" y="0"/>
                </a:lnTo>
                <a:lnTo>
                  <a:pt x="169664" y="8930"/>
                </a:lnTo>
                <a:lnTo>
                  <a:pt x="205383" y="17860"/>
                </a:lnTo>
                <a:lnTo>
                  <a:pt x="232172" y="35719"/>
                </a:lnTo>
                <a:lnTo>
                  <a:pt x="250032" y="62508"/>
                </a:lnTo>
                <a:lnTo>
                  <a:pt x="250032" y="89297"/>
                </a:lnTo>
                <a:lnTo>
                  <a:pt x="241102" y="107157"/>
                </a:lnTo>
                <a:lnTo>
                  <a:pt x="214313" y="125016"/>
                </a:lnTo>
                <a:lnTo>
                  <a:pt x="169664" y="142875"/>
                </a:lnTo>
                <a:lnTo>
                  <a:pt x="116086" y="142875"/>
                </a:lnTo>
                <a:lnTo>
                  <a:pt x="62508" y="151805"/>
                </a:lnTo>
                <a:lnTo>
                  <a:pt x="26789" y="151805"/>
                </a:lnTo>
                <a:lnTo>
                  <a:pt x="8930" y="160735"/>
                </a:lnTo>
                <a:lnTo>
                  <a:pt x="8930" y="160735"/>
                </a:lnTo>
                <a:lnTo>
                  <a:pt x="35719" y="151805"/>
                </a:lnTo>
                <a:lnTo>
                  <a:pt x="71438" y="142875"/>
                </a:lnTo>
                <a:lnTo>
                  <a:pt x="7143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5" name="Freeform 38924"/>
          <p:cNvSpPr/>
          <p:nvPr/>
        </p:nvSpPr>
        <p:spPr bwMode="auto">
          <a:xfrm>
            <a:off x="6786563" y="6402585"/>
            <a:ext cx="62508" cy="187525"/>
          </a:xfrm>
          <a:custGeom>
            <a:avLst/>
            <a:gdLst/>
            <a:ahLst/>
            <a:cxnLst/>
            <a:rect l="0" t="0" r="0" b="0"/>
            <a:pathLst>
              <a:path w="62508" h="187525">
                <a:moveTo>
                  <a:pt x="62507" y="0"/>
                </a:moveTo>
                <a:lnTo>
                  <a:pt x="62507" y="0"/>
                </a:lnTo>
                <a:lnTo>
                  <a:pt x="62507" y="0"/>
                </a:lnTo>
                <a:lnTo>
                  <a:pt x="53578" y="8930"/>
                </a:lnTo>
                <a:lnTo>
                  <a:pt x="44648" y="26789"/>
                </a:lnTo>
                <a:lnTo>
                  <a:pt x="26789" y="53578"/>
                </a:lnTo>
                <a:lnTo>
                  <a:pt x="17859" y="71438"/>
                </a:lnTo>
                <a:lnTo>
                  <a:pt x="8929" y="98227"/>
                </a:lnTo>
                <a:lnTo>
                  <a:pt x="8929" y="116086"/>
                </a:lnTo>
                <a:lnTo>
                  <a:pt x="8929" y="125016"/>
                </a:lnTo>
                <a:lnTo>
                  <a:pt x="0" y="142875"/>
                </a:lnTo>
                <a:lnTo>
                  <a:pt x="0" y="160735"/>
                </a:lnTo>
                <a:lnTo>
                  <a:pt x="0" y="178594"/>
                </a:lnTo>
                <a:lnTo>
                  <a:pt x="8929" y="187524"/>
                </a:lnTo>
                <a:lnTo>
                  <a:pt x="892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6" name="Freeform 38925"/>
          <p:cNvSpPr/>
          <p:nvPr/>
        </p:nvSpPr>
        <p:spPr bwMode="auto">
          <a:xfrm>
            <a:off x="6831211" y="6277570"/>
            <a:ext cx="53579" cy="44649"/>
          </a:xfrm>
          <a:custGeom>
            <a:avLst/>
            <a:gdLst/>
            <a:ahLst/>
            <a:cxnLst/>
            <a:rect l="0" t="0" r="0" b="0"/>
            <a:pathLst>
              <a:path w="53579" h="44649">
                <a:moveTo>
                  <a:pt x="53578" y="44648"/>
                </a:moveTo>
                <a:lnTo>
                  <a:pt x="53578" y="35718"/>
                </a:lnTo>
                <a:lnTo>
                  <a:pt x="53578" y="26789"/>
                </a:lnTo>
                <a:lnTo>
                  <a:pt x="53578" y="17859"/>
                </a:lnTo>
                <a:lnTo>
                  <a:pt x="53578" y="0"/>
                </a:lnTo>
                <a:lnTo>
                  <a:pt x="44648" y="0"/>
                </a:lnTo>
                <a:lnTo>
                  <a:pt x="44648" y="0"/>
                </a:lnTo>
                <a:lnTo>
                  <a:pt x="26789" y="8929"/>
                </a:lnTo>
                <a:lnTo>
                  <a:pt x="17859"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7" name="Freeform 38926"/>
          <p:cNvSpPr/>
          <p:nvPr/>
        </p:nvSpPr>
        <p:spPr bwMode="auto">
          <a:xfrm>
            <a:off x="3429000" y="5402461"/>
            <a:ext cx="392907" cy="321469"/>
          </a:xfrm>
          <a:custGeom>
            <a:avLst/>
            <a:gdLst/>
            <a:ahLst/>
            <a:cxnLst/>
            <a:rect l="0" t="0" r="0" b="0"/>
            <a:pathLst>
              <a:path w="392907" h="321469">
                <a:moveTo>
                  <a:pt x="223242" y="53578"/>
                </a:moveTo>
                <a:lnTo>
                  <a:pt x="223242" y="53578"/>
                </a:lnTo>
                <a:lnTo>
                  <a:pt x="223242" y="53578"/>
                </a:lnTo>
                <a:lnTo>
                  <a:pt x="232172" y="44648"/>
                </a:lnTo>
                <a:lnTo>
                  <a:pt x="223242" y="35719"/>
                </a:lnTo>
                <a:lnTo>
                  <a:pt x="223242" y="35719"/>
                </a:lnTo>
                <a:lnTo>
                  <a:pt x="223242" y="26789"/>
                </a:lnTo>
                <a:lnTo>
                  <a:pt x="214313" y="17859"/>
                </a:lnTo>
                <a:lnTo>
                  <a:pt x="214313" y="8930"/>
                </a:lnTo>
                <a:lnTo>
                  <a:pt x="205383" y="8930"/>
                </a:lnTo>
                <a:lnTo>
                  <a:pt x="187523" y="0"/>
                </a:lnTo>
                <a:lnTo>
                  <a:pt x="178594" y="0"/>
                </a:lnTo>
                <a:lnTo>
                  <a:pt x="151805" y="0"/>
                </a:lnTo>
                <a:lnTo>
                  <a:pt x="133945" y="17859"/>
                </a:lnTo>
                <a:lnTo>
                  <a:pt x="98227" y="35719"/>
                </a:lnTo>
                <a:lnTo>
                  <a:pt x="62508" y="62508"/>
                </a:lnTo>
                <a:lnTo>
                  <a:pt x="35719" y="98227"/>
                </a:lnTo>
                <a:lnTo>
                  <a:pt x="8930" y="133945"/>
                </a:lnTo>
                <a:lnTo>
                  <a:pt x="0" y="160734"/>
                </a:lnTo>
                <a:lnTo>
                  <a:pt x="0" y="178593"/>
                </a:lnTo>
                <a:lnTo>
                  <a:pt x="17859" y="196452"/>
                </a:lnTo>
                <a:lnTo>
                  <a:pt x="35719" y="214312"/>
                </a:lnTo>
                <a:lnTo>
                  <a:pt x="71438" y="232171"/>
                </a:lnTo>
                <a:lnTo>
                  <a:pt x="107156" y="250030"/>
                </a:lnTo>
                <a:lnTo>
                  <a:pt x="151805" y="276819"/>
                </a:lnTo>
                <a:lnTo>
                  <a:pt x="205383" y="294679"/>
                </a:lnTo>
                <a:lnTo>
                  <a:pt x="250031" y="312538"/>
                </a:lnTo>
                <a:lnTo>
                  <a:pt x="303609" y="321468"/>
                </a:lnTo>
                <a:lnTo>
                  <a:pt x="348258" y="312538"/>
                </a:lnTo>
                <a:lnTo>
                  <a:pt x="392906" y="285749"/>
                </a:lnTo>
                <a:lnTo>
                  <a:pt x="392906" y="2857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8" name="Freeform 38927"/>
          <p:cNvSpPr/>
          <p:nvPr/>
        </p:nvSpPr>
        <p:spPr bwMode="auto">
          <a:xfrm>
            <a:off x="3741539" y="5429250"/>
            <a:ext cx="241103" cy="250031"/>
          </a:xfrm>
          <a:custGeom>
            <a:avLst/>
            <a:gdLst/>
            <a:ahLst/>
            <a:cxnLst/>
            <a:rect l="0" t="0" r="0" b="0"/>
            <a:pathLst>
              <a:path w="241103" h="250031">
                <a:moveTo>
                  <a:pt x="196453" y="44648"/>
                </a:moveTo>
                <a:lnTo>
                  <a:pt x="196453" y="35719"/>
                </a:lnTo>
                <a:lnTo>
                  <a:pt x="187524" y="26789"/>
                </a:lnTo>
                <a:lnTo>
                  <a:pt x="187524" y="17859"/>
                </a:lnTo>
                <a:lnTo>
                  <a:pt x="178594" y="8930"/>
                </a:lnTo>
                <a:lnTo>
                  <a:pt x="169664" y="8930"/>
                </a:lnTo>
                <a:lnTo>
                  <a:pt x="160734" y="0"/>
                </a:lnTo>
                <a:lnTo>
                  <a:pt x="151805" y="0"/>
                </a:lnTo>
                <a:lnTo>
                  <a:pt x="133945" y="8930"/>
                </a:lnTo>
                <a:lnTo>
                  <a:pt x="116086" y="17859"/>
                </a:lnTo>
                <a:lnTo>
                  <a:pt x="98227" y="44648"/>
                </a:lnTo>
                <a:lnTo>
                  <a:pt x="71438" y="80367"/>
                </a:lnTo>
                <a:lnTo>
                  <a:pt x="44649" y="107156"/>
                </a:lnTo>
                <a:lnTo>
                  <a:pt x="17859" y="142875"/>
                </a:lnTo>
                <a:lnTo>
                  <a:pt x="8930" y="178593"/>
                </a:lnTo>
                <a:lnTo>
                  <a:pt x="0" y="205382"/>
                </a:lnTo>
                <a:lnTo>
                  <a:pt x="17859" y="223241"/>
                </a:lnTo>
                <a:lnTo>
                  <a:pt x="35719" y="241101"/>
                </a:lnTo>
                <a:lnTo>
                  <a:pt x="80367" y="250030"/>
                </a:lnTo>
                <a:lnTo>
                  <a:pt x="133945" y="250030"/>
                </a:lnTo>
                <a:lnTo>
                  <a:pt x="187524" y="250030"/>
                </a:lnTo>
                <a:lnTo>
                  <a:pt x="241102" y="241101"/>
                </a:lnTo>
                <a:lnTo>
                  <a:pt x="241102"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29" name="Freeform 38928"/>
          <p:cNvSpPr/>
          <p:nvPr/>
        </p:nvSpPr>
        <p:spPr bwMode="auto">
          <a:xfrm>
            <a:off x="4134445" y="5447109"/>
            <a:ext cx="107158" cy="285751"/>
          </a:xfrm>
          <a:custGeom>
            <a:avLst/>
            <a:gdLst/>
            <a:ahLst/>
            <a:cxnLst/>
            <a:rect l="0" t="0" r="0" b="0"/>
            <a:pathLst>
              <a:path w="107158" h="285751">
                <a:moveTo>
                  <a:pt x="107157" y="0"/>
                </a:moveTo>
                <a:lnTo>
                  <a:pt x="107157" y="8930"/>
                </a:lnTo>
                <a:lnTo>
                  <a:pt x="98227" y="17860"/>
                </a:lnTo>
                <a:lnTo>
                  <a:pt x="89297" y="44649"/>
                </a:lnTo>
                <a:lnTo>
                  <a:pt x="71438" y="71438"/>
                </a:lnTo>
                <a:lnTo>
                  <a:pt x="62508" y="107157"/>
                </a:lnTo>
                <a:lnTo>
                  <a:pt x="44649" y="142875"/>
                </a:lnTo>
                <a:lnTo>
                  <a:pt x="26789" y="178593"/>
                </a:lnTo>
                <a:lnTo>
                  <a:pt x="17860" y="214312"/>
                </a:lnTo>
                <a:lnTo>
                  <a:pt x="8930" y="250031"/>
                </a:lnTo>
                <a:lnTo>
                  <a:pt x="0" y="267890"/>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30" name="Freeform 38929"/>
          <p:cNvSpPr/>
          <p:nvPr/>
        </p:nvSpPr>
        <p:spPr bwMode="auto">
          <a:xfrm>
            <a:off x="4143375" y="5697140"/>
            <a:ext cx="17860" cy="35720"/>
          </a:xfrm>
          <a:custGeom>
            <a:avLst/>
            <a:gdLst/>
            <a:ahLst/>
            <a:cxnLst/>
            <a:rect l="0" t="0" r="0" b="0"/>
            <a:pathLst>
              <a:path w="17860" h="35720">
                <a:moveTo>
                  <a:pt x="0" y="35719"/>
                </a:moveTo>
                <a:lnTo>
                  <a:pt x="8930" y="26789"/>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31" name="Freeform 38930"/>
          <p:cNvSpPr/>
          <p:nvPr/>
        </p:nvSpPr>
        <p:spPr bwMode="auto">
          <a:xfrm>
            <a:off x="4152305" y="5268516"/>
            <a:ext cx="375048" cy="107157"/>
          </a:xfrm>
          <a:custGeom>
            <a:avLst/>
            <a:gdLst/>
            <a:ahLst/>
            <a:cxnLst/>
            <a:rect l="0" t="0" r="0" b="0"/>
            <a:pathLst>
              <a:path w="375048" h="107157">
                <a:moveTo>
                  <a:pt x="0" y="107156"/>
                </a:moveTo>
                <a:lnTo>
                  <a:pt x="8929" y="98226"/>
                </a:lnTo>
                <a:lnTo>
                  <a:pt x="26789" y="80367"/>
                </a:lnTo>
                <a:lnTo>
                  <a:pt x="53578" y="62507"/>
                </a:lnTo>
                <a:lnTo>
                  <a:pt x="89297" y="35718"/>
                </a:lnTo>
                <a:lnTo>
                  <a:pt x="133945" y="17859"/>
                </a:lnTo>
                <a:lnTo>
                  <a:pt x="196453" y="8929"/>
                </a:lnTo>
                <a:lnTo>
                  <a:pt x="250031" y="0"/>
                </a:lnTo>
                <a:lnTo>
                  <a:pt x="312539" y="0"/>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932" name="Freeform 38931"/>
          <p:cNvSpPr/>
          <p:nvPr/>
        </p:nvSpPr>
        <p:spPr bwMode="auto">
          <a:xfrm>
            <a:off x="4188023" y="5286375"/>
            <a:ext cx="89298" cy="258962"/>
          </a:xfrm>
          <a:custGeom>
            <a:avLst/>
            <a:gdLst/>
            <a:ahLst/>
            <a:cxnLst/>
            <a:rect l="0" t="0" r="0" b="0"/>
            <a:pathLst>
              <a:path w="89298" h="258962">
                <a:moveTo>
                  <a:pt x="89297" y="26789"/>
                </a:moveTo>
                <a:lnTo>
                  <a:pt x="89297" y="26789"/>
                </a:lnTo>
                <a:lnTo>
                  <a:pt x="89297" y="17859"/>
                </a:lnTo>
                <a:lnTo>
                  <a:pt x="89297" y="8930"/>
                </a:lnTo>
                <a:lnTo>
                  <a:pt x="80368" y="8930"/>
                </a:lnTo>
                <a:lnTo>
                  <a:pt x="80368" y="0"/>
                </a:lnTo>
                <a:lnTo>
                  <a:pt x="80368" y="0"/>
                </a:lnTo>
                <a:lnTo>
                  <a:pt x="80368" y="0"/>
                </a:lnTo>
                <a:lnTo>
                  <a:pt x="80368" y="0"/>
                </a:lnTo>
                <a:lnTo>
                  <a:pt x="80368" y="0"/>
                </a:lnTo>
                <a:lnTo>
                  <a:pt x="71438" y="0"/>
                </a:lnTo>
                <a:lnTo>
                  <a:pt x="71438" y="8930"/>
                </a:lnTo>
                <a:lnTo>
                  <a:pt x="71438" y="26789"/>
                </a:lnTo>
                <a:lnTo>
                  <a:pt x="62508" y="44648"/>
                </a:lnTo>
                <a:lnTo>
                  <a:pt x="53579" y="80367"/>
                </a:lnTo>
                <a:lnTo>
                  <a:pt x="44649" y="125016"/>
                </a:lnTo>
                <a:lnTo>
                  <a:pt x="26790" y="169664"/>
                </a:lnTo>
                <a:lnTo>
                  <a:pt x="8930" y="214313"/>
                </a:lnTo>
                <a:lnTo>
                  <a:pt x="0" y="241102"/>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CPU Performance Equation</a:t>
            </a:r>
          </a:p>
        </p:txBody>
      </p:sp>
      <p:sp>
        <p:nvSpPr>
          <p:cNvPr id="887811" name="Rectangle 3"/>
          <p:cNvSpPr>
            <a:spLocks noGrp="1" noChangeArrowheads="1"/>
          </p:cNvSpPr>
          <p:nvPr>
            <p:ph type="body" idx="1"/>
          </p:nvPr>
        </p:nvSpPr>
        <p:spPr/>
        <p:txBody>
          <a:bodyPr/>
          <a:lstStyle/>
          <a:p>
            <a:pPr eaLnBrk="1" hangingPunct="1">
              <a:defRPr/>
            </a:pPr>
            <a:r>
              <a:rPr lang="en-US" dirty="0" err="1" smtClean="0"/>
              <a:t>CPUtime</a:t>
            </a:r>
            <a:r>
              <a:rPr lang="en-US" dirty="0" smtClean="0"/>
              <a:t>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Instruction Count</a:t>
            </a:r>
          </a:p>
          <a:p>
            <a:pPr eaLnBrk="1" hangingPunct="1">
              <a:defRPr/>
            </a:pPr>
            <a:r>
              <a:rPr lang="en-US" dirty="0" smtClean="0"/>
              <a:t>CPI</a:t>
            </a:r>
          </a:p>
          <a:p>
            <a:pPr eaLnBrk="1" hangingPunct="1">
              <a:defRPr/>
            </a:pPr>
            <a:r>
              <a:rPr lang="en-US" dirty="0" smtClean="0"/>
              <a:t>Clock cycle time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graphicFrame>
        <p:nvGraphicFramePr>
          <p:cNvPr id="39940" name="Object 4"/>
          <p:cNvGraphicFramePr>
            <a:graphicFrameLocks noChangeAspect="1"/>
          </p:cNvGraphicFramePr>
          <p:nvPr/>
        </p:nvGraphicFramePr>
        <p:xfrm>
          <a:off x="152400" y="1981200"/>
          <a:ext cx="8839200" cy="914400"/>
        </p:xfrm>
        <a:graphic>
          <a:graphicData uri="http://schemas.openxmlformats.org/presentationml/2006/ole">
            <mc:AlternateContent xmlns:mc="http://schemas.openxmlformats.org/markup-compatibility/2006">
              <mc:Choice xmlns:v="urn:schemas-microsoft-com:vml" Requires="v">
                <p:oleObj spid="_x0000_s39955" name="Equation" r:id="rId3" imgW="4051300" imgH="419100" progId="Equation.3">
                  <p:embed/>
                </p:oleObj>
              </mc:Choice>
              <mc:Fallback>
                <p:oleObj name="Equation" r:id="rId3" imgW="40513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609600" y="5122863"/>
          <a:ext cx="7426325" cy="1506537"/>
        </p:xfrm>
        <a:graphic>
          <a:graphicData uri="http://schemas.openxmlformats.org/presentationml/2006/ole">
            <mc:AlternateContent xmlns:mc="http://schemas.openxmlformats.org/markup-compatibility/2006">
              <mc:Choice xmlns:v="urn:schemas-microsoft-com:vml" Requires="v">
                <p:oleObj spid="_x0000_s39956" name="Equation" r:id="rId5" imgW="1816100" imgH="368300" progId="Equation.3">
                  <p:embed/>
                </p:oleObj>
              </mc:Choice>
              <mc:Fallback>
                <p:oleObj name="Equation" r:id="rId5" imgW="1816100" imgH="368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22863"/>
                        <a:ext cx="7426325" cy="150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4947047" y="2098476"/>
            <a:ext cx="17860" cy="8931"/>
          </a:xfrm>
          <a:custGeom>
            <a:avLst/>
            <a:gdLst/>
            <a:ahLst/>
            <a:cxnLst/>
            <a:rect l="0" t="0" r="0" b="0"/>
            <a:pathLst>
              <a:path w="17860" h="8931">
                <a:moveTo>
                  <a:pt x="17859" y="8930"/>
                </a:moveTo>
                <a:lnTo>
                  <a:pt x="17859" y="8930"/>
                </a:lnTo>
                <a:lnTo>
                  <a:pt x="8930" y="8930"/>
                </a:ln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83977" y="1937742"/>
            <a:ext cx="1285876" cy="357188"/>
          </a:xfrm>
          <a:custGeom>
            <a:avLst/>
            <a:gdLst/>
            <a:ahLst/>
            <a:cxnLst/>
            <a:rect l="0" t="0" r="0" b="0"/>
            <a:pathLst>
              <a:path w="1285876" h="357188">
                <a:moveTo>
                  <a:pt x="0" y="357187"/>
                </a:moveTo>
                <a:lnTo>
                  <a:pt x="62507" y="339328"/>
                </a:lnTo>
                <a:lnTo>
                  <a:pt x="142875" y="312539"/>
                </a:lnTo>
                <a:lnTo>
                  <a:pt x="250031" y="276820"/>
                </a:lnTo>
                <a:lnTo>
                  <a:pt x="366117" y="241102"/>
                </a:lnTo>
                <a:lnTo>
                  <a:pt x="491132" y="205383"/>
                </a:lnTo>
                <a:lnTo>
                  <a:pt x="625078" y="169664"/>
                </a:lnTo>
                <a:lnTo>
                  <a:pt x="759023" y="133945"/>
                </a:lnTo>
                <a:lnTo>
                  <a:pt x="892968" y="98227"/>
                </a:lnTo>
                <a:lnTo>
                  <a:pt x="1026914" y="62508"/>
                </a:lnTo>
                <a:lnTo>
                  <a:pt x="1160859" y="26789"/>
                </a:lnTo>
                <a:lnTo>
                  <a:pt x="1285875" y="0"/>
                </a:lnTo>
                <a:lnTo>
                  <a:pt x="1285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482453" y="2419945"/>
            <a:ext cx="1321595" cy="303611"/>
          </a:xfrm>
          <a:custGeom>
            <a:avLst/>
            <a:gdLst/>
            <a:ahLst/>
            <a:cxnLst/>
            <a:rect l="0" t="0" r="0" b="0"/>
            <a:pathLst>
              <a:path w="1321595" h="303611">
                <a:moveTo>
                  <a:pt x="116086" y="187524"/>
                </a:moveTo>
                <a:lnTo>
                  <a:pt x="107156" y="187524"/>
                </a:lnTo>
                <a:lnTo>
                  <a:pt x="107156" y="187524"/>
                </a:lnTo>
                <a:lnTo>
                  <a:pt x="98227" y="187524"/>
                </a:lnTo>
                <a:lnTo>
                  <a:pt x="89297" y="187524"/>
                </a:lnTo>
                <a:lnTo>
                  <a:pt x="80367" y="196453"/>
                </a:lnTo>
                <a:lnTo>
                  <a:pt x="62508" y="205383"/>
                </a:lnTo>
                <a:lnTo>
                  <a:pt x="44649" y="223243"/>
                </a:lnTo>
                <a:lnTo>
                  <a:pt x="35719" y="241102"/>
                </a:lnTo>
                <a:lnTo>
                  <a:pt x="17860" y="258961"/>
                </a:lnTo>
                <a:lnTo>
                  <a:pt x="8930" y="276821"/>
                </a:lnTo>
                <a:lnTo>
                  <a:pt x="0" y="294680"/>
                </a:lnTo>
                <a:lnTo>
                  <a:pt x="8930" y="303610"/>
                </a:lnTo>
                <a:lnTo>
                  <a:pt x="35719" y="303610"/>
                </a:lnTo>
                <a:lnTo>
                  <a:pt x="71438" y="294680"/>
                </a:lnTo>
                <a:lnTo>
                  <a:pt x="133945" y="276821"/>
                </a:lnTo>
                <a:lnTo>
                  <a:pt x="205383" y="250032"/>
                </a:lnTo>
                <a:lnTo>
                  <a:pt x="294680" y="214313"/>
                </a:lnTo>
                <a:lnTo>
                  <a:pt x="410766" y="178594"/>
                </a:lnTo>
                <a:lnTo>
                  <a:pt x="526852" y="142875"/>
                </a:lnTo>
                <a:lnTo>
                  <a:pt x="669727" y="107157"/>
                </a:lnTo>
                <a:lnTo>
                  <a:pt x="821531" y="71438"/>
                </a:lnTo>
                <a:lnTo>
                  <a:pt x="964406" y="44649"/>
                </a:lnTo>
                <a:lnTo>
                  <a:pt x="1107281" y="26789"/>
                </a:lnTo>
                <a:lnTo>
                  <a:pt x="1232297" y="17859"/>
                </a:lnTo>
                <a:lnTo>
                  <a:pt x="1321594" y="0"/>
                </a:lnTo>
                <a:lnTo>
                  <a:pt x="1321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669977" y="2044898"/>
            <a:ext cx="1259087" cy="285751"/>
          </a:xfrm>
          <a:custGeom>
            <a:avLst/>
            <a:gdLst/>
            <a:ahLst/>
            <a:cxnLst/>
            <a:rect l="0" t="0" r="0" b="0"/>
            <a:pathLst>
              <a:path w="1259087" h="285751">
                <a:moveTo>
                  <a:pt x="0" y="285750"/>
                </a:moveTo>
                <a:lnTo>
                  <a:pt x="8929" y="285750"/>
                </a:lnTo>
                <a:lnTo>
                  <a:pt x="26789" y="276821"/>
                </a:lnTo>
                <a:lnTo>
                  <a:pt x="53578" y="258961"/>
                </a:lnTo>
                <a:lnTo>
                  <a:pt x="98226" y="241102"/>
                </a:lnTo>
                <a:lnTo>
                  <a:pt x="178593" y="214313"/>
                </a:lnTo>
                <a:lnTo>
                  <a:pt x="276820" y="178594"/>
                </a:lnTo>
                <a:lnTo>
                  <a:pt x="392906" y="151805"/>
                </a:lnTo>
                <a:lnTo>
                  <a:pt x="526851" y="116086"/>
                </a:lnTo>
                <a:lnTo>
                  <a:pt x="669726" y="89297"/>
                </a:lnTo>
                <a:lnTo>
                  <a:pt x="821531" y="62508"/>
                </a:lnTo>
                <a:lnTo>
                  <a:pt x="973336" y="44649"/>
                </a:lnTo>
                <a:lnTo>
                  <a:pt x="1116211" y="17860"/>
                </a:lnTo>
                <a:lnTo>
                  <a:pt x="1259086" y="0"/>
                </a:lnTo>
                <a:lnTo>
                  <a:pt x="1259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286250" y="2518172"/>
            <a:ext cx="1232298" cy="330399"/>
          </a:xfrm>
          <a:custGeom>
            <a:avLst/>
            <a:gdLst/>
            <a:ahLst/>
            <a:cxnLst/>
            <a:rect l="0" t="0" r="0" b="0"/>
            <a:pathLst>
              <a:path w="1232298" h="330399">
                <a:moveTo>
                  <a:pt x="0" y="330398"/>
                </a:moveTo>
                <a:lnTo>
                  <a:pt x="0" y="321468"/>
                </a:lnTo>
                <a:lnTo>
                  <a:pt x="8930" y="312539"/>
                </a:lnTo>
                <a:lnTo>
                  <a:pt x="26789" y="294679"/>
                </a:lnTo>
                <a:lnTo>
                  <a:pt x="71438" y="267891"/>
                </a:lnTo>
                <a:lnTo>
                  <a:pt x="133945" y="232172"/>
                </a:lnTo>
                <a:lnTo>
                  <a:pt x="223242" y="196453"/>
                </a:lnTo>
                <a:lnTo>
                  <a:pt x="321469" y="160734"/>
                </a:lnTo>
                <a:lnTo>
                  <a:pt x="428625" y="125016"/>
                </a:lnTo>
                <a:lnTo>
                  <a:pt x="544711" y="98226"/>
                </a:lnTo>
                <a:lnTo>
                  <a:pt x="669727" y="71437"/>
                </a:lnTo>
                <a:lnTo>
                  <a:pt x="794742" y="53578"/>
                </a:lnTo>
                <a:lnTo>
                  <a:pt x="910828" y="44648"/>
                </a:lnTo>
                <a:lnTo>
                  <a:pt x="1026914" y="26789"/>
                </a:lnTo>
                <a:lnTo>
                  <a:pt x="1134070" y="8930"/>
                </a:lnTo>
                <a:lnTo>
                  <a:pt x="1232297" y="0"/>
                </a:lnTo>
                <a:lnTo>
                  <a:pt x="1232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839516" y="1973461"/>
            <a:ext cx="8930" cy="53579"/>
          </a:xfrm>
          <a:custGeom>
            <a:avLst/>
            <a:gdLst/>
            <a:ahLst/>
            <a:cxnLst/>
            <a:rect l="0" t="0" r="0" b="0"/>
            <a:pathLst>
              <a:path w="8930" h="53579">
                <a:moveTo>
                  <a:pt x="0" y="53578"/>
                </a:moveTo>
                <a:lnTo>
                  <a:pt x="0" y="44648"/>
                </a:lnTo>
                <a:lnTo>
                  <a:pt x="0" y="44648"/>
                </a:lnTo>
                <a:lnTo>
                  <a:pt x="0" y="35718"/>
                </a:lnTo>
                <a:lnTo>
                  <a:pt x="8929" y="2678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732359" y="2107406"/>
            <a:ext cx="17861" cy="35720"/>
          </a:xfrm>
          <a:custGeom>
            <a:avLst/>
            <a:gdLst/>
            <a:ahLst/>
            <a:cxnLst/>
            <a:rect l="0" t="0" r="0" b="0"/>
            <a:pathLst>
              <a:path w="17861" h="35720">
                <a:moveTo>
                  <a:pt x="17860" y="35719"/>
                </a:moveTo>
                <a:lnTo>
                  <a:pt x="8930" y="26789"/>
                </a:lnTo>
                <a:lnTo>
                  <a:pt x="8930"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393281" y="3429000"/>
            <a:ext cx="267892" cy="303610"/>
          </a:xfrm>
          <a:custGeom>
            <a:avLst/>
            <a:gdLst/>
            <a:ahLst/>
            <a:cxnLst/>
            <a:rect l="0" t="0" r="0" b="0"/>
            <a:pathLst>
              <a:path w="267892" h="303610">
                <a:moveTo>
                  <a:pt x="0" y="8929"/>
                </a:moveTo>
                <a:lnTo>
                  <a:pt x="0" y="0"/>
                </a:lnTo>
                <a:lnTo>
                  <a:pt x="0" y="0"/>
                </a:lnTo>
                <a:lnTo>
                  <a:pt x="0" y="0"/>
                </a:lnTo>
                <a:lnTo>
                  <a:pt x="0" y="0"/>
                </a:lnTo>
                <a:lnTo>
                  <a:pt x="0" y="8929"/>
                </a:lnTo>
                <a:lnTo>
                  <a:pt x="0" y="35718"/>
                </a:lnTo>
                <a:lnTo>
                  <a:pt x="0" y="62507"/>
                </a:lnTo>
                <a:lnTo>
                  <a:pt x="0" y="98226"/>
                </a:lnTo>
                <a:lnTo>
                  <a:pt x="0" y="133945"/>
                </a:lnTo>
                <a:lnTo>
                  <a:pt x="0" y="169664"/>
                </a:lnTo>
                <a:lnTo>
                  <a:pt x="8930" y="205382"/>
                </a:lnTo>
                <a:lnTo>
                  <a:pt x="35719" y="232171"/>
                </a:lnTo>
                <a:lnTo>
                  <a:pt x="62508" y="250031"/>
                </a:lnTo>
                <a:lnTo>
                  <a:pt x="107157" y="267890"/>
                </a:lnTo>
                <a:lnTo>
                  <a:pt x="151805" y="276820"/>
                </a:lnTo>
                <a:lnTo>
                  <a:pt x="196453" y="294679"/>
                </a:lnTo>
                <a:lnTo>
                  <a:pt x="232172" y="294679"/>
                </a:lnTo>
                <a:lnTo>
                  <a:pt x="250032" y="303609"/>
                </a:lnTo>
                <a:lnTo>
                  <a:pt x="267891" y="294679"/>
                </a:lnTo>
                <a:lnTo>
                  <a:pt x="258961" y="285750"/>
                </a:lnTo>
                <a:lnTo>
                  <a:pt x="241102" y="258961"/>
                </a:lnTo>
                <a:lnTo>
                  <a:pt x="241102"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455789" y="3437929"/>
            <a:ext cx="160735" cy="89298"/>
          </a:xfrm>
          <a:custGeom>
            <a:avLst/>
            <a:gdLst/>
            <a:ahLst/>
            <a:cxnLst/>
            <a:rect l="0" t="0" r="0" b="0"/>
            <a:pathLst>
              <a:path w="160735" h="89298">
                <a:moveTo>
                  <a:pt x="0" y="71438"/>
                </a:moveTo>
                <a:lnTo>
                  <a:pt x="0" y="80367"/>
                </a:lnTo>
                <a:lnTo>
                  <a:pt x="0" y="80367"/>
                </a:lnTo>
                <a:lnTo>
                  <a:pt x="0" y="89297"/>
                </a:lnTo>
                <a:lnTo>
                  <a:pt x="17859" y="89297"/>
                </a:lnTo>
                <a:lnTo>
                  <a:pt x="35719" y="80367"/>
                </a:lnTo>
                <a:lnTo>
                  <a:pt x="62508" y="71438"/>
                </a:lnTo>
                <a:lnTo>
                  <a:pt x="89297" y="62508"/>
                </a:lnTo>
                <a:lnTo>
                  <a:pt x="125016" y="53578"/>
                </a:lnTo>
                <a:lnTo>
                  <a:pt x="142875" y="35719"/>
                </a:lnTo>
                <a:lnTo>
                  <a:pt x="160734" y="1786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357563" y="3339703"/>
            <a:ext cx="241102" cy="71438"/>
          </a:xfrm>
          <a:custGeom>
            <a:avLst/>
            <a:gdLst/>
            <a:ahLst/>
            <a:cxnLst/>
            <a:rect l="0" t="0" r="0" b="0"/>
            <a:pathLst>
              <a:path w="241102" h="71438">
                <a:moveTo>
                  <a:pt x="0" y="71437"/>
                </a:moveTo>
                <a:lnTo>
                  <a:pt x="0" y="71437"/>
                </a:lnTo>
                <a:lnTo>
                  <a:pt x="0" y="71437"/>
                </a:lnTo>
                <a:lnTo>
                  <a:pt x="8929" y="71437"/>
                </a:lnTo>
                <a:lnTo>
                  <a:pt x="26789" y="62508"/>
                </a:lnTo>
                <a:lnTo>
                  <a:pt x="53578" y="53578"/>
                </a:lnTo>
                <a:lnTo>
                  <a:pt x="98226" y="35718"/>
                </a:lnTo>
                <a:lnTo>
                  <a:pt x="142875" y="26789"/>
                </a:lnTo>
                <a:lnTo>
                  <a:pt x="196453" y="8929"/>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812977" y="3437929"/>
            <a:ext cx="232172" cy="330400"/>
          </a:xfrm>
          <a:custGeom>
            <a:avLst/>
            <a:gdLst/>
            <a:ahLst/>
            <a:cxnLst/>
            <a:rect l="0" t="0" r="0" b="0"/>
            <a:pathLst>
              <a:path w="232172" h="330400">
                <a:moveTo>
                  <a:pt x="8929" y="26789"/>
                </a:moveTo>
                <a:lnTo>
                  <a:pt x="8929" y="26789"/>
                </a:lnTo>
                <a:lnTo>
                  <a:pt x="0" y="35719"/>
                </a:lnTo>
                <a:lnTo>
                  <a:pt x="0" y="44649"/>
                </a:lnTo>
                <a:lnTo>
                  <a:pt x="8929" y="71438"/>
                </a:lnTo>
                <a:lnTo>
                  <a:pt x="17859" y="98227"/>
                </a:lnTo>
                <a:lnTo>
                  <a:pt x="35718" y="125016"/>
                </a:lnTo>
                <a:lnTo>
                  <a:pt x="62507" y="160735"/>
                </a:lnTo>
                <a:lnTo>
                  <a:pt x="98226" y="196453"/>
                </a:lnTo>
                <a:lnTo>
                  <a:pt x="125015" y="223242"/>
                </a:lnTo>
                <a:lnTo>
                  <a:pt x="160734" y="241102"/>
                </a:lnTo>
                <a:lnTo>
                  <a:pt x="187523" y="258961"/>
                </a:lnTo>
                <a:lnTo>
                  <a:pt x="214312" y="258961"/>
                </a:lnTo>
                <a:lnTo>
                  <a:pt x="223242" y="258961"/>
                </a:lnTo>
                <a:lnTo>
                  <a:pt x="232171" y="232172"/>
                </a:lnTo>
                <a:lnTo>
                  <a:pt x="232171" y="205383"/>
                </a:lnTo>
                <a:lnTo>
                  <a:pt x="214312" y="151805"/>
                </a:lnTo>
                <a:lnTo>
                  <a:pt x="196453" y="98227"/>
                </a:lnTo>
                <a:lnTo>
                  <a:pt x="169664" y="44649"/>
                </a:lnTo>
                <a:lnTo>
                  <a:pt x="142875" y="17860"/>
                </a:lnTo>
                <a:lnTo>
                  <a:pt x="116086" y="0"/>
                </a:lnTo>
                <a:lnTo>
                  <a:pt x="98226" y="26789"/>
                </a:lnTo>
                <a:lnTo>
                  <a:pt x="71437" y="71438"/>
                </a:lnTo>
                <a:lnTo>
                  <a:pt x="53578" y="125016"/>
                </a:lnTo>
                <a:lnTo>
                  <a:pt x="35718" y="196453"/>
                </a:lnTo>
                <a:lnTo>
                  <a:pt x="26789" y="258961"/>
                </a:lnTo>
                <a:lnTo>
                  <a:pt x="26789" y="303610"/>
                </a:lnTo>
                <a:lnTo>
                  <a:pt x="26789" y="321469"/>
                </a:lnTo>
                <a:lnTo>
                  <a:pt x="44648" y="330399"/>
                </a:lnTo>
                <a:lnTo>
                  <a:pt x="62507" y="303610"/>
                </a:lnTo>
                <a:lnTo>
                  <a:pt x="62507"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152305" y="3455789"/>
            <a:ext cx="205384" cy="214313"/>
          </a:xfrm>
          <a:custGeom>
            <a:avLst/>
            <a:gdLst/>
            <a:ahLst/>
            <a:cxnLst/>
            <a:rect l="0" t="0" r="0" b="0"/>
            <a:pathLst>
              <a:path w="205384" h="214313">
                <a:moveTo>
                  <a:pt x="8929" y="71437"/>
                </a:moveTo>
                <a:lnTo>
                  <a:pt x="0" y="71437"/>
                </a:lnTo>
                <a:lnTo>
                  <a:pt x="0" y="80367"/>
                </a:lnTo>
                <a:lnTo>
                  <a:pt x="0" y="89297"/>
                </a:lnTo>
                <a:lnTo>
                  <a:pt x="8929" y="98226"/>
                </a:lnTo>
                <a:lnTo>
                  <a:pt x="17859" y="98226"/>
                </a:lnTo>
                <a:lnTo>
                  <a:pt x="35718" y="98226"/>
                </a:lnTo>
                <a:lnTo>
                  <a:pt x="71437" y="98226"/>
                </a:lnTo>
                <a:lnTo>
                  <a:pt x="98226" y="89297"/>
                </a:lnTo>
                <a:lnTo>
                  <a:pt x="133945" y="71437"/>
                </a:lnTo>
                <a:lnTo>
                  <a:pt x="160734" y="53578"/>
                </a:lnTo>
                <a:lnTo>
                  <a:pt x="187523" y="35718"/>
                </a:lnTo>
                <a:lnTo>
                  <a:pt x="196453" y="26789"/>
                </a:lnTo>
                <a:lnTo>
                  <a:pt x="196453" y="8929"/>
                </a:lnTo>
                <a:lnTo>
                  <a:pt x="178593" y="0"/>
                </a:lnTo>
                <a:lnTo>
                  <a:pt x="151804" y="0"/>
                </a:lnTo>
                <a:lnTo>
                  <a:pt x="116086" y="17859"/>
                </a:lnTo>
                <a:lnTo>
                  <a:pt x="71437" y="44648"/>
                </a:lnTo>
                <a:lnTo>
                  <a:pt x="35718" y="80367"/>
                </a:lnTo>
                <a:lnTo>
                  <a:pt x="8929" y="125015"/>
                </a:lnTo>
                <a:lnTo>
                  <a:pt x="0" y="160734"/>
                </a:lnTo>
                <a:lnTo>
                  <a:pt x="0" y="187523"/>
                </a:lnTo>
                <a:lnTo>
                  <a:pt x="17859" y="205382"/>
                </a:lnTo>
                <a:lnTo>
                  <a:pt x="44648" y="214312"/>
                </a:lnTo>
                <a:lnTo>
                  <a:pt x="80367" y="214312"/>
                </a:lnTo>
                <a:lnTo>
                  <a:pt x="116086" y="205382"/>
                </a:lnTo>
                <a:lnTo>
                  <a:pt x="160734" y="196453"/>
                </a:lnTo>
                <a:lnTo>
                  <a:pt x="205383" y="187523"/>
                </a:lnTo>
                <a:lnTo>
                  <a:pt x="20538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473773" y="3196828"/>
            <a:ext cx="339330" cy="607219"/>
          </a:xfrm>
          <a:custGeom>
            <a:avLst/>
            <a:gdLst/>
            <a:ahLst/>
            <a:cxnLst/>
            <a:rect l="0" t="0" r="0" b="0"/>
            <a:pathLst>
              <a:path w="339330" h="607219">
                <a:moveTo>
                  <a:pt x="8930" y="294679"/>
                </a:moveTo>
                <a:lnTo>
                  <a:pt x="8930" y="294679"/>
                </a:lnTo>
                <a:lnTo>
                  <a:pt x="8930" y="303609"/>
                </a:lnTo>
                <a:lnTo>
                  <a:pt x="8930" y="321468"/>
                </a:lnTo>
                <a:lnTo>
                  <a:pt x="8930" y="357187"/>
                </a:lnTo>
                <a:lnTo>
                  <a:pt x="0" y="392906"/>
                </a:lnTo>
                <a:lnTo>
                  <a:pt x="0" y="428625"/>
                </a:lnTo>
                <a:lnTo>
                  <a:pt x="0" y="464343"/>
                </a:lnTo>
                <a:lnTo>
                  <a:pt x="0" y="482203"/>
                </a:lnTo>
                <a:lnTo>
                  <a:pt x="8930" y="500062"/>
                </a:lnTo>
                <a:lnTo>
                  <a:pt x="17860" y="500062"/>
                </a:lnTo>
                <a:lnTo>
                  <a:pt x="26790" y="500062"/>
                </a:lnTo>
                <a:lnTo>
                  <a:pt x="44649" y="482203"/>
                </a:lnTo>
                <a:lnTo>
                  <a:pt x="53579" y="455414"/>
                </a:lnTo>
                <a:lnTo>
                  <a:pt x="71438" y="419695"/>
                </a:lnTo>
                <a:lnTo>
                  <a:pt x="80368" y="392906"/>
                </a:lnTo>
                <a:lnTo>
                  <a:pt x="89297" y="375047"/>
                </a:lnTo>
                <a:lnTo>
                  <a:pt x="98227" y="366117"/>
                </a:lnTo>
                <a:lnTo>
                  <a:pt x="107157" y="375047"/>
                </a:lnTo>
                <a:lnTo>
                  <a:pt x="107157" y="401836"/>
                </a:lnTo>
                <a:lnTo>
                  <a:pt x="98227" y="437554"/>
                </a:lnTo>
                <a:lnTo>
                  <a:pt x="98227" y="473273"/>
                </a:lnTo>
                <a:lnTo>
                  <a:pt x="98227" y="508992"/>
                </a:lnTo>
                <a:lnTo>
                  <a:pt x="98227" y="526851"/>
                </a:lnTo>
                <a:lnTo>
                  <a:pt x="107157" y="544711"/>
                </a:lnTo>
                <a:lnTo>
                  <a:pt x="116086" y="544711"/>
                </a:lnTo>
                <a:lnTo>
                  <a:pt x="133946" y="535781"/>
                </a:lnTo>
                <a:lnTo>
                  <a:pt x="142875" y="508992"/>
                </a:lnTo>
                <a:lnTo>
                  <a:pt x="160735" y="473273"/>
                </a:lnTo>
                <a:lnTo>
                  <a:pt x="178594" y="410765"/>
                </a:lnTo>
                <a:lnTo>
                  <a:pt x="196454" y="339328"/>
                </a:lnTo>
                <a:lnTo>
                  <a:pt x="223243" y="250031"/>
                </a:lnTo>
                <a:lnTo>
                  <a:pt x="241102" y="160734"/>
                </a:lnTo>
                <a:lnTo>
                  <a:pt x="258961" y="80367"/>
                </a:lnTo>
                <a:lnTo>
                  <a:pt x="276821" y="26789"/>
                </a:lnTo>
                <a:lnTo>
                  <a:pt x="294680" y="0"/>
                </a:lnTo>
                <a:lnTo>
                  <a:pt x="294680" y="0"/>
                </a:lnTo>
                <a:lnTo>
                  <a:pt x="285750" y="17859"/>
                </a:lnTo>
                <a:lnTo>
                  <a:pt x="276821" y="53578"/>
                </a:lnTo>
                <a:lnTo>
                  <a:pt x="258961" y="116086"/>
                </a:lnTo>
                <a:lnTo>
                  <a:pt x="250032" y="178593"/>
                </a:lnTo>
                <a:lnTo>
                  <a:pt x="250032" y="258961"/>
                </a:lnTo>
                <a:lnTo>
                  <a:pt x="250032" y="330398"/>
                </a:lnTo>
                <a:lnTo>
                  <a:pt x="258961" y="410765"/>
                </a:lnTo>
                <a:lnTo>
                  <a:pt x="276821" y="482203"/>
                </a:lnTo>
                <a:lnTo>
                  <a:pt x="294680" y="535781"/>
                </a:lnTo>
                <a:lnTo>
                  <a:pt x="312540" y="580429"/>
                </a:lnTo>
                <a:lnTo>
                  <a:pt x="330399" y="598289"/>
                </a:lnTo>
                <a:lnTo>
                  <a:pt x="339329" y="607218"/>
                </a:lnTo>
                <a:lnTo>
                  <a:pt x="339329" y="589359"/>
                </a:lnTo>
                <a:lnTo>
                  <a:pt x="330399" y="553640"/>
                </a:lnTo>
                <a:lnTo>
                  <a:pt x="303610" y="491133"/>
                </a:lnTo>
                <a:lnTo>
                  <a:pt x="258961" y="401836"/>
                </a:lnTo>
                <a:lnTo>
                  <a:pt x="214313" y="294679"/>
                </a:lnTo>
                <a:lnTo>
                  <a:pt x="214313"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482703" y="3268265"/>
            <a:ext cx="482204" cy="508993"/>
          </a:xfrm>
          <a:custGeom>
            <a:avLst/>
            <a:gdLst/>
            <a:ahLst/>
            <a:cxnLst/>
            <a:rect l="0" t="0" r="0" b="0"/>
            <a:pathLst>
              <a:path w="482204" h="508993">
                <a:moveTo>
                  <a:pt x="8930" y="0"/>
                </a:moveTo>
                <a:lnTo>
                  <a:pt x="0" y="17860"/>
                </a:lnTo>
                <a:lnTo>
                  <a:pt x="0" y="35719"/>
                </a:lnTo>
                <a:lnTo>
                  <a:pt x="0" y="62508"/>
                </a:lnTo>
                <a:lnTo>
                  <a:pt x="17860" y="89297"/>
                </a:lnTo>
                <a:lnTo>
                  <a:pt x="44649" y="107156"/>
                </a:lnTo>
                <a:lnTo>
                  <a:pt x="89297" y="116086"/>
                </a:lnTo>
                <a:lnTo>
                  <a:pt x="142875" y="116086"/>
                </a:lnTo>
                <a:lnTo>
                  <a:pt x="214313" y="116086"/>
                </a:lnTo>
                <a:lnTo>
                  <a:pt x="276820" y="116086"/>
                </a:lnTo>
                <a:lnTo>
                  <a:pt x="330399" y="125016"/>
                </a:lnTo>
                <a:lnTo>
                  <a:pt x="383977" y="160735"/>
                </a:lnTo>
                <a:lnTo>
                  <a:pt x="428625" y="205383"/>
                </a:lnTo>
                <a:lnTo>
                  <a:pt x="464344" y="276821"/>
                </a:lnTo>
                <a:lnTo>
                  <a:pt x="482203" y="348258"/>
                </a:lnTo>
                <a:lnTo>
                  <a:pt x="482203" y="410766"/>
                </a:lnTo>
                <a:lnTo>
                  <a:pt x="482203" y="464344"/>
                </a:lnTo>
                <a:lnTo>
                  <a:pt x="473274" y="500063"/>
                </a:lnTo>
                <a:lnTo>
                  <a:pt x="473274" y="508992"/>
                </a:lnTo>
                <a:lnTo>
                  <a:pt x="464344" y="508992"/>
                </a:lnTo>
                <a:lnTo>
                  <a:pt x="464344" y="482203"/>
                </a:lnTo>
                <a:lnTo>
                  <a:pt x="473274" y="437555"/>
                </a:lnTo>
                <a:lnTo>
                  <a:pt x="473274" y="357188"/>
                </a:lnTo>
                <a:lnTo>
                  <a:pt x="473274" y="267891"/>
                </a:lnTo>
                <a:lnTo>
                  <a:pt x="473274"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920258" y="3170039"/>
            <a:ext cx="80368" cy="53579"/>
          </a:xfrm>
          <a:custGeom>
            <a:avLst/>
            <a:gdLst/>
            <a:ahLst/>
            <a:cxnLst/>
            <a:rect l="0" t="0" r="0" b="0"/>
            <a:pathLst>
              <a:path w="80368" h="53579">
                <a:moveTo>
                  <a:pt x="80367" y="44648"/>
                </a:moveTo>
                <a:lnTo>
                  <a:pt x="71437" y="44648"/>
                </a:lnTo>
                <a:lnTo>
                  <a:pt x="53578" y="53578"/>
                </a:lnTo>
                <a:lnTo>
                  <a:pt x="44648" y="53578"/>
                </a:lnTo>
                <a:lnTo>
                  <a:pt x="26789" y="53578"/>
                </a:lnTo>
                <a:lnTo>
                  <a:pt x="8930" y="44648"/>
                </a:lnTo>
                <a:lnTo>
                  <a:pt x="0" y="35718"/>
                </a:lnTo>
                <a:lnTo>
                  <a:pt x="0" y="26789"/>
                </a:lnTo>
                <a:lnTo>
                  <a:pt x="8930" y="17859"/>
                </a:lnTo>
                <a:lnTo>
                  <a:pt x="17859" y="0"/>
                </a:lnTo>
                <a:lnTo>
                  <a:pt x="35719"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009555" y="3527226"/>
            <a:ext cx="580430" cy="294681"/>
          </a:xfrm>
          <a:custGeom>
            <a:avLst/>
            <a:gdLst/>
            <a:ahLst/>
            <a:cxnLst/>
            <a:rect l="0" t="0" r="0" b="0"/>
            <a:pathLst>
              <a:path w="580430" h="294681">
                <a:moveTo>
                  <a:pt x="35718" y="107156"/>
                </a:moveTo>
                <a:lnTo>
                  <a:pt x="26789" y="116086"/>
                </a:lnTo>
                <a:lnTo>
                  <a:pt x="17859" y="142875"/>
                </a:lnTo>
                <a:lnTo>
                  <a:pt x="8929" y="160735"/>
                </a:lnTo>
                <a:lnTo>
                  <a:pt x="0" y="178594"/>
                </a:lnTo>
                <a:lnTo>
                  <a:pt x="0" y="187524"/>
                </a:lnTo>
                <a:lnTo>
                  <a:pt x="8929" y="187524"/>
                </a:lnTo>
                <a:lnTo>
                  <a:pt x="35718" y="169664"/>
                </a:lnTo>
                <a:lnTo>
                  <a:pt x="62508" y="142875"/>
                </a:lnTo>
                <a:lnTo>
                  <a:pt x="89297" y="107156"/>
                </a:lnTo>
                <a:lnTo>
                  <a:pt x="116086" y="62508"/>
                </a:lnTo>
                <a:lnTo>
                  <a:pt x="151804" y="26789"/>
                </a:lnTo>
                <a:lnTo>
                  <a:pt x="169664" y="0"/>
                </a:lnTo>
                <a:lnTo>
                  <a:pt x="187523" y="0"/>
                </a:lnTo>
                <a:lnTo>
                  <a:pt x="196453" y="35719"/>
                </a:lnTo>
                <a:lnTo>
                  <a:pt x="205383" y="80367"/>
                </a:lnTo>
                <a:lnTo>
                  <a:pt x="205383" y="133945"/>
                </a:lnTo>
                <a:lnTo>
                  <a:pt x="205383" y="187524"/>
                </a:lnTo>
                <a:lnTo>
                  <a:pt x="205383" y="232172"/>
                </a:lnTo>
                <a:lnTo>
                  <a:pt x="205383" y="267891"/>
                </a:lnTo>
                <a:lnTo>
                  <a:pt x="214312" y="285750"/>
                </a:lnTo>
                <a:lnTo>
                  <a:pt x="232172" y="294680"/>
                </a:lnTo>
                <a:lnTo>
                  <a:pt x="250031" y="285750"/>
                </a:lnTo>
                <a:lnTo>
                  <a:pt x="276820" y="258961"/>
                </a:lnTo>
                <a:lnTo>
                  <a:pt x="303609" y="214313"/>
                </a:lnTo>
                <a:lnTo>
                  <a:pt x="330398" y="169664"/>
                </a:lnTo>
                <a:lnTo>
                  <a:pt x="348258" y="125016"/>
                </a:lnTo>
                <a:lnTo>
                  <a:pt x="375047" y="107156"/>
                </a:lnTo>
                <a:lnTo>
                  <a:pt x="392906" y="107156"/>
                </a:lnTo>
                <a:lnTo>
                  <a:pt x="401836" y="125016"/>
                </a:lnTo>
                <a:lnTo>
                  <a:pt x="410765" y="151805"/>
                </a:lnTo>
                <a:lnTo>
                  <a:pt x="428625" y="187524"/>
                </a:lnTo>
                <a:lnTo>
                  <a:pt x="437554" y="214313"/>
                </a:lnTo>
                <a:lnTo>
                  <a:pt x="446484" y="232172"/>
                </a:lnTo>
                <a:lnTo>
                  <a:pt x="464343" y="241102"/>
                </a:lnTo>
                <a:lnTo>
                  <a:pt x="473273" y="232172"/>
                </a:lnTo>
                <a:lnTo>
                  <a:pt x="500062" y="205383"/>
                </a:lnTo>
                <a:lnTo>
                  <a:pt x="526851" y="160735"/>
                </a:lnTo>
                <a:lnTo>
                  <a:pt x="553640" y="107156"/>
                </a:lnTo>
                <a:lnTo>
                  <a:pt x="580429" y="44649"/>
                </a:lnTo>
                <a:lnTo>
                  <a:pt x="58042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723930" y="3143250"/>
            <a:ext cx="1026915" cy="571501"/>
          </a:xfrm>
          <a:custGeom>
            <a:avLst/>
            <a:gdLst/>
            <a:ahLst/>
            <a:cxnLst/>
            <a:rect l="0" t="0" r="0" b="0"/>
            <a:pathLst>
              <a:path w="1026915" h="571501">
                <a:moveTo>
                  <a:pt x="116086" y="196453"/>
                </a:moveTo>
                <a:lnTo>
                  <a:pt x="107156" y="214312"/>
                </a:lnTo>
                <a:lnTo>
                  <a:pt x="98226" y="241101"/>
                </a:lnTo>
                <a:lnTo>
                  <a:pt x="89297" y="285750"/>
                </a:lnTo>
                <a:lnTo>
                  <a:pt x="62508" y="348257"/>
                </a:lnTo>
                <a:lnTo>
                  <a:pt x="35718" y="401836"/>
                </a:lnTo>
                <a:lnTo>
                  <a:pt x="17859" y="464343"/>
                </a:lnTo>
                <a:lnTo>
                  <a:pt x="8929" y="500062"/>
                </a:lnTo>
                <a:lnTo>
                  <a:pt x="0" y="526851"/>
                </a:lnTo>
                <a:lnTo>
                  <a:pt x="8929" y="544711"/>
                </a:lnTo>
                <a:lnTo>
                  <a:pt x="26789" y="544711"/>
                </a:lnTo>
                <a:lnTo>
                  <a:pt x="53578" y="535781"/>
                </a:lnTo>
                <a:lnTo>
                  <a:pt x="89297" y="508992"/>
                </a:lnTo>
                <a:lnTo>
                  <a:pt x="125015" y="482203"/>
                </a:lnTo>
                <a:lnTo>
                  <a:pt x="160734" y="437554"/>
                </a:lnTo>
                <a:lnTo>
                  <a:pt x="205383" y="401836"/>
                </a:lnTo>
                <a:lnTo>
                  <a:pt x="241101" y="366117"/>
                </a:lnTo>
                <a:lnTo>
                  <a:pt x="258961" y="348257"/>
                </a:lnTo>
                <a:lnTo>
                  <a:pt x="267890" y="330398"/>
                </a:lnTo>
                <a:lnTo>
                  <a:pt x="267890" y="330398"/>
                </a:lnTo>
                <a:lnTo>
                  <a:pt x="250031" y="339328"/>
                </a:lnTo>
                <a:lnTo>
                  <a:pt x="223242" y="366117"/>
                </a:lnTo>
                <a:lnTo>
                  <a:pt x="196453" y="392906"/>
                </a:lnTo>
                <a:lnTo>
                  <a:pt x="169664" y="419695"/>
                </a:lnTo>
                <a:lnTo>
                  <a:pt x="151804" y="455414"/>
                </a:lnTo>
                <a:lnTo>
                  <a:pt x="133945" y="482203"/>
                </a:lnTo>
                <a:lnTo>
                  <a:pt x="142875" y="500062"/>
                </a:lnTo>
                <a:lnTo>
                  <a:pt x="160734" y="500062"/>
                </a:lnTo>
                <a:lnTo>
                  <a:pt x="187523" y="500062"/>
                </a:lnTo>
                <a:lnTo>
                  <a:pt x="214312" y="491132"/>
                </a:lnTo>
                <a:lnTo>
                  <a:pt x="250031" y="473273"/>
                </a:lnTo>
                <a:lnTo>
                  <a:pt x="285750" y="437554"/>
                </a:lnTo>
                <a:lnTo>
                  <a:pt x="312539" y="410765"/>
                </a:lnTo>
                <a:lnTo>
                  <a:pt x="330398" y="375046"/>
                </a:lnTo>
                <a:lnTo>
                  <a:pt x="339328" y="339328"/>
                </a:lnTo>
                <a:lnTo>
                  <a:pt x="339328" y="321468"/>
                </a:lnTo>
                <a:lnTo>
                  <a:pt x="330398" y="312539"/>
                </a:lnTo>
                <a:lnTo>
                  <a:pt x="321468" y="321468"/>
                </a:lnTo>
                <a:lnTo>
                  <a:pt x="312539" y="339328"/>
                </a:lnTo>
                <a:lnTo>
                  <a:pt x="312539" y="366117"/>
                </a:lnTo>
                <a:lnTo>
                  <a:pt x="303609" y="392906"/>
                </a:lnTo>
                <a:lnTo>
                  <a:pt x="303609" y="419695"/>
                </a:lnTo>
                <a:lnTo>
                  <a:pt x="303609" y="446484"/>
                </a:lnTo>
                <a:lnTo>
                  <a:pt x="303609" y="473273"/>
                </a:lnTo>
                <a:lnTo>
                  <a:pt x="312539" y="482203"/>
                </a:lnTo>
                <a:lnTo>
                  <a:pt x="312539" y="491132"/>
                </a:lnTo>
                <a:lnTo>
                  <a:pt x="321468" y="491132"/>
                </a:lnTo>
                <a:lnTo>
                  <a:pt x="330398" y="473273"/>
                </a:lnTo>
                <a:lnTo>
                  <a:pt x="339328" y="455414"/>
                </a:lnTo>
                <a:lnTo>
                  <a:pt x="357187" y="419695"/>
                </a:lnTo>
                <a:lnTo>
                  <a:pt x="375047" y="383976"/>
                </a:lnTo>
                <a:lnTo>
                  <a:pt x="383976" y="357187"/>
                </a:lnTo>
                <a:lnTo>
                  <a:pt x="401836" y="339328"/>
                </a:lnTo>
                <a:lnTo>
                  <a:pt x="410765" y="339328"/>
                </a:lnTo>
                <a:lnTo>
                  <a:pt x="410765" y="366117"/>
                </a:lnTo>
                <a:lnTo>
                  <a:pt x="410765" y="401836"/>
                </a:lnTo>
                <a:lnTo>
                  <a:pt x="401836" y="446484"/>
                </a:lnTo>
                <a:lnTo>
                  <a:pt x="401836" y="482203"/>
                </a:lnTo>
                <a:lnTo>
                  <a:pt x="392906" y="508992"/>
                </a:lnTo>
                <a:lnTo>
                  <a:pt x="392906" y="535781"/>
                </a:lnTo>
                <a:lnTo>
                  <a:pt x="401836" y="544711"/>
                </a:lnTo>
                <a:lnTo>
                  <a:pt x="410765" y="544711"/>
                </a:lnTo>
                <a:lnTo>
                  <a:pt x="419695" y="535781"/>
                </a:lnTo>
                <a:lnTo>
                  <a:pt x="437554" y="508992"/>
                </a:lnTo>
                <a:lnTo>
                  <a:pt x="455414" y="473273"/>
                </a:lnTo>
                <a:lnTo>
                  <a:pt x="482203" y="428625"/>
                </a:lnTo>
                <a:lnTo>
                  <a:pt x="500062" y="392906"/>
                </a:lnTo>
                <a:lnTo>
                  <a:pt x="517922" y="366117"/>
                </a:lnTo>
                <a:lnTo>
                  <a:pt x="526851" y="357187"/>
                </a:lnTo>
                <a:lnTo>
                  <a:pt x="526851" y="366117"/>
                </a:lnTo>
                <a:lnTo>
                  <a:pt x="526851" y="401836"/>
                </a:lnTo>
                <a:lnTo>
                  <a:pt x="517922" y="446484"/>
                </a:lnTo>
                <a:lnTo>
                  <a:pt x="517922" y="482203"/>
                </a:lnTo>
                <a:lnTo>
                  <a:pt x="526851" y="526851"/>
                </a:lnTo>
                <a:lnTo>
                  <a:pt x="535781" y="553640"/>
                </a:lnTo>
                <a:lnTo>
                  <a:pt x="553640" y="571500"/>
                </a:lnTo>
                <a:lnTo>
                  <a:pt x="571500" y="571500"/>
                </a:lnTo>
                <a:lnTo>
                  <a:pt x="598289" y="562570"/>
                </a:lnTo>
                <a:lnTo>
                  <a:pt x="625078" y="535781"/>
                </a:lnTo>
                <a:lnTo>
                  <a:pt x="660797" y="500062"/>
                </a:lnTo>
                <a:lnTo>
                  <a:pt x="696515" y="437554"/>
                </a:lnTo>
                <a:lnTo>
                  <a:pt x="741164" y="357187"/>
                </a:lnTo>
                <a:lnTo>
                  <a:pt x="776883" y="267890"/>
                </a:lnTo>
                <a:lnTo>
                  <a:pt x="821531" y="169664"/>
                </a:lnTo>
                <a:lnTo>
                  <a:pt x="848320" y="89296"/>
                </a:lnTo>
                <a:lnTo>
                  <a:pt x="875109" y="35718"/>
                </a:lnTo>
                <a:lnTo>
                  <a:pt x="884039" y="0"/>
                </a:lnTo>
                <a:lnTo>
                  <a:pt x="875109" y="8929"/>
                </a:lnTo>
                <a:lnTo>
                  <a:pt x="848320" y="35718"/>
                </a:lnTo>
                <a:lnTo>
                  <a:pt x="821531" y="80367"/>
                </a:lnTo>
                <a:lnTo>
                  <a:pt x="785812" y="142875"/>
                </a:lnTo>
                <a:lnTo>
                  <a:pt x="750093" y="223242"/>
                </a:lnTo>
                <a:lnTo>
                  <a:pt x="723304" y="294679"/>
                </a:lnTo>
                <a:lnTo>
                  <a:pt x="714375" y="375046"/>
                </a:lnTo>
                <a:lnTo>
                  <a:pt x="705445" y="437554"/>
                </a:lnTo>
                <a:lnTo>
                  <a:pt x="705445" y="491132"/>
                </a:lnTo>
                <a:lnTo>
                  <a:pt x="714375" y="526851"/>
                </a:lnTo>
                <a:lnTo>
                  <a:pt x="732234" y="544711"/>
                </a:lnTo>
                <a:lnTo>
                  <a:pt x="741164" y="544711"/>
                </a:lnTo>
                <a:lnTo>
                  <a:pt x="741164" y="526851"/>
                </a:lnTo>
                <a:lnTo>
                  <a:pt x="732234" y="491132"/>
                </a:lnTo>
                <a:lnTo>
                  <a:pt x="723304" y="419695"/>
                </a:lnTo>
                <a:lnTo>
                  <a:pt x="687586" y="339328"/>
                </a:lnTo>
                <a:lnTo>
                  <a:pt x="642937" y="258961"/>
                </a:lnTo>
                <a:lnTo>
                  <a:pt x="598289" y="187523"/>
                </a:lnTo>
                <a:lnTo>
                  <a:pt x="553640" y="142875"/>
                </a:lnTo>
                <a:lnTo>
                  <a:pt x="526851" y="133945"/>
                </a:lnTo>
                <a:lnTo>
                  <a:pt x="508992" y="142875"/>
                </a:lnTo>
                <a:lnTo>
                  <a:pt x="517922" y="160734"/>
                </a:lnTo>
                <a:lnTo>
                  <a:pt x="553640" y="187523"/>
                </a:lnTo>
                <a:lnTo>
                  <a:pt x="616148" y="205382"/>
                </a:lnTo>
                <a:lnTo>
                  <a:pt x="696515" y="214312"/>
                </a:lnTo>
                <a:lnTo>
                  <a:pt x="785812" y="223242"/>
                </a:lnTo>
                <a:lnTo>
                  <a:pt x="875109" y="214312"/>
                </a:lnTo>
                <a:lnTo>
                  <a:pt x="955476" y="205382"/>
                </a:lnTo>
                <a:lnTo>
                  <a:pt x="1026914" y="187523"/>
                </a:lnTo>
                <a:lnTo>
                  <a:pt x="102691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822281" y="2928937"/>
            <a:ext cx="151806" cy="803673"/>
          </a:xfrm>
          <a:custGeom>
            <a:avLst/>
            <a:gdLst/>
            <a:ahLst/>
            <a:cxnLst/>
            <a:rect l="0" t="0" r="0" b="0"/>
            <a:pathLst>
              <a:path w="151806" h="803673">
                <a:moveTo>
                  <a:pt x="151805" y="0"/>
                </a:moveTo>
                <a:lnTo>
                  <a:pt x="151805" y="8930"/>
                </a:lnTo>
                <a:lnTo>
                  <a:pt x="142875" y="17859"/>
                </a:lnTo>
                <a:lnTo>
                  <a:pt x="142875" y="44649"/>
                </a:lnTo>
                <a:lnTo>
                  <a:pt x="133946" y="80367"/>
                </a:lnTo>
                <a:lnTo>
                  <a:pt x="116086" y="125016"/>
                </a:lnTo>
                <a:lnTo>
                  <a:pt x="98227" y="178594"/>
                </a:lnTo>
                <a:lnTo>
                  <a:pt x="80367" y="241102"/>
                </a:lnTo>
                <a:lnTo>
                  <a:pt x="53578" y="312539"/>
                </a:lnTo>
                <a:lnTo>
                  <a:pt x="35719" y="392906"/>
                </a:lnTo>
                <a:lnTo>
                  <a:pt x="17860" y="482203"/>
                </a:lnTo>
                <a:lnTo>
                  <a:pt x="8930" y="562570"/>
                </a:lnTo>
                <a:lnTo>
                  <a:pt x="0" y="642938"/>
                </a:lnTo>
                <a:lnTo>
                  <a:pt x="0" y="714375"/>
                </a:lnTo>
                <a:lnTo>
                  <a:pt x="0" y="767953"/>
                </a:lnTo>
                <a:lnTo>
                  <a:pt x="8930" y="803672"/>
                </a:lnTo>
                <a:lnTo>
                  <a:pt x="8930" y="8036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759773" y="3830836"/>
            <a:ext cx="26791" cy="71438"/>
          </a:xfrm>
          <a:custGeom>
            <a:avLst/>
            <a:gdLst/>
            <a:ahLst/>
            <a:cxnLst/>
            <a:rect l="0" t="0" r="0" b="0"/>
            <a:pathLst>
              <a:path w="26791" h="71438">
                <a:moveTo>
                  <a:pt x="26790" y="17859"/>
                </a:moveTo>
                <a:lnTo>
                  <a:pt x="17860" y="26789"/>
                </a:lnTo>
                <a:lnTo>
                  <a:pt x="8930" y="44648"/>
                </a:lnTo>
                <a:lnTo>
                  <a:pt x="0" y="62507"/>
                </a:lnTo>
                <a:lnTo>
                  <a:pt x="0" y="71437"/>
                </a:lnTo>
                <a:lnTo>
                  <a:pt x="0" y="62507"/>
                </a:lnTo>
                <a:lnTo>
                  <a:pt x="0" y="35718"/>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830461" y="6116835"/>
            <a:ext cx="2009181" cy="71439"/>
          </a:xfrm>
          <a:custGeom>
            <a:avLst/>
            <a:gdLst/>
            <a:ahLst/>
            <a:cxnLst/>
            <a:rect l="0" t="0" r="0" b="0"/>
            <a:pathLst>
              <a:path w="2009181" h="71439">
                <a:moveTo>
                  <a:pt x="0" y="8930"/>
                </a:moveTo>
                <a:lnTo>
                  <a:pt x="0" y="8930"/>
                </a:lnTo>
                <a:lnTo>
                  <a:pt x="8930" y="0"/>
                </a:lnTo>
                <a:lnTo>
                  <a:pt x="8930" y="0"/>
                </a:lnTo>
                <a:lnTo>
                  <a:pt x="17859" y="0"/>
                </a:lnTo>
                <a:lnTo>
                  <a:pt x="35719" y="8930"/>
                </a:lnTo>
                <a:lnTo>
                  <a:pt x="53578" y="8930"/>
                </a:lnTo>
                <a:lnTo>
                  <a:pt x="71438" y="17860"/>
                </a:lnTo>
                <a:lnTo>
                  <a:pt x="98227" y="26789"/>
                </a:lnTo>
                <a:lnTo>
                  <a:pt x="125016" y="35719"/>
                </a:lnTo>
                <a:lnTo>
                  <a:pt x="169664" y="35719"/>
                </a:lnTo>
                <a:lnTo>
                  <a:pt x="214313" y="44649"/>
                </a:lnTo>
                <a:lnTo>
                  <a:pt x="276820" y="44649"/>
                </a:lnTo>
                <a:lnTo>
                  <a:pt x="339328" y="35719"/>
                </a:lnTo>
                <a:lnTo>
                  <a:pt x="419695" y="35719"/>
                </a:lnTo>
                <a:lnTo>
                  <a:pt x="500062" y="35719"/>
                </a:lnTo>
                <a:lnTo>
                  <a:pt x="598289" y="35719"/>
                </a:lnTo>
                <a:lnTo>
                  <a:pt x="696516" y="35719"/>
                </a:lnTo>
                <a:lnTo>
                  <a:pt x="812602" y="44649"/>
                </a:lnTo>
                <a:lnTo>
                  <a:pt x="928687" y="44649"/>
                </a:lnTo>
                <a:lnTo>
                  <a:pt x="1053703" y="53578"/>
                </a:lnTo>
                <a:lnTo>
                  <a:pt x="1178719" y="62508"/>
                </a:lnTo>
                <a:lnTo>
                  <a:pt x="1303734" y="71438"/>
                </a:lnTo>
                <a:lnTo>
                  <a:pt x="1437680" y="62508"/>
                </a:lnTo>
                <a:lnTo>
                  <a:pt x="1562695" y="62508"/>
                </a:lnTo>
                <a:lnTo>
                  <a:pt x="1669852" y="44649"/>
                </a:lnTo>
                <a:lnTo>
                  <a:pt x="1777008" y="35719"/>
                </a:lnTo>
                <a:lnTo>
                  <a:pt x="1866305" y="17860"/>
                </a:lnTo>
                <a:lnTo>
                  <a:pt x="1946672" y="8930"/>
                </a:lnTo>
                <a:lnTo>
                  <a:pt x="2009180" y="0"/>
                </a:lnTo>
                <a:lnTo>
                  <a:pt x="20091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438180" y="6143624"/>
            <a:ext cx="553641" cy="44650"/>
          </a:xfrm>
          <a:custGeom>
            <a:avLst/>
            <a:gdLst/>
            <a:ahLst/>
            <a:cxnLst/>
            <a:rect l="0" t="0" r="0" b="0"/>
            <a:pathLst>
              <a:path w="553641" h="44650">
                <a:moveTo>
                  <a:pt x="0" y="17860"/>
                </a:moveTo>
                <a:lnTo>
                  <a:pt x="0" y="17860"/>
                </a:lnTo>
                <a:lnTo>
                  <a:pt x="0" y="17860"/>
                </a:lnTo>
                <a:lnTo>
                  <a:pt x="0" y="17860"/>
                </a:lnTo>
                <a:lnTo>
                  <a:pt x="8929" y="17860"/>
                </a:lnTo>
                <a:lnTo>
                  <a:pt x="17859" y="17860"/>
                </a:lnTo>
                <a:lnTo>
                  <a:pt x="53578" y="8930"/>
                </a:lnTo>
                <a:lnTo>
                  <a:pt x="89297" y="17860"/>
                </a:lnTo>
                <a:lnTo>
                  <a:pt x="142875" y="17860"/>
                </a:lnTo>
                <a:lnTo>
                  <a:pt x="205383" y="17860"/>
                </a:lnTo>
                <a:lnTo>
                  <a:pt x="276820" y="26789"/>
                </a:lnTo>
                <a:lnTo>
                  <a:pt x="339328" y="35719"/>
                </a:lnTo>
                <a:lnTo>
                  <a:pt x="401836" y="44649"/>
                </a:lnTo>
                <a:lnTo>
                  <a:pt x="455414" y="44649"/>
                </a:lnTo>
                <a:lnTo>
                  <a:pt x="508992" y="35719"/>
                </a:lnTo>
                <a:lnTo>
                  <a:pt x="553640" y="0"/>
                </a:lnTo>
                <a:lnTo>
                  <a:pt x="55364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706195" y="6081116"/>
            <a:ext cx="1053704" cy="133947"/>
          </a:xfrm>
          <a:custGeom>
            <a:avLst/>
            <a:gdLst/>
            <a:ahLst/>
            <a:cxnLst/>
            <a:rect l="0" t="0" r="0" b="0"/>
            <a:pathLst>
              <a:path w="1053704" h="133947">
                <a:moveTo>
                  <a:pt x="0" y="0"/>
                </a:moveTo>
                <a:lnTo>
                  <a:pt x="0" y="0"/>
                </a:lnTo>
                <a:lnTo>
                  <a:pt x="8930" y="0"/>
                </a:lnTo>
                <a:lnTo>
                  <a:pt x="17860" y="0"/>
                </a:lnTo>
                <a:lnTo>
                  <a:pt x="35719" y="0"/>
                </a:lnTo>
                <a:lnTo>
                  <a:pt x="53578" y="0"/>
                </a:lnTo>
                <a:lnTo>
                  <a:pt x="80368" y="0"/>
                </a:lnTo>
                <a:lnTo>
                  <a:pt x="125016" y="0"/>
                </a:lnTo>
                <a:lnTo>
                  <a:pt x="178594" y="0"/>
                </a:lnTo>
                <a:lnTo>
                  <a:pt x="232172" y="0"/>
                </a:lnTo>
                <a:lnTo>
                  <a:pt x="303610" y="0"/>
                </a:lnTo>
                <a:lnTo>
                  <a:pt x="383977" y="0"/>
                </a:lnTo>
                <a:lnTo>
                  <a:pt x="464344" y="0"/>
                </a:lnTo>
                <a:lnTo>
                  <a:pt x="553641" y="8930"/>
                </a:lnTo>
                <a:lnTo>
                  <a:pt x="651868" y="17860"/>
                </a:lnTo>
                <a:lnTo>
                  <a:pt x="750094" y="35719"/>
                </a:lnTo>
                <a:lnTo>
                  <a:pt x="839391" y="62508"/>
                </a:lnTo>
                <a:lnTo>
                  <a:pt x="919758" y="89297"/>
                </a:lnTo>
                <a:lnTo>
                  <a:pt x="991196" y="116086"/>
                </a:lnTo>
                <a:lnTo>
                  <a:pt x="1053703" y="133946"/>
                </a:lnTo>
                <a:lnTo>
                  <a:pt x="1053703"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Fallacies and Pitfalls</a:t>
            </a:r>
          </a:p>
        </p:txBody>
      </p:sp>
      <p:sp>
        <p:nvSpPr>
          <p:cNvPr id="3" name="Content Placeholder 2"/>
          <p:cNvSpPr>
            <a:spLocks noGrp="1"/>
          </p:cNvSpPr>
          <p:nvPr>
            <p:ph idx="1"/>
          </p:nvPr>
        </p:nvSpPr>
        <p:spPr/>
        <p:txBody>
          <a:bodyPr/>
          <a:lstStyle/>
          <a:p>
            <a:pPr marL="457200" indent="-457200" eaLnBrk="1" hangingPunct="1">
              <a:buFont typeface="+mj-lt"/>
              <a:buAutoNum type="arabicPeriod"/>
              <a:defRPr/>
            </a:pPr>
            <a:r>
              <a:rPr lang="en-US" dirty="0" smtClean="0"/>
              <a:t>Pitfall: Falling prey to Amdahl’s law.</a:t>
            </a:r>
          </a:p>
          <a:p>
            <a:pPr marL="457200" indent="-457200" eaLnBrk="1" hangingPunct="1">
              <a:buFont typeface="+mj-lt"/>
              <a:buAutoNum type="arabicPeriod"/>
              <a:defRPr/>
            </a:pPr>
            <a:r>
              <a:rPr lang="en-US" dirty="0" smtClean="0"/>
              <a:t>Pitfall: A single point of failure.</a:t>
            </a:r>
          </a:p>
          <a:p>
            <a:pPr marL="457200" indent="-457200" eaLnBrk="1" hangingPunct="1">
              <a:buFont typeface="+mj-lt"/>
              <a:buAutoNum type="arabicPeriod"/>
              <a:defRPr/>
            </a:pPr>
            <a:r>
              <a:rPr lang="en-US" dirty="0" smtClean="0"/>
              <a:t>Fallacy: the cost of the processor dominates the cost of the system.</a:t>
            </a:r>
          </a:p>
          <a:p>
            <a:pPr marL="457200" indent="-457200" eaLnBrk="1" hangingPunct="1">
              <a:buFont typeface="+mj-lt"/>
              <a:buAutoNum type="arabicPeriod"/>
              <a:defRPr/>
            </a:pPr>
            <a:r>
              <a:rPr lang="en-US" dirty="0" smtClean="0"/>
              <a:t>Fallacy: Benchmarks remain valid indefinitely.</a:t>
            </a:r>
          </a:p>
          <a:p>
            <a:pPr marL="457200" indent="-457200" eaLnBrk="1" hangingPunct="1">
              <a:buFont typeface="+mj-lt"/>
              <a:buAutoNum type="arabicPeriod"/>
              <a:defRPr/>
            </a:pPr>
            <a:r>
              <a:rPr lang="en-US" dirty="0" smtClean="0"/>
              <a:t>The rated mean time to failure of disks is 1,2000,000 hours or almost 140 years, so disks practically never fail.</a:t>
            </a:r>
          </a:p>
          <a:p>
            <a:pPr marL="457200" indent="-457200" eaLnBrk="1" hangingPunct="1">
              <a:buFont typeface="+mj-lt"/>
              <a:buAutoNum type="arabicPeriod"/>
              <a:defRPr/>
            </a:pPr>
            <a:r>
              <a:rPr lang="en-US" dirty="0" smtClean="0"/>
              <a:t>Fallacy Peak performance tracks observed performance.</a:t>
            </a:r>
          </a:p>
          <a:p>
            <a:pPr marL="457200" indent="-457200" eaLnBrk="1" hangingPunct="1">
              <a:buFont typeface="+mj-lt"/>
              <a:buAutoNum type="arabicPeriod"/>
              <a:defRPr/>
            </a:pPr>
            <a:r>
              <a:rPr lang="en-US" dirty="0" smtClean="0"/>
              <a:t>Pitfall: Fault detection can lower availability.</a:t>
            </a:r>
          </a:p>
        </p:txBody>
      </p:sp>
      <p:sp>
        <p:nvSpPr>
          <p:cNvPr id="40964"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5527477" y="1741289"/>
            <a:ext cx="125016" cy="303610"/>
          </a:xfrm>
          <a:custGeom>
            <a:avLst/>
            <a:gdLst/>
            <a:ahLst/>
            <a:cxnLst/>
            <a:rect l="0" t="0" r="0" b="0"/>
            <a:pathLst>
              <a:path w="125016" h="303610">
                <a:moveTo>
                  <a:pt x="53578" y="53578"/>
                </a:moveTo>
                <a:lnTo>
                  <a:pt x="53578" y="53578"/>
                </a:lnTo>
                <a:lnTo>
                  <a:pt x="53578" y="53578"/>
                </a:lnTo>
                <a:lnTo>
                  <a:pt x="53578" y="62508"/>
                </a:lnTo>
                <a:lnTo>
                  <a:pt x="53578" y="80367"/>
                </a:lnTo>
                <a:lnTo>
                  <a:pt x="53578" y="98226"/>
                </a:lnTo>
                <a:lnTo>
                  <a:pt x="44648" y="125015"/>
                </a:lnTo>
                <a:lnTo>
                  <a:pt x="35718" y="160734"/>
                </a:lnTo>
                <a:lnTo>
                  <a:pt x="26789" y="196453"/>
                </a:lnTo>
                <a:lnTo>
                  <a:pt x="17859" y="232172"/>
                </a:lnTo>
                <a:lnTo>
                  <a:pt x="8929" y="267890"/>
                </a:lnTo>
                <a:lnTo>
                  <a:pt x="0" y="285750"/>
                </a:lnTo>
                <a:lnTo>
                  <a:pt x="0" y="303609"/>
                </a:lnTo>
                <a:lnTo>
                  <a:pt x="0" y="303609"/>
                </a:lnTo>
                <a:lnTo>
                  <a:pt x="0" y="294680"/>
                </a:lnTo>
                <a:lnTo>
                  <a:pt x="8929" y="267890"/>
                </a:lnTo>
                <a:lnTo>
                  <a:pt x="8929" y="241101"/>
                </a:lnTo>
                <a:lnTo>
                  <a:pt x="17859" y="196453"/>
                </a:lnTo>
                <a:lnTo>
                  <a:pt x="26789" y="142875"/>
                </a:lnTo>
                <a:lnTo>
                  <a:pt x="35718" y="89297"/>
                </a:lnTo>
                <a:lnTo>
                  <a:pt x="44648" y="44648"/>
                </a:lnTo>
                <a:lnTo>
                  <a:pt x="53578" y="8930"/>
                </a:lnTo>
                <a:lnTo>
                  <a:pt x="71437" y="0"/>
                </a:lnTo>
                <a:lnTo>
                  <a:pt x="80367" y="0"/>
                </a:lnTo>
                <a:lnTo>
                  <a:pt x="98226" y="17859"/>
                </a:lnTo>
                <a:lnTo>
                  <a:pt x="107156" y="53578"/>
                </a:lnTo>
                <a:lnTo>
                  <a:pt x="116086" y="98226"/>
                </a:lnTo>
                <a:lnTo>
                  <a:pt x="116086" y="151805"/>
                </a:lnTo>
                <a:lnTo>
                  <a:pt x="125015" y="196453"/>
                </a:lnTo>
                <a:lnTo>
                  <a:pt x="125015" y="232172"/>
                </a:lnTo>
                <a:lnTo>
                  <a:pt x="125015" y="258961"/>
                </a:lnTo>
                <a:lnTo>
                  <a:pt x="125015" y="285750"/>
                </a:lnTo>
                <a:lnTo>
                  <a:pt x="125015" y="294680"/>
                </a:lnTo>
                <a:lnTo>
                  <a:pt x="125015" y="303609"/>
                </a:lnTo>
                <a:lnTo>
                  <a:pt x="116086" y="294680"/>
                </a:lnTo>
                <a:lnTo>
                  <a:pt x="107156" y="285750"/>
                </a:lnTo>
                <a:lnTo>
                  <a:pt x="10715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464969" y="1902023"/>
            <a:ext cx="223243" cy="71439"/>
          </a:xfrm>
          <a:custGeom>
            <a:avLst/>
            <a:gdLst/>
            <a:ahLst/>
            <a:cxnLst/>
            <a:rect l="0" t="0" r="0" b="0"/>
            <a:pathLst>
              <a:path w="223243" h="71439">
                <a:moveTo>
                  <a:pt x="0" y="8930"/>
                </a:moveTo>
                <a:lnTo>
                  <a:pt x="0" y="17860"/>
                </a:lnTo>
                <a:lnTo>
                  <a:pt x="0" y="35719"/>
                </a:lnTo>
                <a:lnTo>
                  <a:pt x="0" y="44649"/>
                </a:lnTo>
                <a:lnTo>
                  <a:pt x="0" y="62508"/>
                </a:lnTo>
                <a:lnTo>
                  <a:pt x="17859" y="71438"/>
                </a:lnTo>
                <a:lnTo>
                  <a:pt x="44648" y="71438"/>
                </a:lnTo>
                <a:lnTo>
                  <a:pt x="80367" y="62508"/>
                </a:lnTo>
                <a:lnTo>
                  <a:pt x="116086" y="53578"/>
                </a:lnTo>
                <a:lnTo>
                  <a:pt x="151804" y="44649"/>
                </a:lnTo>
                <a:lnTo>
                  <a:pt x="187523"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715000" y="1821656"/>
            <a:ext cx="125017" cy="187524"/>
          </a:xfrm>
          <a:custGeom>
            <a:avLst/>
            <a:gdLst/>
            <a:ahLst/>
            <a:cxnLst/>
            <a:rect l="0" t="0" r="0" b="0"/>
            <a:pathLst>
              <a:path w="125017" h="187524">
                <a:moveTo>
                  <a:pt x="0" y="26789"/>
                </a:moveTo>
                <a:lnTo>
                  <a:pt x="0" y="35719"/>
                </a:lnTo>
                <a:lnTo>
                  <a:pt x="0" y="53578"/>
                </a:lnTo>
                <a:lnTo>
                  <a:pt x="0" y="89297"/>
                </a:lnTo>
                <a:lnTo>
                  <a:pt x="0" y="116086"/>
                </a:lnTo>
                <a:lnTo>
                  <a:pt x="0" y="142875"/>
                </a:lnTo>
                <a:lnTo>
                  <a:pt x="17859" y="169664"/>
                </a:lnTo>
                <a:lnTo>
                  <a:pt x="26789" y="187523"/>
                </a:lnTo>
                <a:lnTo>
                  <a:pt x="44648" y="187523"/>
                </a:lnTo>
                <a:lnTo>
                  <a:pt x="62508" y="187523"/>
                </a:lnTo>
                <a:lnTo>
                  <a:pt x="71438" y="178594"/>
                </a:lnTo>
                <a:lnTo>
                  <a:pt x="89297" y="160734"/>
                </a:lnTo>
                <a:lnTo>
                  <a:pt x="98227" y="133945"/>
                </a:lnTo>
                <a:lnTo>
                  <a:pt x="107156" y="107156"/>
                </a:lnTo>
                <a:lnTo>
                  <a:pt x="107156" y="62508"/>
                </a:lnTo>
                <a:lnTo>
                  <a:pt x="116086" y="35719"/>
                </a:lnTo>
                <a:lnTo>
                  <a:pt x="116086" y="8930"/>
                </a:lnTo>
                <a:lnTo>
                  <a:pt x="125016" y="0"/>
                </a:lnTo>
                <a:lnTo>
                  <a:pt x="125016" y="0"/>
                </a:lnTo>
                <a:lnTo>
                  <a:pt x="125016" y="17859"/>
                </a:lnTo>
                <a:lnTo>
                  <a:pt x="12501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857875" y="1803797"/>
            <a:ext cx="214314" cy="250032"/>
          </a:xfrm>
          <a:custGeom>
            <a:avLst/>
            <a:gdLst/>
            <a:ahLst/>
            <a:cxnLst/>
            <a:rect l="0" t="0" r="0" b="0"/>
            <a:pathLst>
              <a:path w="214314" h="250032">
                <a:moveTo>
                  <a:pt x="62508" y="0"/>
                </a:moveTo>
                <a:lnTo>
                  <a:pt x="53578" y="0"/>
                </a:lnTo>
                <a:lnTo>
                  <a:pt x="53578" y="8929"/>
                </a:lnTo>
                <a:lnTo>
                  <a:pt x="44648" y="26789"/>
                </a:lnTo>
                <a:lnTo>
                  <a:pt x="26789" y="53578"/>
                </a:lnTo>
                <a:lnTo>
                  <a:pt x="17859" y="89297"/>
                </a:lnTo>
                <a:lnTo>
                  <a:pt x="8930" y="125015"/>
                </a:lnTo>
                <a:lnTo>
                  <a:pt x="8930" y="169664"/>
                </a:lnTo>
                <a:lnTo>
                  <a:pt x="0" y="196453"/>
                </a:lnTo>
                <a:lnTo>
                  <a:pt x="0" y="223242"/>
                </a:lnTo>
                <a:lnTo>
                  <a:pt x="0" y="232172"/>
                </a:lnTo>
                <a:lnTo>
                  <a:pt x="17859" y="232172"/>
                </a:lnTo>
                <a:lnTo>
                  <a:pt x="26789" y="232172"/>
                </a:lnTo>
                <a:lnTo>
                  <a:pt x="53578" y="205382"/>
                </a:lnTo>
                <a:lnTo>
                  <a:pt x="71438" y="178593"/>
                </a:lnTo>
                <a:lnTo>
                  <a:pt x="98227" y="142875"/>
                </a:lnTo>
                <a:lnTo>
                  <a:pt x="116086" y="107156"/>
                </a:lnTo>
                <a:lnTo>
                  <a:pt x="133945" y="80367"/>
                </a:lnTo>
                <a:lnTo>
                  <a:pt x="142875" y="71437"/>
                </a:lnTo>
                <a:lnTo>
                  <a:pt x="142875" y="80367"/>
                </a:lnTo>
                <a:lnTo>
                  <a:pt x="142875" y="107156"/>
                </a:lnTo>
                <a:lnTo>
                  <a:pt x="133945" y="133945"/>
                </a:lnTo>
                <a:lnTo>
                  <a:pt x="125016" y="178593"/>
                </a:lnTo>
                <a:lnTo>
                  <a:pt x="125016" y="205382"/>
                </a:lnTo>
                <a:lnTo>
                  <a:pt x="125016" y="232172"/>
                </a:lnTo>
                <a:lnTo>
                  <a:pt x="133945" y="250031"/>
                </a:lnTo>
                <a:lnTo>
                  <a:pt x="142875" y="250031"/>
                </a:lnTo>
                <a:lnTo>
                  <a:pt x="160734" y="250031"/>
                </a:lnTo>
                <a:lnTo>
                  <a:pt x="187523" y="232172"/>
                </a:lnTo>
                <a:lnTo>
                  <a:pt x="214313" y="205382"/>
                </a:lnTo>
                <a:lnTo>
                  <a:pt x="214313"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107906" y="1928812"/>
            <a:ext cx="53579" cy="98228"/>
          </a:xfrm>
          <a:custGeom>
            <a:avLst/>
            <a:gdLst/>
            <a:ahLst/>
            <a:cxnLst/>
            <a:rect l="0" t="0" r="0" b="0"/>
            <a:pathLst>
              <a:path w="53579" h="98228">
                <a:moveTo>
                  <a:pt x="17860" y="0"/>
                </a:moveTo>
                <a:lnTo>
                  <a:pt x="17860" y="8930"/>
                </a:lnTo>
                <a:lnTo>
                  <a:pt x="8930" y="26789"/>
                </a:lnTo>
                <a:lnTo>
                  <a:pt x="8930" y="53578"/>
                </a:lnTo>
                <a:lnTo>
                  <a:pt x="0" y="71438"/>
                </a:lnTo>
                <a:lnTo>
                  <a:pt x="8930" y="89297"/>
                </a:lnTo>
                <a:lnTo>
                  <a:pt x="8930" y="98227"/>
                </a:lnTo>
                <a:lnTo>
                  <a:pt x="17860" y="98227"/>
                </a:lnTo>
                <a:lnTo>
                  <a:pt x="26789" y="98227"/>
                </a:lnTo>
                <a:lnTo>
                  <a:pt x="35719" y="80367"/>
                </a:lnTo>
                <a:lnTo>
                  <a:pt x="44649" y="62508"/>
                </a:lnTo>
                <a:lnTo>
                  <a:pt x="53578" y="26789"/>
                </a:lnTo>
                <a:lnTo>
                  <a:pt x="5357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134695" y="1571625"/>
            <a:ext cx="62509" cy="8930"/>
          </a:xfrm>
          <a:custGeom>
            <a:avLst/>
            <a:gdLst/>
            <a:ahLst/>
            <a:cxnLst/>
            <a:rect l="0" t="0" r="0" b="0"/>
            <a:pathLst>
              <a:path w="62509" h="8930">
                <a:moveTo>
                  <a:pt x="17860" y="0"/>
                </a:moveTo>
                <a:lnTo>
                  <a:pt x="8930" y="0"/>
                </a:lnTo>
                <a:lnTo>
                  <a:pt x="8930" y="0"/>
                </a:lnTo>
                <a:lnTo>
                  <a:pt x="0" y="0"/>
                </a:lnTo>
                <a:lnTo>
                  <a:pt x="0" y="0"/>
                </a:lnTo>
                <a:lnTo>
                  <a:pt x="0" y="0"/>
                </a:lnTo>
                <a:lnTo>
                  <a:pt x="8930" y="8929"/>
                </a:lnTo>
                <a:lnTo>
                  <a:pt x="26789" y="8929"/>
                </a:lnTo>
                <a:lnTo>
                  <a:pt x="44649" y="8929"/>
                </a:lnTo>
                <a:lnTo>
                  <a:pt x="62508" y="8929"/>
                </a:lnTo>
                <a:lnTo>
                  <a:pt x="6250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295430" y="1634133"/>
            <a:ext cx="53579" cy="455415"/>
          </a:xfrm>
          <a:custGeom>
            <a:avLst/>
            <a:gdLst/>
            <a:ahLst/>
            <a:cxnLst/>
            <a:rect l="0" t="0" r="0" b="0"/>
            <a:pathLst>
              <a:path w="53579" h="455415">
                <a:moveTo>
                  <a:pt x="44648" y="17859"/>
                </a:moveTo>
                <a:lnTo>
                  <a:pt x="44648" y="17859"/>
                </a:lnTo>
                <a:lnTo>
                  <a:pt x="44648" y="8929"/>
                </a:lnTo>
                <a:lnTo>
                  <a:pt x="53578" y="0"/>
                </a:lnTo>
                <a:lnTo>
                  <a:pt x="44648" y="0"/>
                </a:lnTo>
                <a:lnTo>
                  <a:pt x="44648" y="17859"/>
                </a:lnTo>
                <a:lnTo>
                  <a:pt x="35718" y="35718"/>
                </a:lnTo>
                <a:lnTo>
                  <a:pt x="17859" y="80367"/>
                </a:lnTo>
                <a:lnTo>
                  <a:pt x="8929" y="125015"/>
                </a:lnTo>
                <a:lnTo>
                  <a:pt x="0" y="178593"/>
                </a:lnTo>
                <a:lnTo>
                  <a:pt x="0" y="232171"/>
                </a:lnTo>
                <a:lnTo>
                  <a:pt x="0" y="276820"/>
                </a:lnTo>
                <a:lnTo>
                  <a:pt x="0" y="321468"/>
                </a:lnTo>
                <a:lnTo>
                  <a:pt x="8929" y="366117"/>
                </a:lnTo>
                <a:lnTo>
                  <a:pt x="8929" y="410765"/>
                </a:lnTo>
                <a:lnTo>
                  <a:pt x="17859" y="437554"/>
                </a:lnTo>
                <a:lnTo>
                  <a:pt x="17859" y="455414"/>
                </a:lnTo>
                <a:lnTo>
                  <a:pt x="26789" y="455414"/>
                </a:lnTo>
                <a:lnTo>
                  <a:pt x="26789"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322219" y="1884164"/>
            <a:ext cx="205384" cy="187524"/>
          </a:xfrm>
          <a:custGeom>
            <a:avLst/>
            <a:gdLst/>
            <a:ahLst/>
            <a:cxnLst/>
            <a:rect l="0" t="0" r="0" b="0"/>
            <a:pathLst>
              <a:path w="205384" h="187524">
                <a:moveTo>
                  <a:pt x="89297" y="0"/>
                </a:moveTo>
                <a:lnTo>
                  <a:pt x="89297" y="8930"/>
                </a:lnTo>
                <a:lnTo>
                  <a:pt x="71437" y="26789"/>
                </a:lnTo>
                <a:lnTo>
                  <a:pt x="53578" y="53578"/>
                </a:lnTo>
                <a:lnTo>
                  <a:pt x="44648" y="89297"/>
                </a:lnTo>
                <a:lnTo>
                  <a:pt x="17859" y="125015"/>
                </a:lnTo>
                <a:lnTo>
                  <a:pt x="8929" y="142875"/>
                </a:lnTo>
                <a:lnTo>
                  <a:pt x="0" y="169664"/>
                </a:lnTo>
                <a:lnTo>
                  <a:pt x="0" y="178594"/>
                </a:lnTo>
                <a:lnTo>
                  <a:pt x="8929" y="178594"/>
                </a:lnTo>
                <a:lnTo>
                  <a:pt x="26789" y="178594"/>
                </a:lnTo>
                <a:lnTo>
                  <a:pt x="35719" y="169664"/>
                </a:lnTo>
                <a:lnTo>
                  <a:pt x="62508" y="151805"/>
                </a:lnTo>
                <a:lnTo>
                  <a:pt x="80367" y="125015"/>
                </a:lnTo>
                <a:lnTo>
                  <a:pt x="98226" y="98226"/>
                </a:lnTo>
                <a:lnTo>
                  <a:pt x="116086" y="80367"/>
                </a:lnTo>
                <a:lnTo>
                  <a:pt x="125015" y="71437"/>
                </a:lnTo>
                <a:lnTo>
                  <a:pt x="133945" y="71437"/>
                </a:lnTo>
                <a:lnTo>
                  <a:pt x="125015" y="89297"/>
                </a:lnTo>
                <a:lnTo>
                  <a:pt x="125015" y="116086"/>
                </a:lnTo>
                <a:lnTo>
                  <a:pt x="116086" y="142875"/>
                </a:lnTo>
                <a:lnTo>
                  <a:pt x="107156" y="160734"/>
                </a:lnTo>
                <a:lnTo>
                  <a:pt x="107156" y="178594"/>
                </a:lnTo>
                <a:lnTo>
                  <a:pt x="116086" y="187523"/>
                </a:lnTo>
                <a:lnTo>
                  <a:pt x="133945" y="178594"/>
                </a:lnTo>
                <a:lnTo>
                  <a:pt x="151804" y="169664"/>
                </a:lnTo>
                <a:lnTo>
                  <a:pt x="178594" y="142875"/>
                </a:lnTo>
                <a:lnTo>
                  <a:pt x="205383" y="98226"/>
                </a:lnTo>
                <a:lnTo>
                  <a:pt x="205383"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554391" y="1955601"/>
            <a:ext cx="26790" cy="125017"/>
          </a:xfrm>
          <a:custGeom>
            <a:avLst/>
            <a:gdLst/>
            <a:ahLst/>
            <a:cxnLst/>
            <a:rect l="0" t="0" r="0" b="0"/>
            <a:pathLst>
              <a:path w="26790" h="125017">
                <a:moveTo>
                  <a:pt x="26789" y="0"/>
                </a:moveTo>
                <a:lnTo>
                  <a:pt x="26789" y="0"/>
                </a:lnTo>
                <a:lnTo>
                  <a:pt x="17859" y="17860"/>
                </a:lnTo>
                <a:lnTo>
                  <a:pt x="17859" y="35719"/>
                </a:lnTo>
                <a:lnTo>
                  <a:pt x="8929" y="53578"/>
                </a:lnTo>
                <a:lnTo>
                  <a:pt x="8929" y="80368"/>
                </a:lnTo>
                <a:lnTo>
                  <a:pt x="0" y="98227"/>
                </a:lnTo>
                <a:lnTo>
                  <a:pt x="0" y="107157"/>
                </a:lnTo>
                <a:lnTo>
                  <a:pt x="0" y="125016"/>
                </a:lnTo>
                <a:lnTo>
                  <a:pt x="0" y="125016"/>
                </a:lnTo>
                <a:lnTo>
                  <a:pt x="8929" y="116086"/>
                </a:lnTo>
                <a:lnTo>
                  <a:pt x="8929" y="107157"/>
                </a:lnTo>
                <a:lnTo>
                  <a:pt x="8929"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536531" y="1705570"/>
            <a:ext cx="151806" cy="366118"/>
          </a:xfrm>
          <a:custGeom>
            <a:avLst/>
            <a:gdLst/>
            <a:ahLst/>
            <a:cxnLst/>
            <a:rect l="0" t="0" r="0" b="0"/>
            <a:pathLst>
              <a:path w="151806" h="366118">
                <a:moveTo>
                  <a:pt x="98227" y="0"/>
                </a:moveTo>
                <a:lnTo>
                  <a:pt x="98227" y="8930"/>
                </a:lnTo>
                <a:lnTo>
                  <a:pt x="89297" y="17859"/>
                </a:lnTo>
                <a:lnTo>
                  <a:pt x="80367" y="35719"/>
                </a:lnTo>
                <a:lnTo>
                  <a:pt x="62508" y="71438"/>
                </a:lnTo>
                <a:lnTo>
                  <a:pt x="53578" y="107156"/>
                </a:lnTo>
                <a:lnTo>
                  <a:pt x="35719" y="151805"/>
                </a:lnTo>
                <a:lnTo>
                  <a:pt x="17860" y="196453"/>
                </a:lnTo>
                <a:lnTo>
                  <a:pt x="8930" y="241102"/>
                </a:lnTo>
                <a:lnTo>
                  <a:pt x="8930" y="276820"/>
                </a:lnTo>
                <a:lnTo>
                  <a:pt x="0" y="312539"/>
                </a:lnTo>
                <a:lnTo>
                  <a:pt x="8930" y="330399"/>
                </a:lnTo>
                <a:lnTo>
                  <a:pt x="8930" y="348258"/>
                </a:lnTo>
                <a:lnTo>
                  <a:pt x="8930" y="357188"/>
                </a:lnTo>
                <a:lnTo>
                  <a:pt x="17860" y="348258"/>
                </a:lnTo>
                <a:lnTo>
                  <a:pt x="17860" y="339328"/>
                </a:lnTo>
                <a:lnTo>
                  <a:pt x="26789" y="312539"/>
                </a:lnTo>
                <a:lnTo>
                  <a:pt x="35719" y="276820"/>
                </a:lnTo>
                <a:lnTo>
                  <a:pt x="44649" y="250031"/>
                </a:lnTo>
                <a:lnTo>
                  <a:pt x="62508" y="214313"/>
                </a:lnTo>
                <a:lnTo>
                  <a:pt x="71438" y="187524"/>
                </a:lnTo>
                <a:lnTo>
                  <a:pt x="98227" y="178594"/>
                </a:lnTo>
                <a:lnTo>
                  <a:pt x="107157" y="178594"/>
                </a:lnTo>
                <a:lnTo>
                  <a:pt x="125016" y="196453"/>
                </a:lnTo>
                <a:lnTo>
                  <a:pt x="142875" y="214313"/>
                </a:lnTo>
                <a:lnTo>
                  <a:pt x="151805" y="241102"/>
                </a:lnTo>
                <a:lnTo>
                  <a:pt x="151805" y="267891"/>
                </a:lnTo>
                <a:lnTo>
                  <a:pt x="151805" y="294680"/>
                </a:lnTo>
                <a:lnTo>
                  <a:pt x="133946" y="321469"/>
                </a:lnTo>
                <a:lnTo>
                  <a:pt x="116086" y="339328"/>
                </a:lnTo>
                <a:lnTo>
                  <a:pt x="89297" y="357188"/>
                </a:lnTo>
                <a:lnTo>
                  <a:pt x="62508" y="366117"/>
                </a:lnTo>
                <a:lnTo>
                  <a:pt x="53578" y="366117"/>
                </a:lnTo>
                <a:lnTo>
                  <a:pt x="44649" y="357188"/>
                </a:lnTo>
                <a:lnTo>
                  <a:pt x="44649" y="339328"/>
                </a:lnTo>
                <a:lnTo>
                  <a:pt x="53578" y="321469"/>
                </a:lnTo>
                <a:lnTo>
                  <a:pt x="5357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750844" y="1910953"/>
            <a:ext cx="8930" cy="142876"/>
          </a:xfrm>
          <a:custGeom>
            <a:avLst/>
            <a:gdLst/>
            <a:ahLst/>
            <a:cxnLst/>
            <a:rect l="0" t="0" r="0" b="0"/>
            <a:pathLst>
              <a:path w="8930" h="142876">
                <a:moveTo>
                  <a:pt x="0" y="0"/>
                </a:moveTo>
                <a:lnTo>
                  <a:pt x="0" y="0"/>
                </a:lnTo>
                <a:lnTo>
                  <a:pt x="0" y="8930"/>
                </a:lnTo>
                <a:lnTo>
                  <a:pt x="0" y="17859"/>
                </a:lnTo>
                <a:lnTo>
                  <a:pt x="0" y="44648"/>
                </a:lnTo>
                <a:lnTo>
                  <a:pt x="0" y="62508"/>
                </a:lnTo>
                <a:lnTo>
                  <a:pt x="0" y="89297"/>
                </a:lnTo>
                <a:lnTo>
                  <a:pt x="0" y="107156"/>
                </a:lnTo>
                <a:lnTo>
                  <a:pt x="0" y="125016"/>
                </a:lnTo>
                <a:lnTo>
                  <a:pt x="0" y="133945"/>
                </a:lnTo>
                <a:lnTo>
                  <a:pt x="0" y="142875"/>
                </a:lnTo>
                <a:lnTo>
                  <a:pt x="8929" y="133945"/>
                </a:lnTo>
                <a:lnTo>
                  <a:pt x="892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795492" y="1723429"/>
            <a:ext cx="8931" cy="8931"/>
          </a:xfrm>
          <a:custGeom>
            <a:avLst/>
            <a:gdLst/>
            <a:ahLst/>
            <a:cxnLst/>
            <a:rect l="0" t="0" r="0" b="0"/>
            <a:pathLst>
              <a:path w="8931" h="8931">
                <a:moveTo>
                  <a:pt x="8930" y="0"/>
                </a:moveTo>
                <a:lnTo>
                  <a:pt x="0" y="0"/>
                </a:lnTo>
                <a:lnTo>
                  <a:pt x="0" y="0"/>
                </a:lnTo>
                <a:lnTo>
                  <a:pt x="0" y="0"/>
                </a:lnTo>
                <a:lnTo>
                  <a:pt x="0" y="0"/>
                </a:lnTo>
                <a:lnTo>
                  <a:pt x="0" y="8930"/>
                </a:lnTo>
                <a:lnTo>
                  <a:pt x="0" y="893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858000" y="1616273"/>
            <a:ext cx="89298" cy="482204"/>
          </a:xfrm>
          <a:custGeom>
            <a:avLst/>
            <a:gdLst/>
            <a:ahLst/>
            <a:cxnLst/>
            <a:rect l="0" t="0" r="0" b="0"/>
            <a:pathLst>
              <a:path w="89298" h="482204">
                <a:moveTo>
                  <a:pt x="89297" y="0"/>
                </a:moveTo>
                <a:lnTo>
                  <a:pt x="89297" y="8930"/>
                </a:lnTo>
                <a:lnTo>
                  <a:pt x="89297" y="26789"/>
                </a:lnTo>
                <a:lnTo>
                  <a:pt x="80367" y="53578"/>
                </a:lnTo>
                <a:lnTo>
                  <a:pt x="62508" y="98227"/>
                </a:lnTo>
                <a:lnTo>
                  <a:pt x="53578" y="151805"/>
                </a:lnTo>
                <a:lnTo>
                  <a:pt x="35719" y="214313"/>
                </a:lnTo>
                <a:lnTo>
                  <a:pt x="26789" y="276821"/>
                </a:lnTo>
                <a:lnTo>
                  <a:pt x="17859" y="339328"/>
                </a:lnTo>
                <a:lnTo>
                  <a:pt x="8930" y="383977"/>
                </a:lnTo>
                <a:lnTo>
                  <a:pt x="0" y="428625"/>
                </a:lnTo>
                <a:lnTo>
                  <a:pt x="0" y="455414"/>
                </a:lnTo>
                <a:lnTo>
                  <a:pt x="0" y="473274"/>
                </a:lnTo>
                <a:lnTo>
                  <a:pt x="8930" y="482203"/>
                </a:lnTo>
                <a:lnTo>
                  <a:pt x="8930" y="48220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956227" y="1884164"/>
            <a:ext cx="17860" cy="151806"/>
          </a:xfrm>
          <a:custGeom>
            <a:avLst/>
            <a:gdLst/>
            <a:ahLst/>
            <a:cxnLst/>
            <a:rect l="0" t="0" r="0" b="0"/>
            <a:pathLst>
              <a:path w="17860" h="151806">
                <a:moveTo>
                  <a:pt x="17859" y="0"/>
                </a:moveTo>
                <a:lnTo>
                  <a:pt x="17859" y="8930"/>
                </a:lnTo>
                <a:lnTo>
                  <a:pt x="17859" y="17859"/>
                </a:lnTo>
                <a:lnTo>
                  <a:pt x="8929" y="44648"/>
                </a:lnTo>
                <a:lnTo>
                  <a:pt x="8929" y="71437"/>
                </a:lnTo>
                <a:lnTo>
                  <a:pt x="0" y="98226"/>
                </a:lnTo>
                <a:lnTo>
                  <a:pt x="0" y="125015"/>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009805" y="1714500"/>
            <a:ext cx="8930" cy="62509"/>
          </a:xfrm>
          <a:custGeom>
            <a:avLst/>
            <a:gdLst/>
            <a:ahLst/>
            <a:cxnLst/>
            <a:rect l="0" t="0" r="0" b="0"/>
            <a:pathLst>
              <a:path w="8930" h="62509">
                <a:moveTo>
                  <a:pt x="0" y="62508"/>
                </a:moveTo>
                <a:lnTo>
                  <a:pt x="0" y="53578"/>
                </a:lnTo>
                <a:lnTo>
                  <a:pt x="0" y="44648"/>
                </a:lnTo>
                <a:lnTo>
                  <a:pt x="0" y="26789"/>
                </a:lnTo>
                <a:lnTo>
                  <a:pt x="0" y="892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063383" y="1607344"/>
            <a:ext cx="116087" cy="446485"/>
          </a:xfrm>
          <a:custGeom>
            <a:avLst/>
            <a:gdLst/>
            <a:ahLst/>
            <a:cxnLst/>
            <a:rect l="0" t="0" r="0" b="0"/>
            <a:pathLst>
              <a:path w="116087" h="446485">
                <a:moveTo>
                  <a:pt x="116086" y="0"/>
                </a:moveTo>
                <a:lnTo>
                  <a:pt x="116086" y="8929"/>
                </a:lnTo>
                <a:lnTo>
                  <a:pt x="107156" y="17859"/>
                </a:lnTo>
                <a:lnTo>
                  <a:pt x="107156" y="44648"/>
                </a:lnTo>
                <a:lnTo>
                  <a:pt x="98226" y="89296"/>
                </a:lnTo>
                <a:lnTo>
                  <a:pt x="80367" y="142875"/>
                </a:lnTo>
                <a:lnTo>
                  <a:pt x="62508" y="196453"/>
                </a:lnTo>
                <a:lnTo>
                  <a:pt x="53578" y="258960"/>
                </a:lnTo>
                <a:lnTo>
                  <a:pt x="44648" y="312539"/>
                </a:lnTo>
                <a:lnTo>
                  <a:pt x="35719" y="348257"/>
                </a:lnTo>
                <a:lnTo>
                  <a:pt x="26789" y="383976"/>
                </a:lnTo>
                <a:lnTo>
                  <a:pt x="26789" y="410765"/>
                </a:lnTo>
                <a:lnTo>
                  <a:pt x="17859" y="428625"/>
                </a:lnTo>
                <a:lnTo>
                  <a:pt x="17859" y="437554"/>
                </a:lnTo>
                <a:lnTo>
                  <a:pt x="8930" y="446484"/>
                </a:lnTo>
                <a:lnTo>
                  <a:pt x="0" y="437554"/>
                </a:lnTo>
                <a:lnTo>
                  <a:pt x="0"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983016" y="1884164"/>
            <a:ext cx="321469" cy="267891"/>
          </a:xfrm>
          <a:custGeom>
            <a:avLst/>
            <a:gdLst/>
            <a:ahLst/>
            <a:cxnLst/>
            <a:rect l="0" t="0" r="0" b="0"/>
            <a:pathLst>
              <a:path w="321469" h="267891">
                <a:moveTo>
                  <a:pt x="8929" y="17859"/>
                </a:moveTo>
                <a:lnTo>
                  <a:pt x="0" y="17859"/>
                </a:lnTo>
                <a:lnTo>
                  <a:pt x="0" y="17859"/>
                </a:lnTo>
                <a:lnTo>
                  <a:pt x="0" y="17859"/>
                </a:lnTo>
                <a:lnTo>
                  <a:pt x="8929" y="26789"/>
                </a:lnTo>
                <a:lnTo>
                  <a:pt x="17859" y="35719"/>
                </a:lnTo>
                <a:lnTo>
                  <a:pt x="44648" y="44648"/>
                </a:lnTo>
                <a:lnTo>
                  <a:pt x="62507" y="44648"/>
                </a:lnTo>
                <a:lnTo>
                  <a:pt x="98226" y="44648"/>
                </a:lnTo>
                <a:lnTo>
                  <a:pt x="125015" y="44648"/>
                </a:lnTo>
                <a:lnTo>
                  <a:pt x="151804" y="35719"/>
                </a:lnTo>
                <a:lnTo>
                  <a:pt x="187523" y="26789"/>
                </a:lnTo>
                <a:lnTo>
                  <a:pt x="205382" y="17859"/>
                </a:lnTo>
                <a:lnTo>
                  <a:pt x="232172" y="8930"/>
                </a:lnTo>
                <a:lnTo>
                  <a:pt x="241101" y="0"/>
                </a:lnTo>
                <a:lnTo>
                  <a:pt x="250031" y="0"/>
                </a:lnTo>
                <a:lnTo>
                  <a:pt x="250031" y="8930"/>
                </a:lnTo>
                <a:lnTo>
                  <a:pt x="241101" y="26789"/>
                </a:lnTo>
                <a:lnTo>
                  <a:pt x="232172" y="44648"/>
                </a:lnTo>
                <a:lnTo>
                  <a:pt x="223242" y="62508"/>
                </a:lnTo>
                <a:lnTo>
                  <a:pt x="214312" y="80367"/>
                </a:lnTo>
                <a:lnTo>
                  <a:pt x="214312" y="80367"/>
                </a:lnTo>
                <a:lnTo>
                  <a:pt x="223242" y="80367"/>
                </a:lnTo>
                <a:lnTo>
                  <a:pt x="232172" y="80367"/>
                </a:lnTo>
                <a:lnTo>
                  <a:pt x="250031" y="62508"/>
                </a:lnTo>
                <a:lnTo>
                  <a:pt x="267890" y="44648"/>
                </a:lnTo>
                <a:lnTo>
                  <a:pt x="285750" y="26789"/>
                </a:lnTo>
                <a:lnTo>
                  <a:pt x="303609" y="17859"/>
                </a:lnTo>
                <a:lnTo>
                  <a:pt x="312539" y="17859"/>
                </a:lnTo>
                <a:lnTo>
                  <a:pt x="321468" y="35719"/>
                </a:lnTo>
                <a:lnTo>
                  <a:pt x="312539" y="62508"/>
                </a:lnTo>
                <a:lnTo>
                  <a:pt x="312539" y="98226"/>
                </a:lnTo>
                <a:lnTo>
                  <a:pt x="303609" y="133945"/>
                </a:lnTo>
                <a:lnTo>
                  <a:pt x="303609" y="169664"/>
                </a:lnTo>
                <a:lnTo>
                  <a:pt x="294679" y="205383"/>
                </a:lnTo>
                <a:lnTo>
                  <a:pt x="294679" y="232172"/>
                </a:lnTo>
                <a:lnTo>
                  <a:pt x="285750" y="250031"/>
                </a:lnTo>
                <a:lnTo>
                  <a:pt x="285750" y="267890"/>
                </a:lnTo>
                <a:lnTo>
                  <a:pt x="294679" y="267890"/>
                </a:lnTo>
                <a:lnTo>
                  <a:pt x="303609" y="258961"/>
                </a:lnTo>
                <a:lnTo>
                  <a:pt x="30360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483078" y="1518047"/>
            <a:ext cx="455415" cy="571501"/>
          </a:xfrm>
          <a:custGeom>
            <a:avLst/>
            <a:gdLst/>
            <a:ahLst/>
            <a:cxnLst/>
            <a:rect l="0" t="0" r="0" b="0"/>
            <a:pathLst>
              <a:path w="455415" h="571501">
                <a:moveTo>
                  <a:pt x="26789" y="35718"/>
                </a:moveTo>
                <a:lnTo>
                  <a:pt x="26789" y="26789"/>
                </a:lnTo>
                <a:lnTo>
                  <a:pt x="17860" y="17859"/>
                </a:lnTo>
                <a:lnTo>
                  <a:pt x="8930" y="8929"/>
                </a:lnTo>
                <a:lnTo>
                  <a:pt x="0" y="0"/>
                </a:lnTo>
                <a:lnTo>
                  <a:pt x="0" y="8929"/>
                </a:lnTo>
                <a:lnTo>
                  <a:pt x="0" y="17859"/>
                </a:lnTo>
                <a:lnTo>
                  <a:pt x="17860" y="35718"/>
                </a:lnTo>
                <a:lnTo>
                  <a:pt x="35719" y="71437"/>
                </a:lnTo>
                <a:lnTo>
                  <a:pt x="62508" y="116086"/>
                </a:lnTo>
                <a:lnTo>
                  <a:pt x="98227" y="178593"/>
                </a:lnTo>
                <a:lnTo>
                  <a:pt x="133945" y="241101"/>
                </a:lnTo>
                <a:lnTo>
                  <a:pt x="178594" y="312539"/>
                </a:lnTo>
                <a:lnTo>
                  <a:pt x="223242" y="383976"/>
                </a:lnTo>
                <a:lnTo>
                  <a:pt x="267891" y="437554"/>
                </a:lnTo>
                <a:lnTo>
                  <a:pt x="312539" y="491132"/>
                </a:lnTo>
                <a:lnTo>
                  <a:pt x="348258" y="535781"/>
                </a:lnTo>
                <a:lnTo>
                  <a:pt x="392906" y="562570"/>
                </a:lnTo>
                <a:lnTo>
                  <a:pt x="419695" y="571500"/>
                </a:lnTo>
                <a:lnTo>
                  <a:pt x="446485" y="562570"/>
                </a:lnTo>
                <a:lnTo>
                  <a:pt x="455414" y="544711"/>
                </a:lnTo>
                <a:lnTo>
                  <a:pt x="455414" y="508992"/>
                </a:lnTo>
                <a:lnTo>
                  <a:pt x="455414" y="508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465219" y="1500187"/>
            <a:ext cx="357188" cy="651868"/>
          </a:xfrm>
          <a:custGeom>
            <a:avLst/>
            <a:gdLst/>
            <a:ahLst/>
            <a:cxnLst/>
            <a:rect l="0" t="0" r="0" b="0"/>
            <a:pathLst>
              <a:path w="357188" h="651868">
                <a:moveTo>
                  <a:pt x="357187" y="0"/>
                </a:moveTo>
                <a:lnTo>
                  <a:pt x="357187" y="0"/>
                </a:lnTo>
                <a:lnTo>
                  <a:pt x="357187" y="0"/>
                </a:lnTo>
                <a:lnTo>
                  <a:pt x="348258" y="17860"/>
                </a:lnTo>
                <a:lnTo>
                  <a:pt x="339328" y="53578"/>
                </a:lnTo>
                <a:lnTo>
                  <a:pt x="321469" y="107157"/>
                </a:lnTo>
                <a:lnTo>
                  <a:pt x="276820" y="187524"/>
                </a:lnTo>
                <a:lnTo>
                  <a:pt x="232172" y="276821"/>
                </a:lnTo>
                <a:lnTo>
                  <a:pt x="169664" y="383977"/>
                </a:lnTo>
                <a:lnTo>
                  <a:pt x="107156" y="482203"/>
                </a:lnTo>
                <a:lnTo>
                  <a:pt x="53578" y="562571"/>
                </a:lnTo>
                <a:lnTo>
                  <a:pt x="17859" y="616149"/>
                </a:lnTo>
                <a:lnTo>
                  <a:pt x="0" y="642938"/>
                </a:lnTo>
                <a:lnTo>
                  <a:pt x="0" y="651867"/>
                </a:lnTo>
                <a:lnTo>
                  <a:pt x="26789" y="634008"/>
                </a:lnTo>
                <a:lnTo>
                  <a:pt x="62508" y="589360"/>
                </a:lnTo>
                <a:lnTo>
                  <a:pt x="62508" y="5893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178844" y="3589734"/>
            <a:ext cx="5143501" cy="89298"/>
          </a:xfrm>
          <a:custGeom>
            <a:avLst/>
            <a:gdLst/>
            <a:ahLst/>
            <a:cxnLst/>
            <a:rect l="0" t="0" r="0" b="0"/>
            <a:pathLst>
              <a:path w="5143501" h="89298">
                <a:moveTo>
                  <a:pt x="0" y="8930"/>
                </a:moveTo>
                <a:lnTo>
                  <a:pt x="0" y="8930"/>
                </a:lnTo>
                <a:lnTo>
                  <a:pt x="0" y="8930"/>
                </a:lnTo>
                <a:lnTo>
                  <a:pt x="8929" y="8930"/>
                </a:lnTo>
                <a:lnTo>
                  <a:pt x="17859" y="0"/>
                </a:lnTo>
                <a:lnTo>
                  <a:pt x="26789" y="0"/>
                </a:lnTo>
                <a:lnTo>
                  <a:pt x="35719" y="0"/>
                </a:lnTo>
                <a:lnTo>
                  <a:pt x="53578" y="0"/>
                </a:lnTo>
                <a:lnTo>
                  <a:pt x="62508" y="0"/>
                </a:lnTo>
                <a:lnTo>
                  <a:pt x="80367" y="0"/>
                </a:lnTo>
                <a:lnTo>
                  <a:pt x="89297" y="0"/>
                </a:lnTo>
                <a:lnTo>
                  <a:pt x="98226" y="0"/>
                </a:lnTo>
                <a:lnTo>
                  <a:pt x="107156" y="0"/>
                </a:lnTo>
                <a:lnTo>
                  <a:pt x="116086" y="0"/>
                </a:lnTo>
                <a:lnTo>
                  <a:pt x="133945" y="0"/>
                </a:lnTo>
                <a:lnTo>
                  <a:pt x="151804" y="8930"/>
                </a:lnTo>
                <a:lnTo>
                  <a:pt x="169664" y="17859"/>
                </a:lnTo>
                <a:lnTo>
                  <a:pt x="196453" y="17859"/>
                </a:lnTo>
                <a:lnTo>
                  <a:pt x="223242" y="26789"/>
                </a:lnTo>
                <a:lnTo>
                  <a:pt x="258961" y="26789"/>
                </a:lnTo>
                <a:lnTo>
                  <a:pt x="294679" y="26789"/>
                </a:lnTo>
                <a:lnTo>
                  <a:pt x="330398" y="26789"/>
                </a:lnTo>
                <a:lnTo>
                  <a:pt x="375047" y="26789"/>
                </a:lnTo>
                <a:lnTo>
                  <a:pt x="419695" y="26789"/>
                </a:lnTo>
                <a:lnTo>
                  <a:pt x="473273" y="26789"/>
                </a:lnTo>
                <a:lnTo>
                  <a:pt x="517922" y="26789"/>
                </a:lnTo>
                <a:lnTo>
                  <a:pt x="562570" y="26789"/>
                </a:lnTo>
                <a:lnTo>
                  <a:pt x="616148" y="26789"/>
                </a:lnTo>
                <a:lnTo>
                  <a:pt x="669726" y="35719"/>
                </a:lnTo>
                <a:lnTo>
                  <a:pt x="732234" y="35719"/>
                </a:lnTo>
                <a:lnTo>
                  <a:pt x="785812" y="44648"/>
                </a:lnTo>
                <a:lnTo>
                  <a:pt x="848320" y="44648"/>
                </a:lnTo>
                <a:lnTo>
                  <a:pt x="910828" y="44648"/>
                </a:lnTo>
                <a:lnTo>
                  <a:pt x="973336" y="44648"/>
                </a:lnTo>
                <a:lnTo>
                  <a:pt x="1035844" y="44648"/>
                </a:lnTo>
                <a:lnTo>
                  <a:pt x="1098351" y="35719"/>
                </a:lnTo>
                <a:lnTo>
                  <a:pt x="1169789" y="35719"/>
                </a:lnTo>
                <a:lnTo>
                  <a:pt x="1232297" y="35719"/>
                </a:lnTo>
                <a:lnTo>
                  <a:pt x="1303734" y="35719"/>
                </a:lnTo>
                <a:lnTo>
                  <a:pt x="1375172" y="26789"/>
                </a:lnTo>
                <a:lnTo>
                  <a:pt x="1446609" y="26789"/>
                </a:lnTo>
                <a:lnTo>
                  <a:pt x="1518047" y="26789"/>
                </a:lnTo>
                <a:lnTo>
                  <a:pt x="1589484" y="26789"/>
                </a:lnTo>
                <a:lnTo>
                  <a:pt x="1660922" y="26789"/>
                </a:lnTo>
                <a:lnTo>
                  <a:pt x="1732359" y="26789"/>
                </a:lnTo>
                <a:lnTo>
                  <a:pt x="1803797" y="26789"/>
                </a:lnTo>
                <a:lnTo>
                  <a:pt x="1866304" y="26789"/>
                </a:lnTo>
                <a:lnTo>
                  <a:pt x="1937742" y="35719"/>
                </a:lnTo>
                <a:lnTo>
                  <a:pt x="2009179" y="35719"/>
                </a:lnTo>
                <a:lnTo>
                  <a:pt x="2080617" y="35719"/>
                </a:lnTo>
                <a:lnTo>
                  <a:pt x="2152054" y="35719"/>
                </a:lnTo>
                <a:lnTo>
                  <a:pt x="2214562" y="35719"/>
                </a:lnTo>
                <a:lnTo>
                  <a:pt x="2294929" y="35719"/>
                </a:lnTo>
                <a:lnTo>
                  <a:pt x="2366367" y="44648"/>
                </a:lnTo>
                <a:lnTo>
                  <a:pt x="2437804" y="44648"/>
                </a:lnTo>
                <a:lnTo>
                  <a:pt x="2500312" y="44648"/>
                </a:lnTo>
                <a:lnTo>
                  <a:pt x="2571750" y="44648"/>
                </a:lnTo>
                <a:lnTo>
                  <a:pt x="2643187" y="53578"/>
                </a:lnTo>
                <a:lnTo>
                  <a:pt x="2705695" y="53578"/>
                </a:lnTo>
                <a:lnTo>
                  <a:pt x="2768203" y="53578"/>
                </a:lnTo>
                <a:lnTo>
                  <a:pt x="2839640" y="53578"/>
                </a:lnTo>
                <a:lnTo>
                  <a:pt x="2902148" y="62508"/>
                </a:lnTo>
                <a:lnTo>
                  <a:pt x="2964656" y="62508"/>
                </a:lnTo>
                <a:lnTo>
                  <a:pt x="3036094" y="62508"/>
                </a:lnTo>
                <a:lnTo>
                  <a:pt x="3098601" y="62508"/>
                </a:lnTo>
                <a:lnTo>
                  <a:pt x="3170039" y="71437"/>
                </a:lnTo>
                <a:lnTo>
                  <a:pt x="3232547" y="71437"/>
                </a:lnTo>
                <a:lnTo>
                  <a:pt x="3303984" y="71437"/>
                </a:lnTo>
                <a:lnTo>
                  <a:pt x="3375422" y="71437"/>
                </a:lnTo>
                <a:lnTo>
                  <a:pt x="3437929" y="71437"/>
                </a:lnTo>
                <a:lnTo>
                  <a:pt x="3509367" y="71437"/>
                </a:lnTo>
                <a:lnTo>
                  <a:pt x="3580804" y="71437"/>
                </a:lnTo>
                <a:lnTo>
                  <a:pt x="3643312" y="71437"/>
                </a:lnTo>
                <a:lnTo>
                  <a:pt x="3714750" y="71437"/>
                </a:lnTo>
                <a:lnTo>
                  <a:pt x="3777258" y="71437"/>
                </a:lnTo>
                <a:lnTo>
                  <a:pt x="3848695" y="71437"/>
                </a:lnTo>
                <a:lnTo>
                  <a:pt x="3920133" y="71437"/>
                </a:lnTo>
                <a:lnTo>
                  <a:pt x="3991570" y="71437"/>
                </a:lnTo>
                <a:lnTo>
                  <a:pt x="4063008" y="71437"/>
                </a:lnTo>
                <a:lnTo>
                  <a:pt x="4134445" y="71437"/>
                </a:lnTo>
                <a:lnTo>
                  <a:pt x="4205883" y="71437"/>
                </a:lnTo>
                <a:lnTo>
                  <a:pt x="4277320" y="80367"/>
                </a:lnTo>
                <a:lnTo>
                  <a:pt x="4357687" y="80367"/>
                </a:lnTo>
                <a:lnTo>
                  <a:pt x="4429125" y="80367"/>
                </a:lnTo>
                <a:lnTo>
                  <a:pt x="4509492" y="89297"/>
                </a:lnTo>
                <a:lnTo>
                  <a:pt x="4580929" y="89297"/>
                </a:lnTo>
                <a:lnTo>
                  <a:pt x="4652367" y="89297"/>
                </a:lnTo>
                <a:lnTo>
                  <a:pt x="4732734" y="89297"/>
                </a:lnTo>
                <a:lnTo>
                  <a:pt x="4813101" y="89297"/>
                </a:lnTo>
                <a:lnTo>
                  <a:pt x="4902398" y="89297"/>
                </a:lnTo>
                <a:lnTo>
                  <a:pt x="4982765" y="89297"/>
                </a:lnTo>
                <a:lnTo>
                  <a:pt x="5063133" y="80367"/>
                </a:lnTo>
                <a:lnTo>
                  <a:pt x="5143500" y="80367"/>
                </a:lnTo>
                <a:lnTo>
                  <a:pt x="514350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483078" y="3670101"/>
            <a:ext cx="303611" cy="26790"/>
          </a:xfrm>
          <a:custGeom>
            <a:avLst/>
            <a:gdLst/>
            <a:ahLst/>
            <a:cxnLst/>
            <a:rect l="0" t="0" r="0" b="0"/>
            <a:pathLst>
              <a:path w="303611" h="26790">
                <a:moveTo>
                  <a:pt x="0" y="0"/>
                </a:moveTo>
                <a:lnTo>
                  <a:pt x="71438" y="0"/>
                </a:lnTo>
                <a:lnTo>
                  <a:pt x="133945" y="8930"/>
                </a:lnTo>
                <a:lnTo>
                  <a:pt x="196453" y="17860"/>
                </a:lnTo>
                <a:lnTo>
                  <a:pt x="250031" y="26789"/>
                </a:lnTo>
                <a:lnTo>
                  <a:pt x="303610" y="26789"/>
                </a:lnTo>
                <a:lnTo>
                  <a:pt x="30361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786563" y="4045148"/>
            <a:ext cx="1598414" cy="98228"/>
          </a:xfrm>
          <a:custGeom>
            <a:avLst/>
            <a:gdLst/>
            <a:ahLst/>
            <a:cxnLst/>
            <a:rect l="0" t="0" r="0" b="0"/>
            <a:pathLst>
              <a:path w="1598414" h="98228">
                <a:moveTo>
                  <a:pt x="0" y="0"/>
                </a:moveTo>
                <a:lnTo>
                  <a:pt x="0" y="0"/>
                </a:lnTo>
                <a:lnTo>
                  <a:pt x="0" y="0"/>
                </a:lnTo>
                <a:lnTo>
                  <a:pt x="0" y="0"/>
                </a:lnTo>
                <a:lnTo>
                  <a:pt x="0" y="0"/>
                </a:lnTo>
                <a:lnTo>
                  <a:pt x="8929" y="0"/>
                </a:lnTo>
                <a:lnTo>
                  <a:pt x="17859" y="0"/>
                </a:lnTo>
                <a:lnTo>
                  <a:pt x="26789" y="8930"/>
                </a:lnTo>
                <a:lnTo>
                  <a:pt x="44648" y="8930"/>
                </a:lnTo>
                <a:lnTo>
                  <a:pt x="53578" y="8930"/>
                </a:lnTo>
                <a:lnTo>
                  <a:pt x="71437" y="8930"/>
                </a:lnTo>
                <a:lnTo>
                  <a:pt x="89296" y="8930"/>
                </a:lnTo>
                <a:lnTo>
                  <a:pt x="116085" y="8930"/>
                </a:lnTo>
                <a:lnTo>
                  <a:pt x="142875" y="8930"/>
                </a:lnTo>
                <a:lnTo>
                  <a:pt x="169664" y="8930"/>
                </a:lnTo>
                <a:lnTo>
                  <a:pt x="196453" y="8930"/>
                </a:lnTo>
                <a:lnTo>
                  <a:pt x="232171" y="17859"/>
                </a:lnTo>
                <a:lnTo>
                  <a:pt x="276820" y="17859"/>
                </a:lnTo>
                <a:lnTo>
                  <a:pt x="321468" y="26789"/>
                </a:lnTo>
                <a:lnTo>
                  <a:pt x="375046" y="26789"/>
                </a:lnTo>
                <a:lnTo>
                  <a:pt x="437554" y="35719"/>
                </a:lnTo>
                <a:lnTo>
                  <a:pt x="500062" y="35719"/>
                </a:lnTo>
                <a:lnTo>
                  <a:pt x="571500" y="44648"/>
                </a:lnTo>
                <a:lnTo>
                  <a:pt x="642937" y="44648"/>
                </a:lnTo>
                <a:lnTo>
                  <a:pt x="714375" y="44648"/>
                </a:lnTo>
                <a:lnTo>
                  <a:pt x="794742" y="44648"/>
                </a:lnTo>
                <a:lnTo>
                  <a:pt x="866179" y="44648"/>
                </a:lnTo>
                <a:lnTo>
                  <a:pt x="946546" y="53578"/>
                </a:lnTo>
                <a:lnTo>
                  <a:pt x="1026914" y="53578"/>
                </a:lnTo>
                <a:lnTo>
                  <a:pt x="1116210" y="62508"/>
                </a:lnTo>
                <a:lnTo>
                  <a:pt x="1214437" y="71438"/>
                </a:lnTo>
                <a:lnTo>
                  <a:pt x="1312664" y="80367"/>
                </a:lnTo>
                <a:lnTo>
                  <a:pt x="1401960" y="89297"/>
                </a:lnTo>
                <a:lnTo>
                  <a:pt x="1491257" y="98227"/>
                </a:lnTo>
                <a:lnTo>
                  <a:pt x="1553764" y="98227"/>
                </a:lnTo>
                <a:lnTo>
                  <a:pt x="1598413" y="98227"/>
                </a:lnTo>
                <a:lnTo>
                  <a:pt x="159841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509867" y="3750468"/>
            <a:ext cx="205384" cy="294681"/>
          </a:xfrm>
          <a:custGeom>
            <a:avLst/>
            <a:gdLst/>
            <a:ahLst/>
            <a:cxnLst/>
            <a:rect l="0" t="0" r="0" b="0"/>
            <a:pathLst>
              <a:path w="205384" h="294681">
                <a:moveTo>
                  <a:pt x="125016" y="53578"/>
                </a:moveTo>
                <a:lnTo>
                  <a:pt x="116086" y="53578"/>
                </a:lnTo>
                <a:lnTo>
                  <a:pt x="116086" y="53578"/>
                </a:lnTo>
                <a:lnTo>
                  <a:pt x="116086" y="53578"/>
                </a:lnTo>
                <a:lnTo>
                  <a:pt x="116086" y="44649"/>
                </a:lnTo>
                <a:lnTo>
                  <a:pt x="116086" y="44649"/>
                </a:lnTo>
                <a:lnTo>
                  <a:pt x="116086" y="35719"/>
                </a:lnTo>
                <a:lnTo>
                  <a:pt x="116086" y="35719"/>
                </a:lnTo>
                <a:lnTo>
                  <a:pt x="116086" y="26789"/>
                </a:lnTo>
                <a:lnTo>
                  <a:pt x="116086" y="26789"/>
                </a:lnTo>
                <a:lnTo>
                  <a:pt x="125016" y="17860"/>
                </a:lnTo>
                <a:lnTo>
                  <a:pt x="125016" y="17860"/>
                </a:lnTo>
                <a:lnTo>
                  <a:pt x="116086" y="26789"/>
                </a:lnTo>
                <a:lnTo>
                  <a:pt x="107156" y="44649"/>
                </a:lnTo>
                <a:lnTo>
                  <a:pt x="98227" y="71438"/>
                </a:lnTo>
                <a:lnTo>
                  <a:pt x="71438" y="98227"/>
                </a:lnTo>
                <a:lnTo>
                  <a:pt x="53578" y="133946"/>
                </a:lnTo>
                <a:lnTo>
                  <a:pt x="35719" y="169664"/>
                </a:lnTo>
                <a:lnTo>
                  <a:pt x="8930" y="196453"/>
                </a:lnTo>
                <a:lnTo>
                  <a:pt x="0" y="205383"/>
                </a:lnTo>
                <a:lnTo>
                  <a:pt x="0" y="214313"/>
                </a:lnTo>
                <a:lnTo>
                  <a:pt x="0" y="214313"/>
                </a:lnTo>
                <a:lnTo>
                  <a:pt x="8930" y="196453"/>
                </a:lnTo>
                <a:lnTo>
                  <a:pt x="26789" y="178594"/>
                </a:lnTo>
                <a:lnTo>
                  <a:pt x="53578" y="142875"/>
                </a:lnTo>
                <a:lnTo>
                  <a:pt x="80367" y="107157"/>
                </a:lnTo>
                <a:lnTo>
                  <a:pt x="107156" y="71438"/>
                </a:lnTo>
                <a:lnTo>
                  <a:pt x="125016" y="35719"/>
                </a:lnTo>
                <a:lnTo>
                  <a:pt x="142875" y="17860"/>
                </a:lnTo>
                <a:lnTo>
                  <a:pt x="142875" y="8930"/>
                </a:lnTo>
                <a:lnTo>
                  <a:pt x="142875" y="17860"/>
                </a:lnTo>
                <a:lnTo>
                  <a:pt x="133946" y="53578"/>
                </a:lnTo>
                <a:lnTo>
                  <a:pt x="116086" y="98227"/>
                </a:lnTo>
                <a:lnTo>
                  <a:pt x="107156" y="142875"/>
                </a:lnTo>
                <a:lnTo>
                  <a:pt x="89297" y="187524"/>
                </a:lnTo>
                <a:lnTo>
                  <a:pt x="71438" y="223243"/>
                </a:lnTo>
                <a:lnTo>
                  <a:pt x="71438" y="241102"/>
                </a:lnTo>
                <a:lnTo>
                  <a:pt x="71438" y="250032"/>
                </a:lnTo>
                <a:lnTo>
                  <a:pt x="80367" y="241102"/>
                </a:lnTo>
                <a:lnTo>
                  <a:pt x="89297" y="214313"/>
                </a:lnTo>
                <a:lnTo>
                  <a:pt x="107156" y="187524"/>
                </a:lnTo>
                <a:lnTo>
                  <a:pt x="133946" y="142875"/>
                </a:lnTo>
                <a:lnTo>
                  <a:pt x="151805" y="89297"/>
                </a:lnTo>
                <a:lnTo>
                  <a:pt x="178594" y="44649"/>
                </a:lnTo>
                <a:lnTo>
                  <a:pt x="187524" y="8930"/>
                </a:lnTo>
                <a:lnTo>
                  <a:pt x="205383" y="0"/>
                </a:lnTo>
                <a:lnTo>
                  <a:pt x="205383" y="17860"/>
                </a:lnTo>
                <a:lnTo>
                  <a:pt x="187524" y="53578"/>
                </a:lnTo>
                <a:lnTo>
                  <a:pt x="178594" y="116086"/>
                </a:lnTo>
                <a:lnTo>
                  <a:pt x="160735" y="178594"/>
                </a:lnTo>
                <a:lnTo>
                  <a:pt x="142875" y="232172"/>
                </a:lnTo>
                <a:lnTo>
                  <a:pt x="125016" y="267891"/>
                </a:lnTo>
                <a:lnTo>
                  <a:pt x="116086" y="294680"/>
                </a:lnTo>
                <a:lnTo>
                  <a:pt x="116086" y="294680"/>
                </a:lnTo>
                <a:lnTo>
                  <a:pt x="116086" y="285750"/>
                </a:lnTo>
                <a:lnTo>
                  <a:pt x="116086" y="258961"/>
                </a:lnTo>
                <a:lnTo>
                  <a:pt x="133946" y="214313"/>
                </a:lnTo>
                <a:lnTo>
                  <a:pt x="151805" y="160735"/>
                </a:lnTo>
                <a:lnTo>
                  <a:pt x="169664" y="116086"/>
                </a:lnTo>
                <a:lnTo>
                  <a:pt x="178594" y="80368"/>
                </a:lnTo>
                <a:lnTo>
                  <a:pt x="187524" y="71438"/>
                </a:lnTo>
                <a:lnTo>
                  <a:pt x="187524" y="80368"/>
                </a:lnTo>
                <a:lnTo>
                  <a:pt x="187524" y="125016"/>
                </a:lnTo>
                <a:lnTo>
                  <a:pt x="178594" y="178594"/>
                </a:lnTo>
                <a:lnTo>
                  <a:pt x="169664" y="232172"/>
                </a:lnTo>
                <a:lnTo>
                  <a:pt x="160735" y="267891"/>
                </a:lnTo>
                <a:lnTo>
                  <a:pt x="160735" y="285750"/>
                </a:lnTo>
                <a:lnTo>
                  <a:pt x="160735" y="276821"/>
                </a:lnTo>
                <a:lnTo>
                  <a:pt x="160735"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250406" y="4366617"/>
            <a:ext cx="1464470" cy="142876"/>
          </a:xfrm>
          <a:custGeom>
            <a:avLst/>
            <a:gdLst/>
            <a:ahLst/>
            <a:cxnLst/>
            <a:rect l="0" t="0" r="0" b="0"/>
            <a:pathLst>
              <a:path w="1464470" h="142876">
                <a:moveTo>
                  <a:pt x="0" y="116086"/>
                </a:moveTo>
                <a:lnTo>
                  <a:pt x="8930" y="107156"/>
                </a:lnTo>
                <a:lnTo>
                  <a:pt x="8930" y="107156"/>
                </a:lnTo>
                <a:lnTo>
                  <a:pt x="35719" y="98226"/>
                </a:lnTo>
                <a:lnTo>
                  <a:pt x="62508" y="89297"/>
                </a:lnTo>
                <a:lnTo>
                  <a:pt x="98227" y="89297"/>
                </a:lnTo>
                <a:lnTo>
                  <a:pt x="151805" y="98226"/>
                </a:lnTo>
                <a:lnTo>
                  <a:pt x="205383" y="107156"/>
                </a:lnTo>
                <a:lnTo>
                  <a:pt x="285750" y="125015"/>
                </a:lnTo>
                <a:lnTo>
                  <a:pt x="366117" y="133945"/>
                </a:lnTo>
                <a:lnTo>
                  <a:pt x="473274" y="142875"/>
                </a:lnTo>
                <a:lnTo>
                  <a:pt x="589360" y="133945"/>
                </a:lnTo>
                <a:lnTo>
                  <a:pt x="732235" y="125015"/>
                </a:lnTo>
                <a:lnTo>
                  <a:pt x="875110" y="107156"/>
                </a:lnTo>
                <a:lnTo>
                  <a:pt x="1009055" y="80367"/>
                </a:lnTo>
                <a:lnTo>
                  <a:pt x="1143000" y="62508"/>
                </a:lnTo>
                <a:lnTo>
                  <a:pt x="1250157" y="44648"/>
                </a:lnTo>
                <a:lnTo>
                  <a:pt x="1339453" y="26789"/>
                </a:lnTo>
                <a:lnTo>
                  <a:pt x="1410891" y="17859"/>
                </a:lnTo>
                <a:lnTo>
                  <a:pt x="1464469" y="0"/>
                </a:lnTo>
                <a:lnTo>
                  <a:pt x="1464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List of Appendices</a:t>
            </a:r>
          </a:p>
        </p:txBody>
      </p:sp>
      <p:sp>
        <p:nvSpPr>
          <p:cNvPr id="3" name="Content Placeholder 2"/>
          <p:cNvSpPr>
            <a:spLocks noGrp="1"/>
          </p:cNvSpPr>
          <p:nvPr>
            <p:ph idx="1"/>
          </p:nvPr>
        </p:nvSpPr>
        <p:spPr/>
        <p:txBody>
          <a:bodyPr/>
          <a:lstStyle/>
          <a:p>
            <a:pPr>
              <a:defRPr/>
            </a:pPr>
            <a:endParaRPr lang="en-US"/>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8700"/>
            <a:ext cx="8720138" cy="537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4198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303609" y="2714625"/>
            <a:ext cx="3848697" cy="133946"/>
          </a:xfrm>
          <a:custGeom>
            <a:avLst/>
            <a:gdLst/>
            <a:ahLst/>
            <a:cxnLst/>
            <a:rect l="0" t="0" r="0" b="0"/>
            <a:pathLst>
              <a:path w="3848697" h="133946">
                <a:moveTo>
                  <a:pt x="35719" y="98226"/>
                </a:moveTo>
                <a:lnTo>
                  <a:pt x="35719" y="98226"/>
                </a:lnTo>
                <a:lnTo>
                  <a:pt x="35719" y="98226"/>
                </a:lnTo>
                <a:lnTo>
                  <a:pt x="35719" y="98226"/>
                </a:lnTo>
                <a:lnTo>
                  <a:pt x="35719" y="107156"/>
                </a:lnTo>
                <a:lnTo>
                  <a:pt x="26790" y="107156"/>
                </a:lnTo>
                <a:lnTo>
                  <a:pt x="26790" y="107156"/>
                </a:lnTo>
                <a:lnTo>
                  <a:pt x="26790" y="107156"/>
                </a:lnTo>
                <a:lnTo>
                  <a:pt x="17860" y="116086"/>
                </a:lnTo>
                <a:lnTo>
                  <a:pt x="17860" y="116086"/>
                </a:lnTo>
                <a:lnTo>
                  <a:pt x="8930" y="116086"/>
                </a:lnTo>
                <a:lnTo>
                  <a:pt x="8930" y="116086"/>
                </a:lnTo>
                <a:lnTo>
                  <a:pt x="8930" y="116086"/>
                </a:lnTo>
                <a:lnTo>
                  <a:pt x="0" y="116086"/>
                </a:lnTo>
                <a:lnTo>
                  <a:pt x="0" y="125015"/>
                </a:lnTo>
                <a:lnTo>
                  <a:pt x="0" y="125015"/>
                </a:lnTo>
                <a:lnTo>
                  <a:pt x="8930" y="133945"/>
                </a:lnTo>
                <a:lnTo>
                  <a:pt x="17860" y="133945"/>
                </a:lnTo>
                <a:lnTo>
                  <a:pt x="44649" y="133945"/>
                </a:lnTo>
                <a:lnTo>
                  <a:pt x="71438" y="133945"/>
                </a:lnTo>
                <a:lnTo>
                  <a:pt x="107157" y="133945"/>
                </a:lnTo>
                <a:lnTo>
                  <a:pt x="133946" y="125015"/>
                </a:lnTo>
                <a:lnTo>
                  <a:pt x="169665" y="125015"/>
                </a:lnTo>
                <a:lnTo>
                  <a:pt x="205383" y="116086"/>
                </a:lnTo>
                <a:lnTo>
                  <a:pt x="232172" y="107156"/>
                </a:lnTo>
                <a:lnTo>
                  <a:pt x="267891" y="107156"/>
                </a:lnTo>
                <a:lnTo>
                  <a:pt x="303610" y="107156"/>
                </a:lnTo>
                <a:lnTo>
                  <a:pt x="339329" y="98226"/>
                </a:lnTo>
                <a:lnTo>
                  <a:pt x="375047" y="98226"/>
                </a:lnTo>
                <a:lnTo>
                  <a:pt x="419696" y="98226"/>
                </a:lnTo>
                <a:lnTo>
                  <a:pt x="473274" y="98226"/>
                </a:lnTo>
                <a:lnTo>
                  <a:pt x="526852" y="89296"/>
                </a:lnTo>
                <a:lnTo>
                  <a:pt x="589360" y="80367"/>
                </a:lnTo>
                <a:lnTo>
                  <a:pt x="660797" y="62508"/>
                </a:lnTo>
                <a:lnTo>
                  <a:pt x="723305" y="53578"/>
                </a:lnTo>
                <a:lnTo>
                  <a:pt x="785813" y="44648"/>
                </a:lnTo>
                <a:lnTo>
                  <a:pt x="848321" y="35719"/>
                </a:lnTo>
                <a:lnTo>
                  <a:pt x="910829" y="35719"/>
                </a:lnTo>
                <a:lnTo>
                  <a:pt x="964407" y="26789"/>
                </a:lnTo>
                <a:lnTo>
                  <a:pt x="1017985" y="26789"/>
                </a:lnTo>
                <a:lnTo>
                  <a:pt x="1071563" y="26789"/>
                </a:lnTo>
                <a:lnTo>
                  <a:pt x="1116211" y="35719"/>
                </a:lnTo>
                <a:lnTo>
                  <a:pt x="1169789" y="44648"/>
                </a:lnTo>
                <a:lnTo>
                  <a:pt x="1223368" y="44648"/>
                </a:lnTo>
                <a:lnTo>
                  <a:pt x="1276946" y="53578"/>
                </a:lnTo>
                <a:lnTo>
                  <a:pt x="1330524" y="53578"/>
                </a:lnTo>
                <a:lnTo>
                  <a:pt x="1393032" y="53578"/>
                </a:lnTo>
                <a:lnTo>
                  <a:pt x="1446610" y="44648"/>
                </a:lnTo>
                <a:lnTo>
                  <a:pt x="1509118" y="44648"/>
                </a:lnTo>
                <a:lnTo>
                  <a:pt x="1562696" y="44648"/>
                </a:lnTo>
                <a:lnTo>
                  <a:pt x="1616274" y="35719"/>
                </a:lnTo>
                <a:lnTo>
                  <a:pt x="1660922" y="35719"/>
                </a:lnTo>
                <a:lnTo>
                  <a:pt x="1714500" y="26789"/>
                </a:lnTo>
                <a:lnTo>
                  <a:pt x="1759149" y="35719"/>
                </a:lnTo>
                <a:lnTo>
                  <a:pt x="1803797" y="35719"/>
                </a:lnTo>
                <a:lnTo>
                  <a:pt x="1848446" y="35719"/>
                </a:lnTo>
                <a:lnTo>
                  <a:pt x="1893094" y="26789"/>
                </a:lnTo>
                <a:lnTo>
                  <a:pt x="1937743" y="26789"/>
                </a:lnTo>
                <a:lnTo>
                  <a:pt x="1973461" y="26789"/>
                </a:lnTo>
                <a:lnTo>
                  <a:pt x="2018110" y="17859"/>
                </a:lnTo>
                <a:lnTo>
                  <a:pt x="2062758" y="17859"/>
                </a:lnTo>
                <a:lnTo>
                  <a:pt x="2098477" y="8930"/>
                </a:lnTo>
                <a:lnTo>
                  <a:pt x="2143125" y="8930"/>
                </a:lnTo>
                <a:lnTo>
                  <a:pt x="2178844" y="0"/>
                </a:lnTo>
                <a:lnTo>
                  <a:pt x="2214563" y="0"/>
                </a:lnTo>
                <a:lnTo>
                  <a:pt x="2241352" y="0"/>
                </a:lnTo>
                <a:lnTo>
                  <a:pt x="2277071" y="0"/>
                </a:lnTo>
                <a:lnTo>
                  <a:pt x="2303860" y="0"/>
                </a:lnTo>
                <a:lnTo>
                  <a:pt x="2330649" y="8930"/>
                </a:lnTo>
                <a:lnTo>
                  <a:pt x="2357438" y="17859"/>
                </a:lnTo>
                <a:lnTo>
                  <a:pt x="2393157" y="17859"/>
                </a:lnTo>
                <a:lnTo>
                  <a:pt x="2419946" y="26789"/>
                </a:lnTo>
                <a:lnTo>
                  <a:pt x="2446735" y="35719"/>
                </a:lnTo>
                <a:lnTo>
                  <a:pt x="2482454" y="35719"/>
                </a:lnTo>
                <a:lnTo>
                  <a:pt x="2509243" y="44648"/>
                </a:lnTo>
                <a:lnTo>
                  <a:pt x="2536032" y="44648"/>
                </a:lnTo>
                <a:lnTo>
                  <a:pt x="2571750" y="44648"/>
                </a:lnTo>
                <a:lnTo>
                  <a:pt x="2598539" y="44648"/>
                </a:lnTo>
                <a:lnTo>
                  <a:pt x="2634258" y="44648"/>
                </a:lnTo>
                <a:lnTo>
                  <a:pt x="2661047" y="53578"/>
                </a:lnTo>
                <a:lnTo>
                  <a:pt x="2696766" y="53578"/>
                </a:lnTo>
                <a:lnTo>
                  <a:pt x="2732485" y="62508"/>
                </a:lnTo>
                <a:lnTo>
                  <a:pt x="2768204" y="62508"/>
                </a:lnTo>
                <a:lnTo>
                  <a:pt x="2803922" y="71438"/>
                </a:lnTo>
                <a:lnTo>
                  <a:pt x="2839641" y="71438"/>
                </a:lnTo>
                <a:lnTo>
                  <a:pt x="2884289" y="71438"/>
                </a:lnTo>
                <a:lnTo>
                  <a:pt x="2920008" y="71438"/>
                </a:lnTo>
                <a:lnTo>
                  <a:pt x="2955727" y="71438"/>
                </a:lnTo>
                <a:lnTo>
                  <a:pt x="3000375" y="62508"/>
                </a:lnTo>
                <a:lnTo>
                  <a:pt x="3045024" y="62508"/>
                </a:lnTo>
                <a:lnTo>
                  <a:pt x="3089672" y="53578"/>
                </a:lnTo>
                <a:lnTo>
                  <a:pt x="3134321" y="53578"/>
                </a:lnTo>
                <a:lnTo>
                  <a:pt x="3178969" y="53578"/>
                </a:lnTo>
                <a:lnTo>
                  <a:pt x="3223618" y="62508"/>
                </a:lnTo>
                <a:lnTo>
                  <a:pt x="3268266" y="62508"/>
                </a:lnTo>
                <a:lnTo>
                  <a:pt x="3303985" y="62508"/>
                </a:lnTo>
                <a:lnTo>
                  <a:pt x="3348633" y="71438"/>
                </a:lnTo>
                <a:lnTo>
                  <a:pt x="3393282" y="62508"/>
                </a:lnTo>
                <a:lnTo>
                  <a:pt x="3437930" y="62508"/>
                </a:lnTo>
                <a:lnTo>
                  <a:pt x="3491508" y="62508"/>
                </a:lnTo>
                <a:lnTo>
                  <a:pt x="3536157" y="62508"/>
                </a:lnTo>
                <a:lnTo>
                  <a:pt x="3580805" y="62508"/>
                </a:lnTo>
                <a:lnTo>
                  <a:pt x="3625454" y="53578"/>
                </a:lnTo>
                <a:lnTo>
                  <a:pt x="3670102" y="53578"/>
                </a:lnTo>
                <a:lnTo>
                  <a:pt x="3723680" y="53578"/>
                </a:lnTo>
                <a:lnTo>
                  <a:pt x="3768329" y="53578"/>
                </a:lnTo>
                <a:lnTo>
                  <a:pt x="3804047" y="62508"/>
                </a:lnTo>
                <a:lnTo>
                  <a:pt x="3848696" y="71438"/>
                </a:lnTo>
                <a:lnTo>
                  <a:pt x="384869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268141" y="2928937"/>
            <a:ext cx="410766" cy="169665"/>
          </a:xfrm>
          <a:custGeom>
            <a:avLst/>
            <a:gdLst/>
            <a:ahLst/>
            <a:cxnLst/>
            <a:rect l="0" t="0" r="0" b="0"/>
            <a:pathLst>
              <a:path w="410766" h="169665">
                <a:moveTo>
                  <a:pt x="0" y="17859"/>
                </a:moveTo>
                <a:lnTo>
                  <a:pt x="0" y="8930"/>
                </a:lnTo>
                <a:lnTo>
                  <a:pt x="0" y="8930"/>
                </a:lnTo>
                <a:lnTo>
                  <a:pt x="0" y="8930"/>
                </a:lnTo>
                <a:lnTo>
                  <a:pt x="0" y="0"/>
                </a:lnTo>
                <a:lnTo>
                  <a:pt x="0" y="0"/>
                </a:lnTo>
                <a:lnTo>
                  <a:pt x="0" y="8930"/>
                </a:lnTo>
                <a:lnTo>
                  <a:pt x="0" y="17859"/>
                </a:lnTo>
                <a:lnTo>
                  <a:pt x="0" y="35719"/>
                </a:lnTo>
                <a:lnTo>
                  <a:pt x="8929" y="53578"/>
                </a:lnTo>
                <a:lnTo>
                  <a:pt x="26789" y="71438"/>
                </a:lnTo>
                <a:lnTo>
                  <a:pt x="53578" y="89297"/>
                </a:lnTo>
                <a:lnTo>
                  <a:pt x="89297" y="98227"/>
                </a:lnTo>
                <a:lnTo>
                  <a:pt x="133945" y="116086"/>
                </a:lnTo>
                <a:lnTo>
                  <a:pt x="178593" y="125016"/>
                </a:lnTo>
                <a:lnTo>
                  <a:pt x="232172" y="142875"/>
                </a:lnTo>
                <a:lnTo>
                  <a:pt x="285750" y="151805"/>
                </a:lnTo>
                <a:lnTo>
                  <a:pt x="339328" y="160734"/>
                </a:lnTo>
                <a:lnTo>
                  <a:pt x="375047" y="169664"/>
                </a:lnTo>
                <a:lnTo>
                  <a:pt x="410765" y="169664"/>
                </a:lnTo>
                <a:lnTo>
                  <a:pt x="41076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187773" y="2911078"/>
            <a:ext cx="383978" cy="294680"/>
          </a:xfrm>
          <a:custGeom>
            <a:avLst/>
            <a:gdLst/>
            <a:ahLst/>
            <a:cxnLst/>
            <a:rect l="0" t="0" r="0" b="0"/>
            <a:pathLst>
              <a:path w="383978" h="294680">
                <a:moveTo>
                  <a:pt x="383977" y="0"/>
                </a:moveTo>
                <a:lnTo>
                  <a:pt x="375047" y="0"/>
                </a:lnTo>
                <a:lnTo>
                  <a:pt x="357188" y="8929"/>
                </a:lnTo>
                <a:lnTo>
                  <a:pt x="330399" y="26789"/>
                </a:lnTo>
                <a:lnTo>
                  <a:pt x="285750" y="53578"/>
                </a:lnTo>
                <a:lnTo>
                  <a:pt x="241102" y="98226"/>
                </a:lnTo>
                <a:lnTo>
                  <a:pt x="187524" y="160734"/>
                </a:lnTo>
                <a:lnTo>
                  <a:pt x="125016" y="214312"/>
                </a:lnTo>
                <a:lnTo>
                  <a:pt x="62508" y="267890"/>
                </a:lnTo>
                <a:lnTo>
                  <a:pt x="0" y="294679"/>
                </a:lnTo>
                <a:lnTo>
                  <a:pt x="0"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348508" y="3250406"/>
            <a:ext cx="348259" cy="205384"/>
          </a:xfrm>
          <a:custGeom>
            <a:avLst/>
            <a:gdLst/>
            <a:ahLst/>
            <a:cxnLst/>
            <a:rect l="0" t="0" r="0" b="0"/>
            <a:pathLst>
              <a:path w="348259" h="205384">
                <a:moveTo>
                  <a:pt x="0" y="0"/>
                </a:moveTo>
                <a:lnTo>
                  <a:pt x="0" y="0"/>
                </a:lnTo>
                <a:lnTo>
                  <a:pt x="8930" y="8930"/>
                </a:lnTo>
                <a:lnTo>
                  <a:pt x="8930" y="8930"/>
                </a:lnTo>
                <a:lnTo>
                  <a:pt x="26789" y="26789"/>
                </a:lnTo>
                <a:lnTo>
                  <a:pt x="44648" y="44648"/>
                </a:lnTo>
                <a:lnTo>
                  <a:pt x="71437" y="71437"/>
                </a:lnTo>
                <a:lnTo>
                  <a:pt x="98226" y="98226"/>
                </a:lnTo>
                <a:lnTo>
                  <a:pt x="133945" y="125015"/>
                </a:lnTo>
                <a:lnTo>
                  <a:pt x="178594" y="151805"/>
                </a:lnTo>
                <a:lnTo>
                  <a:pt x="223242" y="178594"/>
                </a:lnTo>
                <a:lnTo>
                  <a:pt x="267890" y="196453"/>
                </a:lnTo>
                <a:lnTo>
                  <a:pt x="303609" y="205383"/>
                </a:lnTo>
                <a:lnTo>
                  <a:pt x="348258" y="205383"/>
                </a:lnTo>
                <a:lnTo>
                  <a:pt x="34825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250281" y="3286125"/>
            <a:ext cx="348259" cy="214313"/>
          </a:xfrm>
          <a:custGeom>
            <a:avLst/>
            <a:gdLst/>
            <a:ahLst/>
            <a:cxnLst/>
            <a:rect l="0" t="0" r="0" b="0"/>
            <a:pathLst>
              <a:path w="348259" h="214313">
                <a:moveTo>
                  <a:pt x="348258" y="0"/>
                </a:moveTo>
                <a:lnTo>
                  <a:pt x="321469" y="8929"/>
                </a:lnTo>
                <a:lnTo>
                  <a:pt x="267891" y="35718"/>
                </a:lnTo>
                <a:lnTo>
                  <a:pt x="196453" y="89296"/>
                </a:lnTo>
                <a:lnTo>
                  <a:pt x="98227" y="151804"/>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366367" y="3750468"/>
            <a:ext cx="98228" cy="2125267"/>
          </a:xfrm>
          <a:custGeom>
            <a:avLst/>
            <a:gdLst/>
            <a:ahLst/>
            <a:cxnLst/>
            <a:rect l="0" t="0" r="0" b="0"/>
            <a:pathLst>
              <a:path w="98228" h="2125267">
                <a:moveTo>
                  <a:pt x="17860" y="0"/>
                </a:moveTo>
                <a:lnTo>
                  <a:pt x="17860" y="0"/>
                </a:lnTo>
                <a:lnTo>
                  <a:pt x="17860" y="0"/>
                </a:lnTo>
                <a:lnTo>
                  <a:pt x="17860" y="8930"/>
                </a:lnTo>
                <a:lnTo>
                  <a:pt x="17860" y="8930"/>
                </a:lnTo>
                <a:lnTo>
                  <a:pt x="17860" y="17860"/>
                </a:lnTo>
                <a:lnTo>
                  <a:pt x="26789" y="26789"/>
                </a:lnTo>
                <a:lnTo>
                  <a:pt x="35719" y="35719"/>
                </a:lnTo>
                <a:lnTo>
                  <a:pt x="35719" y="53578"/>
                </a:lnTo>
                <a:lnTo>
                  <a:pt x="44649" y="62508"/>
                </a:lnTo>
                <a:lnTo>
                  <a:pt x="44649" y="80368"/>
                </a:lnTo>
                <a:lnTo>
                  <a:pt x="44649" y="98227"/>
                </a:lnTo>
                <a:lnTo>
                  <a:pt x="44649" y="125016"/>
                </a:lnTo>
                <a:lnTo>
                  <a:pt x="44649" y="151805"/>
                </a:lnTo>
                <a:lnTo>
                  <a:pt x="53578" y="187524"/>
                </a:lnTo>
                <a:lnTo>
                  <a:pt x="53578" y="232172"/>
                </a:lnTo>
                <a:lnTo>
                  <a:pt x="53578" y="285750"/>
                </a:lnTo>
                <a:lnTo>
                  <a:pt x="62508" y="339328"/>
                </a:lnTo>
                <a:lnTo>
                  <a:pt x="62508" y="392907"/>
                </a:lnTo>
                <a:lnTo>
                  <a:pt x="62508" y="446485"/>
                </a:lnTo>
                <a:lnTo>
                  <a:pt x="62508" y="491133"/>
                </a:lnTo>
                <a:lnTo>
                  <a:pt x="62508" y="535782"/>
                </a:lnTo>
                <a:lnTo>
                  <a:pt x="53578" y="589360"/>
                </a:lnTo>
                <a:lnTo>
                  <a:pt x="53578" y="625078"/>
                </a:lnTo>
                <a:lnTo>
                  <a:pt x="44649" y="678657"/>
                </a:lnTo>
                <a:lnTo>
                  <a:pt x="44649" y="723305"/>
                </a:lnTo>
                <a:lnTo>
                  <a:pt x="44649" y="767953"/>
                </a:lnTo>
                <a:lnTo>
                  <a:pt x="35719" y="821532"/>
                </a:lnTo>
                <a:lnTo>
                  <a:pt x="35719" y="875110"/>
                </a:lnTo>
                <a:lnTo>
                  <a:pt x="35719" y="919758"/>
                </a:lnTo>
                <a:lnTo>
                  <a:pt x="35719" y="964407"/>
                </a:lnTo>
                <a:lnTo>
                  <a:pt x="26789" y="1009055"/>
                </a:lnTo>
                <a:lnTo>
                  <a:pt x="26789" y="1053703"/>
                </a:lnTo>
                <a:lnTo>
                  <a:pt x="26789" y="1098352"/>
                </a:lnTo>
                <a:lnTo>
                  <a:pt x="17860" y="1134071"/>
                </a:lnTo>
                <a:lnTo>
                  <a:pt x="17860" y="1178720"/>
                </a:lnTo>
                <a:lnTo>
                  <a:pt x="17860" y="1232298"/>
                </a:lnTo>
                <a:lnTo>
                  <a:pt x="17860" y="1285876"/>
                </a:lnTo>
                <a:lnTo>
                  <a:pt x="17860" y="1339454"/>
                </a:lnTo>
                <a:lnTo>
                  <a:pt x="17860" y="1393032"/>
                </a:lnTo>
                <a:lnTo>
                  <a:pt x="17860" y="1437680"/>
                </a:lnTo>
                <a:lnTo>
                  <a:pt x="8930" y="1473399"/>
                </a:lnTo>
                <a:lnTo>
                  <a:pt x="8930" y="1518048"/>
                </a:lnTo>
                <a:lnTo>
                  <a:pt x="8930" y="1553766"/>
                </a:lnTo>
                <a:lnTo>
                  <a:pt x="0" y="1598415"/>
                </a:lnTo>
                <a:lnTo>
                  <a:pt x="8930" y="1643063"/>
                </a:lnTo>
                <a:lnTo>
                  <a:pt x="8930" y="1687712"/>
                </a:lnTo>
                <a:lnTo>
                  <a:pt x="17860" y="1732360"/>
                </a:lnTo>
                <a:lnTo>
                  <a:pt x="17860" y="1768079"/>
                </a:lnTo>
                <a:lnTo>
                  <a:pt x="17860" y="1803798"/>
                </a:lnTo>
                <a:lnTo>
                  <a:pt x="17860" y="1830586"/>
                </a:lnTo>
                <a:lnTo>
                  <a:pt x="26789" y="1857375"/>
                </a:lnTo>
                <a:lnTo>
                  <a:pt x="26789" y="1884164"/>
                </a:lnTo>
                <a:lnTo>
                  <a:pt x="26789" y="1902023"/>
                </a:lnTo>
                <a:lnTo>
                  <a:pt x="26789" y="1919883"/>
                </a:lnTo>
                <a:lnTo>
                  <a:pt x="35719" y="1937742"/>
                </a:lnTo>
                <a:lnTo>
                  <a:pt x="35719" y="1955602"/>
                </a:lnTo>
                <a:lnTo>
                  <a:pt x="44649" y="1982391"/>
                </a:lnTo>
                <a:lnTo>
                  <a:pt x="53578" y="2000250"/>
                </a:lnTo>
                <a:lnTo>
                  <a:pt x="53578" y="2027039"/>
                </a:lnTo>
                <a:lnTo>
                  <a:pt x="62508" y="2053828"/>
                </a:lnTo>
                <a:lnTo>
                  <a:pt x="71438" y="2071687"/>
                </a:lnTo>
                <a:lnTo>
                  <a:pt x="71438" y="2089547"/>
                </a:lnTo>
                <a:lnTo>
                  <a:pt x="80367" y="2098477"/>
                </a:lnTo>
                <a:lnTo>
                  <a:pt x="80367" y="2107406"/>
                </a:lnTo>
                <a:lnTo>
                  <a:pt x="89297" y="2107406"/>
                </a:lnTo>
                <a:lnTo>
                  <a:pt x="89297" y="2116336"/>
                </a:lnTo>
                <a:lnTo>
                  <a:pt x="89297" y="2116336"/>
                </a:lnTo>
                <a:lnTo>
                  <a:pt x="98227" y="2116336"/>
                </a:lnTo>
                <a:lnTo>
                  <a:pt x="98227" y="2116336"/>
                </a:lnTo>
                <a:lnTo>
                  <a:pt x="89297" y="2125266"/>
                </a:lnTo>
                <a:lnTo>
                  <a:pt x="89297" y="2125266"/>
                </a:lnTo>
                <a:lnTo>
                  <a:pt x="71438" y="2125266"/>
                </a:lnTo>
                <a:lnTo>
                  <a:pt x="53578" y="2116336"/>
                </a:lnTo>
                <a:lnTo>
                  <a:pt x="53578" y="21163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Homework Set #1</a:t>
            </a:r>
          </a:p>
        </p:txBody>
      </p:sp>
      <p:sp>
        <p:nvSpPr>
          <p:cNvPr id="892931" name="Rectangle 3"/>
          <p:cNvSpPr>
            <a:spLocks noGrp="1" noChangeArrowheads="1"/>
          </p:cNvSpPr>
          <p:nvPr>
            <p:ph type="body" idx="1"/>
          </p:nvPr>
        </p:nvSpPr>
        <p:spPr/>
        <p:txBody>
          <a:bodyPr/>
          <a:lstStyle/>
          <a:p>
            <a:pPr marL="457200" indent="-457200" eaLnBrk="1" hangingPunct="1">
              <a:defRPr/>
            </a:pPr>
            <a:r>
              <a:rPr lang="en-US" dirty="0" smtClean="0"/>
              <a:t>Due Friday  Sept 6 (</a:t>
            </a:r>
            <a:r>
              <a:rPr lang="en-US" dirty="0" err="1" smtClean="0"/>
              <a:t>Dropbox</a:t>
            </a:r>
            <a:r>
              <a:rPr lang="en-US" dirty="0" smtClean="0"/>
              <a:t> )</a:t>
            </a:r>
            <a:endParaRPr lang="en-US" dirty="0"/>
          </a:p>
          <a:p>
            <a:pPr marL="457200" indent="-457200" eaLnBrk="1" hangingPunct="1">
              <a:buFont typeface="Wingdings" panose="05000000000000000000" pitchFamily="2" charset="2"/>
              <a:buAutoNum type="arabicPeriod"/>
              <a:defRPr/>
            </a:pPr>
            <a:r>
              <a:rPr lang="en-US" dirty="0" smtClean="0"/>
              <a:t>1.5</a:t>
            </a:r>
          </a:p>
          <a:p>
            <a:pPr marL="457200" indent="-457200" eaLnBrk="1" hangingPunct="1">
              <a:buFont typeface="Wingdings" panose="05000000000000000000" pitchFamily="2" charset="2"/>
              <a:buAutoNum type="arabicPeriod"/>
              <a:defRPr/>
            </a:pPr>
            <a:r>
              <a:rPr lang="en-US" dirty="0" smtClean="0"/>
              <a:t>1.8 a-d  (Change 2015 throughout the question </a:t>
            </a:r>
            <a:r>
              <a:rPr lang="en-US" dirty="0" smtClean="0">
                <a:sym typeface="Wingdings" pitchFamily="2" charset="2"/>
              </a:rPr>
              <a:t> 2017)</a:t>
            </a:r>
            <a:endParaRPr lang="en-US" dirty="0"/>
          </a:p>
          <a:p>
            <a:pPr marL="457200" indent="-457200" eaLnBrk="1" hangingPunct="1">
              <a:buFont typeface="Wingdings" panose="05000000000000000000" pitchFamily="2" charset="2"/>
              <a:buAutoNum type="arabicPeriod"/>
              <a:defRPr/>
            </a:pPr>
            <a:r>
              <a:rPr lang="en-US" dirty="0" smtClean="0"/>
              <a:t>1.9</a:t>
            </a:r>
            <a:endParaRPr lang="en-US" dirty="0"/>
          </a:p>
          <a:p>
            <a:pPr marL="457200" indent="-457200" eaLnBrk="1" hangingPunct="1">
              <a:buFont typeface="Wingdings" panose="05000000000000000000" pitchFamily="2" charset="2"/>
              <a:buAutoNum type="arabicPeriod"/>
              <a:defRPr/>
            </a:pPr>
            <a:r>
              <a:rPr lang="en-US" dirty="0" smtClean="0"/>
              <a:t>1.18</a:t>
            </a:r>
          </a:p>
          <a:p>
            <a:pPr marL="0" indent="0" eaLnBrk="1" hangingPunct="1">
              <a:defRPr/>
            </a:pPr>
            <a:r>
              <a:rPr lang="en-US" dirty="0" smtClean="0">
                <a:hlinkClick r:id="rId2" tooltip="George K. Zipf"/>
              </a:rPr>
              <a:t>George </a:t>
            </a:r>
            <a:r>
              <a:rPr lang="en-US" dirty="0">
                <a:hlinkClick r:id="rId2" tooltip="George K. Zipf"/>
              </a:rPr>
              <a:t>K. </a:t>
            </a:r>
            <a:r>
              <a:rPr lang="en-US" dirty="0" err="1">
                <a:hlinkClick r:id="rId2" tooltip="George K. Zipf"/>
              </a:rPr>
              <a:t>Zipf</a:t>
            </a:r>
            <a:r>
              <a:rPr lang="en-US" dirty="0"/>
              <a:t> (1949) </a:t>
            </a:r>
            <a:r>
              <a:rPr lang="en-US" i="1" dirty="0"/>
              <a:t>Human Behavior and the Principle of Least Effort</a:t>
            </a:r>
            <a:r>
              <a:rPr lang="en-US" dirty="0"/>
              <a:t>. Addison-Wesley</a:t>
            </a:r>
            <a:endParaRPr lang="en-US" dirty="0" smtClean="0"/>
          </a:p>
          <a:p>
            <a:pPr marL="815975" lvl="1" indent="-457200" eaLnBrk="1" hangingPunct="1">
              <a:buFont typeface="Wingdings" panose="05000000000000000000" pitchFamily="2" charset="2"/>
              <a:buAutoNum type="alphaLcPeriod"/>
              <a:defRPr/>
            </a:pPr>
            <a:endParaRPr lang="en-US" dirty="0"/>
          </a:p>
        </p:txBody>
      </p:sp>
      <p:sp>
        <p:nvSpPr>
          <p:cNvPr id="2" name="Freeform 1"/>
          <p:cNvSpPr/>
          <p:nvPr/>
        </p:nvSpPr>
        <p:spPr bwMode="auto">
          <a:xfrm>
            <a:off x="1000125" y="1285875"/>
            <a:ext cx="3571876" cy="276821"/>
          </a:xfrm>
          <a:custGeom>
            <a:avLst/>
            <a:gdLst/>
            <a:ahLst/>
            <a:cxnLst/>
            <a:rect l="0" t="0" r="0" b="0"/>
            <a:pathLst>
              <a:path w="3571876" h="276821">
                <a:moveTo>
                  <a:pt x="3571875" y="17859"/>
                </a:moveTo>
                <a:lnTo>
                  <a:pt x="3571875" y="8930"/>
                </a:lnTo>
                <a:lnTo>
                  <a:pt x="3554016" y="8930"/>
                </a:lnTo>
                <a:lnTo>
                  <a:pt x="3527227" y="0"/>
                </a:lnTo>
                <a:lnTo>
                  <a:pt x="3473648" y="0"/>
                </a:lnTo>
                <a:lnTo>
                  <a:pt x="3402211" y="0"/>
                </a:lnTo>
                <a:lnTo>
                  <a:pt x="3295055" y="0"/>
                </a:lnTo>
                <a:lnTo>
                  <a:pt x="3161109" y="0"/>
                </a:lnTo>
                <a:lnTo>
                  <a:pt x="3000375" y="8930"/>
                </a:lnTo>
                <a:lnTo>
                  <a:pt x="2830711" y="8930"/>
                </a:lnTo>
                <a:lnTo>
                  <a:pt x="2634258" y="17859"/>
                </a:lnTo>
                <a:lnTo>
                  <a:pt x="2428875" y="26789"/>
                </a:lnTo>
                <a:lnTo>
                  <a:pt x="2196703" y="35719"/>
                </a:lnTo>
                <a:lnTo>
                  <a:pt x="1955602" y="44648"/>
                </a:lnTo>
                <a:lnTo>
                  <a:pt x="1696641" y="62508"/>
                </a:lnTo>
                <a:lnTo>
                  <a:pt x="1428750" y="80367"/>
                </a:lnTo>
                <a:lnTo>
                  <a:pt x="1160859" y="116086"/>
                </a:lnTo>
                <a:lnTo>
                  <a:pt x="884039" y="151804"/>
                </a:lnTo>
                <a:lnTo>
                  <a:pt x="625078" y="187523"/>
                </a:lnTo>
                <a:lnTo>
                  <a:pt x="383977" y="223242"/>
                </a:lnTo>
                <a:lnTo>
                  <a:pt x="178594" y="258961"/>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723305" y="1562695"/>
            <a:ext cx="53579" cy="17860"/>
          </a:xfrm>
          <a:custGeom>
            <a:avLst/>
            <a:gdLst/>
            <a:ahLst/>
            <a:cxnLst/>
            <a:rect l="0" t="0" r="0" b="0"/>
            <a:pathLst>
              <a:path w="53579" h="17860">
                <a:moveTo>
                  <a:pt x="53578" y="1785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268016" y="1250156"/>
            <a:ext cx="3375423" cy="437556"/>
          </a:xfrm>
          <a:custGeom>
            <a:avLst/>
            <a:gdLst/>
            <a:ahLst/>
            <a:cxnLst/>
            <a:rect l="0" t="0" r="0" b="0"/>
            <a:pathLst>
              <a:path w="3375423" h="437556">
                <a:moveTo>
                  <a:pt x="0" y="0"/>
                </a:moveTo>
                <a:lnTo>
                  <a:pt x="17859" y="0"/>
                </a:lnTo>
                <a:lnTo>
                  <a:pt x="71437" y="8930"/>
                </a:lnTo>
                <a:lnTo>
                  <a:pt x="151804" y="17860"/>
                </a:lnTo>
                <a:lnTo>
                  <a:pt x="258961" y="35719"/>
                </a:lnTo>
                <a:lnTo>
                  <a:pt x="401836" y="62508"/>
                </a:lnTo>
                <a:lnTo>
                  <a:pt x="562570" y="107157"/>
                </a:lnTo>
                <a:lnTo>
                  <a:pt x="741164" y="142875"/>
                </a:lnTo>
                <a:lnTo>
                  <a:pt x="946547" y="196453"/>
                </a:lnTo>
                <a:lnTo>
                  <a:pt x="1160859" y="241102"/>
                </a:lnTo>
                <a:lnTo>
                  <a:pt x="1401961" y="276820"/>
                </a:lnTo>
                <a:lnTo>
                  <a:pt x="1651992" y="312539"/>
                </a:lnTo>
                <a:lnTo>
                  <a:pt x="1910953" y="339328"/>
                </a:lnTo>
                <a:lnTo>
                  <a:pt x="2178843" y="357188"/>
                </a:lnTo>
                <a:lnTo>
                  <a:pt x="2437804" y="375047"/>
                </a:lnTo>
                <a:lnTo>
                  <a:pt x="2687836" y="392906"/>
                </a:lnTo>
                <a:lnTo>
                  <a:pt x="2902148" y="410766"/>
                </a:lnTo>
                <a:lnTo>
                  <a:pt x="3098601" y="428625"/>
                </a:lnTo>
                <a:lnTo>
                  <a:pt x="3250406" y="437555"/>
                </a:lnTo>
                <a:lnTo>
                  <a:pt x="3375422" y="437555"/>
                </a:lnTo>
                <a:lnTo>
                  <a:pt x="3375422"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482453" y="866180"/>
            <a:ext cx="3464720" cy="1009055"/>
          </a:xfrm>
          <a:custGeom>
            <a:avLst/>
            <a:gdLst/>
            <a:ahLst/>
            <a:cxnLst/>
            <a:rect l="0" t="0" r="0" b="0"/>
            <a:pathLst>
              <a:path w="3464720" h="1009055">
                <a:moveTo>
                  <a:pt x="2893219" y="276820"/>
                </a:moveTo>
                <a:lnTo>
                  <a:pt x="2884289" y="258961"/>
                </a:lnTo>
                <a:lnTo>
                  <a:pt x="2875360" y="241101"/>
                </a:lnTo>
                <a:lnTo>
                  <a:pt x="2848570" y="214312"/>
                </a:lnTo>
                <a:lnTo>
                  <a:pt x="2803922" y="178593"/>
                </a:lnTo>
                <a:lnTo>
                  <a:pt x="2732485" y="151804"/>
                </a:lnTo>
                <a:lnTo>
                  <a:pt x="2643188" y="125015"/>
                </a:lnTo>
                <a:lnTo>
                  <a:pt x="2536031" y="98226"/>
                </a:lnTo>
                <a:lnTo>
                  <a:pt x="2411016" y="71437"/>
                </a:lnTo>
                <a:lnTo>
                  <a:pt x="2268141" y="53578"/>
                </a:lnTo>
                <a:lnTo>
                  <a:pt x="2116336" y="35718"/>
                </a:lnTo>
                <a:lnTo>
                  <a:pt x="1946672" y="26789"/>
                </a:lnTo>
                <a:lnTo>
                  <a:pt x="1768078" y="26789"/>
                </a:lnTo>
                <a:lnTo>
                  <a:pt x="1580555" y="26789"/>
                </a:lnTo>
                <a:lnTo>
                  <a:pt x="1384102" y="44648"/>
                </a:lnTo>
                <a:lnTo>
                  <a:pt x="1196578" y="71437"/>
                </a:lnTo>
                <a:lnTo>
                  <a:pt x="1009055" y="116086"/>
                </a:lnTo>
                <a:lnTo>
                  <a:pt x="830461" y="169664"/>
                </a:lnTo>
                <a:lnTo>
                  <a:pt x="669727" y="241101"/>
                </a:lnTo>
                <a:lnTo>
                  <a:pt x="526852" y="330398"/>
                </a:lnTo>
                <a:lnTo>
                  <a:pt x="419695" y="419695"/>
                </a:lnTo>
                <a:lnTo>
                  <a:pt x="339328" y="517922"/>
                </a:lnTo>
                <a:lnTo>
                  <a:pt x="294680" y="607218"/>
                </a:lnTo>
                <a:lnTo>
                  <a:pt x="276820" y="705445"/>
                </a:lnTo>
                <a:lnTo>
                  <a:pt x="312539" y="785812"/>
                </a:lnTo>
                <a:lnTo>
                  <a:pt x="375047" y="857249"/>
                </a:lnTo>
                <a:lnTo>
                  <a:pt x="482203" y="910828"/>
                </a:lnTo>
                <a:lnTo>
                  <a:pt x="634008" y="955476"/>
                </a:lnTo>
                <a:lnTo>
                  <a:pt x="812602" y="982265"/>
                </a:lnTo>
                <a:lnTo>
                  <a:pt x="1026914" y="1000124"/>
                </a:lnTo>
                <a:lnTo>
                  <a:pt x="1268016" y="1009054"/>
                </a:lnTo>
                <a:lnTo>
                  <a:pt x="1526977" y="1000124"/>
                </a:lnTo>
                <a:lnTo>
                  <a:pt x="1794867" y="991195"/>
                </a:lnTo>
                <a:lnTo>
                  <a:pt x="2071688" y="973335"/>
                </a:lnTo>
                <a:lnTo>
                  <a:pt x="2330649" y="937617"/>
                </a:lnTo>
                <a:lnTo>
                  <a:pt x="2580680" y="901898"/>
                </a:lnTo>
                <a:lnTo>
                  <a:pt x="2812852" y="857249"/>
                </a:lnTo>
                <a:lnTo>
                  <a:pt x="3018235" y="803671"/>
                </a:lnTo>
                <a:lnTo>
                  <a:pt x="3178969" y="741164"/>
                </a:lnTo>
                <a:lnTo>
                  <a:pt x="3321844" y="669726"/>
                </a:lnTo>
                <a:lnTo>
                  <a:pt x="3411141" y="589359"/>
                </a:lnTo>
                <a:lnTo>
                  <a:pt x="3464719" y="508992"/>
                </a:lnTo>
                <a:lnTo>
                  <a:pt x="3455789" y="410765"/>
                </a:lnTo>
                <a:lnTo>
                  <a:pt x="3402211" y="321468"/>
                </a:lnTo>
                <a:lnTo>
                  <a:pt x="3277195" y="232171"/>
                </a:lnTo>
                <a:lnTo>
                  <a:pt x="3107531" y="151804"/>
                </a:lnTo>
                <a:lnTo>
                  <a:pt x="2866430" y="80367"/>
                </a:lnTo>
                <a:lnTo>
                  <a:pt x="2580680" y="35718"/>
                </a:lnTo>
                <a:lnTo>
                  <a:pt x="2241352" y="0"/>
                </a:lnTo>
                <a:lnTo>
                  <a:pt x="1857375" y="0"/>
                </a:lnTo>
                <a:lnTo>
                  <a:pt x="1446610" y="26789"/>
                </a:lnTo>
                <a:lnTo>
                  <a:pt x="1044774" y="89296"/>
                </a:lnTo>
                <a:lnTo>
                  <a:pt x="687586" y="169664"/>
                </a:lnTo>
                <a:lnTo>
                  <a:pt x="375047" y="276820"/>
                </a:lnTo>
                <a:lnTo>
                  <a:pt x="151805" y="383976"/>
                </a:lnTo>
                <a:lnTo>
                  <a:pt x="0" y="482203"/>
                </a:lnTo>
                <a:lnTo>
                  <a:pt x="0" y="48220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929313" y="776883"/>
            <a:ext cx="142876" cy="348259"/>
          </a:xfrm>
          <a:custGeom>
            <a:avLst/>
            <a:gdLst/>
            <a:ahLst/>
            <a:cxnLst/>
            <a:rect l="0" t="0" r="0" b="0"/>
            <a:pathLst>
              <a:path w="142876" h="348259">
                <a:moveTo>
                  <a:pt x="98226" y="8929"/>
                </a:moveTo>
                <a:lnTo>
                  <a:pt x="98226" y="8929"/>
                </a:lnTo>
                <a:lnTo>
                  <a:pt x="98226" y="0"/>
                </a:lnTo>
                <a:lnTo>
                  <a:pt x="98226" y="8929"/>
                </a:lnTo>
                <a:lnTo>
                  <a:pt x="98226" y="17859"/>
                </a:lnTo>
                <a:lnTo>
                  <a:pt x="107156" y="35718"/>
                </a:lnTo>
                <a:lnTo>
                  <a:pt x="116085" y="71437"/>
                </a:lnTo>
                <a:lnTo>
                  <a:pt x="125015" y="116086"/>
                </a:lnTo>
                <a:lnTo>
                  <a:pt x="125015" y="160734"/>
                </a:lnTo>
                <a:lnTo>
                  <a:pt x="133945" y="214312"/>
                </a:lnTo>
                <a:lnTo>
                  <a:pt x="142875" y="258961"/>
                </a:lnTo>
                <a:lnTo>
                  <a:pt x="142875" y="294679"/>
                </a:lnTo>
                <a:lnTo>
                  <a:pt x="142875" y="321468"/>
                </a:lnTo>
                <a:lnTo>
                  <a:pt x="142875" y="339328"/>
                </a:lnTo>
                <a:lnTo>
                  <a:pt x="133945" y="348258"/>
                </a:lnTo>
                <a:lnTo>
                  <a:pt x="125015" y="330398"/>
                </a:lnTo>
                <a:lnTo>
                  <a:pt x="107156" y="312539"/>
                </a:lnTo>
                <a:lnTo>
                  <a:pt x="80367" y="276820"/>
                </a:lnTo>
                <a:lnTo>
                  <a:pt x="44648" y="223242"/>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723930" y="607219"/>
            <a:ext cx="634009" cy="232173"/>
          </a:xfrm>
          <a:custGeom>
            <a:avLst/>
            <a:gdLst/>
            <a:ahLst/>
            <a:cxnLst/>
            <a:rect l="0" t="0" r="0" b="0"/>
            <a:pathLst>
              <a:path w="634009" h="232173">
                <a:moveTo>
                  <a:pt x="0" y="223242"/>
                </a:moveTo>
                <a:lnTo>
                  <a:pt x="0" y="223242"/>
                </a:lnTo>
                <a:lnTo>
                  <a:pt x="0" y="232172"/>
                </a:lnTo>
                <a:lnTo>
                  <a:pt x="8929" y="223242"/>
                </a:lnTo>
                <a:lnTo>
                  <a:pt x="44648" y="214312"/>
                </a:lnTo>
                <a:lnTo>
                  <a:pt x="107156" y="187523"/>
                </a:lnTo>
                <a:lnTo>
                  <a:pt x="187523" y="160734"/>
                </a:lnTo>
                <a:lnTo>
                  <a:pt x="285750" y="125015"/>
                </a:lnTo>
                <a:lnTo>
                  <a:pt x="383976" y="89297"/>
                </a:lnTo>
                <a:lnTo>
                  <a:pt x="491133" y="53578"/>
                </a:lnTo>
                <a:lnTo>
                  <a:pt x="571500" y="26789"/>
                </a:lnTo>
                <a:lnTo>
                  <a:pt x="634008" y="0"/>
                </a:lnTo>
                <a:lnTo>
                  <a:pt x="6340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179344" y="794742"/>
            <a:ext cx="303610" cy="330400"/>
          </a:xfrm>
          <a:custGeom>
            <a:avLst/>
            <a:gdLst/>
            <a:ahLst/>
            <a:cxnLst/>
            <a:rect l="0" t="0" r="0" b="0"/>
            <a:pathLst>
              <a:path w="303610" h="330400">
                <a:moveTo>
                  <a:pt x="0" y="80367"/>
                </a:moveTo>
                <a:lnTo>
                  <a:pt x="0" y="89297"/>
                </a:lnTo>
                <a:lnTo>
                  <a:pt x="0" y="107156"/>
                </a:lnTo>
                <a:lnTo>
                  <a:pt x="0" y="133945"/>
                </a:lnTo>
                <a:lnTo>
                  <a:pt x="8929" y="169664"/>
                </a:lnTo>
                <a:lnTo>
                  <a:pt x="17859" y="196453"/>
                </a:lnTo>
                <a:lnTo>
                  <a:pt x="26789" y="223242"/>
                </a:lnTo>
                <a:lnTo>
                  <a:pt x="44648" y="241102"/>
                </a:lnTo>
                <a:lnTo>
                  <a:pt x="53578" y="250031"/>
                </a:lnTo>
                <a:lnTo>
                  <a:pt x="71437" y="241102"/>
                </a:lnTo>
                <a:lnTo>
                  <a:pt x="89297" y="223242"/>
                </a:lnTo>
                <a:lnTo>
                  <a:pt x="98226" y="196453"/>
                </a:lnTo>
                <a:lnTo>
                  <a:pt x="116086" y="151805"/>
                </a:lnTo>
                <a:lnTo>
                  <a:pt x="133945" y="98227"/>
                </a:lnTo>
                <a:lnTo>
                  <a:pt x="142875" y="44649"/>
                </a:lnTo>
                <a:lnTo>
                  <a:pt x="151804" y="8930"/>
                </a:lnTo>
                <a:lnTo>
                  <a:pt x="160734" y="0"/>
                </a:lnTo>
                <a:lnTo>
                  <a:pt x="169664" y="26789"/>
                </a:lnTo>
                <a:lnTo>
                  <a:pt x="169664" y="62508"/>
                </a:lnTo>
                <a:lnTo>
                  <a:pt x="178594" y="125016"/>
                </a:lnTo>
                <a:lnTo>
                  <a:pt x="178594" y="187524"/>
                </a:lnTo>
                <a:lnTo>
                  <a:pt x="196453" y="250031"/>
                </a:lnTo>
                <a:lnTo>
                  <a:pt x="205383" y="294680"/>
                </a:lnTo>
                <a:lnTo>
                  <a:pt x="223242" y="321469"/>
                </a:lnTo>
                <a:lnTo>
                  <a:pt x="241101" y="330399"/>
                </a:lnTo>
                <a:lnTo>
                  <a:pt x="267890" y="321469"/>
                </a:lnTo>
                <a:lnTo>
                  <a:pt x="285750" y="294680"/>
                </a:lnTo>
                <a:lnTo>
                  <a:pt x="303609" y="241102"/>
                </a:lnTo>
                <a:lnTo>
                  <a:pt x="30360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429375" y="830461"/>
            <a:ext cx="312540" cy="241102"/>
          </a:xfrm>
          <a:custGeom>
            <a:avLst/>
            <a:gdLst/>
            <a:ahLst/>
            <a:cxnLst/>
            <a:rect l="0" t="0" r="0" b="0"/>
            <a:pathLst>
              <a:path w="312540" h="241102">
                <a:moveTo>
                  <a:pt x="26789" y="125015"/>
                </a:moveTo>
                <a:lnTo>
                  <a:pt x="26789" y="125015"/>
                </a:lnTo>
                <a:lnTo>
                  <a:pt x="26789" y="125015"/>
                </a:lnTo>
                <a:lnTo>
                  <a:pt x="35719" y="116086"/>
                </a:lnTo>
                <a:lnTo>
                  <a:pt x="62508" y="107156"/>
                </a:lnTo>
                <a:lnTo>
                  <a:pt x="89297" y="98226"/>
                </a:lnTo>
                <a:lnTo>
                  <a:pt x="125016" y="89297"/>
                </a:lnTo>
                <a:lnTo>
                  <a:pt x="160734" y="71437"/>
                </a:lnTo>
                <a:lnTo>
                  <a:pt x="187523" y="44648"/>
                </a:lnTo>
                <a:lnTo>
                  <a:pt x="214313" y="26789"/>
                </a:lnTo>
                <a:lnTo>
                  <a:pt x="214313" y="8930"/>
                </a:lnTo>
                <a:lnTo>
                  <a:pt x="196453" y="0"/>
                </a:lnTo>
                <a:lnTo>
                  <a:pt x="169664" y="0"/>
                </a:lnTo>
                <a:lnTo>
                  <a:pt x="133945" y="17859"/>
                </a:lnTo>
                <a:lnTo>
                  <a:pt x="89297" y="53578"/>
                </a:lnTo>
                <a:lnTo>
                  <a:pt x="44648" y="98226"/>
                </a:lnTo>
                <a:lnTo>
                  <a:pt x="17859" y="133945"/>
                </a:lnTo>
                <a:lnTo>
                  <a:pt x="0" y="178594"/>
                </a:lnTo>
                <a:lnTo>
                  <a:pt x="8930" y="214312"/>
                </a:lnTo>
                <a:lnTo>
                  <a:pt x="26789" y="232172"/>
                </a:lnTo>
                <a:lnTo>
                  <a:pt x="62508" y="241101"/>
                </a:lnTo>
                <a:lnTo>
                  <a:pt x="116086" y="241101"/>
                </a:lnTo>
                <a:lnTo>
                  <a:pt x="169664" y="223242"/>
                </a:lnTo>
                <a:lnTo>
                  <a:pt x="223242" y="205383"/>
                </a:lnTo>
                <a:lnTo>
                  <a:pt x="267891" y="169664"/>
                </a:lnTo>
                <a:lnTo>
                  <a:pt x="312539" y="125015"/>
                </a:lnTo>
                <a:lnTo>
                  <a:pt x="31253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724055" y="776883"/>
            <a:ext cx="142876" cy="223243"/>
          </a:xfrm>
          <a:custGeom>
            <a:avLst/>
            <a:gdLst/>
            <a:ahLst/>
            <a:cxnLst/>
            <a:rect l="0" t="0" r="0" b="0"/>
            <a:pathLst>
              <a:path w="142876" h="223243">
                <a:moveTo>
                  <a:pt x="116086" y="0"/>
                </a:moveTo>
                <a:lnTo>
                  <a:pt x="107156" y="0"/>
                </a:lnTo>
                <a:lnTo>
                  <a:pt x="98226" y="0"/>
                </a:lnTo>
                <a:lnTo>
                  <a:pt x="89297" y="8929"/>
                </a:lnTo>
                <a:lnTo>
                  <a:pt x="80367" y="17859"/>
                </a:lnTo>
                <a:lnTo>
                  <a:pt x="71437" y="26789"/>
                </a:lnTo>
                <a:lnTo>
                  <a:pt x="62508" y="35718"/>
                </a:lnTo>
                <a:lnTo>
                  <a:pt x="62508" y="44648"/>
                </a:lnTo>
                <a:lnTo>
                  <a:pt x="62508" y="62508"/>
                </a:lnTo>
                <a:lnTo>
                  <a:pt x="71437" y="71437"/>
                </a:lnTo>
                <a:lnTo>
                  <a:pt x="89297" y="89297"/>
                </a:lnTo>
                <a:lnTo>
                  <a:pt x="107156" y="107156"/>
                </a:lnTo>
                <a:lnTo>
                  <a:pt x="125015" y="133945"/>
                </a:lnTo>
                <a:lnTo>
                  <a:pt x="142875" y="160734"/>
                </a:lnTo>
                <a:lnTo>
                  <a:pt x="142875" y="178593"/>
                </a:lnTo>
                <a:lnTo>
                  <a:pt x="133945" y="196453"/>
                </a:lnTo>
                <a:lnTo>
                  <a:pt x="107156" y="214312"/>
                </a:lnTo>
                <a:lnTo>
                  <a:pt x="80367" y="223242"/>
                </a:lnTo>
                <a:lnTo>
                  <a:pt x="44648" y="223242"/>
                </a:lnTo>
                <a:lnTo>
                  <a:pt x="17859" y="214312"/>
                </a:lnTo>
                <a:lnTo>
                  <a:pt x="0" y="196453"/>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956227" y="446484"/>
            <a:ext cx="383977" cy="553642"/>
          </a:xfrm>
          <a:custGeom>
            <a:avLst/>
            <a:gdLst/>
            <a:ahLst/>
            <a:cxnLst/>
            <a:rect l="0" t="0" r="0" b="0"/>
            <a:pathLst>
              <a:path w="383977" h="553642">
                <a:moveTo>
                  <a:pt x="142875" y="357188"/>
                </a:moveTo>
                <a:lnTo>
                  <a:pt x="142875" y="339328"/>
                </a:lnTo>
                <a:lnTo>
                  <a:pt x="133945" y="321469"/>
                </a:lnTo>
                <a:lnTo>
                  <a:pt x="125015" y="294680"/>
                </a:lnTo>
                <a:lnTo>
                  <a:pt x="107156" y="276821"/>
                </a:lnTo>
                <a:lnTo>
                  <a:pt x="89296" y="276821"/>
                </a:lnTo>
                <a:lnTo>
                  <a:pt x="62507" y="285750"/>
                </a:lnTo>
                <a:lnTo>
                  <a:pt x="35718" y="330399"/>
                </a:lnTo>
                <a:lnTo>
                  <a:pt x="17859" y="375047"/>
                </a:lnTo>
                <a:lnTo>
                  <a:pt x="8929" y="428625"/>
                </a:lnTo>
                <a:lnTo>
                  <a:pt x="0" y="473274"/>
                </a:lnTo>
                <a:lnTo>
                  <a:pt x="8929" y="517922"/>
                </a:lnTo>
                <a:lnTo>
                  <a:pt x="17859" y="535782"/>
                </a:lnTo>
                <a:lnTo>
                  <a:pt x="35718" y="553641"/>
                </a:lnTo>
                <a:lnTo>
                  <a:pt x="53578" y="544711"/>
                </a:lnTo>
                <a:lnTo>
                  <a:pt x="80367" y="535782"/>
                </a:lnTo>
                <a:lnTo>
                  <a:pt x="107156" y="508992"/>
                </a:lnTo>
                <a:lnTo>
                  <a:pt x="142875" y="455414"/>
                </a:lnTo>
                <a:lnTo>
                  <a:pt x="169664" y="392907"/>
                </a:lnTo>
                <a:lnTo>
                  <a:pt x="196453" y="312539"/>
                </a:lnTo>
                <a:lnTo>
                  <a:pt x="232171" y="223243"/>
                </a:lnTo>
                <a:lnTo>
                  <a:pt x="258961" y="133946"/>
                </a:lnTo>
                <a:lnTo>
                  <a:pt x="285750" y="71438"/>
                </a:lnTo>
                <a:lnTo>
                  <a:pt x="303609" y="26789"/>
                </a:lnTo>
                <a:lnTo>
                  <a:pt x="303609" y="8930"/>
                </a:lnTo>
                <a:lnTo>
                  <a:pt x="294679" y="0"/>
                </a:lnTo>
                <a:lnTo>
                  <a:pt x="276820" y="17860"/>
                </a:lnTo>
                <a:lnTo>
                  <a:pt x="250031" y="35719"/>
                </a:lnTo>
                <a:lnTo>
                  <a:pt x="214312" y="71438"/>
                </a:lnTo>
                <a:lnTo>
                  <a:pt x="196453" y="125016"/>
                </a:lnTo>
                <a:lnTo>
                  <a:pt x="178593" y="187524"/>
                </a:lnTo>
                <a:lnTo>
                  <a:pt x="169664" y="250032"/>
                </a:lnTo>
                <a:lnTo>
                  <a:pt x="178593" y="312539"/>
                </a:lnTo>
                <a:lnTo>
                  <a:pt x="196453" y="366117"/>
                </a:lnTo>
                <a:lnTo>
                  <a:pt x="232171" y="410766"/>
                </a:lnTo>
                <a:lnTo>
                  <a:pt x="258961" y="437555"/>
                </a:lnTo>
                <a:lnTo>
                  <a:pt x="294679" y="446485"/>
                </a:lnTo>
                <a:lnTo>
                  <a:pt x="321468" y="446485"/>
                </a:lnTo>
                <a:lnTo>
                  <a:pt x="357187" y="428625"/>
                </a:lnTo>
                <a:lnTo>
                  <a:pt x="383976" y="392907"/>
                </a:lnTo>
                <a:lnTo>
                  <a:pt x="383976"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295555" y="705445"/>
            <a:ext cx="321469" cy="526853"/>
          </a:xfrm>
          <a:custGeom>
            <a:avLst/>
            <a:gdLst/>
            <a:ahLst/>
            <a:cxnLst/>
            <a:rect l="0" t="0" r="0" b="0"/>
            <a:pathLst>
              <a:path w="321469" h="526853">
                <a:moveTo>
                  <a:pt x="98226" y="26789"/>
                </a:moveTo>
                <a:lnTo>
                  <a:pt x="98226" y="17860"/>
                </a:lnTo>
                <a:lnTo>
                  <a:pt x="98226" y="17860"/>
                </a:lnTo>
                <a:lnTo>
                  <a:pt x="89297" y="17860"/>
                </a:lnTo>
                <a:lnTo>
                  <a:pt x="80367" y="17860"/>
                </a:lnTo>
                <a:lnTo>
                  <a:pt x="62508" y="35719"/>
                </a:lnTo>
                <a:lnTo>
                  <a:pt x="44648" y="62508"/>
                </a:lnTo>
                <a:lnTo>
                  <a:pt x="26789" y="98227"/>
                </a:lnTo>
                <a:lnTo>
                  <a:pt x="17859" y="125016"/>
                </a:lnTo>
                <a:lnTo>
                  <a:pt x="0" y="160735"/>
                </a:lnTo>
                <a:lnTo>
                  <a:pt x="0" y="178594"/>
                </a:lnTo>
                <a:lnTo>
                  <a:pt x="0" y="196453"/>
                </a:lnTo>
                <a:lnTo>
                  <a:pt x="0" y="196453"/>
                </a:lnTo>
                <a:lnTo>
                  <a:pt x="17859" y="187524"/>
                </a:lnTo>
                <a:lnTo>
                  <a:pt x="35718" y="169664"/>
                </a:lnTo>
                <a:lnTo>
                  <a:pt x="62508" y="142875"/>
                </a:lnTo>
                <a:lnTo>
                  <a:pt x="89297" y="116086"/>
                </a:lnTo>
                <a:lnTo>
                  <a:pt x="116086" y="80367"/>
                </a:lnTo>
                <a:lnTo>
                  <a:pt x="142875" y="44649"/>
                </a:lnTo>
                <a:lnTo>
                  <a:pt x="160734" y="26789"/>
                </a:lnTo>
                <a:lnTo>
                  <a:pt x="160734" y="26789"/>
                </a:lnTo>
                <a:lnTo>
                  <a:pt x="151804" y="44649"/>
                </a:lnTo>
                <a:lnTo>
                  <a:pt x="133945" y="71438"/>
                </a:lnTo>
                <a:lnTo>
                  <a:pt x="116086" y="107156"/>
                </a:lnTo>
                <a:lnTo>
                  <a:pt x="98226" y="142875"/>
                </a:lnTo>
                <a:lnTo>
                  <a:pt x="80367" y="169664"/>
                </a:lnTo>
                <a:lnTo>
                  <a:pt x="71437" y="187524"/>
                </a:lnTo>
                <a:lnTo>
                  <a:pt x="71437" y="196453"/>
                </a:lnTo>
                <a:lnTo>
                  <a:pt x="80367" y="205383"/>
                </a:lnTo>
                <a:lnTo>
                  <a:pt x="98226" y="196453"/>
                </a:lnTo>
                <a:lnTo>
                  <a:pt x="116086" y="169664"/>
                </a:lnTo>
                <a:lnTo>
                  <a:pt x="142875" y="142875"/>
                </a:lnTo>
                <a:lnTo>
                  <a:pt x="178593" y="98227"/>
                </a:lnTo>
                <a:lnTo>
                  <a:pt x="214312" y="53578"/>
                </a:lnTo>
                <a:lnTo>
                  <a:pt x="232172" y="17860"/>
                </a:lnTo>
                <a:lnTo>
                  <a:pt x="250031" y="0"/>
                </a:lnTo>
                <a:lnTo>
                  <a:pt x="250031" y="0"/>
                </a:lnTo>
                <a:lnTo>
                  <a:pt x="250031" y="17860"/>
                </a:lnTo>
                <a:lnTo>
                  <a:pt x="232172" y="44649"/>
                </a:lnTo>
                <a:lnTo>
                  <a:pt x="214312" y="80367"/>
                </a:lnTo>
                <a:lnTo>
                  <a:pt x="196453" y="107156"/>
                </a:lnTo>
                <a:lnTo>
                  <a:pt x="187523" y="125016"/>
                </a:lnTo>
                <a:lnTo>
                  <a:pt x="187523" y="133946"/>
                </a:lnTo>
                <a:lnTo>
                  <a:pt x="196453" y="133946"/>
                </a:lnTo>
                <a:lnTo>
                  <a:pt x="214312" y="116086"/>
                </a:lnTo>
                <a:lnTo>
                  <a:pt x="232172" y="98227"/>
                </a:lnTo>
                <a:lnTo>
                  <a:pt x="258961" y="62508"/>
                </a:lnTo>
                <a:lnTo>
                  <a:pt x="294679" y="26789"/>
                </a:lnTo>
                <a:lnTo>
                  <a:pt x="312539" y="0"/>
                </a:lnTo>
                <a:lnTo>
                  <a:pt x="321468" y="0"/>
                </a:lnTo>
                <a:lnTo>
                  <a:pt x="321468" y="8930"/>
                </a:lnTo>
                <a:lnTo>
                  <a:pt x="303609" y="53578"/>
                </a:lnTo>
                <a:lnTo>
                  <a:pt x="276820" y="107156"/>
                </a:lnTo>
                <a:lnTo>
                  <a:pt x="258961" y="178594"/>
                </a:lnTo>
                <a:lnTo>
                  <a:pt x="250031" y="250031"/>
                </a:lnTo>
                <a:lnTo>
                  <a:pt x="241101" y="330399"/>
                </a:lnTo>
                <a:lnTo>
                  <a:pt x="241101" y="401836"/>
                </a:lnTo>
                <a:lnTo>
                  <a:pt x="241101" y="455414"/>
                </a:lnTo>
                <a:lnTo>
                  <a:pt x="241101" y="500063"/>
                </a:lnTo>
                <a:lnTo>
                  <a:pt x="241101" y="517922"/>
                </a:lnTo>
                <a:lnTo>
                  <a:pt x="241101" y="526852"/>
                </a:lnTo>
                <a:lnTo>
                  <a:pt x="223242" y="517922"/>
                </a:lnTo>
                <a:lnTo>
                  <a:pt x="223242" y="51792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232922" y="1303734"/>
            <a:ext cx="294681" cy="437556"/>
          </a:xfrm>
          <a:custGeom>
            <a:avLst/>
            <a:gdLst/>
            <a:ahLst/>
            <a:cxnLst/>
            <a:rect l="0" t="0" r="0" b="0"/>
            <a:pathLst>
              <a:path w="294681" h="437556">
                <a:moveTo>
                  <a:pt x="0" y="0"/>
                </a:moveTo>
                <a:lnTo>
                  <a:pt x="0" y="8930"/>
                </a:lnTo>
                <a:lnTo>
                  <a:pt x="0" y="35719"/>
                </a:lnTo>
                <a:lnTo>
                  <a:pt x="8930" y="89297"/>
                </a:lnTo>
                <a:lnTo>
                  <a:pt x="17859" y="142875"/>
                </a:lnTo>
                <a:lnTo>
                  <a:pt x="26789" y="214313"/>
                </a:lnTo>
                <a:lnTo>
                  <a:pt x="26789" y="276820"/>
                </a:lnTo>
                <a:lnTo>
                  <a:pt x="35719" y="330399"/>
                </a:lnTo>
                <a:lnTo>
                  <a:pt x="35719" y="375047"/>
                </a:lnTo>
                <a:lnTo>
                  <a:pt x="35719" y="401836"/>
                </a:lnTo>
                <a:lnTo>
                  <a:pt x="35719" y="410766"/>
                </a:lnTo>
                <a:lnTo>
                  <a:pt x="35719" y="410766"/>
                </a:lnTo>
                <a:lnTo>
                  <a:pt x="44648" y="383977"/>
                </a:lnTo>
                <a:lnTo>
                  <a:pt x="62508" y="339328"/>
                </a:lnTo>
                <a:lnTo>
                  <a:pt x="71437" y="285750"/>
                </a:lnTo>
                <a:lnTo>
                  <a:pt x="98226" y="223242"/>
                </a:lnTo>
                <a:lnTo>
                  <a:pt x="116086" y="178594"/>
                </a:lnTo>
                <a:lnTo>
                  <a:pt x="142875" y="151805"/>
                </a:lnTo>
                <a:lnTo>
                  <a:pt x="169664" y="151805"/>
                </a:lnTo>
                <a:lnTo>
                  <a:pt x="205383" y="178594"/>
                </a:lnTo>
                <a:lnTo>
                  <a:pt x="232172" y="232172"/>
                </a:lnTo>
                <a:lnTo>
                  <a:pt x="258961" y="285750"/>
                </a:lnTo>
                <a:lnTo>
                  <a:pt x="276820" y="339328"/>
                </a:lnTo>
                <a:lnTo>
                  <a:pt x="285750" y="383977"/>
                </a:lnTo>
                <a:lnTo>
                  <a:pt x="285750" y="419695"/>
                </a:lnTo>
                <a:lnTo>
                  <a:pt x="285750" y="437555"/>
                </a:lnTo>
                <a:lnTo>
                  <a:pt x="285750" y="437555"/>
                </a:lnTo>
                <a:lnTo>
                  <a:pt x="294680" y="419695"/>
                </a:lnTo>
                <a:lnTo>
                  <a:pt x="294680"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616898" y="1535906"/>
            <a:ext cx="26791" cy="107157"/>
          </a:xfrm>
          <a:custGeom>
            <a:avLst/>
            <a:gdLst/>
            <a:ahLst/>
            <a:cxnLst/>
            <a:rect l="0" t="0" r="0" b="0"/>
            <a:pathLst>
              <a:path w="26791" h="107157">
                <a:moveTo>
                  <a:pt x="17860" y="0"/>
                </a:moveTo>
                <a:lnTo>
                  <a:pt x="17860" y="8930"/>
                </a:lnTo>
                <a:lnTo>
                  <a:pt x="17860" y="26789"/>
                </a:lnTo>
                <a:lnTo>
                  <a:pt x="8930" y="53578"/>
                </a:lnTo>
                <a:lnTo>
                  <a:pt x="0" y="80367"/>
                </a:lnTo>
                <a:lnTo>
                  <a:pt x="0" y="89297"/>
                </a:lnTo>
                <a:lnTo>
                  <a:pt x="0" y="107156"/>
                </a:lnTo>
                <a:lnTo>
                  <a:pt x="8930" y="107156"/>
                </a:lnTo>
                <a:lnTo>
                  <a:pt x="8930" y="107156"/>
                </a:lnTo>
                <a:lnTo>
                  <a:pt x="26790" y="98227"/>
                </a:lnTo>
                <a:lnTo>
                  <a:pt x="2679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500813" y="1285875"/>
            <a:ext cx="53579" cy="17860"/>
          </a:xfrm>
          <a:custGeom>
            <a:avLst/>
            <a:gdLst/>
            <a:ahLst/>
            <a:cxnLst/>
            <a:rect l="0" t="0" r="0" b="0"/>
            <a:pathLst>
              <a:path w="53579" h="17860">
                <a:moveTo>
                  <a:pt x="53578" y="17859"/>
                </a:moveTo>
                <a:lnTo>
                  <a:pt x="44648" y="17859"/>
                </a:lnTo>
                <a:lnTo>
                  <a:pt x="26789" y="8930"/>
                </a:lnTo>
                <a:lnTo>
                  <a:pt x="17859" y="0"/>
                </a:lnTo>
                <a:lnTo>
                  <a:pt x="8929" y="0"/>
                </a:lnTo>
                <a:lnTo>
                  <a:pt x="0" y="0"/>
                </a:lnTo>
                <a:lnTo>
                  <a:pt x="8929" y="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688336" y="1419820"/>
            <a:ext cx="151806" cy="437556"/>
          </a:xfrm>
          <a:custGeom>
            <a:avLst/>
            <a:gdLst/>
            <a:ahLst/>
            <a:cxnLst/>
            <a:rect l="0" t="0" r="0" b="0"/>
            <a:pathLst>
              <a:path w="151806" h="437556">
                <a:moveTo>
                  <a:pt x="89297" y="44649"/>
                </a:moveTo>
                <a:lnTo>
                  <a:pt x="80367" y="35719"/>
                </a:lnTo>
                <a:lnTo>
                  <a:pt x="80367" y="26789"/>
                </a:lnTo>
                <a:lnTo>
                  <a:pt x="71437" y="17859"/>
                </a:lnTo>
                <a:lnTo>
                  <a:pt x="71437" y="8930"/>
                </a:lnTo>
                <a:lnTo>
                  <a:pt x="62508" y="0"/>
                </a:lnTo>
                <a:lnTo>
                  <a:pt x="62508" y="8930"/>
                </a:lnTo>
                <a:lnTo>
                  <a:pt x="44648" y="26789"/>
                </a:lnTo>
                <a:lnTo>
                  <a:pt x="35719" y="53578"/>
                </a:lnTo>
                <a:lnTo>
                  <a:pt x="35719" y="89297"/>
                </a:lnTo>
                <a:lnTo>
                  <a:pt x="26789" y="125016"/>
                </a:lnTo>
                <a:lnTo>
                  <a:pt x="35719" y="160734"/>
                </a:lnTo>
                <a:lnTo>
                  <a:pt x="44648" y="187524"/>
                </a:lnTo>
                <a:lnTo>
                  <a:pt x="53578" y="196453"/>
                </a:lnTo>
                <a:lnTo>
                  <a:pt x="71437" y="196453"/>
                </a:lnTo>
                <a:lnTo>
                  <a:pt x="89297" y="187524"/>
                </a:lnTo>
                <a:lnTo>
                  <a:pt x="107156" y="178594"/>
                </a:lnTo>
                <a:lnTo>
                  <a:pt x="125016" y="160734"/>
                </a:lnTo>
                <a:lnTo>
                  <a:pt x="142875" y="151805"/>
                </a:lnTo>
                <a:lnTo>
                  <a:pt x="151805" y="160734"/>
                </a:lnTo>
                <a:lnTo>
                  <a:pt x="151805" y="178594"/>
                </a:lnTo>
                <a:lnTo>
                  <a:pt x="151805" y="214313"/>
                </a:lnTo>
                <a:lnTo>
                  <a:pt x="142875" y="250031"/>
                </a:lnTo>
                <a:lnTo>
                  <a:pt x="125016" y="294680"/>
                </a:lnTo>
                <a:lnTo>
                  <a:pt x="116086" y="339328"/>
                </a:lnTo>
                <a:lnTo>
                  <a:pt x="89297" y="375047"/>
                </a:lnTo>
                <a:lnTo>
                  <a:pt x="71437" y="410766"/>
                </a:lnTo>
                <a:lnTo>
                  <a:pt x="44648" y="428625"/>
                </a:lnTo>
                <a:lnTo>
                  <a:pt x="17859" y="437555"/>
                </a:lnTo>
                <a:lnTo>
                  <a:pt x="0" y="437555"/>
                </a:lnTo>
                <a:lnTo>
                  <a:pt x="0"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893719" y="1178719"/>
            <a:ext cx="232173" cy="455415"/>
          </a:xfrm>
          <a:custGeom>
            <a:avLst/>
            <a:gdLst/>
            <a:ahLst/>
            <a:cxnLst/>
            <a:rect l="0" t="0" r="0" b="0"/>
            <a:pathLst>
              <a:path w="232173" h="455415">
                <a:moveTo>
                  <a:pt x="0" y="0"/>
                </a:moveTo>
                <a:lnTo>
                  <a:pt x="0" y="0"/>
                </a:lnTo>
                <a:lnTo>
                  <a:pt x="0" y="17859"/>
                </a:lnTo>
                <a:lnTo>
                  <a:pt x="8929" y="44648"/>
                </a:lnTo>
                <a:lnTo>
                  <a:pt x="17859" y="98226"/>
                </a:lnTo>
                <a:lnTo>
                  <a:pt x="17859" y="169664"/>
                </a:lnTo>
                <a:lnTo>
                  <a:pt x="17859" y="241101"/>
                </a:lnTo>
                <a:lnTo>
                  <a:pt x="17859" y="312539"/>
                </a:lnTo>
                <a:lnTo>
                  <a:pt x="17859" y="366117"/>
                </a:lnTo>
                <a:lnTo>
                  <a:pt x="17859" y="410765"/>
                </a:lnTo>
                <a:lnTo>
                  <a:pt x="17859" y="437554"/>
                </a:lnTo>
                <a:lnTo>
                  <a:pt x="17859" y="455414"/>
                </a:lnTo>
                <a:lnTo>
                  <a:pt x="26789" y="446484"/>
                </a:lnTo>
                <a:lnTo>
                  <a:pt x="44648" y="419695"/>
                </a:lnTo>
                <a:lnTo>
                  <a:pt x="71437" y="375046"/>
                </a:lnTo>
                <a:lnTo>
                  <a:pt x="89297" y="321468"/>
                </a:lnTo>
                <a:lnTo>
                  <a:pt x="116086" y="267890"/>
                </a:lnTo>
                <a:lnTo>
                  <a:pt x="133945" y="241101"/>
                </a:lnTo>
                <a:lnTo>
                  <a:pt x="151804" y="232171"/>
                </a:lnTo>
                <a:lnTo>
                  <a:pt x="160734" y="258960"/>
                </a:lnTo>
                <a:lnTo>
                  <a:pt x="178594" y="303609"/>
                </a:lnTo>
                <a:lnTo>
                  <a:pt x="178594" y="348257"/>
                </a:lnTo>
                <a:lnTo>
                  <a:pt x="178594" y="392906"/>
                </a:lnTo>
                <a:lnTo>
                  <a:pt x="178594" y="428625"/>
                </a:lnTo>
                <a:lnTo>
                  <a:pt x="178594" y="446484"/>
                </a:lnTo>
                <a:lnTo>
                  <a:pt x="187523" y="455414"/>
                </a:lnTo>
                <a:lnTo>
                  <a:pt x="187523" y="446484"/>
                </a:lnTo>
                <a:lnTo>
                  <a:pt x="196453" y="419695"/>
                </a:lnTo>
                <a:lnTo>
                  <a:pt x="214312" y="375046"/>
                </a:lnTo>
                <a:lnTo>
                  <a:pt x="232172" y="303609"/>
                </a:lnTo>
                <a:lnTo>
                  <a:pt x="232172"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161609" y="1053703"/>
            <a:ext cx="223244" cy="491134"/>
          </a:xfrm>
          <a:custGeom>
            <a:avLst/>
            <a:gdLst/>
            <a:ahLst/>
            <a:cxnLst/>
            <a:rect l="0" t="0" r="0" b="0"/>
            <a:pathLst>
              <a:path w="223244" h="491134">
                <a:moveTo>
                  <a:pt x="26789" y="0"/>
                </a:moveTo>
                <a:lnTo>
                  <a:pt x="17860" y="8930"/>
                </a:lnTo>
                <a:lnTo>
                  <a:pt x="17860" y="26789"/>
                </a:lnTo>
                <a:lnTo>
                  <a:pt x="8930" y="62508"/>
                </a:lnTo>
                <a:lnTo>
                  <a:pt x="0" y="107156"/>
                </a:lnTo>
                <a:lnTo>
                  <a:pt x="8930" y="169664"/>
                </a:lnTo>
                <a:lnTo>
                  <a:pt x="8930" y="241102"/>
                </a:lnTo>
                <a:lnTo>
                  <a:pt x="17860" y="312539"/>
                </a:lnTo>
                <a:lnTo>
                  <a:pt x="35719" y="375047"/>
                </a:lnTo>
                <a:lnTo>
                  <a:pt x="53579" y="419695"/>
                </a:lnTo>
                <a:lnTo>
                  <a:pt x="80368" y="455414"/>
                </a:lnTo>
                <a:lnTo>
                  <a:pt x="116086" y="482203"/>
                </a:lnTo>
                <a:lnTo>
                  <a:pt x="151805" y="491133"/>
                </a:lnTo>
                <a:lnTo>
                  <a:pt x="187524" y="482203"/>
                </a:lnTo>
                <a:lnTo>
                  <a:pt x="214313" y="464344"/>
                </a:lnTo>
                <a:lnTo>
                  <a:pt x="223243" y="437555"/>
                </a:lnTo>
                <a:lnTo>
                  <a:pt x="223243"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920508" y="1178719"/>
            <a:ext cx="419696" cy="62509"/>
          </a:xfrm>
          <a:custGeom>
            <a:avLst/>
            <a:gdLst/>
            <a:ahLst/>
            <a:cxnLst/>
            <a:rect l="0" t="0" r="0" b="0"/>
            <a:pathLst>
              <a:path w="419696" h="62509">
                <a:moveTo>
                  <a:pt x="0" y="53578"/>
                </a:moveTo>
                <a:lnTo>
                  <a:pt x="8930" y="62508"/>
                </a:lnTo>
                <a:lnTo>
                  <a:pt x="26789" y="62508"/>
                </a:lnTo>
                <a:lnTo>
                  <a:pt x="71437" y="62508"/>
                </a:lnTo>
                <a:lnTo>
                  <a:pt x="133945" y="53578"/>
                </a:lnTo>
                <a:lnTo>
                  <a:pt x="223242" y="35718"/>
                </a:lnTo>
                <a:lnTo>
                  <a:pt x="312539" y="17859"/>
                </a:lnTo>
                <a:lnTo>
                  <a:pt x="419695" y="0"/>
                </a:lnTo>
                <a:lnTo>
                  <a:pt x="41969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197203" y="1893094"/>
            <a:ext cx="339329" cy="312540"/>
          </a:xfrm>
          <a:custGeom>
            <a:avLst/>
            <a:gdLst/>
            <a:ahLst/>
            <a:cxnLst/>
            <a:rect l="0" t="0" r="0" b="0"/>
            <a:pathLst>
              <a:path w="339329" h="312540">
                <a:moveTo>
                  <a:pt x="258961" y="26789"/>
                </a:moveTo>
                <a:lnTo>
                  <a:pt x="258961" y="26789"/>
                </a:lnTo>
                <a:lnTo>
                  <a:pt x="258961" y="17859"/>
                </a:lnTo>
                <a:lnTo>
                  <a:pt x="250031" y="8929"/>
                </a:lnTo>
                <a:lnTo>
                  <a:pt x="241102" y="8929"/>
                </a:lnTo>
                <a:lnTo>
                  <a:pt x="232172" y="0"/>
                </a:lnTo>
                <a:lnTo>
                  <a:pt x="214313" y="0"/>
                </a:lnTo>
                <a:lnTo>
                  <a:pt x="187524" y="8929"/>
                </a:lnTo>
                <a:lnTo>
                  <a:pt x="160735" y="26789"/>
                </a:lnTo>
                <a:lnTo>
                  <a:pt x="125016" y="44648"/>
                </a:lnTo>
                <a:lnTo>
                  <a:pt x="89297" y="62507"/>
                </a:lnTo>
                <a:lnTo>
                  <a:pt x="62508" y="89296"/>
                </a:lnTo>
                <a:lnTo>
                  <a:pt x="44649" y="116085"/>
                </a:lnTo>
                <a:lnTo>
                  <a:pt x="44649" y="125015"/>
                </a:lnTo>
                <a:lnTo>
                  <a:pt x="62508" y="133945"/>
                </a:lnTo>
                <a:lnTo>
                  <a:pt x="89297" y="142875"/>
                </a:lnTo>
                <a:lnTo>
                  <a:pt x="133945" y="142875"/>
                </a:lnTo>
                <a:lnTo>
                  <a:pt x="196453" y="151804"/>
                </a:lnTo>
                <a:lnTo>
                  <a:pt x="250031" y="160734"/>
                </a:lnTo>
                <a:lnTo>
                  <a:pt x="294680" y="178593"/>
                </a:lnTo>
                <a:lnTo>
                  <a:pt x="330399" y="196453"/>
                </a:lnTo>
                <a:lnTo>
                  <a:pt x="339328" y="214312"/>
                </a:lnTo>
                <a:lnTo>
                  <a:pt x="312539" y="241101"/>
                </a:lnTo>
                <a:lnTo>
                  <a:pt x="276820" y="258960"/>
                </a:lnTo>
                <a:lnTo>
                  <a:pt x="214313" y="285750"/>
                </a:lnTo>
                <a:lnTo>
                  <a:pt x="142875" y="303609"/>
                </a:lnTo>
                <a:lnTo>
                  <a:pt x="80367" y="312539"/>
                </a:lnTo>
                <a:lnTo>
                  <a:pt x="26789" y="312539"/>
                </a:lnTo>
                <a:lnTo>
                  <a:pt x="0" y="303609"/>
                </a:lnTo>
                <a:lnTo>
                  <a:pt x="0" y="285750"/>
                </a:lnTo>
                <a:lnTo>
                  <a:pt x="17860" y="258960"/>
                </a:lnTo>
                <a:lnTo>
                  <a:pt x="62508" y="241101"/>
                </a:lnTo>
                <a:lnTo>
                  <a:pt x="62508"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500813" y="2000250"/>
            <a:ext cx="473274" cy="357188"/>
          </a:xfrm>
          <a:custGeom>
            <a:avLst/>
            <a:gdLst/>
            <a:ahLst/>
            <a:cxnLst/>
            <a:rect l="0" t="0" r="0" b="0"/>
            <a:pathLst>
              <a:path w="473274" h="357188">
                <a:moveTo>
                  <a:pt x="8929" y="89297"/>
                </a:moveTo>
                <a:lnTo>
                  <a:pt x="8929" y="89297"/>
                </a:lnTo>
                <a:lnTo>
                  <a:pt x="0" y="89297"/>
                </a:lnTo>
                <a:lnTo>
                  <a:pt x="0" y="89297"/>
                </a:lnTo>
                <a:lnTo>
                  <a:pt x="8929" y="89297"/>
                </a:lnTo>
                <a:lnTo>
                  <a:pt x="26789" y="89297"/>
                </a:lnTo>
                <a:lnTo>
                  <a:pt x="53578" y="89297"/>
                </a:lnTo>
                <a:lnTo>
                  <a:pt x="80367" y="89297"/>
                </a:lnTo>
                <a:lnTo>
                  <a:pt x="116085" y="80367"/>
                </a:lnTo>
                <a:lnTo>
                  <a:pt x="142875" y="80367"/>
                </a:lnTo>
                <a:lnTo>
                  <a:pt x="169664" y="71437"/>
                </a:lnTo>
                <a:lnTo>
                  <a:pt x="187523" y="62508"/>
                </a:lnTo>
                <a:lnTo>
                  <a:pt x="187523" y="53578"/>
                </a:lnTo>
                <a:lnTo>
                  <a:pt x="178593" y="44648"/>
                </a:lnTo>
                <a:lnTo>
                  <a:pt x="169664" y="35719"/>
                </a:lnTo>
                <a:lnTo>
                  <a:pt x="151804" y="26789"/>
                </a:lnTo>
                <a:lnTo>
                  <a:pt x="133945" y="35719"/>
                </a:lnTo>
                <a:lnTo>
                  <a:pt x="116085" y="44648"/>
                </a:lnTo>
                <a:lnTo>
                  <a:pt x="107156" y="53578"/>
                </a:lnTo>
                <a:lnTo>
                  <a:pt x="98226" y="80367"/>
                </a:lnTo>
                <a:lnTo>
                  <a:pt x="107156" y="98226"/>
                </a:lnTo>
                <a:lnTo>
                  <a:pt x="116085" y="116086"/>
                </a:lnTo>
                <a:lnTo>
                  <a:pt x="133945" y="125015"/>
                </a:lnTo>
                <a:lnTo>
                  <a:pt x="160734" y="133945"/>
                </a:lnTo>
                <a:lnTo>
                  <a:pt x="178593" y="133945"/>
                </a:lnTo>
                <a:lnTo>
                  <a:pt x="205382" y="125015"/>
                </a:lnTo>
                <a:lnTo>
                  <a:pt x="223242" y="116086"/>
                </a:lnTo>
                <a:lnTo>
                  <a:pt x="241101" y="98226"/>
                </a:lnTo>
                <a:lnTo>
                  <a:pt x="250031" y="89297"/>
                </a:lnTo>
                <a:lnTo>
                  <a:pt x="258960" y="80367"/>
                </a:lnTo>
                <a:lnTo>
                  <a:pt x="258960" y="80367"/>
                </a:lnTo>
                <a:lnTo>
                  <a:pt x="258960" y="89297"/>
                </a:lnTo>
                <a:lnTo>
                  <a:pt x="258960" y="107156"/>
                </a:lnTo>
                <a:lnTo>
                  <a:pt x="267890" y="133945"/>
                </a:lnTo>
                <a:lnTo>
                  <a:pt x="267890" y="169664"/>
                </a:lnTo>
                <a:lnTo>
                  <a:pt x="267890" y="214312"/>
                </a:lnTo>
                <a:lnTo>
                  <a:pt x="276820" y="250031"/>
                </a:lnTo>
                <a:lnTo>
                  <a:pt x="285750" y="285750"/>
                </a:lnTo>
                <a:lnTo>
                  <a:pt x="285750" y="321469"/>
                </a:lnTo>
                <a:lnTo>
                  <a:pt x="294679" y="339328"/>
                </a:lnTo>
                <a:lnTo>
                  <a:pt x="294679" y="357187"/>
                </a:lnTo>
                <a:lnTo>
                  <a:pt x="285750" y="357187"/>
                </a:lnTo>
                <a:lnTo>
                  <a:pt x="285750" y="339328"/>
                </a:lnTo>
                <a:lnTo>
                  <a:pt x="276820" y="312539"/>
                </a:lnTo>
                <a:lnTo>
                  <a:pt x="267890" y="276820"/>
                </a:lnTo>
                <a:lnTo>
                  <a:pt x="267890" y="214312"/>
                </a:lnTo>
                <a:lnTo>
                  <a:pt x="267890" y="142875"/>
                </a:lnTo>
                <a:lnTo>
                  <a:pt x="267890" y="89297"/>
                </a:lnTo>
                <a:lnTo>
                  <a:pt x="294679" y="35719"/>
                </a:lnTo>
                <a:lnTo>
                  <a:pt x="321468" y="8929"/>
                </a:lnTo>
                <a:lnTo>
                  <a:pt x="357187" y="0"/>
                </a:lnTo>
                <a:lnTo>
                  <a:pt x="401835" y="0"/>
                </a:lnTo>
                <a:lnTo>
                  <a:pt x="428625" y="8929"/>
                </a:lnTo>
                <a:lnTo>
                  <a:pt x="464343" y="17859"/>
                </a:lnTo>
                <a:lnTo>
                  <a:pt x="473273" y="35719"/>
                </a:lnTo>
                <a:lnTo>
                  <a:pt x="473273" y="44648"/>
                </a:lnTo>
                <a:lnTo>
                  <a:pt x="446484" y="62508"/>
                </a:lnTo>
                <a:lnTo>
                  <a:pt x="419695" y="71437"/>
                </a:lnTo>
                <a:lnTo>
                  <a:pt x="383976" y="89297"/>
                </a:lnTo>
                <a:lnTo>
                  <a:pt x="348257" y="89297"/>
                </a:lnTo>
                <a:lnTo>
                  <a:pt x="330398" y="98226"/>
                </a:lnTo>
                <a:lnTo>
                  <a:pt x="321468" y="89297"/>
                </a:lnTo>
                <a:lnTo>
                  <a:pt x="32146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000875" y="1732359"/>
            <a:ext cx="267892" cy="312540"/>
          </a:xfrm>
          <a:custGeom>
            <a:avLst/>
            <a:gdLst/>
            <a:ahLst/>
            <a:cxnLst/>
            <a:rect l="0" t="0" r="0" b="0"/>
            <a:pathLst>
              <a:path w="267892" h="312540">
                <a:moveTo>
                  <a:pt x="8930" y="0"/>
                </a:moveTo>
                <a:lnTo>
                  <a:pt x="8930" y="0"/>
                </a:lnTo>
                <a:lnTo>
                  <a:pt x="8930" y="0"/>
                </a:lnTo>
                <a:lnTo>
                  <a:pt x="0" y="8930"/>
                </a:lnTo>
                <a:lnTo>
                  <a:pt x="0" y="26789"/>
                </a:lnTo>
                <a:lnTo>
                  <a:pt x="0" y="44649"/>
                </a:lnTo>
                <a:lnTo>
                  <a:pt x="8930" y="80367"/>
                </a:lnTo>
                <a:lnTo>
                  <a:pt x="26789" y="125016"/>
                </a:lnTo>
                <a:lnTo>
                  <a:pt x="44648" y="169664"/>
                </a:lnTo>
                <a:lnTo>
                  <a:pt x="71438" y="223242"/>
                </a:lnTo>
                <a:lnTo>
                  <a:pt x="107156" y="258961"/>
                </a:lnTo>
                <a:lnTo>
                  <a:pt x="151805" y="285750"/>
                </a:lnTo>
                <a:lnTo>
                  <a:pt x="187523" y="303610"/>
                </a:lnTo>
                <a:lnTo>
                  <a:pt x="223242" y="312539"/>
                </a:lnTo>
                <a:lnTo>
                  <a:pt x="250031" y="303610"/>
                </a:lnTo>
                <a:lnTo>
                  <a:pt x="267891" y="294680"/>
                </a:lnTo>
                <a:lnTo>
                  <a:pt x="267891" y="267891"/>
                </a:lnTo>
                <a:lnTo>
                  <a:pt x="258961" y="241102"/>
                </a:lnTo>
                <a:lnTo>
                  <a:pt x="232172" y="205383"/>
                </a:lnTo>
                <a:lnTo>
                  <a:pt x="196453" y="169664"/>
                </a:lnTo>
                <a:lnTo>
                  <a:pt x="196453"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875859" y="1857375"/>
            <a:ext cx="339330" cy="44649"/>
          </a:xfrm>
          <a:custGeom>
            <a:avLst/>
            <a:gdLst/>
            <a:ahLst/>
            <a:cxnLst/>
            <a:rect l="0" t="0" r="0" b="0"/>
            <a:pathLst>
              <a:path w="339330" h="44649">
                <a:moveTo>
                  <a:pt x="0" y="44648"/>
                </a:moveTo>
                <a:lnTo>
                  <a:pt x="17860" y="44648"/>
                </a:lnTo>
                <a:lnTo>
                  <a:pt x="44649" y="44648"/>
                </a:lnTo>
                <a:lnTo>
                  <a:pt x="80368" y="44648"/>
                </a:lnTo>
                <a:lnTo>
                  <a:pt x="142875" y="44648"/>
                </a:lnTo>
                <a:lnTo>
                  <a:pt x="214313" y="35719"/>
                </a:lnTo>
                <a:lnTo>
                  <a:pt x="276821" y="17859"/>
                </a:lnTo>
                <a:lnTo>
                  <a:pt x="339329" y="0"/>
                </a:lnTo>
                <a:lnTo>
                  <a:pt x="3393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438430" y="1500187"/>
            <a:ext cx="276821" cy="232173"/>
          </a:xfrm>
          <a:custGeom>
            <a:avLst/>
            <a:gdLst/>
            <a:ahLst/>
            <a:cxnLst/>
            <a:rect l="0" t="0" r="0" b="0"/>
            <a:pathLst>
              <a:path w="276821" h="232173">
                <a:moveTo>
                  <a:pt x="0" y="107157"/>
                </a:moveTo>
                <a:lnTo>
                  <a:pt x="0" y="107157"/>
                </a:lnTo>
                <a:lnTo>
                  <a:pt x="0" y="98227"/>
                </a:lnTo>
                <a:lnTo>
                  <a:pt x="8929" y="89297"/>
                </a:lnTo>
                <a:lnTo>
                  <a:pt x="17859" y="80367"/>
                </a:lnTo>
                <a:lnTo>
                  <a:pt x="35718" y="62508"/>
                </a:lnTo>
                <a:lnTo>
                  <a:pt x="62508" y="44649"/>
                </a:lnTo>
                <a:lnTo>
                  <a:pt x="89297" y="26789"/>
                </a:lnTo>
                <a:lnTo>
                  <a:pt x="125015" y="17860"/>
                </a:lnTo>
                <a:lnTo>
                  <a:pt x="169664" y="8930"/>
                </a:lnTo>
                <a:lnTo>
                  <a:pt x="205383" y="0"/>
                </a:lnTo>
                <a:lnTo>
                  <a:pt x="241101" y="8930"/>
                </a:lnTo>
                <a:lnTo>
                  <a:pt x="267890" y="26789"/>
                </a:lnTo>
                <a:lnTo>
                  <a:pt x="276820" y="44649"/>
                </a:lnTo>
                <a:lnTo>
                  <a:pt x="276820" y="80367"/>
                </a:lnTo>
                <a:lnTo>
                  <a:pt x="267890" y="116086"/>
                </a:lnTo>
                <a:lnTo>
                  <a:pt x="250031" y="151805"/>
                </a:lnTo>
                <a:lnTo>
                  <a:pt x="223242" y="187524"/>
                </a:lnTo>
                <a:lnTo>
                  <a:pt x="205383" y="214313"/>
                </a:lnTo>
                <a:lnTo>
                  <a:pt x="187523" y="232172"/>
                </a:lnTo>
                <a:lnTo>
                  <a:pt x="18752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652742" y="2000250"/>
            <a:ext cx="26790" cy="44649"/>
          </a:xfrm>
          <a:custGeom>
            <a:avLst/>
            <a:gdLst/>
            <a:ahLst/>
            <a:cxnLst/>
            <a:rect l="0" t="0" r="0" b="0"/>
            <a:pathLst>
              <a:path w="26790" h="44649">
                <a:moveTo>
                  <a:pt x="26789" y="0"/>
                </a:moveTo>
                <a:lnTo>
                  <a:pt x="17860" y="8929"/>
                </a:lnTo>
                <a:lnTo>
                  <a:pt x="8930" y="17859"/>
                </a:lnTo>
                <a:lnTo>
                  <a:pt x="0" y="26789"/>
                </a:lnTo>
                <a:lnTo>
                  <a:pt x="0" y="35719"/>
                </a:lnTo>
                <a:lnTo>
                  <a:pt x="0" y="44648"/>
                </a:lnTo>
                <a:lnTo>
                  <a:pt x="8930" y="44648"/>
                </a:lnTo>
                <a:lnTo>
                  <a:pt x="17860" y="44648"/>
                </a:lnTo>
                <a:lnTo>
                  <a:pt x="1786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152400"/>
            <a:ext cx="8307387" cy="6292850"/>
          </a:xfrm>
        </p:spPr>
        <p:txBody>
          <a:bodyPr/>
          <a:lstStyle/>
          <a:p>
            <a:pPr>
              <a:defRPr/>
            </a:pPr>
            <a:r>
              <a:rPr lang="en-US" sz="3200" dirty="0" smtClean="0">
                <a:solidFill>
                  <a:srgbClr val="FF0000"/>
                </a:solidFill>
              </a:rPr>
              <a:t>1.8</a:t>
            </a:r>
            <a:r>
              <a:rPr lang="en-US" sz="2000" dirty="0" smtClean="0"/>
              <a:t> [10/ 15/ 15/ 10/ 10] &lt; 1.4, 1.5 &gt; One challenge for architects is that the design created today will require several years of implementation, verification, and testing before appearing on the market. This means that the architect must project what the technology will be like several years in advance. Sometimes, this is difficult to do. </a:t>
            </a:r>
          </a:p>
          <a:p>
            <a:pPr marL="457200" indent="-457200">
              <a:buFont typeface="Wingdings" panose="05000000000000000000" pitchFamily="2" charset="2"/>
              <a:buAutoNum type="alphaLcPeriod"/>
              <a:defRPr/>
            </a:pPr>
            <a:r>
              <a:rPr lang="en-US" sz="2000" dirty="0" smtClean="0"/>
              <a:t>[10] &lt; 1.4 &gt; According to the trend in device scaling observed by Moore’s law, the number of transistors on a chip in 2015 should be how many times the number in 2005? </a:t>
            </a:r>
          </a:p>
          <a:p>
            <a:pPr marL="457200" indent="-457200">
              <a:buFont typeface="Wingdings" panose="05000000000000000000" pitchFamily="2" charset="2"/>
              <a:buAutoNum type="alphaLcPeriod"/>
              <a:defRPr/>
            </a:pPr>
            <a:r>
              <a:rPr lang="en-US" sz="2000" dirty="0" smtClean="0"/>
              <a:t>b. [15] &lt; 1.5 &gt; The increase in clock rates once mirrored this trend. Had clock rates continued to climb at the same rate as in the 1990s, approximately how fast would clock rates be in 2015? </a:t>
            </a:r>
          </a:p>
          <a:p>
            <a:pPr marL="457200" indent="-457200">
              <a:buFont typeface="Wingdings" panose="05000000000000000000" pitchFamily="2" charset="2"/>
              <a:buAutoNum type="alphaLcPeriod"/>
              <a:defRPr/>
            </a:pPr>
            <a:r>
              <a:rPr lang="en-US" sz="2000" dirty="0" smtClean="0"/>
              <a:t>c. [15] &lt; 1.5 &gt; At the current rate of increase, what are the clock rates now projected to be in 2015? </a:t>
            </a:r>
          </a:p>
          <a:p>
            <a:pPr marL="457200" indent="-457200">
              <a:buFont typeface="Wingdings" panose="05000000000000000000" pitchFamily="2" charset="2"/>
              <a:buAutoNum type="alphaLcPeriod"/>
              <a:defRPr/>
            </a:pPr>
            <a:r>
              <a:rPr lang="en-US" sz="2000" dirty="0" smtClean="0"/>
              <a:t>d. [10] &lt; 1.4 &gt; What has limited the rate of growth of the clock rate, and what are architects doing with the extra transistors now to increase performance? </a:t>
            </a:r>
          </a:p>
          <a:p>
            <a:pPr>
              <a:defRPr/>
            </a:pPr>
            <a:r>
              <a:rPr lang="en-US" sz="1400" dirty="0" smtClean="0"/>
              <a:t>Patterson, David A.; Hennessy, John L. (2011-08-01). Computer Architecture: A Quantitative Approach (The Morgan Kaufmann Series in Computer Architecture and Design) (Kindle Locations 2203-2217). Elsevier Science (reference). Kindle Edition. </a:t>
            </a:r>
            <a:endParaRPr lang="en-US" sz="1400" dirty="0"/>
          </a:p>
        </p:txBody>
      </p:sp>
      <p:sp>
        <p:nvSpPr>
          <p:cNvPr id="2" name="Freeform 1"/>
          <p:cNvSpPr/>
          <p:nvPr/>
        </p:nvSpPr>
        <p:spPr bwMode="auto">
          <a:xfrm>
            <a:off x="4572000" y="116086"/>
            <a:ext cx="53579" cy="1"/>
          </a:xfrm>
          <a:custGeom>
            <a:avLst/>
            <a:gdLst/>
            <a:ahLst/>
            <a:cxnLst/>
            <a:rect l="0" t="0" r="0" b="0"/>
            <a:pathLst>
              <a:path w="53579" h="1">
                <a:moveTo>
                  <a:pt x="53578" y="0"/>
                </a:moveTo>
                <a:lnTo>
                  <a:pt x="44648" y="0"/>
                </a:lnTo>
                <a:lnTo>
                  <a:pt x="35719" y="0"/>
                </a:lnTo>
                <a:lnTo>
                  <a:pt x="35719" y="0"/>
                </a:lnTo>
                <a:lnTo>
                  <a:pt x="26789" y="0"/>
                </a:lnTo>
                <a:lnTo>
                  <a:pt x="17859"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07156" y="44648"/>
            <a:ext cx="4813103" cy="759025"/>
          </a:xfrm>
          <a:custGeom>
            <a:avLst/>
            <a:gdLst/>
            <a:ahLst/>
            <a:cxnLst/>
            <a:rect l="0" t="0" r="0" b="0"/>
            <a:pathLst>
              <a:path w="4813103" h="759025">
                <a:moveTo>
                  <a:pt x="4357688" y="71438"/>
                </a:moveTo>
                <a:lnTo>
                  <a:pt x="4330899" y="80368"/>
                </a:lnTo>
                <a:lnTo>
                  <a:pt x="4313039" y="80368"/>
                </a:lnTo>
                <a:lnTo>
                  <a:pt x="4286250" y="71438"/>
                </a:lnTo>
                <a:lnTo>
                  <a:pt x="4268391" y="71438"/>
                </a:lnTo>
                <a:lnTo>
                  <a:pt x="4241602" y="71438"/>
                </a:lnTo>
                <a:lnTo>
                  <a:pt x="4214813" y="71438"/>
                </a:lnTo>
                <a:lnTo>
                  <a:pt x="4179094" y="62508"/>
                </a:lnTo>
                <a:lnTo>
                  <a:pt x="4143375" y="62508"/>
                </a:lnTo>
                <a:lnTo>
                  <a:pt x="4107657" y="62508"/>
                </a:lnTo>
                <a:lnTo>
                  <a:pt x="4063008" y="62508"/>
                </a:lnTo>
                <a:lnTo>
                  <a:pt x="4009430" y="62508"/>
                </a:lnTo>
                <a:lnTo>
                  <a:pt x="3955852" y="62508"/>
                </a:lnTo>
                <a:lnTo>
                  <a:pt x="3902274" y="62508"/>
                </a:lnTo>
                <a:lnTo>
                  <a:pt x="3839766" y="71438"/>
                </a:lnTo>
                <a:lnTo>
                  <a:pt x="3768328" y="71438"/>
                </a:lnTo>
                <a:lnTo>
                  <a:pt x="3705821" y="80368"/>
                </a:lnTo>
                <a:lnTo>
                  <a:pt x="3634383" y="80368"/>
                </a:lnTo>
                <a:lnTo>
                  <a:pt x="3562946" y="89297"/>
                </a:lnTo>
                <a:lnTo>
                  <a:pt x="3491508" y="89297"/>
                </a:lnTo>
                <a:lnTo>
                  <a:pt x="3420071" y="89297"/>
                </a:lnTo>
                <a:lnTo>
                  <a:pt x="3357563" y="98227"/>
                </a:lnTo>
                <a:lnTo>
                  <a:pt x="3286125" y="98227"/>
                </a:lnTo>
                <a:lnTo>
                  <a:pt x="3214688" y="98227"/>
                </a:lnTo>
                <a:lnTo>
                  <a:pt x="3152180" y="107157"/>
                </a:lnTo>
                <a:lnTo>
                  <a:pt x="3080742" y="107157"/>
                </a:lnTo>
                <a:lnTo>
                  <a:pt x="3009305" y="107157"/>
                </a:lnTo>
                <a:lnTo>
                  <a:pt x="2937867" y="107157"/>
                </a:lnTo>
                <a:lnTo>
                  <a:pt x="2866430" y="116086"/>
                </a:lnTo>
                <a:lnTo>
                  <a:pt x="2794992" y="116086"/>
                </a:lnTo>
                <a:lnTo>
                  <a:pt x="2732485" y="107157"/>
                </a:lnTo>
                <a:lnTo>
                  <a:pt x="2652117" y="107157"/>
                </a:lnTo>
                <a:lnTo>
                  <a:pt x="2580680" y="107157"/>
                </a:lnTo>
                <a:lnTo>
                  <a:pt x="2509242" y="98227"/>
                </a:lnTo>
                <a:lnTo>
                  <a:pt x="2437805" y="98227"/>
                </a:lnTo>
                <a:lnTo>
                  <a:pt x="2366367" y="89297"/>
                </a:lnTo>
                <a:lnTo>
                  <a:pt x="2294930" y="89297"/>
                </a:lnTo>
                <a:lnTo>
                  <a:pt x="2223492" y="89297"/>
                </a:lnTo>
                <a:lnTo>
                  <a:pt x="2152055" y="89297"/>
                </a:lnTo>
                <a:lnTo>
                  <a:pt x="2080617" y="89297"/>
                </a:lnTo>
                <a:lnTo>
                  <a:pt x="2009180" y="89297"/>
                </a:lnTo>
                <a:lnTo>
                  <a:pt x="1937742" y="89297"/>
                </a:lnTo>
                <a:lnTo>
                  <a:pt x="1875235" y="89297"/>
                </a:lnTo>
                <a:lnTo>
                  <a:pt x="1803797" y="89297"/>
                </a:lnTo>
                <a:lnTo>
                  <a:pt x="1732360" y="80368"/>
                </a:lnTo>
                <a:lnTo>
                  <a:pt x="1660922" y="80368"/>
                </a:lnTo>
                <a:lnTo>
                  <a:pt x="1598414" y="80368"/>
                </a:lnTo>
                <a:lnTo>
                  <a:pt x="1526977" y="71438"/>
                </a:lnTo>
                <a:lnTo>
                  <a:pt x="1455539" y="71438"/>
                </a:lnTo>
                <a:lnTo>
                  <a:pt x="1393032" y="62508"/>
                </a:lnTo>
                <a:lnTo>
                  <a:pt x="1321594" y="62508"/>
                </a:lnTo>
                <a:lnTo>
                  <a:pt x="1259086" y="62508"/>
                </a:lnTo>
                <a:lnTo>
                  <a:pt x="1196578" y="53579"/>
                </a:lnTo>
                <a:lnTo>
                  <a:pt x="1134071" y="53579"/>
                </a:lnTo>
                <a:lnTo>
                  <a:pt x="1071563" y="44649"/>
                </a:lnTo>
                <a:lnTo>
                  <a:pt x="1017985" y="44649"/>
                </a:lnTo>
                <a:lnTo>
                  <a:pt x="964407" y="35719"/>
                </a:lnTo>
                <a:lnTo>
                  <a:pt x="910828" y="35719"/>
                </a:lnTo>
                <a:lnTo>
                  <a:pt x="857250" y="26789"/>
                </a:lnTo>
                <a:lnTo>
                  <a:pt x="803672" y="17860"/>
                </a:lnTo>
                <a:lnTo>
                  <a:pt x="759024" y="8930"/>
                </a:lnTo>
                <a:lnTo>
                  <a:pt x="714375" y="8930"/>
                </a:lnTo>
                <a:lnTo>
                  <a:pt x="669727" y="0"/>
                </a:lnTo>
                <a:lnTo>
                  <a:pt x="634008" y="0"/>
                </a:lnTo>
                <a:lnTo>
                  <a:pt x="598289" y="0"/>
                </a:lnTo>
                <a:lnTo>
                  <a:pt x="553641" y="0"/>
                </a:lnTo>
                <a:lnTo>
                  <a:pt x="526852" y="0"/>
                </a:lnTo>
                <a:lnTo>
                  <a:pt x="491133" y="8930"/>
                </a:lnTo>
                <a:lnTo>
                  <a:pt x="473274" y="17860"/>
                </a:lnTo>
                <a:lnTo>
                  <a:pt x="446485" y="17860"/>
                </a:lnTo>
                <a:lnTo>
                  <a:pt x="428625" y="26789"/>
                </a:lnTo>
                <a:lnTo>
                  <a:pt x="401836" y="35719"/>
                </a:lnTo>
                <a:lnTo>
                  <a:pt x="383977" y="44649"/>
                </a:lnTo>
                <a:lnTo>
                  <a:pt x="357188" y="53579"/>
                </a:lnTo>
                <a:lnTo>
                  <a:pt x="321469" y="62508"/>
                </a:lnTo>
                <a:lnTo>
                  <a:pt x="267891" y="89297"/>
                </a:lnTo>
                <a:lnTo>
                  <a:pt x="223243" y="116086"/>
                </a:lnTo>
                <a:lnTo>
                  <a:pt x="178594" y="142875"/>
                </a:lnTo>
                <a:lnTo>
                  <a:pt x="142875" y="169664"/>
                </a:lnTo>
                <a:lnTo>
                  <a:pt x="107157" y="196454"/>
                </a:lnTo>
                <a:lnTo>
                  <a:pt x="80368" y="223243"/>
                </a:lnTo>
                <a:lnTo>
                  <a:pt x="53578" y="250032"/>
                </a:lnTo>
                <a:lnTo>
                  <a:pt x="35719" y="285750"/>
                </a:lnTo>
                <a:lnTo>
                  <a:pt x="17860" y="312539"/>
                </a:lnTo>
                <a:lnTo>
                  <a:pt x="8930" y="339329"/>
                </a:lnTo>
                <a:lnTo>
                  <a:pt x="0" y="366118"/>
                </a:lnTo>
                <a:lnTo>
                  <a:pt x="0" y="401836"/>
                </a:lnTo>
                <a:lnTo>
                  <a:pt x="0" y="428625"/>
                </a:lnTo>
                <a:lnTo>
                  <a:pt x="8930" y="455414"/>
                </a:lnTo>
                <a:lnTo>
                  <a:pt x="17860" y="482204"/>
                </a:lnTo>
                <a:lnTo>
                  <a:pt x="35719" y="500063"/>
                </a:lnTo>
                <a:lnTo>
                  <a:pt x="53578" y="526852"/>
                </a:lnTo>
                <a:lnTo>
                  <a:pt x="116086" y="580430"/>
                </a:lnTo>
                <a:lnTo>
                  <a:pt x="178594" y="625079"/>
                </a:lnTo>
                <a:lnTo>
                  <a:pt x="241102" y="651868"/>
                </a:lnTo>
                <a:lnTo>
                  <a:pt x="312539" y="669727"/>
                </a:lnTo>
                <a:lnTo>
                  <a:pt x="375047" y="687586"/>
                </a:lnTo>
                <a:lnTo>
                  <a:pt x="437555" y="687586"/>
                </a:lnTo>
                <a:lnTo>
                  <a:pt x="500063" y="696516"/>
                </a:lnTo>
                <a:lnTo>
                  <a:pt x="562571" y="696516"/>
                </a:lnTo>
                <a:lnTo>
                  <a:pt x="625078" y="696516"/>
                </a:lnTo>
                <a:lnTo>
                  <a:pt x="687586" y="696516"/>
                </a:lnTo>
                <a:lnTo>
                  <a:pt x="759024" y="696516"/>
                </a:lnTo>
                <a:lnTo>
                  <a:pt x="830461" y="705446"/>
                </a:lnTo>
                <a:lnTo>
                  <a:pt x="910828" y="705446"/>
                </a:lnTo>
                <a:lnTo>
                  <a:pt x="982266" y="705446"/>
                </a:lnTo>
                <a:lnTo>
                  <a:pt x="1053703" y="714375"/>
                </a:lnTo>
                <a:lnTo>
                  <a:pt x="1134071" y="714375"/>
                </a:lnTo>
                <a:lnTo>
                  <a:pt x="1205508" y="723305"/>
                </a:lnTo>
                <a:lnTo>
                  <a:pt x="1276946" y="723305"/>
                </a:lnTo>
                <a:lnTo>
                  <a:pt x="1357313" y="723305"/>
                </a:lnTo>
                <a:lnTo>
                  <a:pt x="1437680" y="714375"/>
                </a:lnTo>
                <a:lnTo>
                  <a:pt x="1518047" y="714375"/>
                </a:lnTo>
                <a:lnTo>
                  <a:pt x="1589485" y="714375"/>
                </a:lnTo>
                <a:lnTo>
                  <a:pt x="1669852" y="714375"/>
                </a:lnTo>
                <a:lnTo>
                  <a:pt x="1750219" y="714375"/>
                </a:lnTo>
                <a:lnTo>
                  <a:pt x="1830586" y="714375"/>
                </a:lnTo>
                <a:lnTo>
                  <a:pt x="1902024" y="723305"/>
                </a:lnTo>
                <a:lnTo>
                  <a:pt x="1982391" y="732235"/>
                </a:lnTo>
                <a:lnTo>
                  <a:pt x="2062758" y="741164"/>
                </a:lnTo>
                <a:lnTo>
                  <a:pt x="2143125" y="750094"/>
                </a:lnTo>
                <a:lnTo>
                  <a:pt x="2214563" y="750094"/>
                </a:lnTo>
                <a:lnTo>
                  <a:pt x="2294930" y="759024"/>
                </a:lnTo>
                <a:lnTo>
                  <a:pt x="2375297" y="759024"/>
                </a:lnTo>
                <a:lnTo>
                  <a:pt x="2455664" y="759024"/>
                </a:lnTo>
                <a:lnTo>
                  <a:pt x="2536032" y="759024"/>
                </a:lnTo>
                <a:lnTo>
                  <a:pt x="2607469" y="759024"/>
                </a:lnTo>
                <a:lnTo>
                  <a:pt x="2687836" y="759024"/>
                </a:lnTo>
                <a:lnTo>
                  <a:pt x="2759274" y="750094"/>
                </a:lnTo>
                <a:lnTo>
                  <a:pt x="2839641" y="750094"/>
                </a:lnTo>
                <a:lnTo>
                  <a:pt x="2911078" y="741164"/>
                </a:lnTo>
                <a:lnTo>
                  <a:pt x="2982516" y="741164"/>
                </a:lnTo>
                <a:lnTo>
                  <a:pt x="3062883" y="732235"/>
                </a:lnTo>
                <a:lnTo>
                  <a:pt x="3134321" y="723305"/>
                </a:lnTo>
                <a:lnTo>
                  <a:pt x="3205758" y="714375"/>
                </a:lnTo>
                <a:lnTo>
                  <a:pt x="3277196" y="714375"/>
                </a:lnTo>
                <a:lnTo>
                  <a:pt x="3357563" y="705446"/>
                </a:lnTo>
                <a:lnTo>
                  <a:pt x="3429000" y="705446"/>
                </a:lnTo>
                <a:lnTo>
                  <a:pt x="3509367" y="696516"/>
                </a:lnTo>
                <a:lnTo>
                  <a:pt x="3589735" y="687586"/>
                </a:lnTo>
                <a:lnTo>
                  <a:pt x="3661172" y="678657"/>
                </a:lnTo>
                <a:lnTo>
                  <a:pt x="3732610" y="678657"/>
                </a:lnTo>
                <a:lnTo>
                  <a:pt x="3804047" y="678657"/>
                </a:lnTo>
                <a:lnTo>
                  <a:pt x="3875485" y="678657"/>
                </a:lnTo>
                <a:lnTo>
                  <a:pt x="3946922" y="678657"/>
                </a:lnTo>
                <a:lnTo>
                  <a:pt x="4018360" y="669727"/>
                </a:lnTo>
                <a:lnTo>
                  <a:pt x="4098727" y="660797"/>
                </a:lnTo>
                <a:lnTo>
                  <a:pt x="4170164" y="651868"/>
                </a:lnTo>
                <a:lnTo>
                  <a:pt x="4250532" y="634008"/>
                </a:lnTo>
                <a:lnTo>
                  <a:pt x="4330899" y="616149"/>
                </a:lnTo>
                <a:lnTo>
                  <a:pt x="4402336" y="598290"/>
                </a:lnTo>
                <a:lnTo>
                  <a:pt x="4473774" y="580430"/>
                </a:lnTo>
                <a:lnTo>
                  <a:pt x="4545211" y="571500"/>
                </a:lnTo>
                <a:lnTo>
                  <a:pt x="4607719" y="553641"/>
                </a:lnTo>
                <a:lnTo>
                  <a:pt x="4652367" y="544711"/>
                </a:lnTo>
                <a:lnTo>
                  <a:pt x="4697016" y="535782"/>
                </a:lnTo>
                <a:lnTo>
                  <a:pt x="4732735" y="517922"/>
                </a:lnTo>
                <a:lnTo>
                  <a:pt x="4759524" y="508993"/>
                </a:lnTo>
                <a:lnTo>
                  <a:pt x="4777383" y="482204"/>
                </a:lnTo>
                <a:lnTo>
                  <a:pt x="4795242" y="455414"/>
                </a:lnTo>
                <a:lnTo>
                  <a:pt x="4804172" y="419696"/>
                </a:lnTo>
                <a:lnTo>
                  <a:pt x="4813102" y="383977"/>
                </a:lnTo>
                <a:lnTo>
                  <a:pt x="4804172" y="357188"/>
                </a:lnTo>
                <a:lnTo>
                  <a:pt x="4795242" y="330399"/>
                </a:lnTo>
                <a:lnTo>
                  <a:pt x="4786313" y="303610"/>
                </a:lnTo>
                <a:lnTo>
                  <a:pt x="4777383" y="285750"/>
                </a:lnTo>
                <a:lnTo>
                  <a:pt x="4759524" y="250032"/>
                </a:lnTo>
                <a:lnTo>
                  <a:pt x="4723805" y="214313"/>
                </a:lnTo>
                <a:lnTo>
                  <a:pt x="4688086" y="178594"/>
                </a:lnTo>
                <a:lnTo>
                  <a:pt x="4634508" y="142875"/>
                </a:lnTo>
                <a:lnTo>
                  <a:pt x="4580930" y="116086"/>
                </a:lnTo>
                <a:lnTo>
                  <a:pt x="4509492" y="89297"/>
                </a:lnTo>
                <a:lnTo>
                  <a:pt x="4473774" y="80368"/>
                </a:lnTo>
                <a:lnTo>
                  <a:pt x="4429125" y="62508"/>
                </a:lnTo>
                <a:lnTo>
                  <a:pt x="442912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187649" y="169664"/>
            <a:ext cx="80368" cy="142876"/>
          </a:xfrm>
          <a:custGeom>
            <a:avLst/>
            <a:gdLst/>
            <a:ahLst/>
            <a:cxnLst/>
            <a:rect l="0" t="0" r="0" b="0"/>
            <a:pathLst>
              <a:path w="80368" h="142876">
                <a:moveTo>
                  <a:pt x="80367" y="44648"/>
                </a:moveTo>
                <a:lnTo>
                  <a:pt x="80367" y="44648"/>
                </a:lnTo>
                <a:lnTo>
                  <a:pt x="80367" y="44648"/>
                </a:lnTo>
                <a:lnTo>
                  <a:pt x="80367" y="44648"/>
                </a:lnTo>
                <a:lnTo>
                  <a:pt x="80367" y="44648"/>
                </a:lnTo>
                <a:lnTo>
                  <a:pt x="80367" y="44648"/>
                </a:lnTo>
                <a:lnTo>
                  <a:pt x="80367" y="44648"/>
                </a:lnTo>
                <a:lnTo>
                  <a:pt x="80367" y="35719"/>
                </a:lnTo>
                <a:lnTo>
                  <a:pt x="80367" y="35719"/>
                </a:lnTo>
                <a:lnTo>
                  <a:pt x="80367" y="26789"/>
                </a:lnTo>
                <a:lnTo>
                  <a:pt x="80367" y="17859"/>
                </a:lnTo>
                <a:lnTo>
                  <a:pt x="71437" y="17859"/>
                </a:lnTo>
                <a:lnTo>
                  <a:pt x="71437" y="8930"/>
                </a:lnTo>
                <a:lnTo>
                  <a:pt x="62507" y="0"/>
                </a:lnTo>
                <a:lnTo>
                  <a:pt x="53578" y="0"/>
                </a:lnTo>
                <a:lnTo>
                  <a:pt x="44648" y="0"/>
                </a:lnTo>
                <a:lnTo>
                  <a:pt x="35718" y="8930"/>
                </a:lnTo>
                <a:lnTo>
                  <a:pt x="26789" y="17859"/>
                </a:lnTo>
                <a:lnTo>
                  <a:pt x="17859" y="26789"/>
                </a:lnTo>
                <a:lnTo>
                  <a:pt x="8929" y="35719"/>
                </a:lnTo>
                <a:lnTo>
                  <a:pt x="8929" y="44648"/>
                </a:lnTo>
                <a:lnTo>
                  <a:pt x="0" y="62508"/>
                </a:lnTo>
                <a:lnTo>
                  <a:pt x="0" y="71438"/>
                </a:lnTo>
                <a:lnTo>
                  <a:pt x="0" y="71438"/>
                </a:lnTo>
                <a:lnTo>
                  <a:pt x="0" y="80367"/>
                </a:lnTo>
                <a:lnTo>
                  <a:pt x="0" y="89297"/>
                </a:lnTo>
                <a:lnTo>
                  <a:pt x="8929" y="89297"/>
                </a:lnTo>
                <a:lnTo>
                  <a:pt x="8929" y="89297"/>
                </a:lnTo>
                <a:lnTo>
                  <a:pt x="26789" y="98227"/>
                </a:lnTo>
                <a:lnTo>
                  <a:pt x="44648" y="107156"/>
                </a:lnTo>
                <a:lnTo>
                  <a:pt x="53578" y="116086"/>
                </a:lnTo>
                <a:lnTo>
                  <a:pt x="62507" y="133945"/>
                </a:lnTo>
                <a:lnTo>
                  <a:pt x="71437" y="142875"/>
                </a:lnTo>
                <a:lnTo>
                  <a:pt x="80367" y="133945"/>
                </a:lnTo>
                <a:lnTo>
                  <a:pt x="8036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616273" y="98227"/>
            <a:ext cx="80369" cy="187524"/>
          </a:xfrm>
          <a:custGeom>
            <a:avLst/>
            <a:gdLst/>
            <a:ahLst/>
            <a:cxnLst/>
            <a:rect l="0" t="0" r="0" b="0"/>
            <a:pathLst>
              <a:path w="80369" h="187524">
                <a:moveTo>
                  <a:pt x="17860" y="8929"/>
                </a:moveTo>
                <a:lnTo>
                  <a:pt x="17860" y="0"/>
                </a:lnTo>
                <a:lnTo>
                  <a:pt x="17860" y="0"/>
                </a:lnTo>
                <a:lnTo>
                  <a:pt x="17860" y="0"/>
                </a:lnTo>
                <a:lnTo>
                  <a:pt x="17860" y="0"/>
                </a:lnTo>
                <a:lnTo>
                  <a:pt x="17860" y="0"/>
                </a:lnTo>
                <a:lnTo>
                  <a:pt x="17860" y="0"/>
                </a:lnTo>
                <a:lnTo>
                  <a:pt x="17860" y="0"/>
                </a:lnTo>
                <a:lnTo>
                  <a:pt x="17860" y="0"/>
                </a:lnTo>
                <a:lnTo>
                  <a:pt x="17860" y="8929"/>
                </a:lnTo>
                <a:lnTo>
                  <a:pt x="8930" y="8929"/>
                </a:lnTo>
                <a:lnTo>
                  <a:pt x="8930" y="26789"/>
                </a:lnTo>
                <a:lnTo>
                  <a:pt x="8930" y="35718"/>
                </a:lnTo>
                <a:lnTo>
                  <a:pt x="8930" y="62507"/>
                </a:lnTo>
                <a:lnTo>
                  <a:pt x="8930" y="80367"/>
                </a:lnTo>
                <a:lnTo>
                  <a:pt x="8930" y="98226"/>
                </a:lnTo>
                <a:lnTo>
                  <a:pt x="0" y="116085"/>
                </a:lnTo>
                <a:lnTo>
                  <a:pt x="0" y="133945"/>
                </a:lnTo>
                <a:lnTo>
                  <a:pt x="8930" y="142875"/>
                </a:lnTo>
                <a:lnTo>
                  <a:pt x="8930" y="142875"/>
                </a:lnTo>
                <a:lnTo>
                  <a:pt x="17860" y="142875"/>
                </a:lnTo>
                <a:lnTo>
                  <a:pt x="17860" y="142875"/>
                </a:lnTo>
                <a:lnTo>
                  <a:pt x="26790" y="133945"/>
                </a:lnTo>
                <a:lnTo>
                  <a:pt x="44649" y="125015"/>
                </a:lnTo>
                <a:lnTo>
                  <a:pt x="53579" y="125015"/>
                </a:lnTo>
                <a:lnTo>
                  <a:pt x="62508" y="116085"/>
                </a:lnTo>
                <a:lnTo>
                  <a:pt x="71438" y="116085"/>
                </a:lnTo>
                <a:lnTo>
                  <a:pt x="80368" y="133945"/>
                </a:lnTo>
                <a:lnTo>
                  <a:pt x="71438" y="151804"/>
                </a:lnTo>
                <a:lnTo>
                  <a:pt x="53579" y="169664"/>
                </a:lnTo>
                <a:lnTo>
                  <a:pt x="44649" y="178593"/>
                </a:lnTo>
                <a:lnTo>
                  <a:pt x="44649" y="187523"/>
                </a:lnTo>
                <a:lnTo>
                  <a:pt x="44649"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07406" y="196453"/>
            <a:ext cx="89298" cy="116087"/>
          </a:xfrm>
          <a:custGeom>
            <a:avLst/>
            <a:gdLst/>
            <a:ahLst/>
            <a:cxnLst/>
            <a:rect l="0" t="0" r="0" b="0"/>
            <a:pathLst>
              <a:path w="89298" h="116087">
                <a:moveTo>
                  <a:pt x="71438" y="17859"/>
                </a:moveTo>
                <a:lnTo>
                  <a:pt x="71438" y="17859"/>
                </a:lnTo>
                <a:lnTo>
                  <a:pt x="71438" y="17859"/>
                </a:lnTo>
                <a:lnTo>
                  <a:pt x="62508" y="8930"/>
                </a:lnTo>
                <a:lnTo>
                  <a:pt x="62508" y="0"/>
                </a:lnTo>
                <a:lnTo>
                  <a:pt x="62508" y="0"/>
                </a:lnTo>
                <a:lnTo>
                  <a:pt x="53578" y="0"/>
                </a:lnTo>
                <a:lnTo>
                  <a:pt x="53578" y="0"/>
                </a:lnTo>
                <a:lnTo>
                  <a:pt x="35719" y="17859"/>
                </a:lnTo>
                <a:lnTo>
                  <a:pt x="17860" y="44649"/>
                </a:lnTo>
                <a:lnTo>
                  <a:pt x="8930" y="80367"/>
                </a:lnTo>
                <a:lnTo>
                  <a:pt x="0" y="107156"/>
                </a:lnTo>
                <a:lnTo>
                  <a:pt x="17860" y="116086"/>
                </a:lnTo>
                <a:lnTo>
                  <a:pt x="35719" y="116086"/>
                </a:lnTo>
                <a:lnTo>
                  <a:pt x="62508" y="107156"/>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509242" y="107156"/>
            <a:ext cx="187525" cy="267892"/>
          </a:xfrm>
          <a:custGeom>
            <a:avLst/>
            <a:gdLst/>
            <a:ahLst/>
            <a:cxnLst/>
            <a:rect l="0" t="0" r="0" b="0"/>
            <a:pathLst>
              <a:path w="187525" h="267892">
                <a:moveTo>
                  <a:pt x="107156" y="125016"/>
                </a:moveTo>
                <a:lnTo>
                  <a:pt x="107156" y="133946"/>
                </a:lnTo>
                <a:lnTo>
                  <a:pt x="107156" y="133946"/>
                </a:lnTo>
                <a:lnTo>
                  <a:pt x="107156" y="133946"/>
                </a:lnTo>
                <a:lnTo>
                  <a:pt x="107156" y="125016"/>
                </a:lnTo>
                <a:lnTo>
                  <a:pt x="107156" y="125016"/>
                </a:lnTo>
                <a:lnTo>
                  <a:pt x="107156" y="116086"/>
                </a:lnTo>
                <a:lnTo>
                  <a:pt x="107156" y="107156"/>
                </a:lnTo>
                <a:lnTo>
                  <a:pt x="107156" y="98227"/>
                </a:lnTo>
                <a:lnTo>
                  <a:pt x="98227" y="89297"/>
                </a:lnTo>
                <a:lnTo>
                  <a:pt x="98227" y="89297"/>
                </a:lnTo>
                <a:lnTo>
                  <a:pt x="89297" y="89297"/>
                </a:lnTo>
                <a:lnTo>
                  <a:pt x="80367" y="89297"/>
                </a:lnTo>
                <a:lnTo>
                  <a:pt x="53578" y="107156"/>
                </a:lnTo>
                <a:lnTo>
                  <a:pt x="26789" y="142875"/>
                </a:lnTo>
                <a:lnTo>
                  <a:pt x="8930" y="178594"/>
                </a:lnTo>
                <a:lnTo>
                  <a:pt x="0" y="205383"/>
                </a:lnTo>
                <a:lnTo>
                  <a:pt x="0" y="223242"/>
                </a:lnTo>
                <a:lnTo>
                  <a:pt x="8930" y="223242"/>
                </a:lnTo>
                <a:lnTo>
                  <a:pt x="17860" y="214313"/>
                </a:lnTo>
                <a:lnTo>
                  <a:pt x="35719" y="205383"/>
                </a:lnTo>
                <a:lnTo>
                  <a:pt x="44649" y="187524"/>
                </a:lnTo>
                <a:lnTo>
                  <a:pt x="62508" y="169664"/>
                </a:lnTo>
                <a:lnTo>
                  <a:pt x="89297" y="133946"/>
                </a:lnTo>
                <a:lnTo>
                  <a:pt x="116086" y="107156"/>
                </a:lnTo>
                <a:lnTo>
                  <a:pt x="133946" y="62508"/>
                </a:lnTo>
                <a:lnTo>
                  <a:pt x="151805" y="35719"/>
                </a:lnTo>
                <a:lnTo>
                  <a:pt x="160735" y="8930"/>
                </a:lnTo>
                <a:lnTo>
                  <a:pt x="160735" y="0"/>
                </a:lnTo>
                <a:lnTo>
                  <a:pt x="160735" y="0"/>
                </a:lnTo>
                <a:lnTo>
                  <a:pt x="142875" y="35719"/>
                </a:lnTo>
                <a:lnTo>
                  <a:pt x="125016" y="89297"/>
                </a:lnTo>
                <a:lnTo>
                  <a:pt x="107156" y="160735"/>
                </a:lnTo>
                <a:lnTo>
                  <a:pt x="107156" y="214313"/>
                </a:lnTo>
                <a:lnTo>
                  <a:pt x="116086" y="250031"/>
                </a:lnTo>
                <a:lnTo>
                  <a:pt x="133946" y="267891"/>
                </a:lnTo>
                <a:lnTo>
                  <a:pt x="160735" y="258961"/>
                </a:lnTo>
                <a:lnTo>
                  <a:pt x="187524" y="241102"/>
                </a:lnTo>
                <a:lnTo>
                  <a:pt x="187524"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884289" y="223242"/>
            <a:ext cx="178595" cy="142876"/>
          </a:xfrm>
          <a:custGeom>
            <a:avLst/>
            <a:gdLst/>
            <a:ahLst/>
            <a:cxnLst/>
            <a:rect l="0" t="0" r="0" b="0"/>
            <a:pathLst>
              <a:path w="178595" h="142876">
                <a:moveTo>
                  <a:pt x="53578" y="44649"/>
                </a:moveTo>
                <a:lnTo>
                  <a:pt x="35719" y="44649"/>
                </a:lnTo>
                <a:lnTo>
                  <a:pt x="35719" y="44649"/>
                </a:lnTo>
                <a:lnTo>
                  <a:pt x="26789" y="44649"/>
                </a:lnTo>
                <a:lnTo>
                  <a:pt x="17859" y="44649"/>
                </a:lnTo>
                <a:lnTo>
                  <a:pt x="8930" y="53578"/>
                </a:lnTo>
                <a:lnTo>
                  <a:pt x="0" y="53578"/>
                </a:lnTo>
                <a:lnTo>
                  <a:pt x="0" y="53578"/>
                </a:lnTo>
                <a:lnTo>
                  <a:pt x="8930" y="53578"/>
                </a:lnTo>
                <a:lnTo>
                  <a:pt x="8930" y="53578"/>
                </a:lnTo>
                <a:lnTo>
                  <a:pt x="17859" y="53578"/>
                </a:lnTo>
                <a:lnTo>
                  <a:pt x="35719" y="44649"/>
                </a:lnTo>
                <a:lnTo>
                  <a:pt x="53578" y="44649"/>
                </a:lnTo>
                <a:lnTo>
                  <a:pt x="71438" y="35719"/>
                </a:lnTo>
                <a:lnTo>
                  <a:pt x="80367" y="17860"/>
                </a:lnTo>
                <a:lnTo>
                  <a:pt x="98227" y="8930"/>
                </a:lnTo>
                <a:lnTo>
                  <a:pt x="107156" y="0"/>
                </a:lnTo>
                <a:lnTo>
                  <a:pt x="107156" y="0"/>
                </a:lnTo>
                <a:lnTo>
                  <a:pt x="107156" y="0"/>
                </a:lnTo>
                <a:lnTo>
                  <a:pt x="89297" y="17860"/>
                </a:lnTo>
                <a:lnTo>
                  <a:pt x="71438" y="62508"/>
                </a:lnTo>
                <a:lnTo>
                  <a:pt x="53578" y="98227"/>
                </a:lnTo>
                <a:lnTo>
                  <a:pt x="53578" y="125016"/>
                </a:lnTo>
                <a:lnTo>
                  <a:pt x="71438" y="142875"/>
                </a:lnTo>
                <a:lnTo>
                  <a:pt x="107156" y="142875"/>
                </a:lnTo>
                <a:lnTo>
                  <a:pt x="133945" y="133945"/>
                </a:lnTo>
                <a:lnTo>
                  <a:pt x="160734" y="125016"/>
                </a:lnTo>
                <a:lnTo>
                  <a:pt x="178594" y="107156"/>
                </a:lnTo>
                <a:lnTo>
                  <a:pt x="17859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554016" y="616148"/>
            <a:ext cx="267891" cy="8931"/>
          </a:xfrm>
          <a:custGeom>
            <a:avLst/>
            <a:gdLst/>
            <a:ahLst/>
            <a:cxnLst/>
            <a:rect l="0" t="0" r="0" b="0"/>
            <a:pathLst>
              <a:path w="267891" h="8931">
                <a:moveTo>
                  <a:pt x="17859" y="8930"/>
                </a:moveTo>
                <a:lnTo>
                  <a:pt x="17859" y="8930"/>
                </a:lnTo>
                <a:lnTo>
                  <a:pt x="8929" y="8930"/>
                </a:lnTo>
                <a:lnTo>
                  <a:pt x="8929" y="8930"/>
                </a:lnTo>
                <a:lnTo>
                  <a:pt x="8929" y="8930"/>
                </a:lnTo>
                <a:lnTo>
                  <a:pt x="0" y="8930"/>
                </a:lnTo>
                <a:lnTo>
                  <a:pt x="0" y="0"/>
                </a:lnTo>
                <a:lnTo>
                  <a:pt x="0" y="0"/>
                </a:lnTo>
                <a:lnTo>
                  <a:pt x="0" y="0"/>
                </a:lnTo>
                <a:lnTo>
                  <a:pt x="0" y="0"/>
                </a:lnTo>
                <a:lnTo>
                  <a:pt x="0" y="0"/>
                </a:lnTo>
                <a:lnTo>
                  <a:pt x="0" y="0"/>
                </a:lnTo>
                <a:lnTo>
                  <a:pt x="8929" y="0"/>
                </a:lnTo>
                <a:lnTo>
                  <a:pt x="17859" y="0"/>
                </a:lnTo>
                <a:lnTo>
                  <a:pt x="44648" y="0"/>
                </a:lnTo>
                <a:lnTo>
                  <a:pt x="71437" y="0"/>
                </a:lnTo>
                <a:lnTo>
                  <a:pt x="107156" y="0"/>
                </a:lnTo>
                <a:lnTo>
                  <a:pt x="151804" y="0"/>
                </a:lnTo>
                <a:lnTo>
                  <a:pt x="187523" y="0"/>
                </a:lnTo>
                <a:lnTo>
                  <a:pt x="223242" y="0"/>
                </a:lnTo>
                <a:lnTo>
                  <a:pt x="241101" y="0"/>
                </a:lnTo>
                <a:lnTo>
                  <a:pt x="258961" y="0"/>
                </a:lnTo>
                <a:lnTo>
                  <a:pt x="267890" y="0"/>
                </a:lnTo>
                <a:lnTo>
                  <a:pt x="267890" y="0"/>
                </a:lnTo>
                <a:lnTo>
                  <a:pt x="267890" y="0"/>
                </a:lnTo>
                <a:lnTo>
                  <a:pt x="258961" y="0"/>
                </a:lnTo>
                <a:lnTo>
                  <a:pt x="258961"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027289" y="598289"/>
            <a:ext cx="321470" cy="26790"/>
          </a:xfrm>
          <a:custGeom>
            <a:avLst/>
            <a:gdLst/>
            <a:ahLst/>
            <a:cxnLst/>
            <a:rect l="0" t="0" r="0" b="0"/>
            <a:pathLst>
              <a:path w="321470" h="26790">
                <a:moveTo>
                  <a:pt x="8930" y="17859"/>
                </a:moveTo>
                <a:lnTo>
                  <a:pt x="8930" y="17859"/>
                </a:lnTo>
                <a:lnTo>
                  <a:pt x="0" y="17859"/>
                </a:lnTo>
                <a:lnTo>
                  <a:pt x="0" y="17859"/>
                </a:lnTo>
                <a:lnTo>
                  <a:pt x="0" y="17859"/>
                </a:lnTo>
                <a:lnTo>
                  <a:pt x="0" y="26789"/>
                </a:lnTo>
                <a:lnTo>
                  <a:pt x="0" y="26789"/>
                </a:lnTo>
                <a:lnTo>
                  <a:pt x="8930" y="26789"/>
                </a:lnTo>
                <a:lnTo>
                  <a:pt x="35719" y="26789"/>
                </a:lnTo>
                <a:lnTo>
                  <a:pt x="71438" y="26789"/>
                </a:lnTo>
                <a:lnTo>
                  <a:pt x="116086" y="26789"/>
                </a:lnTo>
                <a:lnTo>
                  <a:pt x="160734" y="17859"/>
                </a:lnTo>
                <a:lnTo>
                  <a:pt x="205383" y="17859"/>
                </a:lnTo>
                <a:lnTo>
                  <a:pt x="258961" y="8930"/>
                </a:lnTo>
                <a:lnTo>
                  <a:pt x="285750" y="8930"/>
                </a:lnTo>
                <a:lnTo>
                  <a:pt x="312539" y="0"/>
                </a:lnTo>
                <a:lnTo>
                  <a:pt x="321469" y="0"/>
                </a:lnTo>
                <a:lnTo>
                  <a:pt x="321469" y="0"/>
                </a:lnTo>
                <a:lnTo>
                  <a:pt x="312539" y="8930"/>
                </a:lnTo>
                <a:lnTo>
                  <a:pt x="303609" y="8930"/>
                </a:lnTo>
                <a:lnTo>
                  <a:pt x="294680" y="17859"/>
                </a:lnTo>
                <a:lnTo>
                  <a:pt x="285750" y="17859"/>
                </a:lnTo>
                <a:lnTo>
                  <a:pt x="28575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MIPS Register Usage Figure 1.4</a:t>
            </a:r>
          </a:p>
        </p:txBody>
      </p:sp>
      <p:sp>
        <p:nvSpPr>
          <p:cNvPr id="3" name="Content Placeholder 2"/>
          <p:cNvSpPr>
            <a:spLocks noGrp="1"/>
          </p:cNvSpPr>
          <p:nvPr>
            <p:ph idx="1"/>
          </p:nvPr>
        </p:nvSpPr>
        <p:spPr/>
        <p:txBody>
          <a:bodyPr/>
          <a:lstStyle/>
          <a:p>
            <a:pPr>
              <a:defRPr/>
            </a:pPr>
            <a:endParaRPr lang="en-US"/>
          </a:p>
        </p:txBody>
      </p:sp>
      <p:pic>
        <p:nvPicPr>
          <p:cNvPr id="8196" name="Picture 2" descr="Machine generated alternative text: Name Number Use Preserved across a call?&#10;hero 11 The constant value (t N.A.&#10;Sat I Assembler temporary No&#10;2—3 Values fur function results and No&#10;espression evaluation&#10;$aO—5a3 4—7 Arguments No&#10;StO—5t7 K-IS Temporaries No&#10;SsO—Ss? 16—23 Saved temporanes Yes&#10;5t8-flg 24-25 Tempesniries No&#10;5kO—Ski 26—27 Reserved for OS kernel No&#10;$gp 211 Global pointer Yes&#10;Ssp 29 Stack pointer Yes&#10;$fp 30 Frame pointer Yes&#10;Sra 31 Return address 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019175"/>
            <a:ext cx="8929687"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71438" y="1660922"/>
            <a:ext cx="892969" cy="500063"/>
          </a:xfrm>
          <a:custGeom>
            <a:avLst/>
            <a:gdLst/>
            <a:ahLst/>
            <a:cxnLst/>
            <a:rect l="0" t="0" r="0" b="0"/>
            <a:pathLst>
              <a:path w="892969" h="500063">
                <a:moveTo>
                  <a:pt x="767953" y="125015"/>
                </a:moveTo>
                <a:lnTo>
                  <a:pt x="767953" y="125015"/>
                </a:lnTo>
                <a:lnTo>
                  <a:pt x="759023" y="116086"/>
                </a:lnTo>
                <a:lnTo>
                  <a:pt x="741164" y="107156"/>
                </a:lnTo>
                <a:lnTo>
                  <a:pt x="723304" y="98226"/>
                </a:lnTo>
                <a:lnTo>
                  <a:pt x="705445" y="80367"/>
                </a:lnTo>
                <a:lnTo>
                  <a:pt x="678656" y="71437"/>
                </a:lnTo>
                <a:lnTo>
                  <a:pt x="660796" y="53578"/>
                </a:lnTo>
                <a:lnTo>
                  <a:pt x="642937" y="35718"/>
                </a:lnTo>
                <a:lnTo>
                  <a:pt x="616148" y="26789"/>
                </a:lnTo>
                <a:lnTo>
                  <a:pt x="589359" y="17859"/>
                </a:lnTo>
                <a:lnTo>
                  <a:pt x="571500" y="8929"/>
                </a:lnTo>
                <a:lnTo>
                  <a:pt x="553640" y="8929"/>
                </a:lnTo>
                <a:lnTo>
                  <a:pt x="526851" y="0"/>
                </a:lnTo>
                <a:lnTo>
                  <a:pt x="500062" y="0"/>
                </a:lnTo>
                <a:lnTo>
                  <a:pt x="473273" y="0"/>
                </a:lnTo>
                <a:lnTo>
                  <a:pt x="446484" y="8929"/>
                </a:lnTo>
                <a:lnTo>
                  <a:pt x="410765" y="8929"/>
                </a:lnTo>
                <a:lnTo>
                  <a:pt x="383976" y="8929"/>
                </a:lnTo>
                <a:lnTo>
                  <a:pt x="366117" y="17859"/>
                </a:lnTo>
                <a:lnTo>
                  <a:pt x="348257" y="17859"/>
                </a:lnTo>
                <a:lnTo>
                  <a:pt x="330398" y="26789"/>
                </a:lnTo>
                <a:lnTo>
                  <a:pt x="303609" y="26789"/>
                </a:lnTo>
                <a:lnTo>
                  <a:pt x="276820" y="35718"/>
                </a:lnTo>
                <a:lnTo>
                  <a:pt x="250031" y="53578"/>
                </a:lnTo>
                <a:lnTo>
                  <a:pt x="214312" y="62507"/>
                </a:lnTo>
                <a:lnTo>
                  <a:pt x="187523" y="80367"/>
                </a:lnTo>
                <a:lnTo>
                  <a:pt x="160734" y="98226"/>
                </a:lnTo>
                <a:lnTo>
                  <a:pt x="142875" y="107156"/>
                </a:lnTo>
                <a:lnTo>
                  <a:pt x="125015" y="116086"/>
                </a:lnTo>
                <a:lnTo>
                  <a:pt x="107156" y="133945"/>
                </a:lnTo>
                <a:lnTo>
                  <a:pt x="89296" y="142875"/>
                </a:lnTo>
                <a:lnTo>
                  <a:pt x="71437" y="160734"/>
                </a:lnTo>
                <a:lnTo>
                  <a:pt x="44648" y="178593"/>
                </a:lnTo>
                <a:lnTo>
                  <a:pt x="35718" y="205382"/>
                </a:lnTo>
                <a:lnTo>
                  <a:pt x="17859" y="223242"/>
                </a:lnTo>
                <a:lnTo>
                  <a:pt x="8929" y="250031"/>
                </a:lnTo>
                <a:lnTo>
                  <a:pt x="0" y="267890"/>
                </a:lnTo>
                <a:lnTo>
                  <a:pt x="0" y="294679"/>
                </a:lnTo>
                <a:lnTo>
                  <a:pt x="0" y="321468"/>
                </a:lnTo>
                <a:lnTo>
                  <a:pt x="8929" y="348257"/>
                </a:lnTo>
                <a:lnTo>
                  <a:pt x="17859" y="375047"/>
                </a:lnTo>
                <a:lnTo>
                  <a:pt x="35718" y="392906"/>
                </a:lnTo>
                <a:lnTo>
                  <a:pt x="53578" y="419695"/>
                </a:lnTo>
                <a:lnTo>
                  <a:pt x="107156" y="455414"/>
                </a:lnTo>
                <a:lnTo>
                  <a:pt x="169664" y="482203"/>
                </a:lnTo>
                <a:lnTo>
                  <a:pt x="232171" y="491132"/>
                </a:lnTo>
                <a:lnTo>
                  <a:pt x="294679" y="500062"/>
                </a:lnTo>
                <a:lnTo>
                  <a:pt x="357187" y="491132"/>
                </a:lnTo>
                <a:lnTo>
                  <a:pt x="401836" y="491132"/>
                </a:lnTo>
                <a:lnTo>
                  <a:pt x="455414" y="482203"/>
                </a:lnTo>
                <a:lnTo>
                  <a:pt x="500062" y="482203"/>
                </a:lnTo>
                <a:lnTo>
                  <a:pt x="535781" y="473273"/>
                </a:lnTo>
                <a:lnTo>
                  <a:pt x="580429" y="473273"/>
                </a:lnTo>
                <a:lnTo>
                  <a:pt x="625078" y="464343"/>
                </a:lnTo>
                <a:lnTo>
                  <a:pt x="669726" y="455414"/>
                </a:lnTo>
                <a:lnTo>
                  <a:pt x="714375" y="437554"/>
                </a:lnTo>
                <a:lnTo>
                  <a:pt x="759023" y="419695"/>
                </a:lnTo>
                <a:lnTo>
                  <a:pt x="794742" y="392906"/>
                </a:lnTo>
                <a:lnTo>
                  <a:pt x="821531" y="366117"/>
                </a:lnTo>
                <a:lnTo>
                  <a:pt x="848320" y="330398"/>
                </a:lnTo>
                <a:lnTo>
                  <a:pt x="866179" y="285750"/>
                </a:lnTo>
                <a:lnTo>
                  <a:pt x="884039" y="241101"/>
                </a:lnTo>
                <a:lnTo>
                  <a:pt x="892968" y="205382"/>
                </a:lnTo>
                <a:lnTo>
                  <a:pt x="892968" y="169664"/>
                </a:lnTo>
                <a:lnTo>
                  <a:pt x="884039" y="125015"/>
                </a:lnTo>
                <a:lnTo>
                  <a:pt x="875109" y="98226"/>
                </a:lnTo>
                <a:lnTo>
                  <a:pt x="87510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750094" y="1696640"/>
            <a:ext cx="151806" cy="8931"/>
          </a:xfrm>
          <a:custGeom>
            <a:avLst/>
            <a:gdLst/>
            <a:ahLst/>
            <a:cxnLst/>
            <a:rect l="0" t="0" r="0" b="0"/>
            <a:pathLst>
              <a:path w="151806" h="8931">
                <a:moveTo>
                  <a:pt x="151805" y="8930"/>
                </a:moveTo>
                <a:lnTo>
                  <a:pt x="107156" y="0"/>
                </a:lnTo>
                <a:lnTo>
                  <a:pt x="6250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321969" y="5259586"/>
            <a:ext cx="598290" cy="267892"/>
          </a:xfrm>
          <a:custGeom>
            <a:avLst/>
            <a:gdLst/>
            <a:ahLst/>
            <a:cxnLst/>
            <a:rect l="0" t="0" r="0" b="0"/>
            <a:pathLst>
              <a:path w="598290" h="267892">
                <a:moveTo>
                  <a:pt x="0" y="267891"/>
                </a:moveTo>
                <a:lnTo>
                  <a:pt x="0" y="267891"/>
                </a:lnTo>
                <a:lnTo>
                  <a:pt x="0" y="250031"/>
                </a:lnTo>
                <a:lnTo>
                  <a:pt x="8929" y="232172"/>
                </a:lnTo>
                <a:lnTo>
                  <a:pt x="26789" y="214312"/>
                </a:lnTo>
                <a:lnTo>
                  <a:pt x="44648" y="187523"/>
                </a:lnTo>
                <a:lnTo>
                  <a:pt x="89297" y="151805"/>
                </a:lnTo>
                <a:lnTo>
                  <a:pt x="142875" y="125016"/>
                </a:lnTo>
                <a:lnTo>
                  <a:pt x="205383" y="89297"/>
                </a:lnTo>
                <a:lnTo>
                  <a:pt x="285750" y="62508"/>
                </a:lnTo>
                <a:lnTo>
                  <a:pt x="375047" y="35719"/>
                </a:lnTo>
                <a:lnTo>
                  <a:pt x="464344" y="17859"/>
                </a:lnTo>
                <a:lnTo>
                  <a:pt x="535781" y="8930"/>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518422" y="5500688"/>
            <a:ext cx="464345" cy="303609"/>
          </a:xfrm>
          <a:custGeom>
            <a:avLst/>
            <a:gdLst/>
            <a:ahLst/>
            <a:cxnLst/>
            <a:rect l="0" t="0" r="0" b="0"/>
            <a:pathLst>
              <a:path w="464345" h="303609">
                <a:moveTo>
                  <a:pt x="0" y="303608"/>
                </a:moveTo>
                <a:lnTo>
                  <a:pt x="0" y="303608"/>
                </a:lnTo>
                <a:lnTo>
                  <a:pt x="0" y="294678"/>
                </a:lnTo>
                <a:lnTo>
                  <a:pt x="8930" y="285749"/>
                </a:lnTo>
                <a:lnTo>
                  <a:pt x="26789" y="258960"/>
                </a:lnTo>
                <a:lnTo>
                  <a:pt x="62508" y="232171"/>
                </a:lnTo>
                <a:lnTo>
                  <a:pt x="107156" y="187522"/>
                </a:lnTo>
                <a:lnTo>
                  <a:pt x="169664" y="151803"/>
                </a:lnTo>
                <a:lnTo>
                  <a:pt x="250031" y="107155"/>
                </a:lnTo>
                <a:lnTo>
                  <a:pt x="321469" y="62507"/>
                </a:lnTo>
                <a:lnTo>
                  <a:pt x="401836" y="26789"/>
                </a:lnTo>
                <a:lnTo>
                  <a:pt x="464344" y="0"/>
                </a:lnTo>
                <a:lnTo>
                  <a:pt x="46434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509492" y="6018609"/>
            <a:ext cx="348259" cy="178594"/>
          </a:xfrm>
          <a:custGeom>
            <a:avLst/>
            <a:gdLst/>
            <a:ahLst/>
            <a:cxnLst/>
            <a:rect l="0" t="0" r="0" b="0"/>
            <a:pathLst>
              <a:path w="348259" h="178594">
                <a:moveTo>
                  <a:pt x="0" y="169664"/>
                </a:moveTo>
                <a:lnTo>
                  <a:pt x="0" y="178593"/>
                </a:lnTo>
                <a:lnTo>
                  <a:pt x="0" y="178593"/>
                </a:lnTo>
                <a:lnTo>
                  <a:pt x="0" y="178593"/>
                </a:lnTo>
                <a:lnTo>
                  <a:pt x="0" y="178593"/>
                </a:lnTo>
                <a:lnTo>
                  <a:pt x="8930" y="178593"/>
                </a:lnTo>
                <a:lnTo>
                  <a:pt x="35719" y="160734"/>
                </a:lnTo>
                <a:lnTo>
                  <a:pt x="71438" y="142875"/>
                </a:lnTo>
                <a:lnTo>
                  <a:pt x="125016" y="116086"/>
                </a:lnTo>
                <a:lnTo>
                  <a:pt x="187524" y="80367"/>
                </a:lnTo>
                <a:lnTo>
                  <a:pt x="267891" y="44648"/>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509492" y="5036344"/>
            <a:ext cx="535782" cy="107157"/>
          </a:xfrm>
          <a:custGeom>
            <a:avLst/>
            <a:gdLst/>
            <a:ahLst/>
            <a:cxnLst/>
            <a:rect l="0" t="0" r="0" b="0"/>
            <a:pathLst>
              <a:path w="535782" h="107157">
                <a:moveTo>
                  <a:pt x="0" y="107156"/>
                </a:moveTo>
                <a:lnTo>
                  <a:pt x="8930" y="107156"/>
                </a:lnTo>
                <a:lnTo>
                  <a:pt x="26789" y="89297"/>
                </a:lnTo>
                <a:lnTo>
                  <a:pt x="53578" y="80367"/>
                </a:lnTo>
                <a:lnTo>
                  <a:pt x="107156" y="62508"/>
                </a:lnTo>
                <a:lnTo>
                  <a:pt x="169664" y="44648"/>
                </a:lnTo>
                <a:lnTo>
                  <a:pt x="241102" y="35719"/>
                </a:lnTo>
                <a:lnTo>
                  <a:pt x="330399" y="26789"/>
                </a:lnTo>
                <a:lnTo>
                  <a:pt x="428625" y="8929"/>
                </a:lnTo>
                <a:lnTo>
                  <a:pt x="535781" y="0"/>
                </a:lnTo>
                <a:lnTo>
                  <a:pt x="5357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Zipf's law</a:t>
            </a:r>
          </a:p>
        </p:txBody>
      </p:sp>
      <p:sp>
        <p:nvSpPr>
          <p:cNvPr id="3" name="Content Placeholder 2"/>
          <p:cNvSpPr>
            <a:spLocks noGrp="1"/>
          </p:cNvSpPr>
          <p:nvPr>
            <p:ph idx="1"/>
          </p:nvPr>
        </p:nvSpPr>
        <p:spPr>
          <a:xfrm>
            <a:off x="290513" y="1220788"/>
            <a:ext cx="8624887" cy="5224462"/>
          </a:xfrm>
        </p:spPr>
        <p:txBody>
          <a:bodyPr/>
          <a:lstStyle/>
          <a:p>
            <a:pPr>
              <a:defRPr/>
            </a:pPr>
            <a:r>
              <a:rPr lang="en-US" dirty="0" err="1" smtClean="0"/>
              <a:t>Zipf's</a:t>
            </a:r>
            <a:r>
              <a:rPr lang="en-US" dirty="0" smtClean="0"/>
              <a:t> law states that given some </a:t>
            </a:r>
            <a:r>
              <a:rPr lang="en-US" dirty="0" smtClean="0">
                <a:hlinkClick r:id="rId2" tooltip="Text corpus"/>
              </a:rPr>
              <a:t>corpus</a:t>
            </a:r>
            <a:r>
              <a:rPr lang="en-US" dirty="0" smtClean="0"/>
              <a:t> of </a:t>
            </a:r>
            <a:r>
              <a:rPr lang="en-US" dirty="0" smtClean="0">
                <a:hlinkClick r:id="rId3" tooltip="Natural language"/>
              </a:rPr>
              <a:t>natural language</a:t>
            </a:r>
            <a:r>
              <a:rPr lang="en-US" dirty="0" smtClean="0"/>
              <a:t> utterances, the frequency of any word is </a:t>
            </a:r>
            <a:r>
              <a:rPr lang="en-US" dirty="0" smtClean="0">
                <a:hlinkClick r:id="rId4" tooltip="Inversely proportional"/>
              </a:rPr>
              <a:t>inversely proportional</a:t>
            </a:r>
            <a:r>
              <a:rPr lang="en-US" dirty="0" smtClean="0"/>
              <a:t> to its rank in the </a:t>
            </a:r>
            <a:r>
              <a:rPr lang="en-US" dirty="0" smtClean="0">
                <a:hlinkClick r:id="rId5" tooltip="Frequency table"/>
              </a:rPr>
              <a:t>frequency table</a:t>
            </a:r>
            <a:r>
              <a:rPr lang="en-US" dirty="0" smtClean="0"/>
              <a:t>. </a:t>
            </a:r>
          </a:p>
          <a:p>
            <a:pPr>
              <a:defRPr/>
            </a:pPr>
            <a:r>
              <a:rPr lang="en-US" dirty="0" smtClean="0"/>
              <a:t>Thus the most frequent word will occur approximately twice as often as the second most frequent word, three times as often as the third most frequent word, etc.: the </a:t>
            </a:r>
            <a:r>
              <a:rPr lang="en-US" dirty="0" smtClean="0">
                <a:hlinkClick r:id="rId6" tooltip="Rank-frequency distribution"/>
              </a:rPr>
              <a:t>rank-frequency distribution</a:t>
            </a:r>
            <a:r>
              <a:rPr lang="en-US" dirty="0" smtClean="0"/>
              <a:t> is an inverse relation. </a:t>
            </a:r>
          </a:p>
          <a:p>
            <a:pPr>
              <a:defRPr/>
            </a:pPr>
            <a:r>
              <a:rPr lang="en-US" dirty="0" smtClean="0"/>
              <a:t>in the </a:t>
            </a:r>
            <a:r>
              <a:rPr lang="en-US" dirty="0" smtClean="0">
                <a:hlinkClick r:id="rId7" tooltip="Brown Corpus"/>
              </a:rPr>
              <a:t>Brown Corpus</a:t>
            </a:r>
            <a:r>
              <a:rPr lang="en-US" dirty="0" smtClean="0"/>
              <a:t> of American English text, </a:t>
            </a:r>
          </a:p>
          <a:p>
            <a:pPr lvl="1">
              <a:buFont typeface="Wingdings" panose="05000000000000000000" pitchFamily="2" charset="2"/>
              <a:buChar char="§"/>
              <a:defRPr/>
            </a:pPr>
            <a:r>
              <a:rPr lang="en-US" dirty="0" smtClean="0"/>
              <a:t>"</a:t>
            </a:r>
            <a:r>
              <a:rPr lang="en-US" dirty="0" smtClean="0">
                <a:hlinkClick r:id="rId8" tooltip="English articles"/>
              </a:rPr>
              <a:t>the</a:t>
            </a:r>
            <a:r>
              <a:rPr lang="en-US" dirty="0" smtClean="0"/>
              <a:t>" is the most frequently occurring word, and by itself accounts for nearly 7% of all word occurrences </a:t>
            </a:r>
          </a:p>
          <a:p>
            <a:pPr lvl="1">
              <a:buFont typeface="Wingdings" panose="05000000000000000000" pitchFamily="2" charset="2"/>
              <a:buChar char="§"/>
              <a:defRPr/>
            </a:pPr>
            <a:r>
              <a:rPr lang="en-US" dirty="0" smtClean="0"/>
              <a:t>True to </a:t>
            </a:r>
            <a:r>
              <a:rPr lang="en-US" dirty="0" err="1" smtClean="0"/>
              <a:t>Zipf's</a:t>
            </a:r>
            <a:r>
              <a:rPr lang="en-US" dirty="0" smtClean="0"/>
              <a:t> Law, the second-place word "of" accounts for slightly over 3.5% of words (36,411 occurrences), </a:t>
            </a:r>
          </a:p>
          <a:p>
            <a:pPr lvl="1">
              <a:buFont typeface="Wingdings" panose="05000000000000000000" pitchFamily="2" charset="2"/>
              <a:buChar char="§"/>
              <a:defRPr/>
            </a:pPr>
            <a:r>
              <a:rPr lang="en-US" dirty="0" smtClean="0"/>
              <a:t>followed by "and" (28,852). Only 135 vocabulary items are needed to account for half the Brown Corpus.</a:t>
            </a:r>
            <a:r>
              <a:rPr lang="en-US" baseline="30000" dirty="0" smtClean="0">
                <a:hlinkClick r:id="rId9"/>
              </a:rPr>
              <a:t>[4]</a:t>
            </a:r>
            <a:endParaRPr lang="en-US"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040732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sym typeface="Wingdings" panose="05000000000000000000" pitchFamily="2" charset="2"/>
              </a:rPr>
              <a:t>Stages of Classical 5-stage pipeline</a:t>
            </a:r>
          </a:p>
        </p:txBody>
      </p:sp>
      <p:sp>
        <p:nvSpPr>
          <p:cNvPr id="3" name="Content Placeholder 2"/>
          <p:cNvSpPr>
            <a:spLocks noGrp="1"/>
          </p:cNvSpPr>
          <p:nvPr>
            <p:ph idx="1"/>
          </p:nvPr>
        </p:nvSpPr>
        <p:spPr/>
        <p:txBody>
          <a:bodyPr/>
          <a:lstStyle/>
          <a:p>
            <a:pPr eaLnBrk="1" hangingPunct="1">
              <a:defRPr/>
            </a:pPr>
            <a:r>
              <a:rPr lang="en-US" dirty="0" smtClean="0">
                <a:sym typeface="Wingdings" pitchFamily="2" charset="2"/>
              </a:rPr>
              <a:t>Instruction Fetch Cycle</a:t>
            </a:r>
          </a:p>
          <a:p>
            <a:pPr lvl="1" eaLnBrk="1" hangingPunct="1">
              <a:defRPr/>
            </a:pPr>
            <a:r>
              <a:rPr lang="en-US" dirty="0" smtClean="0">
                <a:sym typeface="Wingdings" pitchFamily="2" charset="2"/>
              </a:rPr>
              <a:t>IR  </a:t>
            </a:r>
            <a:r>
              <a:rPr lang="en-US" dirty="0" err="1" smtClean="0">
                <a:sym typeface="Wingdings" pitchFamily="2" charset="2"/>
              </a:rPr>
              <a:t>Mem</a:t>
            </a:r>
            <a:r>
              <a:rPr lang="en-US" dirty="0" smtClean="0">
                <a:sym typeface="Wingdings" pitchFamily="2" charset="2"/>
              </a:rPr>
              <a:t>[PC]</a:t>
            </a:r>
          </a:p>
          <a:p>
            <a:pPr lvl="1" eaLnBrk="1" hangingPunct="1">
              <a:defRPr/>
            </a:pPr>
            <a:r>
              <a:rPr lang="en-US" dirty="0" smtClean="0">
                <a:sym typeface="Wingdings" pitchFamily="2" charset="2"/>
              </a:rPr>
              <a:t>NPC  PC + 4</a:t>
            </a:r>
          </a:p>
          <a:p>
            <a:pPr eaLnBrk="1" hangingPunct="1">
              <a:defRPr/>
            </a:pPr>
            <a:r>
              <a:rPr lang="en-US" dirty="0" smtClean="0">
                <a:sym typeface="Wingdings" pitchFamily="2" charset="2"/>
              </a:rPr>
              <a:t>Decode</a:t>
            </a:r>
          </a:p>
          <a:p>
            <a:pPr lvl="1" eaLnBrk="1" hangingPunct="1">
              <a:defRPr/>
            </a:pPr>
            <a:r>
              <a:rPr lang="en-US" dirty="0" smtClean="0">
                <a:sym typeface="Wingdings" pitchFamily="2" charset="2"/>
              </a:rPr>
              <a:t>A  </a:t>
            </a:r>
            <a:r>
              <a:rPr lang="en-US" dirty="0" err="1" smtClean="0">
                <a:sym typeface="Wingdings" pitchFamily="2" charset="2"/>
              </a:rPr>
              <a:t>Regs</a:t>
            </a:r>
            <a:r>
              <a:rPr lang="en-US" dirty="0" smtClean="0">
                <a:sym typeface="Wingdings" pitchFamily="2" charset="2"/>
              </a:rPr>
              <a:t>[</a:t>
            </a:r>
            <a:r>
              <a:rPr lang="en-US" dirty="0" err="1" smtClean="0">
                <a:sym typeface="Wingdings" pitchFamily="2" charset="2"/>
              </a:rPr>
              <a:t>rs</a:t>
            </a:r>
            <a:r>
              <a:rPr lang="en-US" dirty="0" smtClean="0">
                <a:sym typeface="Wingdings" pitchFamily="2" charset="2"/>
              </a:rPr>
              <a:t>]</a:t>
            </a:r>
          </a:p>
          <a:p>
            <a:pPr lvl="1" eaLnBrk="1" hangingPunct="1">
              <a:defRPr/>
            </a:pPr>
            <a:r>
              <a:rPr lang="en-US" dirty="0" smtClean="0">
                <a:sym typeface="Wingdings" pitchFamily="2" charset="2"/>
              </a:rPr>
              <a:t>B </a:t>
            </a:r>
          </a:p>
          <a:p>
            <a:pPr lvl="1" eaLnBrk="1" hangingPunct="1">
              <a:defRPr/>
            </a:pPr>
            <a:r>
              <a:rPr lang="en-US" dirty="0" err="1" smtClean="0">
                <a:sym typeface="Wingdings" pitchFamily="2" charset="2"/>
              </a:rPr>
              <a:t>Imm</a:t>
            </a:r>
            <a:r>
              <a:rPr lang="en-US" dirty="0" smtClean="0">
                <a:sym typeface="Wingdings" pitchFamily="2" charset="2"/>
              </a:rPr>
              <a:t>  sign-extend of</a:t>
            </a:r>
          </a:p>
          <a:p>
            <a:pPr eaLnBrk="1" hangingPunct="1">
              <a:defRPr/>
            </a:pPr>
            <a:r>
              <a:rPr lang="en-US" dirty="0" smtClean="0">
                <a:sym typeface="Wingdings" pitchFamily="2" charset="2"/>
              </a:rPr>
              <a:t>Execute</a:t>
            </a:r>
          </a:p>
          <a:p>
            <a:pPr lvl="1" eaLnBrk="1" hangingPunct="1">
              <a:defRPr/>
            </a:pPr>
            <a:r>
              <a:rPr lang="en-US" dirty="0" smtClean="0">
                <a:sym typeface="Wingdings" pitchFamily="2" charset="2"/>
              </a:rPr>
              <a:t>.</a:t>
            </a:r>
          </a:p>
          <a:p>
            <a:pPr eaLnBrk="1" hangingPunct="1">
              <a:defRPr/>
            </a:pPr>
            <a:r>
              <a:rPr lang="en-US" dirty="0" smtClean="0">
                <a:sym typeface="Wingdings" pitchFamily="2" charset="2"/>
              </a:rPr>
              <a:t>Memory</a:t>
            </a:r>
          </a:p>
          <a:p>
            <a:pPr lvl="1" eaLnBrk="1" hangingPunct="1">
              <a:defRPr/>
            </a:pPr>
            <a:r>
              <a:rPr lang="en-US" dirty="0" smtClean="0">
                <a:sym typeface="Wingdings" pitchFamily="2" charset="2"/>
              </a:rPr>
              <a:t>.</a:t>
            </a:r>
          </a:p>
          <a:p>
            <a:pPr eaLnBrk="1" hangingPunct="1">
              <a:defRPr/>
            </a:pPr>
            <a:r>
              <a:rPr lang="en-US" dirty="0" smtClean="0">
                <a:sym typeface="Wingdings" pitchFamily="2" charset="2"/>
              </a:rPr>
              <a:t>Write Back</a:t>
            </a:r>
          </a:p>
          <a:p>
            <a:pPr lvl="1" eaLnBrk="1" hangingPunct="1">
              <a:defRPr/>
            </a:pPr>
            <a:r>
              <a:rPr lang="en-US" dirty="0" smtClean="0">
                <a:sym typeface="Wingdings" pitchFamily="2" charset="2"/>
              </a:rPr>
              <a:t>.</a:t>
            </a:r>
            <a:endParaRPr lang="en-US" dirty="0" smtClean="0"/>
          </a:p>
        </p:txBody>
      </p:sp>
      <p:sp>
        <p:nvSpPr>
          <p:cNvPr id="2" name="Freeform 1"/>
          <p:cNvSpPr/>
          <p:nvPr/>
        </p:nvSpPr>
        <p:spPr bwMode="auto">
          <a:xfrm>
            <a:off x="3964781" y="1375172"/>
            <a:ext cx="446486" cy="62508"/>
          </a:xfrm>
          <a:custGeom>
            <a:avLst/>
            <a:gdLst/>
            <a:ahLst/>
            <a:cxnLst/>
            <a:rect l="0" t="0" r="0" b="0"/>
            <a:pathLst>
              <a:path w="446486" h="62508">
                <a:moveTo>
                  <a:pt x="0" y="62507"/>
                </a:moveTo>
                <a:lnTo>
                  <a:pt x="0" y="62507"/>
                </a:lnTo>
                <a:lnTo>
                  <a:pt x="8930" y="53578"/>
                </a:lnTo>
                <a:lnTo>
                  <a:pt x="35719" y="53578"/>
                </a:lnTo>
                <a:lnTo>
                  <a:pt x="80367" y="44648"/>
                </a:lnTo>
                <a:lnTo>
                  <a:pt x="142875" y="26789"/>
                </a:lnTo>
                <a:lnTo>
                  <a:pt x="223242" y="17859"/>
                </a:lnTo>
                <a:lnTo>
                  <a:pt x="303610" y="17859"/>
                </a:lnTo>
                <a:lnTo>
                  <a:pt x="383977" y="8930"/>
                </a:lnTo>
                <a:lnTo>
                  <a:pt x="446485" y="0"/>
                </a:lnTo>
                <a:lnTo>
                  <a:pt x="44648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589484" y="2669977"/>
            <a:ext cx="1312665" cy="80368"/>
          </a:xfrm>
          <a:custGeom>
            <a:avLst/>
            <a:gdLst/>
            <a:ahLst/>
            <a:cxnLst/>
            <a:rect l="0" t="0" r="0" b="0"/>
            <a:pathLst>
              <a:path w="1312665" h="80368">
                <a:moveTo>
                  <a:pt x="0" y="44648"/>
                </a:moveTo>
                <a:lnTo>
                  <a:pt x="0" y="44648"/>
                </a:lnTo>
                <a:lnTo>
                  <a:pt x="0" y="35718"/>
                </a:lnTo>
                <a:lnTo>
                  <a:pt x="8930" y="35718"/>
                </a:lnTo>
                <a:lnTo>
                  <a:pt x="26789" y="44648"/>
                </a:lnTo>
                <a:lnTo>
                  <a:pt x="44649" y="53578"/>
                </a:lnTo>
                <a:lnTo>
                  <a:pt x="89297" y="62507"/>
                </a:lnTo>
                <a:lnTo>
                  <a:pt x="133946" y="71437"/>
                </a:lnTo>
                <a:lnTo>
                  <a:pt x="214313" y="80367"/>
                </a:lnTo>
                <a:lnTo>
                  <a:pt x="312539" y="80367"/>
                </a:lnTo>
                <a:lnTo>
                  <a:pt x="428625" y="80367"/>
                </a:lnTo>
                <a:lnTo>
                  <a:pt x="580430" y="71437"/>
                </a:lnTo>
                <a:lnTo>
                  <a:pt x="741164" y="53578"/>
                </a:lnTo>
                <a:lnTo>
                  <a:pt x="928688" y="35718"/>
                </a:lnTo>
                <a:lnTo>
                  <a:pt x="1116211" y="17859"/>
                </a:lnTo>
                <a:lnTo>
                  <a:pt x="1312664" y="0"/>
                </a:lnTo>
                <a:lnTo>
                  <a:pt x="1312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026914" y="2928937"/>
            <a:ext cx="401837" cy="312540"/>
          </a:xfrm>
          <a:custGeom>
            <a:avLst/>
            <a:gdLst/>
            <a:ahLst/>
            <a:cxnLst/>
            <a:rect l="0" t="0" r="0" b="0"/>
            <a:pathLst>
              <a:path w="401837" h="312540">
                <a:moveTo>
                  <a:pt x="241102" y="89297"/>
                </a:moveTo>
                <a:lnTo>
                  <a:pt x="241102" y="89297"/>
                </a:lnTo>
                <a:lnTo>
                  <a:pt x="241102" y="80367"/>
                </a:lnTo>
                <a:lnTo>
                  <a:pt x="241102" y="71438"/>
                </a:lnTo>
                <a:lnTo>
                  <a:pt x="241102" y="71438"/>
                </a:lnTo>
                <a:lnTo>
                  <a:pt x="241102" y="53578"/>
                </a:lnTo>
                <a:lnTo>
                  <a:pt x="241102" y="44649"/>
                </a:lnTo>
                <a:lnTo>
                  <a:pt x="232172" y="35719"/>
                </a:lnTo>
                <a:lnTo>
                  <a:pt x="223242" y="26789"/>
                </a:lnTo>
                <a:lnTo>
                  <a:pt x="214313" y="17859"/>
                </a:lnTo>
                <a:lnTo>
                  <a:pt x="196453" y="17859"/>
                </a:lnTo>
                <a:lnTo>
                  <a:pt x="178594" y="8930"/>
                </a:lnTo>
                <a:lnTo>
                  <a:pt x="160735" y="8930"/>
                </a:lnTo>
                <a:lnTo>
                  <a:pt x="142875" y="17859"/>
                </a:lnTo>
                <a:lnTo>
                  <a:pt x="116086" y="35719"/>
                </a:lnTo>
                <a:lnTo>
                  <a:pt x="98227" y="53578"/>
                </a:lnTo>
                <a:lnTo>
                  <a:pt x="71438" y="89297"/>
                </a:lnTo>
                <a:lnTo>
                  <a:pt x="44649" y="125016"/>
                </a:lnTo>
                <a:lnTo>
                  <a:pt x="17860" y="169664"/>
                </a:lnTo>
                <a:lnTo>
                  <a:pt x="0" y="214313"/>
                </a:lnTo>
                <a:lnTo>
                  <a:pt x="0" y="258961"/>
                </a:lnTo>
                <a:lnTo>
                  <a:pt x="17860" y="285750"/>
                </a:lnTo>
                <a:lnTo>
                  <a:pt x="53578" y="303609"/>
                </a:lnTo>
                <a:lnTo>
                  <a:pt x="98227" y="312539"/>
                </a:lnTo>
                <a:lnTo>
                  <a:pt x="151805" y="303609"/>
                </a:lnTo>
                <a:lnTo>
                  <a:pt x="214313" y="294680"/>
                </a:lnTo>
                <a:lnTo>
                  <a:pt x="267891" y="276820"/>
                </a:lnTo>
                <a:lnTo>
                  <a:pt x="330399" y="258961"/>
                </a:lnTo>
                <a:lnTo>
                  <a:pt x="366117" y="223242"/>
                </a:lnTo>
                <a:lnTo>
                  <a:pt x="401836" y="187524"/>
                </a:lnTo>
                <a:lnTo>
                  <a:pt x="401836" y="142875"/>
                </a:lnTo>
                <a:lnTo>
                  <a:pt x="392906" y="107156"/>
                </a:lnTo>
                <a:lnTo>
                  <a:pt x="366117" y="71438"/>
                </a:lnTo>
                <a:lnTo>
                  <a:pt x="330399" y="44649"/>
                </a:lnTo>
                <a:lnTo>
                  <a:pt x="285750" y="17859"/>
                </a:lnTo>
                <a:lnTo>
                  <a:pt x="241102" y="8930"/>
                </a:lnTo>
                <a:lnTo>
                  <a:pt x="205383"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723430" y="3357562"/>
            <a:ext cx="285751" cy="241103"/>
          </a:xfrm>
          <a:custGeom>
            <a:avLst/>
            <a:gdLst/>
            <a:ahLst/>
            <a:cxnLst/>
            <a:rect l="0" t="0" r="0" b="0"/>
            <a:pathLst>
              <a:path w="285751" h="241103">
                <a:moveTo>
                  <a:pt x="62508" y="35719"/>
                </a:moveTo>
                <a:lnTo>
                  <a:pt x="62508" y="35719"/>
                </a:lnTo>
                <a:lnTo>
                  <a:pt x="53578" y="35719"/>
                </a:lnTo>
                <a:lnTo>
                  <a:pt x="53578" y="35719"/>
                </a:lnTo>
                <a:lnTo>
                  <a:pt x="44648" y="35719"/>
                </a:lnTo>
                <a:lnTo>
                  <a:pt x="44648" y="35719"/>
                </a:lnTo>
                <a:lnTo>
                  <a:pt x="44648" y="35719"/>
                </a:lnTo>
                <a:lnTo>
                  <a:pt x="53578" y="44649"/>
                </a:lnTo>
                <a:lnTo>
                  <a:pt x="53578" y="62508"/>
                </a:lnTo>
                <a:lnTo>
                  <a:pt x="53578" y="89297"/>
                </a:lnTo>
                <a:lnTo>
                  <a:pt x="53578" y="116086"/>
                </a:lnTo>
                <a:lnTo>
                  <a:pt x="44648" y="142875"/>
                </a:lnTo>
                <a:lnTo>
                  <a:pt x="26789" y="178594"/>
                </a:lnTo>
                <a:lnTo>
                  <a:pt x="17859" y="205383"/>
                </a:lnTo>
                <a:lnTo>
                  <a:pt x="8929" y="223242"/>
                </a:lnTo>
                <a:lnTo>
                  <a:pt x="0" y="232172"/>
                </a:lnTo>
                <a:lnTo>
                  <a:pt x="0" y="232172"/>
                </a:lnTo>
                <a:lnTo>
                  <a:pt x="0" y="214313"/>
                </a:lnTo>
                <a:lnTo>
                  <a:pt x="0" y="187524"/>
                </a:lnTo>
                <a:lnTo>
                  <a:pt x="8929" y="160734"/>
                </a:lnTo>
                <a:lnTo>
                  <a:pt x="26789" y="133945"/>
                </a:lnTo>
                <a:lnTo>
                  <a:pt x="44648" y="98227"/>
                </a:lnTo>
                <a:lnTo>
                  <a:pt x="71437" y="62508"/>
                </a:lnTo>
                <a:lnTo>
                  <a:pt x="89297" y="35719"/>
                </a:lnTo>
                <a:lnTo>
                  <a:pt x="116086" y="17859"/>
                </a:lnTo>
                <a:lnTo>
                  <a:pt x="142875" y="0"/>
                </a:lnTo>
                <a:lnTo>
                  <a:pt x="169664" y="0"/>
                </a:lnTo>
                <a:lnTo>
                  <a:pt x="178593" y="0"/>
                </a:lnTo>
                <a:lnTo>
                  <a:pt x="187523" y="17859"/>
                </a:lnTo>
                <a:lnTo>
                  <a:pt x="178593" y="35719"/>
                </a:lnTo>
                <a:lnTo>
                  <a:pt x="160734" y="71438"/>
                </a:lnTo>
                <a:lnTo>
                  <a:pt x="133945" y="107156"/>
                </a:lnTo>
                <a:lnTo>
                  <a:pt x="107156" y="151805"/>
                </a:lnTo>
                <a:lnTo>
                  <a:pt x="80367" y="178594"/>
                </a:lnTo>
                <a:lnTo>
                  <a:pt x="71437" y="214313"/>
                </a:lnTo>
                <a:lnTo>
                  <a:pt x="80367" y="232172"/>
                </a:lnTo>
                <a:lnTo>
                  <a:pt x="98226" y="241102"/>
                </a:lnTo>
                <a:lnTo>
                  <a:pt x="125015" y="241102"/>
                </a:lnTo>
                <a:lnTo>
                  <a:pt x="160734" y="241102"/>
                </a:lnTo>
                <a:lnTo>
                  <a:pt x="205383" y="223242"/>
                </a:lnTo>
                <a:lnTo>
                  <a:pt x="250031" y="214313"/>
                </a:lnTo>
                <a:lnTo>
                  <a:pt x="285750" y="196453"/>
                </a:lnTo>
                <a:lnTo>
                  <a:pt x="28575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955602" y="3473648"/>
            <a:ext cx="133946" cy="142876"/>
          </a:xfrm>
          <a:custGeom>
            <a:avLst/>
            <a:gdLst/>
            <a:ahLst/>
            <a:cxnLst/>
            <a:rect l="0" t="0" r="0" b="0"/>
            <a:pathLst>
              <a:path w="133946" h="142876">
                <a:moveTo>
                  <a:pt x="17859" y="26789"/>
                </a:moveTo>
                <a:lnTo>
                  <a:pt x="17859" y="26789"/>
                </a:lnTo>
                <a:lnTo>
                  <a:pt x="8929" y="35719"/>
                </a:lnTo>
                <a:lnTo>
                  <a:pt x="0" y="35719"/>
                </a:lnTo>
                <a:lnTo>
                  <a:pt x="0" y="44648"/>
                </a:lnTo>
                <a:lnTo>
                  <a:pt x="0" y="53578"/>
                </a:lnTo>
                <a:lnTo>
                  <a:pt x="0" y="53578"/>
                </a:lnTo>
                <a:lnTo>
                  <a:pt x="0" y="53578"/>
                </a:lnTo>
                <a:lnTo>
                  <a:pt x="8929" y="53578"/>
                </a:lnTo>
                <a:lnTo>
                  <a:pt x="26789" y="53578"/>
                </a:lnTo>
                <a:lnTo>
                  <a:pt x="44648" y="44648"/>
                </a:lnTo>
                <a:lnTo>
                  <a:pt x="53578" y="35719"/>
                </a:lnTo>
                <a:lnTo>
                  <a:pt x="62507" y="26789"/>
                </a:lnTo>
                <a:lnTo>
                  <a:pt x="71437" y="17859"/>
                </a:lnTo>
                <a:lnTo>
                  <a:pt x="71437" y="8930"/>
                </a:lnTo>
                <a:lnTo>
                  <a:pt x="62507" y="0"/>
                </a:lnTo>
                <a:lnTo>
                  <a:pt x="53578" y="0"/>
                </a:lnTo>
                <a:lnTo>
                  <a:pt x="35718" y="8930"/>
                </a:lnTo>
                <a:lnTo>
                  <a:pt x="26789" y="26789"/>
                </a:lnTo>
                <a:lnTo>
                  <a:pt x="17859" y="44648"/>
                </a:lnTo>
                <a:lnTo>
                  <a:pt x="8929" y="80367"/>
                </a:lnTo>
                <a:lnTo>
                  <a:pt x="8929" y="107156"/>
                </a:lnTo>
                <a:lnTo>
                  <a:pt x="17859" y="125016"/>
                </a:lnTo>
                <a:lnTo>
                  <a:pt x="26789" y="142875"/>
                </a:lnTo>
                <a:lnTo>
                  <a:pt x="53578" y="142875"/>
                </a:lnTo>
                <a:lnTo>
                  <a:pt x="80367" y="142875"/>
                </a:lnTo>
                <a:lnTo>
                  <a:pt x="107156" y="125016"/>
                </a:lnTo>
                <a:lnTo>
                  <a:pt x="133945" y="107156"/>
                </a:lnTo>
                <a:lnTo>
                  <a:pt x="13394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071688" y="3482578"/>
            <a:ext cx="89297" cy="294680"/>
          </a:xfrm>
          <a:custGeom>
            <a:avLst/>
            <a:gdLst/>
            <a:ahLst/>
            <a:cxnLst/>
            <a:rect l="0" t="0" r="0" b="0"/>
            <a:pathLst>
              <a:path w="89297" h="294680">
                <a:moveTo>
                  <a:pt x="62507" y="0"/>
                </a:moveTo>
                <a:lnTo>
                  <a:pt x="53578" y="0"/>
                </a:lnTo>
                <a:lnTo>
                  <a:pt x="35718" y="8929"/>
                </a:lnTo>
                <a:lnTo>
                  <a:pt x="26789" y="26789"/>
                </a:lnTo>
                <a:lnTo>
                  <a:pt x="8929" y="35718"/>
                </a:lnTo>
                <a:lnTo>
                  <a:pt x="0" y="53578"/>
                </a:lnTo>
                <a:lnTo>
                  <a:pt x="0" y="71437"/>
                </a:lnTo>
                <a:lnTo>
                  <a:pt x="0" y="80367"/>
                </a:lnTo>
                <a:lnTo>
                  <a:pt x="0" y="80367"/>
                </a:lnTo>
                <a:lnTo>
                  <a:pt x="8929" y="80367"/>
                </a:lnTo>
                <a:lnTo>
                  <a:pt x="26789" y="71437"/>
                </a:lnTo>
                <a:lnTo>
                  <a:pt x="44648" y="62508"/>
                </a:lnTo>
                <a:lnTo>
                  <a:pt x="62507" y="44648"/>
                </a:lnTo>
                <a:lnTo>
                  <a:pt x="71437" y="35718"/>
                </a:lnTo>
                <a:lnTo>
                  <a:pt x="80367" y="26789"/>
                </a:lnTo>
                <a:lnTo>
                  <a:pt x="89296" y="44648"/>
                </a:lnTo>
                <a:lnTo>
                  <a:pt x="89296" y="62508"/>
                </a:lnTo>
                <a:lnTo>
                  <a:pt x="89296" y="98226"/>
                </a:lnTo>
                <a:lnTo>
                  <a:pt x="89296" y="133945"/>
                </a:lnTo>
                <a:lnTo>
                  <a:pt x="89296" y="178593"/>
                </a:lnTo>
                <a:lnTo>
                  <a:pt x="89296" y="214312"/>
                </a:lnTo>
                <a:lnTo>
                  <a:pt x="89296" y="258961"/>
                </a:lnTo>
                <a:lnTo>
                  <a:pt x="80367" y="285750"/>
                </a:lnTo>
                <a:lnTo>
                  <a:pt x="71437" y="294679"/>
                </a:lnTo>
                <a:lnTo>
                  <a:pt x="62507" y="294679"/>
                </a:lnTo>
                <a:lnTo>
                  <a:pt x="53578" y="276820"/>
                </a:lnTo>
                <a:lnTo>
                  <a:pt x="53578" y="250031"/>
                </a:lnTo>
                <a:lnTo>
                  <a:pt x="62507" y="205383"/>
                </a:lnTo>
                <a:lnTo>
                  <a:pt x="6250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196703" y="3455789"/>
            <a:ext cx="98228" cy="187524"/>
          </a:xfrm>
          <a:custGeom>
            <a:avLst/>
            <a:gdLst/>
            <a:ahLst/>
            <a:cxnLst/>
            <a:rect l="0" t="0" r="0" b="0"/>
            <a:pathLst>
              <a:path w="98228" h="187524">
                <a:moveTo>
                  <a:pt x="80367" y="0"/>
                </a:moveTo>
                <a:lnTo>
                  <a:pt x="80367" y="0"/>
                </a:lnTo>
                <a:lnTo>
                  <a:pt x="71438" y="8929"/>
                </a:lnTo>
                <a:lnTo>
                  <a:pt x="62508" y="17859"/>
                </a:lnTo>
                <a:lnTo>
                  <a:pt x="44649" y="26789"/>
                </a:lnTo>
                <a:lnTo>
                  <a:pt x="35719" y="44648"/>
                </a:lnTo>
                <a:lnTo>
                  <a:pt x="17860" y="53578"/>
                </a:lnTo>
                <a:lnTo>
                  <a:pt x="17860" y="71437"/>
                </a:lnTo>
                <a:lnTo>
                  <a:pt x="26789" y="71437"/>
                </a:lnTo>
                <a:lnTo>
                  <a:pt x="35719" y="80367"/>
                </a:lnTo>
                <a:lnTo>
                  <a:pt x="53578" y="80367"/>
                </a:lnTo>
                <a:lnTo>
                  <a:pt x="71438" y="89297"/>
                </a:lnTo>
                <a:lnTo>
                  <a:pt x="89297" y="89297"/>
                </a:lnTo>
                <a:lnTo>
                  <a:pt x="98227" y="98226"/>
                </a:lnTo>
                <a:lnTo>
                  <a:pt x="98227" y="107156"/>
                </a:lnTo>
                <a:lnTo>
                  <a:pt x="89297" y="125015"/>
                </a:lnTo>
                <a:lnTo>
                  <a:pt x="71438" y="142875"/>
                </a:lnTo>
                <a:lnTo>
                  <a:pt x="44649" y="160734"/>
                </a:lnTo>
                <a:lnTo>
                  <a:pt x="26789" y="178593"/>
                </a:lnTo>
                <a:lnTo>
                  <a:pt x="0" y="187523"/>
                </a:lnTo>
                <a:lnTo>
                  <a:pt x="0" y="187523"/>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375297" y="3330773"/>
            <a:ext cx="196454" cy="348259"/>
          </a:xfrm>
          <a:custGeom>
            <a:avLst/>
            <a:gdLst/>
            <a:ahLst/>
            <a:cxnLst/>
            <a:rect l="0" t="0" r="0" b="0"/>
            <a:pathLst>
              <a:path w="196454" h="348259">
                <a:moveTo>
                  <a:pt x="196453" y="17859"/>
                </a:moveTo>
                <a:lnTo>
                  <a:pt x="187523" y="8930"/>
                </a:lnTo>
                <a:lnTo>
                  <a:pt x="178594" y="8930"/>
                </a:lnTo>
                <a:lnTo>
                  <a:pt x="160734" y="0"/>
                </a:lnTo>
                <a:lnTo>
                  <a:pt x="151805" y="0"/>
                </a:lnTo>
                <a:lnTo>
                  <a:pt x="133945" y="0"/>
                </a:lnTo>
                <a:lnTo>
                  <a:pt x="107156" y="8930"/>
                </a:lnTo>
                <a:lnTo>
                  <a:pt x="80367" y="8930"/>
                </a:lnTo>
                <a:lnTo>
                  <a:pt x="53578" y="8930"/>
                </a:lnTo>
                <a:lnTo>
                  <a:pt x="35719" y="17859"/>
                </a:lnTo>
                <a:lnTo>
                  <a:pt x="8930" y="17859"/>
                </a:lnTo>
                <a:lnTo>
                  <a:pt x="0" y="17859"/>
                </a:lnTo>
                <a:lnTo>
                  <a:pt x="0" y="17859"/>
                </a:lnTo>
                <a:lnTo>
                  <a:pt x="0" y="17859"/>
                </a:lnTo>
                <a:lnTo>
                  <a:pt x="8930" y="26789"/>
                </a:lnTo>
                <a:lnTo>
                  <a:pt x="17859" y="26789"/>
                </a:lnTo>
                <a:lnTo>
                  <a:pt x="35719" y="44648"/>
                </a:lnTo>
                <a:lnTo>
                  <a:pt x="44648" y="71438"/>
                </a:lnTo>
                <a:lnTo>
                  <a:pt x="44648" y="98227"/>
                </a:lnTo>
                <a:lnTo>
                  <a:pt x="35719" y="142875"/>
                </a:lnTo>
                <a:lnTo>
                  <a:pt x="26789" y="178594"/>
                </a:lnTo>
                <a:lnTo>
                  <a:pt x="17859" y="214313"/>
                </a:lnTo>
                <a:lnTo>
                  <a:pt x="8930" y="250031"/>
                </a:lnTo>
                <a:lnTo>
                  <a:pt x="8930" y="267891"/>
                </a:lnTo>
                <a:lnTo>
                  <a:pt x="8930" y="285750"/>
                </a:lnTo>
                <a:lnTo>
                  <a:pt x="17859" y="303609"/>
                </a:lnTo>
                <a:lnTo>
                  <a:pt x="35719" y="321469"/>
                </a:lnTo>
                <a:lnTo>
                  <a:pt x="62508" y="330398"/>
                </a:lnTo>
                <a:lnTo>
                  <a:pt x="89297" y="339328"/>
                </a:lnTo>
                <a:lnTo>
                  <a:pt x="116086" y="348258"/>
                </a:lnTo>
                <a:lnTo>
                  <a:pt x="116086"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482453" y="3429000"/>
            <a:ext cx="178595" cy="151805"/>
          </a:xfrm>
          <a:custGeom>
            <a:avLst/>
            <a:gdLst/>
            <a:ahLst/>
            <a:cxnLst/>
            <a:rect l="0" t="0" r="0" b="0"/>
            <a:pathLst>
              <a:path w="178595" h="151805">
                <a:moveTo>
                  <a:pt x="17860" y="8929"/>
                </a:moveTo>
                <a:lnTo>
                  <a:pt x="17860" y="0"/>
                </a:lnTo>
                <a:lnTo>
                  <a:pt x="17860" y="0"/>
                </a:lnTo>
                <a:lnTo>
                  <a:pt x="17860" y="0"/>
                </a:lnTo>
                <a:lnTo>
                  <a:pt x="8930" y="0"/>
                </a:lnTo>
                <a:lnTo>
                  <a:pt x="8930" y="8929"/>
                </a:lnTo>
                <a:lnTo>
                  <a:pt x="17860" y="17859"/>
                </a:lnTo>
                <a:lnTo>
                  <a:pt x="17860" y="35718"/>
                </a:lnTo>
                <a:lnTo>
                  <a:pt x="17860" y="62507"/>
                </a:lnTo>
                <a:lnTo>
                  <a:pt x="17860" y="89296"/>
                </a:lnTo>
                <a:lnTo>
                  <a:pt x="8930" y="116086"/>
                </a:lnTo>
                <a:lnTo>
                  <a:pt x="8930" y="142875"/>
                </a:lnTo>
                <a:lnTo>
                  <a:pt x="0" y="151804"/>
                </a:lnTo>
                <a:lnTo>
                  <a:pt x="0" y="151804"/>
                </a:lnTo>
                <a:lnTo>
                  <a:pt x="8930" y="142875"/>
                </a:lnTo>
                <a:lnTo>
                  <a:pt x="17860" y="116086"/>
                </a:lnTo>
                <a:lnTo>
                  <a:pt x="35719" y="89296"/>
                </a:lnTo>
                <a:lnTo>
                  <a:pt x="53578" y="62507"/>
                </a:lnTo>
                <a:lnTo>
                  <a:pt x="80367" y="35718"/>
                </a:lnTo>
                <a:lnTo>
                  <a:pt x="98227" y="17859"/>
                </a:lnTo>
                <a:lnTo>
                  <a:pt x="116086" y="8929"/>
                </a:lnTo>
                <a:lnTo>
                  <a:pt x="125016" y="8929"/>
                </a:lnTo>
                <a:lnTo>
                  <a:pt x="133945" y="26789"/>
                </a:lnTo>
                <a:lnTo>
                  <a:pt x="133945" y="44648"/>
                </a:lnTo>
                <a:lnTo>
                  <a:pt x="133945" y="62507"/>
                </a:lnTo>
                <a:lnTo>
                  <a:pt x="133945" y="80367"/>
                </a:lnTo>
                <a:lnTo>
                  <a:pt x="133945" y="98226"/>
                </a:lnTo>
                <a:lnTo>
                  <a:pt x="142875" y="107156"/>
                </a:lnTo>
                <a:lnTo>
                  <a:pt x="151805" y="98226"/>
                </a:lnTo>
                <a:lnTo>
                  <a:pt x="160735" y="89296"/>
                </a:lnTo>
                <a:lnTo>
                  <a:pt x="169664" y="71437"/>
                </a:lnTo>
                <a:lnTo>
                  <a:pt x="178594" y="44648"/>
                </a:lnTo>
                <a:lnTo>
                  <a:pt x="17859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714625" y="3330773"/>
            <a:ext cx="89298" cy="312540"/>
          </a:xfrm>
          <a:custGeom>
            <a:avLst/>
            <a:gdLst/>
            <a:ahLst/>
            <a:cxnLst/>
            <a:rect l="0" t="0" r="0" b="0"/>
            <a:pathLst>
              <a:path w="89298" h="312540">
                <a:moveTo>
                  <a:pt x="44648" y="0"/>
                </a:moveTo>
                <a:lnTo>
                  <a:pt x="44648" y="0"/>
                </a:lnTo>
                <a:lnTo>
                  <a:pt x="35719" y="8930"/>
                </a:lnTo>
                <a:lnTo>
                  <a:pt x="35719" y="8930"/>
                </a:lnTo>
                <a:lnTo>
                  <a:pt x="26789" y="26789"/>
                </a:lnTo>
                <a:lnTo>
                  <a:pt x="26789" y="44648"/>
                </a:lnTo>
                <a:lnTo>
                  <a:pt x="17859" y="71438"/>
                </a:lnTo>
                <a:lnTo>
                  <a:pt x="8930" y="107156"/>
                </a:lnTo>
                <a:lnTo>
                  <a:pt x="0" y="151805"/>
                </a:lnTo>
                <a:lnTo>
                  <a:pt x="0" y="187523"/>
                </a:lnTo>
                <a:lnTo>
                  <a:pt x="0" y="232172"/>
                </a:lnTo>
                <a:lnTo>
                  <a:pt x="8930" y="258961"/>
                </a:lnTo>
                <a:lnTo>
                  <a:pt x="17859" y="285750"/>
                </a:lnTo>
                <a:lnTo>
                  <a:pt x="26789" y="303609"/>
                </a:lnTo>
                <a:lnTo>
                  <a:pt x="53578" y="312539"/>
                </a:lnTo>
                <a:lnTo>
                  <a:pt x="62508" y="303609"/>
                </a:lnTo>
                <a:lnTo>
                  <a:pt x="80367" y="294680"/>
                </a:lnTo>
                <a:lnTo>
                  <a:pt x="89297" y="267891"/>
                </a:lnTo>
                <a:lnTo>
                  <a:pt x="89297"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607469" y="3429000"/>
            <a:ext cx="187524" cy="26790"/>
          </a:xfrm>
          <a:custGeom>
            <a:avLst/>
            <a:gdLst/>
            <a:ahLst/>
            <a:cxnLst/>
            <a:rect l="0" t="0" r="0" b="0"/>
            <a:pathLst>
              <a:path w="187524" h="26790">
                <a:moveTo>
                  <a:pt x="0" y="26789"/>
                </a:moveTo>
                <a:lnTo>
                  <a:pt x="8929" y="26789"/>
                </a:lnTo>
                <a:lnTo>
                  <a:pt x="35719" y="17859"/>
                </a:lnTo>
                <a:lnTo>
                  <a:pt x="62508" y="17859"/>
                </a:lnTo>
                <a:lnTo>
                  <a:pt x="98226" y="8929"/>
                </a:lnTo>
                <a:lnTo>
                  <a:pt x="133945" y="8929"/>
                </a:lnTo>
                <a:lnTo>
                  <a:pt x="160734" y="8929"/>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705695" y="3259336"/>
            <a:ext cx="250033" cy="455415"/>
          </a:xfrm>
          <a:custGeom>
            <a:avLst/>
            <a:gdLst/>
            <a:ahLst/>
            <a:cxnLst/>
            <a:rect l="0" t="0" r="0" b="0"/>
            <a:pathLst>
              <a:path w="250033" h="455415">
                <a:moveTo>
                  <a:pt x="17860" y="17859"/>
                </a:moveTo>
                <a:lnTo>
                  <a:pt x="17860" y="8929"/>
                </a:lnTo>
                <a:lnTo>
                  <a:pt x="8930" y="8929"/>
                </a:lnTo>
                <a:lnTo>
                  <a:pt x="17860" y="8929"/>
                </a:lnTo>
                <a:lnTo>
                  <a:pt x="26789" y="0"/>
                </a:lnTo>
                <a:lnTo>
                  <a:pt x="44649" y="0"/>
                </a:lnTo>
                <a:lnTo>
                  <a:pt x="71438" y="0"/>
                </a:lnTo>
                <a:lnTo>
                  <a:pt x="89297" y="0"/>
                </a:lnTo>
                <a:lnTo>
                  <a:pt x="116086" y="0"/>
                </a:lnTo>
                <a:lnTo>
                  <a:pt x="142875" y="8929"/>
                </a:lnTo>
                <a:lnTo>
                  <a:pt x="160735" y="17859"/>
                </a:lnTo>
                <a:lnTo>
                  <a:pt x="169664" y="35718"/>
                </a:lnTo>
                <a:lnTo>
                  <a:pt x="178594" y="53578"/>
                </a:lnTo>
                <a:lnTo>
                  <a:pt x="187524" y="71437"/>
                </a:lnTo>
                <a:lnTo>
                  <a:pt x="196453" y="89296"/>
                </a:lnTo>
                <a:lnTo>
                  <a:pt x="205383" y="116085"/>
                </a:lnTo>
                <a:lnTo>
                  <a:pt x="214313" y="142875"/>
                </a:lnTo>
                <a:lnTo>
                  <a:pt x="223243" y="169664"/>
                </a:lnTo>
                <a:lnTo>
                  <a:pt x="232172" y="205382"/>
                </a:lnTo>
                <a:lnTo>
                  <a:pt x="241102" y="241101"/>
                </a:lnTo>
                <a:lnTo>
                  <a:pt x="250032" y="285750"/>
                </a:lnTo>
                <a:lnTo>
                  <a:pt x="250032" y="321468"/>
                </a:lnTo>
                <a:lnTo>
                  <a:pt x="250032" y="357187"/>
                </a:lnTo>
                <a:lnTo>
                  <a:pt x="232172" y="383976"/>
                </a:lnTo>
                <a:lnTo>
                  <a:pt x="205383" y="410765"/>
                </a:lnTo>
                <a:lnTo>
                  <a:pt x="160735" y="419695"/>
                </a:lnTo>
                <a:lnTo>
                  <a:pt x="116086" y="437554"/>
                </a:lnTo>
                <a:lnTo>
                  <a:pt x="71438" y="446484"/>
                </a:lnTo>
                <a:lnTo>
                  <a:pt x="35719" y="455414"/>
                </a:lnTo>
                <a:lnTo>
                  <a:pt x="0" y="455414"/>
                </a:lnTo>
                <a:lnTo>
                  <a:pt x="0"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830961" y="3062882"/>
            <a:ext cx="187524" cy="348259"/>
          </a:xfrm>
          <a:custGeom>
            <a:avLst/>
            <a:gdLst/>
            <a:ahLst/>
            <a:cxnLst/>
            <a:rect l="0" t="0" r="0" b="0"/>
            <a:pathLst>
              <a:path w="187524" h="348259">
                <a:moveTo>
                  <a:pt x="8930" y="53579"/>
                </a:moveTo>
                <a:lnTo>
                  <a:pt x="8930" y="44649"/>
                </a:lnTo>
                <a:lnTo>
                  <a:pt x="8930" y="44649"/>
                </a:lnTo>
                <a:lnTo>
                  <a:pt x="8930" y="53579"/>
                </a:lnTo>
                <a:lnTo>
                  <a:pt x="17859" y="62508"/>
                </a:lnTo>
                <a:lnTo>
                  <a:pt x="17859" y="80368"/>
                </a:lnTo>
                <a:lnTo>
                  <a:pt x="17859" y="116086"/>
                </a:lnTo>
                <a:lnTo>
                  <a:pt x="26789" y="160735"/>
                </a:lnTo>
                <a:lnTo>
                  <a:pt x="26789" y="205383"/>
                </a:lnTo>
                <a:lnTo>
                  <a:pt x="17859" y="250032"/>
                </a:lnTo>
                <a:lnTo>
                  <a:pt x="17859" y="285750"/>
                </a:lnTo>
                <a:lnTo>
                  <a:pt x="8930" y="303610"/>
                </a:lnTo>
                <a:lnTo>
                  <a:pt x="8930" y="312539"/>
                </a:lnTo>
                <a:lnTo>
                  <a:pt x="8930" y="303610"/>
                </a:lnTo>
                <a:lnTo>
                  <a:pt x="0" y="285750"/>
                </a:lnTo>
                <a:lnTo>
                  <a:pt x="0" y="250032"/>
                </a:lnTo>
                <a:lnTo>
                  <a:pt x="0" y="214313"/>
                </a:lnTo>
                <a:lnTo>
                  <a:pt x="0" y="160735"/>
                </a:lnTo>
                <a:lnTo>
                  <a:pt x="0" y="116086"/>
                </a:lnTo>
                <a:lnTo>
                  <a:pt x="0" y="80368"/>
                </a:lnTo>
                <a:lnTo>
                  <a:pt x="8930" y="44649"/>
                </a:lnTo>
                <a:lnTo>
                  <a:pt x="17859" y="17860"/>
                </a:lnTo>
                <a:lnTo>
                  <a:pt x="35719" y="8930"/>
                </a:lnTo>
                <a:lnTo>
                  <a:pt x="44648" y="0"/>
                </a:lnTo>
                <a:lnTo>
                  <a:pt x="62508" y="0"/>
                </a:lnTo>
                <a:lnTo>
                  <a:pt x="80367" y="8930"/>
                </a:lnTo>
                <a:lnTo>
                  <a:pt x="89297" y="17860"/>
                </a:lnTo>
                <a:lnTo>
                  <a:pt x="98227" y="44649"/>
                </a:lnTo>
                <a:lnTo>
                  <a:pt x="116086" y="71438"/>
                </a:lnTo>
                <a:lnTo>
                  <a:pt x="125016" y="116086"/>
                </a:lnTo>
                <a:lnTo>
                  <a:pt x="125016" y="160735"/>
                </a:lnTo>
                <a:lnTo>
                  <a:pt x="133945" y="205383"/>
                </a:lnTo>
                <a:lnTo>
                  <a:pt x="133945" y="258961"/>
                </a:lnTo>
                <a:lnTo>
                  <a:pt x="142875" y="294680"/>
                </a:lnTo>
                <a:lnTo>
                  <a:pt x="151805" y="330399"/>
                </a:lnTo>
                <a:lnTo>
                  <a:pt x="169664" y="348258"/>
                </a:lnTo>
                <a:lnTo>
                  <a:pt x="187523" y="348258"/>
                </a:lnTo>
                <a:lnTo>
                  <a:pt x="187523" y="339329"/>
                </a:lnTo>
                <a:lnTo>
                  <a:pt x="187523"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777383" y="3312914"/>
            <a:ext cx="223243" cy="8930"/>
          </a:xfrm>
          <a:custGeom>
            <a:avLst/>
            <a:gdLst/>
            <a:ahLst/>
            <a:cxnLst/>
            <a:rect l="0" t="0" r="0" b="0"/>
            <a:pathLst>
              <a:path w="223243" h="8930">
                <a:moveTo>
                  <a:pt x="0" y="8929"/>
                </a:moveTo>
                <a:lnTo>
                  <a:pt x="0" y="8929"/>
                </a:lnTo>
                <a:lnTo>
                  <a:pt x="17859" y="8929"/>
                </a:lnTo>
                <a:lnTo>
                  <a:pt x="44648" y="8929"/>
                </a:lnTo>
                <a:lnTo>
                  <a:pt x="89297" y="8929"/>
                </a:lnTo>
                <a:lnTo>
                  <a:pt x="133945" y="8929"/>
                </a:lnTo>
                <a:lnTo>
                  <a:pt x="178594" y="892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929188" y="3607593"/>
            <a:ext cx="44649" cy="267892"/>
          </a:xfrm>
          <a:custGeom>
            <a:avLst/>
            <a:gdLst/>
            <a:ahLst/>
            <a:cxnLst/>
            <a:rect l="0" t="0" r="0" b="0"/>
            <a:pathLst>
              <a:path w="44649" h="267892">
                <a:moveTo>
                  <a:pt x="44648" y="0"/>
                </a:moveTo>
                <a:lnTo>
                  <a:pt x="44648" y="17860"/>
                </a:lnTo>
                <a:lnTo>
                  <a:pt x="44648" y="44649"/>
                </a:lnTo>
                <a:lnTo>
                  <a:pt x="44648" y="80368"/>
                </a:lnTo>
                <a:lnTo>
                  <a:pt x="35718" y="133946"/>
                </a:lnTo>
                <a:lnTo>
                  <a:pt x="35718" y="178594"/>
                </a:lnTo>
                <a:lnTo>
                  <a:pt x="26789" y="223243"/>
                </a:lnTo>
                <a:lnTo>
                  <a:pt x="17859" y="250032"/>
                </a:lnTo>
                <a:lnTo>
                  <a:pt x="17859" y="267891"/>
                </a:lnTo>
                <a:lnTo>
                  <a:pt x="8929" y="267891"/>
                </a:lnTo>
                <a:lnTo>
                  <a:pt x="8929" y="250032"/>
                </a:lnTo>
                <a:lnTo>
                  <a:pt x="0" y="223243"/>
                </a:lnTo>
                <a:lnTo>
                  <a:pt x="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848820" y="3634382"/>
            <a:ext cx="294681" cy="267892"/>
          </a:xfrm>
          <a:custGeom>
            <a:avLst/>
            <a:gdLst/>
            <a:ahLst/>
            <a:cxnLst/>
            <a:rect l="0" t="0" r="0" b="0"/>
            <a:pathLst>
              <a:path w="294681" h="267892">
                <a:moveTo>
                  <a:pt x="0" y="26789"/>
                </a:moveTo>
                <a:lnTo>
                  <a:pt x="0" y="26789"/>
                </a:lnTo>
                <a:lnTo>
                  <a:pt x="8930" y="26789"/>
                </a:lnTo>
                <a:lnTo>
                  <a:pt x="17860" y="26789"/>
                </a:lnTo>
                <a:lnTo>
                  <a:pt x="44649" y="26789"/>
                </a:lnTo>
                <a:lnTo>
                  <a:pt x="80368" y="26789"/>
                </a:lnTo>
                <a:lnTo>
                  <a:pt x="125016" y="17860"/>
                </a:lnTo>
                <a:lnTo>
                  <a:pt x="169664" y="8930"/>
                </a:lnTo>
                <a:lnTo>
                  <a:pt x="214313" y="8930"/>
                </a:lnTo>
                <a:lnTo>
                  <a:pt x="250032" y="0"/>
                </a:lnTo>
                <a:lnTo>
                  <a:pt x="276821" y="8930"/>
                </a:lnTo>
                <a:lnTo>
                  <a:pt x="294680" y="8930"/>
                </a:lnTo>
                <a:lnTo>
                  <a:pt x="276821" y="26789"/>
                </a:lnTo>
                <a:lnTo>
                  <a:pt x="258961" y="44649"/>
                </a:lnTo>
                <a:lnTo>
                  <a:pt x="214313" y="71438"/>
                </a:lnTo>
                <a:lnTo>
                  <a:pt x="178594" y="98227"/>
                </a:lnTo>
                <a:lnTo>
                  <a:pt x="142875" y="125016"/>
                </a:lnTo>
                <a:lnTo>
                  <a:pt x="116086" y="142875"/>
                </a:lnTo>
                <a:lnTo>
                  <a:pt x="107157" y="160735"/>
                </a:lnTo>
                <a:lnTo>
                  <a:pt x="116086" y="169664"/>
                </a:lnTo>
                <a:lnTo>
                  <a:pt x="133946" y="178594"/>
                </a:lnTo>
                <a:lnTo>
                  <a:pt x="169664" y="187524"/>
                </a:lnTo>
                <a:lnTo>
                  <a:pt x="205383" y="205383"/>
                </a:lnTo>
                <a:lnTo>
                  <a:pt x="241102" y="223243"/>
                </a:lnTo>
                <a:lnTo>
                  <a:pt x="267891" y="241102"/>
                </a:lnTo>
                <a:lnTo>
                  <a:pt x="276821" y="258961"/>
                </a:lnTo>
                <a:lnTo>
                  <a:pt x="267891" y="267891"/>
                </a:lnTo>
                <a:lnTo>
                  <a:pt x="241102" y="267891"/>
                </a:lnTo>
                <a:lnTo>
                  <a:pt x="205383" y="250032"/>
                </a:lnTo>
                <a:lnTo>
                  <a:pt x="160735" y="232172"/>
                </a:lnTo>
                <a:lnTo>
                  <a:pt x="125016" y="196454"/>
                </a:lnTo>
                <a:lnTo>
                  <a:pt x="80368" y="151805"/>
                </a:lnTo>
                <a:lnTo>
                  <a:pt x="8036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170289" y="3134320"/>
            <a:ext cx="696517" cy="89298"/>
          </a:xfrm>
          <a:custGeom>
            <a:avLst/>
            <a:gdLst/>
            <a:ahLst/>
            <a:cxnLst/>
            <a:rect l="0" t="0" r="0" b="0"/>
            <a:pathLst>
              <a:path w="696517" h="89298">
                <a:moveTo>
                  <a:pt x="53578" y="89297"/>
                </a:moveTo>
                <a:lnTo>
                  <a:pt x="44649" y="80367"/>
                </a:lnTo>
                <a:lnTo>
                  <a:pt x="26789" y="80367"/>
                </a:lnTo>
                <a:lnTo>
                  <a:pt x="17859" y="80367"/>
                </a:lnTo>
                <a:lnTo>
                  <a:pt x="0" y="71437"/>
                </a:lnTo>
                <a:lnTo>
                  <a:pt x="0" y="62508"/>
                </a:lnTo>
                <a:lnTo>
                  <a:pt x="0" y="62508"/>
                </a:lnTo>
                <a:lnTo>
                  <a:pt x="17859" y="53578"/>
                </a:lnTo>
                <a:lnTo>
                  <a:pt x="53578" y="53578"/>
                </a:lnTo>
                <a:lnTo>
                  <a:pt x="98227" y="53578"/>
                </a:lnTo>
                <a:lnTo>
                  <a:pt x="160734" y="44648"/>
                </a:lnTo>
                <a:lnTo>
                  <a:pt x="232172" y="44648"/>
                </a:lnTo>
                <a:lnTo>
                  <a:pt x="303609" y="44648"/>
                </a:lnTo>
                <a:lnTo>
                  <a:pt x="383977" y="35719"/>
                </a:lnTo>
                <a:lnTo>
                  <a:pt x="464344" y="26789"/>
                </a:lnTo>
                <a:lnTo>
                  <a:pt x="535781" y="17859"/>
                </a:lnTo>
                <a:lnTo>
                  <a:pt x="598289" y="8930"/>
                </a:lnTo>
                <a:lnTo>
                  <a:pt x="642938" y="0"/>
                </a:lnTo>
                <a:lnTo>
                  <a:pt x="678656" y="0"/>
                </a:lnTo>
                <a:lnTo>
                  <a:pt x="696516" y="8930"/>
                </a:lnTo>
                <a:lnTo>
                  <a:pt x="696516" y="17859"/>
                </a:lnTo>
                <a:lnTo>
                  <a:pt x="687586" y="35719"/>
                </a:lnTo>
                <a:lnTo>
                  <a:pt x="68758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339953" y="3554015"/>
            <a:ext cx="669728" cy="80368"/>
          </a:xfrm>
          <a:custGeom>
            <a:avLst/>
            <a:gdLst/>
            <a:ahLst/>
            <a:cxnLst/>
            <a:rect l="0" t="0" r="0" b="0"/>
            <a:pathLst>
              <a:path w="669728" h="80368">
                <a:moveTo>
                  <a:pt x="17860" y="62508"/>
                </a:moveTo>
                <a:lnTo>
                  <a:pt x="17860" y="71438"/>
                </a:lnTo>
                <a:lnTo>
                  <a:pt x="8930" y="71438"/>
                </a:lnTo>
                <a:lnTo>
                  <a:pt x="0" y="71438"/>
                </a:lnTo>
                <a:lnTo>
                  <a:pt x="8930" y="80367"/>
                </a:lnTo>
                <a:lnTo>
                  <a:pt x="26789" y="71438"/>
                </a:lnTo>
                <a:lnTo>
                  <a:pt x="71438" y="71438"/>
                </a:lnTo>
                <a:lnTo>
                  <a:pt x="125016" y="62508"/>
                </a:lnTo>
                <a:lnTo>
                  <a:pt x="187524" y="53578"/>
                </a:lnTo>
                <a:lnTo>
                  <a:pt x="258961" y="35719"/>
                </a:lnTo>
                <a:lnTo>
                  <a:pt x="330399" y="26789"/>
                </a:lnTo>
                <a:lnTo>
                  <a:pt x="410766" y="17860"/>
                </a:lnTo>
                <a:lnTo>
                  <a:pt x="473274" y="8930"/>
                </a:lnTo>
                <a:lnTo>
                  <a:pt x="535781" y="0"/>
                </a:lnTo>
                <a:lnTo>
                  <a:pt x="589360" y="0"/>
                </a:lnTo>
                <a:lnTo>
                  <a:pt x="625078" y="0"/>
                </a:lnTo>
                <a:lnTo>
                  <a:pt x="651867" y="0"/>
                </a:lnTo>
                <a:lnTo>
                  <a:pt x="669727" y="0"/>
                </a:lnTo>
                <a:lnTo>
                  <a:pt x="6697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911453" y="2937867"/>
            <a:ext cx="98228" cy="821532"/>
          </a:xfrm>
          <a:custGeom>
            <a:avLst/>
            <a:gdLst/>
            <a:ahLst/>
            <a:cxnLst/>
            <a:rect l="0" t="0" r="0" b="0"/>
            <a:pathLst>
              <a:path w="98228" h="821532">
                <a:moveTo>
                  <a:pt x="0" y="0"/>
                </a:moveTo>
                <a:lnTo>
                  <a:pt x="0" y="8929"/>
                </a:lnTo>
                <a:lnTo>
                  <a:pt x="0" y="8929"/>
                </a:lnTo>
                <a:lnTo>
                  <a:pt x="0" y="17859"/>
                </a:lnTo>
                <a:lnTo>
                  <a:pt x="0" y="26789"/>
                </a:lnTo>
                <a:lnTo>
                  <a:pt x="0" y="44648"/>
                </a:lnTo>
                <a:lnTo>
                  <a:pt x="8930" y="80367"/>
                </a:lnTo>
                <a:lnTo>
                  <a:pt x="17860" y="116086"/>
                </a:lnTo>
                <a:lnTo>
                  <a:pt x="17860" y="187523"/>
                </a:lnTo>
                <a:lnTo>
                  <a:pt x="17860" y="267890"/>
                </a:lnTo>
                <a:lnTo>
                  <a:pt x="26789" y="375047"/>
                </a:lnTo>
                <a:lnTo>
                  <a:pt x="35719" y="473273"/>
                </a:lnTo>
                <a:lnTo>
                  <a:pt x="44649" y="580429"/>
                </a:lnTo>
                <a:lnTo>
                  <a:pt x="53578" y="669726"/>
                </a:lnTo>
                <a:lnTo>
                  <a:pt x="62508" y="741164"/>
                </a:lnTo>
                <a:lnTo>
                  <a:pt x="71438" y="794742"/>
                </a:lnTo>
                <a:lnTo>
                  <a:pt x="80367" y="821531"/>
                </a:lnTo>
                <a:lnTo>
                  <a:pt x="89297" y="821531"/>
                </a:lnTo>
                <a:lnTo>
                  <a:pt x="98227" y="803672"/>
                </a:lnTo>
                <a:lnTo>
                  <a:pt x="98227" y="767953"/>
                </a:lnTo>
                <a:lnTo>
                  <a:pt x="98227" y="7679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902523" y="2911078"/>
            <a:ext cx="589361" cy="223243"/>
          </a:xfrm>
          <a:custGeom>
            <a:avLst/>
            <a:gdLst/>
            <a:ahLst/>
            <a:cxnLst/>
            <a:rect l="0" t="0" r="0" b="0"/>
            <a:pathLst>
              <a:path w="589361" h="223243">
                <a:moveTo>
                  <a:pt x="0" y="0"/>
                </a:moveTo>
                <a:lnTo>
                  <a:pt x="0" y="0"/>
                </a:lnTo>
                <a:lnTo>
                  <a:pt x="0" y="0"/>
                </a:lnTo>
                <a:lnTo>
                  <a:pt x="8930" y="0"/>
                </a:lnTo>
                <a:lnTo>
                  <a:pt x="26790" y="8929"/>
                </a:lnTo>
                <a:lnTo>
                  <a:pt x="44649" y="17859"/>
                </a:lnTo>
                <a:lnTo>
                  <a:pt x="62508" y="35718"/>
                </a:lnTo>
                <a:lnTo>
                  <a:pt x="98227" y="53578"/>
                </a:lnTo>
                <a:lnTo>
                  <a:pt x="133946" y="80367"/>
                </a:lnTo>
                <a:lnTo>
                  <a:pt x="187524" y="98226"/>
                </a:lnTo>
                <a:lnTo>
                  <a:pt x="241102" y="116086"/>
                </a:lnTo>
                <a:lnTo>
                  <a:pt x="303610" y="133945"/>
                </a:lnTo>
                <a:lnTo>
                  <a:pt x="366118" y="151804"/>
                </a:lnTo>
                <a:lnTo>
                  <a:pt x="428625" y="160734"/>
                </a:lnTo>
                <a:lnTo>
                  <a:pt x="491133" y="178593"/>
                </a:lnTo>
                <a:lnTo>
                  <a:pt x="535782" y="187523"/>
                </a:lnTo>
                <a:lnTo>
                  <a:pt x="571500" y="205383"/>
                </a:lnTo>
                <a:lnTo>
                  <a:pt x="589360" y="223242"/>
                </a:lnTo>
                <a:lnTo>
                  <a:pt x="58936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420445" y="3161109"/>
            <a:ext cx="53579" cy="321470"/>
          </a:xfrm>
          <a:custGeom>
            <a:avLst/>
            <a:gdLst/>
            <a:ahLst/>
            <a:cxnLst/>
            <a:rect l="0" t="0" r="0" b="0"/>
            <a:pathLst>
              <a:path w="53579" h="321470">
                <a:moveTo>
                  <a:pt x="0" y="0"/>
                </a:moveTo>
                <a:lnTo>
                  <a:pt x="0" y="8930"/>
                </a:lnTo>
                <a:lnTo>
                  <a:pt x="8930" y="8930"/>
                </a:lnTo>
                <a:lnTo>
                  <a:pt x="17860" y="26789"/>
                </a:lnTo>
                <a:lnTo>
                  <a:pt x="26789" y="53578"/>
                </a:lnTo>
                <a:lnTo>
                  <a:pt x="44649" y="89297"/>
                </a:lnTo>
                <a:lnTo>
                  <a:pt x="53578" y="133945"/>
                </a:lnTo>
                <a:lnTo>
                  <a:pt x="53578" y="178594"/>
                </a:lnTo>
                <a:lnTo>
                  <a:pt x="53578" y="223242"/>
                </a:lnTo>
                <a:lnTo>
                  <a:pt x="44649" y="267891"/>
                </a:lnTo>
                <a:lnTo>
                  <a:pt x="44649" y="294680"/>
                </a:lnTo>
                <a:lnTo>
                  <a:pt x="44649" y="321469"/>
                </a:lnTo>
                <a:lnTo>
                  <a:pt x="4464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947172" y="3500437"/>
            <a:ext cx="553642" cy="285751"/>
          </a:xfrm>
          <a:custGeom>
            <a:avLst/>
            <a:gdLst/>
            <a:ahLst/>
            <a:cxnLst/>
            <a:rect l="0" t="0" r="0" b="0"/>
            <a:pathLst>
              <a:path w="553642" h="285751">
                <a:moveTo>
                  <a:pt x="553641" y="0"/>
                </a:moveTo>
                <a:lnTo>
                  <a:pt x="544711" y="0"/>
                </a:lnTo>
                <a:lnTo>
                  <a:pt x="535781" y="8930"/>
                </a:lnTo>
                <a:lnTo>
                  <a:pt x="508992" y="17859"/>
                </a:lnTo>
                <a:lnTo>
                  <a:pt x="473273" y="35719"/>
                </a:lnTo>
                <a:lnTo>
                  <a:pt x="419695" y="71438"/>
                </a:lnTo>
                <a:lnTo>
                  <a:pt x="357187" y="107156"/>
                </a:lnTo>
                <a:lnTo>
                  <a:pt x="285750" y="151805"/>
                </a:lnTo>
                <a:lnTo>
                  <a:pt x="205383" y="196453"/>
                </a:lnTo>
                <a:lnTo>
                  <a:pt x="133945" y="241102"/>
                </a:lnTo>
                <a:lnTo>
                  <a:pt x="80367" y="267891"/>
                </a:lnTo>
                <a:lnTo>
                  <a:pt x="35719" y="285750"/>
                </a:lnTo>
                <a:lnTo>
                  <a:pt x="8930" y="285750"/>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438305" y="3187898"/>
            <a:ext cx="767954" cy="133946"/>
          </a:xfrm>
          <a:custGeom>
            <a:avLst/>
            <a:gdLst/>
            <a:ahLst/>
            <a:cxnLst/>
            <a:rect l="0" t="0" r="0" b="0"/>
            <a:pathLst>
              <a:path w="767954" h="133946">
                <a:moveTo>
                  <a:pt x="8929" y="133945"/>
                </a:moveTo>
                <a:lnTo>
                  <a:pt x="8929" y="133945"/>
                </a:lnTo>
                <a:lnTo>
                  <a:pt x="8929" y="133945"/>
                </a:lnTo>
                <a:lnTo>
                  <a:pt x="0" y="133945"/>
                </a:lnTo>
                <a:lnTo>
                  <a:pt x="8929" y="125016"/>
                </a:lnTo>
                <a:lnTo>
                  <a:pt x="8929" y="125016"/>
                </a:lnTo>
                <a:lnTo>
                  <a:pt x="26789" y="125016"/>
                </a:lnTo>
                <a:lnTo>
                  <a:pt x="44648" y="125016"/>
                </a:lnTo>
                <a:lnTo>
                  <a:pt x="71437" y="116086"/>
                </a:lnTo>
                <a:lnTo>
                  <a:pt x="116086" y="116086"/>
                </a:lnTo>
                <a:lnTo>
                  <a:pt x="160734" y="107156"/>
                </a:lnTo>
                <a:lnTo>
                  <a:pt x="223242" y="107156"/>
                </a:lnTo>
                <a:lnTo>
                  <a:pt x="285750" y="107156"/>
                </a:lnTo>
                <a:lnTo>
                  <a:pt x="357187" y="107156"/>
                </a:lnTo>
                <a:lnTo>
                  <a:pt x="437554" y="89297"/>
                </a:lnTo>
                <a:lnTo>
                  <a:pt x="517922" y="80367"/>
                </a:lnTo>
                <a:lnTo>
                  <a:pt x="598289" y="62508"/>
                </a:lnTo>
                <a:lnTo>
                  <a:pt x="669726" y="44648"/>
                </a:lnTo>
                <a:lnTo>
                  <a:pt x="732234" y="26789"/>
                </a:lnTo>
                <a:lnTo>
                  <a:pt x="767953" y="0"/>
                </a:lnTo>
                <a:lnTo>
                  <a:pt x="7679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179344" y="2241351"/>
            <a:ext cx="625079" cy="884040"/>
          </a:xfrm>
          <a:custGeom>
            <a:avLst/>
            <a:gdLst/>
            <a:ahLst/>
            <a:cxnLst/>
            <a:rect l="0" t="0" r="0" b="0"/>
            <a:pathLst>
              <a:path w="625079" h="884040">
                <a:moveTo>
                  <a:pt x="0" y="884039"/>
                </a:moveTo>
                <a:lnTo>
                  <a:pt x="0" y="875110"/>
                </a:lnTo>
                <a:lnTo>
                  <a:pt x="8929" y="857250"/>
                </a:lnTo>
                <a:lnTo>
                  <a:pt x="17859" y="821531"/>
                </a:lnTo>
                <a:lnTo>
                  <a:pt x="35719" y="776883"/>
                </a:lnTo>
                <a:lnTo>
                  <a:pt x="62508" y="714375"/>
                </a:lnTo>
                <a:lnTo>
                  <a:pt x="116086" y="642938"/>
                </a:lnTo>
                <a:lnTo>
                  <a:pt x="169664" y="553641"/>
                </a:lnTo>
                <a:lnTo>
                  <a:pt x="241101" y="464344"/>
                </a:lnTo>
                <a:lnTo>
                  <a:pt x="312539" y="366118"/>
                </a:lnTo>
                <a:lnTo>
                  <a:pt x="383976" y="276821"/>
                </a:lnTo>
                <a:lnTo>
                  <a:pt x="464344" y="196453"/>
                </a:lnTo>
                <a:lnTo>
                  <a:pt x="526851" y="133946"/>
                </a:lnTo>
                <a:lnTo>
                  <a:pt x="580429" y="89297"/>
                </a:lnTo>
                <a:lnTo>
                  <a:pt x="607219" y="53578"/>
                </a:lnTo>
                <a:lnTo>
                  <a:pt x="625078" y="35719"/>
                </a:lnTo>
                <a:lnTo>
                  <a:pt x="616148" y="17860"/>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849070" y="1937742"/>
            <a:ext cx="196454" cy="375048"/>
          </a:xfrm>
          <a:custGeom>
            <a:avLst/>
            <a:gdLst/>
            <a:ahLst/>
            <a:cxnLst/>
            <a:rect l="0" t="0" r="0" b="0"/>
            <a:pathLst>
              <a:path w="196454" h="375048">
                <a:moveTo>
                  <a:pt x="44649" y="44648"/>
                </a:moveTo>
                <a:lnTo>
                  <a:pt x="35719" y="44648"/>
                </a:lnTo>
                <a:lnTo>
                  <a:pt x="26789" y="44648"/>
                </a:lnTo>
                <a:lnTo>
                  <a:pt x="26789" y="44648"/>
                </a:lnTo>
                <a:lnTo>
                  <a:pt x="17860" y="62508"/>
                </a:lnTo>
                <a:lnTo>
                  <a:pt x="17860" y="89297"/>
                </a:lnTo>
                <a:lnTo>
                  <a:pt x="17860" y="133945"/>
                </a:lnTo>
                <a:lnTo>
                  <a:pt x="8930" y="187523"/>
                </a:lnTo>
                <a:lnTo>
                  <a:pt x="8930" y="250031"/>
                </a:lnTo>
                <a:lnTo>
                  <a:pt x="8930" y="294680"/>
                </a:lnTo>
                <a:lnTo>
                  <a:pt x="0" y="339328"/>
                </a:lnTo>
                <a:lnTo>
                  <a:pt x="0" y="366117"/>
                </a:lnTo>
                <a:lnTo>
                  <a:pt x="8930" y="375047"/>
                </a:lnTo>
                <a:lnTo>
                  <a:pt x="8930" y="375047"/>
                </a:lnTo>
                <a:lnTo>
                  <a:pt x="17860" y="348258"/>
                </a:lnTo>
                <a:lnTo>
                  <a:pt x="26789" y="312539"/>
                </a:lnTo>
                <a:lnTo>
                  <a:pt x="44649" y="258961"/>
                </a:lnTo>
                <a:lnTo>
                  <a:pt x="53578" y="187523"/>
                </a:lnTo>
                <a:lnTo>
                  <a:pt x="71438" y="125016"/>
                </a:lnTo>
                <a:lnTo>
                  <a:pt x="98227" y="62508"/>
                </a:lnTo>
                <a:lnTo>
                  <a:pt x="116086" y="17859"/>
                </a:lnTo>
                <a:lnTo>
                  <a:pt x="133946" y="0"/>
                </a:lnTo>
                <a:lnTo>
                  <a:pt x="151805" y="0"/>
                </a:lnTo>
                <a:lnTo>
                  <a:pt x="169664" y="26789"/>
                </a:lnTo>
                <a:lnTo>
                  <a:pt x="187524" y="71437"/>
                </a:lnTo>
                <a:lnTo>
                  <a:pt x="196453" y="125016"/>
                </a:lnTo>
                <a:lnTo>
                  <a:pt x="196453" y="178594"/>
                </a:lnTo>
                <a:lnTo>
                  <a:pt x="196453" y="232172"/>
                </a:lnTo>
                <a:lnTo>
                  <a:pt x="187524" y="276820"/>
                </a:lnTo>
                <a:lnTo>
                  <a:pt x="187524" y="312539"/>
                </a:lnTo>
                <a:lnTo>
                  <a:pt x="178594" y="330398"/>
                </a:lnTo>
                <a:lnTo>
                  <a:pt x="178594" y="339328"/>
                </a:lnTo>
                <a:lnTo>
                  <a:pt x="187524" y="339328"/>
                </a:lnTo>
                <a:lnTo>
                  <a:pt x="187524" y="339328"/>
                </a:lnTo>
                <a:lnTo>
                  <a:pt x="178594" y="330398"/>
                </a:lnTo>
                <a:lnTo>
                  <a:pt x="178594" y="312539"/>
                </a:lnTo>
                <a:lnTo>
                  <a:pt x="178594"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6777633" y="2080617"/>
            <a:ext cx="250032" cy="35720"/>
          </a:xfrm>
          <a:custGeom>
            <a:avLst/>
            <a:gdLst/>
            <a:ahLst/>
            <a:cxnLst/>
            <a:rect l="0" t="0" r="0" b="0"/>
            <a:pathLst>
              <a:path w="250032" h="35720">
                <a:moveTo>
                  <a:pt x="0" y="26789"/>
                </a:moveTo>
                <a:lnTo>
                  <a:pt x="8930" y="26789"/>
                </a:lnTo>
                <a:lnTo>
                  <a:pt x="35719" y="35719"/>
                </a:lnTo>
                <a:lnTo>
                  <a:pt x="62508" y="35719"/>
                </a:lnTo>
                <a:lnTo>
                  <a:pt x="107156" y="26789"/>
                </a:lnTo>
                <a:lnTo>
                  <a:pt x="160734" y="26789"/>
                </a:lnTo>
                <a:lnTo>
                  <a:pt x="205383"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152680" y="1937742"/>
            <a:ext cx="160735" cy="285751"/>
          </a:xfrm>
          <a:custGeom>
            <a:avLst/>
            <a:gdLst/>
            <a:ahLst/>
            <a:cxnLst/>
            <a:rect l="0" t="0" r="0" b="0"/>
            <a:pathLst>
              <a:path w="160735" h="285751">
                <a:moveTo>
                  <a:pt x="26789" y="8930"/>
                </a:moveTo>
                <a:lnTo>
                  <a:pt x="26789" y="8930"/>
                </a:lnTo>
                <a:lnTo>
                  <a:pt x="26789" y="0"/>
                </a:lnTo>
                <a:lnTo>
                  <a:pt x="26789" y="8930"/>
                </a:lnTo>
                <a:lnTo>
                  <a:pt x="26789" y="17859"/>
                </a:lnTo>
                <a:lnTo>
                  <a:pt x="26789" y="44648"/>
                </a:lnTo>
                <a:lnTo>
                  <a:pt x="17859" y="71437"/>
                </a:lnTo>
                <a:lnTo>
                  <a:pt x="8929" y="116086"/>
                </a:lnTo>
                <a:lnTo>
                  <a:pt x="8929" y="160734"/>
                </a:lnTo>
                <a:lnTo>
                  <a:pt x="0" y="205383"/>
                </a:lnTo>
                <a:lnTo>
                  <a:pt x="8929" y="241102"/>
                </a:lnTo>
                <a:lnTo>
                  <a:pt x="8929" y="267891"/>
                </a:lnTo>
                <a:lnTo>
                  <a:pt x="26789" y="285750"/>
                </a:lnTo>
                <a:lnTo>
                  <a:pt x="53578" y="285750"/>
                </a:lnTo>
                <a:lnTo>
                  <a:pt x="80367" y="267891"/>
                </a:lnTo>
                <a:lnTo>
                  <a:pt x="116086" y="232172"/>
                </a:lnTo>
                <a:lnTo>
                  <a:pt x="142875" y="196453"/>
                </a:lnTo>
                <a:lnTo>
                  <a:pt x="160734" y="151805"/>
                </a:lnTo>
                <a:lnTo>
                  <a:pt x="16073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340203" y="1830586"/>
            <a:ext cx="250032" cy="383977"/>
          </a:xfrm>
          <a:custGeom>
            <a:avLst/>
            <a:gdLst/>
            <a:ahLst/>
            <a:cxnLst/>
            <a:rect l="0" t="0" r="0" b="0"/>
            <a:pathLst>
              <a:path w="250032" h="383977">
                <a:moveTo>
                  <a:pt x="35719" y="71437"/>
                </a:moveTo>
                <a:lnTo>
                  <a:pt x="35719" y="80367"/>
                </a:lnTo>
                <a:lnTo>
                  <a:pt x="35719" y="89297"/>
                </a:lnTo>
                <a:lnTo>
                  <a:pt x="35719" y="116086"/>
                </a:lnTo>
                <a:lnTo>
                  <a:pt x="26789" y="151804"/>
                </a:lnTo>
                <a:lnTo>
                  <a:pt x="17860" y="187523"/>
                </a:lnTo>
                <a:lnTo>
                  <a:pt x="8930" y="232172"/>
                </a:lnTo>
                <a:lnTo>
                  <a:pt x="0" y="267890"/>
                </a:lnTo>
                <a:lnTo>
                  <a:pt x="0" y="294679"/>
                </a:lnTo>
                <a:lnTo>
                  <a:pt x="0" y="321468"/>
                </a:lnTo>
                <a:lnTo>
                  <a:pt x="8930" y="330398"/>
                </a:lnTo>
                <a:lnTo>
                  <a:pt x="17860" y="330398"/>
                </a:lnTo>
                <a:lnTo>
                  <a:pt x="35719" y="321468"/>
                </a:lnTo>
                <a:lnTo>
                  <a:pt x="62508" y="294679"/>
                </a:lnTo>
                <a:lnTo>
                  <a:pt x="80367" y="267890"/>
                </a:lnTo>
                <a:lnTo>
                  <a:pt x="98227" y="223242"/>
                </a:lnTo>
                <a:lnTo>
                  <a:pt x="125016" y="178593"/>
                </a:lnTo>
                <a:lnTo>
                  <a:pt x="133945" y="125015"/>
                </a:lnTo>
                <a:lnTo>
                  <a:pt x="151805" y="71437"/>
                </a:lnTo>
                <a:lnTo>
                  <a:pt x="169664" y="26789"/>
                </a:lnTo>
                <a:lnTo>
                  <a:pt x="178594" y="0"/>
                </a:lnTo>
                <a:lnTo>
                  <a:pt x="178594" y="0"/>
                </a:lnTo>
                <a:lnTo>
                  <a:pt x="178594" y="17859"/>
                </a:lnTo>
                <a:lnTo>
                  <a:pt x="169664" y="62508"/>
                </a:lnTo>
                <a:lnTo>
                  <a:pt x="160735" y="125015"/>
                </a:lnTo>
                <a:lnTo>
                  <a:pt x="151805" y="187523"/>
                </a:lnTo>
                <a:lnTo>
                  <a:pt x="151805" y="258961"/>
                </a:lnTo>
                <a:lnTo>
                  <a:pt x="160735" y="312539"/>
                </a:lnTo>
                <a:lnTo>
                  <a:pt x="169664" y="357187"/>
                </a:lnTo>
                <a:lnTo>
                  <a:pt x="196453" y="383976"/>
                </a:lnTo>
                <a:lnTo>
                  <a:pt x="223242" y="383976"/>
                </a:lnTo>
                <a:lnTo>
                  <a:pt x="250031" y="366117"/>
                </a:lnTo>
                <a:lnTo>
                  <a:pt x="250031"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286625" y="2946796"/>
            <a:ext cx="214314" cy="258962"/>
          </a:xfrm>
          <a:custGeom>
            <a:avLst/>
            <a:gdLst/>
            <a:ahLst/>
            <a:cxnLst/>
            <a:rect l="0" t="0" r="0" b="0"/>
            <a:pathLst>
              <a:path w="214314" h="258962">
                <a:moveTo>
                  <a:pt x="0" y="89297"/>
                </a:moveTo>
                <a:lnTo>
                  <a:pt x="0" y="80368"/>
                </a:lnTo>
                <a:lnTo>
                  <a:pt x="0" y="80368"/>
                </a:lnTo>
                <a:lnTo>
                  <a:pt x="0" y="71438"/>
                </a:lnTo>
                <a:lnTo>
                  <a:pt x="8930" y="62508"/>
                </a:lnTo>
                <a:lnTo>
                  <a:pt x="8930" y="62508"/>
                </a:lnTo>
                <a:lnTo>
                  <a:pt x="17859" y="71438"/>
                </a:lnTo>
                <a:lnTo>
                  <a:pt x="17859" y="80368"/>
                </a:lnTo>
                <a:lnTo>
                  <a:pt x="26789" y="107157"/>
                </a:lnTo>
                <a:lnTo>
                  <a:pt x="35719" y="133946"/>
                </a:lnTo>
                <a:lnTo>
                  <a:pt x="44648" y="160735"/>
                </a:lnTo>
                <a:lnTo>
                  <a:pt x="53578" y="187524"/>
                </a:lnTo>
                <a:lnTo>
                  <a:pt x="53578" y="214313"/>
                </a:lnTo>
                <a:lnTo>
                  <a:pt x="53578" y="232172"/>
                </a:lnTo>
                <a:lnTo>
                  <a:pt x="53578" y="250032"/>
                </a:lnTo>
                <a:lnTo>
                  <a:pt x="53578" y="258961"/>
                </a:lnTo>
                <a:lnTo>
                  <a:pt x="44648" y="258961"/>
                </a:lnTo>
                <a:lnTo>
                  <a:pt x="44648" y="241102"/>
                </a:lnTo>
                <a:lnTo>
                  <a:pt x="44648" y="223243"/>
                </a:lnTo>
                <a:lnTo>
                  <a:pt x="53578" y="187524"/>
                </a:lnTo>
                <a:lnTo>
                  <a:pt x="62508" y="142875"/>
                </a:lnTo>
                <a:lnTo>
                  <a:pt x="80367" y="107157"/>
                </a:lnTo>
                <a:lnTo>
                  <a:pt x="107156" y="71438"/>
                </a:lnTo>
                <a:lnTo>
                  <a:pt x="133945" y="35719"/>
                </a:lnTo>
                <a:lnTo>
                  <a:pt x="160734" y="17860"/>
                </a:lnTo>
                <a:lnTo>
                  <a:pt x="187523" y="8930"/>
                </a:lnTo>
                <a:lnTo>
                  <a:pt x="20538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0" name="Freeform 30719"/>
          <p:cNvSpPr/>
          <p:nvPr/>
        </p:nvSpPr>
        <p:spPr bwMode="auto">
          <a:xfrm>
            <a:off x="7429500" y="2928937"/>
            <a:ext cx="151806" cy="330400"/>
          </a:xfrm>
          <a:custGeom>
            <a:avLst/>
            <a:gdLst/>
            <a:ahLst/>
            <a:cxnLst/>
            <a:rect l="0" t="0" r="0" b="0"/>
            <a:pathLst>
              <a:path w="151806" h="330400">
                <a:moveTo>
                  <a:pt x="53578" y="187524"/>
                </a:moveTo>
                <a:lnTo>
                  <a:pt x="53578" y="187524"/>
                </a:lnTo>
                <a:lnTo>
                  <a:pt x="53578" y="187524"/>
                </a:lnTo>
                <a:lnTo>
                  <a:pt x="62508" y="178594"/>
                </a:lnTo>
                <a:lnTo>
                  <a:pt x="62508" y="178594"/>
                </a:lnTo>
                <a:lnTo>
                  <a:pt x="71438" y="169664"/>
                </a:lnTo>
                <a:lnTo>
                  <a:pt x="62508" y="169664"/>
                </a:lnTo>
                <a:lnTo>
                  <a:pt x="62508" y="160734"/>
                </a:lnTo>
                <a:lnTo>
                  <a:pt x="53578" y="160734"/>
                </a:lnTo>
                <a:lnTo>
                  <a:pt x="44648" y="169664"/>
                </a:lnTo>
                <a:lnTo>
                  <a:pt x="35719" y="187524"/>
                </a:lnTo>
                <a:lnTo>
                  <a:pt x="17859" y="214313"/>
                </a:lnTo>
                <a:lnTo>
                  <a:pt x="8930" y="241102"/>
                </a:lnTo>
                <a:lnTo>
                  <a:pt x="0" y="276820"/>
                </a:lnTo>
                <a:lnTo>
                  <a:pt x="0" y="303609"/>
                </a:lnTo>
                <a:lnTo>
                  <a:pt x="8930" y="321469"/>
                </a:lnTo>
                <a:lnTo>
                  <a:pt x="17859" y="330399"/>
                </a:lnTo>
                <a:lnTo>
                  <a:pt x="44648" y="321469"/>
                </a:lnTo>
                <a:lnTo>
                  <a:pt x="62508" y="303609"/>
                </a:lnTo>
                <a:lnTo>
                  <a:pt x="80367" y="276820"/>
                </a:lnTo>
                <a:lnTo>
                  <a:pt x="98227" y="241102"/>
                </a:lnTo>
                <a:lnTo>
                  <a:pt x="116086" y="196453"/>
                </a:lnTo>
                <a:lnTo>
                  <a:pt x="133945" y="151805"/>
                </a:lnTo>
                <a:lnTo>
                  <a:pt x="142875" y="98227"/>
                </a:lnTo>
                <a:lnTo>
                  <a:pt x="151805" y="53578"/>
                </a:lnTo>
                <a:lnTo>
                  <a:pt x="151805" y="17859"/>
                </a:lnTo>
                <a:lnTo>
                  <a:pt x="142875" y="0"/>
                </a:lnTo>
                <a:lnTo>
                  <a:pt x="142875" y="8930"/>
                </a:lnTo>
                <a:lnTo>
                  <a:pt x="125016" y="35719"/>
                </a:lnTo>
                <a:lnTo>
                  <a:pt x="116086" y="80367"/>
                </a:lnTo>
                <a:lnTo>
                  <a:pt x="116086" y="133945"/>
                </a:lnTo>
                <a:lnTo>
                  <a:pt x="116086" y="187524"/>
                </a:lnTo>
                <a:lnTo>
                  <a:pt x="125016" y="241102"/>
                </a:lnTo>
                <a:lnTo>
                  <a:pt x="142875" y="276820"/>
                </a:lnTo>
                <a:lnTo>
                  <a:pt x="142875"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1" name="Freeform 30720"/>
          <p:cNvSpPr/>
          <p:nvPr/>
        </p:nvSpPr>
        <p:spPr bwMode="auto">
          <a:xfrm>
            <a:off x="1491258" y="4446984"/>
            <a:ext cx="17860" cy="17860"/>
          </a:xfrm>
          <a:custGeom>
            <a:avLst/>
            <a:gdLst/>
            <a:ahLst/>
            <a:cxnLst/>
            <a:rect l="0" t="0" r="0" b="0"/>
            <a:pathLst>
              <a:path w="17860" h="17860">
                <a:moveTo>
                  <a:pt x="17859" y="17859"/>
                </a:moveTo>
                <a:lnTo>
                  <a:pt x="8930" y="17859"/>
                </a:lnTo>
                <a:lnTo>
                  <a:pt x="8930" y="8930"/>
                </a:lnTo>
                <a:lnTo>
                  <a:pt x="893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3" name="Freeform 30722"/>
          <p:cNvSpPr/>
          <p:nvPr/>
        </p:nvSpPr>
        <p:spPr bwMode="auto">
          <a:xfrm>
            <a:off x="1357313" y="4947047"/>
            <a:ext cx="53579" cy="17860"/>
          </a:xfrm>
          <a:custGeom>
            <a:avLst/>
            <a:gdLst/>
            <a:ahLst/>
            <a:cxnLst/>
            <a:rect l="0" t="0" r="0" b="0"/>
            <a:pathLst>
              <a:path w="53579" h="17860">
                <a:moveTo>
                  <a:pt x="0" y="17859"/>
                </a:moveTo>
                <a:lnTo>
                  <a:pt x="0" y="17859"/>
                </a:lnTo>
                <a:lnTo>
                  <a:pt x="0" y="8930"/>
                </a:lnTo>
                <a:lnTo>
                  <a:pt x="8929" y="8930"/>
                </a:lnTo>
                <a:lnTo>
                  <a:pt x="8929" y="8930"/>
                </a:lnTo>
                <a:lnTo>
                  <a:pt x="17859" y="8930"/>
                </a:lnTo>
                <a:lnTo>
                  <a:pt x="26789" y="8930"/>
                </a:lnTo>
                <a:lnTo>
                  <a:pt x="35718" y="8930"/>
                </a:lnTo>
                <a:lnTo>
                  <a:pt x="44648"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4" name="Freeform 30723"/>
          <p:cNvSpPr/>
          <p:nvPr/>
        </p:nvSpPr>
        <p:spPr bwMode="auto">
          <a:xfrm>
            <a:off x="1446609" y="4902398"/>
            <a:ext cx="26790" cy="35720"/>
          </a:xfrm>
          <a:custGeom>
            <a:avLst/>
            <a:gdLst/>
            <a:ahLst/>
            <a:cxnLst/>
            <a:rect l="0" t="0" r="0" b="0"/>
            <a:pathLst>
              <a:path w="26790" h="35720">
                <a:moveTo>
                  <a:pt x="26789" y="35719"/>
                </a:moveTo>
                <a:lnTo>
                  <a:pt x="26789" y="26790"/>
                </a:lnTo>
                <a:lnTo>
                  <a:pt x="26789" y="17860"/>
                </a:lnTo>
                <a:lnTo>
                  <a:pt x="26789" y="8930"/>
                </a:lnTo>
                <a:lnTo>
                  <a:pt x="26789" y="0"/>
                </a:lnTo>
                <a:lnTo>
                  <a:pt x="26789" y="0"/>
                </a:lnTo>
                <a:lnTo>
                  <a:pt x="17860" y="8930"/>
                </a:lnTo>
                <a:lnTo>
                  <a:pt x="17860" y="17860"/>
                </a:lnTo>
                <a:lnTo>
                  <a:pt x="8930" y="26790"/>
                </a:lnTo>
                <a:lnTo>
                  <a:pt x="0" y="26790"/>
                </a:lnTo>
                <a:lnTo>
                  <a:pt x="0"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5" name="Freeform 30724"/>
          <p:cNvSpPr/>
          <p:nvPr/>
        </p:nvSpPr>
        <p:spPr bwMode="auto">
          <a:xfrm>
            <a:off x="1473398" y="4920258"/>
            <a:ext cx="8931" cy="26790"/>
          </a:xfrm>
          <a:custGeom>
            <a:avLst/>
            <a:gdLst/>
            <a:ahLst/>
            <a:cxnLst/>
            <a:rect l="0" t="0" r="0" b="0"/>
            <a:pathLst>
              <a:path w="8931" h="26790">
                <a:moveTo>
                  <a:pt x="0" y="26789"/>
                </a:moveTo>
                <a:lnTo>
                  <a:pt x="0" y="17859"/>
                </a:lnTo>
                <a:lnTo>
                  <a:pt x="0" y="8930"/>
                </a:lnTo>
                <a:lnTo>
                  <a:pt x="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6" name="Freeform 30725"/>
          <p:cNvSpPr/>
          <p:nvPr/>
        </p:nvSpPr>
        <p:spPr bwMode="auto">
          <a:xfrm>
            <a:off x="1437680" y="4902398"/>
            <a:ext cx="17860" cy="8931"/>
          </a:xfrm>
          <a:custGeom>
            <a:avLst/>
            <a:gdLst/>
            <a:ahLst/>
            <a:cxnLst/>
            <a:rect l="0" t="0" r="0" b="0"/>
            <a:pathLst>
              <a:path w="17860" h="8931">
                <a:moveTo>
                  <a:pt x="0" y="8930"/>
                </a:moveTo>
                <a:lnTo>
                  <a:pt x="0" y="8930"/>
                </a:lnTo>
                <a:lnTo>
                  <a:pt x="0" y="8930"/>
                </a:lnTo>
                <a:lnTo>
                  <a:pt x="8929" y="0"/>
                </a:lnTo>
                <a:lnTo>
                  <a:pt x="892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7" name="Freeform 30726"/>
          <p:cNvSpPr/>
          <p:nvPr/>
        </p:nvSpPr>
        <p:spPr bwMode="auto">
          <a:xfrm>
            <a:off x="1491258" y="4902398"/>
            <a:ext cx="17860" cy="26791"/>
          </a:xfrm>
          <a:custGeom>
            <a:avLst/>
            <a:gdLst/>
            <a:ahLst/>
            <a:cxnLst/>
            <a:rect l="0" t="0" r="0" b="0"/>
            <a:pathLst>
              <a:path w="17860" h="26791">
                <a:moveTo>
                  <a:pt x="0" y="26790"/>
                </a:moveTo>
                <a:lnTo>
                  <a:pt x="0" y="17860"/>
                </a:lnTo>
                <a:lnTo>
                  <a:pt x="0" y="17860"/>
                </a:lnTo>
                <a:lnTo>
                  <a:pt x="8930" y="8930"/>
                </a:lnTo>
                <a:lnTo>
                  <a:pt x="8930"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8" name="Freeform 30727"/>
          <p:cNvSpPr/>
          <p:nvPr/>
        </p:nvSpPr>
        <p:spPr bwMode="auto">
          <a:xfrm>
            <a:off x="1464469" y="4920258"/>
            <a:ext cx="17860" cy="53579"/>
          </a:xfrm>
          <a:custGeom>
            <a:avLst/>
            <a:gdLst/>
            <a:ahLst/>
            <a:cxnLst/>
            <a:rect l="0" t="0" r="0" b="0"/>
            <a:pathLst>
              <a:path w="17860" h="53579">
                <a:moveTo>
                  <a:pt x="8929" y="53578"/>
                </a:moveTo>
                <a:lnTo>
                  <a:pt x="0" y="44648"/>
                </a:lnTo>
                <a:lnTo>
                  <a:pt x="0" y="26789"/>
                </a:lnTo>
                <a:lnTo>
                  <a:pt x="0" y="8930"/>
                </a:lnTo>
                <a:lnTo>
                  <a:pt x="8929" y="0"/>
                </a:lnTo>
                <a:lnTo>
                  <a:pt x="8929" y="0"/>
                </a:lnTo>
                <a:lnTo>
                  <a:pt x="892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9" name="Freeform 30728"/>
          <p:cNvSpPr/>
          <p:nvPr/>
        </p:nvSpPr>
        <p:spPr bwMode="auto">
          <a:xfrm>
            <a:off x="1500188" y="5348883"/>
            <a:ext cx="8930" cy="8931"/>
          </a:xfrm>
          <a:custGeom>
            <a:avLst/>
            <a:gdLst/>
            <a:ahLst/>
            <a:cxnLst/>
            <a:rect l="0" t="0" r="0" b="0"/>
            <a:pathLst>
              <a:path w="8930" h="8931">
                <a:moveTo>
                  <a:pt x="8929" y="8930"/>
                </a:moveTo>
                <a:lnTo>
                  <a:pt x="0" y="8930"/>
                </a:lnTo>
                <a:lnTo>
                  <a:pt x="0" y="0"/>
                </a:lnTo>
                <a:lnTo>
                  <a:pt x="0" y="0"/>
                </a:lnTo>
                <a:lnTo>
                  <a:pt x="0" y="0"/>
                </a:lnTo>
                <a:lnTo>
                  <a:pt x="0" y="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55325413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Simple RISC Pipeline</a:t>
            </a:r>
          </a:p>
        </p:txBody>
      </p:sp>
      <p:graphicFrame>
        <p:nvGraphicFramePr>
          <p:cNvPr id="1387700" name="Group 180"/>
          <p:cNvGraphicFramePr>
            <a:graphicFrameLocks noGrp="1"/>
          </p:cNvGraphicFramePr>
          <p:nvPr>
            <p:ph sz="half" idx="1"/>
          </p:nvPr>
        </p:nvGraphicFramePr>
        <p:xfrm>
          <a:off x="2362200" y="1752600"/>
          <a:ext cx="5715000" cy="2590800"/>
        </p:xfrm>
        <a:graphic>
          <a:graphicData uri="http://schemas.openxmlformats.org/drawingml/2006/table">
            <a:tbl>
              <a:tblPr/>
              <a:tblGrid>
                <a:gridCol w="635000"/>
                <a:gridCol w="635000"/>
                <a:gridCol w="635000"/>
                <a:gridCol w="635000"/>
                <a:gridCol w="635000"/>
                <a:gridCol w="635000"/>
                <a:gridCol w="635000"/>
                <a:gridCol w="635000"/>
                <a:gridCol w="635000"/>
              </a:tblGrid>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1387695" name="Group 175"/>
          <p:cNvGraphicFramePr>
            <a:graphicFrameLocks noGrp="1"/>
          </p:cNvGraphicFramePr>
          <p:nvPr>
            <p:ph sz="half" idx="2"/>
          </p:nvPr>
        </p:nvGraphicFramePr>
        <p:xfrm>
          <a:off x="228600" y="1754188"/>
          <a:ext cx="2133600" cy="2589214"/>
        </p:xfrm>
        <a:graphic>
          <a:graphicData uri="http://schemas.openxmlformats.org/drawingml/2006/table">
            <a:tbl>
              <a:tblPr/>
              <a:tblGrid>
                <a:gridCol w="2133600"/>
              </a:tblGrid>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021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338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021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4907" name="Text Box 181"/>
          <p:cNvSpPr txBox="1">
            <a:spLocks noChangeArrowheads="1"/>
          </p:cNvSpPr>
          <p:nvPr/>
        </p:nvSpPr>
        <p:spPr bwMode="auto">
          <a:xfrm>
            <a:off x="3205163" y="1192213"/>
            <a:ext cx="3533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2800"/>
              <a:t>Clock cycle number  (time </a:t>
            </a:r>
            <a:r>
              <a:rPr lang="en-US" altLang="en-US" sz="2800">
                <a:sym typeface="Wingdings" panose="05000000000000000000" pitchFamily="2" charset="2"/>
              </a:rPr>
              <a:t>)</a:t>
            </a:r>
            <a:r>
              <a:rPr lang="en-US" altLang="en-US">
                <a:sym typeface="Wingdings" panose="05000000000000000000" pitchFamily="2" charset="2"/>
              </a:rPr>
              <a:t> </a:t>
            </a:r>
            <a:endParaRPr lang="en-US" altLang="en-US"/>
          </a:p>
        </p:txBody>
      </p:sp>
      <p:sp>
        <p:nvSpPr>
          <p:cNvPr id="2" name="Freeform 1"/>
          <p:cNvSpPr/>
          <p:nvPr/>
        </p:nvSpPr>
        <p:spPr bwMode="auto">
          <a:xfrm>
            <a:off x="571500" y="1071562"/>
            <a:ext cx="955478" cy="44650"/>
          </a:xfrm>
          <a:custGeom>
            <a:avLst/>
            <a:gdLst/>
            <a:ahLst/>
            <a:cxnLst/>
            <a:rect l="0" t="0" r="0" b="0"/>
            <a:pathLst>
              <a:path w="955478" h="44650">
                <a:moveTo>
                  <a:pt x="0" y="26789"/>
                </a:moveTo>
                <a:lnTo>
                  <a:pt x="0" y="17860"/>
                </a:lnTo>
                <a:lnTo>
                  <a:pt x="0" y="17860"/>
                </a:lnTo>
                <a:lnTo>
                  <a:pt x="0" y="8930"/>
                </a:lnTo>
                <a:lnTo>
                  <a:pt x="0" y="0"/>
                </a:lnTo>
                <a:lnTo>
                  <a:pt x="0" y="0"/>
                </a:lnTo>
                <a:lnTo>
                  <a:pt x="17859" y="0"/>
                </a:lnTo>
                <a:lnTo>
                  <a:pt x="35719" y="0"/>
                </a:lnTo>
                <a:lnTo>
                  <a:pt x="62508" y="0"/>
                </a:lnTo>
                <a:lnTo>
                  <a:pt x="98227" y="0"/>
                </a:lnTo>
                <a:lnTo>
                  <a:pt x="151805" y="0"/>
                </a:lnTo>
                <a:lnTo>
                  <a:pt x="205383" y="8930"/>
                </a:lnTo>
                <a:lnTo>
                  <a:pt x="285750" y="17860"/>
                </a:lnTo>
                <a:lnTo>
                  <a:pt x="366117" y="26789"/>
                </a:lnTo>
                <a:lnTo>
                  <a:pt x="464344" y="35719"/>
                </a:lnTo>
                <a:lnTo>
                  <a:pt x="562570" y="44649"/>
                </a:lnTo>
                <a:lnTo>
                  <a:pt x="687586" y="44649"/>
                </a:lnTo>
                <a:lnTo>
                  <a:pt x="812602" y="44649"/>
                </a:lnTo>
                <a:lnTo>
                  <a:pt x="955477" y="35719"/>
                </a:lnTo>
                <a:lnTo>
                  <a:pt x="95547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848445" y="991195"/>
            <a:ext cx="4161236" cy="107157"/>
          </a:xfrm>
          <a:custGeom>
            <a:avLst/>
            <a:gdLst/>
            <a:ahLst/>
            <a:cxnLst/>
            <a:rect l="0" t="0" r="0" b="0"/>
            <a:pathLst>
              <a:path w="4161236" h="107157">
                <a:moveTo>
                  <a:pt x="0" y="107156"/>
                </a:moveTo>
                <a:lnTo>
                  <a:pt x="169664" y="98227"/>
                </a:lnTo>
                <a:lnTo>
                  <a:pt x="348258" y="98227"/>
                </a:lnTo>
                <a:lnTo>
                  <a:pt x="535782" y="89297"/>
                </a:lnTo>
                <a:lnTo>
                  <a:pt x="741164" y="80367"/>
                </a:lnTo>
                <a:lnTo>
                  <a:pt x="946547" y="71438"/>
                </a:lnTo>
                <a:lnTo>
                  <a:pt x="1160860" y="62508"/>
                </a:lnTo>
                <a:lnTo>
                  <a:pt x="1375172" y="53578"/>
                </a:lnTo>
                <a:lnTo>
                  <a:pt x="1607344" y="44649"/>
                </a:lnTo>
                <a:lnTo>
                  <a:pt x="1848446" y="44649"/>
                </a:lnTo>
                <a:lnTo>
                  <a:pt x="2098477" y="35719"/>
                </a:lnTo>
                <a:lnTo>
                  <a:pt x="2348508" y="26789"/>
                </a:lnTo>
                <a:lnTo>
                  <a:pt x="2607469" y="17860"/>
                </a:lnTo>
                <a:lnTo>
                  <a:pt x="2857500" y="8930"/>
                </a:lnTo>
                <a:lnTo>
                  <a:pt x="3116461" y="0"/>
                </a:lnTo>
                <a:lnTo>
                  <a:pt x="3366493" y="0"/>
                </a:lnTo>
                <a:lnTo>
                  <a:pt x="3598664" y="0"/>
                </a:lnTo>
                <a:lnTo>
                  <a:pt x="3812977" y="8930"/>
                </a:lnTo>
                <a:lnTo>
                  <a:pt x="4000500" y="8930"/>
                </a:lnTo>
                <a:lnTo>
                  <a:pt x="4161235" y="8930"/>
                </a:lnTo>
                <a:lnTo>
                  <a:pt x="416123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759148" y="2491383"/>
            <a:ext cx="26791" cy="17860"/>
          </a:xfrm>
          <a:custGeom>
            <a:avLst/>
            <a:gdLst/>
            <a:ahLst/>
            <a:cxnLst/>
            <a:rect l="0" t="0" r="0" b="0"/>
            <a:pathLst>
              <a:path w="26791" h="17860">
                <a:moveTo>
                  <a:pt x="26790" y="0"/>
                </a:moveTo>
                <a:lnTo>
                  <a:pt x="26790" y="0"/>
                </a:lnTo>
                <a:lnTo>
                  <a:pt x="26790" y="0"/>
                </a:lnTo>
                <a:lnTo>
                  <a:pt x="26790" y="0"/>
                </a:lnTo>
                <a:lnTo>
                  <a:pt x="26790" y="0"/>
                </a:lnTo>
                <a:lnTo>
                  <a:pt x="26790" y="0"/>
                </a:lnTo>
                <a:lnTo>
                  <a:pt x="17860" y="8930"/>
                </a:lnTo>
                <a:lnTo>
                  <a:pt x="8930" y="8930"/>
                </a:lnTo>
                <a:lnTo>
                  <a:pt x="8930" y="8930"/>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384227" y="2178844"/>
            <a:ext cx="553641" cy="392907"/>
          </a:xfrm>
          <a:custGeom>
            <a:avLst/>
            <a:gdLst/>
            <a:ahLst/>
            <a:cxnLst/>
            <a:rect l="0" t="0" r="0" b="0"/>
            <a:pathLst>
              <a:path w="553641" h="392907">
                <a:moveTo>
                  <a:pt x="535781" y="98226"/>
                </a:moveTo>
                <a:lnTo>
                  <a:pt x="535781" y="98226"/>
                </a:lnTo>
                <a:lnTo>
                  <a:pt x="535781" y="98226"/>
                </a:lnTo>
                <a:lnTo>
                  <a:pt x="526851" y="89296"/>
                </a:lnTo>
                <a:lnTo>
                  <a:pt x="526851" y="89296"/>
                </a:lnTo>
                <a:lnTo>
                  <a:pt x="526851" y="80367"/>
                </a:lnTo>
                <a:lnTo>
                  <a:pt x="517921" y="71437"/>
                </a:lnTo>
                <a:lnTo>
                  <a:pt x="517921" y="62507"/>
                </a:lnTo>
                <a:lnTo>
                  <a:pt x="517921" y="62507"/>
                </a:lnTo>
                <a:lnTo>
                  <a:pt x="508992" y="53578"/>
                </a:lnTo>
                <a:lnTo>
                  <a:pt x="500062" y="44648"/>
                </a:lnTo>
                <a:lnTo>
                  <a:pt x="491132" y="35718"/>
                </a:lnTo>
                <a:lnTo>
                  <a:pt x="491132" y="26789"/>
                </a:lnTo>
                <a:lnTo>
                  <a:pt x="473273" y="17859"/>
                </a:lnTo>
                <a:lnTo>
                  <a:pt x="455414" y="17859"/>
                </a:lnTo>
                <a:lnTo>
                  <a:pt x="437554" y="8929"/>
                </a:lnTo>
                <a:lnTo>
                  <a:pt x="410765" y="8929"/>
                </a:lnTo>
                <a:lnTo>
                  <a:pt x="383976" y="0"/>
                </a:lnTo>
                <a:lnTo>
                  <a:pt x="357187" y="0"/>
                </a:lnTo>
                <a:lnTo>
                  <a:pt x="312539" y="0"/>
                </a:lnTo>
                <a:lnTo>
                  <a:pt x="276820" y="8929"/>
                </a:lnTo>
                <a:lnTo>
                  <a:pt x="241101" y="8929"/>
                </a:lnTo>
                <a:lnTo>
                  <a:pt x="205382" y="17859"/>
                </a:lnTo>
                <a:lnTo>
                  <a:pt x="169664" y="26789"/>
                </a:lnTo>
                <a:lnTo>
                  <a:pt x="142875" y="35718"/>
                </a:lnTo>
                <a:lnTo>
                  <a:pt x="116086" y="53578"/>
                </a:lnTo>
                <a:lnTo>
                  <a:pt x="89296" y="62507"/>
                </a:lnTo>
                <a:lnTo>
                  <a:pt x="62507" y="80367"/>
                </a:lnTo>
                <a:lnTo>
                  <a:pt x="44648" y="98226"/>
                </a:lnTo>
                <a:lnTo>
                  <a:pt x="26789" y="125015"/>
                </a:lnTo>
                <a:lnTo>
                  <a:pt x="17859" y="142875"/>
                </a:lnTo>
                <a:lnTo>
                  <a:pt x="8929" y="169664"/>
                </a:lnTo>
                <a:lnTo>
                  <a:pt x="0" y="205382"/>
                </a:lnTo>
                <a:lnTo>
                  <a:pt x="0" y="232171"/>
                </a:lnTo>
                <a:lnTo>
                  <a:pt x="8929" y="258960"/>
                </a:lnTo>
                <a:lnTo>
                  <a:pt x="17859" y="285750"/>
                </a:lnTo>
                <a:lnTo>
                  <a:pt x="35718" y="312539"/>
                </a:lnTo>
                <a:lnTo>
                  <a:pt x="62507" y="339328"/>
                </a:lnTo>
                <a:lnTo>
                  <a:pt x="98226" y="357187"/>
                </a:lnTo>
                <a:lnTo>
                  <a:pt x="133945" y="375047"/>
                </a:lnTo>
                <a:lnTo>
                  <a:pt x="187523" y="383976"/>
                </a:lnTo>
                <a:lnTo>
                  <a:pt x="232171" y="392906"/>
                </a:lnTo>
                <a:lnTo>
                  <a:pt x="285750" y="392906"/>
                </a:lnTo>
                <a:lnTo>
                  <a:pt x="339328" y="383976"/>
                </a:lnTo>
                <a:lnTo>
                  <a:pt x="392906" y="366117"/>
                </a:lnTo>
                <a:lnTo>
                  <a:pt x="437554" y="348258"/>
                </a:lnTo>
                <a:lnTo>
                  <a:pt x="473273" y="321469"/>
                </a:lnTo>
                <a:lnTo>
                  <a:pt x="508992" y="294679"/>
                </a:lnTo>
                <a:lnTo>
                  <a:pt x="526851" y="267890"/>
                </a:lnTo>
                <a:lnTo>
                  <a:pt x="544711" y="232171"/>
                </a:lnTo>
                <a:lnTo>
                  <a:pt x="553640" y="205382"/>
                </a:lnTo>
                <a:lnTo>
                  <a:pt x="553640" y="178593"/>
                </a:lnTo>
                <a:lnTo>
                  <a:pt x="544711" y="142875"/>
                </a:lnTo>
                <a:lnTo>
                  <a:pt x="526851" y="125015"/>
                </a:lnTo>
                <a:lnTo>
                  <a:pt x="500062" y="98226"/>
                </a:lnTo>
                <a:lnTo>
                  <a:pt x="473273" y="80367"/>
                </a:lnTo>
                <a:lnTo>
                  <a:pt x="428625" y="62507"/>
                </a:lnTo>
                <a:lnTo>
                  <a:pt x="392906" y="53578"/>
                </a:lnTo>
                <a:lnTo>
                  <a:pt x="39290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357563" y="2464594"/>
            <a:ext cx="8930" cy="8930"/>
          </a:xfrm>
          <a:custGeom>
            <a:avLst/>
            <a:gdLst/>
            <a:ahLst/>
            <a:cxnLst/>
            <a:rect l="0" t="0" r="0" b="0"/>
            <a:pathLst>
              <a:path w="8930" h="8930">
                <a:moveTo>
                  <a:pt x="8929" y="0"/>
                </a:moveTo>
                <a:lnTo>
                  <a:pt x="0" y="0"/>
                </a:lnTo>
                <a:lnTo>
                  <a:pt x="0" y="0"/>
                </a:lnTo>
                <a:lnTo>
                  <a:pt x="0" y="0"/>
                </a:lnTo>
                <a:lnTo>
                  <a:pt x="0" y="0"/>
                </a:lnTo>
                <a:lnTo>
                  <a:pt x="0" y="0"/>
                </a:lnTo>
                <a:lnTo>
                  <a:pt x="0" y="0"/>
                </a:lnTo>
                <a:lnTo>
                  <a:pt x="0" y="0"/>
                </a:lnTo>
                <a:lnTo>
                  <a:pt x="0" y="0"/>
                </a:lnTo>
                <a:lnTo>
                  <a:pt x="0" y="0"/>
                </a:lnTo>
                <a:lnTo>
                  <a:pt x="0" y="0"/>
                </a:lnTo>
                <a:lnTo>
                  <a:pt x="0" y="0"/>
                </a:lnTo>
                <a:lnTo>
                  <a:pt x="8929" y="0"/>
                </a:lnTo>
                <a:lnTo>
                  <a:pt x="8929" y="8929"/>
                </a:lnTo>
                <a:lnTo>
                  <a:pt x="892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946922" y="2518172"/>
            <a:ext cx="8931" cy="8931"/>
          </a:xfrm>
          <a:custGeom>
            <a:avLst/>
            <a:gdLst/>
            <a:ahLst/>
            <a:cxnLst/>
            <a:rect l="0" t="0" r="0" b="0"/>
            <a:pathLst>
              <a:path w="8931" h="8931">
                <a:moveTo>
                  <a:pt x="8930" y="8930"/>
                </a:moveTo>
                <a:lnTo>
                  <a:pt x="8930" y="0"/>
                </a:lnTo>
                <a:lnTo>
                  <a:pt x="8930" y="0"/>
                </a:lnTo>
                <a:lnTo>
                  <a:pt x="8930" y="0"/>
                </a:lnTo>
                <a:lnTo>
                  <a:pt x="8930" y="0"/>
                </a:lnTo>
                <a:lnTo>
                  <a:pt x="0" y="0"/>
                </a:lnTo>
                <a:lnTo>
                  <a:pt x="0" y="0"/>
                </a:lnTo>
                <a:lnTo>
                  <a:pt x="0" y="0"/>
                </a:lnTo>
                <a:lnTo>
                  <a:pt x="0" y="0"/>
                </a:lnTo>
                <a:lnTo>
                  <a:pt x="0" y="0"/>
                </a:lnTo>
                <a:lnTo>
                  <a:pt x="0" y="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589859" y="2509242"/>
            <a:ext cx="26790" cy="8931"/>
          </a:xfrm>
          <a:custGeom>
            <a:avLst/>
            <a:gdLst/>
            <a:ahLst/>
            <a:cxnLst/>
            <a:rect l="0" t="0" r="0" b="0"/>
            <a:pathLst>
              <a:path w="26790" h="8931">
                <a:moveTo>
                  <a:pt x="0" y="0"/>
                </a:moveTo>
                <a:lnTo>
                  <a:pt x="0" y="0"/>
                </a:lnTo>
                <a:lnTo>
                  <a:pt x="0" y="0"/>
                </a:lnTo>
                <a:lnTo>
                  <a:pt x="0" y="0"/>
                </a:lnTo>
                <a:lnTo>
                  <a:pt x="8930" y="0"/>
                </a:lnTo>
                <a:lnTo>
                  <a:pt x="8930" y="0"/>
                </a:lnTo>
                <a:lnTo>
                  <a:pt x="8930" y="0"/>
                </a:lnTo>
                <a:lnTo>
                  <a:pt x="17860" y="8930"/>
                </a:lnTo>
                <a:lnTo>
                  <a:pt x="17860" y="8930"/>
                </a:lnTo>
                <a:lnTo>
                  <a:pt x="26789" y="8930"/>
                </a:lnTo>
                <a:lnTo>
                  <a:pt x="2678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268516" y="2509242"/>
            <a:ext cx="8930" cy="8931"/>
          </a:xfrm>
          <a:custGeom>
            <a:avLst/>
            <a:gdLst/>
            <a:ahLst/>
            <a:cxnLst/>
            <a:rect l="0" t="0" r="0" b="0"/>
            <a:pathLst>
              <a:path w="8930" h="8931">
                <a:moveTo>
                  <a:pt x="8929" y="0"/>
                </a:moveTo>
                <a:lnTo>
                  <a:pt x="8929" y="0"/>
                </a:lnTo>
                <a:lnTo>
                  <a:pt x="8929" y="8930"/>
                </a:lnTo>
                <a:lnTo>
                  <a:pt x="8929" y="8930"/>
                </a:lnTo>
                <a:lnTo>
                  <a:pt x="8929" y="8930"/>
                </a:lnTo>
                <a:lnTo>
                  <a:pt x="0" y="8930"/>
                </a:lnTo>
                <a:lnTo>
                  <a:pt x="0" y="8930"/>
                </a:lnTo>
                <a:lnTo>
                  <a:pt x="0" y="8930"/>
                </a:lnTo>
                <a:lnTo>
                  <a:pt x="8929" y="893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884789" y="2080617"/>
            <a:ext cx="1643063" cy="2491384"/>
          </a:xfrm>
          <a:custGeom>
            <a:avLst/>
            <a:gdLst/>
            <a:ahLst/>
            <a:cxnLst/>
            <a:rect l="0" t="0" r="0" b="0"/>
            <a:pathLst>
              <a:path w="1643063" h="2491384">
                <a:moveTo>
                  <a:pt x="35719" y="98227"/>
                </a:moveTo>
                <a:lnTo>
                  <a:pt x="26789" y="98227"/>
                </a:lnTo>
                <a:lnTo>
                  <a:pt x="17859" y="89297"/>
                </a:lnTo>
                <a:lnTo>
                  <a:pt x="8930" y="89297"/>
                </a:lnTo>
                <a:lnTo>
                  <a:pt x="8930" y="80367"/>
                </a:lnTo>
                <a:lnTo>
                  <a:pt x="0" y="71437"/>
                </a:lnTo>
                <a:lnTo>
                  <a:pt x="8930" y="62508"/>
                </a:lnTo>
                <a:lnTo>
                  <a:pt x="8930" y="62508"/>
                </a:lnTo>
                <a:lnTo>
                  <a:pt x="17859" y="62508"/>
                </a:lnTo>
                <a:lnTo>
                  <a:pt x="35719" y="62508"/>
                </a:lnTo>
                <a:lnTo>
                  <a:pt x="53578" y="62508"/>
                </a:lnTo>
                <a:lnTo>
                  <a:pt x="80367" y="62508"/>
                </a:lnTo>
                <a:lnTo>
                  <a:pt x="107156" y="62508"/>
                </a:lnTo>
                <a:lnTo>
                  <a:pt x="151805" y="62508"/>
                </a:lnTo>
                <a:lnTo>
                  <a:pt x="214313" y="62508"/>
                </a:lnTo>
                <a:lnTo>
                  <a:pt x="285750" y="53578"/>
                </a:lnTo>
                <a:lnTo>
                  <a:pt x="366117" y="44648"/>
                </a:lnTo>
                <a:lnTo>
                  <a:pt x="464344" y="35719"/>
                </a:lnTo>
                <a:lnTo>
                  <a:pt x="562570" y="26789"/>
                </a:lnTo>
                <a:lnTo>
                  <a:pt x="669727" y="8930"/>
                </a:lnTo>
                <a:lnTo>
                  <a:pt x="767953" y="8930"/>
                </a:lnTo>
                <a:lnTo>
                  <a:pt x="866180" y="0"/>
                </a:lnTo>
                <a:lnTo>
                  <a:pt x="973336" y="8930"/>
                </a:lnTo>
                <a:lnTo>
                  <a:pt x="1071563" y="8930"/>
                </a:lnTo>
                <a:lnTo>
                  <a:pt x="1169789" y="26789"/>
                </a:lnTo>
                <a:lnTo>
                  <a:pt x="1259086" y="53578"/>
                </a:lnTo>
                <a:lnTo>
                  <a:pt x="1339452" y="80367"/>
                </a:lnTo>
                <a:lnTo>
                  <a:pt x="1401960" y="116086"/>
                </a:lnTo>
                <a:lnTo>
                  <a:pt x="1446609" y="151805"/>
                </a:lnTo>
                <a:lnTo>
                  <a:pt x="1473398" y="187523"/>
                </a:lnTo>
                <a:lnTo>
                  <a:pt x="1500187" y="214312"/>
                </a:lnTo>
                <a:lnTo>
                  <a:pt x="1518046" y="250031"/>
                </a:lnTo>
                <a:lnTo>
                  <a:pt x="1518046" y="276820"/>
                </a:lnTo>
                <a:lnTo>
                  <a:pt x="1509116" y="312539"/>
                </a:lnTo>
                <a:lnTo>
                  <a:pt x="1491257" y="357187"/>
                </a:lnTo>
                <a:lnTo>
                  <a:pt x="1464468" y="401836"/>
                </a:lnTo>
                <a:lnTo>
                  <a:pt x="1419820" y="455414"/>
                </a:lnTo>
                <a:lnTo>
                  <a:pt x="1366241" y="517922"/>
                </a:lnTo>
                <a:lnTo>
                  <a:pt x="1312663" y="598289"/>
                </a:lnTo>
                <a:lnTo>
                  <a:pt x="1268016" y="669727"/>
                </a:lnTo>
                <a:lnTo>
                  <a:pt x="1250156" y="741164"/>
                </a:lnTo>
                <a:lnTo>
                  <a:pt x="1259086" y="812601"/>
                </a:lnTo>
                <a:lnTo>
                  <a:pt x="1285875" y="875109"/>
                </a:lnTo>
                <a:lnTo>
                  <a:pt x="1339452" y="919758"/>
                </a:lnTo>
                <a:lnTo>
                  <a:pt x="1393031" y="955476"/>
                </a:lnTo>
                <a:lnTo>
                  <a:pt x="1437679" y="973336"/>
                </a:lnTo>
                <a:lnTo>
                  <a:pt x="1473398" y="982265"/>
                </a:lnTo>
                <a:lnTo>
                  <a:pt x="1500187" y="982265"/>
                </a:lnTo>
                <a:lnTo>
                  <a:pt x="1526976" y="973336"/>
                </a:lnTo>
                <a:lnTo>
                  <a:pt x="1544835" y="964406"/>
                </a:lnTo>
                <a:lnTo>
                  <a:pt x="1544835" y="955476"/>
                </a:lnTo>
                <a:lnTo>
                  <a:pt x="1553765" y="955476"/>
                </a:lnTo>
                <a:lnTo>
                  <a:pt x="1544835" y="964406"/>
                </a:lnTo>
                <a:lnTo>
                  <a:pt x="1544835" y="982265"/>
                </a:lnTo>
                <a:lnTo>
                  <a:pt x="1553765" y="1009054"/>
                </a:lnTo>
                <a:lnTo>
                  <a:pt x="1562695" y="1044773"/>
                </a:lnTo>
                <a:lnTo>
                  <a:pt x="1571624" y="1080492"/>
                </a:lnTo>
                <a:lnTo>
                  <a:pt x="1589484" y="1125140"/>
                </a:lnTo>
                <a:lnTo>
                  <a:pt x="1607343" y="1178719"/>
                </a:lnTo>
                <a:lnTo>
                  <a:pt x="1625202" y="1241226"/>
                </a:lnTo>
                <a:lnTo>
                  <a:pt x="1634132" y="1294804"/>
                </a:lnTo>
                <a:lnTo>
                  <a:pt x="1643062" y="1366242"/>
                </a:lnTo>
                <a:lnTo>
                  <a:pt x="1634132" y="1437679"/>
                </a:lnTo>
                <a:lnTo>
                  <a:pt x="1625202" y="1518047"/>
                </a:lnTo>
                <a:lnTo>
                  <a:pt x="1616273" y="1607344"/>
                </a:lnTo>
                <a:lnTo>
                  <a:pt x="1607343" y="1696640"/>
                </a:lnTo>
                <a:lnTo>
                  <a:pt x="1598413" y="1785937"/>
                </a:lnTo>
                <a:lnTo>
                  <a:pt x="1580554" y="1884164"/>
                </a:lnTo>
                <a:lnTo>
                  <a:pt x="1553765" y="1991320"/>
                </a:lnTo>
                <a:lnTo>
                  <a:pt x="1518046" y="2089547"/>
                </a:lnTo>
                <a:lnTo>
                  <a:pt x="1446609" y="2196703"/>
                </a:lnTo>
                <a:lnTo>
                  <a:pt x="1339452" y="2303859"/>
                </a:lnTo>
                <a:lnTo>
                  <a:pt x="1196578" y="2402086"/>
                </a:lnTo>
                <a:lnTo>
                  <a:pt x="1044774" y="2491383"/>
                </a:lnTo>
                <a:lnTo>
                  <a:pt x="1044774" y="2491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928938" y="4991695"/>
            <a:ext cx="473274" cy="437556"/>
          </a:xfrm>
          <a:custGeom>
            <a:avLst/>
            <a:gdLst/>
            <a:ahLst/>
            <a:cxnLst/>
            <a:rect l="0" t="0" r="0" b="0"/>
            <a:pathLst>
              <a:path w="473274" h="437556">
                <a:moveTo>
                  <a:pt x="464343" y="89297"/>
                </a:moveTo>
                <a:lnTo>
                  <a:pt x="464343" y="80368"/>
                </a:lnTo>
                <a:lnTo>
                  <a:pt x="473273" y="71438"/>
                </a:lnTo>
                <a:lnTo>
                  <a:pt x="464343" y="53578"/>
                </a:lnTo>
                <a:lnTo>
                  <a:pt x="464343" y="35719"/>
                </a:lnTo>
                <a:lnTo>
                  <a:pt x="446484" y="17860"/>
                </a:lnTo>
                <a:lnTo>
                  <a:pt x="419695" y="8930"/>
                </a:lnTo>
                <a:lnTo>
                  <a:pt x="392906" y="0"/>
                </a:lnTo>
                <a:lnTo>
                  <a:pt x="357187" y="0"/>
                </a:lnTo>
                <a:lnTo>
                  <a:pt x="312539" y="17860"/>
                </a:lnTo>
                <a:lnTo>
                  <a:pt x="276820" y="35719"/>
                </a:lnTo>
                <a:lnTo>
                  <a:pt x="232171" y="62508"/>
                </a:lnTo>
                <a:lnTo>
                  <a:pt x="196453" y="98227"/>
                </a:lnTo>
                <a:lnTo>
                  <a:pt x="169664" y="125016"/>
                </a:lnTo>
                <a:lnTo>
                  <a:pt x="160734" y="151805"/>
                </a:lnTo>
                <a:lnTo>
                  <a:pt x="160734" y="169664"/>
                </a:lnTo>
                <a:lnTo>
                  <a:pt x="187523" y="196453"/>
                </a:lnTo>
                <a:lnTo>
                  <a:pt x="232171" y="223243"/>
                </a:lnTo>
                <a:lnTo>
                  <a:pt x="276820" y="250032"/>
                </a:lnTo>
                <a:lnTo>
                  <a:pt x="339328" y="285750"/>
                </a:lnTo>
                <a:lnTo>
                  <a:pt x="383976" y="321469"/>
                </a:lnTo>
                <a:lnTo>
                  <a:pt x="428625" y="357188"/>
                </a:lnTo>
                <a:lnTo>
                  <a:pt x="455414" y="383977"/>
                </a:lnTo>
                <a:lnTo>
                  <a:pt x="464343" y="410766"/>
                </a:lnTo>
                <a:lnTo>
                  <a:pt x="437554" y="428625"/>
                </a:lnTo>
                <a:lnTo>
                  <a:pt x="392906" y="437555"/>
                </a:lnTo>
                <a:lnTo>
                  <a:pt x="330398" y="437555"/>
                </a:lnTo>
                <a:lnTo>
                  <a:pt x="258960" y="428625"/>
                </a:lnTo>
                <a:lnTo>
                  <a:pt x="178593" y="419696"/>
                </a:lnTo>
                <a:lnTo>
                  <a:pt x="107156" y="401836"/>
                </a:lnTo>
                <a:lnTo>
                  <a:pt x="53578" y="392907"/>
                </a:lnTo>
                <a:lnTo>
                  <a:pt x="17859" y="383977"/>
                </a:lnTo>
                <a:lnTo>
                  <a:pt x="0" y="375047"/>
                </a:lnTo>
                <a:lnTo>
                  <a:pt x="0" y="383977"/>
                </a:lnTo>
                <a:lnTo>
                  <a:pt x="26789" y="383977"/>
                </a:lnTo>
                <a:lnTo>
                  <a:pt x="62507" y="392907"/>
                </a:lnTo>
                <a:lnTo>
                  <a:pt x="62507"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491508" y="5197078"/>
            <a:ext cx="276821" cy="482203"/>
          </a:xfrm>
          <a:custGeom>
            <a:avLst/>
            <a:gdLst/>
            <a:ahLst/>
            <a:cxnLst/>
            <a:rect l="0" t="0" r="0" b="0"/>
            <a:pathLst>
              <a:path w="276821" h="482203">
                <a:moveTo>
                  <a:pt x="71437" y="62508"/>
                </a:moveTo>
                <a:lnTo>
                  <a:pt x="80367" y="80367"/>
                </a:lnTo>
                <a:lnTo>
                  <a:pt x="80367" y="98227"/>
                </a:lnTo>
                <a:lnTo>
                  <a:pt x="89297" y="142875"/>
                </a:lnTo>
                <a:lnTo>
                  <a:pt x="89297" y="196453"/>
                </a:lnTo>
                <a:lnTo>
                  <a:pt x="98226" y="267891"/>
                </a:lnTo>
                <a:lnTo>
                  <a:pt x="116086" y="330399"/>
                </a:lnTo>
                <a:lnTo>
                  <a:pt x="125015" y="392906"/>
                </a:lnTo>
                <a:lnTo>
                  <a:pt x="125015" y="437554"/>
                </a:lnTo>
                <a:lnTo>
                  <a:pt x="125015" y="464343"/>
                </a:lnTo>
                <a:lnTo>
                  <a:pt x="125015" y="482202"/>
                </a:lnTo>
                <a:lnTo>
                  <a:pt x="116086" y="473273"/>
                </a:lnTo>
                <a:lnTo>
                  <a:pt x="89297" y="455413"/>
                </a:lnTo>
                <a:lnTo>
                  <a:pt x="62508" y="419695"/>
                </a:lnTo>
                <a:lnTo>
                  <a:pt x="35719" y="375047"/>
                </a:lnTo>
                <a:lnTo>
                  <a:pt x="17859" y="312539"/>
                </a:lnTo>
                <a:lnTo>
                  <a:pt x="0" y="241102"/>
                </a:lnTo>
                <a:lnTo>
                  <a:pt x="0" y="169664"/>
                </a:lnTo>
                <a:lnTo>
                  <a:pt x="17859" y="107156"/>
                </a:lnTo>
                <a:lnTo>
                  <a:pt x="53578" y="53578"/>
                </a:lnTo>
                <a:lnTo>
                  <a:pt x="89297" y="26789"/>
                </a:lnTo>
                <a:lnTo>
                  <a:pt x="142875" y="8930"/>
                </a:lnTo>
                <a:lnTo>
                  <a:pt x="187523" y="0"/>
                </a:lnTo>
                <a:lnTo>
                  <a:pt x="232172" y="17860"/>
                </a:lnTo>
                <a:lnTo>
                  <a:pt x="258961" y="35719"/>
                </a:lnTo>
                <a:lnTo>
                  <a:pt x="276820" y="62508"/>
                </a:lnTo>
                <a:lnTo>
                  <a:pt x="276820" y="98227"/>
                </a:lnTo>
                <a:lnTo>
                  <a:pt x="258961" y="125016"/>
                </a:lnTo>
                <a:lnTo>
                  <a:pt x="223242" y="142875"/>
                </a:lnTo>
                <a:lnTo>
                  <a:pt x="178594" y="151805"/>
                </a:lnTo>
                <a:lnTo>
                  <a:pt x="133945" y="160735"/>
                </a:lnTo>
                <a:lnTo>
                  <a:pt x="107156" y="160735"/>
                </a:lnTo>
                <a:lnTo>
                  <a:pt x="89297" y="151805"/>
                </a:lnTo>
                <a:lnTo>
                  <a:pt x="89297" y="142875"/>
                </a:lnTo>
                <a:lnTo>
                  <a:pt x="107156" y="133945"/>
                </a:lnTo>
                <a:lnTo>
                  <a:pt x="133945" y="125016"/>
                </a:lnTo>
                <a:lnTo>
                  <a:pt x="13394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848695" y="5223867"/>
            <a:ext cx="187525" cy="214314"/>
          </a:xfrm>
          <a:custGeom>
            <a:avLst/>
            <a:gdLst/>
            <a:ahLst/>
            <a:cxnLst/>
            <a:rect l="0" t="0" r="0" b="0"/>
            <a:pathLst>
              <a:path w="187525" h="214314">
                <a:moveTo>
                  <a:pt x="26789" y="80367"/>
                </a:moveTo>
                <a:lnTo>
                  <a:pt x="17860" y="89297"/>
                </a:lnTo>
                <a:lnTo>
                  <a:pt x="8930" y="98227"/>
                </a:lnTo>
                <a:lnTo>
                  <a:pt x="0" y="125016"/>
                </a:lnTo>
                <a:lnTo>
                  <a:pt x="8930" y="142875"/>
                </a:lnTo>
                <a:lnTo>
                  <a:pt x="17860" y="151805"/>
                </a:lnTo>
                <a:lnTo>
                  <a:pt x="44649" y="142875"/>
                </a:lnTo>
                <a:lnTo>
                  <a:pt x="71438" y="133946"/>
                </a:lnTo>
                <a:lnTo>
                  <a:pt x="98227" y="116086"/>
                </a:lnTo>
                <a:lnTo>
                  <a:pt x="125016" y="89297"/>
                </a:lnTo>
                <a:lnTo>
                  <a:pt x="151805" y="62508"/>
                </a:lnTo>
                <a:lnTo>
                  <a:pt x="169664" y="35719"/>
                </a:lnTo>
                <a:lnTo>
                  <a:pt x="169664" y="17860"/>
                </a:lnTo>
                <a:lnTo>
                  <a:pt x="169664" y="0"/>
                </a:lnTo>
                <a:lnTo>
                  <a:pt x="151805" y="0"/>
                </a:lnTo>
                <a:lnTo>
                  <a:pt x="125016" y="8930"/>
                </a:lnTo>
                <a:lnTo>
                  <a:pt x="98227" y="35719"/>
                </a:lnTo>
                <a:lnTo>
                  <a:pt x="62508" y="80367"/>
                </a:lnTo>
                <a:lnTo>
                  <a:pt x="35719" y="125016"/>
                </a:lnTo>
                <a:lnTo>
                  <a:pt x="26789" y="160735"/>
                </a:lnTo>
                <a:lnTo>
                  <a:pt x="26789" y="187524"/>
                </a:lnTo>
                <a:lnTo>
                  <a:pt x="35719" y="205383"/>
                </a:lnTo>
                <a:lnTo>
                  <a:pt x="71438" y="214313"/>
                </a:lnTo>
                <a:lnTo>
                  <a:pt x="107157" y="214313"/>
                </a:lnTo>
                <a:lnTo>
                  <a:pt x="151805" y="205383"/>
                </a:lnTo>
                <a:lnTo>
                  <a:pt x="187524" y="187524"/>
                </a:lnTo>
                <a:lnTo>
                  <a:pt x="187524"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063008" y="5241727"/>
            <a:ext cx="160735" cy="241102"/>
          </a:xfrm>
          <a:custGeom>
            <a:avLst/>
            <a:gdLst/>
            <a:ahLst/>
            <a:cxnLst/>
            <a:rect l="0" t="0" r="0" b="0"/>
            <a:pathLst>
              <a:path w="160735" h="241102">
                <a:moveTo>
                  <a:pt x="44648" y="89296"/>
                </a:moveTo>
                <a:lnTo>
                  <a:pt x="44648" y="89296"/>
                </a:lnTo>
                <a:lnTo>
                  <a:pt x="53578" y="89296"/>
                </a:lnTo>
                <a:lnTo>
                  <a:pt x="62508" y="89296"/>
                </a:lnTo>
                <a:lnTo>
                  <a:pt x="80367" y="98226"/>
                </a:lnTo>
                <a:lnTo>
                  <a:pt x="98226" y="89296"/>
                </a:lnTo>
                <a:lnTo>
                  <a:pt x="116086" y="89296"/>
                </a:lnTo>
                <a:lnTo>
                  <a:pt x="133945" y="80367"/>
                </a:lnTo>
                <a:lnTo>
                  <a:pt x="151805" y="71437"/>
                </a:lnTo>
                <a:lnTo>
                  <a:pt x="160734" y="53578"/>
                </a:lnTo>
                <a:lnTo>
                  <a:pt x="160734" y="35718"/>
                </a:lnTo>
                <a:lnTo>
                  <a:pt x="160734" y="17859"/>
                </a:lnTo>
                <a:lnTo>
                  <a:pt x="142875" y="0"/>
                </a:lnTo>
                <a:lnTo>
                  <a:pt x="125015" y="0"/>
                </a:lnTo>
                <a:lnTo>
                  <a:pt x="98226" y="8929"/>
                </a:lnTo>
                <a:lnTo>
                  <a:pt x="62508" y="35718"/>
                </a:lnTo>
                <a:lnTo>
                  <a:pt x="35719" y="71437"/>
                </a:lnTo>
                <a:lnTo>
                  <a:pt x="8930" y="116086"/>
                </a:lnTo>
                <a:lnTo>
                  <a:pt x="0" y="169664"/>
                </a:lnTo>
                <a:lnTo>
                  <a:pt x="0" y="205382"/>
                </a:lnTo>
                <a:lnTo>
                  <a:pt x="17859" y="232171"/>
                </a:lnTo>
                <a:lnTo>
                  <a:pt x="44648" y="241101"/>
                </a:lnTo>
                <a:lnTo>
                  <a:pt x="80367" y="232171"/>
                </a:lnTo>
                <a:lnTo>
                  <a:pt x="116086" y="205382"/>
                </a:lnTo>
                <a:lnTo>
                  <a:pt x="116086"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286250" y="5018484"/>
            <a:ext cx="625079" cy="794743"/>
          </a:xfrm>
          <a:custGeom>
            <a:avLst/>
            <a:gdLst/>
            <a:ahLst/>
            <a:cxnLst/>
            <a:rect l="0" t="0" r="0" b="0"/>
            <a:pathLst>
              <a:path w="625079" h="794743">
                <a:moveTo>
                  <a:pt x="98227" y="223243"/>
                </a:moveTo>
                <a:lnTo>
                  <a:pt x="89297" y="223243"/>
                </a:lnTo>
                <a:lnTo>
                  <a:pt x="71438" y="232172"/>
                </a:lnTo>
                <a:lnTo>
                  <a:pt x="53578" y="250032"/>
                </a:lnTo>
                <a:lnTo>
                  <a:pt x="35719" y="276821"/>
                </a:lnTo>
                <a:lnTo>
                  <a:pt x="8930" y="312539"/>
                </a:lnTo>
                <a:lnTo>
                  <a:pt x="0" y="357188"/>
                </a:lnTo>
                <a:lnTo>
                  <a:pt x="0" y="392907"/>
                </a:lnTo>
                <a:lnTo>
                  <a:pt x="8930" y="428625"/>
                </a:lnTo>
                <a:lnTo>
                  <a:pt x="35719" y="437555"/>
                </a:lnTo>
                <a:lnTo>
                  <a:pt x="62508" y="437555"/>
                </a:lnTo>
                <a:lnTo>
                  <a:pt x="98227" y="419696"/>
                </a:lnTo>
                <a:lnTo>
                  <a:pt x="133945" y="392907"/>
                </a:lnTo>
                <a:lnTo>
                  <a:pt x="160734" y="348258"/>
                </a:lnTo>
                <a:lnTo>
                  <a:pt x="187523" y="294680"/>
                </a:lnTo>
                <a:lnTo>
                  <a:pt x="205383" y="232172"/>
                </a:lnTo>
                <a:lnTo>
                  <a:pt x="205383" y="169664"/>
                </a:lnTo>
                <a:lnTo>
                  <a:pt x="214313" y="107157"/>
                </a:lnTo>
                <a:lnTo>
                  <a:pt x="205383" y="53579"/>
                </a:lnTo>
                <a:lnTo>
                  <a:pt x="196453" y="17860"/>
                </a:lnTo>
                <a:lnTo>
                  <a:pt x="187523" y="0"/>
                </a:lnTo>
                <a:lnTo>
                  <a:pt x="169664" y="17860"/>
                </a:lnTo>
                <a:lnTo>
                  <a:pt x="142875" y="44649"/>
                </a:lnTo>
                <a:lnTo>
                  <a:pt x="116086" y="98227"/>
                </a:lnTo>
                <a:lnTo>
                  <a:pt x="98227" y="160735"/>
                </a:lnTo>
                <a:lnTo>
                  <a:pt x="89297" y="223243"/>
                </a:lnTo>
                <a:lnTo>
                  <a:pt x="89297" y="285750"/>
                </a:lnTo>
                <a:lnTo>
                  <a:pt x="98227" y="330399"/>
                </a:lnTo>
                <a:lnTo>
                  <a:pt x="125016" y="366118"/>
                </a:lnTo>
                <a:lnTo>
                  <a:pt x="160734" y="375047"/>
                </a:lnTo>
                <a:lnTo>
                  <a:pt x="196453" y="375047"/>
                </a:lnTo>
                <a:lnTo>
                  <a:pt x="232172" y="366118"/>
                </a:lnTo>
                <a:lnTo>
                  <a:pt x="258961" y="330399"/>
                </a:lnTo>
                <a:lnTo>
                  <a:pt x="294680" y="294680"/>
                </a:lnTo>
                <a:lnTo>
                  <a:pt x="312539" y="250032"/>
                </a:lnTo>
                <a:lnTo>
                  <a:pt x="330398" y="214313"/>
                </a:lnTo>
                <a:lnTo>
                  <a:pt x="339328" y="187524"/>
                </a:lnTo>
                <a:lnTo>
                  <a:pt x="339328" y="187524"/>
                </a:lnTo>
                <a:lnTo>
                  <a:pt x="339328" y="205383"/>
                </a:lnTo>
                <a:lnTo>
                  <a:pt x="330398" y="250032"/>
                </a:lnTo>
                <a:lnTo>
                  <a:pt x="321469" y="294680"/>
                </a:lnTo>
                <a:lnTo>
                  <a:pt x="321469" y="339329"/>
                </a:lnTo>
                <a:lnTo>
                  <a:pt x="330398" y="383977"/>
                </a:lnTo>
                <a:lnTo>
                  <a:pt x="339328" y="410766"/>
                </a:lnTo>
                <a:lnTo>
                  <a:pt x="348258" y="419696"/>
                </a:lnTo>
                <a:lnTo>
                  <a:pt x="366117" y="428625"/>
                </a:lnTo>
                <a:lnTo>
                  <a:pt x="383977" y="419696"/>
                </a:lnTo>
                <a:lnTo>
                  <a:pt x="401836" y="401836"/>
                </a:lnTo>
                <a:lnTo>
                  <a:pt x="419695" y="383977"/>
                </a:lnTo>
                <a:lnTo>
                  <a:pt x="437555" y="357188"/>
                </a:lnTo>
                <a:lnTo>
                  <a:pt x="455414" y="348258"/>
                </a:lnTo>
                <a:lnTo>
                  <a:pt x="464344" y="357188"/>
                </a:lnTo>
                <a:lnTo>
                  <a:pt x="473273" y="392907"/>
                </a:lnTo>
                <a:lnTo>
                  <a:pt x="473273" y="455414"/>
                </a:lnTo>
                <a:lnTo>
                  <a:pt x="473273" y="535782"/>
                </a:lnTo>
                <a:lnTo>
                  <a:pt x="464344" y="616148"/>
                </a:lnTo>
                <a:lnTo>
                  <a:pt x="455414" y="687586"/>
                </a:lnTo>
                <a:lnTo>
                  <a:pt x="446484" y="750093"/>
                </a:lnTo>
                <a:lnTo>
                  <a:pt x="437555" y="785812"/>
                </a:lnTo>
                <a:lnTo>
                  <a:pt x="428625" y="794742"/>
                </a:lnTo>
                <a:lnTo>
                  <a:pt x="419695" y="776882"/>
                </a:lnTo>
                <a:lnTo>
                  <a:pt x="410766" y="732234"/>
                </a:lnTo>
                <a:lnTo>
                  <a:pt x="401836" y="660796"/>
                </a:lnTo>
                <a:lnTo>
                  <a:pt x="401836" y="571500"/>
                </a:lnTo>
                <a:lnTo>
                  <a:pt x="410766" y="464344"/>
                </a:lnTo>
                <a:lnTo>
                  <a:pt x="419695" y="366118"/>
                </a:lnTo>
                <a:lnTo>
                  <a:pt x="446484" y="267891"/>
                </a:lnTo>
                <a:lnTo>
                  <a:pt x="473273" y="205383"/>
                </a:lnTo>
                <a:lnTo>
                  <a:pt x="500063" y="169664"/>
                </a:lnTo>
                <a:lnTo>
                  <a:pt x="535781" y="160735"/>
                </a:lnTo>
                <a:lnTo>
                  <a:pt x="571500" y="178594"/>
                </a:lnTo>
                <a:lnTo>
                  <a:pt x="607219" y="205383"/>
                </a:lnTo>
                <a:lnTo>
                  <a:pt x="625078" y="241102"/>
                </a:lnTo>
                <a:lnTo>
                  <a:pt x="625078" y="285750"/>
                </a:lnTo>
                <a:lnTo>
                  <a:pt x="616148" y="330399"/>
                </a:lnTo>
                <a:lnTo>
                  <a:pt x="589359" y="366118"/>
                </a:lnTo>
                <a:lnTo>
                  <a:pt x="562570" y="383977"/>
                </a:lnTo>
                <a:lnTo>
                  <a:pt x="526852" y="392907"/>
                </a:lnTo>
                <a:lnTo>
                  <a:pt x="517922" y="383977"/>
                </a:lnTo>
                <a:lnTo>
                  <a:pt x="508992" y="375047"/>
                </a:lnTo>
                <a:lnTo>
                  <a:pt x="526852" y="366118"/>
                </a:lnTo>
                <a:lnTo>
                  <a:pt x="553641" y="348258"/>
                </a:lnTo>
                <a:lnTo>
                  <a:pt x="553641"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125641" y="5143500"/>
            <a:ext cx="71438" cy="53579"/>
          </a:xfrm>
          <a:custGeom>
            <a:avLst/>
            <a:gdLst/>
            <a:ahLst/>
            <a:cxnLst/>
            <a:rect l="0" t="0" r="0" b="0"/>
            <a:pathLst>
              <a:path w="71438" h="53579">
                <a:moveTo>
                  <a:pt x="0" y="0"/>
                </a:moveTo>
                <a:lnTo>
                  <a:pt x="0" y="8930"/>
                </a:lnTo>
                <a:lnTo>
                  <a:pt x="8929" y="17859"/>
                </a:lnTo>
                <a:lnTo>
                  <a:pt x="26789" y="26789"/>
                </a:lnTo>
                <a:lnTo>
                  <a:pt x="44648" y="44648"/>
                </a:lnTo>
                <a:lnTo>
                  <a:pt x="71437" y="53578"/>
                </a:lnTo>
                <a:lnTo>
                  <a:pt x="7143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134570" y="5268516"/>
            <a:ext cx="205384" cy="53579"/>
          </a:xfrm>
          <a:custGeom>
            <a:avLst/>
            <a:gdLst/>
            <a:ahLst/>
            <a:cxnLst/>
            <a:rect l="0" t="0" r="0" b="0"/>
            <a:pathLst>
              <a:path w="205384" h="53579">
                <a:moveTo>
                  <a:pt x="0" y="53578"/>
                </a:moveTo>
                <a:lnTo>
                  <a:pt x="17860" y="44648"/>
                </a:lnTo>
                <a:lnTo>
                  <a:pt x="44649" y="44648"/>
                </a:lnTo>
                <a:lnTo>
                  <a:pt x="89297" y="35718"/>
                </a:lnTo>
                <a:lnTo>
                  <a:pt x="151805"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643563" y="4795242"/>
            <a:ext cx="625079" cy="116087"/>
          </a:xfrm>
          <a:custGeom>
            <a:avLst/>
            <a:gdLst/>
            <a:ahLst/>
            <a:cxnLst/>
            <a:rect l="0" t="0" r="0" b="0"/>
            <a:pathLst>
              <a:path w="625079" h="116087">
                <a:moveTo>
                  <a:pt x="0" y="116086"/>
                </a:moveTo>
                <a:lnTo>
                  <a:pt x="8929" y="107156"/>
                </a:lnTo>
                <a:lnTo>
                  <a:pt x="26789" y="98227"/>
                </a:lnTo>
                <a:lnTo>
                  <a:pt x="53578" y="80367"/>
                </a:lnTo>
                <a:lnTo>
                  <a:pt x="107156" y="62508"/>
                </a:lnTo>
                <a:lnTo>
                  <a:pt x="160734" y="53578"/>
                </a:lnTo>
                <a:lnTo>
                  <a:pt x="232171" y="44648"/>
                </a:lnTo>
                <a:lnTo>
                  <a:pt x="294679" y="35719"/>
                </a:lnTo>
                <a:lnTo>
                  <a:pt x="366117" y="35719"/>
                </a:lnTo>
                <a:lnTo>
                  <a:pt x="428625" y="35719"/>
                </a:lnTo>
                <a:lnTo>
                  <a:pt x="491132" y="35719"/>
                </a:lnTo>
                <a:lnTo>
                  <a:pt x="544710" y="35719"/>
                </a:lnTo>
                <a:lnTo>
                  <a:pt x="589359" y="26789"/>
                </a:lnTo>
                <a:lnTo>
                  <a:pt x="625078" y="0"/>
                </a:lnTo>
                <a:lnTo>
                  <a:pt x="6250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589984" y="4857750"/>
            <a:ext cx="625080" cy="508993"/>
          </a:xfrm>
          <a:custGeom>
            <a:avLst/>
            <a:gdLst/>
            <a:ahLst/>
            <a:cxnLst/>
            <a:rect l="0" t="0" r="0" b="0"/>
            <a:pathLst>
              <a:path w="625080" h="508993">
                <a:moveTo>
                  <a:pt x="8930" y="0"/>
                </a:moveTo>
                <a:lnTo>
                  <a:pt x="0" y="8929"/>
                </a:lnTo>
                <a:lnTo>
                  <a:pt x="0" y="8929"/>
                </a:lnTo>
                <a:lnTo>
                  <a:pt x="0" y="26789"/>
                </a:lnTo>
                <a:lnTo>
                  <a:pt x="0" y="53578"/>
                </a:lnTo>
                <a:lnTo>
                  <a:pt x="8930" y="98227"/>
                </a:lnTo>
                <a:lnTo>
                  <a:pt x="17860" y="142875"/>
                </a:lnTo>
                <a:lnTo>
                  <a:pt x="35719" y="187523"/>
                </a:lnTo>
                <a:lnTo>
                  <a:pt x="44649" y="232172"/>
                </a:lnTo>
                <a:lnTo>
                  <a:pt x="53579" y="258961"/>
                </a:lnTo>
                <a:lnTo>
                  <a:pt x="62508" y="267891"/>
                </a:lnTo>
                <a:lnTo>
                  <a:pt x="62508" y="276820"/>
                </a:lnTo>
                <a:lnTo>
                  <a:pt x="71438" y="276820"/>
                </a:lnTo>
                <a:lnTo>
                  <a:pt x="71438" y="267891"/>
                </a:lnTo>
                <a:lnTo>
                  <a:pt x="80368" y="258961"/>
                </a:lnTo>
                <a:lnTo>
                  <a:pt x="89297" y="232172"/>
                </a:lnTo>
                <a:lnTo>
                  <a:pt x="107157" y="205383"/>
                </a:lnTo>
                <a:lnTo>
                  <a:pt x="125016" y="187523"/>
                </a:lnTo>
                <a:lnTo>
                  <a:pt x="151805" y="160734"/>
                </a:lnTo>
                <a:lnTo>
                  <a:pt x="196454" y="151805"/>
                </a:lnTo>
                <a:lnTo>
                  <a:pt x="241102" y="142875"/>
                </a:lnTo>
                <a:lnTo>
                  <a:pt x="294680" y="151805"/>
                </a:lnTo>
                <a:lnTo>
                  <a:pt x="357188" y="169664"/>
                </a:lnTo>
                <a:lnTo>
                  <a:pt x="428625" y="205383"/>
                </a:lnTo>
                <a:lnTo>
                  <a:pt x="491133" y="250031"/>
                </a:lnTo>
                <a:lnTo>
                  <a:pt x="553641" y="303609"/>
                </a:lnTo>
                <a:lnTo>
                  <a:pt x="598289" y="357188"/>
                </a:lnTo>
                <a:lnTo>
                  <a:pt x="625079" y="401836"/>
                </a:lnTo>
                <a:lnTo>
                  <a:pt x="625079" y="446484"/>
                </a:lnTo>
                <a:lnTo>
                  <a:pt x="589360" y="473273"/>
                </a:lnTo>
                <a:lnTo>
                  <a:pt x="517922" y="500063"/>
                </a:lnTo>
                <a:lnTo>
                  <a:pt x="410766" y="508992"/>
                </a:lnTo>
                <a:lnTo>
                  <a:pt x="303610" y="508992"/>
                </a:lnTo>
                <a:lnTo>
                  <a:pt x="187524" y="500063"/>
                </a:lnTo>
                <a:lnTo>
                  <a:pt x="107157" y="491133"/>
                </a:lnTo>
                <a:lnTo>
                  <a:pt x="44649" y="464344"/>
                </a:lnTo>
                <a:lnTo>
                  <a:pt x="44649"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116711" y="4982766"/>
            <a:ext cx="223243" cy="178594"/>
          </a:xfrm>
          <a:custGeom>
            <a:avLst/>
            <a:gdLst/>
            <a:ahLst/>
            <a:cxnLst/>
            <a:rect l="0" t="0" r="0" b="0"/>
            <a:pathLst>
              <a:path w="223243" h="178594">
                <a:moveTo>
                  <a:pt x="142875" y="8929"/>
                </a:moveTo>
                <a:lnTo>
                  <a:pt x="142875" y="0"/>
                </a:lnTo>
                <a:lnTo>
                  <a:pt x="142875" y="0"/>
                </a:lnTo>
                <a:lnTo>
                  <a:pt x="151805" y="0"/>
                </a:lnTo>
                <a:lnTo>
                  <a:pt x="151805" y="0"/>
                </a:lnTo>
                <a:lnTo>
                  <a:pt x="142875" y="0"/>
                </a:lnTo>
                <a:lnTo>
                  <a:pt x="142875" y="0"/>
                </a:lnTo>
                <a:lnTo>
                  <a:pt x="142875" y="0"/>
                </a:lnTo>
                <a:lnTo>
                  <a:pt x="142875" y="0"/>
                </a:lnTo>
                <a:lnTo>
                  <a:pt x="142875" y="0"/>
                </a:lnTo>
                <a:lnTo>
                  <a:pt x="142875" y="0"/>
                </a:lnTo>
                <a:lnTo>
                  <a:pt x="142875" y="0"/>
                </a:lnTo>
                <a:lnTo>
                  <a:pt x="142875" y="0"/>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33945" y="8929"/>
                </a:lnTo>
                <a:lnTo>
                  <a:pt x="133945" y="8929"/>
                </a:lnTo>
                <a:lnTo>
                  <a:pt x="133945" y="17859"/>
                </a:lnTo>
                <a:lnTo>
                  <a:pt x="116086" y="26789"/>
                </a:lnTo>
                <a:lnTo>
                  <a:pt x="107156" y="44648"/>
                </a:lnTo>
                <a:lnTo>
                  <a:pt x="98227" y="53578"/>
                </a:lnTo>
                <a:lnTo>
                  <a:pt x="80367" y="71437"/>
                </a:lnTo>
                <a:lnTo>
                  <a:pt x="62508" y="89297"/>
                </a:lnTo>
                <a:lnTo>
                  <a:pt x="53578" y="107156"/>
                </a:lnTo>
                <a:lnTo>
                  <a:pt x="35719" y="125015"/>
                </a:lnTo>
                <a:lnTo>
                  <a:pt x="26789" y="133945"/>
                </a:lnTo>
                <a:lnTo>
                  <a:pt x="8930" y="142875"/>
                </a:lnTo>
                <a:lnTo>
                  <a:pt x="0" y="151804"/>
                </a:lnTo>
                <a:lnTo>
                  <a:pt x="0" y="151804"/>
                </a:lnTo>
                <a:lnTo>
                  <a:pt x="0" y="160734"/>
                </a:lnTo>
                <a:lnTo>
                  <a:pt x="0" y="160734"/>
                </a:lnTo>
                <a:lnTo>
                  <a:pt x="0" y="160734"/>
                </a:lnTo>
                <a:lnTo>
                  <a:pt x="0" y="160734"/>
                </a:lnTo>
                <a:lnTo>
                  <a:pt x="0" y="160734"/>
                </a:lnTo>
                <a:lnTo>
                  <a:pt x="0" y="160734"/>
                </a:lnTo>
                <a:lnTo>
                  <a:pt x="0" y="160734"/>
                </a:lnTo>
                <a:lnTo>
                  <a:pt x="0" y="160734"/>
                </a:lnTo>
                <a:lnTo>
                  <a:pt x="0" y="160734"/>
                </a:lnTo>
                <a:lnTo>
                  <a:pt x="0" y="160734"/>
                </a:lnTo>
                <a:lnTo>
                  <a:pt x="0" y="160734"/>
                </a:lnTo>
                <a:lnTo>
                  <a:pt x="0" y="160734"/>
                </a:lnTo>
                <a:lnTo>
                  <a:pt x="0" y="169664"/>
                </a:lnTo>
                <a:lnTo>
                  <a:pt x="0" y="169664"/>
                </a:lnTo>
                <a:lnTo>
                  <a:pt x="8930" y="169664"/>
                </a:lnTo>
                <a:lnTo>
                  <a:pt x="8930" y="169664"/>
                </a:lnTo>
                <a:lnTo>
                  <a:pt x="8930" y="169664"/>
                </a:lnTo>
                <a:lnTo>
                  <a:pt x="17859" y="169664"/>
                </a:lnTo>
                <a:lnTo>
                  <a:pt x="17859" y="169664"/>
                </a:lnTo>
                <a:lnTo>
                  <a:pt x="17859" y="169664"/>
                </a:lnTo>
                <a:lnTo>
                  <a:pt x="17859" y="169664"/>
                </a:lnTo>
                <a:lnTo>
                  <a:pt x="17859" y="169664"/>
                </a:lnTo>
                <a:lnTo>
                  <a:pt x="17859" y="178593"/>
                </a:lnTo>
                <a:lnTo>
                  <a:pt x="26789" y="178593"/>
                </a:lnTo>
                <a:lnTo>
                  <a:pt x="26789" y="178593"/>
                </a:lnTo>
                <a:lnTo>
                  <a:pt x="26789" y="178593"/>
                </a:lnTo>
                <a:lnTo>
                  <a:pt x="17859" y="178593"/>
                </a:lnTo>
                <a:lnTo>
                  <a:pt x="17859" y="178593"/>
                </a:lnTo>
                <a:lnTo>
                  <a:pt x="17859" y="169664"/>
                </a:lnTo>
                <a:lnTo>
                  <a:pt x="17859" y="169664"/>
                </a:lnTo>
                <a:lnTo>
                  <a:pt x="17859" y="169664"/>
                </a:lnTo>
                <a:lnTo>
                  <a:pt x="26789" y="169664"/>
                </a:lnTo>
                <a:lnTo>
                  <a:pt x="26789" y="169664"/>
                </a:lnTo>
                <a:lnTo>
                  <a:pt x="35719" y="169664"/>
                </a:lnTo>
                <a:lnTo>
                  <a:pt x="62508" y="169664"/>
                </a:lnTo>
                <a:lnTo>
                  <a:pt x="89297" y="169664"/>
                </a:lnTo>
                <a:lnTo>
                  <a:pt x="116086" y="169664"/>
                </a:lnTo>
                <a:lnTo>
                  <a:pt x="151805" y="169664"/>
                </a:lnTo>
                <a:lnTo>
                  <a:pt x="187523" y="169664"/>
                </a:lnTo>
                <a:lnTo>
                  <a:pt x="223242" y="160734"/>
                </a:lnTo>
                <a:lnTo>
                  <a:pt x="223242"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116711" y="5214938"/>
            <a:ext cx="214313" cy="258961"/>
          </a:xfrm>
          <a:custGeom>
            <a:avLst/>
            <a:gdLst/>
            <a:ahLst/>
            <a:cxnLst/>
            <a:rect l="0" t="0" r="0" b="0"/>
            <a:pathLst>
              <a:path w="214313" h="258961">
                <a:moveTo>
                  <a:pt x="116086" y="26789"/>
                </a:moveTo>
                <a:lnTo>
                  <a:pt x="107156" y="26789"/>
                </a:lnTo>
                <a:lnTo>
                  <a:pt x="107156" y="26789"/>
                </a:lnTo>
                <a:lnTo>
                  <a:pt x="107156" y="26789"/>
                </a:lnTo>
                <a:lnTo>
                  <a:pt x="89297" y="26789"/>
                </a:lnTo>
                <a:lnTo>
                  <a:pt x="80367" y="35718"/>
                </a:lnTo>
                <a:lnTo>
                  <a:pt x="62508" y="53578"/>
                </a:lnTo>
                <a:lnTo>
                  <a:pt x="35719" y="71437"/>
                </a:lnTo>
                <a:lnTo>
                  <a:pt x="26789" y="89296"/>
                </a:lnTo>
                <a:lnTo>
                  <a:pt x="8930" y="116085"/>
                </a:lnTo>
                <a:lnTo>
                  <a:pt x="0" y="125015"/>
                </a:lnTo>
                <a:lnTo>
                  <a:pt x="0" y="133945"/>
                </a:lnTo>
                <a:lnTo>
                  <a:pt x="8930" y="133945"/>
                </a:lnTo>
                <a:lnTo>
                  <a:pt x="26789" y="125015"/>
                </a:lnTo>
                <a:lnTo>
                  <a:pt x="44648" y="107156"/>
                </a:lnTo>
                <a:lnTo>
                  <a:pt x="80367" y="80367"/>
                </a:lnTo>
                <a:lnTo>
                  <a:pt x="107156" y="53578"/>
                </a:lnTo>
                <a:lnTo>
                  <a:pt x="125016" y="35718"/>
                </a:lnTo>
                <a:lnTo>
                  <a:pt x="142875" y="8929"/>
                </a:lnTo>
                <a:lnTo>
                  <a:pt x="142875" y="0"/>
                </a:lnTo>
                <a:lnTo>
                  <a:pt x="133945" y="8929"/>
                </a:lnTo>
                <a:lnTo>
                  <a:pt x="116086" y="26789"/>
                </a:lnTo>
                <a:lnTo>
                  <a:pt x="89297" y="53578"/>
                </a:lnTo>
                <a:lnTo>
                  <a:pt x="62508" y="89296"/>
                </a:lnTo>
                <a:lnTo>
                  <a:pt x="44648" y="133945"/>
                </a:lnTo>
                <a:lnTo>
                  <a:pt x="26789" y="160734"/>
                </a:lnTo>
                <a:lnTo>
                  <a:pt x="17859" y="187523"/>
                </a:lnTo>
                <a:lnTo>
                  <a:pt x="17859" y="196453"/>
                </a:lnTo>
                <a:lnTo>
                  <a:pt x="35719" y="196453"/>
                </a:lnTo>
                <a:lnTo>
                  <a:pt x="53578" y="187523"/>
                </a:lnTo>
                <a:lnTo>
                  <a:pt x="80367" y="169664"/>
                </a:lnTo>
                <a:lnTo>
                  <a:pt x="107156" y="142875"/>
                </a:lnTo>
                <a:lnTo>
                  <a:pt x="125016" y="116085"/>
                </a:lnTo>
                <a:lnTo>
                  <a:pt x="151805" y="71437"/>
                </a:lnTo>
                <a:lnTo>
                  <a:pt x="169664" y="44648"/>
                </a:lnTo>
                <a:lnTo>
                  <a:pt x="178594" y="17859"/>
                </a:lnTo>
                <a:lnTo>
                  <a:pt x="178594" y="8929"/>
                </a:lnTo>
                <a:lnTo>
                  <a:pt x="169664" y="26789"/>
                </a:lnTo>
                <a:lnTo>
                  <a:pt x="151805" y="44648"/>
                </a:lnTo>
                <a:lnTo>
                  <a:pt x="133945" y="80367"/>
                </a:lnTo>
                <a:lnTo>
                  <a:pt x="107156" y="125015"/>
                </a:lnTo>
                <a:lnTo>
                  <a:pt x="80367" y="160734"/>
                </a:lnTo>
                <a:lnTo>
                  <a:pt x="71437" y="187523"/>
                </a:lnTo>
                <a:lnTo>
                  <a:pt x="62508" y="214312"/>
                </a:lnTo>
                <a:lnTo>
                  <a:pt x="62508" y="223242"/>
                </a:lnTo>
                <a:lnTo>
                  <a:pt x="71437" y="223242"/>
                </a:lnTo>
                <a:lnTo>
                  <a:pt x="80367" y="214312"/>
                </a:lnTo>
                <a:lnTo>
                  <a:pt x="98227" y="196453"/>
                </a:lnTo>
                <a:lnTo>
                  <a:pt x="125016" y="169664"/>
                </a:lnTo>
                <a:lnTo>
                  <a:pt x="151805" y="125015"/>
                </a:lnTo>
                <a:lnTo>
                  <a:pt x="178594" y="80367"/>
                </a:lnTo>
                <a:lnTo>
                  <a:pt x="196453" y="44648"/>
                </a:lnTo>
                <a:lnTo>
                  <a:pt x="214312" y="17859"/>
                </a:lnTo>
                <a:lnTo>
                  <a:pt x="214312" y="17859"/>
                </a:lnTo>
                <a:lnTo>
                  <a:pt x="214312" y="26789"/>
                </a:lnTo>
                <a:lnTo>
                  <a:pt x="196453" y="62507"/>
                </a:lnTo>
                <a:lnTo>
                  <a:pt x="169664" y="116085"/>
                </a:lnTo>
                <a:lnTo>
                  <a:pt x="142875" y="160734"/>
                </a:lnTo>
                <a:lnTo>
                  <a:pt x="116086" y="205382"/>
                </a:lnTo>
                <a:lnTo>
                  <a:pt x="98227" y="241101"/>
                </a:lnTo>
                <a:lnTo>
                  <a:pt x="98227" y="258960"/>
                </a:lnTo>
                <a:lnTo>
                  <a:pt x="98227" y="258960"/>
                </a:lnTo>
                <a:lnTo>
                  <a:pt x="107156" y="250031"/>
                </a:lnTo>
                <a:lnTo>
                  <a:pt x="133945" y="214312"/>
                </a:lnTo>
                <a:lnTo>
                  <a:pt x="151805" y="169664"/>
                </a:lnTo>
                <a:lnTo>
                  <a:pt x="178594" y="133945"/>
                </a:lnTo>
                <a:lnTo>
                  <a:pt x="196453" y="98226"/>
                </a:lnTo>
                <a:lnTo>
                  <a:pt x="205383" y="80367"/>
                </a:lnTo>
                <a:lnTo>
                  <a:pt x="205383" y="89296"/>
                </a:lnTo>
                <a:lnTo>
                  <a:pt x="205383" y="107156"/>
                </a:lnTo>
                <a:lnTo>
                  <a:pt x="187523" y="142875"/>
                </a:lnTo>
                <a:lnTo>
                  <a:pt x="169664" y="169664"/>
                </a:lnTo>
                <a:lnTo>
                  <a:pt x="169664"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286625" y="5080992"/>
            <a:ext cx="1250156" cy="1143000"/>
          </a:xfrm>
          <a:custGeom>
            <a:avLst/>
            <a:gdLst/>
            <a:ahLst/>
            <a:cxnLst/>
            <a:rect l="0" t="0" r="0" b="0"/>
            <a:pathLst>
              <a:path w="1250156" h="1143000">
                <a:moveTo>
                  <a:pt x="1250155" y="0"/>
                </a:moveTo>
                <a:lnTo>
                  <a:pt x="1232296" y="26789"/>
                </a:lnTo>
                <a:lnTo>
                  <a:pt x="1205507" y="62508"/>
                </a:lnTo>
                <a:lnTo>
                  <a:pt x="1160859" y="125016"/>
                </a:lnTo>
                <a:lnTo>
                  <a:pt x="1089421" y="214313"/>
                </a:lnTo>
                <a:lnTo>
                  <a:pt x="982265" y="321469"/>
                </a:lnTo>
                <a:lnTo>
                  <a:pt x="839391" y="446485"/>
                </a:lnTo>
                <a:lnTo>
                  <a:pt x="660797" y="571499"/>
                </a:lnTo>
                <a:lnTo>
                  <a:pt x="455414" y="723304"/>
                </a:lnTo>
                <a:lnTo>
                  <a:pt x="258961" y="892968"/>
                </a:lnTo>
                <a:lnTo>
                  <a:pt x="116086" y="1026913"/>
                </a:lnTo>
                <a:lnTo>
                  <a:pt x="0" y="1142999"/>
                </a:lnTo>
                <a:lnTo>
                  <a:pt x="0" y="11429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206258" y="5625702"/>
            <a:ext cx="1125141" cy="1098353"/>
          </a:xfrm>
          <a:custGeom>
            <a:avLst/>
            <a:gdLst/>
            <a:ahLst/>
            <a:cxnLst/>
            <a:rect l="0" t="0" r="0" b="0"/>
            <a:pathLst>
              <a:path w="1125141" h="1098353">
                <a:moveTo>
                  <a:pt x="1125140" y="0"/>
                </a:moveTo>
                <a:lnTo>
                  <a:pt x="1053702" y="62508"/>
                </a:lnTo>
                <a:lnTo>
                  <a:pt x="937617" y="169664"/>
                </a:lnTo>
                <a:lnTo>
                  <a:pt x="759023" y="330399"/>
                </a:lnTo>
                <a:lnTo>
                  <a:pt x="589359" y="473274"/>
                </a:lnTo>
                <a:lnTo>
                  <a:pt x="473273" y="598289"/>
                </a:lnTo>
                <a:lnTo>
                  <a:pt x="383976" y="696516"/>
                </a:lnTo>
                <a:lnTo>
                  <a:pt x="312539" y="776883"/>
                </a:lnTo>
                <a:lnTo>
                  <a:pt x="196453" y="892969"/>
                </a:lnTo>
                <a:lnTo>
                  <a:pt x="89297" y="1009055"/>
                </a:lnTo>
                <a:lnTo>
                  <a:pt x="0" y="1098352"/>
                </a:lnTo>
                <a:lnTo>
                  <a:pt x="0" y="10983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17252183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76200"/>
            <a:ext cx="8716963" cy="438150"/>
          </a:xfrm>
        </p:spPr>
        <p:txBody>
          <a:bodyPr/>
          <a:lstStyle/>
          <a:p>
            <a:pPr eaLnBrk="1" hangingPunct="1"/>
            <a:r>
              <a:rPr lang="en-US" altLang="en-US" sz="3400" smtClean="0"/>
              <a:t>Performance Analysis in Perfect World</a:t>
            </a:r>
          </a:p>
        </p:txBody>
      </p:sp>
      <p:sp>
        <p:nvSpPr>
          <p:cNvPr id="1390595" name="Rectangle 3"/>
          <p:cNvSpPr>
            <a:spLocks noGrp="1" noChangeArrowheads="1"/>
          </p:cNvSpPr>
          <p:nvPr>
            <p:ph type="body" idx="1"/>
          </p:nvPr>
        </p:nvSpPr>
        <p:spPr>
          <a:xfrm>
            <a:off x="290513" y="838200"/>
            <a:ext cx="8701087" cy="5607050"/>
          </a:xfrm>
        </p:spPr>
        <p:txBody>
          <a:bodyPr/>
          <a:lstStyle/>
          <a:p>
            <a:pPr eaLnBrk="1" hangingPunct="1">
              <a:defRPr/>
            </a:pPr>
            <a:r>
              <a:rPr lang="en-US" smtClean="0"/>
              <a:t>Assuming S stages in the pipeline.</a:t>
            </a:r>
          </a:p>
          <a:p>
            <a:pPr eaLnBrk="1" hangingPunct="1">
              <a:defRPr/>
            </a:pPr>
            <a:r>
              <a:rPr lang="en-US" smtClean="0"/>
              <a:t>At each cycle a new instruction is initiated.</a:t>
            </a:r>
          </a:p>
          <a:p>
            <a:pPr eaLnBrk="1" hangingPunct="1">
              <a:defRPr/>
            </a:pPr>
            <a:r>
              <a:rPr lang="en-US" smtClean="0"/>
              <a:t>To execute N instructions takes:</a:t>
            </a:r>
          </a:p>
          <a:p>
            <a:pPr eaLnBrk="1" hangingPunct="1">
              <a:buFont typeface="Wingdings" panose="05000000000000000000" pitchFamily="2" charset="2"/>
              <a:buChar char="l"/>
              <a:defRPr/>
            </a:pPr>
            <a:r>
              <a:rPr lang="en-US" smtClean="0"/>
              <a:t>N cycles to start-up instructions</a:t>
            </a:r>
          </a:p>
          <a:p>
            <a:pPr eaLnBrk="1" hangingPunct="1">
              <a:buFont typeface="Wingdings" panose="05000000000000000000" pitchFamily="2" charset="2"/>
              <a:buChar char="l"/>
              <a:defRPr/>
            </a:pPr>
            <a:r>
              <a:rPr lang="en-US" smtClean="0"/>
              <a:t>(S-1) cycles to flush the pipeline</a:t>
            </a:r>
          </a:p>
          <a:p>
            <a:pPr eaLnBrk="1" hangingPunct="1">
              <a:buFont typeface="Wingdings" panose="05000000000000000000" pitchFamily="2" charset="2"/>
              <a:buChar char="l"/>
              <a:defRPr/>
            </a:pPr>
            <a:r>
              <a:rPr lang="en-US" smtClean="0"/>
              <a:t>TotalTime = N + (S-1)</a:t>
            </a:r>
          </a:p>
          <a:p>
            <a:pPr eaLnBrk="1" hangingPunct="1">
              <a:defRPr/>
            </a:pPr>
            <a:r>
              <a:rPr lang="en-US" smtClean="0"/>
              <a:t>Example for S=5 from previous slide N=100 instructions</a:t>
            </a:r>
          </a:p>
          <a:p>
            <a:pPr eaLnBrk="1" hangingPunct="1">
              <a:buFont typeface="Wingdings" panose="05000000000000000000" pitchFamily="2" charset="2"/>
              <a:buChar char="l"/>
              <a:defRPr/>
            </a:pPr>
            <a:r>
              <a:rPr lang="en-US" smtClean="0"/>
              <a:t>Time to execute in non-pipelined = 100 * 5 = 500 cycles</a:t>
            </a:r>
          </a:p>
          <a:p>
            <a:pPr eaLnBrk="1" hangingPunct="1">
              <a:buFont typeface="Wingdings" panose="05000000000000000000" pitchFamily="2" charset="2"/>
              <a:buChar char="l"/>
              <a:defRPr/>
            </a:pPr>
            <a:r>
              <a:rPr lang="en-US" smtClean="0"/>
              <a:t>Time to execute in pipelined version = 100 + (5-1) = 104 cycles</a:t>
            </a:r>
          </a:p>
          <a:p>
            <a:pPr eaLnBrk="1" hangingPunct="1">
              <a:buFont typeface="Wingdings" panose="05000000000000000000" pitchFamily="2" charset="2"/>
              <a:buChar char="l"/>
              <a:defRPr/>
            </a:pPr>
            <a:r>
              <a:rPr lang="en-US" smtClean="0"/>
              <a:t>SpeedUp = …</a:t>
            </a:r>
          </a:p>
          <a:p>
            <a:pPr eaLnBrk="1" hangingPunct="1">
              <a:buFont typeface="Wingdings" panose="05000000000000000000" pitchFamily="2" charset="2"/>
              <a:buChar char="l"/>
              <a:defRPr/>
            </a:pPr>
            <a:endParaRPr lang="en-US" smtClean="0"/>
          </a:p>
        </p:txBody>
      </p:sp>
    </p:spTree>
    <p:extLst>
      <p:ext uri="{BB962C8B-B14F-4D97-AF65-F5344CB8AC3E}">
        <p14:creationId xmlns:p14="http://schemas.microsoft.com/office/powerpoint/2010/main" val="133982291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altLang="en-US" smtClean="0"/>
              <a:t>Implement Pipelines Supp. Fig C.4</a:t>
            </a:r>
          </a:p>
        </p:txBody>
      </p:sp>
      <p:pic>
        <p:nvPicPr>
          <p:cNvPr id="36867" name="Content Placeholder 3" descr="AppA-fig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220788"/>
            <a:ext cx="7256463"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pPr eaLnBrk="1" hangingPunct="1">
              <a:defRPr/>
            </a:pPr>
            <a:endParaRPr lang="en-US" dirty="0" smtClean="0"/>
          </a:p>
        </p:txBody>
      </p:sp>
    </p:spTree>
    <p:extLst>
      <p:ext uri="{BB962C8B-B14F-4D97-AF65-F5344CB8AC3E}">
        <p14:creationId xmlns:p14="http://schemas.microsoft.com/office/powerpoint/2010/main" val="186219640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600" smtClean="0"/>
              <a:t>Pipeline Example with a problem </a:t>
            </a:r>
            <a:r>
              <a:rPr lang="en-US" altLang="en-US" sz="2000" smtClean="0"/>
              <a:t>(A.5 like)</a:t>
            </a:r>
            <a:endParaRPr lang="en-US" altLang="en-US" sz="3600" smtClean="0"/>
          </a:p>
        </p:txBody>
      </p:sp>
      <p:sp>
        <p:nvSpPr>
          <p:cNvPr id="5" name="Content Placeholder 4"/>
          <p:cNvSpPr>
            <a:spLocks noGrp="1"/>
          </p:cNvSpPr>
          <p:nvPr>
            <p:ph idx="1"/>
          </p:nvPr>
        </p:nvSpPr>
        <p:spPr/>
        <p:txBody>
          <a:bodyPr/>
          <a:lstStyle/>
          <a:p>
            <a:pPr eaLnBrk="1" hangingPunct="1">
              <a:defRPr/>
            </a:pPr>
            <a:endParaRPr lang="en-US" dirty="0" smtClean="0"/>
          </a:p>
        </p:txBody>
      </p:sp>
      <p:graphicFrame>
        <p:nvGraphicFramePr>
          <p:cNvPr id="6" name="Group 141"/>
          <p:cNvGraphicFramePr>
            <a:graphicFrameLocks/>
          </p:cNvGraphicFramePr>
          <p:nvPr/>
        </p:nvGraphicFramePr>
        <p:xfrm>
          <a:off x="2971800" y="1603375"/>
          <a:ext cx="6186488" cy="2436815"/>
        </p:xfrm>
        <a:graphic>
          <a:graphicData uri="http://schemas.openxmlformats.org/drawingml/2006/table">
            <a:tbl>
              <a:tblPr/>
              <a:tblGrid>
                <a:gridCol w="687388"/>
                <a:gridCol w="687387"/>
                <a:gridCol w="687388"/>
                <a:gridCol w="687387"/>
                <a:gridCol w="687388"/>
                <a:gridCol w="687387"/>
                <a:gridCol w="687388"/>
                <a:gridCol w="687387"/>
                <a:gridCol w="687388"/>
              </a:tblGrid>
              <a:tr h="381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7" name="Group 145"/>
          <p:cNvGraphicFramePr>
            <a:graphicFrameLocks/>
          </p:cNvGraphicFramePr>
          <p:nvPr/>
        </p:nvGraphicFramePr>
        <p:xfrm>
          <a:off x="152400" y="1579563"/>
          <a:ext cx="1143000" cy="2459038"/>
        </p:xfrm>
        <a:graphic>
          <a:graphicData uri="http://schemas.openxmlformats.org/drawingml/2006/table">
            <a:tbl>
              <a:tblPr/>
              <a:tblGrid>
                <a:gridCol w="1143000"/>
              </a:tblGrid>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DADD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DSUB</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AND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XOR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8" name="Group 147"/>
          <p:cNvGraphicFramePr>
            <a:graphicFrameLocks/>
          </p:cNvGraphicFramePr>
          <p:nvPr/>
        </p:nvGraphicFramePr>
        <p:xfrm>
          <a:off x="1295400" y="1600200"/>
          <a:ext cx="1676400" cy="2438401"/>
        </p:xfrm>
        <a:graphic>
          <a:graphicData uri="http://schemas.openxmlformats.org/drawingml/2006/table">
            <a:tbl>
              <a:tblPr/>
              <a:tblGrid>
                <a:gridCol w="1676400"/>
              </a:tblGrid>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 R2, R3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R4, R1, R5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163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R6, R1, R7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R8, R1, R9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R10, R1, R11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46826631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en-US" sz="2800" smtClean="0"/>
              <a:t>Inserting Pipeline Registers into Data Path fig A’.18</a:t>
            </a:r>
          </a:p>
        </p:txBody>
      </p:sp>
      <p:pic>
        <p:nvPicPr>
          <p:cNvPr id="38915" name="Picture 4" descr="F06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91600" cy="4837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5683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Major Hurdle of Pipelining</a:t>
            </a:r>
          </a:p>
        </p:txBody>
      </p:sp>
      <p:sp>
        <p:nvSpPr>
          <p:cNvPr id="1393667" name="Rectangle 3"/>
          <p:cNvSpPr>
            <a:spLocks noGrp="1" noChangeArrowheads="1"/>
          </p:cNvSpPr>
          <p:nvPr>
            <p:ph type="body" idx="1"/>
          </p:nvPr>
        </p:nvSpPr>
        <p:spPr/>
        <p:txBody>
          <a:bodyPr/>
          <a:lstStyle/>
          <a:p>
            <a:pPr eaLnBrk="1" hangingPunct="1">
              <a:defRPr/>
            </a:pPr>
            <a:r>
              <a:rPr lang="en-US" smtClean="0"/>
              <a:t>Consider executing the code below</a:t>
            </a:r>
          </a:p>
          <a:p>
            <a:pPr eaLnBrk="1" hangingPunct="1">
              <a:defRPr/>
            </a:pPr>
            <a:r>
              <a:rPr lang="en-US" smtClean="0"/>
              <a:t>DADD	   R1, R2, R3   	/* R1</a:t>
            </a:r>
            <a:r>
              <a:rPr lang="en-US" smtClean="0">
                <a:sym typeface="Wingdings" pitchFamily="2" charset="2"/>
              </a:rPr>
              <a:t></a:t>
            </a:r>
            <a:r>
              <a:rPr lang="en-US" smtClean="0"/>
              <a:t> R2 + R3 */</a:t>
            </a:r>
          </a:p>
          <a:p>
            <a:pPr eaLnBrk="1" hangingPunct="1">
              <a:defRPr/>
            </a:pPr>
            <a:r>
              <a:rPr lang="en-US" smtClean="0"/>
              <a:t>DSUB	   R4, R1, R5		/* R4</a:t>
            </a:r>
            <a:r>
              <a:rPr lang="en-US" smtClean="0">
                <a:sym typeface="Wingdings" pitchFamily="2" charset="2"/>
              </a:rPr>
              <a:t></a:t>
            </a:r>
            <a:r>
              <a:rPr lang="en-US" smtClean="0"/>
              <a:t> R1 + R5 */</a:t>
            </a:r>
          </a:p>
          <a:p>
            <a:pPr eaLnBrk="1" hangingPunct="1">
              <a:defRPr/>
            </a:pPr>
            <a:r>
              <a:rPr lang="en-US" smtClean="0"/>
              <a:t>AND 	   R6, R1, R7   	/* R6</a:t>
            </a:r>
            <a:r>
              <a:rPr lang="en-US" smtClean="0">
                <a:sym typeface="Wingdings" pitchFamily="2" charset="2"/>
              </a:rPr>
              <a:t></a:t>
            </a:r>
            <a:r>
              <a:rPr lang="en-US" smtClean="0"/>
              <a:t> R1 + R7 */</a:t>
            </a:r>
          </a:p>
          <a:p>
            <a:pPr eaLnBrk="1" hangingPunct="1">
              <a:defRPr/>
            </a:pPr>
            <a:r>
              <a:rPr lang="en-US" smtClean="0"/>
              <a:t>OR 	   R8, R1, R9   	/* R8</a:t>
            </a:r>
            <a:r>
              <a:rPr lang="en-US" smtClean="0">
                <a:sym typeface="Wingdings" pitchFamily="2" charset="2"/>
              </a:rPr>
              <a:t></a:t>
            </a:r>
            <a:r>
              <a:rPr lang="en-US" smtClean="0"/>
              <a:t> R1 | R9 */</a:t>
            </a:r>
          </a:p>
          <a:p>
            <a:pPr eaLnBrk="1" hangingPunct="1">
              <a:defRPr/>
            </a:pPr>
            <a:r>
              <a:rPr lang="en-US" smtClean="0"/>
              <a:t>XOR 	   R10, R1, R11   	/* R10 </a:t>
            </a:r>
            <a:r>
              <a:rPr lang="en-US" smtClean="0">
                <a:sym typeface="Wingdings" pitchFamily="2" charset="2"/>
              </a:rPr>
              <a:t></a:t>
            </a:r>
            <a:r>
              <a:rPr lang="en-US" smtClean="0"/>
              <a:t> R1 ^ R11 */</a:t>
            </a:r>
          </a:p>
          <a:p>
            <a:pPr eaLnBrk="1" hangingPunct="1">
              <a:defRPr/>
            </a:pPr>
            <a:endParaRPr lang="en-US" smtClean="0"/>
          </a:p>
        </p:txBody>
      </p:sp>
    </p:spTree>
    <p:extLst>
      <p:ext uri="{BB962C8B-B14F-4D97-AF65-F5344CB8AC3E}">
        <p14:creationId xmlns:p14="http://schemas.microsoft.com/office/powerpoint/2010/main" val="7397074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RISC Pipeline Problems</a:t>
            </a:r>
          </a:p>
        </p:txBody>
      </p:sp>
      <p:graphicFrame>
        <p:nvGraphicFramePr>
          <p:cNvPr id="1408141" name="Group 141"/>
          <p:cNvGraphicFramePr>
            <a:graphicFrameLocks noGrp="1"/>
          </p:cNvGraphicFramePr>
          <p:nvPr>
            <p:ph sz="half" idx="1"/>
          </p:nvPr>
        </p:nvGraphicFramePr>
        <p:xfrm>
          <a:off x="2971800" y="1603375"/>
          <a:ext cx="6186488" cy="2436815"/>
        </p:xfrm>
        <a:graphic>
          <a:graphicData uri="http://schemas.openxmlformats.org/drawingml/2006/table">
            <a:tbl>
              <a:tblPr/>
              <a:tblGrid>
                <a:gridCol w="687388"/>
                <a:gridCol w="687387"/>
                <a:gridCol w="687388"/>
                <a:gridCol w="687387"/>
                <a:gridCol w="687388"/>
                <a:gridCol w="687387"/>
                <a:gridCol w="687388"/>
                <a:gridCol w="687387"/>
                <a:gridCol w="687388"/>
              </a:tblGrid>
              <a:tr h="381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1408145" name="Group 145"/>
          <p:cNvGraphicFramePr>
            <a:graphicFrameLocks noGrp="1"/>
          </p:cNvGraphicFramePr>
          <p:nvPr>
            <p:ph sz="quarter" idx="2"/>
          </p:nvPr>
        </p:nvGraphicFramePr>
        <p:xfrm>
          <a:off x="152400" y="1579563"/>
          <a:ext cx="1143000" cy="2459038"/>
        </p:xfrm>
        <a:graphic>
          <a:graphicData uri="http://schemas.openxmlformats.org/drawingml/2006/table">
            <a:tbl>
              <a:tblPr/>
              <a:tblGrid>
                <a:gridCol w="1143000"/>
              </a:tblGrid>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DADD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DSUB</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AND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XOR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41051" name="Text Box 91"/>
          <p:cNvSpPr txBox="1">
            <a:spLocks noChangeArrowheads="1"/>
          </p:cNvSpPr>
          <p:nvPr/>
        </p:nvSpPr>
        <p:spPr bwMode="auto">
          <a:xfrm>
            <a:off x="3205163" y="1192213"/>
            <a:ext cx="3533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2800"/>
              <a:t>Clock cycle number  (time </a:t>
            </a:r>
            <a:r>
              <a:rPr lang="en-US" altLang="en-US" sz="2800">
                <a:sym typeface="Wingdings" panose="05000000000000000000" pitchFamily="2" charset="2"/>
              </a:rPr>
              <a:t>)</a:t>
            </a:r>
            <a:r>
              <a:rPr lang="en-US" altLang="en-US">
                <a:sym typeface="Wingdings" panose="05000000000000000000" pitchFamily="2" charset="2"/>
              </a:rPr>
              <a:t> </a:t>
            </a:r>
            <a:endParaRPr lang="en-US" altLang="en-US"/>
          </a:p>
        </p:txBody>
      </p:sp>
      <p:graphicFrame>
        <p:nvGraphicFramePr>
          <p:cNvPr id="1408147" name="Group 147"/>
          <p:cNvGraphicFramePr>
            <a:graphicFrameLocks noGrp="1"/>
          </p:cNvGraphicFramePr>
          <p:nvPr>
            <p:ph sz="quarter" idx="3"/>
          </p:nvPr>
        </p:nvGraphicFramePr>
        <p:xfrm>
          <a:off x="1295400" y="1600200"/>
          <a:ext cx="1676400" cy="2438401"/>
        </p:xfrm>
        <a:graphic>
          <a:graphicData uri="http://schemas.openxmlformats.org/drawingml/2006/table">
            <a:tbl>
              <a:tblPr/>
              <a:tblGrid>
                <a:gridCol w="1676400"/>
              </a:tblGrid>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 R2, R3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R4, R1, R5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163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R6, R1, R7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R8, R1, R9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R10, R1, R11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41068" name="Text Box 148"/>
          <p:cNvSpPr txBox="1">
            <a:spLocks noChangeArrowheads="1"/>
          </p:cNvSpPr>
          <p:nvPr/>
        </p:nvSpPr>
        <p:spPr bwMode="auto">
          <a:xfrm>
            <a:off x="228600" y="4572000"/>
            <a:ext cx="31099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3200"/>
              <a:t>So what’s the problem?</a:t>
            </a:r>
          </a:p>
        </p:txBody>
      </p:sp>
    </p:spTree>
    <p:extLst>
      <p:ext uri="{BB962C8B-B14F-4D97-AF65-F5344CB8AC3E}">
        <p14:creationId xmlns:p14="http://schemas.microsoft.com/office/powerpoint/2010/main" val="280438890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smtClean="0"/>
              <a:t>MIPS Instructions Fig 1.5 Data Transfers</a:t>
            </a:r>
          </a:p>
        </p:txBody>
      </p:sp>
      <p:sp>
        <p:nvSpPr>
          <p:cNvPr id="3" name="Content Placeholder 2"/>
          <p:cNvSpPr>
            <a:spLocks noGrp="1"/>
          </p:cNvSpPr>
          <p:nvPr>
            <p:ph idx="1"/>
          </p:nvPr>
        </p:nvSpPr>
        <p:spPr/>
        <p:txBody>
          <a:bodyPr/>
          <a:lstStyle/>
          <a:p>
            <a:pPr>
              <a:defRPr/>
            </a:pPr>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752600"/>
            <a:ext cx="9051925"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9221"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0" y="4143375"/>
            <a:ext cx="571501" cy="357188"/>
          </a:xfrm>
          <a:custGeom>
            <a:avLst/>
            <a:gdLst/>
            <a:ahLst/>
            <a:cxnLst/>
            <a:rect l="0" t="0" r="0" b="0"/>
            <a:pathLst>
              <a:path w="571501" h="357188">
                <a:moveTo>
                  <a:pt x="571500" y="62507"/>
                </a:moveTo>
                <a:lnTo>
                  <a:pt x="571500" y="62507"/>
                </a:lnTo>
                <a:lnTo>
                  <a:pt x="562570" y="62507"/>
                </a:lnTo>
                <a:lnTo>
                  <a:pt x="562570" y="62507"/>
                </a:lnTo>
                <a:lnTo>
                  <a:pt x="562570" y="62507"/>
                </a:lnTo>
                <a:lnTo>
                  <a:pt x="562570" y="53578"/>
                </a:lnTo>
                <a:lnTo>
                  <a:pt x="553641" y="53578"/>
                </a:lnTo>
                <a:lnTo>
                  <a:pt x="553641" y="53578"/>
                </a:lnTo>
                <a:lnTo>
                  <a:pt x="553641" y="53578"/>
                </a:lnTo>
                <a:lnTo>
                  <a:pt x="544711" y="44648"/>
                </a:lnTo>
                <a:lnTo>
                  <a:pt x="544711" y="44648"/>
                </a:lnTo>
                <a:lnTo>
                  <a:pt x="535781" y="44648"/>
                </a:lnTo>
                <a:lnTo>
                  <a:pt x="535781" y="44648"/>
                </a:lnTo>
                <a:lnTo>
                  <a:pt x="526852" y="44648"/>
                </a:lnTo>
                <a:lnTo>
                  <a:pt x="517922" y="44648"/>
                </a:lnTo>
                <a:lnTo>
                  <a:pt x="508992" y="35718"/>
                </a:lnTo>
                <a:lnTo>
                  <a:pt x="500063" y="35718"/>
                </a:lnTo>
                <a:lnTo>
                  <a:pt x="491133" y="26789"/>
                </a:lnTo>
                <a:lnTo>
                  <a:pt x="473274" y="26789"/>
                </a:lnTo>
                <a:lnTo>
                  <a:pt x="455414" y="17859"/>
                </a:lnTo>
                <a:lnTo>
                  <a:pt x="437555" y="8929"/>
                </a:lnTo>
                <a:lnTo>
                  <a:pt x="410766" y="8929"/>
                </a:lnTo>
                <a:lnTo>
                  <a:pt x="392906" y="8929"/>
                </a:lnTo>
                <a:lnTo>
                  <a:pt x="375047" y="0"/>
                </a:lnTo>
                <a:lnTo>
                  <a:pt x="366117" y="0"/>
                </a:lnTo>
                <a:lnTo>
                  <a:pt x="357188" y="0"/>
                </a:lnTo>
                <a:lnTo>
                  <a:pt x="330399" y="0"/>
                </a:lnTo>
                <a:lnTo>
                  <a:pt x="303609" y="0"/>
                </a:lnTo>
                <a:lnTo>
                  <a:pt x="285750" y="0"/>
                </a:lnTo>
                <a:lnTo>
                  <a:pt x="258961" y="0"/>
                </a:lnTo>
                <a:lnTo>
                  <a:pt x="232172" y="8929"/>
                </a:lnTo>
                <a:lnTo>
                  <a:pt x="205383" y="8929"/>
                </a:lnTo>
                <a:lnTo>
                  <a:pt x="187524" y="8929"/>
                </a:lnTo>
                <a:lnTo>
                  <a:pt x="169664" y="8929"/>
                </a:lnTo>
                <a:lnTo>
                  <a:pt x="151805" y="17859"/>
                </a:lnTo>
                <a:lnTo>
                  <a:pt x="133945" y="17859"/>
                </a:lnTo>
                <a:lnTo>
                  <a:pt x="116086" y="26789"/>
                </a:lnTo>
                <a:lnTo>
                  <a:pt x="89297" y="35718"/>
                </a:lnTo>
                <a:lnTo>
                  <a:pt x="71438" y="44648"/>
                </a:lnTo>
                <a:lnTo>
                  <a:pt x="53578" y="53578"/>
                </a:lnTo>
                <a:lnTo>
                  <a:pt x="35719" y="62507"/>
                </a:lnTo>
                <a:lnTo>
                  <a:pt x="17860" y="80367"/>
                </a:lnTo>
                <a:lnTo>
                  <a:pt x="8930" y="89296"/>
                </a:lnTo>
                <a:lnTo>
                  <a:pt x="0" y="107156"/>
                </a:lnTo>
                <a:lnTo>
                  <a:pt x="0" y="125015"/>
                </a:lnTo>
                <a:lnTo>
                  <a:pt x="0" y="133945"/>
                </a:lnTo>
                <a:lnTo>
                  <a:pt x="0" y="151804"/>
                </a:lnTo>
                <a:lnTo>
                  <a:pt x="8930" y="169664"/>
                </a:lnTo>
                <a:lnTo>
                  <a:pt x="17860" y="196453"/>
                </a:lnTo>
                <a:lnTo>
                  <a:pt x="26789" y="214312"/>
                </a:lnTo>
                <a:lnTo>
                  <a:pt x="44649" y="241101"/>
                </a:lnTo>
                <a:lnTo>
                  <a:pt x="62508" y="258961"/>
                </a:lnTo>
                <a:lnTo>
                  <a:pt x="80367" y="285750"/>
                </a:lnTo>
                <a:lnTo>
                  <a:pt x="98227" y="303609"/>
                </a:lnTo>
                <a:lnTo>
                  <a:pt x="116086" y="321468"/>
                </a:lnTo>
                <a:lnTo>
                  <a:pt x="142875" y="339328"/>
                </a:lnTo>
                <a:lnTo>
                  <a:pt x="196453" y="357187"/>
                </a:lnTo>
                <a:lnTo>
                  <a:pt x="250031" y="357187"/>
                </a:lnTo>
                <a:lnTo>
                  <a:pt x="294680" y="339328"/>
                </a:lnTo>
                <a:lnTo>
                  <a:pt x="339328" y="330398"/>
                </a:lnTo>
                <a:lnTo>
                  <a:pt x="375047" y="312539"/>
                </a:lnTo>
                <a:lnTo>
                  <a:pt x="410766" y="294679"/>
                </a:lnTo>
                <a:lnTo>
                  <a:pt x="437555" y="285750"/>
                </a:lnTo>
                <a:lnTo>
                  <a:pt x="455414" y="267890"/>
                </a:lnTo>
                <a:lnTo>
                  <a:pt x="473274" y="258961"/>
                </a:lnTo>
                <a:lnTo>
                  <a:pt x="482203" y="232171"/>
                </a:lnTo>
                <a:lnTo>
                  <a:pt x="491133" y="205382"/>
                </a:lnTo>
                <a:lnTo>
                  <a:pt x="491133" y="169664"/>
                </a:lnTo>
                <a:lnTo>
                  <a:pt x="491133" y="142875"/>
                </a:lnTo>
                <a:lnTo>
                  <a:pt x="473274" y="98226"/>
                </a:lnTo>
                <a:lnTo>
                  <a:pt x="455414" y="71437"/>
                </a:lnTo>
                <a:lnTo>
                  <a:pt x="428625" y="44648"/>
                </a:lnTo>
                <a:lnTo>
                  <a:pt x="410766" y="35718"/>
                </a:lnTo>
                <a:lnTo>
                  <a:pt x="392906" y="26789"/>
                </a:lnTo>
                <a:lnTo>
                  <a:pt x="383977" y="26789"/>
                </a:lnTo>
                <a:lnTo>
                  <a:pt x="366117" y="26789"/>
                </a:lnTo>
                <a:lnTo>
                  <a:pt x="36611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53641" y="4116586"/>
            <a:ext cx="812602" cy="455415"/>
          </a:xfrm>
          <a:custGeom>
            <a:avLst/>
            <a:gdLst/>
            <a:ahLst/>
            <a:cxnLst/>
            <a:rect l="0" t="0" r="0" b="0"/>
            <a:pathLst>
              <a:path w="812602" h="455415">
                <a:moveTo>
                  <a:pt x="482203" y="107156"/>
                </a:moveTo>
                <a:lnTo>
                  <a:pt x="473273" y="107156"/>
                </a:lnTo>
                <a:lnTo>
                  <a:pt x="464343" y="89296"/>
                </a:lnTo>
                <a:lnTo>
                  <a:pt x="455414" y="80367"/>
                </a:lnTo>
                <a:lnTo>
                  <a:pt x="446484" y="71437"/>
                </a:lnTo>
                <a:lnTo>
                  <a:pt x="428625" y="62507"/>
                </a:lnTo>
                <a:lnTo>
                  <a:pt x="419695" y="53578"/>
                </a:lnTo>
                <a:lnTo>
                  <a:pt x="401836" y="44648"/>
                </a:lnTo>
                <a:lnTo>
                  <a:pt x="375047" y="44648"/>
                </a:lnTo>
                <a:lnTo>
                  <a:pt x="348258" y="44648"/>
                </a:lnTo>
                <a:lnTo>
                  <a:pt x="321468" y="44648"/>
                </a:lnTo>
                <a:lnTo>
                  <a:pt x="285750" y="53578"/>
                </a:lnTo>
                <a:lnTo>
                  <a:pt x="250031" y="53578"/>
                </a:lnTo>
                <a:lnTo>
                  <a:pt x="214312" y="62507"/>
                </a:lnTo>
                <a:lnTo>
                  <a:pt x="178593" y="71437"/>
                </a:lnTo>
                <a:lnTo>
                  <a:pt x="142875" y="89296"/>
                </a:lnTo>
                <a:lnTo>
                  <a:pt x="116086" y="107156"/>
                </a:lnTo>
                <a:lnTo>
                  <a:pt x="80367" y="116085"/>
                </a:lnTo>
                <a:lnTo>
                  <a:pt x="62508" y="142875"/>
                </a:lnTo>
                <a:lnTo>
                  <a:pt x="35718" y="160734"/>
                </a:lnTo>
                <a:lnTo>
                  <a:pt x="17859" y="187523"/>
                </a:lnTo>
                <a:lnTo>
                  <a:pt x="8929" y="214312"/>
                </a:lnTo>
                <a:lnTo>
                  <a:pt x="0" y="250031"/>
                </a:lnTo>
                <a:lnTo>
                  <a:pt x="0" y="276820"/>
                </a:lnTo>
                <a:lnTo>
                  <a:pt x="8929" y="312539"/>
                </a:lnTo>
                <a:lnTo>
                  <a:pt x="17859" y="339328"/>
                </a:lnTo>
                <a:lnTo>
                  <a:pt x="26789" y="375046"/>
                </a:lnTo>
                <a:lnTo>
                  <a:pt x="44648" y="401835"/>
                </a:lnTo>
                <a:lnTo>
                  <a:pt x="71437" y="428625"/>
                </a:lnTo>
                <a:lnTo>
                  <a:pt x="107156" y="446484"/>
                </a:lnTo>
                <a:lnTo>
                  <a:pt x="142875" y="455414"/>
                </a:lnTo>
                <a:lnTo>
                  <a:pt x="196453" y="455414"/>
                </a:lnTo>
                <a:lnTo>
                  <a:pt x="258961" y="455414"/>
                </a:lnTo>
                <a:lnTo>
                  <a:pt x="321468" y="446484"/>
                </a:lnTo>
                <a:lnTo>
                  <a:pt x="383976" y="428625"/>
                </a:lnTo>
                <a:lnTo>
                  <a:pt x="446484" y="419695"/>
                </a:lnTo>
                <a:lnTo>
                  <a:pt x="508992" y="410765"/>
                </a:lnTo>
                <a:lnTo>
                  <a:pt x="562570" y="392906"/>
                </a:lnTo>
                <a:lnTo>
                  <a:pt x="616148" y="383976"/>
                </a:lnTo>
                <a:lnTo>
                  <a:pt x="669726" y="366117"/>
                </a:lnTo>
                <a:lnTo>
                  <a:pt x="705445" y="348257"/>
                </a:lnTo>
                <a:lnTo>
                  <a:pt x="750093" y="321468"/>
                </a:lnTo>
                <a:lnTo>
                  <a:pt x="776882" y="285750"/>
                </a:lnTo>
                <a:lnTo>
                  <a:pt x="794742" y="232171"/>
                </a:lnTo>
                <a:lnTo>
                  <a:pt x="812601" y="187523"/>
                </a:lnTo>
                <a:lnTo>
                  <a:pt x="812601" y="142875"/>
                </a:lnTo>
                <a:lnTo>
                  <a:pt x="794742" y="98226"/>
                </a:lnTo>
                <a:lnTo>
                  <a:pt x="767953" y="62507"/>
                </a:lnTo>
                <a:lnTo>
                  <a:pt x="741164" y="35718"/>
                </a:lnTo>
                <a:lnTo>
                  <a:pt x="696515" y="8929"/>
                </a:lnTo>
                <a:lnTo>
                  <a:pt x="651867" y="0"/>
                </a:lnTo>
                <a:lnTo>
                  <a:pt x="598289" y="8929"/>
                </a:lnTo>
                <a:lnTo>
                  <a:pt x="544711" y="17859"/>
                </a:lnTo>
                <a:lnTo>
                  <a:pt x="482203" y="44648"/>
                </a:lnTo>
                <a:lnTo>
                  <a:pt x="48220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Hazards</a:t>
            </a:r>
          </a:p>
        </p:txBody>
      </p:sp>
      <p:sp>
        <p:nvSpPr>
          <p:cNvPr id="1394691" name="Rectangle 3"/>
          <p:cNvSpPr>
            <a:spLocks noGrp="1" noChangeArrowheads="1"/>
          </p:cNvSpPr>
          <p:nvPr>
            <p:ph type="body" idx="1"/>
          </p:nvPr>
        </p:nvSpPr>
        <p:spPr>
          <a:xfrm>
            <a:off x="290513" y="1220788"/>
            <a:ext cx="8853487" cy="5224462"/>
          </a:xfrm>
        </p:spPr>
        <p:txBody>
          <a:bodyPr/>
          <a:lstStyle/>
          <a:p>
            <a:pPr eaLnBrk="1" hangingPunct="1">
              <a:defRPr/>
            </a:pPr>
            <a:r>
              <a:rPr lang="en-US" smtClean="0"/>
              <a:t>Data Hazards – a data value computed in one stage is not ready when it is needed in another stage of the pipeline</a:t>
            </a:r>
          </a:p>
          <a:p>
            <a:pPr eaLnBrk="1" hangingPunct="1">
              <a:defRPr/>
            </a:pPr>
            <a:endParaRPr lang="en-US" smtClean="0"/>
          </a:p>
          <a:p>
            <a:pPr eaLnBrk="1" hangingPunct="1">
              <a:defRPr/>
            </a:pPr>
            <a:r>
              <a:rPr lang="en-US" smtClean="0"/>
              <a:t>Simple Solution: stall until it is ready but we can do better</a:t>
            </a:r>
          </a:p>
          <a:p>
            <a:pPr eaLnBrk="1" hangingPunct="1">
              <a:defRPr/>
            </a:pPr>
            <a:endParaRPr lang="en-US" smtClean="0"/>
          </a:p>
          <a:p>
            <a:pPr eaLnBrk="1" hangingPunct="1">
              <a:defRPr/>
            </a:pPr>
            <a:r>
              <a:rPr lang="en-US" smtClean="0"/>
              <a:t>Control or Branch Hazards</a:t>
            </a:r>
          </a:p>
          <a:p>
            <a:pPr eaLnBrk="1" hangingPunct="1">
              <a:defRPr/>
            </a:pPr>
            <a:endParaRPr lang="en-US" smtClean="0"/>
          </a:p>
          <a:p>
            <a:pPr eaLnBrk="1" hangingPunct="1">
              <a:defRPr/>
            </a:pPr>
            <a:r>
              <a:rPr lang="en-US" smtClean="0"/>
              <a:t>Structural Hazards – arise when resources are not sufficient to completely overlap instruction sequence e.g. two floating point add units then having to do three simultaneously</a:t>
            </a:r>
          </a:p>
        </p:txBody>
      </p:sp>
    </p:spTree>
    <p:extLst>
      <p:ext uri="{BB962C8B-B14F-4D97-AF65-F5344CB8AC3E}">
        <p14:creationId xmlns:p14="http://schemas.microsoft.com/office/powerpoint/2010/main" val="27775057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smtClean="0"/>
              <a:t>MIPS Instructions Fig 1.5 Arithmetic/Logical</a:t>
            </a:r>
          </a:p>
        </p:txBody>
      </p:sp>
      <p:sp>
        <p:nvSpPr>
          <p:cNvPr id="3" name="Content Placeholder 2"/>
          <p:cNvSpPr>
            <a:spLocks noGrp="1"/>
          </p:cNvSpPr>
          <p:nvPr>
            <p:ph idx="1"/>
          </p:nvPr>
        </p:nvSpPr>
        <p:spPr/>
        <p:txBody>
          <a:bodyPr/>
          <a:lstStyle/>
          <a:p>
            <a:pPr>
              <a:defRPr/>
            </a:pPr>
            <a:r>
              <a:rPr lang="en-US" dirty="0" smtClean="0"/>
              <a:t>Most significant bit is bit zero; </a:t>
            </a:r>
            <a:r>
              <a:rPr lang="en-US" dirty="0" err="1" smtClean="0"/>
              <a:t>lsb</a:t>
            </a:r>
            <a:r>
              <a:rPr lang="en-US" dirty="0" smtClean="0"/>
              <a:t> #63</a:t>
            </a:r>
            <a:endParaRPr lang="en-US"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8513"/>
            <a:ext cx="8967788"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24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3607594" y="1651992"/>
            <a:ext cx="1134071" cy="26790"/>
          </a:xfrm>
          <a:custGeom>
            <a:avLst/>
            <a:gdLst/>
            <a:ahLst/>
            <a:cxnLst/>
            <a:rect l="0" t="0" r="0" b="0"/>
            <a:pathLst>
              <a:path w="1134071" h="26790">
                <a:moveTo>
                  <a:pt x="0" y="0"/>
                </a:moveTo>
                <a:lnTo>
                  <a:pt x="0" y="0"/>
                </a:lnTo>
                <a:lnTo>
                  <a:pt x="0" y="0"/>
                </a:lnTo>
                <a:lnTo>
                  <a:pt x="0" y="0"/>
                </a:lnTo>
                <a:lnTo>
                  <a:pt x="8929" y="0"/>
                </a:lnTo>
                <a:lnTo>
                  <a:pt x="17859" y="0"/>
                </a:lnTo>
                <a:lnTo>
                  <a:pt x="35719" y="0"/>
                </a:lnTo>
                <a:lnTo>
                  <a:pt x="53578" y="0"/>
                </a:lnTo>
                <a:lnTo>
                  <a:pt x="80367" y="0"/>
                </a:lnTo>
                <a:lnTo>
                  <a:pt x="107156" y="0"/>
                </a:lnTo>
                <a:lnTo>
                  <a:pt x="133945" y="0"/>
                </a:lnTo>
                <a:lnTo>
                  <a:pt x="160734" y="0"/>
                </a:lnTo>
                <a:lnTo>
                  <a:pt x="196453" y="0"/>
                </a:lnTo>
                <a:lnTo>
                  <a:pt x="232172" y="0"/>
                </a:lnTo>
                <a:lnTo>
                  <a:pt x="276820" y="0"/>
                </a:lnTo>
                <a:lnTo>
                  <a:pt x="321469" y="8930"/>
                </a:lnTo>
                <a:lnTo>
                  <a:pt x="366117" y="8930"/>
                </a:lnTo>
                <a:lnTo>
                  <a:pt x="419695" y="8930"/>
                </a:lnTo>
                <a:lnTo>
                  <a:pt x="473273" y="17859"/>
                </a:lnTo>
                <a:lnTo>
                  <a:pt x="535781" y="17859"/>
                </a:lnTo>
                <a:lnTo>
                  <a:pt x="589359" y="17859"/>
                </a:lnTo>
                <a:lnTo>
                  <a:pt x="642937" y="17859"/>
                </a:lnTo>
                <a:lnTo>
                  <a:pt x="696515" y="8930"/>
                </a:lnTo>
                <a:lnTo>
                  <a:pt x="750094" y="8930"/>
                </a:lnTo>
                <a:lnTo>
                  <a:pt x="803672" y="8930"/>
                </a:lnTo>
                <a:lnTo>
                  <a:pt x="848320" y="0"/>
                </a:lnTo>
                <a:lnTo>
                  <a:pt x="892969" y="0"/>
                </a:lnTo>
                <a:lnTo>
                  <a:pt x="937617" y="0"/>
                </a:lnTo>
                <a:lnTo>
                  <a:pt x="982265" y="8930"/>
                </a:lnTo>
                <a:lnTo>
                  <a:pt x="1017984" y="8930"/>
                </a:lnTo>
                <a:lnTo>
                  <a:pt x="1053703" y="8930"/>
                </a:lnTo>
                <a:lnTo>
                  <a:pt x="1089422" y="8930"/>
                </a:lnTo>
                <a:lnTo>
                  <a:pt x="1116211" y="17859"/>
                </a:lnTo>
                <a:lnTo>
                  <a:pt x="1134070" y="17859"/>
                </a:lnTo>
                <a:lnTo>
                  <a:pt x="1134070" y="26789"/>
                </a:lnTo>
                <a:lnTo>
                  <a:pt x="1116211" y="26789"/>
                </a:lnTo>
                <a:lnTo>
                  <a:pt x="111621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786313" y="1053703"/>
            <a:ext cx="1482329" cy="866181"/>
          </a:xfrm>
          <a:custGeom>
            <a:avLst/>
            <a:gdLst/>
            <a:ahLst/>
            <a:cxnLst/>
            <a:rect l="0" t="0" r="0" b="0"/>
            <a:pathLst>
              <a:path w="1482329" h="866181">
                <a:moveTo>
                  <a:pt x="1268015" y="267891"/>
                </a:moveTo>
                <a:lnTo>
                  <a:pt x="1268015" y="258961"/>
                </a:lnTo>
                <a:lnTo>
                  <a:pt x="1268015" y="258961"/>
                </a:lnTo>
                <a:lnTo>
                  <a:pt x="1268015" y="241102"/>
                </a:lnTo>
                <a:lnTo>
                  <a:pt x="1268015" y="232172"/>
                </a:lnTo>
                <a:lnTo>
                  <a:pt x="1268015" y="214313"/>
                </a:lnTo>
                <a:lnTo>
                  <a:pt x="1268015" y="196453"/>
                </a:lnTo>
                <a:lnTo>
                  <a:pt x="1268015" y="178594"/>
                </a:lnTo>
                <a:lnTo>
                  <a:pt x="1268015" y="169664"/>
                </a:lnTo>
                <a:lnTo>
                  <a:pt x="1259085" y="151805"/>
                </a:lnTo>
                <a:lnTo>
                  <a:pt x="1250156" y="133945"/>
                </a:lnTo>
                <a:lnTo>
                  <a:pt x="1232296" y="125016"/>
                </a:lnTo>
                <a:lnTo>
                  <a:pt x="1205507" y="107156"/>
                </a:lnTo>
                <a:lnTo>
                  <a:pt x="1178718" y="89297"/>
                </a:lnTo>
                <a:lnTo>
                  <a:pt x="1143000" y="71438"/>
                </a:lnTo>
                <a:lnTo>
                  <a:pt x="1098351" y="62508"/>
                </a:lnTo>
                <a:lnTo>
                  <a:pt x="1053703" y="44648"/>
                </a:lnTo>
                <a:lnTo>
                  <a:pt x="1000125" y="26789"/>
                </a:lnTo>
                <a:lnTo>
                  <a:pt x="937617" y="17859"/>
                </a:lnTo>
                <a:lnTo>
                  <a:pt x="875109" y="8930"/>
                </a:lnTo>
                <a:lnTo>
                  <a:pt x="821531" y="0"/>
                </a:lnTo>
                <a:lnTo>
                  <a:pt x="759023" y="0"/>
                </a:lnTo>
                <a:lnTo>
                  <a:pt x="687585" y="0"/>
                </a:lnTo>
                <a:lnTo>
                  <a:pt x="625078" y="8930"/>
                </a:lnTo>
                <a:lnTo>
                  <a:pt x="562570" y="17859"/>
                </a:lnTo>
                <a:lnTo>
                  <a:pt x="491132" y="35719"/>
                </a:lnTo>
                <a:lnTo>
                  <a:pt x="428625" y="53578"/>
                </a:lnTo>
                <a:lnTo>
                  <a:pt x="366117" y="80367"/>
                </a:lnTo>
                <a:lnTo>
                  <a:pt x="303609" y="116086"/>
                </a:lnTo>
                <a:lnTo>
                  <a:pt x="250031" y="151805"/>
                </a:lnTo>
                <a:lnTo>
                  <a:pt x="196453" y="187524"/>
                </a:lnTo>
                <a:lnTo>
                  <a:pt x="151804" y="232172"/>
                </a:lnTo>
                <a:lnTo>
                  <a:pt x="116085" y="285750"/>
                </a:lnTo>
                <a:lnTo>
                  <a:pt x="80367" y="339328"/>
                </a:lnTo>
                <a:lnTo>
                  <a:pt x="44648" y="392906"/>
                </a:lnTo>
                <a:lnTo>
                  <a:pt x="26789" y="446484"/>
                </a:lnTo>
                <a:lnTo>
                  <a:pt x="8929" y="508992"/>
                </a:lnTo>
                <a:lnTo>
                  <a:pt x="0" y="562570"/>
                </a:lnTo>
                <a:lnTo>
                  <a:pt x="8929" y="616148"/>
                </a:lnTo>
                <a:lnTo>
                  <a:pt x="26789" y="669726"/>
                </a:lnTo>
                <a:lnTo>
                  <a:pt x="62507" y="714375"/>
                </a:lnTo>
                <a:lnTo>
                  <a:pt x="98226" y="750094"/>
                </a:lnTo>
                <a:lnTo>
                  <a:pt x="160734" y="785812"/>
                </a:lnTo>
                <a:lnTo>
                  <a:pt x="232171" y="812601"/>
                </a:lnTo>
                <a:lnTo>
                  <a:pt x="303609" y="839391"/>
                </a:lnTo>
                <a:lnTo>
                  <a:pt x="383976" y="848320"/>
                </a:lnTo>
                <a:lnTo>
                  <a:pt x="473273" y="866180"/>
                </a:lnTo>
                <a:lnTo>
                  <a:pt x="553640" y="866180"/>
                </a:lnTo>
                <a:lnTo>
                  <a:pt x="642937" y="857250"/>
                </a:lnTo>
                <a:lnTo>
                  <a:pt x="741164" y="848320"/>
                </a:lnTo>
                <a:lnTo>
                  <a:pt x="839390" y="821531"/>
                </a:lnTo>
                <a:lnTo>
                  <a:pt x="946546" y="785812"/>
                </a:lnTo>
                <a:lnTo>
                  <a:pt x="1044773" y="732234"/>
                </a:lnTo>
                <a:lnTo>
                  <a:pt x="1143000" y="678656"/>
                </a:lnTo>
                <a:lnTo>
                  <a:pt x="1232296" y="616148"/>
                </a:lnTo>
                <a:lnTo>
                  <a:pt x="1312664" y="553641"/>
                </a:lnTo>
                <a:lnTo>
                  <a:pt x="1375171" y="482203"/>
                </a:lnTo>
                <a:lnTo>
                  <a:pt x="1428750" y="410766"/>
                </a:lnTo>
                <a:lnTo>
                  <a:pt x="1464468" y="339328"/>
                </a:lnTo>
                <a:lnTo>
                  <a:pt x="1482328" y="276820"/>
                </a:lnTo>
                <a:lnTo>
                  <a:pt x="1473398" y="214313"/>
                </a:lnTo>
                <a:lnTo>
                  <a:pt x="1437679" y="151805"/>
                </a:lnTo>
                <a:lnTo>
                  <a:pt x="1375171" y="116086"/>
                </a:lnTo>
                <a:lnTo>
                  <a:pt x="1285875" y="80367"/>
                </a:lnTo>
                <a:lnTo>
                  <a:pt x="1160859" y="62508"/>
                </a:lnTo>
                <a:lnTo>
                  <a:pt x="1009054" y="44648"/>
                </a:lnTo>
                <a:lnTo>
                  <a:pt x="100905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563195" y="2598539"/>
            <a:ext cx="455415" cy="35720"/>
          </a:xfrm>
          <a:custGeom>
            <a:avLst/>
            <a:gdLst/>
            <a:ahLst/>
            <a:cxnLst/>
            <a:rect l="0" t="0" r="0" b="0"/>
            <a:pathLst>
              <a:path w="455415" h="35720">
                <a:moveTo>
                  <a:pt x="17860" y="35719"/>
                </a:moveTo>
                <a:lnTo>
                  <a:pt x="8930" y="35719"/>
                </a:lnTo>
                <a:lnTo>
                  <a:pt x="8930" y="26789"/>
                </a:lnTo>
                <a:lnTo>
                  <a:pt x="0" y="26789"/>
                </a:lnTo>
                <a:lnTo>
                  <a:pt x="8930" y="26789"/>
                </a:lnTo>
                <a:lnTo>
                  <a:pt x="17860" y="26789"/>
                </a:lnTo>
                <a:lnTo>
                  <a:pt x="44649" y="17859"/>
                </a:lnTo>
                <a:lnTo>
                  <a:pt x="80368" y="8930"/>
                </a:lnTo>
                <a:lnTo>
                  <a:pt x="133946" y="8930"/>
                </a:lnTo>
                <a:lnTo>
                  <a:pt x="196453" y="0"/>
                </a:lnTo>
                <a:lnTo>
                  <a:pt x="267891" y="0"/>
                </a:lnTo>
                <a:lnTo>
                  <a:pt x="339328" y="0"/>
                </a:lnTo>
                <a:lnTo>
                  <a:pt x="401836" y="0"/>
                </a:lnTo>
                <a:lnTo>
                  <a:pt x="455414" y="8930"/>
                </a:lnTo>
                <a:lnTo>
                  <a:pt x="45541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143125" y="4786312"/>
            <a:ext cx="535782" cy="687587"/>
          </a:xfrm>
          <a:custGeom>
            <a:avLst/>
            <a:gdLst/>
            <a:ahLst/>
            <a:cxnLst/>
            <a:rect l="0" t="0" r="0" b="0"/>
            <a:pathLst>
              <a:path w="535782" h="687587">
                <a:moveTo>
                  <a:pt x="8930" y="0"/>
                </a:moveTo>
                <a:lnTo>
                  <a:pt x="8930" y="0"/>
                </a:lnTo>
                <a:lnTo>
                  <a:pt x="8930" y="0"/>
                </a:lnTo>
                <a:lnTo>
                  <a:pt x="0" y="0"/>
                </a:lnTo>
                <a:lnTo>
                  <a:pt x="0" y="0"/>
                </a:lnTo>
                <a:lnTo>
                  <a:pt x="0" y="0"/>
                </a:lnTo>
                <a:lnTo>
                  <a:pt x="0" y="0"/>
                </a:lnTo>
                <a:lnTo>
                  <a:pt x="8930" y="0"/>
                </a:lnTo>
                <a:lnTo>
                  <a:pt x="26789" y="0"/>
                </a:lnTo>
                <a:lnTo>
                  <a:pt x="35719" y="8930"/>
                </a:lnTo>
                <a:lnTo>
                  <a:pt x="62508" y="17859"/>
                </a:lnTo>
                <a:lnTo>
                  <a:pt x="80367" y="35719"/>
                </a:lnTo>
                <a:lnTo>
                  <a:pt x="116086" y="62508"/>
                </a:lnTo>
                <a:lnTo>
                  <a:pt x="142875" y="98227"/>
                </a:lnTo>
                <a:lnTo>
                  <a:pt x="169664" y="142876"/>
                </a:lnTo>
                <a:lnTo>
                  <a:pt x="196453" y="196454"/>
                </a:lnTo>
                <a:lnTo>
                  <a:pt x="223242" y="258961"/>
                </a:lnTo>
                <a:lnTo>
                  <a:pt x="250031" y="330399"/>
                </a:lnTo>
                <a:lnTo>
                  <a:pt x="276820" y="392907"/>
                </a:lnTo>
                <a:lnTo>
                  <a:pt x="303609" y="464344"/>
                </a:lnTo>
                <a:lnTo>
                  <a:pt x="348258" y="526852"/>
                </a:lnTo>
                <a:lnTo>
                  <a:pt x="401836" y="589360"/>
                </a:lnTo>
                <a:lnTo>
                  <a:pt x="464344" y="642938"/>
                </a:lnTo>
                <a:lnTo>
                  <a:pt x="535781" y="687586"/>
                </a:lnTo>
                <a:lnTo>
                  <a:pt x="535781" y="6875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smtClean="0"/>
              <a:t>MIPS Instructions Fig 1.5 Control</a:t>
            </a:r>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Condition Codes set by ALU operations</a:t>
            </a:r>
          </a:p>
          <a:p>
            <a:pPr>
              <a:defRPr/>
            </a:pPr>
            <a:r>
              <a:rPr lang="en-US" dirty="0" smtClean="0"/>
              <a:t>PC Relative branches</a:t>
            </a:r>
          </a:p>
          <a:p>
            <a:pPr>
              <a:defRPr/>
            </a:pPr>
            <a:r>
              <a:rPr lang="en-US" dirty="0" smtClean="0"/>
              <a:t>Jumps</a:t>
            </a:r>
          </a:p>
          <a:p>
            <a:pPr>
              <a:defRPr/>
            </a:pPr>
            <a:r>
              <a:rPr lang="en-US" dirty="0" err="1" smtClean="0"/>
              <a:t>JumpAndLink</a:t>
            </a:r>
            <a:endParaRPr lang="en-US" dirty="0" smtClean="0"/>
          </a:p>
          <a:p>
            <a:pPr>
              <a:defRPr/>
            </a:pPr>
            <a:r>
              <a:rPr lang="en-US" dirty="0" smtClean="0"/>
              <a:t>Return address on function call?</a:t>
            </a:r>
          </a:p>
          <a:p>
            <a:pPr>
              <a:defRPr/>
            </a:pPr>
            <a:endParaRPr lang="en-US" dirty="0"/>
          </a:p>
          <a:p>
            <a:pPr>
              <a:defRPr/>
            </a:pPr>
            <a:r>
              <a:rPr lang="en-US" dirty="0" smtClean="0"/>
              <a:t>Return Address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19200"/>
            <a:ext cx="901065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126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7072313" y="1455539"/>
            <a:ext cx="187524" cy="62509"/>
          </a:xfrm>
          <a:custGeom>
            <a:avLst/>
            <a:gdLst/>
            <a:ahLst/>
            <a:cxnLst/>
            <a:rect l="0" t="0" r="0" b="0"/>
            <a:pathLst>
              <a:path w="187524" h="62509">
                <a:moveTo>
                  <a:pt x="187523" y="62508"/>
                </a:moveTo>
                <a:lnTo>
                  <a:pt x="187523" y="62508"/>
                </a:lnTo>
                <a:lnTo>
                  <a:pt x="178593" y="62508"/>
                </a:lnTo>
                <a:lnTo>
                  <a:pt x="169664" y="53578"/>
                </a:lnTo>
                <a:lnTo>
                  <a:pt x="169664" y="53578"/>
                </a:lnTo>
                <a:lnTo>
                  <a:pt x="160734" y="53578"/>
                </a:lnTo>
                <a:lnTo>
                  <a:pt x="142875" y="53578"/>
                </a:lnTo>
                <a:lnTo>
                  <a:pt x="133945" y="44648"/>
                </a:lnTo>
                <a:lnTo>
                  <a:pt x="116085" y="44648"/>
                </a:lnTo>
                <a:lnTo>
                  <a:pt x="107156" y="35719"/>
                </a:lnTo>
                <a:lnTo>
                  <a:pt x="89296" y="26789"/>
                </a:lnTo>
                <a:lnTo>
                  <a:pt x="62507" y="17859"/>
                </a:lnTo>
                <a:lnTo>
                  <a:pt x="2678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973836" y="1187648"/>
            <a:ext cx="2589610" cy="794743"/>
          </a:xfrm>
          <a:custGeom>
            <a:avLst/>
            <a:gdLst/>
            <a:ahLst/>
            <a:cxnLst/>
            <a:rect l="0" t="0" r="0" b="0"/>
            <a:pathLst>
              <a:path w="2589610" h="794743">
                <a:moveTo>
                  <a:pt x="2027039" y="241102"/>
                </a:moveTo>
                <a:lnTo>
                  <a:pt x="1982391" y="223242"/>
                </a:lnTo>
                <a:lnTo>
                  <a:pt x="1937742" y="214313"/>
                </a:lnTo>
                <a:lnTo>
                  <a:pt x="1893094" y="196454"/>
                </a:lnTo>
                <a:lnTo>
                  <a:pt x="1839516" y="178594"/>
                </a:lnTo>
                <a:lnTo>
                  <a:pt x="1785937" y="160735"/>
                </a:lnTo>
                <a:lnTo>
                  <a:pt x="1732359" y="151805"/>
                </a:lnTo>
                <a:lnTo>
                  <a:pt x="1660922" y="133946"/>
                </a:lnTo>
                <a:lnTo>
                  <a:pt x="1589484" y="125016"/>
                </a:lnTo>
                <a:lnTo>
                  <a:pt x="1509117" y="116086"/>
                </a:lnTo>
                <a:lnTo>
                  <a:pt x="1428750" y="107157"/>
                </a:lnTo>
                <a:lnTo>
                  <a:pt x="1348383" y="107157"/>
                </a:lnTo>
                <a:lnTo>
                  <a:pt x="1259086" y="107157"/>
                </a:lnTo>
                <a:lnTo>
                  <a:pt x="1169789" y="116086"/>
                </a:lnTo>
                <a:lnTo>
                  <a:pt x="1080492" y="116086"/>
                </a:lnTo>
                <a:lnTo>
                  <a:pt x="991195" y="125016"/>
                </a:lnTo>
                <a:lnTo>
                  <a:pt x="901898" y="133946"/>
                </a:lnTo>
                <a:lnTo>
                  <a:pt x="812602" y="151805"/>
                </a:lnTo>
                <a:lnTo>
                  <a:pt x="723305" y="160735"/>
                </a:lnTo>
                <a:lnTo>
                  <a:pt x="634008" y="178594"/>
                </a:lnTo>
                <a:lnTo>
                  <a:pt x="553641" y="196454"/>
                </a:lnTo>
                <a:lnTo>
                  <a:pt x="482203" y="214313"/>
                </a:lnTo>
                <a:lnTo>
                  <a:pt x="401836" y="232172"/>
                </a:lnTo>
                <a:lnTo>
                  <a:pt x="339328" y="258961"/>
                </a:lnTo>
                <a:lnTo>
                  <a:pt x="276820" y="294680"/>
                </a:lnTo>
                <a:lnTo>
                  <a:pt x="223242" y="330399"/>
                </a:lnTo>
                <a:lnTo>
                  <a:pt x="160734" y="366117"/>
                </a:lnTo>
                <a:lnTo>
                  <a:pt x="107156" y="401836"/>
                </a:lnTo>
                <a:lnTo>
                  <a:pt x="71437" y="437555"/>
                </a:lnTo>
                <a:lnTo>
                  <a:pt x="35719" y="473274"/>
                </a:lnTo>
                <a:lnTo>
                  <a:pt x="8930" y="517922"/>
                </a:lnTo>
                <a:lnTo>
                  <a:pt x="0" y="553641"/>
                </a:lnTo>
                <a:lnTo>
                  <a:pt x="0" y="589360"/>
                </a:lnTo>
                <a:lnTo>
                  <a:pt x="17859" y="616149"/>
                </a:lnTo>
                <a:lnTo>
                  <a:pt x="44648" y="642938"/>
                </a:lnTo>
                <a:lnTo>
                  <a:pt x="80367" y="669727"/>
                </a:lnTo>
                <a:lnTo>
                  <a:pt x="133945" y="687586"/>
                </a:lnTo>
                <a:lnTo>
                  <a:pt x="205383" y="705446"/>
                </a:lnTo>
                <a:lnTo>
                  <a:pt x="285750" y="714375"/>
                </a:lnTo>
                <a:lnTo>
                  <a:pt x="375047" y="723305"/>
                </a:lnTo>
                <a:lnTo>
                  <a:pt x="464344" y="741164"/>
                </a:lnTo>
                <a:lnTo>
                  <a:pt x="571500" y="750094"/>
                </a:lnTo>
                <a:lnTo>
                  <a:pt x="678656" y="759024"/>
                </a:lnTo>
                <a:lnTo>
                  <a:pt x="785812" y="767953"/>
                </a:lnTo>
                <a:lnTo>
                  <a:pt x="901898" y="776883"/>
                </a:lnTo>
                <a:lnTo>
                  <a:pt x="1026914" y="785813"/>
                </a:lnTo>
                <a:lnTo>
                  <a:pt x="1143000" y="785813"/>
                </a:lnTo>
                <a:lnTo>
                  <a:pt x="1276945" y="794742"/>
                </a:lnTo>
                <a:lnTo>
                  <a:pt x="1410891" y="785813"/>
                </a:lnTo>
                <a:lnTo>
                  <a:pt x="1544836" y="776883"/>
                </a:lnTo>
                <a:lnTo>
                  <a:pt x="1678781" y="767953"/>
                </a:lnTo>
                <a:lnTo>
                  <a:pt x="1812727" y="741164"/>
                </a:lnTo>
                <a:lnTo>
                  <a:pt x="1937742" y="723305"/>
                </a:lnTo>
                <a:lnTo>
                  <a:pt x="2062758" y="696516"/>
                </a:lnTo>
                <a:lnTo>
                  <a:pt x="2178844" y="660797"/>
                </a:lnTo>
                <a:lnTo>
                  <a:pt x="2286000" y="634008"/>
                </a:lnTo>
                <a:lnTo>
                  <a:pt x="2375297" y="598289"/>
                </a:lnTo>
                <a:lnTo>
                  <a:pt x="2455664" y="562571"/>
                </a:lnTo>
                <a:lnTo>
                  <a:pt x="2518172" y="535781"/>
                </a:lnTo>
                <a:lnTo>
                  <a:pt x="2562820" y="500063"/>
                </a:lnTo>
                <a:lnTo>
                  <a:pt x="2589609" y="464344"/>
                </a:lnTo>
                <a:lnTo>
                  <a:pt x="2589609" y="428625"/>
                </a:lnTo>
                <a:lnTo>
                  <a:pt x="2580680" y="392906"/>
                </a:lnTo>
                <a:lnTo>
                  <a:pt x="2527102" y="348258"/>
                </a:lnTo>
                <a:lnTo>
                  <a:pt x="2455664" y="303610"/>
                </a:lnTo>
                <a:lnTo>
                  <a:pt x="2348508" y="258961"/>
                </a:lnTo>
                <a:lnTo>
                  <a:pt x="2214562" y="205383"/>
                </a:lnTo>
                <a:lnTo>
                  <a:pt x="2035969" y="151805"/>
                </a:lnTo>
                <a:lnTo>
                  <a:pt x="1830586" y="98227"/>
                </a:lnTo>
                <a:lnTo>
                  <a:pt x="1589484" y="62508"/>
                </a:lnTo>
                <a:lnTo>
                  <a:pt x="1330523" y="26789"/>
                </a:lnTo>
                <a:lnTo>
                  <a:pt x="1044773" y="8930"/>
                </a:lnTo>
                <a:lnTo>
                  <a:pt x="750094" y="0"/>
                </a:lnTo>
                <a:lnTo>
                  <a:pt x="7500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03609" y="2232422"/>
            <a:ext cx="598291" cy="357188"/>
          </a:xfrm>
          <a:custGeom>
            <a:avLst/>
            <a:gdLst/>
            <a:ahLst/>
            <a:cxnLst/>
            <a:rect l="0" t="0" r="0" b="0"/>
            <a:pathLst>
              <a:path w="598291" h="357188">
                <a:moveTo>
                  <a:pt x="26790" y="339328"/>
                </a:moveTo>
                <a:lnTo>
                  <a:pt x="26790" y="348258"/>
                </a:lnTo>
                <a:lnTo>
                  <a:pt x="26790" y="348258"/>
                </a:lnTo>
                <a:lnTo>
                  <a:pt x="26790" y="348258"/>
                </a:lnTo>
                <a:lnTo>
                  <a:pt x="17860" y="348258"/>
                </a:lnTo>
                <a:lnTo>
                  <a:pt x="17860" y="348258"/>
                </a:lnTo>
                <a:lnTo>
                  <a:pt x="17860" y="348258"/>
                </a:lnTo>
                <a:lnTo>
                  <a:pt x="8930" y="348258"/>
                </a:lnTo>
                <a:lnTo>
                  <a:pt x="8930" y="348258"/>
                </a:lnTo>
                <a:lnTo>
                  <a:pt x="0" y="348258"/>
                </a:lnTo>
                <a:lnTo>
                  <a:pt x="0" y="357187"/>
                </a:lnTo>
                <a:lnTo>
                  <a:pt x="0" y="357187"/>
                </a:lnTo>
                <a:lnTo>
                  <a:pt x="0" y="357187"/>
                </a:lnTo>
                <a:lnTo>
                  <a:pt x="0" y="357187"/>
                </a:lnTo>
                <a:lnTo>
                  <a:pt x="0" y="348258"/>
                </a:lnTo>
                <a:lnTo>
                  <a:pt x="17860" y="339328"/>
                </a:lnTo>
                <a:lnTo>
                  <a:pt x="53579" y="312539"/>
                </a:lnTo>
                <a:lnTo>
                  <a:pt x="107157" y="267891"/>
                </a:lnTo>
                <a:lnTo>
                  <a:pt x="169665" y="214312"/>
                </a:lnTo>
                <a:lnTo>
                  <a:pt x="241102" y="169664"/>
                </a:lnTo>
                <a:lnTo>
                  <a:pt x="330399" y="116086"/>
                </a:lnTo>
                <a:lnTo>
                  <a:pt x="419696" y="71437"/>
                </a:lnTo>
                <a:lnTo>
                  <a:pt x="508993" y="35718"/>
                </a:lnTo>
                <a:lnTo>
                  <a:pt x="598290" y="0"/>
                </a:lnTo>
                <a:lnTo>
                  <a:pt x="5982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973336" y="2098476"/>
            <a:ext cx="116087" cy="142876"/>
          </a:xfrm>
          <a:custGeom>
            <a:avLst/>
            <a:gdLst/>
            <a:ahLst/>
            <a:cxnLst/>
            <a:rect l="0" t="0" r="0" b="0"/>
            <a:pathLst>
              <a:path w="116087" h="142876">
                <a:moveTo>
                  <a:pt x="71438" y="17860"/>
                </a:moveTo>
                <a:lnTo>
                  <a:pt x="62508" y="17860"/>
                </a:lnTo>
                <a:lnTo>
                  <a:pt x="62508" y="8930"/>
                </a:lnTo>
                <a:lnTo>
                  <a:pt x="62508" y="8930"/>
                </a:lnTo>
                <a:lnTo>
                  <a:pt x="53578" y="0"/>
                </a:lnTo>
                <a:lnTo>
                  <a:pt x="62508" y="0"/>
                </a:lnTo>
                <a:lnTo>
                  <a:pt x="62508" y="8930"/>
                </a:lnTo>
                <a:lnTo>
                  <a:pt x="71438" y="17860"/>
                </a:lnTo>
                <a:lnTo>
                  <a:pt x="89297" y="26789"/>
                </a:lnTo>
                <a:lnTo>
                  <a:pt x="98227" y="44649"/>
                </a:lnTo>
                <a:lnTo>
                  <a:pt x="107156" y="62508"/>
                </a:lnTo>
                <a:lnTo>
                  <a:pt x="116086" y="80368"/>
                </a:lnTo>
                <a:lnTo>
                  <a:pt x="116086" y="107157"/>
                </a:lnTo>
                <a:lnTo>
                  <a:pt x="107156" y="125016"/>
                </a:lnTo>
                <a:lnTo>
                  <a:pt x="107156" y="133946"/>
                </a:lnTo>
                <a:lnTo>
                  <a:pt x="89297" y="142875"/>
                </a:lnTo>
                <a:lnTo>
                  <a:pt x="80367" y="142875"/>
                </a:lnTo>
                <a:lnTo>
                  <a:pt x="62508" y="133946"/>
                </a:lnTo>
                <a:lnTo>
                  <a:pt x="44648" y="125016"/>
                </a:lnTo>
                <a:lnTo>
                  <a:pt x="26789" y="107157"/>
                </a:lnTo>
                <a:lnTo>
                  <a:pt x="8930" y="8036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982266" y="1946672"/>
            <a:ext cx="8930" cy="26790"/>
          </a:xfrm>
          <a:custGeom>
            <a:avLst/>
            <a:gdLst/>
            <a:ahLst/>
            <a:cxnLst/>
            <a:rect l="0" t="0" r="0" b="0"/>
            <a:pathLst>
              <a:path w="8930" h="26790">
                <a:moveTo>
                  <a:pt x="0" y="26789"/>
                </a:moveTo>
                <a:lnTo>
                  <a:pt x="0" y="17859"/>
                </a:lnTo>
                <a:lnTo>
                  <a:pt x="0" y="17859"/>
                </a:lnTo>
                <a:lnTo>
                  <a:pt x="8929" y="8929"/>
                </a:lnTo>
                <a:lnTo>
                  <a:pt x="8929" y="0"/>
                </a:lnTo>
                <a:lnTo>
                  <a:pt x="8929" y="0"/>
                </a:lnTo>
                <a:lnTo>
                  <a:pt x="8929" y="8929"/>
                </a:lnTo>
                <a:lnTo>
                  <a:pt x="8929" y="8929"/>
                </a:lnTo>
                <a:lnTo>
                  <a:pt x="892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098352" y="1768078"/>
            <a:ext cx="491133" cy="348259"/>
          </a:xfrm>
          <a:custGeom>
            <a:avLst/>
            <a:gdLst/>
            <a:ahLst/>
            <a:cxnLst/>
            <a:rect l="0" t="0" r="0" b="0"/>
            <a:pathLst>
              <a:path w="491133" h="348259">
                <a:moveTo>
                  <a:pt x="8929" y="294680"/>
                </a:moveTo>
                <a:lnTo>
                  <a:pt x="8929" y="294680"/>
                </a:lnTo>
                <a:lnTo>
                  <a:pt x="8929" y="285750"/>
                </a:lnTo>
                <a:lnTo>
                  <a:pt x="0" y="285750"/>
                </a:lnTo>
                <a:lnTo>
                  <a:pt x="0" y="276820"/>
                </a:lnTo>
                <a:lnTo>
                  <a:pt x="0" y="276820"/>
                </a:lnTo>
                <a:lnTo>
                  <a:pt x="0" y="285750"/>
                </a:lnTo>
                <a:lnTo>
                  <a:pt x="0" y="285750"/>
                </a:lnTo>
                <a:lnTo>
                  <a:pt x="8929" y="294680"/>
                </a:lnTo>
                <a:lnTo>
                  <a:pt x="17859" y="312539"/>
                </a:lnTo>
                <a:lnTo>
                  <a:pt x="26789" y="321469"/>
                </a:lnTo>
                <a:lnTo>
                  <a:pt x="35718" y="339328"/>
                </a:lnTo>
                <a:lnTo>
                  <a:pt x="53578" y="348258"/>
                </a:lnTo>
                <a:lnTo>
                  <a:pt x="62507" y="348258"/>
                </a:lnTo>
                <a:lnTo>
                  <a:pt x="62507" y="348258"/>
                </a:lnTo>
                <a:lnTo>
                  <a:pt x="71437" y="339328"/>
                </a:lnTo>
                <a:lnTo>
                  <a:pt x="71437" y="321469"/>
                </a:lnTo>
                <a:lnTo>
                  <a:pt x="80367" y="303609"/>
                </a:lnTo>
                <a:lnTo>
                  <a:pt x="80367" y="276820"/>
                </a:lnTo>
                <a:lnTo>
                  <a:pt x="80367" y="250031"/>
                </a:lnTo>
                <a:lnTo>
                  <a:pt x="80367" y="232172"/>
                </a:lnTo>
                <a:lnTo>
                  <a:pt x="80367" y="223242"/>
                </a:lnTo>
                <a:lnTo>
                  <a:pt x="80367" y="223242"/>
                </a:lnTo>
                <a:lnTo>
                  <a:pt x="80367" y="223242"/>
                </a:lnTo>
                <a:lnTo>
                  <a:pt x="89297" y="241101"/>
                </a:lnTo>
                <a:lnTo>
                  <a:pt x="89297" y="258961"/>
                </a:lnTo>
                <a:lnTo>
                  <a:pt x="98226" y="276820"/>
                </a:lnTo>
                <a:lnTo>
                  <a:pt x="107156" y="294680"/>
                </a:lnTo>
                <a:lnTo>
                  <a:pt x="116086" y="312539"/>
                </a:lnTo>
                <a:lnTo>
                  <a:pt x="125015" y="312539"/>
                </a:lnTo>
                <a:lnTo>
                  <a:pt x="133945" y="312539"/>
                </a:lnTo>
                <a:lnTo>
                  <a:pt x="142875" y="303609"/>
                </a:lnTo>
                <a:lnTo>
                  <a:pt x="151804" y="294680"/>
                </a:lnTo>
                <a:lnTo>
                  <a:pt x="160734" y="267891"/>
                </a:lnTo>
                <a:lnTo>
                  <a:pt x="169664" y="250031"/>
                </a:lnTo>
                <a:lnTo>
                  <a:pt x="169664" y="223242"/>
                </a:lnTo>
                <a:lnTo>
                  <a:pt x="169664" y="196453"/>
                </a:lnTo>
                <a:lnTo>
                  <a:pt x="169664" y="178594"/>
                </a:lnTo>
                <a:lnTo>
                  <a:pt x="169664" y="169664"/>
                </a:lnTo>
                <a:lnTo>
                  <a:pt x="178593" y="178594"/>
                </a:lnTo>
                <a:lnTo>
                  <a:pt x="178593" y="187523"/>
                </a:lnTo>
                <a:lnTo>
                  <a:pt x="187523" y="196453"/>
                </a:lnTo>
                <a:lnTo>
                  <a:pt x="196453" y="214312"/>
                </a:lnTo>
                <a:lnTo>
                  <a:pt x="196453" y="232172"/>
                </a:lnTo>
                <a:lnTo>
                  <a:pt x="205382" y="241101"/>
                </a:lnTo>
                <a:lnTo>
                  <a:pt x="214312" y="250031"/>
                </a:lnTo>
                <a:lnTo>
                  <a:pt x="223242" y="258961"/>
                </a:lnTo>
                <a:lnTo>
                  <a:pt x="223242" y="258961"/>
                </a:lnTo>
                <a:lnTo>
                  <a:pt x="232171" y="250031"/>
                </a:lnTo>
                <a:lnTo>
                  <a:pt x="241101" y="232172"/>
                </a:lnTo>
                <a:lnTo>
                  <a:pt x="250031" y="214312"/>
                </a:lnTo>
                <a:lnTo>
                  <a:pt x="258961" y="187523"/>
                </a:lnTo>
                <a:lnTo>
                  <a:pt x="258961" y="169664"/>
                </a:lnTo>
                <a:lnTo>
                  <a:pt x="258961" y="160734"/>
                </a:lnTo>
                <a:lnTo>
                  <a:pt x="267890" y="151805"/>
                </a:lnTo>
                <a:lnTo>
                  <a:pt x="267890" y="151805"/>
                </a:lnTo>
                <a:lnTo>
                  <a:pt x="267890" y="160734"/>
                </a:lnTo>
                <a:lnTo>
                  <a:pt x="276820" y="178594"/>
                </a:lnTo>
                <a:lnTo>
                  <a:pt x="276820" y="187523"/>
                </a:lnTo>
                <a:lnTo>
                  <a:pt x="285750" y="205383"/>
                </a:lnTo>
                <a:lnTo>
                  <a:pt x="285750" y="214312"/>
                </a:lnTo>
                <a:lnTo>
                  <a:pt x="294679" y="223242"/>
                </a:lnTo>
                <a:lnTo>
                  <a:pt x="294679" y="223242"/>
                </a:lnTo>
                <a:lnTo>
                  <a:pt x="303609" y="214312"/>
                </a:lnTo>
                <a:lnTo>
                  <a:pt x="303609" y="205383"/>
                </a:lnTo>
                <a:lnTo>
                  <a:pt x="312539" y="178594"/>
                </a:lnTo>
                <a:lnTo>
                  <a:pt x="321468" y="151805"/>
                </a:lnTo>
                <a:lnTo>
                  <a:pt x="321468" y="133945"/>
                </a:lnTo>
                <a:lnTo>
                  <a:pt x="330398" y="107156"/>
                </a:lnTo>
                <a:lnTo>
                  <a:pt x="339328" y="98226"/>
                </a:lnTo>
                <a:lnTo>
                  <a:pt x="339328" y="98226"/>
                </a:lnTo>
                <a:lnTo>
                  <a:pt x="348257" y="107156"/>
                </a:lnTo>
                <a:lnTo>
                  <a:pt x="357187" y="116086"/>
                </a:lnTo>
                <a:lnTo>
                  <a:pt x="366117" y="133945"/>
                </a:lnTo>
                <a:lnTo>
                  <a:pt x="366117" y="151805"/>
                </a:lnTo>
                <a:lnTo>
                  <a:pt x="375046" y="160734"/>
                </a:lnTo>
                <a:lnTo>
                  <a:pt x="383976" y="169664"/>
                </a:lnTo>
                <a:lnTo>
                  <a:pt x="392906" y="178594"/>
                </a:lnTo>
                <a:lnTo>
                  <a:pt x="392906" y="169664"/>
                </a:lnTo>
                <a:lnTo>
                  <a:pt x="401836" y="160734"/>
                </a:lnTo>
                <a:lnTo>
                  <a:pt x="410765" y="142875"/>
                </a:lnTo>
                <a:lnTo>
                  <a:pt x="419695" y="116086"/>
                </a:lnTo>
                <a:lnTo>
                  <a:pt x="428625" y="98226"/>
                </a:lnTo>
                <a:lnTo>
                  <a:pt x="437554" y="89297"/>
                </a:lnTo>
                <a:lnTo>
                  <a:pt x="437554" y="80367"/>
                </a:lnTo>
                <a:lnTo>
                  <a:pt x="446484" y="89297"/>
                </a:lnTo>
                <a:lnTo>
                  <a:pt x="455414" y="116086"/>
                </a:lnTo>
                <a:lnTo>
                  <a:pt x="464343" y="142875"/>
                </a:lnTo>
                <a:lnTo>
                  <a:pt x="464343" y="178594"/>
                </a:lnTo>
                <a:lnTo>
                  <a:pt x="473273" y="214312"/>
                </a:lnTo>
                <a:lnTo>
                  <a:pt x="482203" y="250031"/>
                </a:lnTo>
                <a:lnTo>
                  <a:pt x="491132" y="276820"/>
                </a:lnTo>
                <a:lnTo>
                  <a:pt x="491132" y="294680"/>
                </a:lnTo>
                <a:lnTo>
                  <a:pt x="491132" y="312539"/>
                </a:lnTo>
                <a:lnTo>
                  <a:pt x="482203" y="312539"/>
                </a:lnTo>
                <a:lnTo>
                  <a:pt x="473273" y="294680"/>
                </a:lnTo>
                <a:lnTo>
                  <a:pt x="464343" y="267891"/>
                </a:lnTo>
                <a:lnTo>
                  <a:pt x="446484" y="223242"/>
                </a:lnTo>
                <a:lnTo>
                  <a:pt x="446484" y="169664"/>
                </a:lnTo>
                <a:lnTo>
                  <a:pt x="437554" y="116086"/>
                </a:lnTo>
                <a:lnTo>
                  <a:pt x="446484" y="71437"/>
                </a:lnTo>
                <a:lnTo>
                  <a:pt x="455414" y="35719"/>
                </a:lnTo>
                <a:lnTo>
                  <a:pt x="464343" y="8930"/>
                </a:lnTo>
                <a:lnTo>
                  <a:pt x="482203" y="0"/>
                </a:lnTo>
                <a:lnTo>
                  <a:pt x="482203" y="8930"/>
                </a:lnTo>
                <a:lnTo>
                  <a:pt x="482203" y="26789"/>
                </a:lnTo>
                <a:lnTo>
                  <a:pt x="464343" y="53578"/>
                </a:lnTo>
                <a:lnTo>
                  <a:pt x="446484" y="80367"/>
                </a:lnTo>
                <a:lnTo>
                  <a:pt x="437554" y="107156"/>
                </a:lnTo>
                <a:lnTo>
                  <a:pt x="419695" y="133945"/>
                </a:lnTo>
                <a:lnTo>
                  <a:pt x="410765" y="142875"/>
                </a:lnTo>
                <a:lnTo>
                  <a:pt x="419695" y="142875"/>
                </a:lnTo>
                <a:lnTo>
                  <a:pt x="437554" y="116086"/>
                </a:lnTo>
                <a:lnTo>
                  <a:pt x="464343" y="80367"/>
                </a:lnTo>
                <a:lnTo>
                  <a:pt x="464343"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143000" y="1937742"/>
            <a:ext cx="491134" cy="383978"/>
          </a:xfrm>
          <a:custGeom>
            <a:avLst/>
            <a:gdLst/>
            <a:ahLst/>
            <a:cxnLst/>
            <a:rect l="0" t="0" r="0" b="0"/>
            <a:pathLst>
              <a:path w="491134" h="383978">
                <a:moveTo>
                  <a:pt x="0" y="383977"/>
                </a:moveTo>
                <a:lnTo>
                  <a:pt x="0" y="375047"/>
                </a:lnTo>
                <a:lnTo>
                  <a:pt x="26789" y="366117"/>
                </a:lnTo>
                <a:lnTo>
                  <a:pt x="53578" y="339328"/>
                </a:lnTo>
                <a:lnTo>
                  <a:pt x="89297" y="303609"/>
                </a:lnTo>
                <a:lnTo>
                  <a:pt x="142875" y="267891"/>
                </a:lnTo>
                <a:lnTo>
                  <a:pt x="196453" y="223242"/>
                </a:lnTo>
                <a:lnTo>
                  <a:pt x="267891" y="178594"/>
                </a:lnTo>
                <a:lnTo>
                  <a:pt x="330398" y="133945"/>
                </a:lnTo>
                <a:lnTo>
                  <a:pt x="401836" y="89297"/>
                </a:lnTo>
                <a:lnTo>
                  <a:pt x="455414" y="44648"/>
                </a:lnTo>
                <a:lnTo>
                  <a:pt x="491133" y="0"/>
                </a:lnTo>
                <a:lnTo>
                  <a:pt x="49113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57188" y="2402086"/>
            <a:ext cx="526852" cy="437555"/>
          </a:xfrm>
          <a:custGeom>
            <a:avLst/>
            <a:gdLst/>
            <a:ahLst/>
            <a:cxnLst/>
            <a:rect l="0" t="0" r="0" b="0"/>
            <a:pathLst>
              <a:path w="526852" h="437555">
                <a:moveTo>
                  <a:pt x="383976" y="98227"/>
                </a:moveTo>
                <a:lnTo>
                  <a:pt x="383976" y="89297"/>
                </a:lnTo>
                <a:lnTo>
                  <a:pt x="392906" y="89297"/>
                </a:lnTo>
                <a:lnTo>
                  <a:pt x="392906" y="89297"/>
                </a:lnTo>
                <a:lnTo>
                  <a:pt x="401836" y="89297"/>
                </a:lnTo>
                <a:lnTo>
                  <a:pt x="401836" y="89297"/>
                </a:lnTo>
                <a:lnTo>
                  <a:pt x="410765" y="80367"/>
                </a:lnTo>
                <a:lnTo>
                  <a:pt x="410765" y="80367"/>
                </a:lnTo>
                <a:lnTo>
                  <a:pt x="410765" y="80367"/>
                </a:lnTo>
                <a:lnTo>
                  <a:pt x="401836" y="80367"/>
                </a:lnTo>
                <a:lnTo>
                  <a:pt x="401836" y="80367"/>
                </a:lnTo>
                <a:lnTo>
                  <a:pt x="392906" y="80367"/>
                </a:lnTo>
                <a:lnTo>
                  <a:pt x="392906" y="80367"/>
                </a:lnTo>
                <a:lnTo>
                  <a:pt x="383976" y="89297"/>
                </a:lnTo>
                <a:lnTo>
                  <a:pt x="375046" y="89297"/>
                </a:lnTo>
                <a:lnTo>
                  <a:pt x="357187" y="89297"/>
                </a:lnTo>
                <a:lnTo>
                  <a:pt x="348257" y="89297"/>
                </a:lnTo>
                <a:lnTo>
                  <a:pt x="339328" y="80367"/>
                </a:lnTo>
                <a:lnTo>
                  <a:pt x="321468" y="71437"/>
                </a:lnTo>
                <a:lnTo>
                  <a:pt x="303609" y="71437"/>
                </a:lnTo>
                <a:lnTo>
                  <a:pt x="285750" y="62508"/>
                </a:lnTo>
                <a:lnTo>
                  <a:pt x="267890" y="62508"/>
                </a:lnTo>
                <a:lnTo>
                  <a:pt x="250031" y="53578"/>
                </a:lnTo>
                <a:lnTo>
                  <a:pt x="232171" y="44648"/>
                </a:lnTo>
                <a:lnTo>
                  <a:pt x="205382" y="44648"/>
                </a:lnTo>
                <a:lnTo>
                  <a:pt x="187523" y="44648"/>
                </a:lnTo>
                <a:lnTo>
                  <a:pt x="169664" y="44648"/>
                </a:lnTo>
                <a:lnTo>
                  <a:pt x="142875" y="53578"/>
                </a:lnTo>
                <a:lnTo>
                  <a:pt x="125015" y="62508"/>
                </a:lnTo>
                <a:lnTo>
                  <a:pt x="107156" y="80367"/>
                </a:lnTo>
                <a:lnTo>
                  <a:pt x="80367" y="89297"/>
                </a:lnTo>
                <a:lnTo>
                  <a:pt x="62507" y="107156"/>
                </a:lnTo>
                <a:lnTo>
                  <a:pt x="44648" y="125016"/>
                </a:lnTo>
                <a:lnTo>
                  <a:pt x="26789" y="142875"/>
                </a:lnTo>
                <a:lnTo>
                  <a:pt x="17859" y="160734"/>
                </a:lnTo>
                <a:lnTo>
                  <a:pt x="8929" y="196453"/>
                </a:lnTo>
                <a:lnTo>
                  <a:pt x="8929" y="223242"/>
                </a:lnTo>
                <a:lnTo>
                  <a:pt x="0" y="258961"/>
                </a:lnTo>
                <a:lnTo>
                  <a:pt x="8929" y="303609"/>
                </a:lnTo>
                <a:lnTo>
                  <a:pt x="17859" y="339328"/>
                </a:lnTo>
                <a:lnTo>
                  <a:pt x="26789" y="375047"/>
                </a:lnTo>
                <a:lnTo>
                  <a:pt x="44648" y="410765"/>
                </a:lnTo>
                <a:lnTo>
                  <a:pt x="71437" y="428625"/>
                </a:lnTo>
                <a:lnTo>
                  <a:pt x="107156" y="437554"/>
                </a:lnTo>
                <a:lnTo>
                  <a:pt x="142875" y="437554"/>
                </a:lnTo>
                <a:lnTo>
                  <a:pt x="196453" y="419695"/>
                </a:lnTo>
                <a:lnTo>
                  <a:pt x="250031" y="401835"/>
                </a:lnTo>
                <a:lnTo>
                  <a:pt x="303609" y="375047"/>
                </a:lnTo>
                <a:lnTo>
                  <a:pt x="357187" y="339328"/>
                </a:lnTo>
                <a:lnTo>
                  <a:pt x="419695" y="312539"/>
                </a:lnTo>
                <a:lnTo>
                  <a:pt x="464343" y="276820"/>
                </a:lnTo>
                <a:lnTo>
                  <a:pt x="500062" y="241102"/>
                </a:lnTo>
                <a:lnTo>
                  <a:pt x="517921" y="205383"/>
                </a:lnTo>
                <a:lnTo>
                  <a:pt x="526851" y="169664"/>
                </a:lnTo>
                <a:lnTo>
                  <a:pt x="526851" y="125016"/>
                </a:lnTo>
                <a:lnTo>
                  <a:pt x="508992" y="89297"/>
                </a:lnTo>
                <a:lnTo>
                  <a:pt x="482203" y="62508"/>
                </a:lnTo>
                <a:lnTo>
                  <a:pt x="446484" y="35718"/>
                </a:lnTo>
                <a:lnTo>
                  <a:pt x="401836" y="8929"/>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125141" y="2848570"/>
            <a:ext cx="142876" cy="169665"/>
          </a:xfrm>
          <a:custGeom>
            <a:avLst/>
            <a:gdLst/>
            <a:ahLst/>
            <a:cxnLst/>
            <a:rect l="0" t="0" r="0" b="0"/>
            <a:pathLst>
              <a:path w="142876" h="169665">
                <a:moveTo>
                  <a:pt x="98226" y="80367"/>
                </a:moveTo>
                <a:lnTo>
                  <a:pt x="98226" y="71437"/>
                </a:lnTo>
                <a:lnTo>
                  <a:pt x="89297" y="62508"/>
                </a:lnTo>
                <a:lnTo>
                  <a:pt x="89297" y="53578"/>
                </a:lnTo>
                <a:lnTo>
                  <a:pt x="80367" y="44648"/>
                </a:lnTo>
                <a:lnTo>
                  <a:pt x="71437" y="26789"/>
                </a:lnTo>
                <a:lnTo>
                  <a:pt x="62508" y="8930"/>
                </a:lnTo>
                <a:lnTo>
                  <a:pt x="53578" y="0"/>
                </a:lnTo>
                <a:lnTo>
                  <a:pt x="44648" y="0"/>
                </a:lnTo>
                <a:lnTo>
                  <a:pt x="26789" y="8930"/>
                </a:lnTo>
                <a:lnTo>
                  <a:pt x="17859" y="26789"/>
                </a:lnTo>
                <a:lnTo>
                  <a:pt x="8929" y="53578"/>
                </a:lnTo>
                <a:lnTo>
                  <a:pt x="0" y="80367"/>
                </a:lnTo>
                <a:lnTo>
                  <a:pt x="0" y="116086"/>
                </a:lnTo>
                <a:lnTo>
                  <a:pt x="8929" y="142875"/>
                </a:lnTo>
                <a:lnTo>
                  <a:pt x="17859" y="160734"/>
                </a:lnTo>
                <a:lnTo>
                  <a:pt x="44648" y="169664"/>
                </a:lnTo>
                <a:lnTo>
                  <a:pt x="71437" y="169664"/>
                </a:lnTo>
                <a:lnTo>
                  <a:pt x="107156" y="160734"/>
                </a:lnTo>
                <a:lnTo>
                  <a:pt x="142875" y="133945"/>
                </a:lnTo>
                <a:lnTo>
                  <a:pt x="14287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303734" y="2553891"/>
            <a:ext cx="410767" cy="464344"/>
          </a:xfrm>
          <a:custGeom>
            <a:avLst/>
            <a:gdLst/>
            <a:ahLst/>
            <a:cxnLst/>
            <a:rect l="0" t="0" r="0" b="0"/>
            <a:pathLst>
              <a:path w="410767" h="464344">
                <a:moveTo>
                  <a:pt x="8930" y="267890"/>
                </a:moveTo>
                <a:lnTo>
                  <a:pt x="8930" y="267890"/>
                </a:lnTo>
                <a:lnTo>
                  <a:pt x="0" y="276820"/>
                </a:lnTo>
                <a:lnTo>
                  <a:pt x="0" y="294679"/>
                </a:lnTo>
                <a:lnTo>
                  <a:pt x="0" y="312538"/>
                </a:lnTo>
                <a:lnTo>
                  <a:pt x="0" y="339327"/>
                </a:lnTo>
                <a:lnTo>
                  <a:pt x="0" y="375046"/>
                </a:lnTo>
                <a:lnTo>
                  <a:pt x="8930" y="401835"/>
                </a:lnTo>
                <a:lnTo>
                  <a:pt x="17860" y="419695"/>
                </a:lnTo>
                <a:lnTo>
                  <a:pt x="17860" y="428624"/>
                </a:lnTo>
                <a:lnTo>
                  <a:pt x="26789" y="437554"/>
                </a:lnTo>
                <a:lnTo>
                  <a:pt x="35719" y="428624"/>
                </a:lnTo>
                <a:lnTo>
                  <a:pt x="44649" y="410765"/>
                </a:lnTo>
                <a:lnTo>
                  <a:pt x="53579" y="375046"/>
                </a:lnTo>
                <a:lnTo>
                  <a:pt x="53579" y="339327"/>
                </a:lnTo>
                <a:lnTo>
                  <a:pt x="62508" y="312538"/>
                </a:lnTo>
                <a:lnTo>
                  <a:pt x="71438" y="294679"/>
                </a:lnTo>
                <a:lnTo>
                  <a:pt x="71438" y="285749"/>
                </a:lnTo>
                <a:lnTo>
                  <a:pt x="80368" y="303609"/>
                </a:lnTo>
                <a:lnTo>
                  <a:pt x="80368" y="330398"/>
                </a:lnTo>
                <a:lnTo>
                  <a:pt x="80368" y="366116"/>
                </a:lnTo>
                <a:lnTo>
                  <a:pt x="89297" y="401835"/>
                </a:lnTo>
                <a:lnTo>
                  <a:pt x="89297" y="428624"/>
                </a:lnTo>
                <a:lnTo>
                  <a:pt x="107157" y="446484"/>
                </a:lnTo>
                <a:lnTo>
                  <a:pt x="116086" y="464343"/>
                </a:lnTo>
                <a:lnTo>
                  <a:pt x="125016" y="455413"/>
                </a:lnTo>
                <a:lnTo>
                  <a:pt x="142875" y="437554"/>
                </a:lnTo>
                <a:lnTo>
                  <a:pt x="160735" y="410765"/>
                </a:lnTo>
                <a:lnTo>
                  <a:pt x="169664" y="366116"/>
                </a:lnTo>
                <a:lnTo>
                  <a:pt x="187524" y="312538"/>
                </a:lnTo>
                <a:lnTo>
                  <a:pt x="187524" y="258960"/>
                </a:lnTo>
                <a:lnTo>
                  <a:pt x="196454" y="205382"/>
                </a:lnTo>
                <a:lnTo>
                  <a:pt x="196454" y="151804"/>
                </a:lnTo>
                <a:lnTo>
                  <a:pt x="196454" y="116086"/>
                </a:lnTo>
                <a:lnTo>
                  <a:pt x="187524" y="98226"/>
                </a:lnTo>
                <a:lnTo>
                  <a:pt x="178594" y="98226"/>
                </a:lnTo>
                <a:lnTo>
                  <a:pt x="169664" y="125015"/>
                </a:lnTo>
                <a:lnTo>
                  <a:pt x="160735" y="178593"/>
                </a:lnTo>
                <a:lnTo>
                  <a:pt x="151805" y="232172"/>
                </a:lnTo>
                <a:lnTo>
                  <a:pt x="151805" y="294679"/>
                </a:lnTo>
                <a:lnTo>
                  <a:pt x="151805" y="348257"/>
                </a:lnTo>
                <a:lnTo>
                  <a:pt x="160735" y="392905"/>
                </a:lnTo>
                <a:lnTo>
                  <a:pt x="178594" y="419695"/>
                </a:lnTo>
                <a:lnTo>
                  <a:pt x="196454" y="428624"/>
                </a:lnTo>
                <a:lnTo>
                  <a:pt x="223243" y="419695"/>
                </a:lnTo>
                <a:lnTo>
                  <a:pt x="250032" y="401835"/>
                </a:lnTo>
                <a:lnTo>
                  <a:pt x="276821" y="375046"/>
                </a:lnTo>
                <a:lnTo>
                  <a:pt x="303610" y="339327"/>
                </a:lnTo>
                <a:lnTo>
                  <a:pt x="330399" y="294679"/>
                </a:lnTo>
                <a:lnTo>
                  <a:pt x="348258" y="250030"/>
                </a:lnTo>
                <a:lnTo>
                  <a:pt x="348258" y="196453"/>
                </a:lnTo>
                <a:lnTo>
                  <a:pt x="357188" y="142875"/>
                </a:lnTo>
                <a:lnTo>
                  <a:pt x="348258" y="89297"/>
                </a:lnTo>
                <a:lnTo>
                  <a:pt x="339329" y="44648"/>
                </a:lnTo>
                <a:lnTo>
                  <a:pt x="321469" y="17859"/>
                </a:lnTo>
                <a:lnTo>
                  <a:pt x="303610" y="0"/>
                </a:lnTo>
                <a:lnTo>
                  <a:pt x="294680" y="17859"/>
                </a:lnTo>
                <a:lnTo>
                  <a:pt x="285750" y="44648"/>
                </a:lnTo>
                <a:lnTo>
                  <a:pt x="285750" y="89297"/>
                </a:lnTo>
                <a:lnTo>
                  <a:pt x="285750" y="151804"/>
                </a:lnTo>
                <a:lnTo>
                  <a:pt x="303610" y="214312"/>
                </a:lnTo>
                <a:lnTo>
                  <a:pt x="321469" y="267890"/>
                </a:lnTo>
                <a:lnTo>
                  <a:pt x="339329" y="312538"/>
                </a:lnTo>
                <a:lnTo>
                  <a:pt x="366118" y="339327"/>
                </a:lnTo>
                <a:lnTo>
                  <a:pt x="392907" y="357187"/>
                </a:lnTo>
                <a:lnTo>
                  <a:pt x="410766" y="357187"/>
                </a:lnTo>
                <a:lnTo>
                  <a:pt x="410766"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026914" y="2848570"/>
            <a:ext cx="830462" cy="357188"/>
          </a:xfrm>
          <a:custGeom>
            <a:avLst/>
            <a:gdLst/>
            <a:ahLst/>
            <a:cxnLst/>
            <a:rect l="0" t="0" r="0" b="0"/>
            <a:pathLst>
              <a:path w="830462" h="357188">
                <a:moveTo>
                  <a:pt x="8930" y="357187"/>
                </a:moveTo>
                <a:lnTo>
                  <a:pt x="0" y="357187"/>
                </a:lnTo>
                <a:lnTo>
                  <a:pt x="8930" y="357187"/>
                </a:lnTo>
                <a:lnTo>
                  <a:pt x="17860" y="348258"/>
                </a:lnTo>
                <a:lnTo>
                  <a:pt x="53578" y="330398"/>
                </a:lnTo>
                <a:lnTo>
                  <a:pt x="107156" y="294680"/>
                </a:lnTo>
                <a:lnTo>
                  <a:pt x="187524" y="258961"/>
                </a:lnTo>
                <a:lnTo>
                  <a:pt x="294680" y="214312"/>
                </a:lnTo>
                <a:lnTo>
                  <a:pt x="419695" y="160734"/>
                </a:lnTo>
                <a:lnTo>
                  <a:pt x="544711" y="116086"/>
                </a:lnTo>
                <a:lnTo>
                  <a:pt x="660797" y="71437"/>
                </a:lnTo>
                <a:lnTo>
                  <a:pt x="759024" y="44648"/>
                </a:lnTo>
                <a:lnTo>
                  <a:pt x="812602" y="17859"/>
                </a:lnTo>
                <a:lnTo>
                  <a:pt x="830461" y="0"/>
                </a:lnTo>
                <a:lnTo>
                  <a:pt x="8304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57188" y="4161234"/>
            <a:ext cx="2562821" cy="116087"/>
          </a:xfrm>
          <a:custGeom>
            <a:avLst/>
            <a:gdLst/>
            <a:ahLst/>
            <a:cxnLst/>
            <a:rect l="0" t="0" r="0" b="0"/>
            <a:pathLst>
              <a:path w="2562821" h="116087">
                <a:moveTo>
                  <a:pt x="0" y="26789"/>
                </a:moveTo>
                <a:lnTo>
                  <a:pt x="0" y="17859"/>
                </a:lnTo>
                <a:lnTo>
                  <a:pt x="17859" y="17859"/>
                </a:lnTo>
                <a:lnTo>
                  <a:pt x="26789" y="8930"/>
                </a:lnTo>
                <a:lnTo>
                  <a:pt x="44648" y="8930"/>
                </a:lnTo>
                <a:lnTo>
                  <a:pt x="53578" y="8930"/>
                </a:lnTo>
                <a:lnTo>
                  <a:pt x="80367" y="8930"/>
                </a:lnTo>
                <a:lnTo>
                  <a:pt x="107156" y="8930"/>
                </a:lnTo>
                <a:lnTo>
                  <a:pt x="133945" y="0"/>
                </a:lnTo>
                <a:lnTo>
                  <a:pt x="169664" y="0"/>
                </a:lnTo>
                <a:lnTo>
                  <a:pt x="205382" y="0"/>
                </a:lnTo>
                <a:lnTo>
                  <a:pt x="232171" y="0"/>
                </a:lnTo>
                <a:lnTo>
                  <a:pt x="267890" y="8930"/>
                </a:lnTo>
                <a:lnTo>
                  <a:pt x="294679" y="8930"/>
                </a:lnTo>
                <a:lnTo>
                  <a:pt x="330398" y="17859"/>
                </a:lnTo>
                <a:lnTo>
                  <a:pt x="366117" y="35719"/>
                </a:lnTo>
                <a:lnTo>
                  <a:pt x="410765" y="44648"/>
                </a:lnTo>
                <a:lnTo>
                  <a:pt x="464343" y="53578"/>
                </a:lnTo>
                <a:lnTo>
                  <a:pt x="517921" y="71437"/>
                </a:lnTo>
                <a:lnTo>
                  <a:pt x="571500" y="71437"/>
                </a:lnTo>
                <a:lnTo>
                  <a:pt x="634007" y="80367"/>
                </a:lnTo>
                <a:lnTo>
                  <a:pt x="696515" y="80367"/>
                </a:lnTo>
                <a:lnTo>
                  <a:pt x="759023" y="80367"/>
                </a:lnTo>
                <a:lnTo>
                  <a:pt x="812601" y="80367"/>
                </a:lnTo>
                <a:lnTo>
                  <a:pt x="875109" y="89297"/>
                </a:lnTo>
                <a:lnTo>
                  <a:pt x="928687" y="89297"/>
                </a:lnTo>
                <a:lnTo>
                  <a:pt x="991195" y="89297"/>
                </a:lnTo>
                <a:lnTo>
                  <a:pt x="1053703" y="89297"/>
                </a:lnTo>
                <a:lnTo>
                  <a:pt x="1125140" y="98227"/>
                </a:lnTo>
                <a:lnTo>
                  <a:pt x="1196578" y="89297"/>
                </a:lnTo>
                <a:lnTo>
                  <a:pt x="1268015" y="89297"/>
                </a:lnTo>
                <a:lnTo>
                  <a:pt x="1339453" y="89297"/>
                </a:lnTo>
                <a:lnTo>
                  <a:pt x="1419820" y="80367"/>
                </a:lnTo>
                <a:lnTo>
                  <a:pt x="1491257" y="71437"/>
                </a:lnTo>
                <a:lnTo>
                  <a:pt x="1562695" y="71437"/>
                </a:lnTo>
                <a:lnTo>
                  <a:pt x="1625203" y="62508"/>
                </a:lnTo>
                <a:lnTo>
                  <a:pt x="1696640" y="62508"/>
                </a:lnTo>
                <a:lnTo>
                  <a:pt x="1759148" y="62508"/>
                </a:lnTo>
                <a:lnTo>
                  <a:pt x="1812726" y="62508"/>
                </a:lnTo>
                <a:lnTo>
                  <a:pt x="1875234" y="71437"/>
                </a:lnTo>
                <a:lnTo>
                  <a:pt x="1937742" y="71437"/>
                </a:lnTo>
                <a:lnTo>
                  <a:pt x="1991320" y="80367"/>
                </a:lnTo>
                <a:lnTo>
                  <a:pt x="2053828" y="89297"/>
                </a:lnTo>
                <a:lnTo>
                  <a:pt x="2107406" y="98227"/>
                </a:lnTo>
                <a:lnTo>
                  <a:pt x="2169914" y="98227"/>
                </a:lnTo>
                <a:lnTo>
                  <a:pt x="2232421" y="98227"/>
                </a:lnTo>
                <a:lnTo>
                  <a:pt x="2286000" y="98227"/>
                </a:lnTo>
                <a:lnTo>
                  <a:pt x="2339578" y="98227"/>
                </a:lnTo>
                <a:lnTo>
                  <a:pt x="2402085" y="98227"/>
                </a:lnTo>
                <a:lnTo>
                  <a:pt x="2455664" y="107156"/>
                </a:lnTo>
                <a:lnTo>
                  <a:pt x="2509242" y="107156"/>
                </a:lnTo>
                <a:lnTo>
                  <a:pt x="2562820" y="116086"/>
                </a:lnTo>
                <a:lnTo>
                  <a:pt x="256282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MIPS Instruction Format (RISC)</a:t>
            </a:r>
          </a:p>
        </p:txBody>
      </p:sp>
      <p:sp>
        <p:nvSpPr>
          <p:cNvPr id="3" name="Content Placeholder 2"/>
          <p:cNvSpPr>
            <a:spLocks noGrp="1"/>
          </p:cNvSpPr>
          <p:nvPr>
            <p:ph idx="1"/>
          </p:nvPr>
        </p:nvSpPr>
        <p:spPr/>
        <p:txBody>
          <a:bodyPr/>
          <a:lstStyle/>
          <a:p>
            <a:pPr>
              <a:defRPr/>
            </a:pPr>
            <a:endParaRPr lang="en-US"/>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84275"/>
            <a:ext cx="8382000" cy="474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229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5929313" y="955476"/>
            <a:ext cx="1714501" cy="125017"/>
          </a:xfrm>
          <a:custGeom>
            <a:avLst/>
            <a:gdLst/>
            <a:ahLst/>
            <a:cxnLst/>
            <a:rect l="0" t="0" r="0" b="0"/>
            <a:pathLst>
              <a:path w="1714501" h="125017">
                <a:moveTo>
                  <a:pt x="276820" y="98227"/>
                </a:moveTo>
                <a:lnTo>
                  <a:pt x="276820" y="89297"/>
                </a:lnTo>
                <a:lnTo>
                  <a:pt x="276820" y="89297"/>
                </a:lnTo>
                <a:lnTo>
                  <a:pt x="276820" y="80368"/>
                </a:lnTo>
                <a:lnTo>
                  <a:pt x="276820" y="71438"/>
                </a:lnTo>
                <a:lnTo>
                  <a:pt x="276820" y="62508"/>
                </a:lnTo>
                <a:lnTo>
                  <a:pt x="276820" y="53579"/>
                </a:lnTo>
                <a:lnTo>
                  <a:pt x="285750" y="53579"/>
                </a:lnTo>
                <a:lnTo>
                  <a:pt x="294679" y="53579"/>
                </a:lnTo>
                <a:lnTo>
                  <a:pt x="303609" y="53579"/>
                </a:lnTo>
                <a:lnTo>
                  <a:pt x="330398" y="44649"/>
                </a:lnTo>
                <a:lnTo>
                  <a:pt x="357187" y="44649"/>
                </a:lnTo>
                <a:lnTo>
                  <a:pt x="392906" y="44649"/>
                </a:lnTo>
                <a:lnTo>
                  <a:pt x="446484" y="44649"/>
                </a:lnTo>
                <a:lnTo>
                  <a:pt x="500062" y="35719"/>
                </a:lnTo>
                <a:lnTo>
                  <a:pt x="571500" y="35719"/>
                </a:lnTo>
                <a:lnTo>
                  <a:pt x="651867" y="26790"/>
                </a:lnTo>
                <a:lnTo>
                  <a:pt x="732234" y="17860"/>
                </a:lnTo>
                <a:lnTo>
                  <a:pt x="830460" y="17860"/>
                </a:lnTo>
                <a:lnTo>
                  <a:pt x="928687" y="17860"/>
                </a:lnTo>
                <a:lnTo>
                  <a:pt x="1035843" y="17860"/>
                </a:lnTo>
                <a:lnTo>
                  <a:pt x="1143000" y="17860"/>
                </a:lnTo>
                <a:lnTo>
                  <a:pt x="1241226" y="26790"/>
                </a:lnTo>
                <a:lnTo>
                  <a:pt x="1339453" y="26790"/>
                </a:lnTo>
                <a:lnTo>
                  <a:pt x="1428750" y="26790"/>
                </a:lnTo>
                <a:lnTo>
                  <a:pt x="1509117" y="26790"/>
                </a:lnTo>
                <a:lnTo>
                  <a:pt x="1580554" y="26790"/>
                </a:lnTo>
                <a:lnTo>
                  <a:pt x="1634132" y="26790"/>
                </a:lnTo>
                <a:lnTo>
                  <a:pt x="1678781" y="26790"/>
                </a:lnTo>
                <a:lnTo>
                  <a:pt x="1705570" y="17860"/>
                </a:lnTo>
                <a:lnTo>
                  <a:pt x="1714500" y="8930"/>
                </a:lnTo>
                <a:lnTo>
                  <a:pt x="1714500" y="8930"/>
                </a:lnTo>
                <a:lnTo>
                  <a:pt x="1687710" y="8930"/>
                </a:lnTo>
                <a:lnTo>
                  <a:pt x="1643062" y="0"/>
                </a:lnTo>
                <a:lnTo>
                  <a:pt x="1589484" y="8930"/>
                </a:lnTo>
                <a:lnTo>
                  <a:pt x="1509117" y="8930"/>
                </a:lnTo>
                <a:lnTo>
                  <a:pt x="1428750" y="8930"/>
                </a:lnTo>
                <a:lnTo>
                  <a:pt x="1321593" y="17860"/>
                </a:lnTo>
                <a:lnTo>
                  <a:pt x="1205507" y="26790"/>
                </a:lnTo>
                <a:lnTo>
                  <a:pt x="1089421" y="35719"/>
                </a:lnTo>
                <a:lnTo>
                  <a:pt x="955476" y="44649"/>
                </a:lnTo>
                <a:lnTo>
                  <a:pt x="821531" y="53579"/>
                </a:lnTo>
                <a:lnTo>
                  <a:pt x="687585" y="62508"/>
                </a:lnTo>
                <a:lnTo>
                  <a:pt x="544710" y="71438"/>
                </a:lnTo>
                <a:lnTo>
                  <a:pt x="419695" y="71438"/>
                </a:lnTo>
                <a:lnTo>
                  <a:pt x="303609" y="80368"/>
                </a:lnTo>
                <a:lnTo>
                  <a:pt x="205382" y="80368"/>
                </a:lnTo>
                <a:lnTo>
                  <a:pt x="125015" y="89297"/>
                </a:lnTo>
                <a:lnTo>
                  <a:pt x="62507" y="98227"/>
                </a:lnTo>
                <a:lnTo>
                  <a:pt x="17859" y="98227"/>
                </a:lnTo>
                <a:lnTo>
                  <a:pt x="0" y="98227"/>
                </a:lnTo>
                <a:lnTo>
                  <a:pt x="0" y="107157"/>
                </a:lnTo>
                <a:lnTo>
                  <a:pt x="17859" y="98227"/>
                </a:lnTo>
                <a:lnTo>
                  <a:pt x="62507" y="98227"/>
                </a:lnTo>
                <a:lnTo>
                  <a:pt x="133945" y="89297"/>
                </a:lnTo>
                <a:lnTo>
                  <a:pt x="214312" y="80368"/>
                </a:lnTo>
                <a:lnTo>
                  <a:pt x="303609" y="80368"/>
                </a:lnTo>
                <a:lnTo>
                  <a:pt x="410765" y="71438"/>
                </a:lnTo>
                <a:lnTo>
                  <a:pt x="526851" y="71438"/>
                </a:lnTo>
                <a:lnTo>
                  <a:pt x="651867" y="71438"/>
                </a:lnTo>
                <a:lnTo>
                  <a:pt x="776882" y="71438"/>
                </a:lnTo>
                <a:lnTo>
                  <a:pt x="901898" y="80368"/>
                </a:lnTo>
                <a:lnTo>
                  <a:pt x="1017984" y="89297"/>
                </a:lnTo>
                <a:lnTo>
                  <a:pt x="1134070" y="89297"/>
                </a:lnTo>
                <a:lnTo>
                  <a:pt x="1232296" y="107157"/>
                </a:lnTo>
                <a:lnTo>
                  <a:pt x="1321593" y="107157"/>
                </a:lnTo>
                <a:lnTo>
                  <a:pt x="1401960" y="116086"/>
                </a:lnTo>
                <a:lnTo>
                  <a:pt x="1473398" y="116086"/>
                </a:lnTo>
                <a:lnTo>
                  <a:pt x="1526976" y="125016"/>
                </a:lnTo>
                <a:lnTo>
                  <a:pt x="1571625" y="116086"/>
                </a:lnTo>
                <a:lnTo>
                  <a:pt x="1589484" y="116086"/>
                </a:lnTo>
                <a:lnTo>
                  <a:pt x="1607343" y="107157"/>
                </a:lnTo>
                <a:lnTo>
                  <a:pt x="1589484" y="98227"/>
                </a:lnTo>
                <a:lnTo>
                  <a:pt x="1562695" y="89297"/>
                </a:lnTo>
                <a:lnTo>
                  <a:pt x="1518046" y="89297"/>
                </a:lnTo>
                <a:lnTo>
                  <a:pt x="1455539" y="80368"/>
                </a:lnTo>
                <a:lnTo>
                  <a:pt x="1375171" y="71438"/>
                </a:lnTo>
                <a:lnTo>
                  <a:pt x="1285875" y="71438"/>
                </a:lnTo>
                <a:lnTo>
                  <a:pt x="1178718" y="62508"/>
                </a:lnTo>
                <a:lnTo>
                  <a:pt x="1062632" y="62508"/>
                </a:lnTo>
                <a:lnTo>
                  <a:pt x="946546" y="62508"/>
                </a:lnTo>
                <a:lnTo>
                  <a:pt x="821531" y="62508"/>
                </a:lnTo>
                <a:lnTo>
                  <a:pt x="696515" y="62508"/>
                </a:lnTo>
                <a:lnTo>
                  <a:pt x="571500" y="62508"/>
                </a:lnTo>
                <a:lnTo>
                  <a:pt x="455414" y="62508"/>
                </a:lnTo>
                <a:lnTo>
                  <a:pt x="348257" y="62508"/>
                </a:lnTo>
                <a:lnTo>
                  <a:pt x="250031" y="62508"/>
                </a:lnTo>
                <a:lnTo>
                  <a:pt x="169664" y="62508"/>
                </a:lnTo>
                <a:lnTo>
                  <a:pt x="107156" y="71438"/>
                </a:lnTo>
                <a:lnTo>
                  <a:pt x="62507" y="71438"/>
                </a:lnTo>
                <a:lnTo>
                  <a:pt x="53578" y="80368"/>
                </a:lnTo>
                <a:lnTo>
                  <a:pt x="62507" y="80368"/>
                </a:lnTo>
                <a:lnTo>
                  <a:pt x="89296" y="80368"/>
                </a:lnTo>
                <a:lnTo>
                  <a:pt x="142875" y="71438"/>
                </a:lnTo>
                <a:lnTo>
                  <a:pt x="223242" y="71438"/>
                </a:lnTo>
                <a:lnTo>
                  <a:pt x="321468" y="62508"/>
                </a:lnTo>
                <a:lnTo>
                  <a:pt x="437554" y="53579"/>
                </a:lnTo>
                <a:lnTo>
                  <a:pt x="562570" y="44649"/>
                </a:lnTo>
                <a:lnTo>
                  <a:pt x="705445" y="35719"/>
                </a:lnTo>
                <a:lnTo>
                  <a:pt x="848320" y="35719"/>
                </a:lnTo>
                <a:lnTo>
                  <a:pt x="991195" y="35719"/>
                </a:lnTo>
                <a:lnTo>
                  <a:pt x="1134070" y="35719"/>
                </a:lnTo>
                <a:lnTo>
                  <a:pt x="1268015" y="44649"/>
                </a:lnTo>
                <a:lnTo>
                  <a:pt x="1393031" y="53579"/>
                </a:lnTo>
                <a:lnTo>
                  <a:pt x="1491257" y="71438"/>
                </a:lnTo>
                <a:lnTo>
                  <a:pt x="1571625" y="80368"/>
                </a:lnTo>
                <a:lnTo>
                  <a:pt x="1571625"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965031" y="857250"/>
            <a:ext cx="410767" cy="571501"/>
          </a:xfrm>
          <a:custGeom>
            <a:avLst/>
            <a:gdLst/>
            <a:ahLst/>
            <a:cxnLst/>
            <a:rect l="0" t="0" r="0" b="0"/>
            <a:pathLst>
              <a:path w="410767" h="571501">
                <a:moveTo>
                  <a:pt x="392907" y="8930"/>
                </a:moveTo>
                <a:lnTo>
                  <a:pt x="392907" y="8930"/>
                </a:lnTo>
                <a:lnTo>
                  <a:pt x="401836" y="8930"/>
                </a:lnTo>
                <a:lnTo>
                  <a:pt x="401836" y="0"/>
                </a:lnTo>
                <a:lnTo>
                  <a:pt x="410766" y="0"/>
                </a:lnTo>
                <a:lnTo>
                  <a:pt x="410766" y="8930"/>
                </a:lnTo>
                <a:lnTo>
                  <a:pt x="410766" y="8930"/>
                </a:lnTo>
                <a:lnTo>
                  <a:pt x="410766" y="8930"/>
                </a:lnTo>
                <a:lnTo>
                  <a:pt x="410766" y="17859"/>
                </a:lnTo>
                <a:lnTo>
                  <a:pt x="410766" y="35719"/>
                </a:lnTo>
                <a:lnTo>
                  <a:pt x="410766" y="53578"/>
                </a:lnTo>
                <a:lnTo>
                  <a:pt x="401836" y="71437"/>
                </a:lnTo>
                <a:lnTo>
                  <a:pt x="401836" y="98226"/>
                </a:lnTo>
                <a:lnTo>
                  <a:pt x="383977" y="133945"/>
                </a:lnTo>
                <a:lnTo>
                  <a:pt x="375047" y="169664"/>
                </a:lnTo>
                <a:lnTo>
                  <a:pt x="348258" y="196453"/>
                </a:lnTo>
                <a:lnTo>
                  <a:pt x="321469" y="232172"/>
                </a:lnTo>
                <a:lnTo>
                  <a:pt x="285750" y="250031"/>
                </a:lnTo>
                <a:lnTo>
                  <a:pt x="250032" y="267891"/>
                </a:lnTo>
                <a:lnTo>
                  <a:pt x="205383" y="267891"/>
                </a:lnTo>
                <a:lnTo>
                  <a:pt x="151805" y="276820"/>
                </a:lnTo>
                <a:lnTo>
                  <a:pt x="107157" y="276820"/>
                </a:lnTo>
                <a:lnTo>
                  <a:pt x="62508" y="276820"/>
                </a:lnTo>
                <a:lnTo>
                  <a:pt x="26789" y="294680"/>
                </a:lnTo>
                <a:lnTo>
                  <a:pt x="0" y="321469"/>
                </a:lnTo>
                <a:lnTo>
                  <a:pt x="0" y="348258"/>
                </a:lnTo>
                <a:lnTo>
                  <a:pt x="17860" y="392906"/>
                </a:lnTo>
                <a:lnTo>
                  <a:pt x="53578" y="437555"/>
                </a:lnTo>
                <a:lnTo>
                  <a:pt x="98227" y="482203"/>
                </a:lnTo>
                <a:lnTo>
                  <a:pt x="142875" y="517922"/>
                </a:lnTo>
                <a:lnTo>
                  <a:pt x="178594" y="553640"/>
                </a:lnTo>
                <a:lnTo>
                  <a:pt x="196453" y="571500"/>
                </a:lnTo>
                <a:lnTo>
                  <a:pt x="196453"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241852" y="1268016"/>
            <a:ext cx="205383" cy="294680"/>
          </a:xfrm>
          <a:custGeom>
            <a:avLst/>
            <a:gdLst/>
            <a:ahLst/>
            <a:cxnLst/>
            <a:rect l="0" t="0" r="0" b="0"/>
            <a:pathLst>
              <a:path w="205383" h="294680">
                <a:moveTo>
                  <a:pt x="0" y="62507"/>
                </a:moveTo>
                <a:lnTo>
                  <a:pt x="0" y="62507"/>
                </a:lnTo>
                <a:lnTo>
                  <a:pt x="0" y="62507"/>
                </a:lnTo>
                <a:lnTo>
                  <a:pt x="0" y="62507"/>
                </a:lnTo>
                <a:lnTo>
                  <a:pt x="0" y="71437"/>
                </a:lnTo>
                <a:lnTo>
                  <a:pt x="8929" y="89297"/>
                </a:lnTo>
                <a:lnTo>
                  <a:pt x="8929" y="107156"/>
                </a:lnTo>
                <a:lnTo>
                  <a:pt x="8929" y="133945"/>
                </a:lnTo>
                <a:lnTo>
                  <a:pt x="17859" y="169663"/>
                </a:lnTo>
                <a:lnTo>
                  <a:pt x="17859" y="196453"/>
                </a:lnTo>
                <a:lnTo>
                  <a:pt x="17859" y="214312"/>
                </a:lnTo>
                <a:lnTo>
                  <a:pt x="17859" y="232171"/>
                </a:lnTo>
                <a:lnTo>
                  <a:pt x="17859" y="241101"/>
                </a:lnTo>
                <a:lnTo>
                  <a:pt x="17859" y="250031"/>
                </a:lnTo>
                <a:lnTo>
                  <a:pt x="8929" y="241101"/>
                </a:lnTo>
                <a:lnTo>
                  <a:pt x="8929" y="223242"/>
                </a:lnTo>
                <a:lnTo>
                  <a:pt x="8929" y="196453"/>
                </a:lnTo>
                <a:lnTo>
                  <a:pt x="8929" y="160734"/>
                </a:lnTo>
                <a:lnTo>
                  <a:pt x="17859" y="125015"/>
                </a:lnTo>
                <a:lnTo>
                  <a:pt x="26789" y="89297"/>
                </a:lnTo>
                <a:lnTo>
                  <a:pt x="44648" y="53578"/>
                </a:lnTo>
                <a:lnTo>
                  <a:pt x="62507" y="26789"/>
                </a:lnTo>
                <a:lnTo>
                  <a:pt x="89296" y="8929"/>
                </a:lnTo>
                <a:lnTo>
                  <a:pt x="107156" y="0"/>
                </a:lnTo>
                <a:lnTo>
                  <a:pt x="125015" y="0"/>
                </a:lnTo>
                <a:lnTo>
                  <a:pt x="133945" y="8929"/>
                </a:lnTo>
                <a:lnTo>
                  <a:pt x="142875" y="17859"/>
                </a:lnTo>
                <a:lnTo>
                  <a:pt x="142875" y="35718"/>
                </a:lnTo>
                <a:lnTo>
                  <a:pt x="133945" y="62507"/>
                </a:lnTo>
                <a:lnTo>
                  <a:pt x="116086" y="89297"/>
                </a:lnTo>
                <a:lnTo>
                  <a:pt x="107156" y="116086"/>
                </a:lnTo>
                <a:lnTo>
                  <a:pt x="98226" y="142874"/>
                </a:lnTo>
                <a:lnTo>
                  <a:pt x="89296" y="169663"/>
                </a:lnTo>
                <a:lnTo>
                  <a:pt x="98226" y="196453"/>
                </a:lnTo>
                <a:lnTo>
                  <a:pt x="98226" y="223242"/>
                </a:lnTo>
                <a:lnTo>
                  <a:pt x="107156" y="250031"/>
                </a:lnTo>
                <a:lnTo>
                  <a:pt x="125015" y="276820"/>
                </a:lnTo>
                <a:lnTo>
                  <a:pt x="142875" y="285749"/>
                </a:lnTo>
                <a:lnTo>
                  <a:pt x="160734" y="294679"/>
                </a:lnTo>
                <a:lnTo>
                  <a:pt x="178593" y="285749"/>
                </a:lnTo>
                <a:lnTo>
                  <a:pt x="196453" y="276820"/>
                </a:lnTo>
                <a:lnTo>
                  <a:pt x="205382" y="258960"/>
                </a:lnTo>
                <a:lnTo>
                  <a:pt x="205382"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411516" y="1410890"/>
            <a:ext cx="142876" cy="116087"/>
          </a:xfrm>
          <a:custGeom>
            <a:avLst/>
            <a:gdLst/>
            <a:ahLst/>
            <a:cxnLst/>
            <a:rect l="0" t="0" r="0" b="0"/>
            <a:pathLst>
              <a:path w="142876" h="116087">
                <a:moveTo>
                  <a:pt x="0" y="71438"/>
                </a:moveTo>
                <a:lnTo>
                  <a:pt x="0" y="71438"/>
                </a:lnTo>
                <a:lnTo>
                  <a:pt x="8929" y="71438"/>
                </a:lnTo>
                <a:lnTo>
                  <a:pt x="8929" y="71438"/>
                </a:lnTo>
                <a:lnTo>
                  <a:pt x="17859" y="71438"/>
                </a:lnTo>
                <a:lnTo>
                  <a:pt x="26789" y="71438"/>
                </a:lnTo>
                <a:lnTo>
                  <a:pt x="35718" y="71438"/>
                </a:lnTo>
                <a:lnTo>
                  <a:pt x="53578" y="62508"/>
                </a:lnTo>
                <a:lnTo>
                  <a:pt x="71437" y="53579"/>
                </a:lnTo>
                <a:lnTo>
                  <a:pt x="89297" y="35719"/>
                </a:lnTo>
                <a:lnTo>
                  <a:pt x="107156" y="26789"/>
                </a:lnTo>
                <a:lnTo>
                  <a:pt x="116086" y="8930"/>
                </a:lnTo>
                <a:lnTo>
                  <a:pt x="125015" y="0"/>
                </a:lnTo>
                <a:lnTo>
                  <a:pt x="125015" y="0"/>
                </a:lnTo>
                <a:lnTo>
                  <a:pt x="107156" y="0"/>
                </a:lnTo>
                <a:lnTo>
                  <a:pt x="98226" y="17860"/>
                </a:lnTo>
                <a:lnTo>
                  <a:pt x="71437" y="35719"/>
                </a:lnTo>
                <a:lnTo>
                  <a:pt x="53578" y="53579"/>
                </a:lnTo>
                <a:lnTo>
                  <a:pt x="44648" y="80368"/>
                </a:lnTo>
                <a:lnTo>
                  <a:pt x="44648" y="98227"/>
                </a:lnTo>
                <a:lnTo>
                  <a:pt x="62507" y="107157"/>
                </a:lnTo>
                <a:lnTo>
                  <a:pt x="80367" y="116086"/>
                </a:lnTo>
                <a:lnTo>
                  <a:pt x="107156" y="116086"/>
                </a:lnTo>
                <a:lnTo>
                  <a:pt x="142875" y="107157"/>
                </a:lnTo>
                <a:lnTo>
                  <a:pt x="142875"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572250" y="1285875"/>
            <a:ext cx="357189" cy="276821"/>
          </a:xfrm>
          <a:custGeom>
            <a:avLst/>
            <a:gdLst/>
            <a:ahLst/>
            <a:cxnLst/>
            <a:rect l="0" t="0" r="0" b="0"/>
            <a:pathLst>
              <a:path w="357189" h="276821">
                <a:moveTo>
                  <a:pt x="89297" y="107156"/>
                </a:moveTo>
                <a:lnTo>
                  <a:pt x="80367" y="116086"/>
                </a:lnTo>
                <a:lnTo>
                  <a:pt x="71438" y="133945"/>
                </a:lnTo>
                <a:lnTo>
                  <a:pt x="53578" y="160734"/>
                </a:lnTo>
                <a:lnTo>
                  <a:pt x="35719" y="187523"/>
                </a:lnTo>
                <a:lnTo>
                  <a:pt x="17859" y="214312"/>
                </a:lnTo>
                <a:lnTo>
                  <a:pt x="8930" y="241101"/>
                </a:lnTo>
                <a:lnTo>
                  <a:pt x="0" y="258961"/>
                </a:lnTo>
                <a:lnTo>
                  <a:pt x="8930" y="267890"/>
                </a:lnTo>
                <a:lnTo>
                  <a:pt x="26789" y="267890"/>
                </a:lnTo>
                <a:lnTo>
                  <a:pt x="44648" y="267890"/>
                </a:lnTo>
                <a:lnTo>
                  <a:pt x="71438" y="250031"/>
                </a:lnTo>
                <a:lnTo>
                  <a:pt x="98227" y="223242"/>
                </a:lnTo>
                <a:lnTo>
                  <a:pt x="116086" y="196453"/>
                </a:lnTo>
                <a:lnTo>
                  <a:pt x="142875" y="160734"/>
                </a:lnTo>
                <a:lnTo>
                  <a:pt x="151805" y="116086"/>
                </a:lnTo>
                <a:lnTo>
                  <a:pt x="151805" y="80367"/>
                </a:lnTo>
                <a:lnTo>
                  <a:pt x="160734" y="44648"/>
                </a:lnTo>
                <a:lnTo>
                  <a:pt x="151805" y="17859"/>
                </a:lnTo>
                <a:lnTo>
                  <a:pt x="151805" y="0"/>
                </a:lnTo>
                <a:lnTo>
                  <a:pt x="133945" y="0"/>
                </a:lnTo>
                <a:lnTo>
                  <a:pt x="125016" y="17859"/>
                </a:lnTo>
                <a:lnTo>
                  <a:pt x="116086" y="35719"/>
                </a:lnTo>
                <a:lnTo>
                  <a:pt x="98227" y="71438"/>
                </a:lnTo>
                <a:lnTo>
                  <a:pt x="89297" y="107156"/>
                </a:lnTo>
                <a:lnTo>
                  <a:pt x="89297" y="142875"/>
                </a:lnTo>
                <a:lnTo>
                  <a:pt x="89297" y="178594"/>
                </a:lnTo>
                <a:lnTo>
                  <a:pt x="89297" y="205383"/>
                </a:lnTo>
                <a:lnTo>
                  <a:pt x="98227" y="232172"/>
                </a:lnTo>
                <a:lnTo>
                  <a:pt x="116086" y="250031"/>
                </a:lnTo>
                <a:lnTo>
                  <a:pt x="133945" y="258961"/>
                </a:lnTo>
                <a:lnTo>
                  <a:pt x="151805" y="258961"/>
                </a:lnTo>
                <a:lnTo>
                  <a:pt x="178594" y="250031"/>
                </a:lnTo>
                <a:lnTo>
                  <a:pt x="187523" y="232172"/>
                </a:lnTo>
                <a:lnTo>
                  <a:pt x="205383" y="205383"/>
                </a:lnTo>
                <a:lnTo>
                  <a:pt x="214313" y="178594"/>
                </a:lnTo>
                <a:lnTo>
                  <a:pt x="214313" y="142875"/>
                </a:lnTo>
                <a:lnTo>
                  <a:pt x="214313" y="125015"/>
                </a:lnTo>
                <a:lnTo>
                  <a:pt x="214313" y="107156"/>
                </a:lnTo>
                <a:lnTo>
                  <a:pt x="214313" y="107156"/>
                </a:lnTo>
                <a:lnTo>
                  <a:pt x="205383" y="116086"/>
                </a:lnTo>
                <a:lnTo>
                  <a:pt x="205383" y="133945"/>
                </a:lnTo>
                <a:lnTo>
                  <a:pt x="196453" y="160734"/>
                </a:lnTo>
                <a:lnTo>
                  <a:pt x="196453" y="187523"/>
                </a:lnTo>
                <a:lnTo>
                  <a:pt x="196453" y="223242"/>
                </a:lnTo>
                <a:lnTo>
                  <a:pt x="205383" y="241101"/>
                </a:lnTo>
                <a:lnTo>
                  <a:pt x="205383" y="267890"/>
                </a:lnTo>
                <a:lnTo>
                  <a:pt x="214313" y="276820"/>
                </a:lnTo>
                <a:lnTo>
                  <a:pt x="232172" y="276820"/>
                </a:lnTo>
                <a:lnTo>
                  <a:pt x="241102" y="267890"/>
                </a:lnTo>
                <a:lnTo>
                  <a:pt x="258961" y="250031"/>
                </a:lnTo>
                <a:lnTo>
                  <a:pt x="276820" y="223242"/>
                </a:lnTo>
                <a:lnTo>
                  <a:pt x="294680" y="187523"/>
                </a:lnTo>
                <a:lnTo>
                  <a:pt x="303609" y="160734"/>
                </a:lnTo>
                <a:lnTo>
                  <a:pt x="312539" y="133945"/>
                </a:lnTo>
                <a:lnTo>
                  <a:pt x="312539" y="116086"/>
                </a:lnTo>
                <a:lnTo>
                  <a:pt x="312539" y="107156"/>
                </a:lnTo>
                <a:lnTo>
                  <a:pt x="312539" y="116086"/>
                </a:lnTo>
                <a:lnTo>
                  <a:pt x="312539" y="133945"/>
                </a:lnTo>
                <a:lnTo>
                  <a:pt x="303609" y="160734"/>
                </a:lnTo>
                <a:lnTo>
                  <a:pt x="303609" y="187523"/>
                </a:lnTo>
                <a:lnTo>
                  <a:pt x="303609" y="214312"/>
                </a:lnTo>
                <a:lnTo>
                  <a:pt x="303609" y="232172"/>
                </a:lnTo>
                <a:lnTo>
                  <a:pt x="303609" y="250031"/>
                </a:lnTo>
                <a:lnTo>
                  <a:pt x="312539" y="250031"/>
                </a:lnTo>
                <a:lnTo>
                  <a:pt x="321469" y="250031"/>
                </a:lnTo>
                <a:lnTo>
                  <a:pt x="339328" y="232172"/>
                </a:lnTo>
                <a:lnTo>
                  <a:pt x="357188" y="214312"/>
                </a:lnTo>
                <a:lnTo>
                  <a:pt x="35718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965156" y="1428750"/>
            <a:ext cx="80368" cy="107157"/>
          </a:xfrm>
          <a:custGeom>
            <a:avLst/>
            <a:gdLst/>
            <a:ahLst/>
            <a:cxnLst/>
            <a:rect l="0" t="0" r="0" b="0"/>
            <a:pathLst>
              <a:path w="80368" h="107157">
                <a:moveTo>
                  <a:pt x="26789" y="26789"/>
                </a:moveTo>
                <a:lnTo>
                  <a:pt x="17860" y="17859"/>
                </a:lnTo>
                <a:lnTo>
                  <a:pt x="17860" y="17859"/>
                </a:lnTo>
                <a:lnTo>
                  <a:pt x="17860" y="8929"/>
                </a:lnTo>
                <a:lnTo>
                  <a:pt x="17860" y="0"/>
                </a:lnTo>
                <a:lnTo>
                  <a:pt x="17860" y="0"/>
                </a:lnTo>
                <a:lnTo>
                  <a:pt x="17860" y="8929"/>
                </a:lnTo>
                <a:lnTo>
                  <a:pt x="8930" y="17859"/>
                </a:lnTo>
                <a:lnTo>
                  <a:pt x="0" y="35719"/>
                </a:lnTo>
                <a:lnTo>
                  <a:pt x="0" y="53578"/>
                </a:lnTo>
                <a:lnTo>
                  <a:pt x="0" y="71437"/>
                </a:lnTo>
                <a:lnTo>
                  <a:pt x="0" y="89297"/>
                </a:lnTo>
                <a:lnTo>
                  <a:pt x="0" y="107156"/>
                </a:lnTo>
                <a:lnTo>
                  <a:pt x="17860" y="107156"/>
                </a:lnTo>
                <a:lnTo>
                  <a:pt x="26789" y="107156"/>
                </a:lnTo>
                <a:lnTo>
                  <a:pt x="44649" y="98226"/>
                </a:lnTo>
                <a:lnTo>
                  <a:pt x="62508" y="80367"/>
                </a:lnTo>
                <a:lnTo>
                  <a:pt x="80367" y="53578"/>
                </a:lnTo>
                <a:lnTo>
                  <a:pt x="8036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027664" y="1205508"/>
            <a:ext cx="339329" cy="348258"/>
          </a:xfrm>
          <a:custGeom>
            <a:avLst/>
            <a:gdLst/>
            <a:ahLst/>
            <a:cxnLst/>
            <a:rect l="0" t="0" r="0" b="0"/>
            <a:pathLst>
              <a:path w="339329" h="348258">
                <a:moveTo>
                  <a:pt x="0" y="267890"/>
                </a:moveTo>
                <a:lnTo>
                  <a:pt x="0" y="276820"/>
                </a:lnTo>
                <a:lnTo>
                  <a:pt x="0" y="276820"/>
                </a:lnTo>
                <a:lnTo>
                  <a:pt x="0" y="285750"/>
                </a:lnTo>
                <a:lnTo>
                  <a:pt x="8930" y="285750"/>
                </a:lnTo>
                <a:lnTo>
                  <a:pt x="26789" y="285750"/>
                </a:lnTo>
                <a:lnTo>
                  <a:pt x="44649" y="276820"/>
                </a:lnTo>
                <a:lnTo>
                  <a:pt x="62508" y="267890"/>
                </a:lnTo>
                <a:lnTo>
                  <a:pt x="89297" y="250031"/>
                </a:lnTo>
                <a:lnTo>
                  <a:pt x="116086" y="232171"/>
                </a:lnTo>
                <a:lnTo>
                  <a:pt x="133945" y="223242"/>
                </a:lnTo>
                <a:lnTo>
                  <a:pt x="142875" y="205382"/>
                </a:lnTo>
                <a:lnTo>
                  <a:pt x="142875" y="196453"/>
                </a:lnTo>
                <a:lnTo>
                  <a:pt x="142875" y="187523"/>
                </a:lnTo>
                <a:lnTo>
                  <a:pt x="125016" y="196453"/>
                </a:lnTo>
                <a:lnTo>
                  <a:pt x="107156" y="205382"/>
                </a:lnTo>
                <a:lnTo>
                  <a:pt x="89297" y="223242"/>
                </a:lnTo>
                <a:lnTo>
                  <a:pt x="62508" y="250031"/>
                </a:lnTo>
                <a:lnTo>
                  <a:pt x="53578" y="276820"/>
                </a:lnTo>
                <a:lnTo>
                  <a:pt x="44649" y="294679"/>
                </a:lnTo>
                <a:lnTo>
                  <a:pt x="44649" y="312539"/>
                </a:lnTo>
                <a:lnTo>
                  <a:pt x="53578" y="321468"/>
                </a:lnTo>
                <a:lnTo>
                  <a:pt x="62508" y="330398"/>
                </a:lnTo>
                <a:lnTo>
                  <a:pt x="80367" y="321468"/>
                </a:lnTo>
                <a:lnTo>
                  <a:pt x="107156" y="312539"/>
                </a:lnTo>
                <a:lnTo>
                  <a:pt x="125016" y="294679"/>
                </a:lnTo>
                <a:lnTo>
                  <a:pt x="151805" y="276820"/>
                </a:lnTo>
                <a:lnTo>
                  <a:pt x="169664" y="250031"/>
                </a:lnTo>
                <a:lnTo>
                  <a:pt x="178594" y="232171"/>
                </a:lnTo>
                <a:lnTo>
                  <a:pt x="187524" y="214312"/>
                </a:lnTo>
                <a:lnTo>
                  <a:pt x="178594" y="214312"/>
                </a:lnTo>
                <a:lnTo>
                  <a:pt x="169664" y="223242"/>
                </a:lnTo>
                <a:lnTo>
                  <a:pt x="160734" y="241101"/>
                </a:lnTo>
                <a:lnTo>
                  <a:pt x="142875" y="267890"/>
                </a:lnTo>
                <a:lnTo>
                  <a:pt x="133945" y="294679"/>
                </a:lnTo>
                <a:lnTo>
                  <a:pt x="125016" y="321468"/>
                </a:lnTo>
                <a:lnTo>
                  <a:pt x="125016" y="339328"/>
                </a:lnTo>
                <a:lnTo>
                  <a:pt x="125016" y="348257"/>
                </a:lnTo>
                <a:lnTo>
                  <a:pt x="133945" y="348257"/>
                </a:lnTo>
                <a:lnTo>
                  <a:pt x="151805" y="339328"/>
                </a:lnTo>
                <a:lnTo>
                  <a:pt x="160734" y="321468"/>
                </a:lnTo>
                <a:lnTo>
                  <a:pt x="187524" y="303609"/>
                </a:lnTo>
                <a:lnTo>
                  <a:pt x="214313" y="267890"/>
                </a:lnTo>
                <a:lnTo>
                  <a:pt x="232172" y="232171"/>
                </a:lnTo>
                <a:lnTo>
                  <a:pt x="258961" y="187523"/>
                </a:lnTo>
                <a:lnTo>
                  <a:pt x="276820" y="133945"/>
                </a:lnTo>
                <a:lnTo>
                  <a:pt x="285750" y="98226"/>
                </a:lnTo>
                <a:lnTo>
                  <a:pt x="285750" y="62508"/>
                </a:lnTo>
                <a:lnTo>
                  <a:pt x="285750" y="35719"/>
                </a:lnTo>
                <a:lnTo>
                  <a:pt x="285750" y="17859"/>
                </a:lnTo>
                <a:lnTo>
                  <a:pt x="276820" y="8929"/>
                </a:lnTo>
                <a:lnTo>
                  <a:pt x="276820" y="0"/>
                </a:lnTo>
                <a:lnTo>
                  <a:pt x="276820" y="0"/>
                </a:lnTo>
                <a:lnTo>
                  <a:pt x="267891" y="8929"/>
                </a:lnTo>
                <a:lnTo>
                  <a:pt x="267891" y="26789"/>
                </a:lnTo>
                <a:lnTo>
                  <a:pt x="258961" y="62508"/>
                </a:lnTo>
                <a:lnTo>
                  <a:pt x="250031" y="107156"/>
                </a:lnTo>
                <a:lnTo>
                  <a:pt x="250031" y="151805"/>
                </a:lnTo>
                <a:lnTo>
                  <a:pt x="250031" y="205382"/>
                </a:lnTo>
                <a:lnTo>
                  <a:pt x="250031" y="258961"/>
                </a:lnTo>
                <a:lnTo>
                  <a:pt x="267891" y="294679"/>
                </a:lnTo>
                <a:lnTo>
                  <a:pt x="294680" y="330398"/>
                </a:lnTo>
                <a:lnTo>
                  <a:pt x="312539" y="339328"/>
                </a:lnTo>
                <a:lnTo>
                  <a:pt x="339328" y="330398"/>
                </a:lnTo>
                <a:lnTo>
                  <a:pt x="33932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750844" y="892969"/>
            <a:ext cx="1" cy="8930"/>
          </a:xfrm>
          <a:custGeom>
            <a:avLst/>
            <a:gdLst/>
            <a:ahLst/>
            <a:cxnLst/>
            <a:rect l="0" t="0" r="0" b="0"/>
            <a:pathLst>
              <a:path w="1" h="8930">
                <a:moveTo>
                  <a:pt x="0" y="8929"/>
                </a:moveTo>
                <a:lnTo>
                  <a:pt x="0" y="8929"/>
                </a:lnTo>
                <a:lnTo>
                  <a:pt x="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670477" y="821531"/>
            <a:ext cx="178594" cy="258962"/>
          </a:xfrm>
          <a:custGeom>
            <a:avLst/>
            <a:gdLst/>
            <a:ahLst/>
            <a:cxnLst/>
            <a:rect l="0" t="0" r="0" b="0"/>
            <a:pathLst>
              <a:path w="178594" h="258962">
                <a:moveTo>
                  <a:pt x="35718" y="8930"/>
                </a:moveTo>
                <a:lnTo>
                  <a:pt x="35718" y="8930"/>
                </a:lnTo>
                <a:lnTo>
                  <a:pt x="35718" y="8930"/>
                </a:lnTo>
                <a:lnTo>
                  <a:pt x="35718" y="0"/>
                </a:lnTo>
                <a:lnTo>
                  <a:pt x="35718" y="0"/>
                </a:lnTo>
                <a:lnTo>
                  <a:pt x="35718" y="0"/>
                </a:lnTo>
                <a:lnTo>
                  <a:pt x="26789" y="8930"/>
                </a:lnTo>
                <a:lnTo>
                  <a:pt x="26789" y="17860"/>
                </a:lnTo>
                <a:lnTo>
                  <a:pt x="17859" y="44649"/>
                </a:lnTo>
                <a:lnTo>
                  <a:pt x="17859" y="71438"/>
                </a:lnTo>
                <a:lnTo>
                  <a:pt x="8929" y="107156"/>
                </a:lnTo>
                <a:lnTo>
                  <a:pt x="0" y="142875"/>
                </a:lnTo>
                <a:lnTo>
                  <a:pt x="0" y="187524"/>
                </a:lnTo>
                <a:lnTo>
                  <a:pt x="0" y="223242"/>
                </a:lnTo>
                <a:lnTo>
                  <a:pt x="8929" y="241102"/>
                </a:lnTo>
                <a:lnTo>
                  <a:pt x="17859" y="258961"/>
                </a:lnTo>
                <a:lnTo>
                  <a:pt x="44648" y="258961"/>
                </a:lnTo>
                <a:lnTo>
                  <a:pt x="80367" y="258961"/>
                </a:lnTo>
                <a:lnTo>
                  <a:pt x="125015" y="250031"/>
                </a:lnTo>
                <a:lnTo>
                  <a:pt x="178593" y="241102"/>
                </a:lnTo>
                <a:lnTo>
                  <a:pt x="178593"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054453" y="1080492"/>
            <a:ext cx="26790" cy="133946"/>
          </a:xfrm>
          <a:custGeom>
            <a:avLst/>
            <a:gdLst/>
            <a:ahLst/>
            <a:cxnLst/>
            <a:rect l="0" t="0" r="0" b="0"/>
            <a:pathLst>
              <a:path w="26790" h="133946">
                <a:moveTo>
                  <a:pt x="0" y="0"/>
                </a:moveTo>
                <a:lnTo>
                  <a:pt x="0" y="0"/>
                </a:lnTo>
                <a:lnTo>
                  <a:pt x="0" y="0"/>
                </a:lnTo>
                <a:lnTo>
                  <a:pt x="0" y="8930"/>
                </a:lnTo>
                <a:lnTo>
                  <a:pt x="0" y="26789"/>
                </a:lnTo>
                <a:lnTo>
                  <a:pt x="0" y="44649"/>
                </a:lnTo>
                <a:lnTo>
                  <a:pt x="0" y="71438"/>
                </a:lnTo>
                <a:lnTo>
                  <a:pt x="0" y="98227"/>
                </a:lnTo>
                <a:lnTo>
                  <a:pt x="8930" y="116086"/>
                </a:lnTo>
                <a:lnTo>
                  <a:pt x="8930" y="125016"/>
                </a:lnTo>
                <a:lnTo>
                  <a:pt x="8930" y="133945"/>
                </a:lnTo>
                <a:lnTo>
                  <a:pt x="17860" y="133945"/>
                </a:lnTo>
                <a:lnTo>
                  <a:pt x="17860" y="125016"/>
                </a:lnTo>
                <a:lnTo>
                  <a:pt x="26789" y="125016"/>
                </a:lnTo>
                <a:lnTo>
                  <a:pt x="26789" y="116086"/>
                </a:lnTo>
                <a:lnTo>
                  <a:pt x="17860" y="107156"/>
                </a:lnTo>
                <a:lnTo>
                  <a:pt x="1786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929438" y="1187648"/>
            <a:ext cx="276821" cy="62509"/>
          </a:xfrm>
          <a:custGeom>
            <a:avLst/>
            <a:gdLst/>
            <a:ahLst/>
            <a:cxnLst/>
            <a:rect l="0" t="0" r="0" b="0"/>
            <a:pathLst>
              <a:path w="276821" h="62509">
                <a:moveTo>
                  <a:pt x="8929" y="62508"/>
                </a:moveTo>
                <a:lnTo>
                  <a:pt x="0" y="62508"/>
                </a:lnTo>
                <a:lnTo>
                  <a:pt x="0" y="53579"/>
                </a:lnTo>
                <a:lnTo>
                  <a:pt x="8929" y="53579"/>
                </a:lnTo>
                <a:lnTo>
                  <a:pt x="26789" y="53579"/>
                </a:lnTo>
                <a:lnTo>
                  <a:pt x="62507" y="44649"/>
                </a:lnTo>
                <a:lnTo>
                  <a:pt x="98226" y="44649"/>
                </a:lnTo>
                <a:lnTo>
                  <a:pt x="151804" y="35719"/>
                </a:lnTo>
                <a:lnTo>
                  <a:pt x="187523" y="26789"/>
                </a:lnTo>
                <a:lnTo>
                  <a:pt x="232171" y="17860"/>
                </a:lnTo>
                <a:lnTo>
                  <a:pt x="258960" y="893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938367" y="1053703"/>
            <a:ext cx="276822" cy="62509"/>
          </a:xfrm>
          <a:custGeom>
            <a:avLst/>
            <a:gdLst/>
            <a:ahLst/>
            <a:cxnLst/>
            <a:rect l="0" t="0" r="0" b="0"/>
            <a:pathLst>
              <a:path w="276822" h="62509">
                <a:moveTo>
                  <a:pt x="0" y="53578"/>
                </a:moveTo>
                <a:lnTo>
                  <a:pt x="8930" y="53578"/>
                </a:lnTo>
                <a:lnTo>
                  <a:pt x="8930" y="62508"/>
                </a:lnTo>
                <a:lnTo>
                  <a:pt x="26789" y="62508"/>
                </a:lnTo>
                <a:lnTo>
                  <a:pt x="53578" y="62508"/>
                </a:lnTo>
                <a:lnTo>
                  <a:pt x="89297" y="53578"/>
                </a:lnTo>
                <a:lnTo>
                  <a:pt x="125016" y="44648"/>
                </a:lnTo>
                <a:lnTo>
                  <a:pt x="160735" y="44648"/>
                </a:lnTo>
                <a:lnTo>
                  <a:pt x="205383" y="35719"/>
                </a:lnTo>
                <a:lnTo>
                  <a:pt x="232172" y="26789"/>
                </a:lnTo>
                <a:lnTo>
                  <a:pt x="258961" y="17859"/>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304484" y="1098351"/>
            <a:ext cx="160736" cy="142877"/>
          </a:xfrm>
          <a:custGeom>
            <a:avLst/>
            <a:gdLst/>
            <a:ahLst/>
            <a:cxnLst/>
            <a:rect l="0" t="0" r="0" b="0"/>
            <a:pathLst>
              <a:path w="160736" h="142877">
                <a:moveTo>
                  <a:pt x="17860" y="8930"/>
                </a:moveTo>
                <a:lnTo>
                  <a:pt x="17860" y="8930"/>
                </a:lnTo>
                <a:lnTo>
                  <a:pt x="17860" y="17860"/>
                </a:lnTo>
                <a:lnTo>
                  <a:pt x="17860" y="26790"/>
                </a:lnTo>
                <a:lnTo>
                  <a:pt x="17860" y="35719"/>
                </a:lnTo>
                <a:lnTo>
                  <a:pt x="8930" y="53579"/>
                </a:lnTo>
                <a:lnTo>
                  <a:pt x="0" y="71438"/>
                </a:lnTo>
                <a:lnTo>
                  <a:pt x="0" y="89297"/>
                </a:lnTo>
                <a:lnTo>
                  <a:pt x="0" y="107157"/>
                </a:lnTo>
                <a:lnTo>
                  <a:pt x="0" y="116086"/>
                </a:lnTo>
                <a:lnTo>
                  <a:pt x="8930" y="125016"/>
                </a:lnTo>
                <a:lnTo>
                  <a:pt x="17860" y="125016"/>
                </a:lnTo>
                <a:lnTo>
                  <a:pt x="35719" y="116086"/>
                </a:lnTo>
                <a:lnTo>
                  <a:pt x="53579" y="107157"/>
                </a:lnTo>
                <a:lnTo>
                  <a:pt x="62508" y="80368"/>
                </a:lnTo>
                <a:lnTo>
                  <a:pt x="80368" y="53579"/>
                </a:lnTo>
                <a:lnTo>
                  <a:pt x="98227" y="26790"/>
                </a:lnTo>
                <a:lnTo>
                  <a:pt x="107157" y="8930"/>
                </a:lnTo>
                <a:lnTo>
                  <a:pt x="116086" y="0"/>
                </a:lnTo>
                <a:lnTo>
                  <a:pt x="125016" y="0"/>
                </a:lnTo>
                <a:lnTo>
                  <a:pt x="125016" y="8930"/>
                </a:lnTo>
                <a:lnTo>
                  <a:pt x="125016" y="35719"/>
                </a:lnTo>
                <a:lnTo>
                  <a:pt x="116086" y="53579"/>
                </a:lnTo>
                <a:lnTo>
                  <a:pt x="116086" y="80368"/>
                </a:lnTo>
                <a:lnTo>
                  <a:pt x="107157" y="107157"/>
                </a:lnTo>
                <a:lnTo>
                  <a:pt x="107157" y="125016"/>
                </a:lnTo>
                <a:lnTo>
                  <a:pt x="116086" y="142876"/>
                </a:lnTo>
                <a:lnTo>
                  <a:pt x="125016" y="142876"/>
                </a:lnTo>
                <a:lnTo>
                  <a:pt x="142875" y="142876"/>
                </a:lnTo>
                <a:lnTo>
                  <a:pt x="160735" y="133946"/>
                </a:lnTo>
                <a:lnTo>
                  <a:pt x="16073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563445" y="1071562"/>
            <a:ext cx="116087" cy="151806"/>
          </a:xfrm>
          <a:custGeom>
            <a:avLst/>
            <a:gdLst/>
            <a:ahLst/>
            <a:cxnLst/>
            <a:rect l="0" t="0" r="0" b="0"/>
            <a:pathLst>
              <a:path w="116087" h="151806">
                <a:moveTo>
                  <a:pt x="35719" y="0"/>
                </a:moveTo>
                <a:lnTo>
                  <a:pt x="26789" y="8930"/>
                </a:lnTo>
                <a:lnTo>
                  <a:pt x="17860" y="8930"/>
                </a:lnTo>
                <a:lnTo>
                  <a:pt x="8930" y="17860"/>
                </a:lnTo>
                <a:lnTo>
                  <a:pt x="0" y="26789"/>
                </a:lnTo>
                <a:lnTo>
                  <a:pt x="0" y="35719"/>
                </a:lnTo>
                <a:lnTo>
                  <a:pt x="0" y="44649"/>
                </a:lnTo>
                <a:lnTo>
                  <a:pt x="8930" y="62508"/>
                </a:lnTo>
                <a:lnTo>
                  <a:pt x="35719" y="80368"/>
                </a:lnTo>
                <a:lnTo>
                  <a:pt x="53578" y="89297"/>
                </a:lnTo>
                <a:lnTo>
                  <a:pt x="80368" y="107157"/>
                </a:lnTo>
                <a:lnTo>
                  <a:pt x="98227" y="116086"/>
                </a:lnTo>
                <a:lnTo>
                  <a:pt x="107157" y="125016"/>
                </a:lnTo>
                <a:lnTo>
                  <a:pt x="116086" y="133946"/>
                </a:lnTo>
                <a:lnTo>
                  <a:pt x="107157" y="133946"/>
                </a:lnTo>
                <a:lnTo>
                  <a:pt x="89297" y="142875"/>
                </a:lnTo>
                <a:lnTo>
                  <a:pt x="62508" y="151805"/>
                </a:lnTo>
                <a:lnTo>
                  <a:pt x="35719" y="151805"/>
                </a:lnTo>
                <a:lnTo>
                  <a:pt x="17860" y="151805"/>
                </a:lnTo>
                <a:lnTo>
                  <a:pt x="8930" y="142875"/>
                </a:lnTo>
                <a:lnTo>
                  <a:pt x="893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679531" y="982266"/>
            <a:ext cx="62509" cy="232172"/>
          </a:xfrm>
          <a:custGeom>
            <a:avLst/>
            <a:gdLst/>
            <a:ahLst/>
            <a:cxnLst/>
            <a:rect l="0" t="0" r="0" b="0"/>
            <a:pathLst>
              <a:path w="62509" h="232172">
                <a:moveTo>
                  <a:pt x="26789" y="0"/>
                </a:moveTo>
                <a:lnTo>
                  <a:pt x="17860" y="8929"/>
                </a:lnTo>
                <a:lnTo>
                  <a:pt x="17860" y="17859"/>
                </a:lnTo>
                <a:lnTo>
                  <a:pt x="8930" y="35718"/>
                </a:lnTo>
                <a:lnTo>
                  <a:pt x="0" y="62507"/>
                </a:lnTo>
                <a:lnTo>
                  <a:pt x="0" y="89296"/>
                </a:lnTo>
                <a:lnTo>
                  <a:pt x="8930" y="116085"/>
                </a:lnTo>
                <a:lnTo>
                  <a:pt x="17860" y="151804"/>
                </a:lnTo>
                <a:lnTo>
                  <a:pt x="26789" y="178593"/>
                </a:lnTo>
                <a:lnTo>
                  <a:pt x="35719" y="196453"/>
                </a:lnTo>
                <a:lnTo>
                  <a:pt x="53578" y="214312"/>
                </a:lnTo>
                <a:lnTo>
                  <a:pt x="62508" y="223242"/>
                </a:lnTo>
                <a:lnTo>
                  <a:pt x="62508" y="232171"/>
                </a:lnTo>
                <a:lnTo>
                  <a:pt x="62508" y="232171"/>
                </a:lnTo>
                <a:lnTo>
                  <a:pt x="53578" y="223242"/>
                </a:lnTo>
                <a:lnTo>
                  <a:pt x="44649" y="214312"/>
                </a:lnTo>
                <a:lnTo>
                  <a:pt x="4464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590234" y="1044773"/>
            <a:ext cx="196455" cy="26790"/>
          </a:xfrm>
          <a:custGeom>
            <a:avLst/>
            <a:gdLst/>
            <a:ahLst/>
            <a:cxnLst/>
            <a:rect l="0" t="0" r="0" b="0"/>
            <a:pathLst>
              <a:path w="196455" h="26790">
                <a:moveTo>
                  <a:pt x="0" y="0"/>
                </a:moveTo>
                <a:lnTo>
                  <a:pt x="0" y="0"/>
                </a:lnTo>
                <a:lnTo>
                  <a:pt x="17860" y="0"/>
                </a:lnTo>
                <a:lnTo>
                  <a:pt x="35719" y="8930"/>
                </a:lnTo>
                <a:lnTo>
                  <a:pt x="62508" y="8930"/>
                </a:lnTo>
                <a:lnTo>
                  <a:pt x="89297" y="17860"/>
                </a:lnTo>
                <a:lnTo>
                  <a:pt x="125016" y="17860"/>
                </a:lnTo>
                <a:lnTo>
                  <a:pt x="151805" y="17860"/>
                </a:lnTo>
                <a:lnTo>
                  <a:pt x="178594" y="26789"/>
                </a:lnTo>
                <a:lnTo>
                  <a:pt x="196454" y="26789"/>
                </a:lnTo>
                <a:lnTo>
                  <a:pt x="19645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795617" y="1107281"/>
            <a:ext cx="62509" cy="98228"/>
          </a:xfrm>
          <a:custGeom>
            <a:avLst/>
            <a:gdLst/>
            <a:ahLst/>
            <a:cxnLst/>
            <a:rect l="0" t="0" r="0" b="0"/>
            <a:pathLst>
              <a:path w="62509" h="98228">
                <a:moveTo>
                  <a:pt x="8930" y="35719"/>
                </a:moveTo>
                <a:lnTo>
                  <a:pt x="0" y="35719"/>
                </a:lnTo>
                <a:lnTo>
                  <a:pt x="0" y="35719"/>
                </a:lnTo>
                <a:lnTo>
                  <a:pt x="0" y="44649"/>
                </a:lnTo>
                <a:lnTo>
                  <a:pt x="0" y="53578"/>
                </a:lnTo>
                <a:lnTo>
                  <a:pt x="8930" y="71438"/>
                </a:lnTo>
                <a:lnTo>
                  <a:pt x="8930" y="80367"/>
                </a:lnTo>
                <a:lnTo>
                  <a:pt x="8930" y="89297"/>
                </a:lnTo>
                <a:lnTo>
                  <a:pt x="17860" y="98227"/>
                </a:lnTo>
                <a:lnTo>
                  <a:pt x="17860" y="98227"/>
                </a:lnTo>
                <a:lnTo>
                  <a:pt x="17860" y="98227"/>
                </a:lnTo>
                <a:lnTo>
                  <a:pt x="17860" y="89297"/>
                </a:lnTo>
                <a:lnTo>
                  <a:pt x="17860" y="80367"/>
                </a:lnTo>
                <a:lnTo>
                  <a:pt x="26789" y="71438"/>
                </a:lnTo>
                <a:lnTo>
                  <a:pt x="26789" y="53578"/>
                </a:lnTo>
                <a:lnTo>
                  <a:pt x="26789" y="44649"/>
                </a:lnTo>
                <a:lnTo>
                  <a:pt x="35719" y="26789"/>
                </a:lnTo>
                <a:lnTo>
                  <a:pt x="44649" y="17860"/>
                </a:lnTo>
                <a:lnTo>
                  <a:pt x="5357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911703" y="982266"/>
            <a:ext cx="455414" cy="258962"/>
          </a:xfrm>
          <a:custGeom>
            <a:avLst/>
            <a:gdLst/>
            <a:ahLst/>
            <a:cxnLst/>
            <a:rect l="0" t="0" r="0" b="0"/>
            <a:pathLst>
              <a:path w="455414" h="258962">
                <a:moveTo>
                  <a:pt x="0" y="160734"/>
                </a:moveTo>
                <a:lnTo>
                  <a:pt x="0" y="169664"/>
                </a:lnTo>
                <a:lnTo>
                  <a:pt x="0" y="178593"/>
                </a:lnTo>
                <a:lnTo>
                  <a:pt x="0" y="196453"/>
                </a:lnTo>
                <a:lnTo>
                  <a:pt x="0" y="205382"/>
                </a:lnTo>
                <a:lnTo>
                  <a:pt x="8930" y="214312"/>
                </a:lnTo>
                <a:lnTo>
                  <a:pt x="17860" y="223242"/>
                </a:lnTo>
                <a:lnTo>
                  <a:pt x="26789" y="223242"/>
                </a:lnTo>
                <a:lnTo>
                  <a:pt x="44649" y="214312"/>
                </a:lnTo>
                <a:lnTo>
                  <a:pt x="53578" y="205382"/>
                </a:lnTo>
                <a:lnTo>
                  <a:pt x="71438" y="196453"/>
                </a:lnTo>
                <a:lnTo>
                  <a:pt x="89297" y="178593"/>
                </a:lnTo>
                <a:lnTo>
                  <a:pt x="107156" y="169664"/>
                </a:lnTo>
                <a:lnTo>
                  <a:pt x="125016" y="151804"/>
                </a:lnTo>
                <a:lnTo>
                  <a:pt x="133945" y="142875"/>
                </a:lnTo>
                <a:lnTo>
                  <a:pt x="133945" y="142875"/>
                </a:lnTo>
                <a:lnTo>
                  <a:pt x="133945" y="151804"/>
                </a:lnTo>
                <a:lnTo>
                  <a:pt x="133945" y="160734"/>
                </a:lnTo>
                <a:lnTo>
                  <a:pt x="133945" y="169664"/>
                </a:lnTo>
                <a:lnTo>
                  <a:pt x="133945" y="178593"/>
                </a:lnTo>
                <a:lnTo>
                  <a:pt x="125016" y="196453"/>
                </a:lnTo>
                <a:lnTo>
                  <a:pt x="133945" y="196453"/>
                </a:lnTo>
                <a:lnTo>
                  <a:pt x="133945" y="205382"/>
                </a:lnTo>
                <a:lnTo>
                  <a:pt x="142875" y="205382"/>
                </a:lnTo>
                <a:lnTo>
                  <a:pt x="160735" y="205382"/>
                </a:lnTo>
                <a:lnTo>
                  <a:pt x="178594" y="196453"/>
                </a:lnTo>
                <a:lnTo>
                  <a:pt x="196453" y="178593"/>
                </a:lnTo>
                <a:lnTo>
                  <a:pt x="223242" y="169664"/>
                </a:lnTo>
                <a:lnTo>
                  <a:pt x="250031" y="151804"/>
                </a:lnTo>
                <a:lnTo>
                  <a:pt x="276820" y="142875"/>
                </a:lnTo>
                <a:lnTo>
                  <a:pt x="294679" y="133945"/>
                </a:lnTo>
                <a:lnTo>
                  <a:pt x="303609" y="133945"/>
                </a:lnTo>
                <a:lnTo>
                  <a:pt x="303609" y="142875"/>
                </a:lnTo>
                <a:lnTo>
                  <a:pt x="294679" y="151804"/>
                </a:lnTo>
                <a:lnTo>
                  <a:pt x="285749" y="160734"/>
                </a:lnTo>
                <a:lnTo>
                  <a:pt x="276820" y="169664"/>
                </a:lnTo>
                <a:lnTo>
                  <a:pt x="267891" y="178593"/>
                </a:lnTo>
                <a:lnTo>
                  <a:pt x="258961" y="178593"/>
                </a:lnTo>
                <a:lnTo>
                  <a:pt x="258961" y="178593"/>
                </a:lnTo>
                <a:lnTo>
                  <a:pt x="258961" y="178593"/>
                </a:lnTo>
                <a:lnTo>
                  <a:pt x="267891" y="169664"/>
                </a:lnTo>
                <a:lnTo>
                  <a:pt x="267891" y="169664"/>
                </a:lnTo>
                <a:lnTo>
                  <a:pt x="276820" y="160734"/>
                </a:lnTo>
                <a:lnTo>
                  <a:pt x="276820" y="151804"/>
                </a:lnTo>
                <a:lnTo>
                  <a:pt x="276820" y="151804"/>
                </a:lnTo>
                <a:lnTo>
                  <a:pt x="276820" y="160734"/>
                </a:lnTo>
                <a:lnTo>
                  <a:pt x="267891" y="169664"/>
                </a:lnTo>
                <a:lnTo>
                  <a:pt x="258961" y="187523"/>
                </a:lnTo>
                <a:lnTo>
                  <a:pt x="250031" y="196453"/>
                </a:lnTo>
                <a:lnTo>
                  <a:pt x="241102" y="214312"/>
                </a:lnTo>
                <a:lnTo>
                  <a:pt x="241102" y="223242"/>
                </a:lnTo>
                <a:lnTo>
                  <a:pt x="250031" y="223242"/>
                </a:lnTo>
                <a:lnTo>
                  <a:pt x="258961" y="223242"/>
                </a:lnTo>
                <a:lnTo>
                  <a:pt x="276820" y="214312"/>
                </a:lnTo>
                <a:lnTo>
                  <a:pt x="294679" y="205382"/>
                </a:lnTo>
                <a:lnTo>
                  <a:pt x="321468" y="187523"/>
                </a:lnTo>
                <a:lnTo>
                  <a:pt x="339327" y="169664"/>
                </a:lnTo>
                <a:lnTo>
                  <a:pt x="357187" y="142875"/>
                </a:lnTo>
                <a:lnTo>
                  <a:pt x="383976" y="107156"/>
                </a:lnTo>
                <a:lnTo>
                  <a:pt x="392906" y="71437"/>
                </a:lnTo>
                <a:lnTo>
                  <a:pt x="401835" y="35718"/>
                </a:lnTo>
                <a:lnTo>
                  <a:pt x="410765" y="17859"/>
                </a:lnTo>
                <a:lnTo>
                  <a:pt x="410765" y="0"/>
                </a:lnTo>
                <a:lnTo>
                  <a:pt x="401835" y="0"/>
                </a:lnTo>
                <a:lnTo>
                  <a:pt x="392906" y="17859"/>
                </a:lnTo>
                <a:lnTo>
                  <a:pt x="375046" y="35718"/>
                </a:lnTo>
                <a:lnTo>
                  <a:pt x="366117" y="71437"/>
                </a:lnTo>
                <a:lnTo>
                  <a:pt x="357187" y="107156"/>
                </a:lnTo>
                <a:lnTo>
                  <a:pt x="348257" y="142875"/>
                </a:lnTo>
                <a:lnTo>
                  <a:pt x="357187" y="178593"/>
                </a:lnTo>
                <a:lnTo>
                  <a:pt x="366117" y="205382"/>
                </a:lnTo>
                <a:lnTo>
                  <a:pt x="383976" y="232171"/>
                </a:lnTo>
                <a:lnTo>
                  <a:pt x="401835" y="250031"/>
                </a:lnTo>
                <a:lnTo>
                  <a:pt x="419695" y="258961"/>
                </a:lnTo>
                <a:lnTo>
                  <a:pt x="437554" y="258961"/>
                </a:lnTo>
                <a:lnTo>
                  <a:pt x="446484" y="258961"/>
                </a:lnTo>
                <a:lnTo>
                  <a:pt x="455413" y="241101"/>
                </a:lnTo>
                <a:lnTo>
                  <a:pt x="446484" y="223242"/>
                </a:lnTo>
                <a:lnTo>
                  <a:pt x="437554" y="196453"/>
                </a:lnTo>
                <a:lnTo>
                  <a:pt x="419695" y="169664"/>
                </a:lnTo>
                <a:lnTo>
                  <a:pt x="392906" y="142875"/>
                </a:lnTo>
                <a:lnTo>
                  <a:pt x="366117" y="116085"/>
                </a:lnTo>
                <a:lnTo>
                  <a:pt x="366117"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8179594" y="1080492"/>
            <a:ext cx="241102" cy="1"/>
          </a:xfrm>
          <a:custGeom>
            <a:avLst/>
            <a:gdLst/>
            <a:ahLst/>
            <a:cxnLst/>
            <a:rect l="0" t="0" r="0" b="0"/>
            <a:pathLst>
              <a:path w="241102" h="1">
                <a:moveTo>
                  <a:pt x="0" y="0"/>
                </a:moveTo>
                <a:lnTo>
                  <a:pt x="8929" y="0"/>
                </a:lnTo>
                <a:lnTo>
                  <a:pt x="35718" y="0"/>
                </a:lnTo>
                <a:lnTo>
                  <a:pt x="62507" y="0"/>
                </a:lnTo>
                <a:lnTo>
                  <a:pt x="107155" y="0"/>
                </a:lnTo>
                <a:lnTo>
                  <a:pt x="142874" y="0"/>
                </a:lnTo>
                <a:lnTo>
                  <a:pt x="178593" y="0"/>
                </a:lnTo>
                <a:lnTo>
                  <a:pt x="205382" y="0"/>
                </a:lnTo>
                <a:lnTo>
                  <a:pt x="223241" y="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411765" y="113407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8411765" y="1143000"/>
            <a:ext cx="116087" cy="62509"/>
          </a:xfrm>
          <a:custGeom>
            <a:avLst/>
            <a:gdLst/>
            <a:ahLst/>
            <a:cxnLst/>
            <a:rect l="0" t="0" r="0" b="0"/>
            <a:pathLst>
              <a:path w="116087" h="62509">
                <a:moveTo>
                  <a:pt x="0" y="0"/>
                </a:moveTo>
                <a:lnTo>
                  <a:pt x="0" y="0"/>
                </a:lnTo>
                <a:lnTo>
                  <a:pt x="0" y="8930"/>
                </a:lnTo>
                <a:lnTo>
                  <a:pt x="8930" y="17859"/>
                </a:lnTo>
                <a:lnTo>
                  <a:pt x="8930" y="26789"/>
                </a:lnTo>
                <a:lnTo>
                  <a:pt x="8930" y="35719"/>
                </a:lnTo>
                <a:lnTo>
                  <a:pt x="17859" y="44648"/>
                </a:lnTo>
                <a:lnTo>
                  <a:pt x="17859" y="44648"/>
                </a:lnTo>
                <a:lnTo>
                  <a:pt x="26789" y="44648"/>
                </a:lnTo>
                <a:lnTo>
                  <a:pt x="26789" y="44648"/>
                </a:lnTo>
                <a:lnTo>
                  <a:pt x="35719" y="35719"/>
                </a:lnTo>
                <a:lnTo>
                  <a:pt x="35719" y="26789"/>
                </a:lnTo>
                <a:lnTo>
                  <a:pt x="44648" y="8930"/>
                </a:lnTo>
                <a:lnTo>
                  <a:pt x="44648" y="0"/>
                </a:lnTo>
                <a:lnTo>
                  <a:pt x="44648" y="0"/>
                </a:lnTo>
                <a:lnTo>
                  <a:pt x="44648" y="0"/>
                </a:lnTo>
                <a:lnTo>
                  <a:pt x="44648" y="8930"/>
                </a:lnTo>
                <a:lnTo>
                  <a:pt x="44648" y="17859"/>
                </a:lnTo>
                <a:lnTo>
                  <a:pt x="35719" y="26789"/>
                </a:lnTo>
                <a:lnTo>
                  <a:pt x="35719" y="35719"/>
                </a:lnTo>
                <a:lnTo>
                  <a:pt x="35719" y="53578"/>
                </a:lnTo>
                <a:lnTo>
                  <a:pt x="35719" y="62508"/>
                </a:lnTo>
                <a:lnTo>
                  <a:pt x="35719" y="62508"/>
                </a:lnTo>
                <a:lnTo>
                  <a:pt x="44648" y="62508"/>
                </a:lnTo>
                <a:lnTo>
                  <a:pt x="44648" y="62508"/>
                </a:lnTo>
                <a:lnTo>
                  <a:pt x="53578" y="53578"/>
                </a:lnTo>
                <a:lnTo>
                  <a:pt x="71437" y="44648"/>
                </a:lnTo>
                <a:lnTo>
                  <a:pt x="80367" y="35719"/>
                </a:lnTo>
                <a:lnTo>
                  <a:pt x="89297" y="26789"/>
                </a:lnTo>
                <a:lnTo>
                  <a:pt x="98226" y="26789"/>
                </a:lnTo>
                <a:lnTo>
                  <a:pt x="107156" y="26789"/>
                </a:lnTo>
                <a:lnTo>
                  <a:pt x="107156" y="35719"/>
                </a:lnTo>
                <a:lnTo>
                  <a:pt x="116086" y="35719"/>
                </a:lnTo>
                <a:lnTo>
                  <a:pt x="116086" y="35719"/>
                </a:lnTo>
                <a:lnTo>
                  <a:pt x="116086" y="35719"/>
                </a:lnTo>
                <a:lnTo>
                  <a:pt x="116086" y="26789"/>
                </a:lnTo>
                <a:lnTo>
                  <a:pt x="11608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911578" y="732234"/>
            <a:ext cx="785814" cy="160736"/>
          </a:xfrm>
          <a:custGeom>
            <a:avLst/>
            <a:gdLst/>
            <a:ahLst/>
            <a:cxnLst/>
            <a:rect l="0" t="0" r="0" b="0"/>
            <a:pathLst>
              <a:path w="785814" h="160736">
                <a:moveTo>
                  <a:pt x="0" y="0"/>
                </a:moveTo>
                <a:lnTo>
                  <a:pt x="0" y="0"/>
                </a:lnTo>
                <a:lnTo>
                  <a:pt x="0" y="0"/>
                </a:lnTo>
                <a:lnTo>
                  <a:pt x="8930" y="0"/>
                </a:lnTo>
                <a:lnTo>
                  <a:pt x="17860" y="8930"/>
                </a:lnTo>
                <a:lnTo>
                  <a:pt x="17860" y="26789"/>
                </a:lnTo>
                <a:lnTo>
                  <a:pt x="17860" y="44649"/>
                </a:lnTo>
                <a:lnTo>
                  <a:pt x="17860" y="71438"/>
                </a:lnTo>
                <a:lnTo>
                  <a:pt x="26789" y="98227"/>
                </a:lnTo>
                <a:lnTo>
                  <a:pt x="26789" y="125016"/>
                </a:lnTo>
                <a:lnTo>
                  <a:pt x="35719" y="142875"/>
                </a:lnTo>
                <a:lnTo>
                  <a:pt x="62508" y="160735"/>
                </a:lnTo>
                <a:lnTo>
                  <a:pt x="89297" y="160735"/>
                </a:lnTo>
                <a:lnTo>
                  <a:pt x="133945" y="151805"/>
                </a:lnTo>
                <a:lnTo>
                  <a:pt x="187524" y="142875"/>
                </a:lnTo>
                <a:lnTo>
                  <a:pt x="250031" y="125016"/>
                </a:lnTo>
                <a:lnTo>
                  <a:pt x="321469" y="107157"/>
                </a:lnTo>
                <a:lnTo>
                  <a:pt x="401836" y="98227"/>
                </a:lnTo>
                <a:lnTo>
                  <a:pt x="482203" y="80367"/>
                </a:lnTo>
                <a:lnTo>
                  <a:pt x="562570" y="71438"/>
                </a:lnTo>
                <a:lnTo>
                  <a:pt x="634008" y="71438"/>
                </a:lnTo>
                <a:lnTo>
                  <a:pt x="696516" y="62508"/>
                </a:lnTo>
                <a:lnTo>
                  <a:pt x="741164" y="62508"/>
                </a:lnTo>
                <a:lnTo>
                  <a:pt x="767953" y="44649"/>
                </a:lnTo>
                <a:lnTo>
                  <a:pt x="776883" y="35719"/>
                </a:lnTo>
                <a:lnTo>
                  <a:pt x="785813" y="26789"/>
                </a:lnTo>
                <a:lnTo>
                  <a:pt x="78581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724180" y="678656"/>
            <a:ext cx="107157" cy="214314"/>
          </a:xfrm>
          <a:custGeom>
            <a:avLst/>
            <a:gdLst/>
            <a:ahLst/>
            <a:cxnLst/>
            <a:rect l="0" t="0" r="0" b="0"/>
            <a:pathLst>
              <a:path w="107157" h="214314">
                <a:moveTo>
                  <a:pt x="89297" y="17860"/>
                </a:moveTo>
                <a:lnTo>
                  <a:pt x="89297" y="8930"/>
                </a:lnTo>
                <a:lnTo>
                  <a:pt x="89297" y="8930"/>
                </a:lnTo>
                <a:lnTo>
                  <a:pt x="89297" y="0"/>
                </a:lnTo>
                <a:lnTo>
                  <a:pt x="89297" y="0"/>
                </a:lnTo>
                <a:lnTo>
                  <a:pt x="80367" y="0"/>
                </a:lnTo>
                <a:lnTo>
                  <a:pt x="71437" y="0"/>
                </a:lnTo>
                <a:lnTo>
                  <a:pt x="62508" y="0"/>
                </a:lnTo>
                <a:lnTo>
                  <a:pt x="53578" y="17860"/>
                </a:lnTo>
                <a:lnTo>
                  <a:pt x="44648" y="26789"/>
                </a:lnTo>
                <a:lnTo>
                  <a:pt x="35718" y="53578"/>
                </a:lnTo>
                <a:lnTo>
                  <a:pt x="35718" y="71438"/>
                </a:lnTo>
                <a:lnTo>
                  <a:pt x="44648" y="89297"/>
                </a:lnTo>
                <a:lnTo>
                  <a:pt x="62508" y="116086"/>
                </a:lnTo>
                <a:lnTo>
                  <a:pt x="80367" y="133945"/>
                </a:lnTo>
                <a:lnTo>
                  <a:pt x="98226" y="151805"/>
                </a:lnTo>
                <a:lnTo>
                  <a:pt x="107156" y="169664"/>
                </a:lnTo>
                <a:lnTo>
                  <a:pt x="107156" y="187524"/>
                </a:lnTo>
                <a:lnTo>
                  <a:pt x="107156" y="196453"/>
                </a:lnTo>
                <a:lnTo>
                  <a:pt x="89297" y="205383"/>
                </a:lnTo>
                <a:lnTo>
                  <a:pt x="62508" y="214313"/>
                </a:lnTo>
                <a:lnTo>
                  <a:pt x="44648" y="214313"/>
                </a:lnTo>
                <a:lnTo>
                  <a:pt x="17859" y="214313"/>
                </a:lnTo>
                <a:lnTo>
                  <a:pt x="8929" y="214313"/>
                </a:lnTo>
                <a:lnTo>
                  <a:pt x="0" y="205383"/>
                </a:lnTo>
                <a:lnTo>
                  <a:pt x="8929" y="196453"/>
                </a:lnTo>
                <a:lnTo>
                  <a:pt x="892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831336" y="616148"/>
            <a:ext cx="383977" cy="375048"/>
          </a:xfrm>
          <a:custGeom>
            <a:avLst/>
            <a:gdLst/>
            <a:ahLst/>
            <a:cxnLst/>
            <a:rect l="0" t="0" r="0" b="0"/>
            <a:pathLst>
              <a:path w="383977" h="375048">
                <a:moveTo>
                  <a:pt x="0" y="241102"/>
                </a:moveTo>
                <a:lnTo>
                  <a:pt x="8930" y="241102"/>
                </a:lnTo>
                <a:lnTo>
                  <a:pt x="8930" y="250032"/>
                </a:lnTo>
                <a:lnTo>
                  <a:pt x="8930" y="250032"/>
                </a:lnTo>
                <a:lnTo>
                  <a:pt x="26789" y="250032"/>
                </a:lnTo>
                <a:lnTo>
                  <a:pt x="44648" y="250032"/>
                </a:lnTo>
                <a:lnTo>
                  <a:pt x="62508" y="250032"/>
                </a:lnTo>
                <a:lnTo>
                  <a:pt x="89297" y="241102"/>
                </a:lnTo>
                <a:lnTo>
                  <a:pt x="116086" y="232172"/>
                </a:lnTo>
                <a:lnTo>
                  <a:pt x="133945" y="214313"/>
                </a:lnTo>
                <a:lnTo>
                  <a:pt x="151805" y="205383"/>
                </a:lnTo>
                <a:lnTo>
                  <a:pt x="160734" y="196453"/>
                </a:lnTo>
                <a:lnTo>
                  <a:pt x="169664" y="178594"/>
                </a:lnTo>
                <a:lnTo>
                  <a:pt x="160734" y="169664"/>
                </a:lnTo>
                <a:lnTo>
                  <a:pt x="151805" y="160735"/>
                </a:lnTo>
                <a:lnTo>
                  <a:pt x="125016" y="169664"/>
                </a:lnTo>
                <a:lnTo>
                  <a:pt x="107156" y="187524"/>
                </a:lnTo>
                <a:lnTo>
                  <a:pt x="89297" y="205383"/>
                </a:lnTo>
                <a:lnTo>
                  <a:pt x="71437" y="241102"/>
                </a:lnTo>
                <a:lnTo>
                  <a:pt x="53578" y="267891"/>
                </a:lnTo>
                <a:lnTo>
                  <a:pt x="53578" y="285750"/>
                </a:lnTo>
                <a:lnTo>
                  <a:pt x="62508" y="303610"/>
                </a:lnTo>
                <a:lnTo>
                  <a:pt x="71437" y="312539"/>
                </a:lnTo>
                <a:lnTo>
                  <a:pt x="98227" y="321469"/>
                </a:lnTo>
                <a:lnTo>
                  <a:pt x="116086" y="321469"/>
                </a:lnTo>
                <a:lnTo>
                  <a:pt x="151805" y="312539"/>
                </a:lnTo>
                <a:lnTo>
                  <a:pt x="178594" y="294680"/>
                </a:lnTo>
                <a:lnTo>
                  <a:pt x="214312" y="285750"/>
                </a:lnTo>
                <a:lnTo>
                  <a:pt x="241102" y="258961"/>
                </a:lnTo>
                <a:lnTo>
                  <a:pt x="276820" y="232172"/>
                </a:lnTo>
                <a:lnTo>
                  <a:pt x="303609" y="187524"/>
                </a:lnTo>
                <a:lnTo>
                  <a:pt x="321469" y="151805"/>
                </a:lnTo>
                <a:lnTo>
                  <a:pt x="348258" y="107157"/>
                </a:lnTo>
                <a:lnTo>
                  <a:pt x="366116" y="62508"/>
                </a:lnTo>
                <a:lnTo>
                  <a:pt x="375046" y="35719"/>
                </a:lnTo>
                <a:lnTo>
                  <a:pt x="383976" y="8930"/>
                </a:lnTo>
                <a:lnTo>
                  <a:pt x="375046" y="0"/>
                </a:lnTo>
                <a:lnTo>
                  <a:pt x="366116" y="0"/>
                </a:lnTo>
                <a:lnTo>
                  <a:pt x="357187" y="8930"/>
                </a:lnTo>
                <a:lnTo>
                  <a:pt x="339328" y="35719"/>
                </a:lnTo>
                <a:lnTo>
                  <a:pt x="312539" y="71438"/>
                </a:lnTo>
                <a:lnTo>
                  <a:pt x="303609" y="125016"/>
                </a:lnTo>
                <a:lnTo>
                  <a:pt x="285750" y="178594"/>
                </a:lnTo>
                <a:lnTo>
                  <a:pt x="276820" y="232172"/>
                </a:lnTo>
                <a:lnTo>
                  <a:pt x="276820" y="276821"/>
                </a:lnTo>
                <a:lnTo>
                  <a:pt x="285750" y="312539"/>
                </a:lnTo>
                <a:lnTo>
                  <a:pt x="285750" y="339328"/>
                </a:lnTo>
                <a:lnTo>
                  <a:pt x="303609" y="357188"/>
                </a:lnTo>
                <a:lnTo>
                  <a:pt x="312539" y="366118"/>
                </a:lnTo>
                <a:lnTo>
                  <a:pt x="330398" y="375047"/>
                </a:lnTo>
                <a:lnTo>
                  <a:pt x="339328" y="366118"/>
                </a:lnTo>
                <a:lnTo>
                  <a:pt x="348258" y="357188"/>
                </a:lnTo>
                <a:lnTo>
                  <a:pt x="348258"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027789" y="696516"/>
            <a:ext cx="348258" cy="8930"/>
          </a:xfrm>
          <a:custGeom>
            <a:avLst/>
            <a:gdLst/>
            <a:ahLst/>
            <a:cxnLst/>
            <a:rect l="0" t="0" r="0" b="0"/>
            <a:pathLst>
              <a:path w="348258" h="8930">
                <a:moveTo>
                  <a:pt x="0" y="0"/>
                </a:moveTo>
                <a:lnTo>
                  <a:pt x="26789" y="0"/>
                </a:lnTo>
                <a:lnTo>
                  <a:pt x="80367" y="8929"/>
                </a:lnTo>
                <a:lnTo>
                  <a:pt x="151805" y="8929"/>
                </a:lnTo>
                <a:lnTo>
                  <a:pt x="223241" y="8929"/>
                </a:lnTo>
                <a:lnTo>
                  <a:pt x="276820" y="8929"/>
                </a:lnTo>
                <a:lnTo>
                  <a:pt x="321468" y="8929"/>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286625" y="348258"/>
            <a:ext cx="607220" cy="428626"/>
          </a:xfrm>
          <a:custGeom>
            <a:avLst/>
            <a:gdLst/>
            <a:ahLst/>
            <a:cxnLst/>
            <a:rect l="0" t="0" r="0" b="0"/>
            <a:pathLst>
              <a:path w="607220" h="428626">
                <a:moveTo>
                  <a:pt x="17859" y="348258"/>
                </a:moveTo>
                <a:lnTo>
                  <a:pt x="8930" y="357187"/>
                </a:lnTo>
                <a:lnTo>
                  <a:pt x="8930" y="366117"/>
                </a:lnTo>
                <a:lnTo>
                  <a:pt x="8930" y="383976"/>
                </a:lnTo>
                <a:lnTo>
                  <a:pt x="0" y="392906"/>
                </a:lnTo>
                <a:lnTo>
                  <a:pt x="0" y="410765"/>
                </a:lnTo>
                <a:lnTo>
                  <a:pt x="8930" y="419695"/>
                </a:lnTo>
                <a:lnTo>
                  <a:pt x="17859" y="428625"/>
                </a:lnTo>
                <a:lnTo>
                  <a:pt x="26789" y="428625"/>
                </a:lnTo>
                <a:lnTo>
                  <a:pt x="44648" y="428625"/>
                </a:lnTo>
                <a:lnTo>
                  <a:pt x="62508" y="419695"/>
                </a:lnTo>
                <a:lnTo>
                  <a:pt x="80367" y="401836"/>
                </a:lnTo>
                <a:lnTo>
                  <a:pt x="116086" y="392906"/>
                </a:lnTo>
                <a:lnTo>
                  <a:pt x="142875" y="366117"/>
                </a:lnTo>
                <a:lnTo>
                  <a:pt x="178594" y="330398"/>
                </a:lnTo>
                <a:lnTo>
                  <a:pt x="214313" y="294680"/>
                </a:lnTo>
                <a:lnTo>
                  <a:pt x="250031" y="250031"/>
                </a:lnTo>
                <a:lnTo>
                  <a:pt x="285750" y="214312"/>
                </a:lnTo>
                <a:lnTo>
                  <a:pt x="321469" y="169664"/>
                </a:lnTo>
                <a:lnTo>
                  <a:pt x="357188" y="133945"/>
                </a:lnTo>
                <a:lnTo>
                  <a:pt x="375047" y="116086"/>
                </a:lnTo>
                <a:lnTo>
                  <a:pt x="392906" y="98226"/>
                </a:lnTo>
                <a:lnTo>
                  <a:pt x="401836" y="89297"/>
                </a:lnTo>
                <a:lnTo>
                  <a:pt x="410766" y="80367"/>
                </a:lnTo>
                <a:lnTo>
                  <a:pt x="410766" y="80367"/>
                </a:lnTo>
                <a:lnTo>
                  <a:pt x="410766" y="80367"/>
                </a:lnTo>
                <a:lnTo>
                  <a:pt x="401836" y="80367"/>
                </a:lnTo>
                <a:lnTo>
                  <a:pt x="401836" y="80367"/>
                </a:lnTo>
                <a:lnTo>
                  <a:pt x="401836" y="80367"/>
                </a:lnTo>
                <a:lnTo>
                  <a:pt x="401836" y="80367"/>
                </a:lnTo>
                <a:lnTo>
                  <a:pt x="410766" y="71437"/>
                </a:lnTo>
                <a:lnTo>
                  <a:pt x="419695" y="71437"/>
                </a:lnTo>
                <a:lnTo>
                  <a:pt x="428625" y="53578"/>
                </a:lnTo>
                <a:lnTo>
                  <a:pt x="455414" y="44648"/>
                </a:lnTo>
                <a:lnTo>
                  <a:pt x="473273" y="35719"/>
                </a:lnTo>
                <a:lnTo>
                  <a:pt x="500063" y="26789"/>
                </a:lnTo>
                <a:lnTo>
                  <a:pt x="535781" y="26789"/>
                </a:lnTo>
                <a:lnTo>
                  <a:pt x="562570" y="17859"/>
                </a:lnTo>
                <a:lnTo>
                  <a:pt x="580430" y="17859"/>
                </a:lnTo>
                <a:lnTo>
                  <a:pt x="607219" y="8929"/>
                </a:lnTo>
                <a:lnTo>
                  <a:pt x="607219" y="8929"/>
                </a:lnTo>
                <a:lnTo>
                  <a:pt x="607219" y="0"/>
                </a:lnTo>
                <a:lnTo>
                  <a:pt x="6072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16149" y="1598414"/>
            <a:ext cx="598290" cy="669727"/>
          </a:xfrm>
          <a:custGeom>
            <a:avLst/>
            <a:gdLst/>
            <a:ahLst/>
            <a:cxnLst/>
            <a:rect l="0" t="0" r="0" b="0"/>
            <a:pathLst>
              <a:path w="598290" h="669727">
                <a:moveTo>
                  <a:pt x="258960" y="142875"/>
                </a:moveTo>
                <a:lnTo>
                  <a:pt x="258960" y="133945"/>
                </a:lnTo>
                <a:lnTo>
                  <a:pt x="258960" y="125015"/>
                </a:lnTo>
                <a:lnTo>
                  <a:pt x="250031" y="116086"/>
                </a:lnTo>
                <a:lnTo>
                  <a:pt x="250031" y="107156"/>
                </a:lnTo>
                <a:lnTo>
                  <a:pt x="241101" y="89297"/>
                </a:lnTo>
                <a:lnTo>
                  <a:pt x="232171" y="80367"/>
                </a:lnTo>
                <a:lnTo>
                  <a:pt x="232171" y="71437"/>
                </a:lnTo>
                <a:lnTo>
                  <a:pt x="214312" y="62508"/>
                </a:lnTo>
                <a:lnTo>
                  <a:pt x="196453" y="62508"/>
                </a:lnTo>
                <a:lnTo>
                  <a:pt x="169664" y="62508"/>
                </a:lnTo>
                <a:lnTo>
                  <a:pt x="142875" y="89297"/>
                </a:lnTo>
                <a:lnTo>
                  <a:pt x="116085" y="116086"/>
                </a:lnTo>
                <a:lnTo>
                  <a:pt x="80367" y="160734"/>
                </a:lnTo>
                <a:lnTo>
                  <a:pt x="53578" y="223242"/>
                </a:lnTo>
                <a:lnTo>
                  <a:pt x="26789" y="294680"/>
                </a:lnTo>
                <a:lnTo>
                  <a:pt x="8929" y="375047"/>
                </a:lnTo>
                <a:lnTo>
                  <a:pt x="0" y="455414"/>
                </a:lnTo>
                <a:lnTo>
                  <a:pt x="0" y="535781"/>
                </a:lnTo>
                <a:lnTo>
                  <a:pt x="17859" y="598289"/>
                </a:lnTo>
                <a:lnTo>
                  <a:pt x="62507" y="651867"/>
                </a:lnTo>
                <a:lnTo>
                  <a:pt x="107156" y="669726"/>
                </a:lnTo>
                <a:lnTo>
                  <a:pt x="178593" y="660797"/>
                </a:lnTo>
                <a:lnTo>
                  <a:pt x="250031" y="634008"/>
                </a:lnTo>
                <a:lnTo>
                  <a:pt x="330398" y="580430"/>
                </a:lnTo>
                <a:lnTo>
                  <a:pt x="410765" y="500062"/>
                </a:lnTo>
                <a:lnTo>
                  <a:pt x="491132" y="410765"/>
                </a:lnTo>
                <a:lnTo>
                  <a:pt x="553640" y="321469"/>
                </a:lnTo>
                <a:lnTo>
                  <a:pt x="589359" y="214312"/>
                </a:lnTo>
                <a:lnTo>
                  <a:pt x="598289" y="125015"/>
                </a:lnTo>
                <a:lnTo>
                  <a:pt x="562570" y="44648"/>
                </a:lnTo>
                <a:lnTo>
                  <a:pt x="500062" y="0"/>
                </a:lnTo>
                <a:lnTo>
                  <a:pt x="50006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60797" y="2357437"/>
            <a:ext cx="508993" cy="616150"/>
          </a:xfrm>
          <a:custGeom>
            <a:avLst/>
            <a:gdLst/>
            <a:ahLst/>
            <a:cxnLst/>
            <a:rect l="0" t="0" r="0" b="0"/>
            <a:pathLst>
              <a:path w="508993" h="616150">
                <a:moveTo>
                  <a:pt x="276820" y="26789"/>
                </a:moveTo>
                <a:lnTo>
                  <a:pt x="267891" y="17860"/>
                </a:lnTo>
                <a:lnTo>
                  <a:pt x="258961" y="17860"/>
                </a:lnTo>
                <a:lnTo>
                  <a:pt x="241102" y="17860"/>
                </a:lnTo>
                <a:lnTo>
                  <a:pt x="223242" y="8930"/>
                </a:lnTo>
                <a:lnTo>
                  <a:pt x="205383" y="8930"/>
                </a:lnTo>
                <a:lnTo>
                  <a:pt x="187523" y="0"/>
                </a:lnTo>
                <a:lnTo>
                  <a:pt x="169664" y="0"/>
                </a:lnTo>
                <a:lnTo>
                  <a:pt x="160734" y="0"/>
                </a:lnTo>
                <a:lnTo>
                  <a:pt x="142875" y="0"/>
                </a:lnTo>
                <a:lnTo>
                  <a:pt x="116086" y="8930"/>
                </a:lnTo>
                <a:lnTo>
                  <a:pt x="98227" y="35719"/>
                </a:lnTo>
                <a:lnTo>
                  <a:pt x="80367" y="62508"/>
                </a:lnTo>
                <a:lnTo>
                  <a:pt x="53578" y="116086"/>
                </a:lnTo>
                <a:lnTo>
                  <a:pt x="35719" y="187524"/>
                </a:lnTo>
                <a:lnTo>
                  <a:pt x="17859" y="258961"/>
                </a:lnTo>
                <a:lnTo>
                  <a:pt x="0" y="348258"/>
                </a:lnTo>
                <a:lnTo>
                  <a:pt x="0" y="428626"/>
                </a:lnTo>
                <a:lnTo>
                  <a:pt x="0" y="500063"/>
                </a:lnTo>
                <a:lnTo>
                  <a:pt x="17859" y="562570"/>
                </a:lnTo>
                <a:lnTo>
                  <a:pt x="44648" y="598289"/>
                </a:lnTo>
                <a:lnTo>
                  <a:pt x="89297" y="616149"/>
                </a:lnTo>
                <a:lnTo>
                  <a:pt x="151805" y="607219"/>
                </a:lnTo>
                <a:lnTo>
                  <a:pt x="223242" y="580430"/>
                </a:lnTo>
                <a:lnTo>
                  <a:pt x="303609" y="535781"/>
                </a:lnTo>
                <a:lnTo>
                  <a:pt x="383977" y="473274"/>
                </a:lnTo>
                <a:lnTo>
                  <a:pt x="446484" y="401836"/>
                </a:lnTo>
                <a:lnTo>
                  <a:pt x="491133" y="312540"/>
                </a:lnTo>
                <a:lnTo>
                  <a:pt x="508992" y="232172"/>
                </a:lnTo>
                <a:lnTo>
                  <a:pt x="491133" y="151805"/>
                </a:lnTo>
                <a:lnTo>
                  <a:pt x="49113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357938" y="2759273"/>
            <a:ext cx="1169790" cy="133946"/>
          </a:xfrm>
          <a:custGeom>
            <a:avLst/>
            <a:gdLst/>
            <a:ahLst/>
            <a:cxnLst/>
            <a:rect l="0" t="0" r="0" b="0"/>
            <a:pathLst>
              <a:path w="1169790" h="133946">
                <a:moveTo>
                  <a:pt x="26789" y="116086"/>
                </a:moveTo>
                <a:lnTo>
                  <a:pt x="26789" y="116086"/>
                </a:lnTo>
                <a:lnTo>
                  <a:pt x="17859" y="116086"/>
                </a:lnTo>
                <a:lnTo>
                  <a:pt x="8929" y="116086"/>
                </a:lnTo>
                <a:lnTo>
                  <a:pt x="0" y="116086"/>
                </a:lnTo>
                <a:lnTo>
                  <a:pt x="0" y="116086"/>
                </a:lnTo>
                <a:lnTo>
                  <a:pt x="8929" y="107156"/>
                </a:lnTo>
                <a:lnTo>
                  <a:pt x="26789" y="107156"/>
                </a:lnTo>
                <a:lnTo>
                  <a:pt x="53578" y="107156"/>
                </a:lnTo>
                <a:lnTo>
                  <a:pt x="98226" y="107156"/>
                </a:lnTo>
                <a:lnTo>
                  <a:pt x="160734" y="116086"/>
                </a:lnTo>
                <a:lnTo>
                  <a:pt x="241101" y="125016"/>
                </a:lnTo>
                <a:lnTo>
                  <a:pt x="348257" y="125016"/>
                </a:lnTo>
                <a:lnTo>
                  <a:pt x="464343" y="133945"/>
                </a:lnTo>
                <a:lnTo>
                  <a:pt x="589359" y="133945"/>
                </a:lnTo>
                <a:lnTo>
                  <a:pt x="723304" y="133945"/>
                </a:lnTo>
                <a:lnTo>
                  <a:pt x="866179" y="116086"/>
                </a:lnTo>
                <a:lnTo>
                  <a:pt x="991195" y="89297"/>
                </a:lnTo>
                <a:lnTo>
                  <a:pt x="1098351" y="53578"/>
                </a:lnTo>
                <a:lnTo>
                  <a:pt x="1169789" y="0"/>
                </a:lnTo>
                <a:lnTo>
                  <a:pt x="1169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88" name="Freeform 12287"/>
          <p:cNvSpPr/>
          <p:nvPr/>
        </p:nvSpPr>
        <p:spPr bwMode="auto">
          <a:xfrm>
            <a:off x="642938" y="3116461"/>
            <a:ext cx="526852" cy="812602"/>
          </a:xfrm>
          <a:custGeom>
            <a:avLst/>
            <a:gdLst/>
            <a:ahLst/>
            <a:cxnLst/>
            <a:rect l="0" t="0" r="0" b="0"/>
            <a:pathLst>
              <a:path w="526852" h="812602">
                <a:moveTo>
                  <a:pt x="366117" y="98226"/>
                </a:moveTo>
                <a:lnTo>
                  <a:pt x="366117" y="98226"/>
                </a:lnTo>
                <a:lnTo>
                  <a:pt x="357187" y="89296"/>
                </a:lnTo>
                <a:lnTo>
                  <a:pt x="357187" y="80367"/>
                </a:lnTo>
                <a:lnTo>
                  <a:pt x="348257" y="71437"/>
                </a:lnTo>
                <a:lnTo>
                  <a:pt x="339328" y="62507"/>
                </a:lnTo>
                <a:lnTo>
                  <a:pt x="330398" y="53578"/>
                </a:lnTo>
                <a:lnTo>
                  <a:pt x="321468" y="44648"/>
                </a:lnTo>
                <a:lnTo>
                  <a:pt x="321468" y="26789"/>
                </a:lnTo>
                <a:lnTo>
                  <a:pt x="303609" y="17859"/>
                </a:lnTo>
                <a:lnTo>
                  <a:pt x="294679" y="8929"/>
                </a:lnTo>
                <a:lnTo>
                  <a:pt x="276820" y="0"/>
                </a:lnTo>
                <a:lnTo>
                  <a:pt x="258961" y="0"/>
                </a:lnTo>
                <a:lnTo>
                  <a:pt x="232171" y="8929"/>
                </a:lnTo>
                <a:lnTo>
                  <a:pt x="205382" y="35718"/>
                </a:lnTo>
                <a:lnTo>
                  <a:pt x="178593" y="71437"/>
                </a:lnTo>
                <a:lnTo>
                  <a:pt x="142875" y="125015"/>
                </a:lnTo>
                <a:lnTo>
                  <a:pt x="98226" y="205382"/>
                </a:lnTo>
                <a:lnTo>
                  <a:pt x="62507" y="294679"/>
                </a:lnTo>
                <a:lnTo>
                  <a:pt x="35718" y="383976"/>
                </a:lnTo>
                <a:lnTo>
                  <a:pt x="17859" y="491132"/>
                </a:lnTo>
                <a:lnTo>
                  <a:pt x="0" y="580429"/>
                </a:lnTo>
                <a:lnTo>
                  <a:pt x="0" y="669726"/>
                </a:lnTo>
                <a:lnTo>
                  <a:pt x="17859" y="741164"/>
                </a:lnTo>
                <a:lnTo>
                  <a:pt x="62507" y="794742"/>
                </a:lnTo>
                <a:lnTo>
                  <a:pt x="116086" y="812601"/>
                </a:lnTo>
                <a:lnTo>
                  <a:pt x="196453" y="803671"/>
                </a:lnTo>
                <a:lnTo>
                  <a:pt x="285750" y="767953"/>
                </a:lnTo>
                <a:lnTo>
                  <a:pt x="366117" y="705445"/>
                </a:lnTo>
                <a:lnTo>
                  <a:pt x="446484" y="625078"/>
                </a:lnTo>
                <a:lnTo>
                  <a:pt x="500062" y="535781"/>
                </a:lnTo>
                <a:lnTo>
                  <a:pt x="526851" y="428625"/>
                </a:lnTo>
                <a:lnTo>
                  <a:pt x="517921" y="321468"/>
                </a:lnTo>
                <a:lnTo>
                  <a:pt x="482203" y="223242"/>
                </a:lnTo>
                <a:lnTo>
                  <a:pt x="419695" y="125015"/>
                </a:lnTo>
                <a:lnTo>
                  <a:pt x="330398" y="62507"/>
                </a:lnTo>
                <a:lnTo>
                  <a:pt x="223242" y="35718"/>
                </a:lnTo>
                <a:lnTo>
                  <a:pt x="107156" y="44648"/>
                </a:lnTo>
                <a:lnTo>
                  <a:pt x="10715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89" name="Freeform 12288"/>
          <p:cNvSpPr/>
          <p:nvPr/>
        </p:nvSpPr>
        <p:spPr bwMode="auto">
          <a:xfrm>
            <a:off x="473274" y="4357687"/>
            <a:ext cx="803672" cy="625080"/>
          </a:xfrm>
          <a:custGeom>
            <a:avLst/>
            <a:gdLst/>
            <a:ahLst/>
            <a:cxnLst/>
            <a:rect l="0" t="0" r="0" b="0"/>
            <a:pathLst>
              <a:path w="803672" h="625080">
                <a:moveTo>
                  <a:pt x="419695" y="80367"/>
                </a:moveTo>
                <a:lnTo>
                  <a:pt x="410765" y="80367"/>
                </a:lnTo>
                <a:lnTo>
                  <a:pt x="383976" y="71438"/>
                </a:lnTo>
                <a:lnTo>
                  <a:pt x="357187" y="62508"/>
                </a:lnTo>
                <a:lnTo>
                  <a:pt x="330398" y="62508"/>
                </a:lnTo>
                <a:lnTo>
                  <a:pt x="294679" y="53578"/>
                </a:lnTo>
                <a:lnTo>
                  <a:pt x="258960" y="44649"/>
                </a:lnTo>
                <a:lnTo>
                  <a:pt x="232171" y="44649"/>
                </a:lnTo>
                <a:lnTo>
                  <a:pt x="205382" y="44649"/>
                </a:lnTo>
                <a:lnTo>
                  <a:pt x="178593" y="53578"/>
                </a:lnTo>
                <a:lnTo>
                  <a:pt x="160734" y="62508"/>
                </a:lnTo>
                <a:lnTo>
                  <a:pt x="142875" y="80367"/>
                </a:lnTo>
                <a:lnTo>
                  <a:pt x="125015" y="98227"/>
                </a:lnTo>
                <a:lnTo>
                  <a:pt x="107156" y="133945"/>
                </a:lnTo>
                <a:lnTo>
                  <a:pt x="89296" y="178594"/>
                </a:lnTo>
                <a:lnTo>
                  <a:pt x="80367" y="232172"/>
                </a:lnTo>
                <a:lnTo>
                  <a:pt x="71437" y="303609"/>
                </a:lnTo>
                <a:lnTo>
                  <a:pt x="71437" y="375047"/>
                </a:lnTo>
                <a:lnTo>
                  <a:pt x="80367" y="455414"/>
                </a:lnTo>
                <a:lnTo>
                  <a:pt x="98226" y="526852"/>
                </a:lnTo>
                <a:lnTo>
                  <a:pt x="116085" y="580430"/>
                </a:lnTo>
                <a:lnTo>
                  <a:pt x="151804" y="616149"/>
                </a:lnTo>
                <a:lnTo>
                  <a:pt x="205382" y="625079"/>
                </a:lnTo>
                <a:lnTo>
                  <a:pt x="267890" y="616149"/>
                </a:lnTo>
                <a:lnTo>
                  <a:pt x="357187" y="589360"/>
                </a:lnTo>
                <a:lnTo>
                  <a:pt x="446484" y="544711"/>
                </a:lnTo>
                <a:lnTo>
                  <a:pt x="544710" y="500063"/>
                </a:lnTo>
                <a:lnTo>
                  <a:pt x="642937" y="446484"/>
                </a:lnTo>
                <a:lnTo>
                  <a:pt x="714375" y="392906"/>
                </a:lnTo>
                <a:lnTo>
                  <a:pt x="776882" y="330399"/>
                </a:lnTo>
                <a:lnTo>
                  <a:pt x="803671" y="276820"/>
                </a:lnTo>
                <a:lnTo>
                  <a:pt x="794742" y="223242"/>
                </a:lnTo>
                <a:lnTo>
                  <a:pt x="759023" y="160734"/>
                </a:lnTo>
                <a:lnTo>
                  <a:pt x="696515" y="107156"/>
                </a:lnTo>
                <a:lnTo>
                  <a:pt x="607218" y="62508"/>
                </a:lnTo>
                <a:lnTo>
                  <a:pt x="508992" y="17859"/>
                </a:lnTo>
                <a:lnTo>
                  <a:pt x="401835" y="0"/>
                </a:lnTo>
                <a:lnTo>
                  <a:pt x="303609" y="0"/>
                </a:lnTo>
                <a:lnTo>
                  <a:pt x="205382" y="8930"/>
                </a:lnTo>
                <a:lnTo>
                  <a:pt x="125015" y="53578"/>
                </a:lnTo>
                <a:lnTo>
                  <a:pt x="44648" y="107156"/>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1" name="Freeform 12290"/>
          <p:cNvSpPr/>
          <p:nvPr/>
        </p:nvSpPr>
        <p:spPr bwMode="auto">
          <a:xfrm>
            <a:off x="553641" y="5089922"/>
            <a:ext cx="723305" cy="696516"/>
          </a:xfrm>
          <a:custGeom>
            <a:avLst/>
            <a:gdLst/>
            <a:ahLst/>
            <a:cxnLst/>
            <a:rect l="0" t="0" r="0" b="0"/>
            <a:pathLst>
              <a:path w="723305" h="696516">
                <a:moveTo>
                  <a:pt x="383976" y="53578"/>
                </a:moveTo>
                <a:lnTo>
                  <a:pt x="375047" y="53578"/>
                </a:lnTo>
                <a:lnTo>
                  <a:pt x="357187" y="44648"/>
                </a:lnTo>
                <a:lnTo>
                  <a:pt x="339328" y="44648"/>
                </a:lnTo>
                <a:lnTo>
                  <a:pt x="330398" y="26789"/>
                </a:lnTo>
                <a:lnTo>
                  <a:pt x="303609" y="17859"/>
                </a:lnTo>
                <a:lnTo>
                  <a:pt x="285750" y="8930"/>
                </a:lnTo>
                <a:lnTo>
                  <a:pt x="258961" y="8930"/>
                </a:lnTo>
                <a:lnTo>
                  <a:pt x="232172" y="8930"/>
                </a:lnTo>
                <a:lnTo>
                  <a:pt x="196453" y="17859"/>
                </a:lnTo>
                <a:lnTo>
                  <a:pt x="160734" y="35719"/>
                </a:lnTo>
                <a:lnTo>
                  <a:pt x="125015" y="62508"/>
                </a:lnTo>
                <a:lnTo>
                  <a:pt x="89297" y="107156"/>
                </a:lnTo>
                <a:lnTo>
                  <a:pt x="62508" y="160734"/>
                </a:lnTo>
                <a:lnTo>
                  <a:pt x="35718" y="241101"/>
                </a:lnTo>
                <a:lnTo>
                  <a:pt x="26789" y="321469"/>
                </a:lnTo>
                <a:lnTo>
                  <a:pt x="26789" y="419695"/>
                </a:lnTo>
                <a:lnTo>
                  <a:pt x="44648" y="517921"/>
                </a:lnTo>
                <a:lnTo>
                  <a:pt x="71437" y="607218"/>
                </a:lnTo>
                <a:lnTo>
                  <a:pt x="107156" y="660796"/>
                </a:lnTo>
                <a:lnTo>
                  <a:pt x="169664" y="696515"/>
                </a:lnTo>
                <a:lnTo>
                  <a:pt x="241101" y="687585"/>
                </a:lnTo>
                <a:lnTo>
                  <a:pt x="330398" y="651866"/>
                </a:lnTo>
                <a:lnTo>
                  <a:pt x="428625" y="598288"/>
                </a:lnTo>
                <a:lnTo>
                  <a:pt x="517922" y="526851"/>
                </a:lnTo>
                <a:lnTo>
                  <a:pt x="607218" y="455414"/>
                </a:lnTo>
                <a:lnTo>
                  <a:pt x="669726" y="375047"/>
                </a:lnTo>
                <a:lnTo>
                  <a:pt x="714375" y="294680"/>
                </a:lnTo>
                <a:lnTo>
                  <a:pt x="723304" y="214312"/>
                </a:lnTo>
                <a:lnTo>
                  <a:pt x="687586" y="151805"/>
                </a:lnTo>
                <a:lnTo>
                  <a:pt x="625078" y="89297"/>
                </a:lnTo>
                <a:lnTo>
                  <a:pt x="535781" y="44648"/>
                </a:lnTo>
                <a:lnTo>
                  <a:pt x="437554" y="8930"/>
                </a:lnTo>
                <a:lnTo>
                  <a:pt x="330398" y="0"/>
                </a:lnTo>
                <a:lnTo>
                  <a:pt x="232172" y="0"/>
                </a:lnTo>
                <a:lnTo>
                  <a:pt x="142875" y="8930"/>
                </a:lnTo>
                <a:lnTo>
                  <a:pt x="71437" y="26789"/>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4" name="Freeform 12293"/>
          <p:cNvSpPr/>
          <p:nvPr/>
        </p:nvSpPr>
        <p:spPr bwMode="auto">
          <a:xfrm>
            <a:off x="1678781" y="1535906"/>
            <a:ext cx="187525" cy="267892"/>
          </a:xfrm>
          <a:custGeom>
            <a:avLst/>
            <a:gdLst/>
            <a:ahLst/>
            <a:cxnLst/>
            <a:rect l="0" t="0" r="0" b="0"/>
            <a:pathLst>
              <a:path w="187525" h="267892">
                <a:moveTo>
                  <a:pt x="53578" y="8930"/>
                </a:moveTo>
                <a:lnTo>
                  <a:pt x="44649" y="8930"/>
                </a:lnTo>
                <a:lnTo>
                  <a:pt x="44649" y="0"/>
                </a:lnTo>
                <a:lnTo>
                  <a:pt x="35719" y="0"/>
                </a:lnTo>
                <a:lnTo>
                  <a:pt x="35719" y="0"/>
                </a:lnTo>
                <a:lnTo>
                  <a:pt x="26789" y="0"/>
                </a:lnTo>
                <a:lnTo>
                  <a:pt x="26789" y="0"/>
                </a:lnTo>
                <a:lnTo>
                  <a:pt x="17860" y="8930"/>
                </a:lnTo>
                <a:lnTo>
                  <a:pt x="17860" y="35719"/>
                </a:lnTo>
                <a:lnTo>
                  <a:pt x="8930" y="62508"/>
                </a:lnTo>
                <a:lnTo>
                  <a:pt x="0" y="98227"/>
                </a:lnTo>
                <a:lnTo>
                  <a:pt x="0" y="142875"/>
                </a:lnTo>
                <a:lnTo>
                  <a:pt x="0" y="187523"/>
                </a:lnTo>
                <a:lnTo>
                  <a:pt x="8930" y="214313"/>
                </a:lnTo>
                <a:lnTo>
                  <a:pt x="26789" y="241102"/>
                </a:lnTo>
                <a:lnTo>
                  <a:pt x="53578" y="250031"/>
                </a:lnTo>
                <a:lnTo>
                  <a:pt x="80367" y="241102"/>
                </a:lnTo>
                <a:lnTo>
                  <a:pt x="116086" y="232172"/>
                </a:lnTo>
                <a:lnTo>
                  <a:pt x="142875" y="205383"/>
                </a:lnTo>
                <a:lnTo>
                  <a:pt x="169664" y="178594"/>
                </a:lnTo>
                <a:lnTo>
                  <a:pt x="187524" y="151805"/>
                </a:lnTo>
                <a:lnTo>
                  <a:pt x="187524" y="133945"/>
                </a:lnTo>
                <a:lnTo>
                  <a:pt x="169664" y="125016"/>
                </a:lnTo>
                <a:lnTo>
                  <a:pt x="142875" y="125016"/>
                </a:lnTo>
                <a:lnTo>
                  <a:pt x="107157" y="142875"/>
                </a:lnTo>
                <a:lnTo>
                  <a:pt x="71438" y="178594"/>
                </a:lnTo>
                <a:lnTo>
                  <a:pt x="53578" y="214313"/>
                </a:lnTo>
                <a:lnTo>
                  <a:pt x="35719" y="250031"/>
                </a:lnTo>
                <a:lnTo>
                  <a:pt x="44649" y="267891"/>
                </a:lnTo>
                <a:lnTo>
                  <a:pt x="71438" y="258961"/>
                </a:lnTo>
                <a:lnTo>
                  <a:pt x="71438"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5" name="Freeform 12294"/>
          <p:cNvSpPr/>
          <p:nvPr/>
        </p:nvSpPr>
        <p:spPr bwMode="auto">
          <a:xfrm>
            <a:off x="1928813" y="1410890"/>
            <a:ext cx="187524" cy="366119"/>
          </a:xfrm>
          <a:custGeom>
            <a:avLst/>
            <a:gdLst/>
            <a:ahLst/>
            <a:cxnLst/>
            <a:rect l="0" t="0" r="0" b="0"/>
            <a:pathLst>
              <a:path w="187524" h="366119">
                <a:moveTo>
                  <a:pt x="71437" y="0"/>
                </a:moveTo>
                <a:lnTo>
                  <a:pt x="62507" y="0"/>
                </a:lnTo>
                <a:lnTo>
                  <a:pt x="53578" y="8930"/>
                </a:lnTo>
                <a:lnTo>
                  <a:pt x="35718" y="26789"/>
                </a:lnTo>
                <a:lnTo>
                  <a:pt x="26789" y="35719"/>
                </a:lnTo>
                <a:lnTo>
                  <a:pt x="17859" y="62508"/>
                </a:lnTo>
                <a:lnTo>
                  <a:pt x="8929" y="89297"/>
                </a:lnTo>
                <a:lnTo>
                  <a:pt x="0" y="125016"/>
                </a:lnTo>
                <a:lnTo>
                  <a:pt x="0" y="160735"/>
                </a:lnTo>
                <a:lnTo>
                  <a:pt x="0" y="187524"/>
                </a:lnTo>
                <a:lnTo>
                  <a:pt x="0" y="223243"/>
                </a:lnTo>
                <a:lnTo>
                  <a:pt x="0" y="250032"/>
                </a:lnTo>
                <a:lnTo>
                  <a:pt x="8929" y="267891"/>
                </a:lnTo>
                <a:lnTo>
                  <a:pt x="8929" y="276821"/>
                </a:lnTo>
                <a:lnTo>
                  <a:pt x="26789" y="267891"/>
                </a:lnTo>
                <a:lnTo>
                  <a:pt x="35718" y="258961"/>
                </a:lnTo>
                <a:lnTo>
                  <a:pt x="53578" y="232172"/>
                </a:lnTo>
                <a:lnTo>
                  <a:pt x="71437" y="196454"/>
                </a:lnTo>
                <a:lnTo>
                  <a:pt x="98226" y="169664"/>
                </a:lnTo>
                <a:lnTo>
                  <a:pt x="116085" y="142875"/>
                </a:lnTo>
                <a:lnTo>
                  <a:pt x="142875" y="133946"/>
                </a:lnTo>
                <a:lnTo>
                  <a:pt x="169664" y="133946"/>
                </a:lnTo>
                <a:lnTo>
                  <a:pt x="178593" y="142875"/>
                </a:lnTo>
                <a:lnTo>
                  <a:pt x="187523" y="169664"/>
                </a:lnTo>
                <a:lnTo>
                  <a:pt x="178593" y="205383"/>
                </a:lnTo>
                <a:lnTo>
                  <a:pt x="160734" y="250032"/>
                </a:lnTo>
                <a:lnTo>
                  <a:pt x="125015" y="294680"/>
                </a:lnTo>
                <a:lnTo>
                  <a:pt x="98226" y="330399"/>
                </a:lnTo>
                <a:lnTo>
                  <a:pt x="62507" y="357188"/>
                </a:lnTo>
                <a:lnTo>
                  <a:pt x="44648" y="366118"/>
                </a:lnTo>
                <a:lnTo>
                  <a:pt x="35718" y="357188"/>
                </a:lnTo>
                <a:lnTo>
                  <a:pt x="44648" y="330399"/>
                </a:lnTo>
                <a:lnTo>
                  <a:pt x="62507" y="303610"/>
                </a:lnTo>
                <a:lnTo>
                  <a:pt x="89296" y="267891"/>
                </a:lnTo>
                <a:lnTo>
                  <a:pt x="8929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6" name="Freeform 12295"/>
          <p:cNvSpPr/>
          <p:nvPr/>
        </p:nvSpPr>
        <p:spPr bwMode="auto">
          <a:xfrm>
            <a:off x="2152055" y="1518047"/>
            <a:ext cx="26790" cy="205383"/>
          </a:xfrm>
          <a:custGeom>
            <a:avLst/>
            <a:gdLst/>
            <a:ahLst/>
            <a:cxnLst/>
            <a:rect l="0" t="0" r="0" b="0"/>
            <a:pathLst>
              <a:path w="26790" h="205383">
                <a:moveTo>
                  <a:pt x="17859" y="53578"/>
                </a:moveTo>
                <a:lnTo>
                  <a:pt x="17859" y="53578"/>
                </a:lnTo>
                <a:lnTo>
                  <a:pt x="8929" y="62507"/>
                </a:lnTo>
                <a:lnTo>
                  <a:pt x="8929" y="80367"/>
                </a:lnTo>
                <a:lnTo>
                  <a:pt x="8929" y="107156"/>
                </a:lnTo>
                <a:lnTo>
                  <a:pt x="0" y="133945"/>
                </a:lnTo>
                <a:lnTo>
                  <a:pt x="0" y="160734"/>
                </a:lnTo>
                <a:lnTo>
                  <a:pt x="0" y="178593"/>
                </a:lnTo>
                <a:lnTo>
                  <a:pt x="0" y="196453"/>
                </a:lnTo>
                <a:lnTo>
                  <a:pt x="0" y="205382"/>
                </a:lnTo>
                <a:lnTo>
                  <a:pt x="0" y="196453"/>
                </a:lnTo>
                <a:lnTo>
                  <a:pt x="8929" y="178593"/>
                </a:lnTo>
                <a:lnTo>
                  <a:pt x="8929" y="151804"/>
                </a:lnTo>
                <a:lnTo>
                  <a:pt x="8929" y="107156"/>
                </a:lnTo>
                <a:lnTo>
                  <a:pt x="17859" y="62507"/>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7" name="Freeform 12296"/>
          <p:cNvSpPr/>
          <p:nvPr/>
        </p:nvSpPr>
        <p:spPr bwMode="auto">
          <a:xfrm>
            <a:off x="2223492" y="1294805"/>
            <a:ext cx="26790" cy="1"/>
          </a:xfrm>
          <a:custGeom>
            <a:avLst/>
            <a:gdLst/>
            <a:ahLst/>
            <a:cxnLst/>
            <a:rect l="0" t="0" r="0" b="0"/>
            <a:pathLst>
              <a:path w="26790" h="1">
                <a:moveTo>
                  <a:pt x="26789" y="0"/>
                </a:moveTo>
                <a:lnTo>
                  <a:pt x="26789" y="0"/>
                </a:lnTo>
                <a:lnTo>
                  <a:pt x="17860" y="0"/>
                </a:lnTo>
                <a:lnTo>
                  <a:pt x="8930" y="0"/>
                </a:lnTo>
                <a:lnTo>
                  <a:pt x="0" y="0"/>
                </a:lnTo>
                <a:lnTo>
                  <a:pt x="0" y="0"/>
                </a:lnTo>
                <a:lnTo>
                  <a:pt x="0" y="0"/>
                </a:lnTo>
                <a:lnTo>
                  <a:pt x="8930" y="0"/>
                </a:lnTo>
                <a:lnTo>
                  <a:pt x="17860" y="0"/>
                </a:lnTo>
                <a:lnTo>
                  <a:pt x="26789"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8" name="Freeform 12297"/>
          <p:cNvSpPr/>
          <p:nvPr/>
        </p:nvSpPr>
        <p:spPr bwMode="auto">
          <a:xfrm>
            <a:off x="2277070" y="1330523"/>
            <a:ext cx="89298" cy="330400"/>
          </a:xfrm>
          <a:custGeom>
            <a:avLst/>
            <a:gdLst/>
            <a:ahLst/>
            <a:cxnLst/>
            <a:rect l="0" t="0" r="0" b="0"/>
            <a:pathLst>
              <a:path w="89298" h="330400">
                <a:moveTo>
                  <a:pt x="35719" y="0"/>
                </a:moveTo>
                <a:lnTo>
                  <a:pt x="35719" y="0"/>
                </a:lnTo>
                <a:lnTo>
                  <a:pt x="35719" y="8930"/>
                </a:lnTo>
                <a:lnTo>
                  <a:pt x="35719" y="8930"/>
                </a:lnTo>
                <a:lnTo>
                  <a:pt x="26789" y="26790"/>
                </a:lnTo>
                <a:lnTo>
                  <a:pt x="17860" y="62508"/>
                </a:lnTo>
                <a:lnTo>
                  <a:pt x="17860" y="98227"/>
                </a:lnTo>
                <a:lnTo>
                  <a:pt x="8930" y="151805"/>
                </a:lnTo>
                <a:lnTo>
                  <a:pt x="0" y="205383"/>
                </a:lnTo>
                <a:lnTo>
                  <a:pt x="0" y="250031"/>
                </a:lnTo>
                <a:lnTo>
                  <a:pt x="8930" y="294680"/>
                </a:lnTo>
                <a:lnTo>
                  <a:pt x="8930" y="321469"/>
                </a:lnTo>
                <a:lnTo>
                  <a:pt x="17860" y="330399"/>
                </a:lnTo>
                <a:lnTo>
                  <a:pt x="35719" y="321469"/>
                </a:lnTo>
                <a:lnTo>
                  <a:pt x="44649" y="303610"/>
                </a:lnTo>
                <a:lnTo>
                  <a:pt x="62508" y="276821"/>
                </a:lnTo>
                <a:lnTo>
                  <a:pt x="80368" y="241102"/>
                </a:lnTo>
                <a:lnTo>
                  <a:pt x="89297" y="205383"/>
                </a:lnTo>
                <a:lnTo>
                  <a:pt x="8929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99" name="Freeform 12298"/>
          <p:cNvSpPr/>
          <p:nvPr/>
        </p:nvSpPr>
        <p:spPr bwMode="auto">
          <a:xfrm>
            <a:off x="2116336" y="1464469"/>
            <a:ext cx="267892" cy="89297"/>
          </a:xfrm>
          <a:custGeom>
            <a:avLst/>
            <a:gdLst/>
            <a:ahLst/>
            <a:cxnLst/>
            <a:rect l="0" t="0" r="0" b="0"/>
            <a:pathLst>
              <a:path w="267892" h="89297">
                <a:moveTo>
                  <a:pt x="0" y="89296"/>
                </a:moveTo>
                <a:lnTo>
                  <a:pt x="0" y="89296"/>
                </a:lnTo>
                <a:lnTo>
                  <a:pt x="8930" y="89296"/>
                </a:lnTo>
                <a:lnTo>
                  <a:pt x="17859" y="80367"/>
                </a:lnTo>
                <a:lnTo>
                  <a:pt x="44648" y="71437"/>
                </a:lnTo>
                <a:lnTo>
                  <a:pt x="89297" y="62507"/>
                </a:lnTo>
                <a:lnTo>
                  <a:pt x="133945" y="44648"/>
                </a:lnTo>
                <a:lnTo>
                  <a:pt x="178594" y="35718"/>
                </a:lnTo>
                <a:lnTo>
                  <a:pt x="223242" y="17859"/>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0" name="Freeform 12299"/>
          <p:cNvSpPr/>
          <p:nvPr/>
        </p:nvSpPr>
        <p:spPr bwMode="auto">
          <a:xfrm>
            <a:off x="2321719" y="1419820"/>
            <a:ext cx="142876" cy="214314"/>
          </a:xfrm>
          <a:custGeom>
            <a:avLst/>
            <a:gdLst/>
            <a:ahLst/>
            <a:cxnLst/>
            <a:rect l="0" t="0" r="0" b="0"/>
            <a:pathLst>
              <a:path w="142876" h="214314">
                <a:moveTo>
                  <a:pt x="116086" y="17859"/>
                </a:moveTo>
                <a:lnTo>
                  <a:pt x="116086" y="17859"/>
                </a:lnTo>
                <a:lnTo>
                  <a:pt x="107156" y="8930"/>
                </a:lnTo>
                <a:lnTo>
                  <a:pt x="98226" y="8930"/>
                </a:lnTo>
                <a:lnTo>
                  <a:pt x="98226" y="0"/>
                </a:lnTo>
                <a:lnTo>
                  <a:pt x="89297" y="8930"/>
                </a:lnTo>
                <a:lnTo>
                  <a:pt x="71437" y="17859"/>
                </a:lnTo>
                <a:lnTo>
                  <a:pt x="62508" y="26789"/>
                </a:lnTo>
                <a:lnTo>
                  <a:pt x="53578" y="35719"/>
                </a:lnTo>
                <a:lnTo>
                  <a:pt x="44648" y="53578"/>
                </a:lnTo>
                <a:lnTo>
                  <a:pt x="44648" y="71438"/>
                </a:lnTo>
                <a:lnTo>
                  <a:pt x="53578" y="80367"/>
                </a:lnTo>
                <a:lnTo>
                  <a:pt x="80367" y="89297"/>
                </a:lnTo>
                <a:lnTo>
                  <a:pt x="98226" y="98227"/>
                </a:lnTo>
                <a:lnTo>
                  <a:pt x="125015" y="107156"/>
                </a:lnTo>
                <a:lnTo>
                  <a:pt x="133945" y="116086"/>
                </a:lnTo>
                <a:lnTo>
                  <a:pt x="142875" y="125016"/>
                </a:lnTo>
                <a:lnTo>
                  <a:pt x="133945" y="133945"/>
                </a:lnTo>
                <a:lnTo>
                  <a:pt x="107156" y="151805"/>
                </a:lnTo>
                <a:lnTo>
                  <a:pt x="80367" y="160734"/>
                </a:lnTo>
                <a:lnTo>
                  <a:pt x="53578" y="178594"/>
                </a:lnTo>
                <a:lnTo>
                  <a:pt x="17859" y="196453"/>
                </a:lnTo>
                <a:lnTo>
                  <a:pt x="8929" y="205383"/>
                </a:lnTo>
                <a:lnTo>
                  <a:pt x="0" y="214313"/>
                </a:lnTo>
                <a:lnTo>
                  <a:pt x="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1" name="Freeform 12300"/>
          <p:cNvSpPr/>
          <p:nvPr/>
        </p:nvSpPr>
        <p:spPr bwMode="auto">
          <a:xfrm>
            <a:off x="3420070" y="839391"/>
            <a:ext cx="44650" cy="446485"/>
          </a:xfrm>
          <a:custGeom>
            <a:avLst/>
            <a:gdLst/>
            <a:ahLst/>
            <a:cxnLst/>
            <a:rect l="0" t="0" r="0" b="0"/>
            <a:pathLst>
              <a:path w="44650" h="446485">
                <a:moveTo>
                  <a:pt x="35719" y="0"/>
                </a:moveTo>
                <a:lnTo>
                  <a:pt x="35719" y="0"/>
                </a:lnTo>
                <a:lnTo>
                  <a:pt x="35719" y="8929"/>
                </a:lnTo>
                <a:lnTo>
                  <a:pt x="26789" y="17859"/>
                </a:lnTo>
                <a:lnTo>
                  <a:pt x="26789" y="35718"/>
                </a:lnTo>
                <a:lnTo>
                  <a:pt x="26789" y="44648"/>
                </a:lnTo>
                <a:lnTo>
                  <a:pt x="17860" y="62507"/>
                </a:lnTo>
                <a:lnTo>
                  <a:pt x="8930" y="80367"/>
                </a:lnTo>
                <a:lnTo>
                  <a:pt x="8930" y="116085"/>
                </a:lnTo>
                <a:lnTo>
                  <a:pt x="0" y="160734"/>
                </a:lnTo>
                <a:lnTo>
                  <a:pt x="0" y="223242"/>
                </a:lnTo>
                <a:lnTo>
                  <a:pt x="0" y="285750"/>
                </a:lnTo>
                <a:lnTo>
                  <a:pt x="8930" y="348257"/>
                </a:lnTo>
                <a:lnTo>
                  <a:pt x="17860" y="401836"/>
                </a:lnTo>
                <a:lnTo>
                  <a:pt x="26789" y="428625"/>
                </a:lnTo>
                <a:lnTo>
                  <a:pt x="35719" y="446484"/>
                </a:lnTo>
                <a:lnTo>
                  <a:pt x="35719" y="437554"/>
                </a:lnTo>
                <a:lnTo>
                  <a:pt x="44649" y="419695"/>
                </a:lnTo>
                <a:lnTo>
                  <a:pt x="35719" y="383976"/>
                </a:lnTo>
                <a:lnTo>
                  <a:pt x="35719" y="339328"/>
                </a:lnTo>
                <a:lnTo>
                  <a:pt x="35719"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2" name="Freeform 12301"/>
          <p:cNvSpPr/>
          <p:nvPr/>
        </p:nvSpPr>
        <p:spPr bwMode="auto">
          <a:xfrm>
            <a:off x="3473648" y="794742"/>
            <a:ext cx="910830" cy="562572"/>
          </a:xfrm>
          <a:custGeom>
            <a:avLst/>
            <a:gdLst/>
            <a:ahLst/>
            <a:cxnLst/>
            <a:rect l="0" t="0" r="0" b="0"/>
            <a:pathLst>
              <a:path w="910830" h="562572">
                <a:moveTo>
                  <a:pt x="0" y="0"/>
                </a:moveTo>
                <a:lnTo>
                  <a:pt x="0" y="8930"/>
                </a:lnTo>
                <a:lnTo>
                  <a:pt x="0" y="17859"/>
                </a:lnTo>
                <a:lnTo>
                  <a:pt x="0" y="26789"/>
                </a:lnTo>
                <a:lnTo>
                  <a:pt x="8930" y="44649"/>
                </a:lnTo>
                <a:lnTo>
                  <a:pt x="17860" y="53578"/>
                </a:lnTo>
                <a:lnTo>
                  <a:pt x="44649" y="62508"/>
                </a:lnTo>
                <a:lnTo>
                  <a:pt x="80368" y="62508"/>
                </a:lnTo>
                <a:lnTo>
                  <a:pt x="125016" y="53578"/>
                </a:lnTo>
                <a:lnTo>
                  <a:pt x="178594" y="53578"/>
                </a:lnTo>
                <a:lnTo>
                  <a:pt x="241102" y="35719"/>
                </a:lnTo>
                <a:lnTo>
                  <a:pt x="312540" y="26789"/>
                </a:lnTo>
                <a:lnTo>
                  <a:pt x="383977" y="26789"/>
                </a:lnTo>
                <a:lnTo>
                  <a:pt x="455415" y="26789"/>
                </a:lnTo>
                <a:lnTo>
                  <a:pt x="517922" y="26789"/>
                </a:lnTo>
                <a:lnTo>
                  <a:pt x="580430" y="26789"/>
                </a:lnTo>
                <a:lnTo>
                  <a:pt x="625079" y="35719"/>
                </a:lnTo>
                <a:lnTo>
                  <a:pt x="669727" y="44649"/>
                </a:lnTo>
                <a:lnTo>
                  <a:pt x="696516" y="44649"/>
                </a:lnTo>
                <a:lnTo>
                  <a:pt x="723305" y="53578"/>
                </a:lnTo>
                <a:lnTo>
                  <a:pt x="741165" y="62508"/>
                </a:lnTo>
                <a:lnTo>
                  <a:pt x="759024" y="62508"/>
                </a:lnTo>
                <a:lnTo>
                  <a:pt x="767954" y="80367"/>
                </a:lnTo>
                <a:lnTo>
                  <a:pt x="785813" y="89297"/>
                </a:lnTo>
                <a:lnTo>
                  <a:pt x="794743" y="116086"/>
                </a:lnTo>
                <a:lnTo>
                  <a:pt x="794743" y="142875"/>
                </a:lnTo>
                <a:lnTo>
                  <a:pt x="803672" y="169664"/>
                </a:lnTo>
                <a:lnTo>
                  <a:pt x="803672" y="196453"/>
                </a:lnTo>
                <a:lnTo>
                  <a:pt x="821532" y="232172"/>
                </a:lnTo>
                <a:lnTo>
                  <a:pt x="830461" y="267891"/>
                </a:lnTo>
                <a:lnTo>
                  <a:pt x="839391" y="303609"/>
                </a:lnTo>
                <a:lnTo>
                  <a:pt x="857250" y="339328"/>
                </a:lnTo>
                <a:lnTo>
                  <a:pt x="866180" y="375047"/>
                </a:lnTo>
                <a:lnTo>
                  <a:pt x="884040" y="401836"/>
                </a:lnTo>
                <a:lnTo>
                  <a:pt x="892969" y="428625"/>
                </a:lnTo>
                <a:lnTo>
                  <a:pt x="901899" y="446485"/>
                </a:lnTo>
                <a:lnTo>
                  <a:pt x="910829" y="464344"/>
                </a:lnTo>
                <a:lnTo>
                  <a:pt x="910829" y="473274"/>
                </a:lnTo>
                <a:lnTo>
                  <a:pt x="910829" y="482203"/>
                </a:lnTo>
                <a:lnTo>
                  <a:pt x="901899" y="491133"/>
                </a:lnTo>
                <a:lnTo>
                  <a:pt x="892969" y="491133"/>
                </a:lnTo>
                <a:lnTo>
                  <a:pt x="884040" y="491133"/>
                </a:lnTo>
                <a:lnTo>
                  <a:pt x="857250" y="500063"/>
                </a:lnTo>
                <a:lnTo>
                  <a:pt x="830461" y="500063"/>
                </a:lnTo>
                <a:lnTo>
                  <a:pt x="794743" y="508992"/>
                </a:lnTo>
                <a:lnTo>
                  <a:pt x="741165" y="517922"/>
                </a:lnTo>
                <a:lnTo>
                  <a:pt x="660797" y="526852"/>
                </a:lnTo>
                <a:lnTo>
                  <a:pt x="562571" y="544711"/>
                </a:lnTo>
                <a:lnTo>
                  <a:pt x="455415" y="553641"/>
                </a:lnTo>
                <a:lnTo>
                  <a:pt x="348258" y="562571"/>
                </a:lnTo>
                <a:lnTo>
                  <a:pt x="258961" y="562571"/>
                </a:lnTo>
                <a:lnTo>
                  <a:pt x="178594" y="562571"/>
                </a:lnTo>
                <a:lnTo>
                  <a:pt x="125016" y="562571"/>
                </a:lnTo>
                <a:lnTo>
                  <a:pt x="89297" y="553641"/>
                </a:lnTo>
                <a:lnTo>
                  <a:pt x="80368" y="535781"/>
                </a:lnTo>
                <a:lnTo>
                  <a:pt x="89297" y="526852"/>
                </a:lnTo>
                <a:lnTo>
                  <a:pt x="89297" y="5268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3" name="Freeform 12302"/>
          <p:cNvSpPr/>
          <p:nvPr/>
        </p:nvSpPr>
        <p:spPr bwMode="auto">
          <a:xfrm>
            <a:off x="848320" y="0"/>
            <a:ext cx="4009431" cy="428626"/>
          </a:xfrm>
          <a:custGeom>
            <a:avLst/>
            <a:gdLst/>
            <a:ahLst/>
            <a:cxnLst/>
            <a:rect l="0" t="0" r="0" b="0"/>
            <a:pathLst>
              <a:path w="4009431" h="428626">
                <a:moveTo>
                  <a:pt x="116086" y="62508"/>
                </a:moveTo>
                <a:lnTo>
                  <a:pt x="107157" y="44648"/>
                </a:lnTo>
                <a:lnTo>
                  <a:pt x="98227" y="35719"/>
                </a:lnTo>
                <a:lnTo>
                  <a:pt x="98227" y="35719"/>
                </a:lnTo>
                <a:lnTo>
                  <a:pt x="98227" y="35719"/>
                </a:lnTo>
                <a:lnTo>
                  <a:pt x="98227" y="53578"/>
                </a:lnTo>
                <a:lnTo>
                  <a:pt x="107157" y="107156"/>
                </a:lnTo>
                <a:lnTo>
                  <a:pt x="125016" y="169664"/>
                </a:lnTo>
                <a:lnTo>
                  <a:pt x="133946" y="241102"/>
                </a:lnTo>
                <a:lnTo>
                  <a:pt x="142875" y="303609"/>
                </a:lnTo>
                <a:lnTo>
                  <a:pt x="142875" y="348258"/>
                </a:lnTo>
                <a:lnTo>
                  <a:pt x="133946" y="383977"/>
                </a:lnTo>
                <a:lnTo>
                  <a:pt x="125016" y="392906"/>
                </a:lnTo>
                <a:lnTo>
                  <a:pt x="116086" y="392906"/>
                </a:lnTo>
                <a:lnTo>
                  <a:pt x="98227" y="383977"/>
                </a:lnTo>
                <a:lnTo>
                  <a:pt x="98227" y="366117"/>
                </a:lnTo>
                <a:lnTo>
                  <a:pt x="89297" y="348258"/>
                </a:lnTo>
                <a:lnTo>
                  <a:pt x="89297" y="330398"/>
                </a:lnTo>
                <a:lnTo>
                  <a:pt x="89297" y="312539"/>
                </a:lnTo>
                <a:lnTo>
                  <a:pt x="80368" y="285750"/>
                </a:lnTo>
                <a:lnTo>
                  <a:pt x="80368" y="250031"/>
                </a:lnTo>
                <a:lnTo>
                  <a:pt x="89297" y="214312"/>
                </a:lnTo>
                <a:lnTo>
                  <a:pt x="98227" y="178594"/>
                </a:lnTo>
                <a:lnTo>
                  <a:pt x="107157" y="142875"/>
                </a:lnTo>
                <a:lnTo>
                  <a:pt x="125016" y="107156"/>
                </a:lnTo>
                <a:lnTo>
                  <a:pt x="133946" y="98227"/>
                </a:lnTo>
                <a:lnTo>
                  <a:pt x="142875" y="89297"/>
                </a:lnTo>
                <a:lnTo>
                  <a:pt x="160735" y="71437"/>
                </a:lnTo>
                <a:lnTo>
                  <a:pt x="178594" y="62508"/>
                </a:lnTo>
                <a:lnTo>
                  <a:pt x="205383" y="53578"/>
                </a:lnTo>
                <a:lnTo>
                  <a:pt x="232172" y="53578"/>
                </a:lnTo>
                <a:lnTo>
                  <a:pt x="267891" y="44648"/>
                </a:lnTo>
                <a:lnTo>
                  <a:pt x="294680" y="35719"/>
                </a:lnTo>
                <a:lnTo>
                  <a:pt x="330399" y="35719"/>
                </a:lnTo>
                <a:lnTo>
                  <a:pt x="375047" y="26789"/>
                </a:lnTo>
                <a:lnTo>
                  <a:pt x="419696" y="26789"/>
                </a:lnTo>
                <a:lnTo>
                  <a:pt x="464344" y="26789"/>
                </a:lnTo>
                <a:lnTo>
                  <a:pt x="526852" y="26789"/>
                </a:lnTo>
                <a:lnTo>
                  <a:pt x="580430" y="26789"/>
                </a:lnTo>
                <a:lnTo>
                  <a:pt x="642938" y="26789"/>
                </a:lnTo>
                <a:lnTo>
                  <a:pt x="705446" y="26789"/>
                </a:lnTo>
                <a:lnTo>
                  <a:pt x="776883" y="26789"/>
                </a:lnTo>
                <a:lnTo>
                  <a:pt x="848321" y="26789"/>
                </a:lnTo>
                <a:lnTo>
                  <a:pt x="928688" y="26789"/>
                </a:lnTo>
                <a:lnTo>
                  <a:pt x="1009055" y="26789"/>
                </a:lnTo>
                <a:lnTo>
                  <a:pt x="1089422" y="26789"/>
                </a:lnTo>
                <a:lnTo>
                  <a:pt x="1178719" y="17859"/>
                </a:lnTo>
                <a:lnTo>
                  <a:pt x="1268016" y="8930"/>
                </a:lnTo>
                <a:lnTo>
                  <a:pt x="1357313" y="0"/>
                </a:lnTo>
                <a:lnTo>
                  <a:pt x="1455539" y="0"/>
                </a:lnTo>
                <a:lnTo>
                  <a:pt x="1553766" y="0"/>
                </a:lnTo>
                <a:lnTo>
                  <a:pt x="1651993" y="0"/>
                </a:lnTo>
                <a:lnTo>
                  <a:pt x="1750219" y="0"/>
                </a:lnTo>
                <a:lnTo>
                  <a:pt x="1848446" y="0"/>
                </a:lnTo>
                <a:lnTo>
                  <a:pt x="1955602" y="0"/>
                </a:lnTo>
                <a:lnTo>
                  <a:pt x="2053828" y="0"/>
                </a:lnTo>
                <a:lnTo>
                  <a:pt x="2152055" y="0"/>
                </a:lnTo>
                <a:lnTo>
                  <a:pt x="2259211" y="0"/>
                </a:lnTo>
                <a:lnTo>
                  <a:pt x="2357438" y="0"/>
                </a:lnTo>
                <a:lnTo>
                  <a:pt x="2464594" y="0"/>
                </a:lnTo>
                <a:lnTo>
                  <a:pt x="2562821" y="0"/>
                </a:lnTo>
                <a:lnTo>
                  <a:pt x="2661047" y="0"/>
                </a:lnTo>
                <a:lnTo>
                  <a:pt x="2759274" y="0"/>
                </a:lnTo>
                <a:lnTo>
                  <a:pt x="2848571" y="0"/>
                </a:lnTo>
                <a:lnTo>
                  <a:pt x="2937868" y="0"/>
                </a:lnTo>
                <a:lnTo>
                  <a:pt x="3027164" y="0"/>
                </a:lnTo>
                <a:lnTo>
                  <a:pt x="3116461" y="0"/>
                </a:lnTo>
                <a:lnTo>
                  <a:pt x="3196828" y="0"/>
                </a:lnTo>
                <a:lnTo>
                  <a:pt x="3277196" y="0"/>
                </a:lnTo>
                <a:lnTo>
                  <a:pt x="3348633" y="0"/>
                </a:lnTo>
                <a:lnTo>
                  <a:pt x="3420071" y="17859"/>
                </a:lnTo>
                <a:lnTo>
                  <a:pt x="3482578" y="26789"/>
                </a:lnTo>
                <a:lnTo>
                  <a:pt x="3545086" y="35719"/>
                </a:lnTo>
                <a:lnTo>
                  <a:pt x="3589735" y="44648"/>
                </a:lnTo>
                <a:lnTo>
                  <a:pt x="3643313" y="53578"/>
                </a:lnTo>
                <a:lnTo>
                  <a:pt x="3687961" y="71437"/>
                </a:lnTo>
                <a:lnTo>
                  <a:pt x="3714750" y="80367"/>
                </a:lnTo>
                <a:lnTo>
                  <a:pt x="3750469" y="98227"/>
                </a:lnTo>
                <a:lnTo>
                  <a:pt x="3777258" y="116086"/>
                </a:lnTo>
                <a:lnTo>
                  <a:pt x="3804047" y="133945"/>
                </a:lnTo>
                <a:lnTo>
                  <a:pt x="3848696" y="196453"/>
                </a:lnTo>
                <a:lnTo>
                  <a:pt x="3875485" y="241102"/>
                </a:lnTo>
                <a:lnTo>
                  <a:pt x="3902274" y="294680"/>
                </a:lnTo>
                <a:lnTo>
                  <a:pt x="3920133" y="339328"/>
                </a:lnTo>
                <a:lnTo>
                  <a:pt x="3937993" y="366117"/>
                </a:lnTo>
                <a:lnTo>
                  <a:pt x="3946922" y="392906"/>
                </a:lnTo>
                <a:lnTo>
                  <a:pt x="3955852" y="401836"/>
                </a:lnTo>
                <a:lnTo>
                  <a:pt x="3964782" y="401836"/>
                </a:lnTo>
                <a:lnTo>
                  <a:pt x="3973711" y="410766"/>
                </a:lnTo>
                <a:lnTo>
                  <a:pt x="3982641" y="410766"/>
                </a:lnTo>
                <a:lnTo>
                  <a:pt x="4000500" y="410766"/>
                </a:lnTo>
                <a:lnTo>
                  <a:pt x="4009430" y="410766"/>
                </a:lnTo>
                <a:lnTo>
                  <a:pt x="4009430" y="410766"/>
                </a:lnTo>
                <a:lnTo>
                  <a:pt x="4009430" y="410766"/>
                </a:lnTo>
                <a:lnTo>
                  <a:pt x="4009430" y="410766"/>
                </a:lnTo>
                <a:lnTo>
                  <a:pt x="3991571" y="410766"/>
                </a:lnTo>
                <a:lnTo>
                  <a:pt x="3973711" y="401836"/>
                </a:lnTo>
                <a:lnTo>
                  <a:pt x="3937993" y="401836"/>
                </a:lnTo>
                <a:lnTo>
                  <a:pt x="3902274" y="401836"/>
                </a:lnTo>
                <a:lnTo>
                  <a:pt x="3848696" y="401836"/>
                </a:lnTo>
                <a:lnTo>
                  <a:pt x="3795118" y="401836"/>
                </a:lnTo>
                <a:lnTo>
                  <a:pt x="3732610" y="401836"/>
                </a:lnTo>
                <a:lnTo>
                  <a:pt x="3661172" y="401836"/>
                </a:lnTo>
                <a:lnTo>
                  <a:pt x="3589735" y="401836"/>
                </a:lnTo>
                <a:lnTo>
                  <a:pt x="3500438" y="401836"/>
                </a:lnTo>
                <a:lnTo>
                  <a:pt x="3411141" y="410766"/>
                </a:lnTo>
                <a:lnTo>
                  <a:pt x="3312914" y="410766"/>
                </a:lnTo>
                <a:lnTo>
                  <a:pt x="3205758" y="410766"/>
                </a:lnTo>
                <a:lnTo>
                  <a:pt x="3098602" y="419695"/>
                </a:lnTo>
                <a:lnTo>
                  <a:pt x="2973586" y="419695"/>
                </a:lnTo>
                <a:lnTo>
                  <a:pt x="2857500" y="428625"/>
                </a:lnTo>
                <a:lnTo>
                  <a:pt x="2732485" y="428625"/>
                </a:lnTo>
                <a:lnTo>
                  <a:pt x="2607469" y="419695"/>
                </a:lnTo>
                <a:lnTo>
                  <a:pt x="2482453" y="419695"/>
                </a:lnTo>
                <a:lnTo>
                  <a:pt x="2357438" y="410766"/>
                </a:lnTo>
                <a:lnTo>
                  <a:pt x="2232422" y="401836"/>
                </a:lnTo>
                <a:lnTo>
                  <a:pt x="2107407" y="392906"/>
                </a:lnTo>
                <a:lnTo>
                  <a:pt x="1973461" y="392906"/>
                </a:lnTo>
                <a:lnTo>
                  <a:pt x="1839516" y="392906"/>
                </a:lnTo>
                <a:lnTo>
                  <a:pt x="1705571" y="392906"/>
                </a:lnTo>
                <a:lnTo>
                  <a:pt x="1571625" y="392906"/>
                </a:lnTo>
                <a:lnTo>
                  <a:pt x="1437680" y="392906"/>
                </a:lnTo>
                <a:lnTo>
                  <a:pt x="1321594" y="392906"/>
                </a:lnTo>
                <a:lnTo>
                  <a:pt x="1196578" y="392906"/>
                </a:lnTo>
                <a:lnTo>
                  <a:pt x="1089422" y="392906"/>
                </a:lnTo>
                <a:lnTo>
                  <a:pt x="982266" y="383977"/>
                </a:lnTo>
                <a:lnTo>
                  <a:pt x="875110" y="375047"/>
                </a:lnTo>
                <a:lnTo>
                  <a:pt x="776883" y="366117"/>
                </a:lnTo>
                <a:lnTo>
                  <a:pt x="678657" y="366117"/>
                </a:lnTo>
                <a:lnTo>
                  <a:pt x="580430" y="366117"/>
                </a:lnTo>
                <a:lnTo>
                  <a:pt x="491133" y="366117"/>
                </a:lnTo>
                <a:lnTo>
                  <a:pt x="401836" y="375047"/>
                </a:lnTo>
                <a:lnTo>
                  <a:pt x="321469" y="383977"/>
                </a:lnTo>
                <a:lnTo>
                  <a:pt x="250032" y="392906"/>
                </a:lnTo>
                <a:lnTo>
                  <a:pt x="187524" y="401836"/>
                </a:lnTo>
                <a:lnTo>
                  <a:pt x="133946" y="410766"/>
                </a:lnTo>
                <a:lnTo>
                  <a:pt x="89297" y="410766"/>
                </a:lnTo>
                <a:lnTo>
                  <a:pt x="62508" y="410766"/>
                </a:lnTo>
                <a:lnTo>
                  <a:pt x="26789" y="401836"/>
                </a:lnTo>
                <a:lnTo>
                  <a:pt x="0" y="392906"/>
                </a:lnTo>
                <a:lnTo>
                  <a:pt x="0"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4" name="Freeform 12303"/>
          <p:cNvSpPr/>
          <p:nvPr/>
        </p:nvSpPr>
        <p:spPr bwMode="auto">
          <a:xfrm>
            <a:off x="5152430" y="142875"/>
            <a:ext cx="62509" cy="232173"/>
          </a:xfrm>
          <a:custGeom>
            <a:avLst/>
            <a:gdLst/>
            <a:ahLst/>
            <a:cxnLst/>
            <a:rect l="0" t="0" r="0" b="0"/>
            <a:pathLst>
              <a:path w="62509" h="232173">
                <a:moveTo>
                  <a:pt x="53578" y="0"/>
                </a:moveTo>
                <a:lnTo>
                  <a:pt x="62508" y="8930"/>
                </a:lnTo>
                <a:lnTo>
                  <a:pt x="62508" y="8930"/>
                </a:lnTo>
                <a:lnTo>
                  <a:pt x="62508" y="17859"/>
                </a:lnTo>
                <a:lnTo>
                  <a:pt x="62508" y="35719"/>
                </a:lnTo>
                <a:lnTo>
                  <a:pt x="62508" y="71437"/>
                </a:lnTo>
                <a:lnTo>
                  <a:pt x="53578" y="107156"/>
                </a:lnTo>
                <a:lnTo>
                  <a:pt x="53578" y="151805"/>
                </a:lnTo>
                <a:lnTo>
                  <a:pt x="53578" y="178594"/>
                </a:lnTo>
                <a:lnTo>
                  <a:pt x="62508" y="205383"/>
                </a:lnTo>
                <a:lnTo>
                  <a:pt x="62508" y="223242"/>
                </a:lnTo>
                <a:lnTo>
                  <a:pt x="53578" y="232172"/>
                </a:lnTo>
                <a:lnTo>
                  <a:pt x="44648" y="232172"/>
                </a:lnTo>
                <a:lnTo>
                  <a:pt x="35718" y="223242"/>
                </a:lnTo>
                <a:lnTo>
                  <a:pt x="17859" y="214312"/>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5" name="Freeform 12304"/>
          <p:cNvSpPr/>
          <p:nvPr/>
        </p:nvSpPr>
        <p:spPr bwMode="auto">
          <a:xfrm>
            <a:off x="5018484" y="303609"/>
            <a:ext cx="276822" cy="44650"/>
          </a:xfrm>
          <a:custGeom>
            <a:avLst/>
            <a:gdLst/>
            <a:ahLst/>
            <a:cxnLst/>
            <a:rect l="0" t="0" r="0" b="0"/>
            <a:pathLst>
              <a:path w="276822" h="44650">
                <a:moveTo>
                  <a:pt x="35719" y="0"/>
                </a:moveTo>
                <a:lnTo>
                  <a:pt x="17860" y="0"/>
                </a:lnTo>
                <a:lnTo>
                  <a:pt x="0" y="0"/>
                </a:lnTo>
                <a:lnTo>
                  <a:pt x="0" y="8930"/>
                </a:lnTo>
                <a:lnTo>
                  <a:pt x="8930" y="26789"/>
                </a:lnTo>
                <a:lnTo>
                  <a:pt x="26789" y="35719"/>
                </a:lnTo>
                <a:lnTo>
                  <a:pt x="62508" y="44649"/>
                </a:lnTo>
                <a:lnTo>
                  <a:pt x="98227" y="44649"/>
                </a:lnTo>
                <a:lnTo>
                  <a:pt x="151805" y="44649"/>
                </a:lnTo>
                <a:lnTo>
                  <a:pt x="187524" y="35719"/>
                </a:lnTo>
                <a:lnTo>
                  <a:pt x="214313" y="26789"/>
                </a:lnTo>
                <a:lnTo>
                  <a:pt x="241102" y="17860"/>
                </a:lnTo>
                <a:lnTo>
                  <a:pt x="258961" y="17860"/>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6" name="Freeform 12305"/>
          <p:cNvSpPr/>
          <p:nvPr/>
        </p:nvSpPr>
        <p:spPr bwMode="auto">
          <a:xfrm>
            <a:off x="5080992" y="35719"/>
            <a:ext cx="160736" cy="89298"/>
          </a:xfrm>
          <a:custGeom>
            <a:avLst/>
            <a:gdLst/>
            <a:ahLst/>
            <a:cxnLst/>
            <a:rect l="0" t="0" r="0" b="0"/>
            <a:pathLst>
              <a:path w="160736" h="89298">
                <a:moveTo>
                  <a:pt x="44649" y="89297"/>
                </a:moveTo>
                <a:lnTo>
                  <a:pt x="17860" y="89297"/>
                </a:lnTo>
                <a:lnTo>
                  <a:pt x="8930" y="89297"/>
                </a:lnTo>
                <a:lnTo>
                  <a:pt x="0" y="80367"/>
                </a:lnTo>
                <a:lnTo>
                  <a:pt x="0" y="71437"/>
                </a:lnTo>
                <a:lnTo>
                  <a:pt x="17860" y="62508"/>
                </a:lnTo>
                <a:lnTo>
                  <a:pt x="44649" y="44648"/>
                </a:lnTo>
                <a:lnTo>
                  <a:pt x="71438" y="26789"/>
                </a:lnTo>
                <a:lnTo>
                  <a:pt x="116086" y="17859"/>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7" name="Freeform 12306"/>
          <p:cNvSpPr/>
          <p:nvPr/>
        </p:nvSpPr>
        <p:spPr bwMode="auto">
          <a:xfrm>
            <a:off x="5393531" y="125016"/>
            <a:ext cx="169665" cy="258962"/>
          </a:xfrm>
          <a:custGeom>
            <a:avLst/>
            <a:gdLst/>
            <a:ahLst/>
            <a:cxnLst/>
            <a:rect l="0" t="0" r="0" b="0"/>
            <a:pathLst>
              <a:path w="169665" h="258962">
                <a:moveTo>
                  <a:pt x="8930" y="0"/>
                </a:moveTo>
                <a:lnTo>
                  <a:pt x="0" y="8929"/>
                </a:lnTo>
                <a:lnTo>
                  <a:pt x="0" y="26789"/>
                </a:lnTo>
                <a:lnTo>
                  <a:pt x="0" y="71437"/>
                </a:lnTo>
                <a:lnTo>
                  <a:pt x="8930" y="116086"/>
                </a:lnTo>
                <a:lnTo>
                  <a:pt x="26789" y="160734"/>
                </a:lnTo>
                <a:lnTo>
                  <a:pt x="35719" y="205382"/>
                </a:lnTo>
                <a:lnTo>
                  <a:pt x="44649" y="232171"/>
                </a:lnTo>
                <a:lnTo>
                  <a:pt x="44649" y="241101"/>
                </a:lnTo>
                <a:lnTo>
                  <a:pt x="44649" y="241101"/>
                </a:lnTo>
                <a:lnTo>
                  <a:pt x="44649" y="232171"/>
                </a:lnTo>
                <a:lnTo>
                  <a:pt x="44649" y="214312"/>
                </a:lnTo>
                <a:lnTo>
                  <a:pt x="44649" y="205382"/>
                </a:lnTo>
                <a:lnTo>
                  <a:pt x="44649" y="178593"/>
                </a:lnTo>
                <a:lnTo>
                  <a:pt x="53578" y="160734"/>
                </a:lnTo>
                <a:lnTo>
                  <a:pt x="62508" y="133945"/>
                </a:lnTo>
                <a:lnTo>
                  <a:pt x="71438" y="116086"/>
                </a:lnTo>
                <a:lnTo>
                  <a:pt x="80367" y="98226"/>
                </a:lnTo>
                <a:lnTo>
                  <a:pt x="98227" y="98226"/>
                </a:lnTo>
                <a:lnTo>
                  <a:pt x="116086" y="107156"/>
                </a:lnTo>
                <a:lnTo>
                  <a:pt x="133946" y="142875"/>
                </a:lnTo>
                <a:lnTo>
                  <a:pt x="142875" y="178593"/>
                </a:lnTo>
                <a:lnTo>
                  <a:pt x="151805" y="223242"/>
                </a:lnTo>
                <a:lnTo>
                  <a:pt x="151805" y="241101"/>
                </a:lnTo>
                <a:lnTo>
                  <a:pt x="151805" y="258961"/>
                </a:lnTo>
                <a:lnTo>
                  <a:pt x="151805" y="258961"/>
                </a:lnTo>
                <a:lnTo>
                  <a:pt x="160735" y="241101"/>
                </a:lnTo>
                <a:lnTo>
                  <a:pt x="169664" y="232171"/>
                </a:lnTo>
                <a:lnTo>
                  <a:pt x="169664"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8" name="Freeform 12307"/>
          <p:cNvSpPr/>
          <p:nvPr/>
        </p:nvSpPr>
        <p:spPr bwMode="auto">
          <a:xfrm>
            <a:off x="5625703" y="205383"/>
            <a:ext cx="116087" cy="196454"/>
          </a:xfrm>
          <a:custGeom>
            <a:avLst/>
            <a:gdLst/>
            <a:ahLst/>
            <a:cxnLst/>
            <a:rect l="0" t="0" r="0" b="0"/>
            <a:pathLst>
              <a:path w="116087" h="196454">
                <a:moveTo>
                  <a:pt x="71438" y="35719"/>
                </a:moveTo>
                <a:lnTo>
                  <a:pt x="80367" y="35719"/>
                </a:lnTo>
                <a:lnTo>
                  <a:pt x="80367" y="35719"/>
                </a:lnTo>
                <a:lnTo>
                  <a:pt x="89297" y="35719"/>
                </a:lnTo>
                <a:lnTo>
                  <a:pt x="89297" y="26789"/>
                </a:lnTo>
                <a:lnTo>
                  <a:pt x="80367" y="17859"/>
                </a:lnTo>
                <a:lnTo>
                  <a:pt x="80367" y="8929"/>
                </a:lnTo>
                <a:lnTo>
                  <a:pt x="80367" y="0"/>
                </a:lnTo>
                <a:lnTo>
                  <a:pt x="71438" y="0"/>
                </a:lnTo>
                <a:lnTo>
                  <a:pt x="62508" y="0"/>
                </a:lnTo>
                <a:lnTo>
                  <a:pt x="53578" y="8929"/>
                </a:lnTo>
                <a:lnTo>
                  <a:pt x="44649" y="35719"/>
                </a:lnTo>
                <a:lnTo>
                  <a:pt x="44649" y="62508"/>
                </a:lnTo>
                <a:lnTo>
                  <a:pt x="53578" y="89297"/>
                </a:lnTo>
                <a:lnTo>
                  <a:pt x="80367" y="116086"/>
                </a:lnTo>
                <a:lnTo>
                  <a:pt x="98227" y="133945"/>
                </a:lnTo>
                <a:lnTo>
                  <a:pt x="116086" y="142875"/>
                </a:lnTo>
                <a:lnTo>
                  <a:pt x="116086" y="151804"/>
                </a:lnTo>
                <a:lnTo>
                  <a:pt x="107156" y="160734"/>
                </a:lnTo>
                <a:lnTo>
                  <a:pt x="80367" y="169664"/>
                </a:lnTo>
                <a:lnTo>
                  <a:pt x="53578" y="187523"/>
                </a:lnTo>
                <a:lnTo>
                  <a:pt x="26789" y="196453"/>
                </a:lnTo>
                <a:lnTo>
                  <a:pt x="8930" y="196453"/>
                </a:lnTo>
                <a:lnTo>
                  <a:pt x="0" y="196453"/>
                </a:lnTo>
                <a:lnTo>
                  <a:pt x="0" y="187523"/>
                </a:lnTo>
                <a:lnTo>
                  <a:pt x="17860" y="169664"/>
                </a:lnTo>
                <a:lnTo>
                  <a:pt x="1786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09" name="Freeform 12308"/>
          <p:cNvSpPr/>
          <p:nvPr/>
        </p:nvSpPr>
        <p:spPr bwMode="auto">
          <a:xfrm>
            <a:off x="5723930" y="53578"/>
            <a:ext cx="169665" cy="276821"/>
          </a:xfrm>
          <a:custGeom>
            <a:avLst/>
            <a:gdLst/>
            <a:ahLst/>
            <a:cxnLst/>
            <a:rect l="0" t="0" r="0" b="0"/>
            <a:pathLst>
              <a:path w="169665" h="276821">
                <a:moveTo>
                  <a:pt x="125015" y="8930"/>
                </a:moveTo>
                <a:lnTo>
                  <a:pt x="125015" y="0"/>
                </a:lnTo>
                <a:lnTo>
                  <a:pt x="125015" y="0"/>
                </a:lnTo>
                <a:lnTo>
                  <a:pt x="125015" y="0"/>
                </a:lnTo>
                <a:lnTo>
                  <a:pt x="125015" y="8930"/>
                </a:lnTo>
                <a:lnTo>
                  <a:pt x="125015" y="26789"/>
                </a:lnTo>
                <a:lnTo>
                  <a:pt x="116086" y="44649"/>
                </a:lnTo>
                <a:lnTo>
                  <a:pt x="125015" y="107156"/>
                </a:lnTo>
                <a:lnTo>
                  <a:pt x="125015" y="169664"/>
                </a:lnTo>
                <a:lnTo>
                  <a:pt x="142875" y="223242"/>
                </a:lnTo>
                <a:lnTo>
                  <a:pt x="151804" y="258961"/>
                </a:lnTo>
                <a:lnTo>
                  <a:pt x="160734" y="276820"/>
                </a:lnTo>
                <a:lnTo>
                  <a:pt x="169664" y="276820"/>
                </a:lnTo>
                <a:lnTo>
                  <a:pt x="169664" y="276820"/>
                </a:lnTo>
                <a:lnTo>
                  <a:pt x="160734" y="267891"/>
                </a:lnTo>
                <a:lnTo>
                  <a:pt x="151804" y="267891"/>
                </a:lnTo>
                <a:lnTo>
                  <a:pt x="142875" y="250031"/>
                </a:lnTo>
                <a:lnTo>
                  <a:pt x="125015" y="232172"/>
                </a:lnTo>
                <a:lnTo>
                  <a:pt x="107156" y="214313"/>
                </a:lnTo>
                <a:lnTo>
                  <a:pt x="80367" y="196453"/>
                </a:lnTo>
                <a:lnTo>
                  <a:pt x="53578" y="178594"/>
                </a:lnTo>
                <a:lnTo>
                  <a:pt x="26789" y="160734"/>
                </a:lnTo>
                <a:lnTo>
                  <a:pt x="17859" y="160734"/>
                </a:lnTo>
                <a:lnTo>
                  <a:pt x="8929" y="151805"/>
                </a:lnTo>
                <a:lnTo>
                  <a:pt x="0" y="151805"/>
                </a:lnTo>
                <a:lnTo>
                  <a:pt x="0" y="142875"/>
                </a:lnTo>
                <a:lnTo>
                  <a:pt x="8929" y="142875"/>
                </a:lnTo>
                <a:lnTo>
                  <a:pt x="17859" y="142875"/>
                </a:lnTo>
                <a:lnTo>
                  <a:pt x="44648" y="133945"/>
                </a:lnTo>
                <a:lnTo>
                  <a:pt x="62508" y="133945"/>
                </a:lnTo>
                <a:lnTo>
                  <a:pt x="6250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0" name="Freeform 12309"/>
          <p:cNvSpPr/>
          <p:nvPr/>
        </p:nvSpPr>
        <p:spPr bwMode="auto">
          <a:xfrm>
            <a:off x="5902523" y="250031"/>
            <a:ext cx="125017" cy="125017"/>
          </a:xfrm>
          <a:custGeom>
            <a:avLst/>
            <a:gdLst/>
            <a:ahLst/>
            <a:cxnLst/>
            <a:rect l="0" t="0" r="0" b="0"/>
            <a:pathLst>
              <a:path w="125017" h="125017">
                <a:moveTo>
                  <a:pt x="0" y="0"/>
                </a:moveTo>
                <a:lnTo>
                  <a:pt x="8930" y="17860"/>
                </a:lnTo>
                <a:lnTo>
                  <a:pt x="8930" y="26789"/>
                </a:lnTo>
                <a:lnTo>
                  <a:pt x="17860" y="44649"/>
                </a:lnTo>
                <a:lnTo>
                  <a:pt x="35719" y="53578"/>
                </a:lnTo>
                <a:lnTo>
                  <a:pt x="44649" y="71438"/>
                </a:lnTo>
                <a:lnTo>
                  <a:pt x="62508" y="89297"/>
                </a:lnTo>
                <a:lnTo>
                  <a:pt x="71438" y="107156"/>
                </a:lnTo>
                <a:lnTo>
                  <a:pt x="80368" y="116086"/>
                </a:lnTo>
                <a:lnTo>
                  <a:pt x="80368" y="125016"/>
                </a:lnTo>
                <a:lnTo>
                  <a:pt x="80368" y="125016"/>
                </a:lnTo>
                <a:lnTo>
                  <a:pt x="80368" y="116086"/>
                </a:lnTo>
                <a:lnTo>
                  <a:pt x="80368" y="107156"/>
                </a:lnTo>
                <a:lnTo>
                  <a:pt x="80368" y="89297"/>
                </a:lnTo>
                <a:lnTo>
                  <a:pt x="80368" y="80367"/>
                </a:lnTo>
                <a:lnTo>
                  <a:pt x="89297" y="71438"/>
                </a:lnTo>
                <a:lnTo>
                  <a:pt x="89297" y="53578"/>
                </a:lnTo>
                <a:lnTo>
                  <a:pt x="98227" y="35719"/>
                </a:lnTo>
                <a:lnTo>
                  <a:pt x="107157" y="26789"/>
                </a:lnTo>
                <a:lnTo>
                  <a:pt x="125016" y="17860"/>
                </a:lnTo>
                <a:lnTo>
                  <a:pt x="12501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1" name="Freeform 12310"/>
          <p:cNvSpPr/>
          <p:nvPr/>
        </p:nvSpPr>
        <p:spPr bwMode="auto">
          <a:xfrm>
            <a:off x="6223992" y="0"/>
            <a:ext cx="232173" cy="330399"/>
          </a:xfrm>
          <a:custGeom>
            <a:avLst/>
            <a:gdLst/>
            <a:ahLst/>
            <a:cxnLst/>
            <a:rect l="0" t="0" r="0" b="0"/>
            <a:pathLst>
              <a:path w="232173" h="330399">
                <a:moveTo>
                  <a:pt x="8930" y="53578"/>
                </a:moveTo>
                <a:lnTo>
                  <a:pt x="8930" y="53578"/>
                </a:lnTo>
                <a:lnTo>
                  <a:pt x="0" y="62508"/>
                </a:lnTo>
                <a:lnTo>
                  <a:pt x="0" y="71437"/>
                </a:lnTo>
                <a:lnTo>
                  <a:pt x="0" y="89297"/>
                </a:lnTo>
                <a:lnTo>
                  <a:pt x="0" y="151805"/>
                </a:lnTo>
                <a:lnTo>
                  <a:pt x="0" y="214312"/>
                </a:lnTo>
                <a:lnTo>
                  <a:pt x="8930" y="267891"/>
                </a:lnTo>
                <a:lnTo>
                  <a:pt x="8930" y="303609"/>
                </a:lnTo>
                <a:lnTo>
                  <a:pt x="8930" y="321469"/>
                </a:lnTo>
                <a:lnTo>
                  <a:pt x="8930" y="330398"/>
                </a:lnTo>
                <a:lnTo>
                  <a:pt x="8930" y="312539"/>
                </a:lnTo>
                <a:lnTo>
                  <a:pt x="8930" y="294680"/>
                </a:lnTo>
                <a:lnTo>
                  <a:pt x="8930" y="276820"/>
                </a:lnTo>
                <a:lnTo>
                  <a:pt x="8930" y="241102"/>
                </a:lnTo>
                <a:lnTo>
                  <a:pt x="8930" y="196453"/>
                </a:lnTo>
                <a:lnTo>
                  <a:pt x="8930" y="151805"/>
                </a:lnTo>
                <a:lnTo>
                  <a:pt x="17860" y="98227"/>
                </a:lnTo>
                <a:lnTo>
                  <a:pt x="26789" y="44648"/>
                </a:lnTo>
                <a:lnTo>
                  <a:pt x="44649" y="8930"/>
                </a:lnTo>
                <a:lnTo>
                  <a:pt x="53578" y="0"/>
                </a:lnTo>
                <a:lnTo>
                  <a:pt x="62508" y="0"/>
                </a:lnTo>
                <a:lnTo>
                  <a:pt x="80367" y="0"/>
                </a:lnTo>
                <a:lnTo>
                  <a:pt x="89297" y="0"/>
                </a:lnTo>
                <a:lnTo>
                  <a:pt x="107156" y="0"/>
                </a:lnTo>
                <a:lnTo>
                  <a:pt x="116086" y="0"/>
                </a:lnTo>
                <a:lnTo>
                  <a:pt x="116086" y="0"/>
                </a:lnTo>
                <a:lnTo>
                  <a:pt x="116086" y="26789"/>
                </a:lnTo>
                <a:lnTo>
                  <a:pt x="116086" y="53578"/>
                </a:lnTo>
                <a:lnTo>
                  <a:pt x="98227" y="133945"/>
                </a:lnTo>
                <a:lnTo>
                  <a:pt x="89297" y="205383"/>
                </a:lnTo>
                <a:lnTo>
                  <a:pt x="89297" y="258961"/>
                </a:lnTo>
                <a:lnTo>
                  <a:pt x="107156" y="303609"/>
                </a:lnTo>
                <a:lnTo>
                  <a:pt x="142875" y="321469"/>
                </a:lnTo>
                <a:lnTo>
                  <a:pt x="178594" y="330398"/>
                </a:lnTo>
                <a:lnTo>
                  <a:pt x="196453" y="321469"/>
                </a:lnTo>
                <a:lnTo>
                  <a:pt x="214313" y="321469"/>
                </a:lnTo>
                <a:lnTo>
                  <a:pt x="232172" y="312539"/>
                </a:lnTo>
                <a:lnTo>
                  <a:pt x="232172"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2" name="Freeform 12311"/>
          <p:cNvSpPr/>
          <p:nvPr/>
        </p:nvSpPr>
        <p:spPr bwMode="auto">
          <a:xfrm>
            <a:off x="6438305" y="196453"/>
            <a:ext cx="142876" cy="116087"/>
          </a:xfrm>
          <a:custGeom>
            <a:avLst/>
            <a:gdLst/>
            <a:ahLst/>
            <a:cxnLst/>
            <a:rect l="0" t="0" r="0" b="0"/>
            <a:pathLst>
              <a:path w="142876" h="116087">
                <a:moveTo>
                  <a:pt x="17859" y="44649"/>
                </a:moveTo>
                <a:lnTo>
                  <a:pt x="8929" y="53578"/>
                </a:lnTo>
                <a:lnTo>
                  <a:pt x="0" y="62508"/>
                </a:lnTo>
                <a:lnTo>
                  <a:pt x="0" y="62508"/>
                </a:lnTo>
                <a:lnTo>
                  <a:pt x="0" y="62508"/>
                </a:lnTo>
                <a:lnTo>
                  <a:pt x="0" y="62508"/>
                </a:lnTo>
                <a:lnTo>
                  <a:pt x="8929" y="62508"/>
                </a:lnTo>
                <a:lnTo>
                  <a:pt x="17859" y="53578"/>
                </a:lnTo>
                <a:lnTo>
                  <a:pt x="35718" y="53578"/>
                </a:lnTo>
                <a:lnTo>
                  <a:pt x="53578" y="44649"/>
                </a:lnTo>
                <a:lnTo>
                  <a:pt x="71437" y="35719"/>
                </a:lnTo>
                <a:lnTo>
                  <a:pt x="89297" y="17859"/>
                </a:lnTo>
                <a:lnTo>
                  <a:pt x="98226" y="8930"/>
                </a:lnTo>
                <a:lnTo>
                  <a:pt x="107156" y="0"/>
                </a:lnTo>
                <a:lnTo>
                  <a:pt x="107156" y="0"/>
                </a:lnTo>
                <a:lnTo>
                  <a:pt x="98226" y="0"/>
                </a:lnTo>
                <a:lnTo>
                  <a:pt x="89297" y="0"/>
                </a:lnTo>
                <a:lnTo>
                  <a:pt x="80367" y="8930"/>
                </a:lnTo>
                <a:lnTo>
                  <a:pt x="44648" y="44649"/>
                </a:lnTo>
                <a:lnTo>
                  <a:pt x="26789" y="71438"/>
                </a:lnTo>
                <a:lnTo>
                  <a:pt x="26789" y="89297"/>
                </a:lnTo>
                <a:lnTo>
                  <a:pt x="35718" y="107156"/>
                </a:lnTo>
                <a:lnTo>
                  <a:pt x="53578" y="116086"/>
                </a:lnTo>
                <a:lnTo>
                  <a:pt x="71437" y="116086"/>
                </a:lnTo>
                <a:lnTo>
                  <a:pt x="107156" y="116086"/>
                </a:lnTo>
                <a:lnTo>
                  <a:pt x="142875" y="107156"/>
                </a:lnTo>
                <a:lnTo>
                  <a:pt x="14287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3" name="Freeform 12312"/>
          <p:cNvSpPr/>
          <p:nvPr/>
        </p:nvSpPr>
        <p:spPr bwMode="auto">
          <a:xfrm>
            <a:off x="6634758" y="241102"/>
            <a:ext cx="80368" cy="214313"/>
          </a:xfrm>
          <a:custGeom>
            <a:avLst/>
            <a:gdLst/>
            <a:ahLst/>
            <a:cxnLst/>
            <a:rect l="0" t="0" r="0" b="0"/>
            <a:pathLst>
              <a:path w="80368" h="214313">
                <a:moveTo>
                  <a:pt x="35719" y="0"/>
                </a:moveTo>
                <a:lnTo>
                  <a:pt x="26789" y="8929"/>
                </a:lnTo>
                <a:lnTo>
                  <a:pt x="17859" y="8929"/>
                </a:lnTo>
                <a:lnTo>
                  <a:pt x="8930" y="17859"/>
                </a:lnTo>
                <a:lnTo>
                  <a:pt x="0" y="26789"/>
                </a:lnTo>
                <a:lnTo>
                  <a:pt x="0" y="26789"/>
                </a:lnTo>
                <a:lnTo>
                  <a:pt x="0" y="35718"/>
                </a:lnTo>
                <a:lnTo>
                  <a:pt x="0" y="44648"/>
                </a:lnTo>
                <a:lnTo>
                  <a:pt x="0" y="44648"/>
                </a:lnTo>
                <a:lnTo>
                  <a:pt x="8930" y="44648"/>
                </a:lnTo>
                <a:lnTo>
                  <a:pt x="17859" y="35718"/>
                </a:lnTo>
                <a:lnTo>
                  <a:pt x="35719" y="26789"/>
                </a:lnTo>
                <a:lnTo>
                  <a:pt x="44648" y="17859"/>
                </a:lnTo>
                <a:lnTo>
                  <a:pt x="53578" y="17859"/>
                </a:lnTo>
                <a:lnTo>
                  <a:pt x="80367" y="8929"/>
                </a:lnTo>
                <a:lnTo>
                  <a:pt x="80367" y="26789"/>
                </a:lnTo>
                <a:lnTo>
                  <a:pt x="71437" y="53578"/>
                </a:lnTo>
                <a:lnTo>
                  <a:pt x="62508" y="98226"/>
                </a:lnTo>
                <a:lnTo>
                  <a:pt x="53578" y="142875"/>
                </a:lnTo>
                <a:lnTo>
                  <a:pt x="44648" y="169664"/>
                </a:lnTo>
                <a:lnTo>
                  <a:pt x="35719" y="196453"/>
                </a:lnTo>
                <a:lnTo>
                  <a:pt x="35719" y="214312"/>
                </a:lnTo>
                <a:lnTo>
                  <a:pt x="26789" y="214312"/>
                </a:lnTo>
                <a:lnTo>
                  <a:pt x="26789" y="205382"/>
                </a:lnTo>
                <a:lnTo>
                  <a:pt x="26789" y="178593"/>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4" name="Freeform 12313"/>
          <p:cNvSpPr/>
          <p:nvPr/>
        </p:nvSpPr>
        <p:spPr bwMode="auto">
          <a:xfrm>
            <a:off x="7179469" y="0"/>
            <a:ext cx="17860" cy="258962"/>
          </a:xfrm>
          <a:custGeom>
            <a:avLst/>
            <a:gdLst/>
            <a:ahLst/>
            <a:cxnLst/>
            <a:rect l="0" t="0" r="0" b="0"/>
            <a:pathLst>
              <a:path w="17860" h="258962">
                <a:moveTo>
                  <a:pt x="8929" y="0"/>
                </a:moveTo>
                <a:lnTo>
                  <a:pt x="8929" y="0"/>
                </a:lnTo>
                <a:lnTo>
                  <a:pt x="8929" y="0"/>
                </a:lnTo>
                <a:lnTo>
                  <a:pt x="8929" y="0"/>
                </a:lnTo>
                <a:lnTo>
                  <a:pt x="0" y="0"/>
                </a:lnTo>
                <a:lnTo>
                  <a:pt x="0" y="17859"/>
                </a:lnTo>
                <a:lnTo>
                  <a:pt x="0" y="44648"/>
                </a:lnTo>
                <a:lnTo>
                  <a:pt x="0" y="71437"/>
                </a:lnTo>
                <a:lnTo>
                  <a:pt x="0" y="107156"/>
                </a:lnTo>
                <a:lnTo>
                  <a:pt x="0" y="133945"/>
                </a:lnTo>
                <a:lnTo>
                  <a:pt x="0" y="169664"/>
                </a:lnTo>
                <a:lnTo>
                  <a:pt x="8929" y="196453"/>
                </a:lnTo>
                <a:lnTo>
                  <a:pt x="8929" y="223242"/>
                </a:lnTo>
                <a:lnTo>
                  <a:pt x="8929" y="241102"/>
                </a:lnTo>
                <a:lnTo>
                  <a:pt x="17859" y="250031"/>
                </a:lnTo>
                <a:lnTo>
                  <a:pt x="17859" y="258961"/>
                </a:lnTo>
                <a:lnTo>
                  <a:pt x="1785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5" name="Freeform 12314"/>
          <p:cNvSpPr/>
          <p:nvPr/>
        </p:nvSpPr>
        <p:spPr bwMode="auto">
          <a:xfrm>
            <a:off x="7045523" y="267891"/>
            <a:ext cx="258962" cy="26790"/>
          </a:xfrm>
          <a:custGeom>
            <a:avLst/>
            <a:gdLst/>
            <a:ahLst/>
            <a:cxnLst/>
            <a:rect l="0" t="0" r="0" b="0"/>
            <a:pathLst>
              <a:path w="258962" h="26790">
                <a:moveTo>
                  <a:pt x="44649" y="0"/>
                </a:moveTo>
                <a:lnTo>
                  <a:pt x="26790" y="8929"/>
                </a:lnTo>
                <a:lnTo>
                  <a:pt x="8930" y="8929"/>
                </a:lnTo>
                <a:lnTo>
                  <a:pt x="0" y="17859"/>
                </a:lnTo>
                <a:lnTo>
                  <a:pt x="0" y="17859"/>
                </a:lnTo>
                <a:lnTo>
                  <a:pt x="0" y="17859"/>
                </a:lnTo>
                <a:lnTo>
                  <a:pt x="17860" y="17859"/>
                </a:lnTo>
                <a:lnTo>
                  <a:pt x="26790" y="17859"/>
                </a:lnTo>
                <a:lnTo>
                  <a:pt x="53579" y="17859"/>
                </a:lnTo>
                <a:lnTo>
                  <a:pt x="89297" y="17859"/>
                </a:lnTo>
                <a:lnTo>
                  <a:pt x="116086" y="26789"/>
                </a:lnTo>
                <a:lnTo>
                  <a:pt x="151805" y="26789"/>
                </a:lnTo>
                <a:lnTo>
                  <a:pt x="187524" y="26789"/>
                </a:lnTo>
                <a:lnTo>
                  <a:pt x="214313" y="26789"/>
                </a:lnTo>
                <a:lnTo>
                  <a:pt x="232172" y="26789"/>
                </a:lnTo>
                <a:lnTo>
                  <a:pt x="258961" y="17859"/>
                </a:lnTo>
                <a:lnTo>
                  <a:pt x="258961"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6" name="Freeform 12315"/>
          <p:cNvSpPr/>
          <p:nvPr/>
        </p:nvSpPr>
        <p:spPr bwMode="auto">
          <a:xfrm>
            <a:off x="7081242" y="8930"/>
            <a:ext cx="151806" cy="53579"/>
          </a:xfrm>
          <a:custGeom>
            <a:avLst/>
            <a:gdLst/>
            <a:ahLst/>
            <a:cxnLst/>
            <a:rect l="0" t="0" r="0" b="0"/>
            <a:pathLst>
              <a:path w="151806" h="53579">
                <a:moveTo>
                  <a:pt x="35719" y="53578"/>
                </a:moveTo>
                <a:lnTo>
                  <a:pt x="17860" y="35718"/>
                </a:lnTo>
                <a:lnTo>
                  <a:pt x="0" y="26789"/>
                </a:lnTo>
                <a:lnTo>
                  <a:pt x="0" y="17859"/>
                </a:lnTo>
                <a:lnTo>
                  <a:pt x="0" y="8929"/>
                </a:lnTo>
                <a:lnTo>
                  <a:pt x="0" y="0"/>
                </a:lnTo>
                <a:lnTo>
                  <a:pt x="8930" y="0"/>
                </a:lnTo>
                <a:lnTo>
                  <a:pt x="35719" y="0"/>
                </a:lnTo>
                <a:lnTo>
                  <a:pt x="53578" y="0"/>
                </a:lnTo>
                <a:lnTo>
                  <a:pt x="89297" y="0"/>
                </a:lnTo>
                <a:lnTo>
                  <a:pt x="116086" y="0"/>
                </a:lnTo>
                <a:lnTo>
                  <a:pt x="151805" y="8929"/>
                </a:lnTo>
                <a:lnTo>
                  <a:pt x="15180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7" name="Freeform 12316"/>
          <p:cNvSpPr/>
          <p:nvPr/>
        </p:nvSpPr>
        <p:spPr bwMode="auto">
          <a:xfrm>
            <a:off x="7366992" y="26789"/>
            <a:ext cx="214314" cy="267892"/>
          </a:xfrm>
          <a:custGeom>
            <a:avLst/>
            <a:gdLst/>
            <a:ahLst/>
            <a:cxnLst/>
            <a:rect l="0" t="0" r="0" b="0"/>
            <a:pathLst>
              <a:path w="214314" h="267892">
                <a:moveTo>
                  <a:pt x="35719" y="80367"/>
                </a:moveTo>
                <a:lnTo>
                  <a:pt x="26789" y="89297"/>
                </a:lnTo>
                <a:lnTo>
                  <a:pt x="26789" y="107156"/>
                </a:lnTo>
                <a:lnTo>
                  <a:pt x="26789" y="116086"/>
                </a:lnTo>
                <a:lnTo>
                  <a:pt x="26789" y="133945"/>
                </a:lnTo>
                <a:lnTo>
                  <a:pt x="26789" y="151805"/>
                </a:lnTo>
                <a:lnTo>
                  <a:pt x="26789" y="169664"/>
                </a:lnTo>
                <a:lnTo>
                  <a:pt x="17860" y="214313"/>
                </a:lnTo>
                <a:lnTo>
                  <a:pt x="17860" y="241102"/>
                </a:lnTo>
                <a:lnTo>
                  <a:pt x="17860" y="258961"/>
                </a:lnTo>
                <a:lnTo>
                  <a:pt x="8930" y="267891"/>
                </a:lnTo>
                <a:lnTo>
                  <a:pt x="8930" y="267891"/>
                </a:lnTo>
                <a:lnTo>
                  <a:pt x="0" y="258961"/>
                </a:lnTo>
                <a:lnTo>
                  <a:pt x="0" y="241102"/>
                </a:lnTo>
                <a:lnTo>
                  <a:pt x="0" y="214313"/>
                </a:lnTo>
                <a:lnTo>
                  <a:pt x="8930" y="196453"/>
                </a:lnTo>
                <a:lnTo>
                  <a:pt x="8930" y="169664"/>
                </a:lnTo>
                <a:lnTo>
                  <a:pt x="8930" y="142875"/>
                </a:lnTo>
                <a:lnTo>
                  <a:pt x="17860" y="116086"/>
                </a:lnTo>
                <a:lnTo>
                  <a:pt x="26789" y="80367"/>
                </a:lnTo>
                <a:lnTo>
                  <a:pt x="35719" y="53578"/>
                </a:lnTo>
                <a:lnTo>
                  <a:pt x="53578" y="35719"/>
                </a:lnTo>
                <a:lnTo>
                  <a:pt x="62508" y="17859"/>
                </a:lnTo>
                <a:lnTo>
                  <a:pt x="71438" y="8930"/>
                </a:lnTo>
                <a:lnTo>
                  <a:pt x="80367" y="0"/>
                </a:lnTo>
                <a:lnTo>
                  <a:pt x="89297" y="0"/>
                </a:lnTo>
                <a:lnTo>
                  <a:pt x="89297" y="8930"/>
                </a:lnTo>
                <a:lnTo>
                  <a:pt x="89297" y="17859"/>
                </a:lnTo>
                <a:lnTo>
                  <a:pt x="89297" y="26789"/>
                </a:lnTo>
                <a:lnTo>
                  <a:pt x="80367" y="44648"/>
                </a:lnTo>
                <a:lnTo>
                  <a:pt x="80367" y="71438"/>
                </a:lnTo>
                <a:lnTo>
                  <a:pt x="71438" y="89297"/>
                </a:lnTo>
                <a:lnTo>
                  <a:pt x="71438" y="116086"/>
                </a:lnTo>
                <a:lnTo>
                  <a:pt x="80367" y="133945"/>
                </a:lnTo>
                <a:lnTo>
                  <a:pt x="89297" y="160734"/>
                </a:lnTo>
                <a:lnTo>
                  <a:pt x="107156" y="178594"/>
                </a:lnTo>
                <a:lnTo>
                  <a:pt x="125016" y="196453"/>
                </a:lnTo>
                <a:lnTo>
                  <a:pt x="151805" y="205383"/>
                </a:lnTo>
                <a:lnTo>
                  <a:pt x="169664" y="214313"/>
                </a:lnTo>
                <a:lnTo>
                  <a:pt x="214313" y="241102"/>
                </a:lnTo>
                <a:lnTo>
                  <a:pt x="214313"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8" name="Freeform 12317"/>
          <p:cNvSpPr/>
          <p:nvPr/>
        </p:nvSpPr>
        <p:spPr bwMode="auto">
          <a:xfrm>
            <a:off x="6929438" y="0"/>
            <a:ext cx="517922" cy="339329"/>
          </a:xfrm>
          <a:custGeom>
            <a:avLst/>
            <a:gdLst/>
            <a:ahLst/>
            <a:cxnLst/>
            <a:rect l="0" t="0" r="0" b="0"/>
            <a:pathLst>
              <a:path w="517922" h="339329">
                <a:moveTo>
                  <a:pt x="44648" y="0"/>
                </a:moveTo>
                <a:lnTo>
                  <a:pt x="35718" y="0"/>
                </a:lnTo>
                <a:lnTo>
                  <a:pt x="26789" y="0"/>
                </a:lnTo>
                <a:lnTo>
                  <a:pt x="17859" y="0"/>
                </a:lnTo>
                <a:lnTo>
                  <a:pt x="8929" y="0"/>
                </a:lnTo>
                <a:lnTo>
                  <a:pt x="8929" y="0"/>
                </a:lnTo>
                <a:lnTo>
                  <a:pt x="0" y="0"/>
                </a:lnTo>
                <a:lnTo>
                  <a:pt x="26789" y="80367"/>
                </a:lnTo>
                <a:lnTo>
                  <a:pt x="80367" y="169664"/>
                </a:lnTo>
                <a:lnTo>
                  <a:pt x="151804" y="241102"/>
                </a:lnTo>
                <a:lnTo>
                  <a:pt x="258960" y="294680"/>
                </a:lnTo>
                <a:lnTo>
                  <a:pt x="357187" y="321469"/>
                </a:lnTo>
                <a:lnTo>
                  <a:pt x="446484" y="339328"/>
                </a:lnTo>
                <a:lnTo>
                  <a:pt x="517921" y="330398"/>
                </a:lnTo>
                <a:lnTo>
                  <a:pt x="517921"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19" name="Freeform 12318"/>
          <p:cNvSpPr/>
          <p:nvPr/>
        </p:nvSpPr>
        <p:spPr bwMode="auto">
          <a:xfrm>
            <a:off x="7670602" y="0"/>
            <a:ext cx="80368" cy="348259"/>
          </a:xfrm>
          <a:custGeom>
            <a:avLst/>
            <a:gdLst/>
            <a:ahLst/>
            <a:cxnLst/>
            <a:rect l="0" t="0" r="0" b="0"/>
            <a:pathLst>
              <a:path w="80368" h="348259">
                <a:moveTo>
                  <a:pt x="26789" y="0"/>
                </a:moveTo>
                <a:lnTo>
                  <a:pt x="35718" y="0"/>
                </a:lnTo>
                <a:lnTo>
                  <a:pt x="44648" y="0"/>
                </a:lnTo>
                <a:lnTo>
                  <a:pt x="44648" y="0"/>
                </a:lnTo>
                <a:lnTo>
                  <a:pt x="53578" y="0"/>
                </a:lnTo>
                <a:lnTo>
                  <a:pt x="62507" y="0"/>
                </a:lnTo>
                <a:lnTo>
                  <a:pt x="71437" y="26789"/>
                </a:lnTo>
                <a:lnTo>
                  <a:pt x="80367" y="107156"/>
                </a:lnTo>
                <a:lnTo>
                  <a:pt x="62507" y="205383"/>
                </a:lnTo>
                <a:lnTo>
                  <a:pt x="44648" y="285750"/>
                </a:lnTo>
                <a:lnTo>
                  <a:pt x="17859" y="330398"/>
                </a:lnTo>
                <a:lnTo>
                  <a:pt x="0" y="348258"/>
                </a:lnTo>
                <a:lnTo>
                  <a:pt x="0"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0" name="Freeform 12319"/>
          <p:cNvSpPr/>
          <p:nvPr/>
        </p:nvSpPr>
        <p:spPr bwMode="auto">
          <a:xfrm>
            <a:off x="4080867" y="0"/>
            <a:ext cx="35720" cy="383978"/>
          </a:xfrm>
          <a:custGeom>
            <a:avLst/>
            <a:gdLst/>
            <a:ahLst/>
            <a:cxnLst/>
            <a:rect l="0" t="0" r="0" b="0"/>
            <a:pathLst>
              <a:path w="35720" h="383978">
                <a:moveTo>
                  <a:pt x="8930" y="26789"/>
                </a:moveTo>
                <a:lnTo>
                  <a:pt x="8930" y="26789"/>
                </a:lnTo>
                <a:lnTo>
                  <a:pt x="8930" y="26789"/>
                </a:lnTo>
                <a:lnTo>
                  <a:pt x="8930" y="17859"/>
                </a:lnTo>
                <a:lnTo>
                  <a:pt x="8930" y="8930"/>
                </a:lnTo>
                <a:lnTo>
                  <a:pt x="0" y="8930"/>
                </a:lnTo>
                <a:lnTo>
                  <a:pt x="0" y="0"/>
                </a:lnTo>
                <a:lnTo>
                  <a:pt x="0" y="0"/>
                </a:lnTo>
                <a:lnTo>
                  <a:pt x="8930" y="0"/>
                </a:lnTo>
                <a:lnTo>
                  <a:pt x="8930" y="0"/>
                </a:lnTo>
                <a:lnTo>
                  <a:pt x="8930" y="0"/>
                </a:lnTo>
                <a:lnTo>
                  <a:pt x="8930" y="0"/>
                </a:lnTo>
                <a:lnTo>
                  <a:pt x="8930" y="8930"/>
                </a:lnTo>
                <a:lnTo>
                  <a:pt x="8930" y="26789"/>
                </a:lnTo>
                <a:lnTo>
                  <a:pt x="8930" y="98227"/>
                </a:lnTo>
                <a:lnTo>
                  <a:pt x="8930" y="178594"/>
                </a:lnTo>
                <a:lnTo>
                  <a:pt x="8930" y="258961"/>
                </a:lnTo>
                <a:lnTo>
                  <a:pt x="8930" y="321469"/>
                </a:lnTo>
                <a:lnTo>
                  <a:pt x="17860" y="357187"/>
                </a:lnTo>
                <a:lnTo>
                  <a:pt x="17860" y="375047"/>
                </a:lnTo>
                <a:lnTo>
                  <a:pt x="26789" y="383977"/>
                </a:lnTo>
                <a:lnTo>
                  <a:pt x="35719" y="375047"/>
                </a:lnTo>
                <a:lnTo>
                  <a:pt x="35719"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1" name="Freeform 12320"/>
          <p:cNvSpPr/>
          <p:nvPr/>
        </p:nvSpPr>
        <p:spPr bwMode="auto">
          <a:xfrm>
            <a:off x="3687961" y="348258"/>
            <a:ext cx="767954" cy="464344"/>
          </a:xfrm>
          <a:custGeom>
            <a:avLst/>
            <a:gdLst/>
            <a:ahLst/>
            <a:cxnLst/>
            <a:rect l="0" t="0" r="0" b="0"/>
            <a:pathLst>
              <a:path w="767954" h="464344">
                <a:moveTo>
                  <a:pt x="732234" y="8929"/>
                </a:moveTo>
                <a:lnTo>
                  <a:pt x="732234" y="8929"/>
                </a:lnTo>
                <a:lnTo>
                  <a:pt x="732234" y="8929"/>
                </a:lnTo>
                <a:lnTo>
                  <a:pt x="732234" y="8929"/>
                </a:lnTo>
                <a:lnTo>
                  <a:pt x="732234" y="8929"/>
                </a:lnTo>
                <a:lnTo>
                  <a:pt x="732234" y="8929"/>
                </a:lnTo>
                <a:lnTo>
                  <a:pt x="741164" y="8929"/>
                </a:lnTo>
                <a:lnTo>
                  <a:pt x="750094" y="0"/>
                </a:lnTo>
                <a:lnTo>
                  <a:pt x="750094" y="0"/>
                </a:lnTo>
                <a:lnTo>
                  <a:pt x="759023" y="0"/>
                </a:lnTo>
                <a:lnTo>
                  <a:pt x="759023" y="8929"/>
                </a:lnTo>
                <a:lnTo>
                  <a:pt x="767953" y="17859"/>
                </a:lnTo>
                <a:lnTo>
                  <a:pt x="767953" y="26789"/>
                </a:lnTo>
                <a:lnTo>
                  <a:pt x="759023" y="44648"/>
                </a:lnTo>
                <a:lnTo>
                  <a:pt x="759023" y="62508"/>
                </a:lnTo>
                <a:lnTo>
                  <a:pt x="750094" y="80367"/>
                </a:lnTo>
                <a:lnTo>
                  <a:pt x="732234" y="107156"/>
                </a:lnTo>
                <a:lnTo>
                  <a:pt x="723305" y="116086"/>
                </a:lnTo>
                <a:lnTo>
                  <a:pt x="714375" y="133945"/>
                </a:lnTo>
                <a:lnTo>
                  <a:pt x="696516" y="142875"/>
                </a:lnTo>
                <a:lnTo>
                  <a:pt x="687586" y="151804"/>
                </a:lnTo>
                <a:lnTo>
                  <a:pt x="669727" y="151804"/>
                </a:lnTo>
                <a:lnTo>
                  <a:pt x="651867" y="160734"/>
                </a:lnTo>
                <a:lnTo>
                  <a:pt x="625078" y="160734"/>
                </a:lnTo>
                <a:lnTo>
                  <a:pt x="598289" y="151804"/>
                </a:lnTo>
                <a:lnTo>
                  <a:pt x="571500" y="160734"/>
                </a:lnTo>
                <a:lnTo>
                  <a:pt x="544711" y="160734"/>
                </a:lnTo>
                <a:lnTo>
                  <a:pt x="508992" y="160734"/>
                </a:lnTo>
                <a:lnTo>
                  <a:pt x="464344" y="169664"/>
                </a:lnTo>
                <a:lnTo>
                  <a:pt x="419695" y="169664"/>
                </a:lnTo>
                <a:lnTo>
                  <a:pt x="375047" y="178594"/>
                </a:lnTo>
                <a:lnTo>
                  <a:pt x="330398" y="178594"/>
                </a:lnTo>
                <a:lnTo>
                  <a:pt x="285750" y="187523"/>
                </a:lnTo>
                <a:lnTo>
                  <a:pt x="241102" y="187523"/>
                </a:lnTo>
                <a:lnTo>
                  <a:pt x="196453" y="187523"/>
                </a:lnTo>
                <a:lnTo>
                  <a:pt x="160734" y="187523"/>
                </a:lnTo>
                <a:lnTo>
                  <a:pt x="116086" y="187523"/>
                </a:lnTo>
                <a:lnTo>
                  <a:pt x="89297" y="196453"/>
                </a:lnTo>
                <a:lnTo>
                  <a:pt x="62508" y="205383"/>
                </a:lnTo>
                <a:lnTo>
                  <a:pt x="35719" y="214312"/>
                </a:lnTo>
                <a:lnTo>
                  <a:pt x="17859" y="223242"/>
                </a:lnTo>
                <a:lnTo>
                  <a:pt x="8930" y="241101"/>
                </a:lnTo>
                <a:lnTo>
                  <a:pt x="0" y="250031"/>
                </a:lnTo>
                <a:lnTo>
                  <a:pt x="0" y="267890"/>
                </a:lnTo>
                <a:lnTo>
                  <a:pt x="8930" y="276820"/>
                </a:lnTo>
                <a:lnTo>
                  <a:pt x="17859" y="294680"/>
                </a:lnTo>
                <a:lnTo>
                  <a:pt x="35719" y="312539"/>
                </a:lnTo>
                <a:lnTo>
                  <a:pt x="53578" y="330398"/>
                </a:lnTo>
                <a:lnTo>
                  <a:pt x="62508" y="348258"/>
                </a:lnTo>
                <a:lnTo>
                  <a:pt x="80367" y="366117"/>
                </a:lnTo>
                <a:lnTo>
                  <a:pt x="80367" y="383976"/>
                </a:lnTo>
                <a:lnTo>
                  <a:pt x="89297" y="401836"/>
                </a:lnTo>
                <a:lnTo>
                  <a:pt x="89297" y="428625"/>
                </a:lnTo>
                <a:lnTo>
                  <a:pt x="89297" y="437554"/>
                </a:lnTo>
                <a:lnTo>
                  <a:pt x="89297" y="455414"/>
                </a:lnTo>
                <a:lnTo>
                  <a:pt x="89297" y="455414"/>
                </a:lnTo>
                <a:lnTo>
                  <a:pt x="98227" y="464343"/>
                </a:lnTo>
                <a:lnTo>
                  <a:pt x="98227" y="455414"/>
                </a:lnTo>
                <a:lnTo>
                  <a:pt x="89297" y="446484"/>
                </a:lnTo>
                <a:lnTo>
                  <a:pt x="89297" y="437554"/>
                </a:lnTo>
                <a:lnTo>
                  <a:pt x="89297"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2" name="Freeform 12321"/>
          <p:cNvSpPr/>
          <p:nvPr/>
        </p:nvSpPr>
        <p:spPr bwMode="auto">
          <a:xfrm>
            <a:off x="3643313" y="660797"/>
            <a:ext cx="232172" cy="151805"/>
          </a:xfrm>
          <a:custGeom>
            <a:avLst/>
            <a:gdLst/>
            <a:ahLst/>
            <a:cxnLst/>
            <a:rect l="0" t="0" r="0" b="0"/>
            <a:pathLst>
              <a:path w="232172" h="151805">
                <a:moveTo>
                  <a:pt x="0" y="62508"/>
                </a:moveTo>
                <a:lnTo>
                  <a:pt x="0" y="62508"/>
                </a:lnTo>
                <a:lnTo>
                  <a:pt x="0" y="62508"/>
                </a:lnTo>
                <a:lnTo>
                  <a:pt x="0" y="62508"/>
                </a:lnTo>
                <a:lnTo>
                  <a:pt x="0" y="53578"/>
                </a:lnTo>
                <a:lnTo>
                  <a:pt x="8929" y="62508"/>
                </a:lnTo>
                <a:lnTo>
                  <a:pt x="26789" y="71437"/>
                </a:lnTo>
                <a:lnTo>
                  <a:pt x="44648" y="80367"/>
                </a:lnTo>
                <a:lnTo>
                  <a:pt x="62507" y="98226"/>
                </a:lnTo>
                <a:lnTo>
                  <a:pt x="80367" y="116086"/>
                </a:lnTo>
                <a:lnTo>
                  <a:pt x="107156" y="133945"/>
                </a:lnTo>
                <a:lnTo>
                  <a:pt x="125015" y="142875"/>
                </a:lnTo>
                <a:lnTo>
                  <a:pt x="142875" y="151804"/>
                </a:lnTo>
                <a:lnTo>
                  <a:pt x="169664" y="142875"/>
                </a:lnTo>
                <a:lnTo>
                  <a:pt x="187523" y="133945"/>
                </a:lnTo>
                <a:lnTo>
                  <a:pt x="205382" y="107156"/>
                </a:lnTo>
                <a:lnTo>
                  <a:pt x="223242" y="80367"/>
                </a:lnTo>
                <a:lnTo>
                  <a:pt x="232171" y="44648"/>
                </a:lnTo>
                <a:lnTo>
                  <a:pt x="232171"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3" name="Freeform 12322"/>
          <p:cNvSpPr/>
          <p:nvPr/>
        </p:nvSpPr>
        <p:spPr bwMode="auto">
          <a:xfrm>
            <a:off x="3571875" y="964406"/>
            <a:ext cx="125017" cy="214314"/>
          </a:xfrm>
          <a:custGeom>
            <a:avLst/>
            <a:gdLst/>
            <a:ahLst/>
            <a:cxnLst/>
            <a:rect l="0" t="0" r="0" b="0"/>
            <a:pathLst>
              <a:path w="125017" h="214314">
                <a:moveTo>
                  <a:pt x="53578" y="8930"/>
                </a:moveTo>
                <a:lnTo>
                  <a:pt x="53578" y="8930"/>
                </a:lnTo>
                <a:lnTo>
                  <a:pt x="53578" y="0"/>
                </a:lnTo>
                <a:lnTo>
                  <a:pt x="44648" y="0"/>
                </a:lnTo>
                <a:lnTo>
                  <a:pt x="44648" y="0"/>
                </a:lnTo>
                <a:lnTo>
                  <a:pt x="44648" y="0"/>
                </a:lnTo>
                <a:lnTo>
                  <a:pt x="35719" y="0"/>
                </a:lnTo>
                <a:lnTo>
                  <a:pt x="26789" y="8930"/>
                </a:lnTo>
                <a:lnTo>
                  <a:pt x="17859" y="35719"/>
                </a:lnTo>
                <a:lnTo>
                  <a:pt x="8930" y="62508"/>
                </a:lnTo>
                <a:lnTo>
                  <a:pt x="8930" y="89297"/>
                </a:lnTo>
                <a:lnTo>
                  <a:pt x="8930" y="116086"/>
                </a:lnTo>
                <a:lnTo>
                  <a:pt x="8930" y="142875"/>
                </a:lnTo>
                <a:lnTo>
                  <a:pt x="17859" y="169664"/>
                </a:lnTo>
                <a:lnTo>
                  <a:pt x="35719" y="187524"/>
                </a:lnTo>
                <a:lnTo>
                  <a:pt x="44648" y="187524"/>
                </a:lnTo>
                <a:lnTo>
                  <a:pt x="62508" y="196453"/>
                </a:lnTo>
                <a:lnTo>
                  <a:pt x="80367" y="187524"/>
                </a:lnTo>
                <a:lnTo>
                  <a:pt x="107156" y="178594"/>
                </a:lnTo>
                <a:lnTo>
                  <a:pt x="116086" y="160735"/>
                </a:lnTo>
                <a:lnTo>
                  <a:pt x="125016" y="142875"/>
                </a:lnTo>
                <a:lnTo>
                  <a:pt x="125016" y="125016"/>
                </a:lnTo>
                <a:lnTo>
                  <a:pt x="116086" y="116086"/>
                </a:lnTo>
                <a:lnTo>
                  <a:pt x="98227" y="107156"/>
                </a:lnTo>
                <a:lnTo>
                  <a:pt x="71438" y="116086"/>
                </a:lnTo>
                <a:lnTo>
                  <a:pt x="53578" y="125016"/>
                </a:lnTo>
                <a:lnTo>
                  <a:pt x="26789" y="151805"/>
                </a:lnTo>
                <a:lnTo>
                  <a:pt x="8930" y="169664"/>
                </a:lnTo>
                <a:lnTo>
                  <a:pt x="0" y="196453"/>
                </a:lnTo>
                <a:lnTo>
                  <a:pt x="0" y="205383"/>
                </a:lnTo>
                <a:lnTo>
                  <a:pt x="17859" y="214313"/>
                </a:lnTo>
                <a:lnTo>
                  <a:pt x="44648" y="214313"/>
                </a:lnTo>
                <a:lnTo>
                  <a:pt x="44648"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4" name="Freeform 12323"/>
          <p:cNvSpPr/>
          <p:nvPr/>
        </p:nvSpPr>
        <p:spPr bwMode="auto">
          <a:xfrm>
            <a:off x="3759398" y="973336"/>
            <a:ext cx="142876" cy="169665"/>
          </a:xfrm>
          <a:custGeom>
            <a:avLst/>
            <a:gdLst/>
            <a:ahLst/>
            <a:cxnLst/>
            <a:rect l="0" t="0" r="0" b="0"/>
            <a:pathLst>
              <a:path w="142876" h="169665">
                <a:moveTo>
                  <a:pt x="17860" y="0"/>
                </a:moveTo>
                <a:lnTo>
                  <a:pt x="17860" y="0"/>
                </a:lnTo>
                <a:lnTo>
                  <a:pt x="8930" y="0"/>
                </a:lnTo>
                <a:lnTo>
                  <a:pt x="8930" y="8930"/>
                </a:lnTo>
                <a:lnTo>
                  <a:pt x="0" y="17859"/>
                </a:lnTo>
                <a:lnTo>
                  <a:pt x="0" y="35719"/>
                </a:lnTo>
                <a:lnTo>
                  <a:pt x="8930" y="53578"/>
                </a:lnTo>
                <a:lnTo>
                  <a:pt x="17860" y="71437"/>
                </a:lnTo>
                <a:lnTo>
                  <a:pt x="26790" y="89297"/>
                </a:lnTo>
                <a:lnTo>
                  <a:pt x="35719" y="107156"/>
                </a:lnTo>
                <a:lnTo>
                  <a:pt x="53579" y="125015"/>
                </a:lnTo>
                <a:lnTo>
                  <a:pt x="80368" y="133945"/>
                </a:lnTo>
                <a:lnTo>
                  <a:pt x="98227" y="142875"/>
                </a:lnTo>
                <a:lnTo>
                  <a:pt x="116086" y="151805"/>
                </a:lnTo>
                <a:lnTo>
                  <a:pt x="125016" y="160734"/>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5" name="Freeform 12324"/>
          <p:cNvSpPr/>
          <p:nvPr/>
        </p:nvSpPr>
        <p:spPr bwMode="auto">
          <a:xfrm>
            <a:off x="3741539" y="1000125"/>
            <a:ext cx="125017" cy="196454"/>
          </a:xfrm>
          <a:custGeom>
            <a:avLst/>
            <a:gdLst/>
            <a:ahLst/>
            <a:cxnLst/>
            <a:rect l="0" t="0" r="0" b="0"/>
            <a:pathLst>
              <a:path w="125017" h="196454">
                <a:moveTo>
                  <a:pt x="125016" y="0"/>
                </a:moveTo>
                <a:lnTo>
                  <a:pt x="116086" y="17859"/>
                </a:lnTo>
                <a:lnTo>
                  <a:pt x="98227" y="26789"/>
                </a:lnTo>
                <a:lnTo>
                  <a:pt x="80367" y="62508"/>
                </a:lnTo>
                <a:lnTo>
                  <a:pt x="53578" y="98226"/>
                </a:lnTo>
                <a:lnTo>
                  <a:pt x="26789" y="133945"/>
                </a:lnTo>
                <a:lnTo>
                  <a:pt x="8930" y="160734"/>
                </a:lnTo>
                <a:lnTo>
                  <a:pt x="0" y="178594"/>
                </a:lnTo>
                <a:lnTo>
                  <a:pt x="8930" y="196453"/>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6" name="Freeform 12325"/>
          <p:cNvSpPr/>
          <p:nvPr/>
        </p:nvSpPr>
        <p:spPr bwMode="auto">
          <a:xfrm>
            <a:off x="3964781" y="955476"/>
            <a:ext cx="125017" cy="187525"/>
          </a:xfrm>
          <a:custGeom>
            <a:avLst/>
            <a:gdLst/>
            <a:ahLst/>
            <a:cxnLst/>
            <a:rect l="0" t="0" r="0" b="0"/>
            <a:pathLst>
              <a:path w="125017" h="187525">
                <a:moveTo>
                  <a:pt x="44649" y="0"/>
                </a:moveTo>
                <a:lnTo>
                  <a:pt x="44649" y="0"/>
                </a:lnTo>
                <a:lnTo>
                  <a:pt x="44649" y="0"/>
                </a:lnTo>
                <a:lnTo>
                  <a:pt x="44649" y="8930"/>
                </a:lnTo>
                <a:lnTo>
                  <a:pt x="35719" y="8930"/>
                </a:lnTo>
                <a:lnTo>
                  <a:pt x="35719" y="17860"/>
                </a:lnTo>
                <a:lnTo>
                  <a:pt x="26789" y="35719"/>
                </a:lnTo>
                <a:lnTo>
                  <a:pt x="17860" y="53579"/>
                </a:lnTo>
                <a:lnTo>
                  <a:pt x="8930" y="80368"/>
                </a:lnTo>
                <a:lnTo>
                  <a:pt x="8930" y="107157"/>
                </a:lnTo>
                <a:lnTo>
                  <a:pt x="0" y="133946"/>
                </a:lnTo>
                <a:lnTo>
                  <a:pt x="0" y="151805"/>
                </a:lnTo>
                <a:lnTo>
                  <a:pt x="8930" y="169665"/>
                </a:lnTo>
                <a:lnTo>
                  <a:pt x="17860" y="187524"/>
                </a:lnTo>
                <a:lnTo>
                  <a:pt x="26789" y="187524"/>
                </a:lnTo>
                <a:lnTo>
                  <a:pt x="44649" y="187524"/>
                </a:lnTo>
                <a:lnTo>
                  <a:pt x="71438" y="178594"/>
                </a:lnTo>
                <a:lnTo>
                  <a:pt x="89297" y="169665"/>
                </a:lnTo>
                <a:lnTo>
                  <a:pt x="107157" y="151805"/>
                </a:lnTo>
                <a:lnTo>
                  <a:pt x="125016" y="133946"/>
                </a:lnTo>
                <a:lnTo>
                  <a:pt x="125016" y="125016"/>
                </a:lnTo>
                <a:lnTo>
                  <a:pt x="116086" y="125016"/>
                </a:lnTo>
                <a:lnTo>
                  <a:pt x="107157" y="133946"/>
                </a:lnTo>
                <a:lnTo>
                  <a:pt x="80367" y="142875"/>
                </a:lnTo>
                <a:lnTo>
                  <a:pt x="62508" y="151805"/>
                </a:lnTo>
                <a:lnTo>
                  <a:pt x="35719" y="169665"/>
                </a:lnTo>
                <a:lnTo>
                  <a:pt x="35719" y="178594"/>
                </a:lnTo>
                <a:lnTo>
                  <a:pt x="26789" y="169665"/>
                </a:lnTo>
                <a:lnTo>
                  <a:pt x="26789"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7" name="Freeform 12326"/>
          <p:cNvSpPr/>
          <p:nvPr/>
        </p:nvSpPr>
        <p:spPr bwMode="auto">
          <a:xfrm>
            <a:off x="4107656" y="982266"/>
            <a:ext cx="107158" cy="125016"/>
          </a:xfrm>
          <a:custGeom>
            <a:avLst/>
            <a:gdLst/>
            <a:ahLst/>
            <a:cxnLst/>
            <a:rect l="0" t="0" r="0" b="0"/>
            <a:pathLst>
              <a:path w="107158" h="125016">
                <a:moveTo>
                  <a:pt x="8930" y="0"/>
                </a:moveTo>
                <a:lnTo>
                  <a:pt x="8930" y="8929"/>
                </a:lnTo>
                <a:lnTo>
                  <a:pt x="0" y="8929"/>
                </a:lnTo>
                <a:lnTo>
                  <a:pt x="0" y="17859"/>
                </a:lnTo>
                <a:lnTo>
                  <a:pt x="0" y="35718"/>
                </a:lnTo>
                <a:lnTo>
                  <a:pt x="0" y="53578"/>
                </a:lnTo>
                <a:lnTo>
                  <a:pt x="8930" y="71437"/>
                </a:lnTo>
                <a:lnTo>
                  <a:pt x="8930" y="89296"/>
                </a:lnTo>
                <a:lnTo>
                  <a:pt x="17860" y="107156"/>
                </a:lnTo>
                <a:lnTo>
                  <a:pt x="26789" y="116085"/>
                </a:lnTo>
                <a:lnTo>
                  <a:pt x="35719" y="125015"/>
                </a:lnTo>
                <a:lnTo>
                  <a:pt x="53578" y="125015"/>
                </a:lnTo>
                <a:lnTo>
                  <a:pt x="71438" y="125015"/>
                </a:lnTo>
                <a:lnTo>
                  <a:pt x="80367" y="116085"/>
                </a:lnTo>
                <a:lnTo>
                  <a:pt x="98227" y="98226"/>
                </a:lnTo>
                <a:lnTo>
                  <a:pt x="107157" y="80367"/>
                </a:lnTo>
                <a:lnTo>
                  <a:pt x="10715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8" name="Freeform 12327"/>
          <p:cNvSpPr/>
          <p:nvPr/>
        </p:nvSpPr>
        <p:spPr bwMode="auto">
          <a:xfrm>
            <a:off x="4170164" y="928687"/>
            <a:ext cx="26790" cy="276822"/>
          </a:xfrm>
          <a:custGeom>
            <a:avLst/>
            <a:gdLst/>
            <a:ahLst/>
            <a:cxnLst/>
            <a:rect l="0" t="0" r="0" b="0"/>
            <a:pathLst>
              <a:path w="26790" h="276822">
                <a:moveTo>
                  <a:pt x="26789" y="0"/>
                </a:moveTo>
                <a:lnTo>
                  <a:pt x="26789" y="8930"/>
                </a:lnTo>
                <a:lnTo>
                  <a:pt x="17859" y="17860"/>
                </a:lnTo>
                <a:lnTo>
                  <a:pt x="17859" y="35719"/>
                </a:lnTo>
                <a:lnTo>
                  <a:pt x="8930" y="80368"/>
                </a:lnTo>
                <a:lnTo>
                  <a:pt x="0" y="116086"/>
                </a:lnTo>
                <a:lnTo>
                  <a:pt x="0" y="169664"/>
                </a:lnTo>
                <a:lnTo>
                  <a:pt x="0" y="205383"/>
                </a:lnTo>
                <a:lnTo>
                  <a:pt x="0" y="241102"/>
                </a:lnTo>
                <a:lnTo>
                  <a:pt x="0" y="258961"/>
                </a:lnTo>
                <a:lnTo>
                  <a:pt x="8930" y="276821"/>
                </a:lnTo>
                <a:lnTo>
                  <a:pt x="8930" y="276821"/>
                </a:lnTo>
                <a:lnTo>
                  <a:pt x="8930" y="267891"/>
                </a:lnTo>
                <a:lnTo>
                  <a:pt x="8930" y="241102"/>
                </a:lnTo>
                <a:lnTo>
                  <a:pt x="893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29" name="Freeform 12328"/>
          <p:cNvSpPr/>
          <p:nvPr/>
        </p:nvSpPr>
        <p:spPr bwMode="auto">
          <a:xfrm>
            <a:off x="3679031" y="1178719"/>
            <a:ext cx="160736" cy="178595"/>
          </a:xfrm>
          <a:custGeom>
            <a:avLst/>
            <a:gdLst/>
            <a:ahLst/>
            <a:cxnLst/>
            <a:rect l="0" t="0" r="0" b="0"/>
            <a:pathLst>
              <a:path w="160736" h="178595">
                <a:moveTo>
                  <a:pt x="71438" y="89297"/>
                </a:moveTo>
                <a:lnTo>
                  <a:pt x="71438" y="89297"/>
                </a:lnTo>
                <a:lnTo>
                  <a:pt x="71438" y="80367"/>
                </a:lnTo>
                <a:lnTo>
                  <a:pt x="62508" y="80367"/>
                </a:lnTo>
                <a:lnTo>
                  <a:pt x="62508" y="71437"/>
                </a:lnTo>
                <a:lnTo>
                  <a:pt x="53578" y="62508"/>
                </a:lnTo>
                <a:lnTo>
                  <a:pt x="53578" y="53578"/>
                </a:lnTo>
                <a:lnTo>
                  <a:pt x="44649" y="53578"/>
                </a:lnTo>
                <a:lnTo>
                  <a:pt x="35719" y="62508"/>
                </a:lnTo>
                <a:lnTo>
                  <a:pt x="26789" y="80367"/>
                </a:lnTo>
                <a:lnTo>
                  <a:pt x="8930" y="89297"/>
                </a:lnTo>
                <a:lnTo>
                  <a:pt x="8930" y="107156"/>
                </a:lnTo>
                <a:lnTo>
                  <a:pt x="0" y="133945"/>
                </a:lnTo>
                <a:lnTo>
                  <a:pt x="0" y="151804"/>
                </a:lnTo>
                <a:lnTo>
                  <a:pt x="0" y="169664"/>
                </a:lnTo>
                <a:lnTo>
                  <a:pt x="8930" y="178594"/>
                </a:lnTo>
                <a:lnTo>
                  <a:pt x="17860" y="178594"/>
                </a:lnTo>
                <a:lnTo>
                  <a:pt x="26789" y="178594"/>
                </a:lnTo>
                <a:lnTo>
                  <a:pt x="44649" y="160734"/>
                </a:lnTo>
                <a:lnTo>
                  <a:pt x="62508" y="151804"/>
                </a:lnTo>
                <a:lnTo>
                  <a:pt x="71438" y="133945"/>
                </a:lnTo>
                <a:lnTo>
                  <a:pt x="80367" y="107156"/>
                </a:lnTo>
                <a:lnTo>
                  <a:pt x="98227" y="80367"/>
                </a:lnTo>
                <a:lnTo>
                  <a:pt x="98227" y="53578"/>
                </a:lnTo>
                <a:lnTo>
                  <a:pt x="98227" y="26789"/>
                </a:lnTo>
                <a:lnTo>
                  <a:pt x="98227" y="17859"/>
                </a:lnTo>
                <a:lnTo>
                  <a:pt x="89297" y="0"/>
                </a:lnTo>
                <a:lnTo>
                  <a:pt x="89297" y="0"/>
                </a:lnTo>
                <a:lnTo>
                  <a:pt x="80367" y="0"/>
                </a:lnTo>
                <a:lnTo>
                  <a:pt x="80367" y="26789"/>
                </a:lnTo>
                <a:lnTo>
                  <a:pt x="71438" y="53578"/>
                </a:lnTo>
                <a:lnTo>
                  <a:pt x="71438" y="80367"/>
                </a:lnTo>
                <a:lnTo>
                  <a:pt x="71438" y="116086"/>
                </a:lnTo>
                <a:lnTo>
                  <a:pt x="80367" y="142875"/>
                </a:lnTo>
                <a:lnTo>
                  <a:pt x="89297" y="160734"/>
                </a:lnTo>
                <a:lnTo>
                  <a:pt x="98227" y="178594"/>
                </a:lnTo>
                <a:lnTo>
                  <a:pt x="116086" y="178594"/>
                </a:lnTo>
                <a:lnTo>
                  <a:pt x="125016" y="178594"/>
                </a:lnTo>
                <a:lnTo>
                  <a:pt x="142875" y="169664"/>
                </a:lnTo>
                <a:lnTo>
                  <a:pt x="160735" y="151804"/>
                </a:lnTo>
                <a:lnTo>
                  <a:pt x="16073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0" name="Freeform 12329"/>
          <p:cNvSpPr/>
          <p:nvPr/>
        </p:nvSpPr>
        <p:spPr bwMode="auto">
          <a:xfrm>
            <a:off x="3795117" y="1232297"/>
            <a:ext cx="98228" cy="116087"/>
          </a:xfrm>
          <a:custGeom>
            <a:avLst/>
            <a:gdLst/>
            <a:ahLst/>
            <a:cxnLst/>
            <a:rect l="0" t="0" r="0" b="0"/>
            <a:pathLst>
              <a:path w="98228" h="116087">
                <a:moveTo>
                  <a:pt x="8930" y="71437"/>
                </a:moveTo>
                <a:lnTo>
                  <a:pt x="0" y="71437"/>
                </a:lnTo>
                <a:lnTo>
                  <a:pt x="8930" y="71437"/>
                </a:lnTo>
                <a:lnTo>
                  <a:pt x="8930" y="71437"/>
                </a:lnTo>
                <a:lnTo>
                  <a:pt x="17860" y="62508"/>
                </a:lnTo>
                <a:lnTo>
                  <a:pt x="35719" y="53578"/>
                </a:lnTo>
                <a:lnTo>
                  <a:pt x="53578" y="44648"/>
                </a:lnTo>
                <a:lnTo>
                  <a:pt x="71438" y="35719"/>
                </a:lnTo>
                <a:lnTo>
                  <a:pt x="80367" y="17859"/>
                </a:lnTo>
                <a:lnTo>
                  <a:pt x="89297" y="8930"/>
                </a:lnTo>
                <a:lnTo>
                  <a:pt x="89297" y="0"/>
                </a:lnTo>
                <a:lnTo>
                  <a:pt x="89297" y="0"/>
                </a:lnTo>
                <a:lnTo>
                  <a:pt x="80367" y="0"/>
                </a:lnTo>
                <a:lnTo>
                  <a:pt x="62508" y="0"/>
                </a:lnTo>
                <a:lnTo>
                  <a:pt x="44649" y="17859"/>
                </a:lnTo>
                <a:lnTo>
                  <a:pt x="26789" y="26789"/>
                </a:lnTo>
                <a:lnTo>
                  <a:pt x="17860" y="53578"/>
                </a:lnTo>
                <a:lnTo>
                  <a:pt x="17860" y="71437"/>
                </a:lnTo>
                <a:lnTo>
                  <a:pt x="17860" y="89297"/>
                </a:lnTo>
                <a:lnTo>
                  <a:pt x="26789" y="107156"/>
                </a:lnTo>
                <a:lnTo>
                  <a:pt x="35719" y="116086"/>
                </a:lnTo>
                <a:lnTo>
                  <a:pt x="53578" y="116086"/>
                </a:lnTo>
                <a:lnTo>
                  <a:pt x="80367" y="107156"/>
                </a:lnTo>
                <a:lnTo>
                  <a:pt x="98227" y="98226"/>
                </a:lnTo>
                <a:lnTo>
                  <a:pt x="9822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1" name="Freeform 12330"/>
          <p:cNvSpPr/>
          <p:nvPr/>
        </p:nvSpPr>
        <p:spPr bwMode="auto">
          <a:xfrm>
            <a:off x="3937992" y="1250156"/>
            <a:ext cx="89298" cy="80368"/>
          </a:xfrm>
          <a:custGeom>
            <a:avLst/>
            <a:gdLst/>
            <a:ahLst/>
            <a:cxnLst/>
            <a:rect l="0" t="0" r="0" b="0"/>
            <a:pathLst>
              <a:path w="89298" h="80368">
                <a:moveTo>
                  <a:pt x="26789" y="8930"/>
                </a:moveTo>
                <a:lnTo>
                  <a:pt x="17860" y="17860"/>
                </a:lnTo>
                <a:lnTo>
                  <a:pt x="8930" y="26789"/>
                </a:lnTo>
                <a:lnTo>
                  <a:pt x="0" y="35719"/>
                </a:lnTo>
                <a:lnTo>
                  <a:pt x="0" y="53578"/>
                </a:lnTo>
                <a:lnTo>
                  <a:pt x="0" y="62508"/>
                </a:lnTo>
                <a:lnTo>
                  <a:pt x="8930" y="71438"/>
                </a:lnTo>
                <a:lnTo>
                  <a:pt x="17860" y="80367"/>
                </a:lnTo>
                <a:lnTo>
                  <a:pt x="26789" y="80367"/>
                </a:lnTo>
                <a:lnTo>
                  <a:pt x="44649" y="80367"/>
                </a:lnTo>
                <a:lnTo>
                  <a:pt x="53578" y="71438"/>
                </a:lnTo>
                <a:lnTo>
                  <a:pt x="71438" y="62508"/>
                </a:lnTo>
                <a:lnTo>
                  <a:pt x="80367" y="44649"/>
                </a:lnTo>
                <a:lnTo>
                  <a:pt x="80367" y="26789"/>
                </a:lnTo>
                <a:lnTo>
                  <a:pt x="80367" y="8930"/>
                </a:lnTo>
                <a:lnTo>
                  <a:pt x="80367" y="0"/>
                </a:lnTo>
                <a:lnTo>
                  <a:pt x="80367" y="0"/>
                </a:lnTo>
                <a:lnTo>
                  <a:pt x="71438" y="0"/>
                </a:lnTo>
                <a:lnTo>
                  <a:pt x="71438" y="17860"/>
                </a:lnTo>
                <a:lnTo>
                  <a:pt x="62508" y="26789"/>
                </a:lnTo>
                <a:lnTo>
                  <a:pt x="62508" y="44649"/>
                </a:lnTo>
                <a:lnTo>
                  <a:pt x="71438" y="62508"/>
                </a:lnTo>
                <a:lnTo>
                  <a:pt x="80367" y="62508"/>
                </a:lnTo>
                <a:lnTo>
                  <a:pt x="89297" y="62508"/>
                </a:lnTo>
                <a:lnTo>
                  <a:pt x="8929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2" name="Freeform 12331"/>
          <p:cNvSpPr/>
          <p:nvPr/>
        </p:nvSpPr>
        <p:spPr bwMode="auto">
          <a:xfrm>
            <a:off x="4063008" y="1178719"/>
            <a:ext cx="80368" cy="151805"/>
          </a:xfrm>
          <a:custGeom>
            <a:avLst/>
            <a:gdLst/>
            <a:ahLst/>
            <a:cxnLst/>
            <a:rect l="0" t="0" r="0" b="0"/>
            <a:pathLst>
              <a:path w="80368" h="151805">
                <a:moveTo>
                  <a:pt x="44648" y="62508"/>
                </a:moveTo>
                <a:lnTo>
                  <a:pt x="44648" y="62508"/>
                </a:lnTo>
                <a:lnTo>
                  <a:pt x="35719" y="62508"/>
                </a:lnTo>
                <a:lnTo>
                  <a:pt x="26789" y="53578"/>
                </a:lnTo>
                <a:lnTo>
                  <a:pt x="26789" y="53578"/>
                </a:lnTo>
                <a:lnTo>
                  <a:pt x="17859" y="53578"/>
                </a:lnTo>
                <a:lnTo>
                  <a:pt x="17859" y="62508"/>
                </a:lnTo>
                <a:lnTo>
                  <a:pt x="8930" y="71437"/>
                </a:lnTo>
                <a:lnTo>
                  <a:pt x="8930" y="89297"/>
                </a:lnTo>
                <a:lnTo>
                  <a:pt x="0" y="98226"/>
                </a:lnTo>
                <a:lnTo>
                  <a:pt x="0" y="116086"/>
                </a:lnTo>
                <a:lnTo>
                  <a:pt x="0" y="133945"/>
                </a:lnTo>
                <a:lnTo>
                  <a:pt x="0" y="142875"/>
                </a:lnTo>
                <a:lnTo>
                  <a:pt x="8930" y="151804"/>
                </a:lnTo>
                <a:lnTo>
                  <a:pt x="17859" y="151804"/>
                </a:lnTo>
                <a:lnTo>
                  <a:pt x="26789" y="142875"/>
                </a:lnTo>
                <a:lnTo>
                  <a:pt x="35719" y="133945"/>
                </a:lnTo>
                <a:lnTo>
                  <a:pt x="53578" y="125015"/>
                </a:lnTo>
                <a:lnTo>
                  <a:pt x="62508" y="107156"/>
                </a:lnTo>
                <a:lnTo>
                  <a:pt x="71437" y="80367"/>
                </a:lnTo>
                <a:lnTo>
                  <a:pt x="80367" y="62508"/>
                </a:lnTo>
                <a:lnTo>
                  <a:pt x="80367" y="44648"/>
                </a:lnTo>
                <a:lnTo>
                  <a:pt x="80367" y="26789"/>
                </a:lnTo>
                <a:lnTo>
                  <a:pt x="80367" y="8929"/>
                </a:lnTo>
                <a:lnTo>
                  <a:pt x="80367" y="0"/>
                </a:lnTo>
                <a:lnTo>
                  <a:pt x="71437" y="0"/>
                </a:lnTo>
                <a:lnTo>
                  <a:pt x="53578" y="0"/>
                </a:lnTo>
                <a:lnTo>
                  <a:pt x="53578" y="8929"/>
                </a:lnTo>
                <a:lnTo>
                  <a:pt x="44648" y="17859"/>
                </a:lnTo>
                <a:lnTo>
                  <a:pt x="35719" y="26789"/>
                </a:lnTo>
                <a:lnTo>
                  <a:pt x="35719" y="44648"/>
                </a:lnTo>
                <a:lnTo>
                  <a:pt x="35719" y="53578"/>
                </a:lnTo>
                <a:lnTo>
                  <a:pt x="44648" y="62508"/>
                </a:lnTo>
                <a:lnTo>
                  <a:pt x="53578" y="80367"/>
                </a:lnTo>
                <a:lnTo>
                  <a:pt x="62508" y="89297"/>
                </a:lnTo>
                <a:lnTo>
                  <a:pt x="71437" y="98226"/>
                </a:lnTo>
                <a:lnTo>
                  <a:pt x="7143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3" name="Freeform 12332"/>
          <p:cNvSpPr/>
          <p:nvPr/>
        </p:nvSpPr>
        <p:spPr bwMode="auto">
          <a:xfrm>
            <a:off x="4143375" y="1232297"/>
            <a:ext cx="125017" cy="53579"/>
          </a:xfrm>
          <a:custGeom>
            <a:avLst/>
            <a:gdLst/>
            <a:ahLst/>
            <a:cxnLst/>
            <a:rect l="0" t="0" r="0" b="0"/>
            <a:pathLst>
              <a:path w="125017" h="53579">
                <a:moveTo>
                  <a:pt x="0" y="8930"/>
                </a:moveTo>
                <a:lnTo>
                  <a:pt x="0" y="8930"/>
                </a:lnTo>
                <a:lnTo>
                  <a:pt x="8930" y="8930"/>
                </a:lnTo>
                <a:lnTo>
                  <a:pt x="8930" y="0"/>
                </a:lnTo>
                <a:lnTo>
                  <a:pt x="17859" y="0"/>
                </a:lnTo>
                <a:lnTo>
                  <a:pt x="26789" y="0"/>
                </a:lnTo>
                <a:lnTo>
                  <a:pt x="26789" y="0"/>
                </a:lnTo>
                <a:lnTo>
                  <a:pt x="35719" y="0"/>
                </a:lnTo>
                <a:lnTo>
                  <a:pt x="35719" y="0"/>
                </a:lnTo>
                <a:lnTo>
                  <a:pt x="35719" y="0"/>
                </a:lnTo>
                <a:lnTo>
                  <a:pt x="44648" y="0"/>
                </a:lnTo>
                <a:lnTo>
                  <a:pt x="44648" y="0"/>
                </a:lnTo>
                <a:lnTo>
                  <a:pt x="44648" y="0"/>
                </a:lnTo>
                <a:lnTo>
                  <a:pt x="35719" y="0"/>
                </a:lnTo>
                <a:lnTo>
                  <a:pt x="35719" y="0"/>
                </a:lnTo>
                <a:lnTo>
                  <a:pt x="26789" y="0"/>
                </a:lnTo>
                <a:lnTo>
                  <a:pt x="26789" y="0"/>
                </a:lnTo>
                <a:lnTo>
                  <a:pt x="17859" y="8930"/>
                </a:lnTo>
                <a:lnTo>
                  <a:pt x="17859" y="17859"/>
                </a:lnTo>
                <a:lnTo>
                  <a:pt x="17859" y="26789"/>
                </a:lnTo>
                <a:lnTo>
                  <a:pt x="17859" y="35719"/>
                </a:lnTo>
                <a:lnTo>
                  <a:pt x="17859" y="44648"/>
                </a:lnTo>
                <a:lnTo>
                  <a:pt x="17859" y="53578"/>
                </a:lnTo>
                <a:lnTo>
                  <a:pt x="26789" y="53578"/>
                </a:lnTo>
                <a:lnTo>
                  <a:pt x="26789" y="53578"/>
                </a:lnTo>
                <a:lnTo>
                  <a:pt x="35719" y="44648"/>
                </a:lnTo>
                <a:lnTo>
                  <a:pt x="44648" y="26789"/>
                </a:lnTo>
                <a:lnTo>
                  <a:pt x="53578" y="17859"/>
                </a:lnTo>
                <a:lnTo>
                  <a:pt x="62508" y="8930"/>
                </a:lnTo>
                <a:lnTo>
                  <a:pt x="62508" y="0"/>
                </a:lnTo>
                <a:lnTo>
                  <a:pt x="71438" y="0"/>
                </a:lnTo>
                <a:lnTo>
                  <a:pt x="71438" y="0"/>
                </a:lnTo>
                <a:lnTo>
                  <a:pt x="80367" y="8930"/>
                </a:lnTo>
                <a:lnTo>
                  <a:pt x="80367" y="17859"/>
                </a:lnTo>
                <a:lnTo>
                  <a:pt x="80367" y="26789"/>
                </a:lnTo>
                <a:lnTo>
                  <a:pt x="80367" y="44648"/>
                </a:lnTo>
                <a:lnTo>
                  <a:pt x="71438" y="53578"/>
                </a:lnTo>
                <a:lnTo>
                  <a:pt x="71438" y="53578"/>
                </a:lnTo>
                <a:lnTo>
                  <a:pt x="71438" y="53578"/>
                </a:lnTo>
                <a:lnTo>
                  <a:pt x="80367" y="53578"/>
                </a:lnTo>
                <a:lnTo>
                  <a:pt x="80367" y="44648"/>
                </a:lnTo>
                <a:lnTo>
                  <a:pt x="89297" y="35719"/>
                </a:lnTo>
                <a:lnTo>
                  <a:pt x="98227" y="26789"/>
                </a:lnTo>
                <a:lnTo>
                  <a:pt x="107156" y="17859"/>
                </a:lnTo>
                <a:lnTo>
                  <a:pt x="116086" y="893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4" name="Freeform 12333"/>
          <p:cNvSpPr/>
          <p:nvPr/>
        </p:nvSpPr>
        <p:spPr bwMode="auto">
          <a:xfrm>
            <a:off x="4259461" y="884039"/>
            <a:ext cx="375048" cy="44649"/>
          </a:xfrm>
          <a:custGeom>
            <a:avLst/>
            <a:gdLst/>
            <a:ahLst/>
            <a:cxnLst/>
            <a:rect l="0" t="0" r="0" b="0"/>
            <a:pathLst>
              <a:path w="375048" h="44649">
                <a:moveTo>
                  <a:pt x="35719" y="26789"/>
                </a:moveTo>
                <a:lnTo>
                  <a:pt x="35719" y="26789"/>
                </a:lnTo>
                <a:lnTo>
                  <a:pt x="35719" y="26789"/>
                </a:lnTo>
                <a:lnTo>
                  <a:pt x="35719" y="35719"/>
                </a:lnTo>
                <a:lnTo>
                  <a:pt x="35719" y="35719"/>
                </a:lnTo>
                <a:lnTo>
                  <a:pt x="35719" y="35719"/>
                </a:lnTo>
                <a:lnTo>
                  <a:pt x="35719" y="26789"/>
                </a:lnTo>
                <a:lnTo>
                  <a:pt x="26789" y="26789"/>
                </a:lnTo>
                <a:lnTo>
                  <a:pt x="26789" y="26789"/>
                </a:lnTo>
                <a:lnTo>
                  <a:pt x="26789" y="26789"/>
                </a:lnTo>
                <a:lnTo>
                  <a:pt x="17859" y="26789"/>
                </a:lnTo>
                <a:lnTo>
                  <a:pt x="17859" y="26789"/>
                </a:lnTo>
                <a:lnTo>
                  <a:pt x="8930" y="35719"/>
                </a:lnTo>
                <a:lnTo>
                  <a:pt x="0" y="35719"/>
                </a:lnTo>
                <a:lnTo>
                  <a:pt x="0" y="44648"/>
                </a:lnTo>
                <a:lnTo>
                  <a:pt x="0" y="44648"/>
                </a:lnTo>
                <a:lnTo>
                  <a:pt x="8930" y="44648"/>
                </a:lnTo>
                <a:lnTo>
                  <a:pt x="35719" y="44648"/>
                </a:lnTo>
                <a:lnTo>
                  <a:pt x="71437" y="35719"/>
                </a:lnTo>
                <a:lnTo>
                  <a:pt x="125016" y="26789"/>
                </a:lnTo>
                <a:lnTo>
                  <a:pt x="178594" y="26789"/>
                </a:lnTo>
                <a:lnTo>
                  <a:pt x="241102" y="17859"/>
                </a:lnTo>
                <a:lnTo>
                  <a:pt x="294680" y="8930"/>
                </a:lnTo>
                <a:lnTo>
                  <a:pt x="339328" y="0"/>
                </a:lnTo>
                <a:lnTo>
                  <a:pt x="366117" y="0"/>
                </a:lnTo>
                <a:lnTo>
                  <a:pt x="375047" y="8930"/>
                </a:lnTo>
                <a:lnTo>
                  <a:pt x="375047" y="8930"/>
                </a:lnTo>
                <a:lnTo>
                  <a:pt x="366117" y="17859"/>
                </a:lnTo>
                <a:lnTo>
                  <a:pt x="357187" y="17859"/>
                </a:lnTo>
                <a:lnTo>
                  <a:pt x="348258" y="17859"/>
                </a:lnTo>
                <a:lnTo>
                  <a:pt x="34825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5" name="Freeform 12334"/>
          <p:cNvSpPr/>
          <p:nvPr/>
        </p:nvSpPr>
        <p:spPr bwMode="auto">
          <a:xfrm>
            <a:off x="4759523" y="866180"/>
            <a:ext cx="62509" cy="98227"/>
          </a:xfrm>
          <a:custGeom>
            <a:avLst/>
            <a:gdLst/>
            <a:ahLst/>
            <a:cxnLst/>
            <a:rect l="0" t="0" r="0" b="0"/>
            <a:pathLst>
              <a:path w="62509" h="98227">
                <a:moveTo>
                  <a:pt x="8930" y="0"/>
                </a:moveTo>
                <a:lnTo>
                  <a:pt x="8930" y="8929"/>
                </a:lnTo>
                <a:lnTo>
                  <a:pt x="8930" y="8929"/>
                </a:lnTo>
                <a:lnTo>
                  <a:pt x="8930" y="17859"/>
                </a:lnTo>
                <a:lnTo>
                  <a:pt x="0" y="26789"/>
                </a:lnTo>
                <a:lnTo>
                  <a:pt x="0" y="44648"/>
                </a:lnTo>
                <a:lnTo>
                  <a:pt x="0" y="53578"/>
                </a:lnTo>
                <a:lnTo>
                  <a:pt x="0" y="71437"/>
                </a:lnTo>
                <a:lnTo>
                  <a:pt x="0" y="80367"/>
                </a:lnTo>
                <a:lnTo>
                  <a:pt x="8930" y="89296"/>
                </a:lnTo>
                <a:lnTo>
                  <a:pt x="17860" y="89296"/>
                </a:lnTo>
                <a:lnTo>
                  <a:pt x="26790" y="98226"/>
                </a:lnTo>
                <a:lnTo>
                  <a:pt x="35719" y="89296"/>
                </a:lnTo>
                <a:lnTo>
                  <a:pt x="53579" y="89296"/>
                </a:lnTo>
                <a:lnTo>
                  <a:pt x="53579" y="80367"/>
                </a:lnTo>
                <a:lnTo>
                  <a:pt x="62508" y="71437"/>
                </a:lnTo>
                <a:lnTo>
                  <a:pt x="6250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6" name="Freeform 12335"/>
          <p:cNvSpPr/>
          <p:nvPr/>
        </p:nvSpPr>
        <p:spPr bwMode="auto">
          <a:xfrm>
            <a:off x="4741664" y="767953"/>
            <a:ext cx="53579" cy="1"/>
          </a:xfrm>
          <a:custGeom>
            <a:avLst/>
            <a:gdLst/>
            <a:ahLst/>
            <a:cxnLst/>
            <a:rect l="0" t="0" r="0" b="0"/>
            <a:pathLst>
              <a:path w="53579" h="1">
                <a:moveTo>
                  <a:pt x="0" y="0"/>
                </a:moveTo>
                <a:lnTo>
                  <a:pt x="0" y="0"/>
                </a:lnTo>
                <a:lnTo>
                  <a:pt x="0" y="0"/>
                </a:lnTo>
                <a:lnTo>
                  <a:pt x="0" y="0"/>
                </a:lnTo>
                <a:lnTo>
                  <a:pt x="0" y="0"/>
                </a:lnTo>
                <a:lnTo>
                  <a:pt x="8930" y="0"/>
                </a:lnTo>
                <a:lnTo>
                  <a:pt x="17859" y="0"/>
                </a:lnTo>
                <a:lnTo>
                  <a:pt x="26789" y="0"/>
                </a:lnTo>
                <a:lnTo>
                  <a:pt x="44649"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7" name="Freeform 12336"/>
          <p:cNvSpPr/>
          <p:nvPr/>
        </p:nvSpPr>
        <p:spPr bwMode="auto">
          <a:xfrm>
            <a:off x="4866680" y="875109"/>
            <a:ext cx="125016" cy="89298"/>
          </a:xfrm>
          <a:custGeom>
            <a:avLst/>
            <a:gdLst/>
            <a:ahLst/>
            <a:cxnLst/>
            <a:rect l="0" t="0" r="0" b="0"/>
            <a:pathLst>
              <a:path w="125016" h="89298">
                <a:moveTo>
                  <a:pt x="44648" y="53578"/>
                </a:moveTo>
                <a:lnTo>
                  <a:pt x="35718" y="53578"/>
                </a:lnTo>
                <a:lnTo>
                  <a:pt x="35718" y="62508"/>
                </a:lnTo>
                <a:lnTo>
                  <a:pt x="35718" y="71438"/>
                </a:lnTo>
                <a:lnTo>
                  <a:pt x="35718" y="80367"/>
                </a:lnTo>
                <a:lnTo>
                  <a:pt x="35718" y="80367"/>
                </a:lnTo>
                <a:lnTo>
                  <a:pt x="44648" y="89297"/>
                </a:lnTo>
                <a:lnTo>
                  <a:pt x="62508" y="80367"/>
                </a:lnTo>
                <a:lnTo>
                  <a:pt x="80367" y="71438"/>
                </a:lnTo>
                <a:lnTo>
                  <a:pt x="98226" y="62508"/>
                </a:lnTo>
                <a:lnTo>
                  <a:pt x="116086" y="53578"/>
                </a:lnTo>
                <a:lnTo>
                  <a:pt x="125015" y="35719"/>
                </a:lnTo>
                <a:lnTo>
                  <a:pt x="125015" y="26789"/>
                </a:lnTo>
                <a:lnTo>
                  <a:pt x="125015" y="8930"/>
                </a:lnTo>
                <a:lnTo>
                  <a:pt x="107156" y="0"/>
                </a:lnTo>
                <a:lnTo>
                  <a:pt x="80367" y="0"/>
                </a:lnTo>
                <a:lnTo>
                  <a:pt x="53578" y="0"/>
                </a:lnTo>
                <a:lnTo>
                  <a:pt x="26789" y="17860"/>
                </a:lnTo>
                <a:lnTo>
                  <a:pt x="8929" y="35719"/>
                </a:lnTo>
                <a:lnTo>
                  <a:pt x="0" y="53578"/>
                </a:lnTo>
                <a:lnTo>
                  <a:pt x="8929" y="62508"/>
                </a:lnTo>
                <a:lnTo>
                  <a:pt x="17859" y="80367"/>
                </a:lnTo>
                <a:lnTo>
                  <a:pt x="1785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8" name="Freeform 12337"/>
          <p:cNvSpPr/>
          <p:nvPr/>
        </p:nvSpPr>
        <p:spPr bwMode="auto">
          <a:xfrm>
            <a:off x="4330898" y="1080492"/>
            <a:ext cx="187525" cy="17860"/>
          </a:xfrm>
          <a:custGeom>
            <a:avLst/>
            <a:gdLst/>
            <a:ahLst/>
            <a:cxnLst/>
            <a:rect l="0" t="0" r="0" b="0"/>
            <a:pathLst>
              <a:path w="187525" h="17860">
                <a:moveTo>
                  <a:pt x="0" y="0"/>
                </a:moveTo>
                <a:lnTo>
                  <a:pt x="0" y="0"/>
                </a:lnTo>
                <a:lnTo>
                  <a:pt x="0" y="0"/>
                </a:lnTo>
                <a:lnTo>
                  <a:pt x="0" y="8930"/>
                </a:lnTo>
                <a:lnTo>
                  <a:pt x="8930" y="8930"/>
                </a:lnTo>
                <a:lnTo>
                  <a:pt x="17860" y="8930"/>
                </a:lnTo>
                <a:lnTo>
                  <a:pt x="35719" y="17859"/>
                </a:lnTo>
                <a:lnTo>
                  <a:pt x="53579" y="17859"/>
                </a:lnTo>
                <a:lnTo>
                  <a:pt x="89297" y="17859"/>
                </a:lnTo>
                <a:lnTo>
                  <a:pt x="125016" y="17859"/>
                </a:lnTo>
                <a:lnTo>
                  <a:pt x="160735" y="17859"/>
                </a:lnTo>
                <a:lnTo>
                  <a:pt x="187524" y="17859"/>
                </a:lnTo>
                <a:lnTo>
                  <a:pt x="18752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9" name="Freeform 12338"/>
          <p:cNvSpPr/>
          <p:nvPr/>
        </p:nvSpPr>
        <p:spPr bwMode="auto">
          <a:xfrm>
            <a:off x="4795242" y="1089422"/>
            <a:ext cx="62509" cy="71438"/>
          </a:xfrm>
          <a:custGeom>
            <a:avLst/>
            <a:gdLst/>
            <a:ahLst/>
            <a:cxnLst/>
            <a:rect l="0" t="0" r="0" b="0"/>
            <a:pathLst>
              <a:path w="62509" h="71438">
                <a:moveTo>
                  <a:pt x="17860" y="0"/>
                </a:moveTo>
                <a:lnTo>
                  <a:pt x="17860" y="8929"/>
                </a:lnTo>
                <a:lnTo>
                  <a:pt x="8930" y="17859"/>
                </a:lnTo>
                <a:lnTo>
                  <a:pt x="8930" y="26789"/>
                </a:lnTo>
                <a:lnTo>
                  <a:pt x="0" y="35719"/>
                </a:lnTo>
                <a:lnTo>
                  <a:pt x="0" y="53578"/>
                </a:lnTo>
                <a:lnTo>
                  <a:pt x="0" y="62508"/>
                </a:lnTo>
                <a:lnTo>
                  <a:pt x="0" y="71437"/>
                </a:lnTo>
                <a:lnTo>
                  <a:pt x="8930" y="71437"/>
                </a:lnTo>
                <a:lnTo>
                  <a:pt x="26789" y="62508"/>
                </a:lnTo>
                <a:lnTo>
                  <a:pt x="35719" y="62508"/>
                </a:lnTo>
                <a:lnTo>
                  <a:pt x="44649" y="44648"/>
                </a:lnTo>
                <a:lnTo>
                  <a:pt x="62508" y="35719"/>
                </a:lnTo>
                <a:lnTo>
                  <a:pt x="62508" y="8929"/>
                </a:lnTo>
                <a:lnTo>
                  <a:pt x="6250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0" name="Freeform 12339"/>
          <p:cNvSpPr/>
          <p:nvPr/>
        </p:nvSpPr>
        <p:spPr bwMode="auto">
          <a:xfrm>
            <a:off x="4777383" y="1009055"/>
            <a:ext cx="44649" cy="8930"/>
          </a:xfrm>
          <a:custGeom>
            <a:avLst/>
            <a:gdLst/>
            <a:ahLst/>
            <a:cxnLst/>
            <a:rect l="0" t="0" r="0" b="0"/>
            <a:pathLst>
              <a:path w="44649" h="8930">
                <a:moveTo>
                  <a:pt x="8930" y="8929"/>
                </a:moveTo>
                <a:lnTo>
                  <a:pt x="8930" y="8929"/>
                </a:lnTo>
                <a:lnTo>
                  <a:pt x="8930" y="8929"/>
                </a:lnTo>
                <a:lnTo>
                  <a:pt x="0" y="0"/>
                </a:lnTo>
                <a:lnTo>
                  <a:pt x="8930" y="0"/>
                </a:lnTo>
                <a:lnTo>
                  <a:pt x="17859" y="0"/>
                </a:lnTo>
                <a:lnTo>
                  <a:pt x="26789"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1" name="Freeform 12340"/>
          <p:cNvSpPr/>
          <p:nvPr/>
        </p:nvSpPr>
        <p:spPr bwMode="auto">
          <a:xfrm>
            <a:off x="5009555" y="1071562"/>
            <a:ext cx="17860" cy="107158"/>
          </a:xfrm>
          <a:custGeom>
            <a:avLst/>
            <a:gdLst/>
            <a:ahLst/>
            <a:cxnLst/>
            <a:rect l="0" t="0" r="0" b="0"/>
            <a:pathLst>
              <a:path w="17860" h="107158">
                <a:moveTo>
                  <a:pt x="17859" y="0"/>
                </a:moveTo>
                <a:lnTo>
                  <a:pt x="17859" y="8930"/>
                </a:lnTo>
                <a:lnTo>
                  <a:pt x="17859" y="17860"/>
                </a:lnTo>
                <a:lnTo>
                  <a:pt x="17859" y="17860"/>
                </a:lnTo>
                <a:lnTo>
                  <a:pt x="8929" y="26789"/>
                </a:lnTo>
                <a:lnTo>
                  <a:pt x="8929" y="44649"/>
                </a:lnTo>
                <a:lnTo>
                  <a:pt x="8929" y="53579"/>
                </a:lnTo>
                <a:lnTo>
                  <a:pt x="8929" y="62508"/>
                </a:lnTo>
                <a:lnTo>
                  <a:pt x="8929" y="80368"/>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2" name="Freeform 12341"/>
          <p:cNvSpPr/>
          <p:nvPr/>
        </p:nvSpPr>
        <p:spPr bwMode="auto">
          <a:xfrm>
            <a:off x="4384477" y="1312664"/>
            <a:ext cx="26790" cy="17860"/>
          </a:xfrm>
          <a:custGeom>
            <a:avLst/>
            <a:gdLst/>
            <a:ahLst/>
            <a:cxnLst/>
            <a:rect l="0" t="0" r="0" b="0"/>
            <a:pathLst>
              <a:path w="26790" h="17860">
                <a:moveTo>
                  <a:pt x="0" y="8930"/>
                </a:moveTo>
                <a:lnTo>
                  <a:pt x="0" y="8930"/>
                </a:lnTo>
                <a:lnTo>
                  <a:pt x="0" y="0"/>
                </a:lnTo>
                <a:lnTo>
                  <a:pt x="0" y="0"/>
                </a:lnTo>
                <a:lnTo>
                  <a:pt x="0" y="0"/>
                </a:lnTo>
                <a:lnTo>
                  <a:pt x="8929" y="0"/>
                </a:lnTo>
                <a:lnTo>
                  <a:pt x="8929" y="0"/>
                </a:lnTo>
                <a:lnTo>
                  <a:pt x="17859" y="8930"/>
                </a:lnTo>
                <a:lnTo>
                  <a:pt x="17859" y="8930"/>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3" name="Freeform 12342"/>
          <p:cNvSpPr/>
          <p:nvPr/>
        </p:nvSpPr>
        <p:spPr bwMode="auto">
          <a:xfrm>
            <a:off x="4482703" y="1366242"/>
            <a:ext cx="35720" cy="26790"/>
          </a:xfrm>
          <a:custGeom>
            <a:avLst/>
            <a:gdLst/>
            <a:ahLst/>
            <a:cxnLst/>
            <a:rect l="0" t="0" r="0" b="0"/>
            <a:pathLst>
              <a:path w="35720" h="26790">
                <a:moveTo>
                  <a:pt x="0" y="0"/>
                </a:moveTo>
                <a:lnTo>
                  <a:pt x="0" y="0"/>
                </a:lnTo>
                <a:lnTo>
                  <a:pt x="0" y="8930"/>
                </a:lnTo>
                <a:lnTo>
                  <a:pt x="0" y="17860"/>
                </a:lnTo>
                <a:lnTo>
                  <a:pt x="8930" y="17860"/>
                </a:lnTo>
                <a:lnTo>
                  <a:pt x="17860" y="26789"/>
                </a:lnTo>
                <a:lnTo>
                  <a:pt x="26789" y="26789"/>
                </a:lnTo>
                <a:lnTo>
                  <a:pt x="35719" y="26789"/>
                </a:lnTo>
                <a:lnTo>
                  <a:pt x="357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4" name="Freeform 12343"/>
          <p:cNvSpPr/>
          <p:nvPr/>
        </p:nvSpPr>
        <p:spPr bwMode="auto">
          <a:xfrm>
            <a:off x="4572000" y="1455539"/>
            <a:ext cx="44649" cy="26790"/>
          </a:xfrm>
          <a:custGeom>
            <a:avLst/>
            <a:gdLst/>
            <a:ahLst/>
            <a:cxnLst/>
            <a:rect l="0" t="0" r="0" b="0"/>
            <a:pathLst>
              <a:path w="44649" h="26790">
                <a:moveTo>
                  <a:pt x="0" y="0"/>
                </a:moveTo>
                <a:lnTo>
                  <a:pt x="0" y="0"/>
                </a:lnTo>
                <a:lnTo>
                  <a:pt x="8930" y="0"/>
                </a:lnTo>
                <a:lnTo>
                  <a:pt x="8930" y="0"/>
                </a:lnTo>
                <a:lnTo>
                  <a:pt x="17859" y="8930"/>
                </a:lnTo>
                <a:lnTo>
                  <a:pt x="26789" y="17859"/>
                </a:lnTo>
                <a:lnTo>
                  <a:pt x="35719" y="17859"/>
                </a:lnTo>
                <a:lnTo>
                  <a:pt x="44648" y="26789"/>
                </a:lnTo>
                <a:lnTo>
                  <a:pt x="4464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5" name="Freeform 12344"/>
          <p:cNvSpPr/>
          <p:nvPr/>
        </p:nvSpPr>
        <p:spPr bwMode="auto">
          <a:xfrm>
            <a:off x="4607719" y="1535906"/>
            <a:ext cx="8930" cy="26790"/>
          </a:xfrm>
          <a:custGeom>
            <a:avLst/>
            <a:gdLst/>
            <a:ahLst/>
            <a:cxnLst/>
            <a:rect l="0" t="0" r="0" b="0"/>
            <a:pathLst>
              <a:path w="8930" h="26790">
                <a:moveTo>
                  <a:pt x="0" y="17859"/>
                </a:moveTo>
                <a:lnTo>
                  <a:pt x="0" y="17859"/>
                </a:lnTo>
                <a:lnTo>
                  <a:pt x="0" y="26789"/>
                </a:lnTo>
                <a:lnTo>
                  <a:pt x="0" y="26789"/>
                </a:lnTo>
                <a:lnTo>
                  <a:pt x="0" y="26789"/>
                </a:lnTo>
                <a:lnTo>
                  <a:pt x="0" y="26789"/>
                </a:lnTo>
                <a:lnTo>
                  <a:pt x="0" y="1785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6" name="Freeform 12345"/>
          <p:cNvSpPr/>
          <p:nvPr/>
        </p:nvSpPr>
        <p:spPr bwMode="auto">
          <a:xfrm>
            <a:off x="4813102" y="1526976"/>
            <a:ext cx="71438" cy="116087"/>
          </a:xfrm>
          <a:custGeom>
            <a:avLst/>
            <a:gdLst/>
            <a:ahLst/>
            <a:cxnLst/>
            <a:rect l="0" t="0" r="0" b="0"/>
            <a:pathLst>
              <a:path w="71438" h="116087">
                <a:moveTo>
                  <a:pt x="8929" y="0"/>
                </a:moveTo>
                <a:lnTo>
                  <a:pt x="8929" y="0"/>
                </a:lnTo>
                <a:lnTo>
                  <a:pt x="8929" y="0"/>
                </a:lnTo>
                <a:lnTo>
                  <a:pt x="8929" y="8930"/>
                </a:lnTo>
                <a:lnTo>
                  <a:pt x="0" y="17860"/>
                </a:lnTo>
                <a:lnTo>
                  <a:pt x="0" y="35719"/>
                </a:lnTo>
                <a:lnTo>
                  <a:pt x="0" y="53578"/>
                </a:lnTo>
                <a:lnTo>
                  <a:pt x="8929" y="71438"/>
                </a:lnTo>
                <a:lnTo>
                  <a:pt x="8929" y="89297"/>
                </a:lnTo>
                <a:lnTo>
                  <a:pt x="26789" y="107157"/>
                </a:lnTo>
                <a:lnTo>
                  <a:pt x="35718" y="116086"/>
                </a:lnTo>
                <a:lnTo>
                  <a:pt x="53578" y="116086"/>
                </a:lnTo>
                <a:lnTo>
                  <a:pt x="62507" y="107157"/>
                </a:lnTo>
                <a:lnTo>
                  <a:pt x="71437" y="89297"/>
                </a:lnTo>
                <a:lnTo>
                  <a:pt x="7143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7" name="Freeform 12346"/>
          <p:cNvSpPr/>
          <p:nvPr/>
        </p:nvSpPr>
        <p:spPr bwMode="auto">
          <a:xfrm>
            <a:off x="4804172" y="1419820"/>
            <a:ext cx="44649" cy="1"/>
          </a:xfrm>
          <a:custGeom>
            <a:avLst/>
            <a:gdLst/>
            <a:ahLst/>
            <a:cxnLst/>
            <a:rect l="0" t="0" r="0" b="0"/>
            <a:pathLst>
              <a:path w="44649" h="1">
                <a:moveTo>
                  <a:pt x="8930" y="0"/>
                </a:moveTo>
                <a:lnTo>
                  <a:pt x="8930" y="0"/>
                </a:lnTo>
                <a:lnTo>
                  <a:pt x="8930" y="0"/>
                </a:lnTo>
                <a:lnTo>
                  <a:pt x="0" y="0"/>
                </a:lnTo>
                <a:lnTo>
                  <a:pt x="8930" y="0"/>
                </a:lnTo>
                <a:lnTo>
                  <a:pt x="8930" y="0"/>
                </a:lnTo>
                <a:lnTo>
                  <a:pt x="26789"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8" name="Freeform 12347"/>
          <p:cNvSpPr/>
          <p:nvPr/>
        </p:nvSpPr>
        <p:spPr bwMode="auto">
          <a:xfrm>
            <a:off x="4982766" y="1509117"/>
            <a:ext cx="71438" cy="151806"/>
          </a:xfrm>
          <a:custGeom>
            <a:avLst/>
            <a:gdLst/>
            <a:ahLst/>
            <a:cxnLst/>
            <a:rect l="0" t="0" r="0" b="0"/>
            <a:pathLst>
              <a:path w="71438" h="151806">
                <a:moveTo>
                  <a:pt x="17859" y="8930"/>
                </a:moveTo>
                <a:lnTo>
                  <a:pt x="17859" y="8930"/>
                </a:lnTo>
                <a:lnTo>
                  <a:pt x="8929" y="0"/>
                </a:lnTo>
                <a:lnTo>
                  <a:pt x="8929" y="0"/>
                </a:lnTo>
                <a:lnTo>
                  <a:pt x="8929" y="0"/>
                </a:lnTo>
                <a:lnTo>
                  <a:pt x="8929" y="8930"/>
                </a:lnTo>
                <a:lnTo>
                  <a:pt x="0" y="17859"/>
                </a:lnTo>
                <a:lnTo>
                  <a:pt x="0" y="35719"/>
                </a:lnTo>
                <a:lnTo>
                  <a:pt x="0" y="53578"/>
                </a:lnTo>
                <a:lnTo>
                  <a:pt x="8929" y="71437"/>
                </a:lnTo>
                <a:lnTo>
                  <a:pt x="8929" y="98227"/>
                </a:lnTo>
                <a:lnTo>
                  <a:pt x="8929" y="116086"/>
                </a:lnTo>
                <a:lnTo>
                  <a:pt x="17859" y="133945"/>
                </a:lnTo>
                <a:lnTo>
                  <a:pt x="35718" y="142875"/>
                </a:lnTo>
                <a:lnTo>
                  <a:pt x="44648" y="151805"/>
                </a:lnTo>
                <a:lnTo>
                  <a:pt x="62507" y="142875"/>
                </a:lnTo>
                <a:lnTo>
                  <a:pt x="71437" y="142875"/>
                </a:lnTo>
                <a:lnTo>
                  <a:pt x="71437" y="133945"/>
                </a:lnTo>
                <a:lnTo>
                  <a:pt x="71437" y="116086"/>
                </a:lnTo>
                <a:lnTo>
                  <a:pt x="71437" y="107156"/>
                </a:lnTo>
                <a:lnTo>
                  <a:pt x="62507" y="98227"/>
                </a:lnTo>
                <a:lnTo>
                  <a:pt x="44648" y="98227"/>
                </a:lnTo>
                <a:lnTo>
                  <a:pt x="26789" y="107156"/>
                </a:lnTo>
                <a:lnTo>
                  <a:pt x="17859" y="116086"/>
                </a:lnTo>
                <a:lnTo>
                  <a:pt x="8929" y="125016"/>
                </a:lnTo>
                <a:lnTo>
                  <a:pt x="8929" y="142875"/>
                </a:lnTo>
                <a:lnTo>
                  <a:pt x="17859" y="151805"/>
                </a:lnTo>
                <a:lnTo>
                  <a:pt x="35718" y="142875"/>
                </a:lnTo>
                <a:lnTo>
                  <a:pt x="3571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9" name="Freeform 12348"/>
          <p:cNvSpPr/>
          <p:nvPr/>
        </p:nvSpPr>
        <p:spPr bwMode="auto">
          <a:xfrm>
            <a:off x="5080992" y="1482328"/>
            <a:ext cx="142876" cy="178595"/>
          </a:xfrm>
          <a:custGeom>
            <a:avLst/>
            <a:gdLst/>
            <a:ahLst/>
            <a:cxnLst/>
            <a:rect l="0" t="0" r="0" b="0"/>
            <a:pathLst>
              <a:path w="142876" h="178595">
                <a:moveTo>
                  <a:pt x="8930" y="35719"/>
                </a:moveTo>
                <a:lnTo>
                  <a:pt x="0" y="35719"/>
                </a:lnTo>
                <a:lnTo>
                  <a:pt x="0" y="35719"/>
                </a:lnTo>
                <a:lnTo>
                  <a:pt x="0" y="26789"/>
                </a:lnTo>
                <a:lnTo>
                  <a:pt x="17860" y="26789"/>
                </a:lnTo>
                <a:lnTo>
                  <a:pt x="35719" y="17859"/>
                </a:lnTo>
                <a:lnTo>
                  <a:pt x="53578" y="8930"/>
                </a:lnTo>
                <a:lnTo>
                  <a:pt x="80367" y="0"/>
                </a:lnTo>
                <a:lnTo>
                  <a:pt x="107156" y="0"/>
                </a:lnTo>
                <a:lnTo>
                  <a:pt x="125016" y="0"/>
                </a:lnTo>
                <a:lnTo>
                  <a:pt x="133946" y="0"/>
                </a:lnTo>
                <a:lnTo>
                  <a:pt x="142875" y="8930"/>
                </a:lnTo>
                <a:lnTo>
                  <a:pt x="133946" y="17859"/>
                </a:lnTo>
                <a:lnTo>
                  <a:pt x="116086" y="35719"/>
                </a:lnTo>
                <a:lnTo>
                  <a:pt x="98227" y="53578"/>
                </a:lnTo>
                <a:lnTo>
                  <a:pt x="80367" y="71437"/>
                </a:lnTo>
                <a:lnTo>
                  <a:pt x="53578" y="89297"/>
                </a:lnTo>
                <a:lnTo>
                  <a:pt x="44649" y="98226"/>
                </a:lnTo>
                <a:lnTo>
                  <a:pt x="44649" y="98226"/>
                </a:lnTo>
                <a:lnTo>
                  <a:pt x="53578" y="98226"/>
                </a:lnTo>
                <a:lnTo>
                  <a:pt x="71438" y="98226"/>
                </a:lnTo>
                <a:lnTo>
                  <a:pt x="98227" y="89297"/>
                </a:lnTo>
                <a:lnTo>
                  <a:pt x="116086" y="89297"/>
                </a:lnTo>
                <a:lnTo>
                  <a:pt x="133946" y="98226"/>
                </a:lnTo>
                <a:lnTo>
                  <a:pt x="142875" y="98226"/>
                </a:lnTo>
                <a:lnTo>
                  <a:pt x="142875" y="116086"/>
                </a:lnTo>
                <a:lnTo>
                  <a:pt x="133946" y="125016"/>
                </a:lnTo>
                <a:lnTo>
                  <a:pt x="116086" y="142875"/>
                </a:lnTo>
                <a:lnTo>
                  <a:pt x="98227" y="160734"/>
                </a:lnTo>
                <a:lnTo>
                  <a:pt x="71438" y="169664"/>
                </a:lnTo>
                <a:lnTo>
                  <a:pt x="53578" y="178594"/>
                </a:lnTo>
                <a:lnTo>
                  <a:pt x="53578" y="169664"/>
                </a:lnTo>
                <a:lnTo>
                  <a:pt x="5357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0" name="Freeform 12349"/>
          <p:cNvSpPr/>
          <p:nvPr/>
        </p:nvSpPr>
        <p:spPr bwMode="auto">
          <a:xfrm>
            <a:off x="2580680" y="1687711"/>
            <a:ext cx="884040" cy="375048"/>
          </a:xfrm>
          <a:custGeom>
            <a:avLst/>
            <a:gdLst/>
            <a:ahLst/>
            <a:cxnLst/>
            <a:rect l="0" t="0" r="0" b="0"/>
            <a:pathLst>
              <a:path w="884040" h="375048">
                <a:moveTo>
                  <a:pt x="884039" y="62508"/>
                </a:moveTo>
                <a:lnTo>
                  <a:pt x="866179" y="53578"/>
                </a:lnTo>
                <a:lnTo>
                  <a:pt x="848320" y="44648"/>
                </a:lnTo>
                <a:lnTo>
                  <a:pt x="821531" y="35718"/>
                </a:lnTo>
                <a:lnTo>
                  <a:pt x="794742" y="26789"/>
                </a:lnTo>
                <a:lnTo>
                  <a:pt x="759023" y="17859"/>
                </a:lnTo>
                <a:lnTo>
                  <a:pt x="714375" y="8929"/>
                </a:lnTo>
                <a:lnTo>
                  <a:pt x="678656" y="0"/>
                </a:lnTo>
                <a:lnTo>
                  <a:pt x="625078" y="0"/>
                </a:lnTo>
                <a:lnTo>
                  <a:pt x="580429" y="0"/>
                </a:lnTo>
                <a:lnTo>
                  <a:pt x="526851" y="0"/>
                </a:lnTo>
                <a:lnTo>
                  <a:pt x="473273" y="8929"/>
                </a:lnTo>
                <a:lnTo>
                  <a:pt x="410765" y="17859"/>
                </a:lnTo>
                <a:lnTo>
                  <a:pt x="357187" y="35718"/>
                </a:lnTo>
                <a:lnTo>
                  <a:pt x="294679" y="53578"/>
                </a:lnTo>
                <a:lnTo>
                  <a:pt x="241101" y="80367"/>
                </a:lnTo>
                <a:lnTo>
                  <a:pt x="187523" y="116086"/>
                </a:lnTo>
                <a:lnTo>
                  <a:pt x="133945" y="151804"/>
                </a:lnTo>
                <a:lnTo>
                  <a:pt x="89297" y="187523"/>
                </a:lnTo>
                <a:lnTo>
                  <a:pt x="44648" y="241101"/>
                </a:lnTo>
                <a:lnTo>
                  <a:pt x="17859" y="285750"/>
                </a:lnTo>
                <a:lnTo>
                  <a:pt x="0" y="330398"/>
                </a:lnTo>
                <a:lnTo>
                  <a:pt x="0" y="375047"/>
                </a:lnTo>
                <a:lnTo>
                  <a:pt x="0"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1" name="Freeform 12350"/>
          <p:cNvSpPr/>
          <p:nvPr/>
        </p:nvSpPr>
        <p:spPr bwMode="auto">
          <a:xfrm>
            <a:off x="2607469" y="1759148"/>
            <a:ext cx="1062634" cy="517923"/>
          </a:xfrm>
          <a:custGeom>
            <a:avLst/>
            <a:gdLst/>
            <a:ahLst/>
            <a:cxnLst/>
            <a:rect l="0" t="0" r="0" b="0"/>
            <a:pathLst>
              <a:path w="1062634" h="517923">
                <a:moveTo>
                  <a:pt x="0" y="383977"/>
                </a:moveTo>
                <a:lnTo>
                  <a:pt x="26789" y="410766"/>
                </a:lnTo>
                <a:lnTo>
                  <a:pt x="71437" y="437555"/>
                </a:lnTo>
                <a:lnTo>
                  <a:pt x="116086" y="464344"/>
                </a:lnTo>
                <a:lnTo>
                  <a:pt x="169664" y="491133"/>
                </a:lnTo>
                <a:lnTo>
                  <a:pt x="232172" y="508992"/>
                </a:lnTo>
                <a:lnTo>
                  <a:pt x="303609" y="517922"/>
                </a:lnTo>
                <a:lnTo>
                  <a:pt x="375047" y="517922"/>
                </a:lnTo>
                <a:lnTo>
                  <a:pt x="455414" y="517922"/>
                </a:lnTo>
                <a:lnTo>
                  <a:pt x="535781" y="508992"/>
                </a:lnTo>
                <a:lnTo>
                  <a:pt x="616148" y="491133"/>
                </a:lnTo>
                <a:lnTo>
                  <a:pt x="696515" y="464344"/>
                </a:lnTo>
                <a:lnTo>
                  <a:pt x="785812" y="428625"/>
                </a:lnTo>
                <a:lnTo>
                  <a:pt x="857250" y="383977"/>
                </a:lnTo>
                <a:lnTo>
                  <a:pt x="928687" y="339328"/>
                </a:lnTo>
                <a:lnTo>
                  <a:pt x="982265" y="285750"/>
                </a:lnTo>
                <a:lnTo>
                  <a:pt x="1026914" y="241102"/>
                </a:lnTo>
                <a:lnTo>
                  <a:pt x="1053703" y="196453"/>
                </a:lnTo>
                <a:lnTo>
                  <a:pt x="1062633" y="151805"/>
                </a:lnTo>
                <a:lnTo>
                  <a:pt x="1053703" y="116086"/>
                </a:lnTo>
                <a:lnTo>
                  <a:pt x="1026914" y="80367"/>
                </a:lnTo>
                <a:lnTo>
                  <a:pt x="991195" y="53578"/>
                </a:lnTo>
                <a:lnTo>
                  <a:pt x="946547" y="35719"/>
                </a:lnTo>
                <a:lnTo>
                  <a:pt x="910828" y="26789"/>
                </a:lnTo>
                <a:lnTo>
                  <a:pt x="875109" y="8930"/>
                </a:lnTo>
                <a:lnTo>
                  <a:pt x="848320" y="0"/>
                </a:lnTo>
                <a:lnTo>
                  <a:pt x="8483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2" name="Freeform 12351"/>
          <p:cNvSpPr/>
          <p:nvPr/>
        </p:nvSpPr>
        <p:spPr bwMode="auto">
          <a:xfrm>
            <a:off x="3937992" y="1741289"/>
            <a:ext cx="1026915" cy="580431"/>
          </a:xfrm>
          <a:custGeom>
            <a:avLst/>
            <a:gdLst/>
            <a:ahLst/>
            <a:cxnLst/>
            <a:rect l="0" t="0" r="0" b="0"/>
            <a:pathLst>
              <a:path w="1026915" h="580431">
                <a:moveTo>
                  <a:pt x="848321" y="151805"/>
                </a:moveTo>
                <a:lnTo>
                  <a:pt x="839391" y="142875"/>
                </a:lnTo>
                <a:lnTo>
                  <a:pt x="830461" y="125015"/>
                </a:lnTo>
                <a:lnTo>
                  <a:pt x="812602" y="107156"/>
                </a:lnTo>
                <a:lnTo>
                  <a:pt x="794742" y="80367"/>
                </a:lnTo>
                <a:lnTo>
                  <a:pt x="776883" y="62508"/>
                </a:lnTo>
                <a:lnTo>
                  <a:pt x="759024" y="44648"/>
                </a:lnTo>
                <a:lnTo>
                  <a:pt x="732235" y="26789"/>
                </a:lnTo>
                <a:lnTo>
                  <a:pt x="696516" y="17859"/>
                </a:lnTo>
                <a:lnTo>
                  <a:pt x="660797" y="8930"/>
                </a:lnTo>
                <a:lnTo>
                  <a:pt x="616149" y="0"/>
                </a:lnTo>
                <a:lnTo>
                  <a:pt x="571500" y="0"/>
                </a:lnTo>
                <a:lnTo>
                  <a:pt x="517922" y="8930"/>
                </a:lnTo>
                <a:lnTo>
                  <a:pt x="464344" y="26789"/>
                </a:lnTo>
                <a:lnTo>
                  <a:pt x="401836" y="35719"/>
                </a:lnTo>
                <a:lnTo>
                  <a:pt x="339328" y="53578"/>
                </a:lnTo>
                <a:lnTo>
                  <a:pt x="276821" y="71437"/>
                </a:lnTo>
                <a:lnTo>
                  <a:pt x="214313" y="98226"/>
                </a:lnTo>
                <a:lnTo>
                  <a:pt x="160735" y="116086"/>
                </a:lnTo>
                <a:lnTo>
                  <a:pt x="107156" y="151805"/>
                </a:lnTo>
                <a:lnTo>
                  <a:pt x="62508" y="187523"/>
                </a:lnTo>
                <a:lnTo>
                  <a:pt x="26789" y="223242"/>
                </a:lnTo>
                <a:lnTo>
                  <a:pt x="8930" y="267890"/>
                </a:lnTo>
                <a:lnTo>
                  <a:pt x="0" y="321469"/>
                </a:lnTo>
                <a:lnTo>
                  <a:pt x="0" y="366117"/>
                </a:lnTo>
                <a:lnTo>
                  <a:pt x="17860" y="419695"/>
                </a:lnTo>
                <a:lnTo>
                  <a:pt x="53578" y="473273"/>
                </a:lnTo>
                <a:lnTo>
                  <a:pt x="98227" y="508992"/>
                </a:lnTo>
                <a:lnTo>
                  <a:pt x="151805" y="544711"/>
                </a:lnTo>
                <a:lnTo>
                  <a:pt x="214313" y="571500"/>
                </a:lnTo>
                <a:lnTo>
                  <a:pt x="294680" y="580430"/>
                </a:lnTo>
                <a:lnTo>
                  <a:pt x="375047" y="580430"/>
                </a:lnTo>
                <a:lnTo>
                  <a:pt x="464344" y="571500"/>
                </a:lnTo>
                <a:lnTo>
                  <a:pt x="553641" y="553640"/>
                </a:lnTo>
                <a:lnTo>
                  <a:pt x="634008" y="526851"/>
                </a:lnTo>
                <a:lnTo>
                  <a:pt x="714375" y="491133"/>
                </a:lnTo>
                <a:lnTo>
                  <a:pt x="794742" y="455414"/>
                </a:lnTo>
                <a:lnTo>
                  <a:pt x="857250" y="410765"/>
                </a:lnTo>
                <a:lnTo>
                  <a:pt x="910828" y="366117"/>
                </a:lnTo>
                <a:lnTo>
                  <a:pt x="955477" y="321469"/>
                </a:lnTo>
                <a:lnTo>
                  <a:pt x="991196" y="276820"/>
                </a:lnTo>
                <a:lnTo>
                  <a:pt x="1017985" y="241101"/>
                </a:lnTo>
                <a:lnTo>
                  <a:pt x="1026914" y="205383"/>
                </a:lnTo>
                <a:lnTo>
                  <a:pt x="1009055" y="169664"/>
                </a:lnTo>
                <a:lnTo>
                  <a:pt x="973336" y="151805"/>
                </a:lnTo>
                <a:lnTo>
                  <a:pt x="919758" y="133945"/>
                </a:lnTo>
                <a:lnTo>
                  <a:pt x="830461" y="125015"/>
                </a:lnTo>
                <a:lnTo>
                  <a:pt x="732235" y="133945"/>
                </a:lnTo>
                <a:lnTo>
                  <a:pt x="625078" y="142875"/>
                </a:lnTo>
                <a:lnTo>
                  <a:pt x="508992" y="160734"/>
                </a:lnTo>
                <a:lnTo>
                  <a:pt x="508992"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3" name="Freeform 12352"/>
          <p:cNvSpPr/>
          <p:nvPr/>
        </p:nvSpPr>
        <p:spPr bwMode="auto">
          <a:xfrm>
            <a:off x="5170289" y="1687711"/>
            <a:ext cx="1071564" cy="607219"/>
          </a:xfrm>
          <a:custGeom>
            <a:avLst/>
            <a:gdLst/>
            <a:ahLst/>
            <a:cxnLst/>
            <a:rect l="0" t="0" r="0" b="0"/>
            <a:pathLst>
              <a:path w="1071564" h="607219">
                <a:moveTo>
                  <a:pt x="687586" y="8929"/>
                </a:moveTo>
                <a:lnTo>
                  <a:pt x="669727" y="0"/>
                </a:lnTo>
                <a:lnTo>
                  <a:pt x="642938" y="0"/>
                </a:lnTo>
                <a:lnTo>
                  <a:pt x="598289" y="0"/>
                </a:lnTo>
                <a:lnTo>
                  <a:pt x="553641" y="0"/>
                </a:lnTo>
                <a:lnTo>
                  <a:pt x="508992" y="0"/>
                </a:lnTo>
                <a:lnTo>
                  <a:pt x="455414" y="8929"/>
                </a:lnTo>
                <a:lnTo>
                  <a:pt x="401836" y="17859"/>
                </a:lnTo>
                <a:lnTo>
                  <a:pt x="348258" y="35718"/>
                </a:lnTo>
                <a:lnTo>
                  <a:pt x="303609" y="62508"/>
                </a:lnTo>
                <a:lnTo>
                  <a:pt x="250031" y="89297"/>
                </a:lnTo>
                <a:lnTo>
                  <a:pt x="196453" y="116086"/>
                </a:lnTo>
                <a:lnTo>
                  <a:pt x="151805" y="151804"/>
                </a:lnTo>
                <a:lnTo>
                  <a:pt x="107156" y="187523"/>
                </a:lnTo>
                <a:lnTo>
                  <a:pt x="71438" y="232172"/>
                </a:lnTo>
                <a:lnTo>
                  <a:pt x="44649" y="276820"/>
                </a:lnTo>
                <a:lnTo>
                  <a:pt x="17859" y="321468"/>
                </a:lnTo>
                <a:lnTo>
                  <a:pt x="8930" y="366117"/>
                </a:lnTo>
                <a:lnTo>
                  <a:pt x="0" y="419695"/>
                </a:lnTo>
                <a:lnTo>
                  <a:pt x="8930" y="455414"/>
                </a:lnTo>
                <a:lnTo>
                  <a:pt x="26789" y="500062"/>
                </a:lnTo>
                <a:lnTo>
                  <a:pt x="62508" y="535781"/>
                </a:lnTo>
                <a:lnTo>
                  <a:pt x="107156" y="562570"/>
                </a:lnTo>
                <a:lnTo>
                  <a:pt x="160734" y="589359"/>
                </a:lnTo>
                <a:lnTo>
                  <a:pt x="232172" y="598289"/>
                </a:lnTo>
                <a:lnTo>
                  <a:pt x="303609" y="607218"/>
                </a:lnTo>
                <a:lnTo>
                  <a:pt x="383977" y="607218"/>
                </a:lnTo>
                <a:lnTo>
                  <a:pt x="473274" y="598289"/>
                </a:lnTo>
                <a:lnTo>
                  <a:pt x="553641" y="580429"/>
                </a:lnTo>
                <a:lnTo>
                  <a:pt x="642938" y="562570"/>
                </a:lnTo>
                <a:lnTo>
                  <a:pt x="723305" y="535781"/>
                </a:lnTo>
                <a:lnTo>
                  <a:pt x="803672" y="500062"/>
                </a:lnTo>
                <a:lnTo>
                  <a:pt x="875109" y="464343"/>
                </a:lnTo>
                <a:lnTo>
                  <a:pt x="946547" y="419695"/>
                </a:lnTo>
                <a:lnTo>
                  <a:pt x="1000125" y="375047"/>
                </a:lnTo>
                <a:lnTo>
                  <a:pt x="1035844" y="321468"/>
                </a:lnTo>
                <a:lnTo>
                  <a:pt x="1062633" y="276820"/>
                </a:lnTo>
                <a:lnTo>
                  <a:pt x="1071563" y="232172"/>
                </a:lnTo>
                <a:lnTo>
                  <a:pt x="1062633" y="196453"/>
                </a:lnTo>
                <a:lnTo>
                  <a:pt x="1026914" y="160734"/>
                </a:lnTo>
                <a:lnTo>
                  <a:pt x="973336" y="133945"/>
                </a:lnTo>
                <a:lnTo>
                  <a:pt x="901899" y="116086"/>
                </a:lnTo>
                <a:lnTo>
                  <a:pt x="812602" y="107156"/>
                </a:lnTo>
                <a:lnTo>
                  <a:pt x="696516" y="107156"/>
                </a:lnTo>
                <a:lnTo>
                  <a:pt x="562570" y="116086"/>
                </a:lnTo>
                <a:lnTo>
                  <a:pt x="428625" y="116086"/>
                </a:lnTo>
                <a:lnTo>
                  <a:pt x="42862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4" name="Freeform 12353"/>
          <p:cNvSpPr/>
          <p:nvPr/>
        </p:nvSpPr>
        <p:spPr bwMode="auto">
          <a:xfrm>
            <a:off x="5679281" y="2160984"/>
            <a:ext cx="17861" cy="44650"/>
          </a:xfrm>
          <a:custGeom>
            <a:avLst/>
            <a:gdLst/>
            <a:ahLst/>
            <a:cxnLst/>
            <a:rect l="0" t="0" r="0" b="0"/>
            <a:pathLst>
              <a:path w="17861" h="44650">
                <a:moveTo>
                  <a:pt x="17860" y="44649"/>
                </a:moveTo>
                <a:lnTo>
                  <a:pt x="8930" y="35719"/>
                </a:lnTo>
                <a:lnTo>
                  <a:pt x="8930" y="35719"/>
                </a:lnTo>
                <a:lnTo>
                  <a:pt x="8930" y="26789"/>
                </a:lnTo>
                <a:lnTo>
                  <a:pt x="0" y="17860"/>
                </a:lnTo>
                <a:lnTo>
                  <a:pt x="8930" y="17860"/>
                </a:lnTo>
                <a:lnTo>
                  <a:pt x="893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5" name="Freeform 12354"/>
          <p:cNvSpPr/>
          <p:nvPr/>
        </p:nvSpPr>
        <p:spPr bwMode="auto">
          <a:xfrm>
            <a:off x="5706070" y="2214562"/>
            <a:ext cx="26790" cy="35720"/>
          </a:xfrm>
          <a:custGeom>
            <a:avLst/>
            <a:gdLst/>
            <a:ahLst/>
            <a:cxnLst/>
            <a:rect l="0" t="0" r="0" b="0"/>
            <a:pathLst>
              <a:path w="26790" h="35720">
                <a:moveTo>
                  <a:pt x="0" y="35719"/>
                </a:moveTo>
                <a:lnTo>
                  <a:pt x="0" y="26789"/>
                </a:lnTo>
                <a:lnTo>
                  <a:pt x="8930" y="1786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6" name="Freeform 12355"/>
          <p:cNvSpPr/>
          <p:nvPr/>
        </p:nvSpPr>
        <p:spPr bwMode="auto">
          <a:xfrm>
            <a:off x="5857875" y="2116336"/>
            <a:ext cx="1" cy="71438"/>
          </a:xfrm>
          <a:custGeom>
            <a:avLst/>
            <a:gdLst/>
            <a:ahLst/>
            <a:cxnLst/>
            <a:rect l="0" t="0" r="0" b="0"/>
            <a:pathLst>
              <a:path w="1" h="71438">
                <a:moveTo>
                  <a:pt x="0" y="71437"/>
                </a:moveTo>
                <a:lnTo>
                  <a:pt x="0" y="62508"/>
                </a:lnTo>
                <a:lnTo>
                  <a:pt x="0" y="35718"/>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7" name="Freeform 12356"/>
          <p:cNvSpPr/>
          <p:nvPr/>
        </p:nvSpPr>
        <p:spPr bwMode="auto">
          <a:xfrm>
            <a:off x="4679156" y="2044898"/>
            <a:ext cx="17861" cy="17861"/>
          </a:xfrm>
          <a:custGeom>
            <a:avLst/>
            <a:gdLst/>
            <a:ahLst/>
            <a:cxnLst/>
            <a:rect l="0" t="0" r="0" b="0"/>
            <a:pathLst>
              <a:path w="17861" h="17861">
                <a:moveTo>
                  <a:pt x="17860" y="17860"/>
                </a:moveTo>
                <a:lnTo>
                  <a:pt x="17860" y="17860"/>
                </a:lnTo>
                <a:lnTo>
                  <a:pt x="17860" y="8930"/>
                </a:lnTo>
                <a:lnTo>
                  <a:pt x="17860" y="0"/>
                </a:lnTo>
                <a:lnTo>
                  <a:pt x="17860" y="0"/>
                </a:lnTo>
                <a:lnTo>
                  <a:pt x="1786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8" name="Freeform 12357"/>
          <p:cNvSpPr/>
          <p:nvPr/>
        </p:nvSpPr>
        <p:spPr bwMode="auto">
          <a:xfrm>
            <a:off x="3000375" y="2143125"/>
            <a:ext cx="53579" cy="26790"/>
          </a:xfrm>
          <a:custGeom>
            <a:avLst/>
            <a:gdLst/>
            <a:ahLst/>
            <a:cxnLst/>
            <a:rect l="0" t="0" r="0" b="0"/>
            <a:pathLst>
              <a:path w="53579" h="26790">
                <a:moveTo>
                  <a:pt x="26789" y="26789"/>
                </a:moveTo>
                <a:lnTo>
                  <a:pt x="17859" y="26789"/>
                </a:lnTo>
                <a:lnTo>
                  <a:pt x="17859" y="17859"/>
                </a:lnTo>
                <a:lnTo>
                  <a:pt x="8930" y="8929"/>
                </a:lnTo>
                <a:lnTo>
                  <a:pt x="0" y="0"/>
                </a:lnTo>
                <a:lnTo>
                  <a:pt x="8930" y="0"/>
                </a:lnTo>
                <a:lnTo>
                  <a:pt x="26789"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59" name="Freeform 12358"/>
          <p:cNvSpPr/>
          <p:nvPr/>
        </p:nvSpPr>
        <p:spPr bwMode="auto">
          <a:xfrm>
            <a:off x="4768453" y="2098476"/>
            <a:ext cx="26790" cy="44650"/>
          </a:xfrm>
          <a:custGeom>
            <a:avLst/>
            <a:gdLst/>
            <a:ahLst/>
            <a:cxnLst/>
            <a:rect l="0" t="0" r="0" b="0"/>
            <a:pathLst>
              <a:path w="26790" h="44650">
                <a:moveTo>
                  <a:pt x="0" y="44649"/>
                </a:moveTo>
                <a:lnTo>
                  <a:pt x="0" y="35719"/>
                </a:lnTo>
                <a:lnTo>
                  <a:pt x="8930" y="35719"/>
                </a:lnTo>
                <a:lnTo>
                  <a:pt x="17860" y="26789"/>
                </a:lnTo>
                <a:lnTo>
                  <a:pt x="17860" y="17860"/>
                </a:lnTo>
                <a:lnTo>
                  <a:pt x="26789" y="8930"/>
                </a:lnTo>
                <a:lnTo>
                  <a:pt x="26789"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0" name="Freeform 12359"/>
          <p:cNvSpPr/>
          <p:nvPr/>
        </p:nvSpPr>
        <p:spPr bwMode="auto">
          <a:xfrm>
            <a:off x="3205758" y="2277070"/>
            <a:ext cx="53579" cy="8931"/>
          </a:xfrm>
          <a:custGeom>
            <a:avLst/>
            <a:gdLst/>
            <a:ahLst/>
            <a:cxnLst/>
            <a:rect l="0" t="0" r="0" b="0"/>
            <a:pathLst>
              <a:path w="53579" h="8931">
                <a:moveTo>
                  <a:pt x="0" y="8930"/>
                </a:moveTo>
                <a:lnTo>
                  <a:pt x="0" y="8930"/>
                </a:lnTo>
                <a:lnTo>
                  <a:pt x="0" y="0"/>
                </a:lnTo>
                <a:lnTo>
                  <a:pt x="0" y="0"/>
                </a:lnTo>
                <a:lnTo>
                  <a:pt x="0" y="0"/>
                </a:lnTo>
                <a:lnTo>
                  <a:pt x="17859" y="0"/>
                </a:lnTo>
                <a:lnTo>
                  <a:pt x="35719" y="8930"/>
                </a:lnTo>
                <a:lnTo>
                  <a:pt x="53578" y="8930"/>
                </a:lnTo>
                <a:lnTo>
                  <a:pt x="535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1" name="Freeform 12360"/>
          <p:cNvSpPr/>
          <p:nvPr/>
        </p:nvSpPr>
        <p:spPr bwMode="auto">
          <a:xfrm>
            <a:off x="4750594" y="2053828"/>
            <a:ext cx="26790" cy="53579"/>
          </a:xfrm>
          <a:custGeom>
            <a:avLst/>
            <a:gdLst/>
            <a:ahLst/>
            <a:cxnLst/>
            <a:rect l="0" t="0" r="0" b="0"/>
            <a:pathLst>
              <a:path w="26790" h="53579">
                <a:moveTo>
                  <a:pt x="0" y="53578"/>
                </a:moveTo>
                <a:lnTo>
                  <a:pt x="8929" y="44648"/>
                </a:lnTo>
                <a:lnTo>
                  <a:pt x="17859" y="35719"/>
                </a:lnTo>
                <a:lnTo>
                  <a:pt x="26789" y="26789"/>
                </a:lnTo>
                <a:lnTo>
                  <a:pt x="26789"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2" name="Freeform 12361"/>
          <p:cNvSpPr/>
          <p:nvPr/>
        </p:nvSpPr>
        <p:spPr bwMode="auto">
          <a:xfrm>
            <a:off x="2982516" y="2803921"/>
            <a:ext cx="35719" cy="80369"/>
          </a:xfrm>
          <a:custGeom>
            <a:avLst/>
            <a:gdLst/>
            <a:ahLst/>
            <a:cxnLst/>
            <a:rect l="0" t="0" r="0" b="0"/>
            <a:pathLst>
              <a:path w="35719" h="80369">
                <a:moveTo>
                  <a:pt x="35718" y="80368"/>
                </a:moveTo>
                <a:lnTo>
                  <a:pt x="26789" y="71438"/>
                </a:lnTo>
                <a:lnTo>
                  <a:pt x="17859" y="53579"/>
                </a:lnTo>
                <a:lnTo>
                  <a:pt x="8929" y="35719"/>
                </a:lnTo>
                <a:lnTo>
                  <a:pt x="0" y="17860"/>
                </a:lnTo>
                <a:lnTo>
                  <a:pt x="0" y="17860"/>
                </a:lnTo>
                <a:lnTo>
                  <a:pt x="17859"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3" name="Freeform 12362"/>
          <p:cNvSpPr/>
          <p:nvPr/>
        </p:nvSpPr>
        <p:spPr bwMode="auto">
          <a:xfrm>
            <a:off x="4375547" y="2821781"/>
            <a:ext cx="26790" cy="8931"/>
          </a:xfrm>
          <a:custGeom>
            <a:avLst/>
            <a:gdLst/>
            <a:ahLst/>
            <a:cxnLst/>
            <a:rect l="0" t="0" r="0" b="0"/>
            <a:pathLst>
              <a:path w="26790" h="8931">
                <a:moveTo>
                  <a:pt x="0" y="8930"/>
                </a:moveTo>
                <a:lnTo>
                  <a:pt x="0" y="0"/>
                </a:lnTo>
                <a:lnTo>
                  <a:pt x="8930" y="0"/>
                </a:lnTo>
                <a:lnTo>
                  <a:pt x="8930" y="0"/>
                </a:lnTo>
                <a:lnTo>
                  <a:pt x="1785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4" name="Freeform 12363"/>
          <p:cNvSpPr/>
          <p:nvPr/>
        </p:nvSpPr>
        <p:spPr bwMode="auto">
          <a:xfrm>
            <a:off x="5848945" y="2446734"/>
            <a:ext cx="339329" cy="26790"/>
          </a:xfrm>
          <a:custGeom>
            <a:avLst/>
            <a:gdLst/>
            <a:ahLst/>
            <a:cxnLst/>
            <a:rect l="0" t="0" r="0" b="0"/>
            <a:pathLst>
              <a:path w="339329" h="26790">
                <a:moveTo>
                  <a:pt x="339328" y="0"/>
                </a:moveTo>
                <a:lnTo>
                  <a:pt x="267891" y="8930"/>
                </a:lnTo>
                <a:lnTo>
                  <a:pt x="160735" y="8930"/>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5" name="Freeform 12364"/>
          <p:cNvSpPr/>
          <p:nvPr/>
        </p:nvSpPr>
        <p:spPr bwMode="auto">
          <a:xfrm>
            <a:off x="5179219" y="2955726"/>
            <a:ext cx="3366492" cy="62509"/>
          </a:xfrm>
          <a:custGeom>
            <a:avLst/>
            <a:gdLst/>
            <a:ahLst/>
            <a:cxnLst/>
            <a:rect l="0" t="0" r="0" b="0"/>
            <a:pathLst>
              <a:path w="3366492" h="62509">
                <a:moveTo>
                  <a:pt x="0" y="62508"/>
                </a:moveTo>
                <a:lnTo>
                  <a:pt x="8929" y="62508"/>
                </a:lnTo>
                <a:lnTo>
                  <a:pt x="17859" y="53578"/>
                </a:lnTo>
                <a:lnTo>
                  <a:pt x="35719" y="53578"/>
                </a:lnTo>
                <a:lnTo>
                  <a:pt x="62508" y="53578"/>
                </a:lnTo>
                <a:lnTo>
                  <a:pt x="89297" y="53578"/>
                </a:lnTo>
                <a:lnTo>
                  <a:pt x="125015" y="44649"/>
                </a:lnTo>
                <a:lnTo>
                  <a:pt x="160734" y="44649"/>
                </a:lnTo>
                <a:lnTo>
                  <a:pt x="205383" y="44649"/>
                </a:lnTo>
                <a:lnTo>
                  <a:pt x="258961" y="44649"/>
                </a:lnTo>
                <a:lnTo>
                  <a:pt x="303609" y="44649"/>
                </a:lnTo>
                <a:lnTo>
                  <a:pt x="357187" y="44649"/>
                </a:lnTo>
                <a:lnTo>
                  <a:pt x="401836" y="44649"/>
                </a:lnTo>
                <a:lnTo>
                  <a:pt x="464344" y="44649"/>
                </a:lnTo>
                <a:lnTo>
                  <a:pt x="517922" y="44649"/>
                </a:lnTo>
                <a:lnTo>
                  <a:pt x="580429" y="44649"/>
                </a:lnTo>
                <a:lnTo>
                  <a:pt x="642937" y="44649"/>
                </a:lnTo>
                <a:lnTo>
                  <a:pt x="714375" y="44649"/>
                </a:lnTo>
                <a:lnTo>
                  <a:pt x="785812" y="44649"/>
                </a:lnTo>
                <a:lnTo>
                  <a:pt x="866179" y="44649"/>
                </a:lnTo>
                <a:lnTo>
                  <a:pt x="946547" y="44649"/>
                </a:lnTo>
                <a:lnTo>
                  <a:pt x="1026914" y="35719"/>
                </a:lnTo>
                <a:lnTo>
                  <a:pt x="1116211" y="35719"/>
                </a:lnTo>
                <a:lnTo>
                  <a:pt x="1205508" y="35719"/>
                </a:lnTo>
                <a:lnTo>
                  <a:pt x="1294804" y="35719"/>
                </a:lnTo>
                <a:lnTo>
                  <a:pt x="1384101" y="26789"/>
                </a:lnTo>
                <a:lnTo>
                  <a:pt x="1482328" y="26789"/>
                </a:lnTo>
                <a:lnTo>
                  <a:pt x="1580554" y="17860"/>
                </a:lnTo>
                <a:lnTo>
                  <a:pt x="1687711" y="17860"/>
                </a:lnTo>
                <a:lnTo>
                  <a:pt x="1794867" y="8930"/>
                </a:lnTo>
                <a:lnTo>
                  <a:pt x="1910953" y="0"/>
                </a:lnTo>
                <a:lnTo>
                  <a:pt x="2027039" y="0"/>
                </a:lnTo>
                <a:lnTo>
                  <a:pt x="2143125" y="0"/>
                </a:lnTo>
                <a:lnTo>
                  <a:pt x="2268140" y="0"/>
                </a:lnTo>
                <a:lnTo>
                  <a:pt x="2384226" y="0"/>
                </a:lnTo>
                <a:lnTo>
                  <a:pt x="2491383" y="0"/>
                </a:lnTo>
                <a:lnTo>
                  <a:pt x="2616398" y="0"/>
                </a:lnTo>
                <a:lnTo>
                  <a:pt x="2741414" y="8930"/>
                </a:lnTo>
                <a:lnTo>
                  <a:pt x="2866429" y="17860"/>
                </a:lnTo>
                <a:lnTo>
                  <a:pt x="2991445" y="17860"/>
                </a:lnTo>
                <a:lnTo>
                  <a:pt x="3098601" y="17860"/>
                </a:lnTo>
                <a:lnTo>
                  <a:pt x="3196827" y="17860"/>
                </a:lnTo>
                <a:lnTo>
                  <a:pt x="3286124" y="17860"/>
                </a:lnTo>
                <a:lnTo>
                  <a:pt x="3366491" y="8930"/>
                </a:lnTo>
                <a:lnTo>
                  <a:pt x="336649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6" name="Freeform 12365"/>
          <p:cNvSpPr/>
          <p:nvPr/>
        </p:nvSpPr>
        <p:spPr bwMode="auto">
          <a:xfrm>
            <a:off x="3902273" y="2455664"/>
            <a:ext cx="1134072" cy="642938"/>
          </a:xfrm>
          <a:custGeom>
            <a:avLst/>
            <a:gdLst/>
            <a:ahLst/>
            <a:cxnLst/>
            <a:rect l="0" t="0" r="0" b="0"/>
            <a:pathLst>
              <a:path w="1134072" h="642938">
                <a:moveTo>
                  <a:pt x="919758" y="62508"/>
                </a:moveTo>
                <a:lnTo>
                  <a:pt x="919758" y="53578"/>
                </a:lnTo>
                <a:lnTo>
                  <a:pt x="910829" y="44649"/>
                </a:lnTo>
                <a:lnTo>
                  <a:pt x="901899" y="44649"/>
                </a:lnTo>
                <a:lnTo>
                  <a:pt x="884040" y="35719"/>
                </a:lnTo>
                <a:lnTo>
                  <a:pt x="866180" y="35719"/>
                </a:lnTo>
                <a:lnTo>
                  <a:pt x="830461" y="26789"/>
                </a:lnTo>
                <a:lnTo>
                  <a:pt x="803672" y="26789"/>
                </a:lnTo>
                <a:lnTo>
                  <a:pt x="767954" y="17859"/>
                </a:lnTo>
                <a:lnTo>
                  <a:pt x="723305" y="17859"/>
                </a:lnTo>
                <a:lnTo>
                  <a:pt x="678657" y="8930"/>
                </a:lnTo>
                <a:lnTo>
                  <a:pt x="634008" y="8930"/>
                </a:lnTo>
                <a:lnTo>
                  <a:pt x="589360" y="0"/>
                </a:lnTo>
                <a:lnTo>
                  <a:pt x="535782" y="0"/>
                </a:lnTo>
                <a:lnTo>
                  <a:pt x="491133" y="0"/>
                </a:lnTo>
                <a:lnTo>
                  <a:pt x="428625" y="8930"/>
                </a:lnTo>
                <a:lnTo>
                  <a:pt x="375047" y="26789"/>
                </a:lnTo>
                <a:lnTo>
                  <a:pt x="321469" y="44649"/>
                </a:lnTo>
                <a:lnTo>
                  <a:pt x="258961" y="71438"/>
                </a:lnTo>
                <a:lnTo>
                  <a:pt x="196454" y="107156"/>
                </a:lnTo>
                <a:lnTo>
                  <a:pt x="151805" y="142875"/>
                </a:lnTo>
                <a:lnTo>
                  <a:pt x="98227" y="178594"/>
                </a:lnTo>
                <a:lnTo>
                  <a:pt x="62508" y="223242"/>
                </a:lnTo>
                <a:lnTo>
                  <a:pt x="26790" y="258961"/>
                </a:lnTo>
                <a:lnTo>
                  <a:pt x="8930" y="303609"/>
                </a:lnTo>
                <a:lnTo>
                  <a:pt x="0" y="339328"/>
                </a:lnTo>
                <a:lnTo>
                  <a:pt x="8930" y="383976"/>
                </a:lnTo>
                <a:lnTo>
                  <a:pt x="17860" y="419695"/>
                </a:lnTo>
                <a:lnTo>
                  <a:pt x="35719" y="464343"/>
                </a:lnTo>
                <a:lnTo>
                  <a:pt x="71438" y="508992"/>
                </a:lnTo>
                <a:lnTo>
                  <a:pt x="116086" y="544711"/>
                </a:lnTo>
                <a:lnTo>
                  <a:pt x="169665" y="580429"/>
                </a:lnTo>
                <a:lnTo>
                  <a:pt x="232172" y="607218"/>
                </a:lnTo>
                <a:lnTo>
                  <a:pt x="303610" y="625078"/>
                </a:lnTo>
                <a:lnTo>
                  <a:pt x="383977" y="642937"/>
                </a:lnTo>
                <a:lnTo>
                  <a:pt x="482204" y="642937"/>
                </a:lnTo>
                <a:lnTo>
                  <a:pt x="580430" y="634007"/>
                </a:lnTo>
                <a:lnTo>
                  <a:pt x="678657" y="616148"/>
                </a:lnTo>
                <a:lnTo>
                  <a:pt x="767954" y="589359"/>
                </a:lnTo>
                <a:lnTo>
                  <a:pt x="848321" y="553640"/>
                </a:lnTo>
                <a:lnTo>
                  <a:pt x="928688" y="517922"/>
                </a:lnTo>
                <a:lnTo>
                  <a:pt x="991196" y="473273"/>
                </a:lnTo>
                <a:lnTo>
                  <a:pt x="1044774" y="437554"/>
                </a:lnTo>
                <a:lnTo>
                  <a:pt x="1089422" y="392906"/>
                </a:lnTo>
                <a:lnTo>
                  <a:pt x="1116211" y="357187"/>
                </a:lnTo>
                <a:lnTo>
                  <a:pt x="1134071" y="312539"/>
                </a:lnTo>
                <a:lnTo>
                  <a:pt x="1134071" y="276820"/>
                </a:lnTo>
                <a:lnTo>
                  <a:pt x="1116211" y="232172"/>
                </a:lnTo>
                <a:lnTo>
                  <a:pt x="1089422" y="187524"/>
                </a:lnTo>
                <a:lnTo>
                  <a:pt x="1035844" y="151805"/>
                </a:lnTo>
                <a:lnTo>
                  <a:pt x="964407" y="125016"/>
                </a:lnTo>
                <a:lnTo>
                  <a:pt x="875110" y="98227"/>
                </a:lnTo>
                <a:lnTo>
                  <a:pt x="87511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7" name="Freeform 12366"/>
          <p:cNvSpPr/>
          <p:nvPr/>
        </p:nvSpPr>
        <p:spPr bwMode="auto">
          <a:xfrm>
            <a:off x="4438055" y="2527102"/>
            <a:ext cx="151805" cy="1"/>
          </a:xfrm>
          <a:custGeom>
            <a:avLst/>
            <a:gdLst/>
            <a:ahLst/>
            <a:cxnLst/>
            <a:rect l="0" t="0" r="0" b="0"/>
            <a:pathLst>
              <a:path w="151805" h="1">
                <a:moveTo>
                  <a:pt x="151804" y="0"/>
                </a:moveTo>
                <a:lnTo>
                  <a:pt x="71437"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8" name="Freeform 12367"/>
          <p:cNvSpPr/>
          <p:nvPr/>
        </p:nvSpPr>
        <p:spPr bwMode="auto">
          <a:xfrm>
            <a:off x="4822031" y="2580680"/>
            <a:ext cx="98228" cy="8930"/>
          </a:xfrm>
          <a:custGeom>
            <a:avLst/>
            <a:gdLst/>
            <a:ahLst/>
            <a:cxnLst/>
            <a:rect l="0" t="0" r="0" b="0"/>
            <a:pathLst>
              <a:path w="98228" h="8930">
                <a:moveTo>
                  <a:pt x="98227" y="8929"/>
                </a:moveTo>
                <a:lnTo>
                  <a:pt x="89297" y="8929"/>
                </a:lnTo>
                <a:lnTo>
                  <a:pt x="71438" y="8929"/>
                </a:lnTo>
                <a:lnTo>
                  <a:pt x="62508" y="8929"/>
                </a:lnTo>
                <a:lnTo>
                  <a:pt x="44649" y="0"/>
                </a:lnTo>
                <a:lnTo>
                  <a:pt x="26789" y="0"/>
                </a:lnTo>
                <a:lnTo>
                  <a:pt x="1786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69" name="Freeform 12368"/>
          <p:cNvSpPr/>
          <p:nvPr/>
        </p:nvSpPr>
        <p:spPr bwMode="auto">
          <a:xfrm>
            <a:off x="4804172" y="2232422"/>
            <a:ext cx="553642" cy="366118"/>
          </a:xfrm>
          <a:custGeom>
            <a:avLst/>
            <a:gdLst/>
            <a:ahLst/>
            <a:cxnLst/>
            <a:rect l="0" t="0" r="0" b="0"/>
            <a:pathLst>
              <a:path w="553642" h="366118">
                <a:moveTo>
                  <a:pt x="0" y="366117"/>
                </a:moveTo>
                <a:lnTo>
                  <a:pt x="0" y="366117"/>
                </a:lnTo>
                <a:lnTo>
                  <a:pt x="0" y="366117"/>
                </a:lnTo>
                <a:lnTo>
                  <a:pt x="8930" y="366117"/>
                </a:lnTo>
                <a:lnTo>
                  <a:pt x="35719" y="348258"/>
                </a:lnTo>
                <a:lnTo>
                  <a:pt x="71437" y="321469"/>
                </a:lnTo>
                <a:lnTo>
                  <a:pt x="116086" y="285750"/>
                </a:lnTo>
                <a:lnTo>
                  <a:pt x="169664" y="241101"/>
                </a:lnTo>
                <a:lnTo>
                  <a:pt x="232172" y="196453"/>
                </a:lnTo>
                <a:lnTo>
                  <a:pt x="294680" y="151804"/>
                </a:lnTo>
                <a:lnTo>
                  <a:pt x="366117" y="107156"/>
                </a:lnTo>
                <a:lnTo>
                  <a:pt x="428625" y="71437"/>
                </a:lnTo>
                <a:lnTo>
                  <a:pt x="482203" y="35718"/>
                </a:lnTo>
                <a:lnTo>
                  <a:pt x="526851" y="8929"/>
                </a:lnTo>
                <a:lnTo>
                  <a:pt x="553641" y="0"/>
                </a:lnTo>
                <a:lnTo>
                  <a:pt x="553641" y="8929"/>
                </a:lnTo>
                <a:lnTo>
                  <a:pt x="535781" y="44648"/>
                </a:lnTo>
                <a:lnTo>
                  <a:pt x="482203" y="89297"/>
                </a:lnTo>
                <a:lnTo>
                  <a:pt x="401836" y="151804"/>
                </a:lnTo>
                <a:lnTo>
                  <a:pt x="401836"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0" name="Freeform 12369"/>
          <p:cNvSpPr/>
          <p:nvPr/>
        </p:nvSpPr>
        <p:spPr bwMode="auto">
          <a:xfrm>
            <a:off x="2580680" y="3634382"/>
            <a:ext cx="6063258" cy="535783"/>
          </a:xfrm>
          <a:custGeom>
            <a:avLst/>
            <a:gdLst/>
            <a:ahLst/>
            <a:cxnLst/>
            <a:rect l="0" t="0" r="0" b="0"/>
            <a:pathLst>
              <a:path w="6063258" h="535783">
                <a:moveTo>
                  <a:pt x="0" y="80368"/>
                </a:moveTo>
                <a:lnTo>
                  <a:pt x="8929" y="80368"/>
                </a:lnTo>
                <a:lnTo>
                  <a:pt x="8929" y="80368"/>
                </a:lnTo>
                <a:lnTo>
                  <a:pt x="17859" y="80368"/>
                </a:lnTo>
                <a:lnTo>
                  <a:pt x="35718" y="89297"/>
                </a:lnTo>
                <a:lnTo>
                  <a:pt x="44648" y="98227"/>
                </a:lnTo>
                <a:lnTo>
                  <a:pt x="62508" y="116086"/>
                </a:lnTo>
                <a:lnTo>
                  <a:pt x="71437" y="133946"/>
                </a:lnTo>
                <a:lnTo>
                  <a:pt x="89297" y="160735"/>
                </a:lnTo>
                <a:lnTo>
                  <a:pt x="107156" y="187524"/>
                </a:lnTo>
                <a:lnTo>
                  <a:pt x="125015" y="223243"/>
                </a:lnTo>
                <a:lnTo>
                  <a:pt x="142875" y="250032"/>
                </a:lnTo>
                <a:lnTo>
                  <a:pt x="160734" y="276821"/>
                </a:lnTo>
                <a:lnTo>
                  <a:pt x="187523" y="285750"/>
                </a:lnTo>
                <a:lnTo>
                  <a:pt x="214312" y="294680"/>
                </a:lnTo>
                <a:lnTo>
                  <a:pt x="250031" y="294680"/>
                </a:lnTo>
                <a:lnTo>
                  <a:pt x="285750" y="294680"/>
                </a:lnTo>
                <a:lnTo>
                  <a:pt x="321468" y="276821"/>
                </a:lnTo>
                <a:lnTo>
                  <a:pt x="366117" y="267891"/>
                </a:lnTo>
                <a:lnTo>
                  <a:pt x="410765" y="258961"/>
                </a:lnTo>
                <a:lnTo>
                  <a:pt x="455414" y="250032"/>
                </a:lnTo>
                <a:lnTo>
                  <a:pt x="508992" y="250032"/>
                </a:lnTo>
                <a:lnTo>
                  <a:pt x="571500" y="241102"/>
                </a:lnTo>
                <a:lnTo>
                  <a:pt x="634008" y="241102"/>
                </a:lnTo>
                <a:lnTo>
                  <a:pt x="705445" y="232172"/>
                </a:lnTo>
                <a:lnTo>
                  <a:pt x="776883" y="232172"/>
                </a:lnTo>
                <a:lnTo>
                  <a:pt x="857250" y="223243"/>
                </a:lnTo>
                <a:lnTo>
                  <a:pt x="937617" y="214313"/>
                </a:lnTo>
                <a:lnTo>
                  <a:pt x="1026914" y="205383"/>
                </a:lnTo>
                <a:lnTo>
                  <a:pt x="1116211" y="196454"/>
                </a:lnTo>
                <a:lnTo>
                  <a:pt x="1205508" y="196454"/>
                </a:lnTo>
                <a:lnTo>
                  <a:pt x="1294804" y="196454"/>
                </a:lnTo>
                <a:lnTo>
                  <a:pt x="1384101" y="196454"/>
                </a:lnTo>
                <a:lnTo>
                  <a:pt x="1482328" y="196454"/>
                </a:lnTo>
                <a:lnTo>
                  <a:pt x="1589484" y="205383"/>
                </a:lnTo>
                <a:lnTo>
                  <a:pt x="1696640" y="205383"/>
                </a:lnTo>
                <a:lnTo>
                  <a:pt x="1803797" y="214313"/>
                </a:lnTo>
                <a:lnTo>
                  <a:pt x="1919883" y="223243"/>
                </a:lnTo>
                <a:lnTo>
                  <a:pt x="2035968" y="223243"/>
                </a:lnTo>
                <a:lnTo>
                  <a:pt x="2152054" y="223243"/>
                </a:lnTo>
                <a:lnTo>
                  <a:pt x="2259211" y="232172"/>
                </a:lnTo>
                <a:lnTo>
                  <a:pt x="2366367" y="232172"/>
                </a:lnTo>
                <a:lnTo>
                  <a:pt x="2473523" y="232172"/>
                </a:lnTo>
                <a:lnTo>
                  <a:pt x="2580679" y="241102"/>
                </a:lnTo>
                <a:lnTo>
                  <a:pt x="2687836" y="250032"/>
                </a:lnTo>
                <a:lnTo>
                  <a:pt x="2794992" y="267891"/>
                </a:lnTo>
                <a:lnTo>
                  <a:pt x="2902148" y="285750"/>
                </a:lnTo>
                <a:lnTo>
                  <a:pt x="3018234" y="303610"/>
                </a:lnTo>
                <a:lnTo>
                  <a:pt x="3134320" y="312539"/>
                </a:lnTo>
                <a:lnTo>
                  <a:pt x="3259336" y="330399"/>
                </a:lnTo>
                <a:lnTo>
                  <a:pt x="3375422" y="339329"/>
                </a:lnTo>
                <a:lnTo>
                  <a:pt x="3500437" y="339329"/>
                </a:lnTo>
                <a:lnTo>
                  <a:pt x="3616523" y="348258"/>
                </a:lnTo>
                <a:lnTo>
                  <a:pt x="3741539" y="348258"/>
                </a:lnTo>
                <a:lnTo>
                  <a:pt x="3848695" y="348258"/>
                </a:lnTo>
                <a:lnTo>
                  <a:pt x="3964781" y="348258"/>
                </a:lnTo>
                <a:lnTo>
                  <a:pt x="4071937" y="357188"/>
                </a:lnTo>
                <a:lnTo>
                  <a:pt x="4179093" y="366118"/>
                </a:lnTo>
                <a:lnTo>
                  <a:pt x="4295179" y="392907"/>
                </a:lnTo>
                <a:lnTo>
                  <a:pt x="4402336" y="419696"/>
                </a:lnTo>
                <a:lnTo>
                  <a:pt x="4509492" y="446485"/>
                </a:lnTo>
                <a:lnTo>
                  <a:pt x="4607718" y="473274"/>
                </a:lnTo>
                <a:lnTo>
                  <a:pt x="4714875" y="500063"/>
                </a:lnTo>
                <a:lnTo>
                  <a:pt x="4813101" y="517922"/>
                </a:lnTo>
                <a:lnTo>
                  <a:pt x="4911328" y="526852"/>
                </a:lnTo>
                <a:lnTo>
                  <a:pt x="5000625" y="535782"/>
                </a:lnTo>
                <a:lnTo>
                  <a:pt x="5080992" y="526852"/>
                </a:lnTo>
                <a:lnTo>
                  <a:pt x="5161359" y="517922"/>
                </a:lnTo>
                <a:lnTo>
                  <a:pt x="5241726" y="508993"/>
                </a:lnTo>
                <a:lnTo>
                  <a:pt x="5313164" y="500063"/>
                </a:lnTo>
                <a:lnTo>
                  <a:pt x="5375672" y="491133"/>
                </a:lnTo>
                <a:lnTo>
                  <a:pt x="5456039" y="491133"/>
                </a:lnTo>
                <a:lnTo>
                  <a:pt x="5518547" y="491133"/>
                </a:lnTo>
                <a:lnTo>
                  <a:pt x="5589984" y="482204"/>
                </a:lnTo>
                <a:lnTo>
                  <a:pt x="5643561" y="482204"/>
                </a:lnTo>
                <a:lnTo>
                  <a:pt x="5697140" y="473274"/>
                </a:lnTo>
                <a:lnTo>
                  <a:pt x="5741788" y="464344"/>
                </a:lnTo>
                <a:lnTo>
                  <a:pt x="5795366" y="446485"/>
                </a:lnTo>
                <a:lnTo>
                  <a:pt x="5831085" y="428625"/>
                </a:lnTo>
                <a:lnTo>
                  <a:pt x="5857874" y="410766"/>
                </a:lnTo>
                <a:lnTo>
                  <a:pt x="5893593" y="392907"/>
                </a:lnTo>
                <a:lnTo>
                  <a:pt x="5911452" y="366118"/>
                </a:lnTo>
                <a:lnTo>
                  <a:pt x="5929311" y="348258"/>
                </a:lnTo>
                <a:lnTo>
                  <a:pt x="5947171" y="321469"/>
                </a:lnTo>
                <a:lnTo>
                  <a:pt x="5965030" y="303610"/>
                </a:lnTo>
                <a:lnTo>
                  <a:pt x="5982890" y="276821"/>
                </a:lnTo>
                <a:lnTo>
                  <a:pt x="6000749" y="258961"/>
                </a:lnTo>
                <a:lnTo>
                  <a:pt x="6018608" y="232172"/>
                </a:lnTo>
                <a:lnTo>
                  <a:pt x="6036468" y="205383"/>
                </a:lnTo>
                <a:lnTo>
                  <a:pt x="6045397" y="178594"/>
                </a:lnTo>
                <a:lnTo>
                  <a:pt x="6054327" y="142875"/>
                </a:lnTo>
                <a:lnTo>
                  <a:pt x="6063257" y="98227"/>
                </a:lnTo>
                <a:lnTo>
                  <a:pt x="6063257" y="53579"/>
                </a:lnTo>
                <a:lnTo>
                  <a:pt x="6054327" y="0"/>
                </a:lnTo>
                <a:lnTo>
                  <a:pt x="60543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1" name="Freeform 12370"/>
          <p:cNvSpPr/>
          <p:nvPr/>
        </p:nvSpPr>
        <p:spPr bwMode="auto">
          <a:xfrm>
            <a:off x="5848945" y="3589734"/>
            <a:ext cx="482204" cy="321470"/>
          </a:xfrm>
          <a:custGeom>
            <a:avLst/>
            <a:gdLst/>
            <a:ahLst/>
            <a:cxnLst/>
            <a:rect l="0" t="0" r="0" b="0"/>
            <a:pathLst>
              <a:path w="482204" h="321470">
                <a:moveTo>
                  <a:pt x="107157" y="107156"/>
                </a:moveTo>
                <a:lnTo>
                  <a:pt x="107157" y="107156"/>
                </a:lnTo>
                <a:lnTo>
                  <a:pt x="107157" y="89297"/>
                </a:lnTo>
                <a:lnTo>
                  <a:pt x="107157" y="80367"/>
                </a:lnTo>
                <a:lnTo>
                  <a:pt x="125016" y="62508"/>
                </a:lnTo>
                <a:lnTo>
                  <a:pt x="142875" y="44648"/>
                </a:lnTo>
                <a:lnTo>
                  <a:pt x="169664" y="26789"/>
                </a:lnTo>
                <a:lnTo>
                  <a:pt x="205383" y="8930"/>
                </a:lnTo>
                <a:lnTo>
                  <a:pt x="232172" y="0"/>
                </a:lnTo>
                <a:lnTo>
                  <a:pt x="258961" y="0"/>
                </a:lnTo>
                <a:lnTo>
                  <a:pt x="285750" y="0"/>
                </a:lnTo>
                <a:lnTo>
                  <a:pt x="294680" y="17859"/>
                </a:lnTo>
                <a:lnTo>
                  <a:pt x="294680" y="44648"/>
                </a:lnTo>
                <a:lnTo>
                  <a:pt x="285750" y="80367"/>
                </a:lnTo>
                <a:lnTo>
                  <a:pt x="250032" y="125016"/>
                </a:lnTo>
                <a:lnTo>
                  <a:pt x="214313" y="169664"/>
                </a:lnTo>
                <a:lnTo>
                  <a:pt x="160735" y="214312"/>
                </a:lnTo>
                <a:lnTo>
                  <a:pt x="107157" y="258961"/>
                </a:lnTo>
                <a:lnTo>
                  <a:pt x="62508" y="285750"/>
                </a:lnTo>
                <a:lnTo>
                  <a:pt x="26789" y="303609"/>
                </a:lnTo>
                <a:lnTo>
                  <a:pt x="0" y="321469"/>
                </a:lnTo>
                <a:lnTo>
                  <a:pt x="0" y="321469"/>
                </a:lnTo>
                <a:lnTo>
                  <a:pt x="8930" y="312539"/>
                </a:lnTo>
                <a:lnTo>
                  <a:pt x="26789" y="294680"/>
                </a:lnTo>
                <a:lnTo>
                  <a:pt x="62508" y="276820"/>
                </a:lnTo>
                <a:lnTo>
                  <a:pt x="107157" y="258961"/>
                </a:lnTo>
                <a:lnTo>
                  <a:pt x="160735" y="241102"/>
                </a:lnTo>
                <a:lnTo>
                  <a:pt x="214313" y="223242"/>
                </a:lnTo>
                <a:lnTo>
                  <a:pt x="276821" y="214312"/>
                </a:lnTo>
                <a:lnTo>
                  <a:pt x="330399" y="196453"/>
                </a:lnTo>
                <a:lnTo>
                  <a:pt x="375047" y="178594"/>
                </a:lnTo>
                <a:lnTo>
                  <a:pt x="410766" y="169664"/>
                </a:lnTo>
                <a:lnTo>
                  <a:pt x="446485" y="151805"/>
                </a:lnTo>
                <a:lnTo>
                  <a:pt x="482203" y="142875"/>
                </a:lnTo>
                <a:lnTo>
                  <a:pt x="48220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2" name="Freeform 12371"/>
          <p:cNvSpPr/>
          <p:nvPr/>
        </p:nvSpPr>
        <p:spPr bwMode="auto">
          <a:xfrm>
            <a:off x="6241852" y="3464718"/>
            <a:ext cx="250032" cy="366119"/>
          </a:xfrm>
          <a:custGeom>
            <a:avLst/>
            <a:gdLst/>
            <a:ahLst/>
            <a:cxnLst/>
            <a:rect l="0" t="0" r="0" b="0"/>
            <a:pathLst>
              <a:path w="250032" h="366119">
                <a:moveTo>
                  <a:pt x="116086" y="0"/>
                </a:moveTo>
                <a:lnTo>
                  <a:pt x="107156" y="8930"/>
                </a:lnTo>
                <a:lnTo>
                  <a:pt x="89296" y="17860"/>
                </a:lnTo>
                <a:lnTo>
                  <a:pt x="62507" y="44649"/>
                </a:lnTo>
                <a:lnTo>
                  <a:pt x="44648" y="89297"/>
                </a:lnTo>
                <a:lnTo>
                  <a:pt x="17859" y="142875"/>
                </a:lnTo>
                <a:lnTo>
                  <a:pt x="8929" y="205383"/>
                </a:lnTo>
                <a:lnTo>
                  <a:pt x="0" y="258961"/>
                </a:lnTo>
                <a:lnTo>
                  <a:pt x="0" y="303610"/>
                </a:lnTo>
                <a:lnTo>
                  <a:pt x="26789" y="339328"/>
                </a:lnTo>
                <a:lnTo>
                  <a:pt x="53578" y="357188"/>
                </a:lnTo>
                <a:lnTo>
                  <a:pt x="80367" y="366118"/>
                </a:lnTo>
                <a:lnTo>
                  <a:pt x="125015" y="366118"/>
                </a:lnTo>
                <a:lnTo>
                  <a:pt x="160734" y="348258"/>
                </a:lnTo>
                <a:lnTo>
                  <a:pt x="196453" y="330399"/>
                </a:lnTo>
                <a:lnTo>
                  <a:pt x="232171" y="312539"/>
                </a:lnTo>
                <a:lnTo>
                  <a:pt x="250031" y="294680"/>
                </a:lnTo>
                <a:lnTo>
                  <a:pt x="250031" y="276821"/>
                </a:lnTo>
                <a:lnTo>
                  <a:pt x="241101" y="267891"/>
                </a:lnTo>
                <a:lnTo>
                  <a:pt x="223242" y="258961"/>
                </a:lnTo>
                <a:lnTo>
                  <a:pt x="187523" y="267891"/>
                </a:lnTo>
                <a:lnTo>
                  <a:pt x="160734" y="276821"/>
                </a:lnTo>
                <a:lnTo>
                  <a:pt x="133945" y="285750"/>
                </a:lnTo>
                <a:lnTo>
                  <a:pt x="125015" y="294680"/>
                </a:lnTo>
                <a:lnTo>
                  <a:pt x="133945" y="285750"/>
                </a:lnTo>
                <a:lnTo>
                  <a:pt x="142875" y="276821"/>
                </a:lnTo>
                <a:lnTo>
                  <a:pt x="142875"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3" name="Freeform 12372"/>
          <p:cNvSpPr/>
          <p:nvPr/>
        </p:nvSpPr>
        <p:spPr bwMode="auto">
          <a:xfrm>
            <a:off x="6625828" y="3321843"/>
            <a:ext cx="258962" cy="401837"/>
          </a:xfrm>
          <a:custGeom>
            <a:avLst/>
            <a:gdLst/>
            <a:ahLst/>
            <a:cxnLst/>
            <a:rect l="0" t="0" r="0" b="0"/>
            <a:pathLst>
              <a:path w="258962" h="401837">
                <a:moveTo>
                  <a:pt x="80367" y="8930"/>
                </a:moveTo>
                <a:lnTo>
                  <a:pt x="80367" y="8930"/>
                </a:lnTo>
                <a:lnTo>
                  <a:pt x="80367" y="0"/>
                </a:lnTo>
                <a:lnTo>
                  <a:pt x="80367" y="0"/>
                </a:lnTo>
                <a:lnTo>
                  <a:pt x="80367" y="0"/>
                </a:lnTo>
                <a:lnTo>
                  <a:pt x="80367" y="17860"/>
                </a:lnTo>
                <a:lnTo>
                  <a:pt x="80367" y="53578"/>
                </a:lnTo>
                <a:lnTo>
                  <a:pt x="80367" y="98227"/>
                </a:lnTo>
                <a:lnTo>
                  <a:pt x="71438" y="160735"/>
                </a:lnTo>
                <a:lnTo>
                  <a:pt x="62508" y="223243"/>
                </a:lnTo>
                <a:lnTo>
                  <a:pt x="53578" y="285750"/>
                </a:lnTo>
                <a:lnTo>
                  <a:pt x="44649" y="339328"/>
                </a:lnTo>
                <a:lnTo>
                  <a:pt x="35719" y="375047"/>
                </a:lnTo>
                <a:lnTo>
                  <a:pt x="26789" y="383977"/>
                </a:lnTo>
                <a:lnTo>
                  <a:pt x="26789" y="383977"/>
                </a:lnTo>
                <a:lnTo>
                  <a:pt x="35719" y="366118"/>
                </a:lnTo>
                <a:lnTo>
                  <a:pt x="35719" y="330399"/>
                </a:lnTo>
                <a:lnTo>
                  <a:pt x="53578" y="294680"/>
                </a:lnTo>
                <a:lnTo>
                  <a:pt x="71438" y="258961"/>
                </a:lnTo>
                <a:lnTo>
                  <a:pt x="89297" y="232172"/>
                </a:lnTo>
                <a:lnTo>
                  <a:pt x="116086" y="205383"/>
                </a:lnTo>
                <a:lnTo>
                  <a:pt x="151805" y="196453"/>
                </a:lnTo>
                <a:lnTo>
                  <a:pt x="187524" y="196453"/>
                </a:lnTo>
                <a:lnTo>
                  <a:pt x="223242" y="205383"/>
                </a:lnTo>
                <a:lnTo>
                  <a:pt x="241102" y="232172"/>
                </a:lnTo>
                <a:lnTo>
                  <a:pt x="258961" y="267891"/>
                </a:lnTo>
                <a:lnTo>
                  <a:pt x="258961" y="303610"/>
                </a:lnTo>
                <a:lnTo>
                  <a:pt x="241102" y="339328"/>
                </a:lnTo>
                <a:lnTo>
                  <a:pt x="205383" y="366118"/>
                </a:lnTo>
                <a:lnTo>
                  <a:pt x="160735" y="383977"/>
                </a:lnTo>
                <a:lnTo>
                  <a:pt x="107156" y="401836"/>
                </a:lnTo>
                <a:lnTo>
                  <a:pt x="53578" y="401836"/>
                </a:lnTo>
                <a:lnTo>
                  <a:pt x="17860" y="401836"/>
                </a:lnTo>
                <a:lnTo>
                  <a:pt x="0" y="392907"/>
                </a:lnTo>
                <a:lnTo>
                  <a:pt x="0"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4" name="Freeform 12373"/>
          <p:cNvSpPr/>
          <p:nvPr/>
        </p:nvSpPr>
        <p:spPr bwMode="auto">
          <a:xfrm>
            <a:off x="6929438" y="3518296"/>
            <a:ext cx="35719" cy="232173"/>
          </a:xfrm>
          <a:custGeom>
            <a:avLst/>
            <a:gdLst/>
            <a:ahLst/>
            <a:cxnLst/>
            <a:rect l="0" t="0" r="0" b="0"/>
            <a:pathLst>
              <a:path w="35719" h="232173">
                <a:moveTo>
                  <a:pt x="35718" y="0"/>
                </a:moveTo>
                <a:lnTo>
                  <a:pt x="26789" y="8930"/>
                </a:lnTo>
                <a:lnTo>
                  <a:pt x="26789" y="35719"/>
                </a:lnTo>
                <a:lnTo>
                  <a:pt x="17859" y="71438"/>
                </a:lnTo>
                <a:lnTo>
                  <a:pt x="8929" y="125016"/>
                </a:lnTo>
                <a:lnTo>
                  <a:pt x="0" y="169665"/>
                </a:lnTo>
                <a:lnTo>
                  <a:pt x="0" y="205383"/>
                </a:lnTo>
                <a:lnTo>
                  <a:pt x="0" y="223243"/>
                </a:lnTo>
                <a:lnTo>
                  <a:pt x="0" y="232172"/>
                </a:lnTo>
                <a:lnTo>
                  <a:pt x="8929" y="214313"/>
                </a:lnTo>
                <a:lnTo>
                  <a:pt x="17859" y="187524"/>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5" name="Freeform 12374"/>
          <p:cNvSpPr/>
          <p:nvPr/>
        </p:nvSpPr>
        <p:spPr bwMode="auto">
          <a:xfrm>
            <a:off x="7027664" y="3178968"/>
            <a:ext cx="62509" cy="62509"/>
          </a:xfrm>
          <a:custGeom>
            <a:avLst/>
            <a:gdLst/>
            <a:ahLst/>
            <a:cxnLst/>
            <a:rect l="0" t="0" r="0" b="0"/>
            <a:pathLst>
              <a:path w="62509" h="62509">
                <a:moveTo>
                  <a:pt x="8930" y="62508"/>
                </a:moveTo>
                <a:lnTo>
                  <a:pt x="0" y="53578"/>
                </a:lnTo>
                <a:lnTo>
                  <a:pt x="0" y="35719"/>
                </a:lnTo>
                <a:lnTo>
                  <a:pt x="0" y="26789"/>
                </a:lnTo>
                <a:lnTo>
                  <a:pt x="0" y="8930"/>
                </a:lnTo>
                <a:lnTo>
                  <a:pt x="8930" y="0"/>
                </a:lnTo>
                <a:lnTo>
                  <a:pt x="17859" y="0"/>
                </a:lnTo>
                <a:lnTo>
                  <a:pt x="35719" y="0"/>
                </a:lnTo>
                <a:lnTo>
                  <a:pt x="44649" y="8930"/>
                </a:lnTo>
                <a:lnTo>
                  <a:pt x="62508" y="26789"/>
                </a:lnTo>
                <a:lnTo>
                  <a:pt x="6250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6" name="Freeform 12375"/>
          <p:cNvSpPr/>
          <p:nvPr/>
        </p:nvSpPr>
        <p:spPr bwMode="auto">
          <a:xfrm>
            <a:off x="7018734" y="3348632"/>
            <a:ext cx="151806" cy="339330"/>
          </a:xfrm>
          <a:custGeom>
            <a:avLst/>
            <a:gdLst/>
            <a:ahLst/>
            <a:cxnLst/>
            <a:rect l="0" t="0" r="0" b="0"/>
            <a:pathLst>
              <a:path w="151806" h="339330">
                <a:moveTo>
                  <a:pt x="98227" y="0"/>
                </a:moveTo>
                <a:lnTo>
                  <a:pt x="89297" y="8930"/>
                </a:lnTo>
                <a:lnTo>
                  <a:pt x="80368" y="26789"/>
                </a:lnTo>
                <a:lnTo>
                  <a:pt x="62508" y="53579"/>
                </a:lnTo>
                <a:lnTo>
                  <a:pt x="35719" y="98227"/>
                </a:lnTo>
                <a:lnTo>
                  <a:pt x="17860" y="142875"/>
                </a:lnTo>
                <a:lnTo>
                  <a:pt x="0" y="196454"/>
                </a:lnTo>
                <a:lnTo>
                  <a:pt x="0" y="241102"/>
                </a:lnTo>
                <a:lnTo>
                  <a:pt x="0" y="285750"/>
                </a:lnTo>
                <a:lnTo>
                  <a:pt x="17860" y="312539"/>
                </a:lnTo>
                <a:lnTo>
                  <a:pt x="35719" y="330399"/>
                </a:lnTo>
                <a:lnTo>
                  <a:pt x="62508" y="339329"/>
                </a:lnTo>
                <a:lnTo>
                  <a:pt x="89297" y="339329"/>
                </a:lnTo>
                <a:lnTo>
                  <a:pt x="116086" y="330399"/>
                </a:lnTo>
                <a:lnTo>
                  <a:pt x="133946" y="312539"/>
                </a:lnTo>
                <a:lnTo>
                  <a:pt x="151805" y="276821"/>
                </a:lnTo>
                <a:lnTo>
                  <a:pt x="151805" y="241102"/>
                </a:lnTo>
                <a:lnTo>
                  <a:pt x="151805" y="205383"/>
                </a:lnTo>
                <a:lnTo>
                  <a:pt x="15180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7" name="Freeform 12376"/>
          <p:cNvSpPr/>
          <p:nvPr/>
        </p:nvSpPr>
        <p:spPr bwMode="auto">
          <a:xfrm>
            <a:off x="6965156" y="3420070"/>
            <a:ext cx="223243" cy="98227"/>
          </a:xfrm>
          <a:custGeom>
            <a:avLst/>
            <a:gdLst/>
            <a:ahLst/>
            <a:cxnLst/>
            <a:rect l="0" t="0" r="0" b="0"/>
            <a:pathLst>
              <a:path w="223243" h="98227">
                <a:moveTo>
                  <a:pt x="71438" y="44648"/>
                </a:moveTo>
                <a:lnTo>
                  <a:pt x="53578" y="53578"/>
                </a:lnTo>
                <a:lnTo>
                  <a:pt x="35719" y="62508"/>
                </a:lnTo>
                <a:lnTo>
                  <a:pt x="17860" y="71437"/>
                </a:lnTo>
                <a:lnTo>
                  <a:pt x="0" y="89297"/>
                </a:lnTo>
                <a:lnTo>
                  <a:pt x="0" y="98226"/>
                </a:lnTo>
                <a:lnTo>
                  <a:pt x="17860" y="98226"/>
                </a:lnTo>
                <a:lnTo>
                  <a:pt x="44649" y="89297"/>
                </a:lnTo>
                <a:lnTo>
                  <a:pt x="89297" y="80367"/>
                </a:lnTo>
                <a:lnTo>
                  <a:pt x="133946" y="62508"/>
                </a:lnTo>
                <a:lnTo>
                  <a:pt x="178594" y="3571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8" name="Freeform 12377"/>
          <p:cNvSpPr/>
          <p:nvPr/>
        </p:nvSpPr>
        <p:spPr bwMode="auto">
          <a:xfrm>
            <a:off x="7170539" y="3402211"/>
            <a:ext cx="133946" cy="241102"/>
          </a:xfrm>
          <a:custGeom>
            <a:avLst/>
            <a:gdLst/>
            <a:ahLst/>
            <a:cxnLst/>
            <a:rect l="0" t="0" r="0" b="0"/>
            <a:pathLst>
              <a:path w="133946" h="241102">
                <a:moveTo>
                  <a:pt x="133945" y="0"/>
                </a:moveTo>
                <a:lnTo>
                  <a:pt x="125016" y="0"/>
                </a:lnTo>
                <a:lnTo>
                  <a:pt x="107156" y="0"/>
                </a:lnTo>
                <a:lnTo>
                  <a:pt x="89297" y="8929"/>
                </a:lnTo>
                <a:lnTo>
                  <a:pt x="62508" y="17859"/>
                </a:lnTo>
                <a:lnTo>
                  <a:pt x="44649" y="26789"/>
                </a:lnTo>
                <a:lnTo>
                  <a:pt x="35719" y="44648"/>
                </a:lnTo>
                <a:lnTo>
                  <a:pt x="26789" y="62507"/>
                </a:lnTo>
                <a:lnTo>
                  <a:pt x="26789" y="80367"/>
                </a:lnTo>
                <a:lnTo>
                  <a:pt x="35719" y="89296"/>
                </a:lnTo>
                <a:lnTo>
                  <a:pt x="53578" y="107156"/>
                </a:lnTo>
                <a:lnTo>
                  <a:pt x="80367" y="107156"/>
                </a:lnTo>
                <a:lnTo>
                  <a:pt x="98227" y="116085"/>
                </a:lnTo>
                <a:lnTo>
                  <a:pt x="116086" y="125015"/>
                </a:lnTo>
                <a:lnTo>
                  <a:pt x="125016" y="125015"/>
                </a:lnTo>
                <a:lnTo>
                  <a:pt x="116086" y="133945"/>
                </a:lnTo>
                <a:lnTo>
                  <a:pt x="107156" y="151804"/>
                </a:lnTo>
                <a:lnTo>
                  <a:pt x="80367" y="169664"/>
                </a:lnTo>
                <a:lnTo>
                  <a:pt x="44649" y="196453"/>
                </a:lnTo>
                <a:lnTo>
                  <a:pt x="17859" y="214312"/>
                </a:lnTo>
                <a:lnTo>
                  <a:pt x="0" y="241101"/>
                </a:lnTo>
                <a:lnTo>
                  <a:pt x="0" y="241101"/>
                </a:lnTo>
                <a:lnTo>
                  <a:pt x="0"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79" name="Freeform 12378"/>
          <p:cNvSpPr/>
          <p:nvPr/>
        </p:nvSpPr>
        <p:spPr bwMode="auto">
          <a:xfrm>
            <a:off x="7375922" y="3178968"/>
            <a:ext cx="312540" cy="660798"/>
          </a:xfrm>
          <a:custGeom>
            <a:avLst/>
            <a:gdLst/>
            <a:ahLst/>
            <a:cxnLst/>
            <a:rect l="0" t="0" r="0" b="0"/>
            <a:pathLst>
              <a:path w="312540" h="660798">
                <a:moveTo>
                  <a:pt x="62508" y="303610"/>
                </a:moveTo>
                <a:lnTo>
                  <a:pt x="53578" y="312539"/>
                </a:lnTo>
                <a:lnTo>
                  <a:pt x="35719" y="330399"/>
                </a:lnTo>
                <a:lnTo>
                  <a:pt x="26789" y="357188"/>
                </a:lnTo>
                <a:lnTo>
                  <a:pt x="26789" y="392907"/>
                </a:lnTo>
                <a:lnTo>
                  <a:pt x="26789" y="419696"/>
                </a:lnTo>
                <a:lnTo>
                  <a:pt x="44648" y="437555"/>
                </a:lnTo>
                <a:lnTo>
                  <a:pt x="62508" y="437555"/>
                </a:lnTo>
                <a:lnTo>
                  <a:pt x="71437" y="428625"/>
                </a:lnTo>
                <a:lnTo>
                  <a:pt x="89297" y="410766"/>
                </a:lnTo>
                <a:lnTo>
                  <a:pt x="89297" y="375047"/>
                </a:lnTo>
                <a:lnTo>
                  <a:pt x="89297" y="339328"/>
                </a:lnTo>
                <a:lnTo>
                  <a:pt x="80367" y="294680"/>
                </a:lnTo>
                <a:lnTo>
                  <a:pt x="71437" y="250032"/>
                </a:lnTo>
                <a:lnTo>
                  <a:pt x="44648" y="205383"/>
                </a:lnTo>
                <a:lnTo>
                  <a:pt x="26789" y="169664"/>
                </a:lnTo>
                <a:lnTo>
                  <a:pt x="8930" y="151805"/>
                </a:lnTo>
                <a:lnTo>
                  <a:pt x="0" y="133946"/>
                </a:lnTo>
                <a:lnTo>
                  <a:pt x="0" y="133946"/>
                </a:lnTo>
                <a:lnTo>
                  <a:pt x="8930" y="125016"/>
                </a:lnTo>
                <a:lnTo>
                  <a:pt x="26789" y="125016"/>
                </a:lnTo>
                <a:lnTo>
                  <a:pt x="53578" y="125016"/>
                </a:lnTo>
                <a:lnTo>
                  <a:pt x="98226" y="116086"/>
                </a:lnTo>
                <a:lnTo>
                  <a:pt x="142875" y="98227"/>
                </a:lnTo>
                <a:lnTo>
                  <a:pt x="187523" y="71438"/>
                </a:lnTo>
                <a:lnTo>
                  <a:pt x="232172" y="53578"/>
                </a:lnTo>
                <a:lnTo>
                  <a:pt x="267891" y="26789"/>
                </a:lnTo>
                <a:lnTo>
                  <a:pt x="294680" y="0"/>
                </a:lnTo>
                <a:lnTo>
                  <a:pt x="303609" y="0"/>
                </a:lnTo>
                <a:lnTo>
                  <a:pt x="312539" y="8930"/>
                </a:lnTo>
                <a:lnTo>
                  <a:pt x="294680" y="53578"/>
                </a:lnTo>
                <a:lnTo>
                  <a:pt x="267891" y="116086"/>
                </a:lnTo>
                <a:lnTo>
                  <a:pt x="232172" y="214313"/>
                </a:lnTo>
                <a:lnTo>
                  <a:pt x="196453" y="312539"/>
                </a:lnTo>
                <a:lnTo>
                  <a:pt x="169664" y="419696"/>
                </a:lnTo>
                <a:lnTo>
                  <a:pt x="142875" y="508993"/>
                </a:lnTo>
                <a:lnTo>
                  <a:pt x="133945" y="580430"/>
                </a:lnTo>
                <a:lnTo>
                  <a:pt x="142875" y="634008"/>
                </a:lnTo>
                <a:lnTo>
                  <a:pt x="160734" y="660797"/>
                </a:lnTo>
                <a:lnTo>
                  <a:pt x="187523" y="660797"/>
                </a:lnTo>
                <a:lnTo>
                  <a:pt x="223242" y="651868"/>
                </a:lnTo>
                <a:lnTo>
                  <a:pt x="258961" y="616149"/>
                </a:lnTo>
                <a:lnTo>
                  <a:pt x="285750" y="562571"/>
                </a:lnTo>
                <a:lnTo>
                  <a:pt x="312539" y="500063"/>
                </a:lnTo>
                <a:lnTo>
                  <a:pt x="312539" y="446485"/>
                </a:lnTo>
                <a:lnTo>
                  <a:pt x="303609" y="410766"/>
                </a:lnTo>
                <a:lnTo>
                  <a:pt x="276820" y="401836"/>
                </a:lnTo>
                <a:lnTo>
                  <a:pt x="241101" y="428625"/>
                </a:lnTo>
                <a:lnTo>
                  <a:pt x="187523" y="464344"/>
                </a:lnTo>
                <a:lnTo>
                  <a:pt x="133945" y="500063"/>
                </a:lnTo>
                <a:lnTo>
                  <a:pt x="89297" y="535782"/>
                </a:lnTo>
                <a:lnTo>
                  <a:pt x="53578" y="553641"/>
                </a:lnTo>
                <a:lnTo>
                  <a:pt x="53578"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0" name="Freeform 12379"/>
          <p:cNvSpPr/>
          <p:nvPr/>
        </p:nvSpPr>
        <p:spPr bwMode="auto">
          <a:xfrm>
            <a:off x="7018734" y="3795117"/>
            <a:ext cx="312540" cy="285751"/>
          </a:xfrm>
          <a:custGeom>
            <a:avLst/>
            <a:gdLst/>
            <a:ahLst/>
            <a:cxnLst/>
            <a:rect l="0" t="0" r="0" b="0"/>
            <a:pathLst>
              <a:path w="312540" h="285751">
                <a:moveTo>
                  <a:pt x="196454" y="26789"/>
                </a:moveTo>
                <a:lnTo>
                  <a:pt x="196454" y="26789"/>
                </a:lnTo>
                <a:lnTo>
                  <a:pt x="187524" y="26789"/>
                </a:lnTo>
                <a:lnTo>
                  <a:pt x="178594" y="26789"/>
                </a:lnTo>
                <a:lnTo>
                  <a:pt x="169664" y="26789"/>
                </a:lnTo>
                <a:lnTo>
                  <a:pt x="151805" y="17859"/>
                </a:lnTo>
                <a:lnTo>
                  <a:pt x="142875" y="17859"/>
                </a:lnTo>
                <a:lnTo>
                  <a:pt x="133946" y="17859"/>
                </a:lnTo>
                <a:lnTo>
                  <a:pt x="125016" y="26789"/>
                </a:lnTo>
                <a:lnTo>
                  <a:pt x="116086" y="35719"/>
                </a:lnTo>
                <a:lnTo>
                  <a:pt x="107157" y="44648"/>
                </a:lnTo>
                <a:lnTo>
                  <a:pt x="98227" y="44648"/>
                </a:lnTo>
                <a:lnTo>
                  <a:pt x="89297" y="53578"/>
                </a:lnTo>
                <a:lnTo>
                  <a:pt x="80368" y="53578"/>
                </a:lnTo>
                <a:lnTo>
                  <a:pt x="80368" y="53578"/>
                </a:lnTo>
                <a:lnTo>
                  <a:pt x="71438" y="44648"/>
                </a:lnTo>
                <a:lnTo>
                  <a:pt x="62508" y="35719"/>
                </a:lnTo>
                <a:lnTo>
                  <a:pt x="62508" y="17859"/>
                </a:lnTo>
                <a:lnTo>
                  <a:pt x="44649" y="8929"/>
                </a:lnTo>
                <a:lnTo>
                  <a:pt x="35719" y="17859"/>
                </a:lnTo>
                <a:lnTo>
                  <a:pt x="26789" y="35719"/>
                </a:lnTo>
                <a:lnTo>
                  <a:pt x="17860" y="80367"/>
                </a:lnTo>
                <a:lnTo>
                  <a:pt x="8930" y="125015"/>
                </a:lnTo>
                <a:lnTo>
                  <a:pt x="8930" y="169664"/>
                </a:lnTo>
                <a:lnTo>
                  <a:pt x="0" y="214312"/>
                </a:lnTo>
                <a:lnTo>
                  <a:pt x="8930" y="250031"/>
                </a:lnTo>
                <a:lnTo>
                  <a:pt x="26789" y="276820"/>
                </a:lnTo>
                <a:lnTo>
                  <a:pt x="44649" y="276820"/>
                </a:lnTo>
                <a:lnTo>
                  <a:pt x="71438" y="267890"/>
                </a:lnTo>
                <a:lnTo>
                  <a:pt x="98227" y="241101"/>
                </a:lnTo>
                <a:lnTo>
                  <a:pt x="125016" y="196453"/>
                </a:lnTo>
                <a:lnTo>
                  <a:pt x="160735" y="142875"/>
                </a:lnTo>
                <a:lnTo>
                  <a:pt x="178594" y="80367"/>
                </a:lnTo>
                <a:lnTo>
                  <a:pt x="196454" y="35719"/>
                </a:lnTo>
                <a:lnTo>
                  <a:pt x="214313" y="0"/>
                </a:lnTo>
                <a:lnTo>
                  <a:pt x="223243" y="0"/>
                </a:lnTo>
                <a:lnTo>
                  <a:pt x="241102" y="26789"/>
                </a:lnTo>
                <a:lnTo>
                  <a:pt x="241102" y="71437"/>
                </a:lnTo>
                <a:lnTo>
                  <a:pt x="241102" y="133945"/>
                </a:lnTo>
                <a:lnTo>
                  <a:pt x="250032" y="196453"/>
                </a:lnTo>
                <a:lnTo>
                  <a:pt x="250032" y="241101"/>
                </a:lnTo>
                <a:lnTo>
                  <a:pt x="258961" y="267890"/>
                </a:lnTo>
                <a:lnTo>
                  <a:pt x="267891" y="285750"/>
                </a:lnTo>
                <a:lnTo>
                  <a:pt x="285750" y="276820"/>
                </a:lnTo>
                <a:lnTo>
                  <a:pt x="294680" y="250031"/>
                </a:lnTo>
                <a:lnTo>
                  <a:pt x="312539" y="214312"/>
                </a:lnTo>
                <a:lnTo>
                  <a:pt x="31253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1" name="Freeform 12380"/>
          <p:cNvSpPr/>
          <p:nvPr/>
        </p:nvSpPr>
        <p:spPr bwMode="auto">
          <a:xfrm>
            <a:off x="7313414" y="3616523"/>
            <a:ext cx="232173" cy="508993"/>
          </a:xfrm>
          <a:custGeom>
            <a:avLst/>
            <a:gdLst/>
            <a:ahLst/>
            <a:cxnLst/>
            <a:rect l="0" t="0" r="0" b="0"/>
            <a:pathLst>
              <a:path w="232173" h="508993">
                <a:moveTo>
                  <a:pt x="160734" y="312539"/>
                </a:moveTo>
                <a:lnTo>
                  <a:pt x="160734" y="294680"/>
                </a:lnTo>
                <a:lnTo>
                  <a:pt x="142875" y="267891"/>
                </a:lnTo>
                <a:lnTo>
                  <a:pt x="133945" y="241102"/>
                </a:lnTo>
                <a:lnTo>
                  <a:pt x="116086" y="205383"/>
                </a:lnTo>
                <a:lnTo>
                  <a:pt x="98227" y="187523"/>
                </a:lnTo>
                <a:lnTo>
                  <a:pt x="80367" y="196453"/>
                </a:lnTo>
                <a:lnTo>
                  <a:pt x="71438" y="223242"/>
                </a:lnTo>
                <a:lnTo>
                  <a:pt x="53578" y="276820"/>
                </a:lnTo>
                <a:lnTo>
                  <a:pt x="26789" y="339328"/>
                </a:lnTo>
                <a:lnTo>
                  <a:pt x="17859" y="401836"/>
                </a:lnTo>
                <a:lnTo>
                  <a:pt x="8930" y="455414"/>
                </a:lnTo>
                <a:lnTo>
                  <a:pt x="0" y="491133"/>
                </a:lnTo>
                <a:lnTo>
                  <a:pt x="8930" y="508992"/>
                </a:lnTo>
                <a:lnTo>
                  <a:pt x="17859" y="500063"/>
                </a:lnTo>
                <a:lnTo>
                  <a:pt x="35719" y="482203"/>
                </a:lnTo>
                <a:lnTo>
                  <a:pt x="62508" y="437555"/>
                </a:lnTo>
                <a:lnTo>
                  <a:pt x="98227" y="375047"/>
                </a:lnTo>
                <a:lnTo>
                  <a:pt x="125016" y="303609"/>
                </a:lnTo>
                <a:lnTo>
                  <a:pt x="151805" y="214313"/>
                </a:lnTo>
                <a:lnTo>
                  <a:pt x="178594" y="133945"/>
                </a:lnTo>
                <a:lnTo>
                  <a:pt x="205383" y="62508"/>
                </a:lnTo>
                <a:lnTo>
                  <a:pt x="223242" y="17859"/>
                </a:lnTo>
                <a:lnTo>
                  <a:pt x="232172" y="0"/>
                </a:lnTo>
                <a:lnTo>
                  <a:pt x="232172" y="17859"/>
                </a:lnTo>
                <a:lnTo>
                  <a:pt x="223242" y="62508"/>
                </a:lnTo>
                <a:lnTo>
                  <a:pt x="205383" y="116086"/>
                </a:lnTo>
                <a:lnTo>
                  <a:pt x="187524" y="187523"/>
                </a:lnTo>
                <a:lnTo>
                  <a:pt x="160734" y="250031"/>
                </a:lnTo>
                <a:lnTo>
                  <a:pt x="151805" y="312539"/>
                </a:lnTo>
                <a:lnTo>
                  <a:pt x="142875" y="366117"/>
                </a:lnTo>
                <a:lnTo>
                  <a:pt x="151805" y="401836"/>
                </a:lnTo>
                <a:lnTo>
                  <a:pt x="160734" y="428625"/>
                </a:lnTo>
                <a:lnTo>
                  <a:pt x="178594" y="437555"/>
                </a:lnTo>
                <a:lnTo>
                  <a:pt x="205383" y="437555"/>
                </a:lnTo>
                <a:lnTo>
                  <a:pt x="232172" y="410766"/>
                </a:lnTo>
                <a:lnTo>
                  <a:pt x="232172"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2" name="Freeform 12381"/>
          <p:cNvSpPr/>
          <p:nvPr/>
        </p:nvSpPr>
        <p:spPr bwMode="auto">
          <a:xfrm>
            <a:off x="7554516" y="3589734"/>
            <a:ext cx="419696" cy="482204"/>
          </a:xfrm>
          <a:custGeom>
            <a:avLst/>
            <a:gdLst/>
            <a:ahLst/>
            <a:cxnLst/>
            <a:rect l="0" t="0" r="0" b="0"/>
            <a:pathLst>
              <a:path w="419696" h="482204">
                <a:moveTo>
                  <a:pt x="98226" y="241102"/>
                </a:moveTo>
                <a:lnTo>
                  <a:pt x="89297" y="241102"/>
                </a:lnTo>
                <a:lnTo>
                  <a:pt x="71437" y="250031"/>
                </a:lnTo>
                <a:lnTo>
                  <a:pt x="53578" y="267891"/>
                </a:lnTo>
                <a:lnTo>
                  <a:pt x="35718" y="285750"/>
                </a:lnTo>
                <a:lnTo>
                  <a:pt x="17859" y="321469"/>
                </a:lnTo>
                <a:lnTo>
                  <a:pt x="8929" y="357187"/>
                </a:lnTo>
                <a:lnTo>
                  <a:pt x="0" y="401836"/>
                </a:lnTo>
                <a:lnTo>
                  <a:pt x="0" y="437555"/>
                </a:lnTo>
                <a:lnTo>
                  <a:pt x="8929" y="464344"/>
                </a:lnTo>
                <a:lnTo>
                  <a:pt x="17859" y="482203"/>
                </a:lnTo>
                <a:lnTo>
                  <a:pt x="35718" y="482203"/>
                </a:lnTo>
                <a:lnTo>
                  <a:pt x="53578" y="473273"/>
                </a:lnTo>
                <a:lnTo>
                  <a:pt x="71437" y="446484"/>
                </a:lnTo>
                <a:lnTo>
                  <a:pt x="89297" y="401836"/>
                </a:lnTo>
                <a:lnTo>
                  <a:pt x="107156" y="348258"/>
                </a:lnTo>
                <a:lnTo>
                  <a:pt x="116086" y="267891"/>
                </a:lnTo>
                <a:lnTo>
                  <a:pt x="125015" y="187523"/>
                </a:lnTo>
                <a:lnTo>
                  <a:pt x="125015" y="107156"/>
                </a:lnTo>
                <a:lnTo>
                  <a:pt x="133945" y="44648"/>
                </a:lnTo>
                <a:lnTo>
                  <a:pt x="125015" y="0"/>
                </a:lnTo>
                <a:lnTo>
                  <a:pt x="125015" y="0"/>
                </a:lnTo>
                <a:lnTo>
                  <a:pt x="116086" y="17859"/>
                </a:lnTo>
                <a:lnTo>
                  <a:pt x="107156" y="71437"/>
                </a:lnTo>
                <a:lnTo>
                  <a:pt x="107156" y="133945"/>
                </a:lnTo>
                <a:lnTo>
                  <a:pt x="98226" y="196453"/>
                </a:lnTo>
                <a:lnTo>
                  <a:pt x="98226" y="258961"/>
                </a:lnTo>
                <a:lnTo>
                  <a:pt x="98226" y="312539"/>
                </a:lnTo>
                <a:lnTo>
                  <a:pt x="98226" y="357187"/>
                </a:lnTo>
                <a:lnTo>
                  <a:pt x="107156" y="383977"/>
                </a:lnTo>
                <a:lnTo>
                  <a:pt x="125015" y="392906"/>
                </a:lnTo>
                <a:lnTo>
                  <a:pt x="133945" y="392906"/>
                </a:lnTo>
                <a:lnTo>
                  <a:pt x="151804" y="366117"/>
                </a:lnTo>
                <a:lnTo>
                  <a:pt x="160734" y="330398"/>
                </a:lnTo>
                <a:lnTo>
                  <a:pt x="178593" y="276820"/>
                </a:lnTo>
                <a:lnTo>
                  <a:pt x="196453" y="223242"/>
                </a:lnTo>
                <a:lnTo>
                  <a:pt x="205382" y="178594"/>
                </a:lnTo>
                <a:lnTo>
                  <a:pt x="214312" y="160734"/>
                </a:lnTo>
                <a:lnTo>
                  <a:pt x="223242" y="160734"/>
                </a:lnTo>
                <a:lnTo>
                  <a:pt x="232172" y="187523"/>
                </a:lnTo>
                <a:lnTo>
                  <a:pt x="241101" y="241102"/>
                </a:lnTo>
                <a:lnTo>
                  <a:pt x="241101" y="294680"/>
                </a:lnTo>
                <a:lnTo>
                  <a:pt x="250031" y="348258"/>
                </a:lnTo>
                <a:lnTo>
                  <a:pt x="250031" y="392906"/>
                </a:lnTo>
                <a:lnTo>
                  <a:pt x="250031" y="428625"/>
                </a:lnTo>
                <a:lnTo>
                  <a:pt x="258961" y="437555"/>
                </a:lnTo>
                <a:lnTo>
                  <a:pt x="258961" y="437555"/>
                </a:lnTo>
                <a:lnTo>
                  <a:pt x="267890" y="410766"/>
                </a:lnTo>
                <a:lnTo>
                  <a:pt x="276820" y="375047"/>
                </a:lnTo>
                <a:lnTo>
                  <a:pt x="276820" y="321469"/>
                </a:lnTo>
                <a:lnTo>
                  <a:pt x="285750" y="258961"/>
                </a:lnTo>
                <a:lnTo>
                  <a:pt x="303609" y="196453"/>
                </a:lnTo>
                <a:lnTo>
                  <a:pt x="312539" y="151805"/>
                </a:lnTo>
                <a:lnTo>
                  <a:pt x="330398" y="125016"/>
                </a:lnTo>
                <a:lnTo>
                  <a:pt x="348257" y="116086"/>
                </a:lnTo>
                <a:lnTo>
                  <a:pt x="366117" y="116086"/>
                </a:lnTo>
                <a:lnTo>
                  <a:pt x="392906" y="133945"/>
                </a:lnTo>
                <a:lnTo>
                  <a:pt x="410765" y="142875"/>
                </a:lnTo>
                <a:lnTo>
                  <a:pt x="419695" y="151805"/>
                </a:lnTo>
                <a:lnTo>
                  <a:pt x="419695" y="151805"/>
                </a:lnTo>
                <a:lnTo>
                  <a:pt x="41969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3" name="Freeform 12382"/>
          <p:cNvSpPr/>
          <p:nvPr/>
        </p:nvSpPr>
        <p:spPr bwMode="auto">
          <a:xfrm>
            <a:off x="7902773" y="3723679"/>
            <a:ext cx="178595" cy="339329"/>
          </a:xfrm>
          <a:custGeom>
            <a:avLst/>
            <a:gdLst/>
            <a:ahLst/>
            <a:cxnLst/>
            <a:rect l="0" t="0" r="0" b="0"/>
            <a:pathLst>
              <a:path w="178595" h="339329">
                <a:moveTo>
                  <a:pt x="0" y="178594"/>
                </a:moveTo>
                <a:lnTo>
                  <a:pt x="8930" y="178594"/>
                </a:lnTo>
                <a:lnTo>
                  <a:pt x="17860" y="187524"/>
                </a:lnTo>
                <a:lnTo>
                  <a:pt x="35719" y="196453"/>
                </a:lnTo>
                <a:lnTo>
                  <a:pt x="53579" y="205383"/>
                </a:lnTo>
                <a:lnTo>
                  <a:pt x="80368" y="196453"/>
                </a:lnTo>
                <a:lnTo>
                  <a:pt x="107157" y="187524"/>
                </a:lnTo>
                <a:lnTo>
                  <a:pt x="133946" y="160735"/>
                </a:lnTo>
                <a:lnTo>
                  <a:pt x="151805" y="133946"/>
                </a:lnTo>
                <a:lnTo>
                  <a:pt x="169665" y="89297"/>
                </a:lnTo>
                <a:lnTo>
                  <a:pt x="178594" y="44649"/>
                </a:lnTo>
                <a:lnTo>
                  <a:pt x="169665" y="17860"/>
                </a:lnTo>
                <a:lnTo>
                  <a:pt x="160735" y="0"/>
                </a:lnTo>
                <a:lnTo>
                  <a:pt x="151805" y="8930"/>
                </a:lnTo>
                <a:lnTo>
                  <a:pt x="125016" y="44649"/>
                </a:lnTo>
                <a:lnTo>
                  <a:pt x="98227" y="107157"/>
                </a:lnTo>
                <a:lnTo>
                  <a:pt x="80368" y="169664"/>
                </a:lnTo>
                <a:lnTo>
                  <a:pt x="71438" y="232172"/>
                </a:lnTo>
                <a:lnTo>
                  <a:pt x="62508" y="285750"/>
                </a:lnTo>
                <a:lnTo>
                  <a:pt x="62508" y="321469"/>
                </a:lnTo>
                <a:lnTo>
                  <a:pt x="71438" y="339328"/>
                </a:lnTo>
                <a:lnTo>
                  <a:pt x="80368" y="339328"/>
                </a:lnTo>
                <a:lnTo>
                  <a:pt x="89297" y="321469"/>
                </a:lnTo>
                <a:lnTo>
                  <a:pt x="107157" y="285750"/>
                </a:lnTo>
                <a:lnTo>
                  <a:pt x="125016" y="241102"/>
                </a:lnTo>
                <a:lnTo>
                  <a:pt x="133946" y="187524"/>
                </a:lnTo>
                <a:lnTo>
                  <a:pt x="133946"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4" name="Freeform 12383"/>
          <p:cNvSpPr/>
          <p:nvPr/>
        </p:nvSpPr>
        <p:spPr bwMode="auto">
          <a:xfrm>
            <a:off x="8018859" y="3705820"/>
            <a:ext cx="187524" cy="294681"/>
          </a:xfrm>
          <a:custGeom>
            <a:avLst/>
            <a:gdLst/>
            <a:ahLst/>
            <a:cxnLst/>
            <a:rect l="0" t="0" r="0" b="0"/>
            <a:pathLst>
              <a:path w="187524" h="294681">
                <a:moveTo>
                  <a:pt x="151805" y="0"/>
                </a:moveTo>
                <a:lnTo>
                  <a:pt x="142875" y="8930"/>
                </a:lnTo>
                <a:lnTo>
                  <a:pt x="125016" y="35719"/>
                </a:lnTo>
                <a:lnTo>
                  <a:pt x="116086" y="62508"/>
                </a:lnTo>
                <a:lnTo>
                  <a:pt x="116086" y="98226"/>
                </a:lnTo>
                <a:lnTo>
                  <a:pt x="133946" y="116086"/>
                </a:lnTo>
                <a:lnTo>
                  <a:pt x="151805" y="133945"/>
                </a:lnTo>
                <a:lnTo>
                  <a:pt x="169664" y="142875"/>
                </a:lnTo>
                <a:lnTo>
                  <a:pt x="178593" y="151805"/>
                </a:lnTo>
                <a:lnTo>
                  <a:pt x="187523" y="160734"/>
                </a:lnTo>
                <a:lnTo>
                  <a:pt x="187523" y="169664"/>
                </a:lnTo>
                <a:lnTo>
                  <a:pt x="178593" y="187523"/>
                </a:lnTo>
                <a:lnTo>
                  <a:pt x="142875" y="214312"/>
                </a:lnTo>
                <a:lnTo>
                  <a:pt x="107157" y="241101"/>
                </a:lnTo>
                <a:lnTo>
                  <a:pt x="71438" y="267891"/>
                </a:lnTo>
                <a:lnTo>
                  <a:pt x="35719" y="285750"/>
                </a:lnTo>
                <a:lnTo>
                  <a:pt x="8930" y="294680"/>
                </a:lnTo>
                <a:lnTo>
                  <a:pt x="0" y="285750"/>
                </a:lnTo>
                <a:lnTo>
                  <a:pt x="0" y="258961"/>
                </a:lnTo>
                <a:lnTo>
                  <a:pt x="17860" y="232172"/>
                </a:lnTo>
                <a:lnTo>
                  <a:pt x="1786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5" name="Freeform 12384"/>
          <p:cNvSpPr/>
          <p:nvPr/>
        </p:nvSpPr>
        <p:spPr bwMode="auto">
          <a:xfrm>
            <a:off x="8251030" y="3554015"/>
            <a:ext cx="62509" cy="330400"/>
          </a:xfrm>
          <a:custGeom>
            <a:avLst/>
            <a:gdLst/>
            <a:ahLst/>
            <a:cxnLst/>
            <a:rect l="0" t="0" r="0" b="0"/>
            <a:pathLst>
              <a:path w="62509" h="330400">
                <a:moveTo>
                  <a:pt x="53579" y="0"/>
                </a:moveTo>
                <a:lnTo>
                  <a:pt x="62508" y="8930"/>
                </a:lnTo>
                <a:lnTo>
                  <a:pt x="53579" y="8930"/>
                </a:lnTo>
                <a:lnTo>
                  <a:pt x="53579" y="17860"/>
                </a:lnTo>
                <a:lnTo>
                  <a:pt x="44649" y="35719"/>
                </a:lnTo>
                <a:lnTo>
                  <a:pt x="44649" y="62508"/>
                </a:lnTo>
                <a:lnTo>
                  <a:pt x="35719" y="98227"/>
                </a:lnTo>
                <a:lnTo>
                  <a:pt x="35719" y="125016"/>
                </a:lnTo>
                <a:lnTo>
                  <a:pt x="35719" y="160735"/>
                </a:lnTo>
                <a:lnTo>
                  <a:pt x="35719" y="196453"/>
                </a:lnTo>
                <a:lnTo>
                  <a:pt x="44649" y="232172"/>
                </a:lnTo>
                <a:lnTo>
                  <a:pt x="44649" y="258961"/>
                </a:lnTo>
                <a:lnTo>
                  <a:pt x="53579" y="285750"/>
                </a:lnTo>
                <a:lnTo>
                  <a:pt x="53579" y="303610"/>
                </a:lnTo>
                <a:lnTo>
                  <a:pt x="53579" y="321469"/>
                </a:lnTo>
                <a:lnTo>
                  <a:pt x="44649" y="330399"/>
                </a:lnTo>
                <a:lnTo>
                  <a:pt x="26790" y="330399"/>
                </a:lnTo>
                <a:lnTo>
                  <a:pt x="0" y="330399"/>
                </a:lnTo>
                <a:lnTo>
                  <a:pt x="0"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6" name="Freeform 12385"/>
          <p:cNvSpPr/>
          <p:nvPr/>
        </p:nvSpPr>
        <p:spPr bwMode="auto">
          <a:xfrm>
            <a:off x="89297" y="2973586"/>
            <a:ext cx="89298" cy="89297"/>
          </a:xfrm>
          <a:custGeom>
            <a:avLst/>
            <a:gdLst/>
            <a:ahLst/>
            <a:cxnLst/>
            <a:rect l="0" t="0" r="0" b="0"/>
            <a:pathLst>
              <a:path w="89298" h="89297">
                <a:moveTo>
                  <a:pt x="17859" y="0"/>
                </a:moveTo>
                <a:lnTo>
                  <a:pt x="17859" y="8929"/>
                </a:lnTo>
                <a:lnTo>
                  <a:pt x="8930" y="8929"/>
                </a:lnTo>
                <a:lnTo>
                  <a:pt x="8930" y="8929"/>
                </a:lnTo>
                <a:lnTo>
                  <a:pt x="8930" y="8929"/>
                </a:lnTo>
                <a:lnTo>
                  <a:pt x="0" y="8929"/>
                </a:lnTo>
                <a:lnTo>
                  <a:pt x="0" y="8929"/>
                </a:lnTo>
                <a:lnTo>
                  <a:pt x="0" y="8929"/>
                </a:lnTo>
                <a:lnTo>
                  <a:pt x="0" y="8929"/>
                </a:lnTo>
                <a:lnTo>
                  <a:pt x="0" y="8929"/>
                </a:lnTo>
                <a:lnTo>
                  <a:pt x="0" y="8929"/>
                </a:lnTo>
                <a:lnTo>
                  <a:pt x="0" y="8929"/>
                </a:lnTo>
                <a:lnTo>
                  <a:pt x="8930" y="17859"/>
                </a:lnTo>
                <a:lnTo>
                  <a:pt x="8930" y="17859"/>
                </a:lnTo>
                <a:lnTo>
                  <a:pt x="17859" y="26789"/>
                </a:lnTo>
                <a:lnTo>
                  <a:pt x="26789" y="35718"/>
                </a:lnTo>
                <a:lnTo>
                  <a:pt x="44648" y="53578"/>
                </a:lnTo>
                <a:lnTo>
                  <a:pt x="53578" y="62507"/>
                </a:lnTo>
                <a:lnTo>
                  <a:pt x="62508" y="71437"/>
                </a:lnTo>
                <a:lnTo>
                  <a:pt x="71437" y="80367"/>
                </a:lnTo>
                <a:lnTo>
                  <a:pt x="80367" y="89296"/>
                </a:lnTo>
                <a:lnTo>
                  <a:pt x="89297" y="89296"/>
                </a:lnTo>
                <a:lnTo>
                  <a:pt x="89297" y="89296"/>
                </a:lnTo>
                <a:lnTo>
                  <a:pt x="89297" y="80367"/>
                </a:lnTo>
                <a:lnTo>
                  <a:pt x="8929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7" name="Freeform 12386"/>
          <p:cNvSpPr/>
          <p:nvPr/>
        </p:nvSpPr>
        <p:spPr bwMode="auto">
          <a:xfrm>
            <a:off x="8930" y="2955726"/>
            <a:ext cx="17860" cy="35720"/>
          </a:xfrm>
          <a:custGeom>
            <a:avLst/>
            <a:gdLst/>
            <a:ahLst/>
            <a:cxnLst/>
            <a:rect l="0" t="0" r="0" b="0"/>
            <a:pathLst>
              <a:path w="17860" h="35720">
                <a:moveTo>
                  <a:pt x="17859" y="26789"/>
                </a:moveTo>
                <a:lnTo>
                  <a:pt x="8930" y="35719"/>
                </a:lnTo>
                <a:lnTo>
                  <a:pt x="0" y="35719"/>
                </a:lnTo>
                <a:lnTo>
                  <a:pt x="0" y="35719"/>
                </a:lnTo>
                <a:lnTo>
                  <a:pt x="0" y="35719"/>
                </a:lnTo>
                <a:lnTo>
                  <a:pt x="0" y="26789"/>
                </a:lnTo>
                <a:lnTo>
                  <a:pt x="8930" y="1786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8" name="Freeform 12387"/>
          <p:cNvSpPr/>
          <p:nvPr/>
        </p:nvSpPr>
        <p:spPr bwMode="auto">
          <a:xfrm>
            <a:off x="89297" y="2911078"/>
            <a:ext cx="133946" cy="178594"/>
          </a:xfrm>
          <a:custGeom>
            <a:avLst/>
            <a:gdLst/>
            <a:ahLst/>
            <a:cxnLst/>
            <a:rect l="0" t="0" r="0" b="0"/>
            <a:pathLst>
              <a:path w="133946" h="178594">
                <a:moveTo>
                  <a:pt x="0" y="8929"/>
                </a:moveTo>
                <a:lnTo>
                  <a:pt x="17859" y="0"/>
                </a:lnTo>
                <a:lnTo>
                  <a:pt x="26789" y="0"/>
                </a:lnTo>
                <a:lnTo>
                  <a:pt x="35719" y="8929"/>
                </a:lnTo>
                <a:lnTo>
                  <a:pt x="35719" y="8929"/>
                </a:lnTo>
                <a:lnTo>
                  <a:pt x="44648" y="17859"/>
                </a:lnTo>
                <a:lnTo>
                  <a:pt x="44648" y="26789"/>
                </a:lnTo>
                <a:lnTo>
                  <a:pt x="44648" y="35718"/>
                </a:lnTo>
                <a:lnTo>
                  <a:pt x="53578" y="35718"/>
                </a:lnTo>
                <a:lnTo>
                  <a:pt x="53578" y="44648"/>
                </a:lnTo>
                <a:lnTo>
                  <a:pt x="62508" y="44648"/>
                </a:lnTo>
                <a:lnTo>
                  <a:pt x="71437" y="35718"/>
                </a:lnTo>
                <a:lnTo>
                  <a:pt x="89297" y="35718"/>
                </a:lnTo>
                <a:lnTo>
                  <a:pt x="98227" y="26789"/>
                </a:lnTo>
                <a:lnTo>
                  <a:pt x="116086" y="26789"/>
                </a:lnTo>
                <a:lnTo>
                  <a:pt x="125016" y="26789"/>
                </a:lnTo>
                <a:lnTo>
                  <a:pt x="133945" y="26789"/>
                </a:lnTo>
                <a:lnTo>
                  <a:pt x="133945" y="35718"/>
                </a:lnTo>
                <a:lnTo>
                  <a:pt x="133945" y="53578"/>
                </a:lnTo>
                <a:lnTo>
                  <a:pt x="133945" y="71437"/>
                </a:lnTo>
                <a:lnTo>
                  <a:pt x="125016" y="98226"/>
                </a:lnTo>
                <a:lnTo>
                  <a:pt x="116086" y="116086"/>
                </a:lnTo>
                <a:lnTo>
                  <a:pt x="98227" y="142875"/>
                </a:lnTo>
                <a:lnTo>
                  <a:pt x="89297" y="160734"/>
                </a:lnTo>
                <a:lnTo>
                  <a:pt x="80367" y="169664"/>
                </a:lnTo>
                <a:lnTo>
                  <a:pt x="71437" y="178593"/>
                </a:lnTo>
                <a:lnTo>
                  <a:pt x="71437"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89" name="Freeform 12388"/>
          <p:cNvSpPr/>
          <p:nvPr/>
        </p:nvSpPr>
        <p:spPr bwMode="auto">
          <a:xfrm>
            <a:off x="214313" y="2830711"/>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0" name="Freeform 12389"/>
          <p:cNvSpPr/>
          <p:nvPr/>
        </p:nvSpPr>
        <p:spPr bwMode="auto">
          <a:xfrm>
            <a:off x="187524" y="2786063"/>
            <a:ext cx="142876" cy="169664"/>
          </a:xfrm>
          <a:custGeom>
            <a:avLst/>
            <a:gdLst/>
            <a:ahLst/>
            <a:cxnLst/>
            <a:rect l="0" t="0" r="0" b="0"/>
            <a:pathLst>
              <a:path w="142876" h="169664">
                <a:moveTo>
                  <a:pt x="35718" y="62507"/>
                </a:moveTo>
                <a:lnTo>
                  <a:pt x="35718" y="80366"/>
                </a:lnTo>
                <a:lnTo>
                  <a:pt x="44648" y="89296"/>
                </a:lnTo>
                <a:lnTo>
                  <a:pt x="53578" y="107155"/>
                </a:lnTo>
                <a:lnTo>
                  <a:pt x="62507" y="116085"/>
                </a:lnTo>
                <a:lnTo>
                  <a:pt x="71437" y="133944"/>
                </a:lnTo>
                <a:lnTo>
                  <a:pt x="71437" y="142874"/>
                </a:lnTo>
                <a:lnTo>
                  <a:pt x="80367" y="160733"/>
                </a:lnTo>
                <a:lnTo>
                  <a:pt x="89296" y="160733"/>
                </a:lnTo>
                <a:lnTo>
                  <a:pt x="89296" y="169663"/>
                </a:lnTo>
                <a:lnTo>
                  <a:pt x="89296" y="160733"/>
                </a:lnTo>
                <a:lnTo>
                  <a:pt x="80367" y="160733"/>
                </a:lnTo>
                <a:lnTo>
                  <a:pt x="71437" y="151804"/>
                </a:lnTo>
                <a:lnTo>
                  <a:pt x="62507" y="133944"/>
                </a:lnTo>
                <a:lnTo>
                  <a:pt x="53578" y="125015"/>
                </a:lnTo>
                <a:lnTo>
                  <a:pt x="44648" y="116085"/>
                </a:lnTo>
                <a:lnTo>
                  <a:pt x="26789" y="98226"/>
                </a:lnTo>
                <a:lnTo>
                  <a:pt x="17859" y="89296"/>
                </a:lnTo>
                <a:lnTo>
                  <a:pt x="8929" y="89296"/>
                </a:lnTo>
                <a:lnTo>
                  <a:pt x="0" y="80366"/>
                </a:lnTo>
                <a:lnTo>
                  <a:pt x="0" y="80366"/>
                </a:lnTo>
                <a:lnTo>
                  <a:pt x="0" y="80366"/>
                </a:lnTo>
                <a:lnTo>
                  <a:pt x="8929" y="80366"/>
                </a:lnTo>
                <a:lnTo>
                  <a:pt x="17859" y="80366"/>
                </a:lnTo>
                <a:lnTo>
                  <a:pt x="26789" y="89296"/>
                </a:lnTo>
                <a:lnTo>
                  <a:pt x="35718" y="98226"/>
                </a:lnTo>
                <a:lnTo>
                  <a:pt x="71437" y="116085"/>
                </a:lnTo>
                <a:lnTo>
                  <a:pt x="107156" y="142874"/>
                </a:lnTo>
                <a:lnTo>
                  <a:pt x="125015" y="151804"/>
                </a:lnTo>
                <a:lnTo>
                  <a:pt x="133945" y="151804"/>
                </a:lnTo>
                <a:lnTo>
                  <a:pt x="142875" y="151804"/>
                </a:lnTo>
                <a:lnTo>
                  <a:pt x="142875" y="151804"/>
                </a:lnTo>
                <a:lnTo>
                  <a:pt x="142875" y="142874"/>
                </a:lnTo>
                <a:lnTo>
                  <a:pt x="142875" y="133944"/>
                </a:lnTo>
                <a:lnTo>
                  <a:pt x="133945" y="116085"/>
                </a:lnTo>
                <a:lnTo>
                  <a:pt x="125015" y="98226"/>
                </a:lnTo>
                <a:lnTo>
                  <a:pt x="116085" y="80366"/>
                </a:lnTo>
                <a:lnTo>
                  <a:pt x="107156" y="71437"/>
                </a:lnTo>
                <a:lnTo>
                  <a:pt x="98226" y="53577"/>
                </a:lnTo>
                <a:lnTo>
                  <a:pt x="89296" y="35718"/>
                </a:lnTo>
                <a:lnTo>
                  <a:pt x="80367" y="26788"/>
                </a:lnTo>
                <a:lnTo>
                  <a:pt x="71437" y="8929"/>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1" name="Freeform 12390"/>
          <p:cNvSpPr/>
          <p:nvPr/>
        </p:nvSpPr>
        <p:spPr bwMode="auto">
          <a:xfrm>
            <a:off x="241102" y="2777133"/>
            <a:ext cx="8930" cy="1"/>
          </a:xfrm>
          <a:custGeom>
            <a:avLst/>
            <a:gdLst/>
            <a:ahLst/>
            <a:cxnLst/>
            <a:rect l="0" t="0" r="0" b="0"/>
            <a:pathLst>
              <a:path w="8930" h="1">
                <a:moveTo>
                  <a:pt x="0" y="0"/>
                </a:move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2" name="Freeform 12391"/>
          <p:cNvSpPr/>
          <p:nvPr/>
        </p:nvSpPr>
        <p:spPr bwMode="auto">
          <a:xfrm>
            <a:off x="285750" y="2714625"/>
            <a:ext cx="142876" cy="187524"/>
          </a:xfrm>
          <a:custGeom>
            <a:avLst/>
            <a:gdLst/>
            <a:ahLst/>
            <a:cxnLst/>
            <a:rect l="0" t="0" r="0" b="0"/>
            <a:pathLst>
              <a:path w="142876" h="187524">
                <a:moveTo>
                  <a:pt x="0" y="0"/>
                </a:moveTo>
                <a:lnTo>
                  <a:pt x="0" y="8930"/>
                </a:lnTo>
                <a:lnTo>
                  <a:pt x="0" y="17859"/>
                </a:lnTo>
                <a:lnTo>
                  <a:pt x="0" y="17859"/>
                </a:lnTo>
                <a:lnTo>
                  <a:pt x="17859" y="44648"/>
                </a:lnTo>
                <a:lnTo>
                  <a:pt x="35719" y="71438"/>
                </a:lnTo>
                <a:lnTo>
                  <a:pt x="53578" y="107156"/>
                </a:lnTo>
                <a:lnTo>
                  <a:pt x="80367" y="142875"/>
                </a:lnTo>
                <a:lnTo>
                  <a:pt x="98227" y="169664"/>
                </a:lnTo>
                <a:lnTo>
                  <a:pt x="107156" y="187523"/>
                </a:lnTo>
                <a:lnTo>
                  <a:pt x="116086" y="187523"/>
                </a:lnTo>
                <a:lnTo>
                  <a:pt x="125016" y="187523"/>
                </a:lnTo>
                <a:lnTo>
                  <a:pt x="133945" y="178593"/>
                </a:lnTo>
                <a:lnTo>
                  <a:pt x="133945" y="160734"/>
                </a:lnTo>
                <a:lnTo>
                  <a:pt x="133945" y="133945"/>
                </a:lnTo>
                <a:lnTo>
                  <a:pt x="142875" y="116086"/>
                </a:lnTo>
                <a:lnTo>
                  <a:pt x="142875" y="98226"/>
                </a:lnTo>
                <a:lnTo>
                  <a:pt x="133945" y="80367"/>
                </a:lnTo>
                <a:lnTo>
                  <a:pt x="13394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3" name="Freeform 12392"/>
          <p:cNvSpPr/>
          <p:nvPr/>
        </p:nvSpPr>
        <p:spPr bwMode="auto">
          <a:xfrm>
            <a:off x="330399" y="2723555"/>
            <a:ext cx="35719" cy="80367"/>
          </a:xfrm>
          <a:custGeom>
            <a:avLst/>
            <a:gdLst/>
            <a:ahLst/>
            <a:cxnLst/>
            <a:rect l="0" t="0" r="0" b="0"/>
            <a:pathLst>
              <a:path w="35719" h="80367">
                <a:moveTo>
                  <a:pt x="0" y="80366"/>
                </a:moveTo>
                <a:lnTo>
                  <a:pt x="0" y="80366"/>
                </a:lnTo>
                <a:lnTo>
                  <a:pt x="0" y="80366"/>
                </a:lnTo>
                <a:lnTo>
                  <a:pt x="0" y="71437"/>
                </a:lnTo>
                <a:lnTo>
                  <a:pt x="8929" y="62508"/>
                </a:lnTo>
                <a:lnTo>
                  <a:pt x="17859" y="53578"/>
                </a:lnTo>
                <a:lnTo>
                  <a:pt x="26789" y="35718"/>
                </a:lnTo>
                <a:lnTo>
                  <a:pt x="35718" y="17859"/>
                </a:lnTo>
                <a:lnTo>
                  <a:pt x="35718" y="892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4" name="Freeform 12393"/>
          <p:cNvSpPr/>
          <p:nvPr/>
        </p:nvSpPr>
        <p:spPr bwMode="auto">
          <a:xfrm>
            <a:off x="294680" y="2661047"/>
            <a:ext cx="8930" cy="26790"/>
          </a:xfrm>
          <a:custGeom>
            <a:avLst/>
            <a:gdLst/>
            <a:ahLst/>
            <a:cxnLst/>
            <a:rect l="0" t="0" r="0" b="0"/>
            <a:pathLst>
              <a:path w="8930" h="26790">
                <a:moveTo>
                  <a:pt x="0" y="26789"/>
                </a:moveTo>
                <a:lnTo>
                  <a:pt x="0" y="26789"/>
                </a:lnTo>
                <a:lnTo>
                  <a:pt x="0" y="17859"/>
                </a:lnTo>
                <a:lnTo>
                  <a:pt x="0" y="17859"/>
                </a:lnTo>
                <a:lnTo>
                  <a:pt x="0"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5" name="Freeform 12394"/>
          <p:cNvSpPr/>
          <p:nvPr/>
        </p:nvSpPr>
        <p:spPr bwMode="auto">
          <a:xfrm>
            <a:off x="392906" y="2625328"/>
            <a:ext cx="178595" cy="107157"/>
          </a:xfrm>
          <a:custGeom>
            <a:avLst/>
            <a:gdLst/>
            <a:ahLst/>
            <a:cxnLst/>
            <a:rect l="0" t="0" r="0" b="0"/>
            <a:pathLst>
              <a:path w="178595" h="107157">
                <a:moveTo>
                  <a:pt x="26789" y="98227"/>
                </a:moveTo>
                <a:lnTo>
                  <a:pt x="26789" y="98227"/>
                </a:lnTo>
                <a:lnTo>
                  <a:pt x="17860" y="98227"/>
                </a:lnTo>
                <a:lnTo>
                  <a:pt x="17860" y="107156"/>
                </a:lnTo>
                <a:lnTo>
                  <a:pt x="8930" y="107156"/>
                </a:lnTo>
                <a:lnTo>
                  <a:pt x="8930" y="107156"/>
                </a:lnTo>
                <a:lnTo>
                  <a:pt x="8930" y="107156"/>
                </a:lnTo>
                <a:lnTo>
                  <a:pt x="8930" y="107156"/>
                </a:lnTo>
                <a:lnTo>
                  <a:pt x="0" y="107156"/>
                </a:lnTo>
                <a:lnTo>
                  <a:pt x="8930" y="107156"/>
                </a:lnTo>
                <a:lnTo>
                  <a:pt x="8930" y="107156"/>
                </a:lnTo>
                <a:lnTo>
                  <a:pt x="17860" y="107156"/>
                </a:lnTo>
                <a:lnTo>
                  <a:pt x="35719" y="98227"/>
                </a:lnTo>
                <a:lnTo>
                  <a:pt x="53578" y="80367"/>
                </a:lnTo>
                <a:lnTo>
                  <a:pt x="80368" y="71438"/>
                </a:lnTo>
                <a:lnTo>
                  <a:pt x="107157" y="53578"/>
                </a:lnTo>
                <a:lnTo>
                  <a:pt x="133946" y="44649"/>
                </a:lnTo>
                <a:lnTo>
                  <a:pt x="151805" y="35719"/>
                </a:lnTo>
                <a:lnTo>
                  <a:pt x="169664" y="26789"/>
                </a:lnTo>
                <a:lnTo>
                  <a:pt x="178594" y="17860"/>
                </a:lnTo>
                <a:lnTo>
                  <a:pt x="178594" y="8930"/>
                </a:lnTo>
                <a:lnTo>
                  <a:pt x="178594" y="8930"/>
                </a:lnTo>
                <a:lnTo>
                  <a:pt x="17859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6" name="Freeform 12395"/>
          <p:cNvSpPr/>
          <p:nvPr/>
        </p:nvSpPr>
        <p:spPr bwMode="auto">
          <a:xfrm>
            <a:off x="473274" y="2589609"/>
            <a:ext cx="133946" cy="133947"/>
          </a:xfrm>
          <a:custGeom>
            <a:avLst/>
            <a:gdLst/>
            <a:ahLst/>
            <a:cxnLst/>
            <a:rect l="0" t="0" r="0" b="0"/>
            <a:pathLst>
              <a:path w="133946" h="133947">
                <a:moveTo>
                  <a:pt x="8929" y="17860"/>
                </a:moveTo>
                <a:lnTo>
                  <a:pt x="0" y="17860"/>
                </a:lnTo>
                <a:lnTo>
                  <a:pt x="0" y="17860"/>
                </a:lnTo>
                <a:lnTo>
                  <a:pt x="0" y="8930"/>
                </a:lnTo>
                <a:lnTo>
                  <a:pt x="0" y="8930"/>
                </a:lnTo>
                <a:lnTo>
                  <a:pt x="0" y="8930"/>
                </a:lnTo>
                <a:lnTo>
                  <a:pt x="8929" y="8930"/>
                </a:lnTo>
                <a:lnTo>
                  <a:pt x="17859" y="8930"/>
                </a:lnTo>
                <a:lnTo>
                  <a:pt x="17859" y="8930"/>
                </a:lnTo>
                <a:lnTo>
                  <a:pt x="26789" y="8930"/>
                </a:lnTo>
                <a:lnTo>
                  <a:pt x="44648" y="8930"/>
                </a:lnTo>
                <a:lnTo>
                  <a:pt x="53578" y="8930"/>
                </a:lnTo>
                <a:lnTo>
                  <a:pt x="71437" y="8930"/>
                </a:lnTo>
                <a:lnTo>
                  <a:pt x="80367" y="0"/>
                </a:lnTo>
                <a:lnTo>
                  <a:pt x="98226" y="0"/>
                </a:lnTo>
                <a:lnTo>
                  <a:pt x="107156" y="0"/>
                </a:lnTo>
                <a:lnTo>
                  <a:pt x="125015" y="0"/>
                </a:lnTo>
                <a:lnTo>
                  <a:pt x="133945" y="8930"/>
                </a:lnTo>
                <a:lnTo>
                  <a:pt x="133945" y="8930"/>
                </a:lnTo>
                <a:lnTo>
                  <a:pt x="133945" y="26789"/>
                </a:lnTo>
                <a:lnTo>
                  <a:pt x="133945" y="44649"/>
                </a:lnTo>
                <a:lnTo>
                  <a:pt x="133945" y="62508"/>
                </a:lnTo>
                <a:lnTo>
                  <a:pt x="125015" y="80368"/>
                </a:lnTo>
                <a:lnTo>
                  <a:pt x="116085" y="98227"/>
                </a:lnTo>
                <a:lnTo>
                  <a:pt x="107156" y="107157"/>
                </a:lnTo>
                <a:lnTo>
                  <a:pt x="98226" y="116086"/>
                </a:lnTo>
                <a:lnTo>
                  <a:pt x="89296" y="116086"/>
                </a:lnTo>
                <a:lnTo>
                  <a:pt x="89296" y="125016"/>
                </a:lnTo>
                <a:lnTo>
                  <a:pt x="80367" y="125016"/>
                </a:lnTo>
                <a:lnTo>
                  <a:pt x="80367" y="125016"/>
                </a:lnTo>
                <a:lnTo>
                  <a:pt x="80367" y="125016"/>
                </a:lnTo>
                <a:lnTo>
                  <a:pt x="80367" y="125016"/>
                </a:lnTo>
                <a:lnTo>
                  <a:pt x="89296" y="133946"/>
                </a:lnTo>
                <a:lnTo>
                  <a:pt x="98226" y="125016"/>
                </a:lnTo>
                <a:lnTo>
                  <a:pt x="9822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7" name="Freeform 12396"/>
          <p:cNvSpPr/>
          <p:nvPr/>
        </p:nvSpPr>
        <p:spPr bwMode="auto">
          <a:xfrm>
            <a:off x="1062633" y="3500437"/>
            <a:ext cx="35720" cy="8931"/>
          </a:xfrm>
          <a:custGeom>
            <a:avLst/>
            <a:gdLst/>
            <a:ahLst/>
            <a:cxnLst/>
            <a:rect l="0" t="0" r="0" b="0"/>
            <a:pathLst>
              <a:path w="35720" h="8931">
                <a:moveTo>
                  <a:pt x="0" y="8930"/>
                </a:moveTo>
                <a:lnTo>
                  <a:pt x="8930" y="8930"/>
                </a:lnTo>
                <a:lnTo>
                  <a:pt x="26789" y="893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8" name="Freeform 12397"/>
          <p:cNvSpPr/>
          <p:nvPr/>
        </p:nvSpPr>
        <p:spPr bwMode="auto">
          <a:xfrm>
            <a:off x="2375297" y="4188023"/>
            <a:ext cx="2955727" cy="1937743"/>
          </a:xfrm>
          <a:custGeom>
            <a:avLst/>
            <a:gdLst/>
            <a:ahLst/>
            <a:cxnLst/>
            <a:rect l="0" t="0" r="0" b="0"/>
            <a:pathLst>
              <a:path w="2955727" h="1937743">
                <a:moveTo>
                  <a:pt x="2955726" y="0"/>
                </a:moveTo>
                <a:lnTo>
                  <a:pt x="2946797" y="0"/>
                </a:lnTo>
                <a:lnTo>
                  <a:pt x="2937867" y="0"/>
                </a:lnTo>
                <a:lnTo>
                  <a:pt x="2920008" y="0"/>
                </a:lnTo>
                <a:lnTo>
                  <a:pt x="2902148" y="8930"/>
                </a:lnTo>
                <a:lnTo>
                  <a:pt x="2866430" y="26789"/>
                </a:lnTo>
                <a:lnTo>
                  <a:pt x="2821781" y="53578"/>
                </a:lnTo>
                <a:lnTo>
                  <a:pt x="2768203" y="80367"/>
                </a:lnTo>
                <a:lnTo>
                  <a:pt x="2705695" y="107156"/>
                </a:lnTo>
                <a:lnTo>
                  <a:pt x="2643187" y="151805"/>
                </a:lnTo>
                <a:lnTo>
                  <a:pt x="2562820" y="196453"/>
                </a:lnTo>
                <a:lnTo>
                  <a:pt x="2473523" y="250031"/>
                </a:lnTo>
                <a:lnTo>
                  <a:pt x="2366367" y="321469"/>
                </a:lnTo>
                <a:lnTo>
                  <a:pt x="2250281" y="401836"/>
                </a:lnTo>
                <a:lnTo>
                  <a:pt x="2116336" y="500063"/>
                </a:lnTo>
                <a:lnTo>
                  <a:pt x="1982391" y="607219"/>
                </a:lnTo>
                <a:lnTo>
                  <a:pt x="1830586" y="714375"/>
                </a:lnTo>
                <a:lnTo>
                  <a:pt x="1678781" y="821532"/>
                </a:lnTo>
                <a:lnTo>
                  <a:pt x="1526976" y="928688"/>
                </a:lnTo>
                <a:lnTo>
                  <a:pt x="1375172" y="1044774"/>
                </a:lnTo>
                <a:lnTo>
                  <a:pt x="1232297" y="1151930"/>
                </a:lnTo>
                <a:lnTo>
                  <a:pt x="1080492" y="1259086"/>
                </a:lnTo>
                <a:lnTo>
                  <a:pt x="937617" y="1366243"/>
                </a:lnTo>
                <a:lnTo>
                  <a:pt x="794742" y="1464468"/>
                </a:lnTo>
                <a:lnTo>
                  <a:pt x="669726" y="1553765"/>
                </a:lnTo>
                <a:lnTo>
                  <a:pt x="544711" y="1634132"/>
                </a:lnTo>
                <a:lnTo>
                  <a:pt x="428625" y="1714500"/>
                </a:lnTo>
                <a:lnTo>
                  <a:pt x="321469" y="1777007"/>
                </a:lnTo>
                <a:lnTo>
                  <a:pt x="223242" y="1839515"/>
                </a:lnTo>
                <a:lnTo>
                  <a:pt x="142875" y="1884164"/>
                </a:lnTo>
                <a:lnTo>
                  <a:pt x="62508" y="1919882"/>
                </a:lnTo>
                <a:lnTo>
                  <a:pt x="0" y="1937742"/>
                </a:lnTo>
                <a:lnTo>
                  <a:pt x="0" y="19377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99" name="Freeform 12398"/>
          <p:cNvSpPr/>
          <p:nvPr/>
        </p:nvSpPr>
        <p:spPr bwMode="auto">
          <a:xfrm>
            <a:off x="2277070" y="4366617"/>
            <a:ext cx="4063009" cy="1964532"/>
          </a:xfrm>
          <a:custGeom>
            <a:avLst/>
            <a:gdLst/>
            <a:ahLst/>
            <a:cxnLst/>
            <a:rect l="0" t="0" r="0" b="0"/>
            <a:pathLst>
              <a:path w="4063009" h="1964532">
                <a:moveTo>
                  <a:pt x="0" y="142875"/>
                </a:moveTo>
                <a:lnTo>
                  <a:pt x="8930" y="133945"/>
                </a:lnTo>
                <a:lnTo>
                  <a:pt x="17860" y="107156"/>
                </a:lnTo>
                <a:lnTo>
                  <a:pt x="44649" y="80367"/>
                </a:lnTo>
                <a:lnTo>
                  <a:pt x="80368" y="44648"/>
                </a:lnTo>
                <a:lnTo>
                  <a:pt x="116086" y="17859"/>
                </a:lnTo>
                <a:lnTo>
                  <a:pt x="160735" y="0"/>
                </a:lnTo>
                <a:lnTo>
                  <a:pt x="214313" y="0"/>
                </a:lnTo>
                <a:lnTo>
                  <a:pt x="267891" y="0"/>
                </a:lnTo>
                <a:lnTo>
                  <a:pt x="330399" y="8929"/>
                </a:lnTo>
                <a:lnTo>
                  <a:pt x="401836" y="26789"/>
                </a:lnTo>
                <a:lnTo>
                  <a:pt x="473274" y="53578"/>
                </a:lnTo>
                <a:lnTo>
                  <a:pt x="544711" y="89297"/>
                </a:lnTo>
                <a:lnTo>
                  <a:pt x="625078" y="125015"/>
                </a:lnTo>
                <a:lnTo>
                  <a:pt x="723305" y="169664"/>
                </a:lnTo>
                <a:lnTo>
                  <a:pt x="812602" y="214312"/>
                </a:lnTo>
                <a:lnTo>
                  <a:pt x="919758" y="267890"/>
                </a:lnTo>
                <a:lnTo>
                  <a:pt x="1026914" y="321469"/>
                </a:lnTo>
                <a:lnTo>
                  <a:pt x="1143000" y="392906"/>
                </a:lnTo>
                <a:lnTo>
                  <a:pt x="1268016" y="464344"/>
                </a:lnTo>
                <a:lnTo>
                  <a:pt x="1410891" y="553641"/>
                </a:lnTo>
                <a:lnTo>
                  <a:pt x="1544836" y="634008"/>
                </a:lnTo>
                <a:lnTo>
                  <a:pt x="1687711" y="714375"/>
                </a:lnTo>
                <a:lnTo>
                  <a:pt x="1839516" y="803672"/>
                </a:lnTo>
                <a:lnTo>
                  <a:pt x="1991321" y="884039"/>
                </a:lnTo>
                <a:lnTo>
                  <a:pt x="2143125" y="973336"/>
                </a:lnTo>
                <a:lnTo>
                  <a:pt x="2303860" y="1053703"/>
                </a:lnTo>
                <a:lnTo>
                  <a:pt x="2455664" y="1134071"/>
                </a:lnTo>
                <a:lnTo>
                  <a:pt x="2616399" y="1214437"/>
                </a:lnTo>
                <a:lnTo>
                  <a:pt x="2768203" y="1285874"/>
                </a:lnTo>
                <a:lnTo>
                  <a:pt x="2928938" y="1348382"/>
                </a:lnTo>
                <a:lnTo>
                  <a:pt x="3089672" y="1419820"/>
                </a:lnTo>
                <a:lnTo>
                  <a:pt x="3250407" y="1482328"/>
                </a:lnTo>
                <a:lnTo>
                  <a:pt x="3411141" y="1535906"/>
                </a:lnTo>
                <a:lnTo>
                  <a:pt x="3545086" y="1598413"/>
                </a:lnTo>
                <a:lnTo>
                  <a:pt x="3687961" y="1651992"/>
                </a:lnTo>
                <a:lnTo>
                  <a:pt x="3795118" y="1714499"/>
                </a:lnTo>
                <a:lnTo>
                  <a:pt x="3902274" y="1768078"/>
                </a:lnTo>
                <a:lnTo>
                  <a:pt x="3973711" y="1839515"/>
                </a:lnTo>
                <a:lnTo>
                  <a:pt x="4036219" y="1902023"/>
                </a:lnTo>
                <a:lnTo>
                  <a:pt x="4063008" y="1964531"/>
                </a:lnTo>
                <a:lnTo>
                  <a:pt x="4063008" y="19645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Fig 1.7 Requirement Challenges for Computer Architects</a:t>
            </a:r>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Level of software compatibility</a:t>
            </a:r>
          </a:p>
          <a:p>
            <a:pPr>
              <a:defRPr/>
            </a:pPr>
            <a:r>
              <a:rPr lang="en-US" dirty="0" smtClean="0"/>
              <a:t>Operating system requirements</a:t>
            </a:r>
          </a:p>
          <a:p>
            <a:pPr>
              <a:defRPr/>
            </a:pPr>
            <a:r>
              <a:rPr lang="en-US" dirty="0" smtClean="0"/>
              <a:t>Standards</a:t>
            </a: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477963"/>
            <a:ext cx="8869362" cy="332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331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
        <p:nvSpPr>
          <p:cNvPr id="2" name="Freeform 1"/>
          <p:cNvSpPr/>
          <p:nvPr/>
        </p:nvSpPr>
        <p:spPr bwMode="auto">
          <a:xfrm>
            <a:off x="4875609" y="2669977"/>
            <a:ext cx="1259087" cy="107157"/>
          </a:xfrm>
          <a:custGeom>
            <a:avLst/>
            <a:gdLst/>
            <a:ahLst/>
            <a:cxnLst/>
            <a:rect l="0" t="0" r="0" b="0"/>
            <a:pathLst>
              <a:path w="1259087" h="107157">
                <a:moveTo>
                  <a:pt x="0" y="107156"/>
                </a:moveTo>
                <a:lnTo>
                  <a:pt x="0" y="107156"/>
                </a:lnTo>
                <a:lnTo>
                  <a:pt x="0" y="98226"/>
                </a:lnTo>
                <a:lnTo>
                  <a:pt x="8930" y="89296"/>
                </a:lnTo>
                <a:lnTo>
                  <a:pt x="17860" y="89296"/>
                </a:lnTo>
                <a:lnTo>
                  <a:pt x="35719" y="80367"/>
                </a:lnTo>
                <a:lnTo>
                  <a:pt x="53579" y="71437"/>
                </a:lnTo>
                <a:lnTo>
                  <a:pt x="71438" y="62507"/>
                </a:lnTo>
                <a:lnTo>
                  <a:pt x="98227" y="62507"/>
                </a:lnTo>
                <a:lnTo>
                  <a:pt x="116086" y="62507"/>
                </a:lnTo>
                <a:lnTo>
                  <a:pt x="142875" y="53578"/>
                </a:lnTo>
                <a:lnTo>
                  <a:pt x="169664" y="62507"/>
                </a:lnTo>
                <a:lnTo>
                  <a:pt x="196454" y="62507"/>
                </a:lnTo>
                <a:lnTo>
                  <a:pt x="232172" y="62507"/>
                </a:lnTo>
                <a:lnTo>
                  <a:pt x="276821" y="62507"/>
                </a:lnTo>
                <a:lnTo>
                  <a:pt x="321469" y="53578"/>
                </a:lnTo>
                <a:lnTo>
                  <a:pt x="366118" y="53578"/>
                </a:lnTo>
                <a:lnTo>
                  <a:pt x="419696" y="53578"/>
                </a:lnTo>
                <a:lnTo>
                  <a:pt x="482204" y="44648"/>
                </a:lnTo>
                <a:lnTo>
                  <a:pt x="544711" y="35718"/>
                </a:lnTo>
                <a:lnTo>
                  <a:pt x="607219" y="26789"/>
                </a:lnTo>
                <a:lnTo>
                  <a:pt x="669727" y="17859"/>
                </a:lnTo>
                <a:lnTo>
                  <a:pt x="741164" y="8929"/>
                </a:lnTo>
                <a:lnTo>
                  <a:pt x="812602" y="8929"/>
                </a:lnTo>
                <a:lnTo>
                  <a:pt x="875110" y="0"/>
                </a:lnTo>
                <a:lnTo>
                  <a:pt x="946547" y="0"/>
                </a:lnTo>
                <a:lnTo>
                  <a:pt x="1009055" y="8929"/>
                </a:lnTo>
                <a:lnTo>
                  <a:pt x="1071563" y="8929"/>
                </a:lnTo>
                <a:lnTo>
                  <a:pt x="1125141" y="8929"/>
                </a:lnTo>
                <a:lnTo>
                  <a:pt x="1178719" y="17859"/>
                </a:lnTo>
                <a:lnTo>
                  <a:pt x="1223368" y="17859"/>
                </a:lnTo>
                <a:lnTo>
                  <a:pt x="1259086" y="8929"/>
                </a:lnTo>
                <a:lnTo>
                  <a:pt x="125908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32248</TotalTime>
  <Pages>35</Pages>
  <Words>1941</Words>
  <Application>Microsoft Office PowerPoint</Application>
  <PresentationFormat>Letter Paper (8.5x11 in)</PresentationFormat>
  <Paragraphs>539</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white212</vt:lpstr>
      <vt:lpstr>Equation</vt:lpstr>
      <vt:lpstr>Lecture 2 Quantifying Performance               </vt:lpstr>
      <vt:lpstr>Overview</vt:lpstr>
      <vt:lpstr>Instruction Set Architecture (ISA)</vt:lpstr>
      <vt:lpstr>MIPS Register Usage Figure 1.4</vt:lpstr>
      <vt:lpstr>MIPS Instructions Fig 1.5 Data Transfers</vt:lpstr>
      <vt:lpstr>MIPS Instructions Fig 1.5 Arithmetic/Logical</vt:lpstr>
      <vt:lpstr>MIPS Instructions Fig 1.5 Control</vt:lpstr>
      <vt:lpstr>MIPS Instruction Format (RISC)</vt:lpstr>
      <vt:lpstr>Fig 1.7 Requirement Challenges for Computer Architects</vt:lpstr>
      <vt:lpstr>Fig 1.10 Performance over last 25-40 years</vt:lpstr>
      <vt:lpstr>Fig 1.10 Performance over last 25-40 years</vt:lpstr>
      <vt:lpstr>Fig 1.10 Performance over last 25-40 years</vt:lpstr>
      <vt:lpstr>Fig 1.10 Performance over last 25-40 years</vt:lpstr>
      <vt:lpstr>Quantitative Principles of Design</vt:lpstr>
      <vt:lpstr>Taking Advantage of Parallelism</vt:lpstr>
      <vt:lpstr>Principle of Locality</vt:lpstr>
      <vt:lpstr>Execution Time of enhanced systems</vt:lpstr>
      <vt:lpstr>Amdahl’s Law</vt:lpstr>
      <vt:lpstr>Amdahl’s with Fractional Use Factor</vt:lpstr>
      <vt:lpstr>Amdahl’s Law revisited</vt:lpstr>
      <vt:lpstr>Amdahl’s with Fractional Use Factor</vt:lpstr>
      <vt:lpstr>Amdahl’s with Fractional Use Factor</vt:lpstr>
      <vt:lpstr>Graphics Square Root Enhancement  p 40</vt:lpstr>
      <vt:lpstr>Geometric Means vs Arithmetic Means</vt:lpstr>
      <vt:lpstr>Comparing 2 computers Spec_Ratios</vt:lpstr>
      <vt:lpstr>Performance Measures</vt:lpstr>
      <vt:lpstr>Availability</vt:lpstr>
      <vt:lpstr>MTTF Example </vt:lpstr>
      <vt:lpstr>Comparing Performance fig 1.15</vt:lpstr>
      <vt:lpstr>fig 1.15 Total Execution times</vt:lpstr>
      <vt:lpstr>Weighted Execution Times fig 1.15</vt:lpstr>
      <vt:lpstr>Geometric Means</vt:lpstr>
      <vt:lpstr>Geometric Means fig 1.17</vt:lpstr>
      <vt:lpstr>CPU Performance Equation</vt:lpstr>
      <vt:lpstr>CPU Performance Equation</vt:lpstr>
      <vt:lpstr>Fallacies and Pitfalls</vt:lpstr>
      <vt:lpstr>List of Appendices</vt:lpstr>
      <vt:lpstr>Homework Set #1</vt:lpstr>
      <vt:lpstr>PowerPoint Presentation</vt:lpstr>
      <vt:lpstr>Zipf's law</vt:lpstr>
      <vt:lpstr>PowerPoint Presentation</vt:lpstr>
      <vt:lpstr>Stages of Classical 5-stage pipeline</vt:lpstr>
      <vt:lpstr>Simple RISC Pipeline</vt:lpstr>
      <vt:lpstr>Performance Analysis in Perfect World</vt:lpstr>
      <vt:lpstr>Implement Pipelines Supp. Fig C.4</vt:lpstr>
      <vt:lpstr>Pipeline Example with a problem (A.5 like)</vt:lpstr>
      <vt:lpstr>Inserting Pipeline Registers into Data Path fig A’.18</vt:lpstr>
      <vt:lpstr>Major Hurdle of Pipelining</vt:lpstr>
      <vt:lpstr>RISC Pipeline Problems</vt:lpstr>
      <vt:lpstr>Hazards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255</cp:revision>
  <cp:lastPrinted>2017-08-30T11:29:24Z</cp:lastPrinted>
  <dcterms:created xsi:type="dcterms:W3CDTF">1998-08-11T09:19:24Z</dcterms:created>
  <dcterms:modified xsi:type="dcterms:W3CDTF">2017-08-30T13:25:24Z</dcterms:modified>
</cp:coreProperties>
</file>