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handoutMasterIdLst>
    <p:handoutMasterId r:id="rId7"/>
  </p:handoutMasterIdLst>
  <p:sldIdLst>
    <p:sldId id="352" r:id="rId2"/>
    <p:sldId id="353" r:id="rId3"/>
    <p:sldId id="367" r:id="rId4"/>
    <p:sldId id="368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88B9C9-AB96-4FF8-8EFA-A34F3506D50F}">
          <p14:sldIdLst>
            <p14:sldId id="352"/>
            <p14:sldId id="353"/>
            <p14:sldId id="367"/>
            <p14:sldId id="3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69" d="100"/>
          <a:sy n="69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7" units="1/in"/>
        </inkml:channelProperties>
      </inkml:inkSource>
      <inkml:timestamp xml:id="ts0" timeString="2013-04-10T19:41:09.6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4243 3597 512,'0'-24'0,"-25"24"0,25 0 0,-26-25 0,26 25 0,-24 0 0,24 0 0,0 25 0,0 23 0,0 2 0,0 0 0,0 49 0,0 26 0,24 23 0,-24 26 0,26 25 0,-26-51 0,25 1 0,-1-74 0,1-26 0,0-49 0,-25-49 0,0-51 0,0-24 0,-25-1 0</inkml:trace>
  <inkml:trace contextRef="#ctx0" brushRef="#br0" timeOffset="328.0328">3027 3820 512,'0'0'0,"-25"0"0,25 0 0,25-24 0,25 24 0,49-50 0,50 0 0,49-25 0,25 2 0,25-27 0,1 26 0,-27 24 0,-48 25 0,-26 25 0,-48 25 0,0 1 0,-27-2 0</inkml:trace>
  <inkml:trace contextRef="#ctx0" brushRef="#br0" timeOffset="816.0816">4763 4688 512,'0'0'0,"0"25"0,0 25 0,24-25 0,27-1 0,23-24 0,1-24 0,24-51 0,0 1 0,-24-24 0,0-2 0,-27 1 0,-23 24 0,-50 0 0,-23 51 0,-27 48 0,0 76 0,-24 24 0,25 25 0,49-1 0,25 1 0,73-50 0,3-49 0,48-50 0,49-50 0,-24-24 0,25-25 0,-26-50 0,-24-1 0</inkml:trace>
  <inkml:trace contextRef="#ctx0" brushRef="#br0" timeOffset="1160.116">6078 4217 512,'-25'0'0,"0"-25"0,-25 1 0,2 24 0,22 0 0,2 0 0,48 24 0,2 1 0,-2 25 0,26 0 0,24 24 0,-24-24 0,-1 24 0,1-24 0,-50 24 0,-25-25 0,-24 26 0,-51-26 0,-23-23 0,48-52 0,25 2 0,50-76 0,50 1 0,25-24 0,48-26 0</inkml:trace>
  <inkml:trace contextRef="#ctx0" brushRef="#br0" timeOffset="1512.1512">6773 3647 512,'-25'0'0,"25"24"0,-50 26 0,25 25 0,-25-1 0,0 49 0,26 27 0,0-1 0,48 0 0,0-25 0,26-50 0,50 0 0,-1-49 0,0-25 0,1-50 0,-1 1 0,-49-49 0,-26 23 0,-24-49 0</inkml:trace>
  <inkml:trace contextRef="#ctx0" brushRef="#br0" timeOffset="1696.1696">6301 4192 512,'-24'0'0,"24"0"0,-24-24 0,48 24 0,0 0 0,51-25 0,24-1 0,49 2 0,26 24 0,0-50 0,25 26 0</inkml:trace>
  <inkml:trace contextRef="#ctx0" brushRef="#br0" timeOffset="2328.2328">8088 3820 512,'0'0'0,"0"0"0,0 26 0,0-26 0,0 0 0,48-26 0,27 2 0,49-1 0,25 0 0,-25 0 0,0 50 0,-49 0 0,-50 50 0,-75 24 0,-25 24 0,-49 1 0,-24 26 0,24-51 0,24 1 0,76-52 0,-1-23 0,50 0 0,49 0 0,50-25 0,25-25 0,-25 25 0,25-25 0,-25 0 0,-51 25 0,-23-24 0,-50 0 0</inkml:trace>
  <inkml:trace contextRef="#ctx0" brushRef="#br0" timeOffset="9279.9279">4044 5582 512,'25'0'0,"-25"0"0,25-25 0,-25 25 0,24 0 0,2 25 0,-2-25 0,26 0 0,-25 0 0,24 0 0,-24 0 0,25-25 0,0 25 0,-2 0 0,2-25 0,0 25 0,0 0 0,24 0 0,0 0 0,1 0 0,24 0 0,0-24 0,1 24 0,-1-26 0,1 26 0,-2-25 0,1 25 0,1-24 0,-27 24 0,27 0 0,-1 0 0,1 0 0,-1 0 0,25-24 0,-25 24 0,0-26 0,1 26 0,-2-24 0,2 24 0,-26 24 0,25-24 0,1 26 0,-1-26 0,0 0 0,1 0 0,-1 0 0,-1-26 0,2 26 0,-1-24 0,1 24 0,-26 0 0,25 24 0,-24-24 0,23 26 0,2-2 0,-1-24 0,1 0 0,-1 0 0,0-24 0,-25-2 0,26 26 0,-26-24 0,1 24 0,-1 0 0,-24 0 0,24 24 0,-24-24 0,25 0 0,-27-24 0,-23 24 0,25 0 0,-25-25 0,0 25 0,-25 0 0,24 0 0,-24 0 0,0 0 0,0 0 0,-24 0 0,24 25 0,0-50 0</inkml:trace>
  <inkml:trace contextRef="#ctx0" brushRef="#br0" timeOffset="11409.1408">4962 6996 512,'0'-26'0,"-25"26"0,0-24 0,-24-1 0,24 25 0,-26 0 0,3 0 0,-2 0 0,-24 25 0,24-1 0,-24 2 0,24 23 0,0 26 0,-24 24 0,49 24 0,0 1 0,25 25 0,50 0 0,0-49 0,74-1 0,0-49 0,48-50 0,-22-25 0,-1-25 0,-25-24 0</inkml:trace>
  <inkml:trace contextRef="#ctx0" brushRef="#br0" timeOffset="11776.1775">5756 6500 512,'-25'0'0,"25"0"0,-26 24 0,26 1 0,-24 25 0,24 24 0,-24 25 0,-1 25 0,25 25 0,-25 25 0,25-1 0,0-24 0,25-25 0,-25-25 0,25-24 0,-1-25 0,26-50 0,-25-25 0,-1-25 0</inkml:trace>
  <inkml:trace contextRef="#ctx0" brushRef="#br0" timeOffset="12289.2288">6227 6996 512,'-25'0'0,"0"0"0,1 0 0,-26 0 0,0 24 0,25 26 0,-25 49 0,2 26 0,22-2 0,2 25 0,24-23 0,24-51 0,26-24 0,0-50 0,24-24 0,1-51 0,-1-49 0,0-1 0,-24 27 0,-25-2 0,-25 51 0,0 49 0,-25 75 0,0 23 0,25 51 0,0-25 0,25 1 0,25-51 0,24-49 0,24-25 0,2-50 0,-25-49 0,25-26 0</inkml:trace>
  <inkml:trace contextRef="#ctx0" brushRef="#br0" timeOffset="12673.2672">7070 6970 512,'0'-24'0,"-49"24"0,24 0 0,-50 0 0,26 24 0,-26 26 0,26 25 0,49-1 0,0-24 0,49 25 0,26-27 0,24-22 0,25-2 0,-49 1 0,24 0 0,-50 25 0,-24 23 0,-50 27 0,-49-25 0,-50-1 0,25-24 0,-1-25 0,51-50 0,49-25 0,49-49 0</inkml:trace>
  <inkml:trace contextRef="#ctx0" brushRef="#br0" timeOffset="13040.3039">7864 7145 512,'-25'-25'0,"-24"0"0,-1 0 0,-24 25 0,-1 0 0,1 25 0,24 0 0,26 0 0,-1 49 0,50-25 0,23 1 0,27 0 0,0-26 0,-1 26 0,25 0 0,-49-1 0,-25 1 0,-25-1 0,-50 1 0,-49 0 0,-25-26 0,50 2 0,23-26 0,27-50 0,74 0 0</inkml:trace>
  <inkml:trace contextRef="#ctx0" brushRef="#br0" timeOffset="13449.3448">8063 7368 512,'0'0'0,"0"24"0,0-24 0,0 25 0,49-25 0,26-25 0,-1 25 0,0-24 0,26-2 0,-26-22 0,0 22 0,-49-23 0,0-1 0,-50 26 0,-49 24 0,-25 24 0,-1 50 0,1 1 0,-1 49 0,52-25 0,23 0 0,50-24 0,-1-26 0,51-23 0,49-26 0,-26-26 0,52 2 0,-2-51 0,-23 1 0</inkml:trace>
  <inkml:trace contextRef="#ctx0" brushRef="#br0" timeOffset="13776.3775">9204 7070 512,'-25'0'0,"-50"0"0,1 0 0,0 25 0,-1-25 0,50 25 0,1 0 0,48-1 0,26 26 0,24-1 0,26 25 0,-51 1 0,26-26 0,-51 26 0,-24-25 0,-49-1 0,-26 1 0,1-25 0,0-25 0,24-25 0,50 0 0</inkml:trace>
  <inkml:trace contextRef="#ctx0" brushRef="#br0" timeOffset="15104.5103">10493 6747 512,'0'0'0,"-24"0"0,24 0 0,0 25 0,24 0 0,-24 24 0,0 26 0,0 24 0,0 50 0,-24 0 0,24-1 0,0-23 0,24-51 0,26-24 0,49-75 0,25-25 0,25 1 0,0-1 0,-25 26 0,-25 24 0,-49 0 0</inkml:trace>
  <inkml:trace contextRef="#ctx0" brushRef="#br0" timeOffset="15352.5351">10493 7442 512,'-24'0'0,"24"0"0,0 0 0,50-25 0,-2 0 0,27 1 0,0-26 0,24 26 0,-25-27 0,1 27 0,-26 0 0</inkml:trace>
  <inkml:trace contextRef="#ctx0" brushRef="#br0" timeOffset="15552.5551">10270 6846 512,'25'0'0,"-25"0"0,50 0 0,24 0 0,26-24 0,-1-1 0,25 25 0,0-25 0,-25 0 0</inkml:trace>
  <inkml:trace contextRef="#ctx0" brushRef="#br0" timeOffset="16144.6143">11411 7020 512,'0'0'0,"0"0"0,-24 25 0,24 0 0,0 25 0,0-1 0,0 50 0,0 1 0,-25-2 0,25 1 0,0-24 0,0-25 0,-25-50 0,25 0 0,25-50 0,-25-49 0,0-25 0,0 1 0,0-26 0,25 24 0,-25 51 0,0 24 0,0 50 0,0 25 0,0 0 0,24 49 0,0 1 0,27-1 0,-2 25 0,1 1 0,24-26 0,-23 1 0,-3-51 0,2 0 0,-25-24 0,-25-48 0,25-27 0,-25-49 0,-25 1 0,25-2 0,0 25 0,25 26 0,-25 24 0,0 50 0,0 25 0,0 25 0,0-25 0</inkml:trace>
  <inkml:trace contextRef="#ctx0" brushRef="#br0" timeOffset="16456.6455">12279 6772 512,'-24'0'0,"24"25"0,-25 24 0,25 1 0,-25 50 0,25 24 0,25-25 0,0 24 0,-1-23 0,-24-25 0,26-27 0,-2-22 0,0-52 0,-24-47 0,0-27 0,-24-24 0,-26-49 0</inkml:trace>
  <inkml:trace contextRef="#ctx0" brushRef="#br0" timeOffset="16720.6719">11932 6772 512,'0'0'0,"25"-25"0,0 25 0,49-24 0,25 24 0,25-24 0,0 48 0,25 25 0,0 25 0,-50 26 0,-24 24 0,-26 1 0,-49-2 0,-49-24 0,-26-24 0,1-26 0,0-49 0,50-24 0,-2-27 0</inkml:trace>
  <inkml:trace contextRef="#ctx0" brushRef="#br0" timeOffset="17879.7878">3722 8682 512,'0'0'0,"0"0"0,0 25 0,24-25 0,26 0 0,0 25 0,49-25 0,0 0 0,1 0 0,23 0 0,-23 24 0,24-24 0,0 26 0,24-2 0,-24 1 0,49-25 0,2-25 0,23 1 0,1-2 0,-1-23 0,0 24 0,1-25 0,-1 50 0,26-24 0,-25-1 0,23 25 0,26 0 0,-24-25 0,0 0 0,-2 0 0,1-24 0,1 0 0,-1 24 0,0-25 0,0 50 0,0 0 0,1 0 0,24 25 0,-25-25 0,0 0 0,1-25 0,24 25 0,-50-25 0,25 1 0,1-1 0,-26 0 0,0 50 0,1-25 0,-25 25 0,0-25 0,24 24 0,-49-24 0,-1 0 0,0-49 0,-23 49 0,-26-50 0,-24 25 0,-26 25 0,1 25 0,-50 0 0,25 0 0,-25 0 0,0-25 0</inkml:trace>
  <inkml:trace contextRef="#ctx0" brushRef="#br0" timeOffset="20185.0183">1116 7541 512,'0'0'0,"0"0"0,0-24 0,0 24 0,26 0 0,-1-25 0,-1 25 0,26 0 0,0 0 0,24 0 0,25 0 0,1 0 0,-1 25 0,50-50 0,-1 25 0,1-26 0,25 2 0,-25-1 0,0-24 0,-1 23 0,-24 2 0,-25 0 0,-24 24 0,-1-26 0,-24 26 0,-25 26 0,0-26 0,0 0 0,-25 0 0,0 0 0,-25 0 0</inkml:trace>
  <inkml:trace contextRef="#ctx0" brushRef="#br0" timeOffset="20657.0655">1216 8013 512,'25'-25'0,"-25"25"0,25 0 0,24-25 0,27 25 0,-3-25 0,2 25 0,24-24 0,0-1 0,0 25 0,25-25 0,25 0 0,-25 0 0,25 25 0,0-24 0,-25-2 0,0 2 0,-25-1 0,0 25 0,-24-25 0,-26 25 0,1-25 0,0 25 0</inkml:trace>
  <inkml:trace contextRef="#ctx0" brushRef="#br0" timeOffset="21457.1455">2853 6996 512,'-24'0'0,"24"0"0,-25 0 0,0-26 0,25 26 0,0 0 0,0 0 0,25 26 0,24-26 0,2 0 0,-3 0 0,27-26 0,-25 26 0,-1 0 0,26 0 0,-26 26 0,26-26 0,-26 24 0,26 1 0,-1 0 0,1-25 0,-1 25 0,-24-25 0,-1 0 0,2 0 0,-51 0 0,24 0 0,-48 0 0,-2 25 0,-24 0 0,1-1 0,-1 26 0,-24 25 0,0-1 0,-1 24 0,1-23 0,24-1 0,0 1 0,1-25 0,-1-26 0,25 26 0,25-25 0,-25 0 0,1-25 0,24 25 0</inkml:trace>
  <inkml:trace contextRef="#ctx0" brushRef="#br0" timeOffset="22129.2127">2679 7020 512,'0'0'0,"0"-24"0,0 24 0,26 0 0,-26 0 0,24 0 0,26 0 0,-50 0 0,25 0 0,0 0 0,-25 24 0,0 26 0,-25 0 0,25 49 0,0 0 0,0 25 0,25-25 0,-1 25 0,27-49 0,-3-25 0,-23-26 0</inkml:trace>
  <inkml:trace contextRef="#ctx0" brushRef="#br0" timeOffset="25433.5431">4714 10195 512,'25'-24'0,"-25"-1"0,24-25 0,0 1 0,-24 24 0,26 0 0,-26 50 0,0 25 0,0 24 0,-26 74 0,26 76 0,-24-1 0,48 25 0,2-25 0,-1-25 0,24-48 0,-24-75 0,0-51 0,-25-74 0,-25-24 0,0-25 0,-24-51 0,24-23 0,-49-26 0,24 2 0,0 23 0,26 0 0,24 50 0,24 25 0,76 0 0,24 24 0,25 1 0,49-25 0,0 24 0,26 1 0,-51 0 0,-24 48 0,-99 2 0,-50 24 0</inkml:trace>
  <inkml:trace contextRef="#ctx0" brushRef="#br0" timeOffset="25617.5615">4639 10643 512,'0'0'0,"25"0"0,25 0 0,74-26 0,25-48 0,49 24 0,0-25 0,1 1 0,-25 0 0,0 23 0,-51 3 0</inkml:trace>
  <inkml:trace contextRef="#ctx0" brushRef="#br0" timeOffset="25801.5799">5855 10940 512,'-25'24'0,"25"26"0,25 25 0,0-1 0,-1 1 0,2-1 0,-2 0 0,0 1 0,-24-26 0,26-24 0,-2-25 0</inkml:trace>
  <inkml:trace contextRef="#ctx0" brushRef="#br0" timeOffset="25987.5985">6253 10022 512,'0'-25'0,"-26"25"0,1-25 0,25 25 0,-25 25 0,25 0 0,0 0 0,25 49 0,0-24 0</inkml:trace>
  <inkml:trace contextRef="#ctx0" brushRef="#br0" timeOffset="26393.6391">6376 10667 512,'-25'-24'0,"25"-2"0,0 1 0,0 1 0,0 73 0,0 26 0,0 73 0,25 51 0,0-26 0,-1 25 0,1-73 0,25-51 0,-25-48 0,23-76 0,2-50 0,25-73 0,0 0 0,0-26 0,23 26 0,-23 49 0,-26 49 0,-24 99 0,-25 51 0,-25 48 0,-24 51 0,-1 1 0,0-2 0,25-24 0,25-75 0,25-49 0,25-50 0,0-49 0,24-51 0</inkml:trace>
  <inkml:trace contextRef="#ctx0" brushRef="#br0" timeOffset="27024.7022">7616 10815 512,'0'0'0,"0"-25"0,-25 2 0,0-27 0,25 0 0,-24 26 0,-1 48 0,-1 50 0,-22 25 0,-2 50 0,0 1 0,1-27 0,24 1 0,25-49 0,0-26 0,25-49 0,24-49 0,1-51 0,48-23 0,-23-26 0,25 49 0,-51 25 0,-24 101 0,-25 23 0,0 51 0,-25 23 0,25-23 0,0-2 0,0-23 0,25-50 0,25-50 0,-1-50 0,26-23 0,-1-51 0,26-74 0,-1 0 0,25-50 0,0 48 0,-25 28 0,-50 48 0,-49 75 0,-24 49 0,-76 98 0,-24 52 0,25 74 0,-1 24 0,52 26 0,48-27 0,24-23 0,51-51 0,24-48 0,24-100 0,27-26 0</inkml:trace>
  <inkml:trace contextRef="#ctx0" brushRef="#br0" timeOffset="33764.3761">10146 9526 512,'0'0'0</inkml:trace>
  <inkml:trace contextRef="#ctx0" brushRef="#br0" timeOffset="34281.4278">9799 9675 512,'-25'0'0,"25"0"0,-25 24 0,25 1 0,-24 25 0,24 49 0,0 25 0,-25 25 0,0 49 0,-1 26 0,-22-25 0,23-52 0,25-72 0,73-75 0,27-49 0,49-26 0,50 0 0,-26 26 0,1 25 0,-25 24 0,-25 0 0,-49 24 0,-51-24 0</inkml:trace>
  <inkml:trace contextRef="#ctx0" brushRef="#br0" timeOffset="34481.4478">9799 10245 512,'0'25'0,"0"-1"0,0 26 0,50-50 0,49 25 0,25-50 0,-25 25 0,25-25 0,-25 0 0,-49 1 0,-25-27 0</inkml:trace>
  <inkml:trace contextRef="#ctx0" brushRef="#br0" timeOffset="34689.4686">9824 9823 512,'25'-24'0,"0"-26"0,23-24 0,27 23 0,25 3 0,0 22 0,-2 2 0,-24 24 0,26 24 0,-26-24 0,-24-24 0</inkml:trace>
  <inkml:trace contextRef="#ctx0" brushRef="#br0" timeOffset="34977.4974">11089 9699 512,'-25'25'0,"0"0"0,0 73 0,25 27 0,0 24 0,25 49 0,0 1 0,73 0 0,2-26 0,25-24 0,-1-75 0,-25-48 0,1-52 0,-52-48 0,-23-51 0,-25-48 0,-25-50 0</inkml:trace>
  <inkml:trace contextRef="#ctx0" brushRef="#br0" timeOffset="35137.5134">11560 9873 512,'-49'75'0,"-27"49"0,-47 49 0,-1 75 0,25-24 0,24-27 0,26-47 0,49-51 0,25-99 0,24-50 0,26-99 0</inkml:trace>
  <inkml:trace contextRef="#ctx0" brushRef="#br0" timeOffset="35649.5646">12180 10047 512,'0'-50'0,"0"25"0,0 1 0,0 24 0,0 74 0,-25 25 0,25 50 0,-24 25 0,-1 25 0,25-52 0,-26 3 0,26-76 0,0-24 0,0-50 0,26-75 0,-1-49 0,-1-49 0,26-51 0,-25 1 0,24 50 0,1 49 0,-26 98 0,2 52 0,-2 48 0,-24 25 0,25 25 0,-25 25 0,25-25 0,0-25 0,25 1 0,-26-2 0,26-48 0,-24-1 0,-2 1 0,-24-50 0,-50-24 0,0-2 0</inkml:trace>
  <inkml:trace contextRef="#ctx0" brushRef="#br0" timeOffset="35833.583">11932 10568 512,'0'-25'0,"25"25"0,25-25 0,23 0 0,27 25 0,25 0 0,-2 0 0,1-25 0,-24 25 0,-26-24 0,0-26 0</inkml:trace>
  <inkml:trace contextRef="#ctx0" brushRef="#br0" timeOffset="36449.6446">12924 10047 512,'0'25'0,"-24"-1"0,24 51 0,-25-1 0,0 25 0,0 1 0,0 24 0,1-49 0,24-1 0,0-50 0,24-24 0,1-49 0,25-26 0,-1-24 0,1-50 0,24-1 0,-24-22 0,0 73 0,-1 24 0,-23 75 0,-26 49 0,0 51 0,-26 49 0,1-1 0,1 1 0,-1-25 0,25-24 0,0-51 0,0-23 0,25-52 0,24-23 0,1-51 0,24-48 0,1-2 0,24-48 0,-25 24 0,1 75 0,-26 25 0,-49 99 0,0 74 0,0 50 0,-24 24 0,-1 26 0,25-25 0,-25-25 0,25-51 0,0-23 0,0-25 0,25-26 0</inkml:trace>
  <inkml:trace contextRef="#ctx0" brushRef="#br0" timeOffset="79595.9588">11039 4317 512,'-25'0'0,"25"0"0,-24-25 0,-1 25 0,25 0 0,25-25 0,24 0 0,50 25 0,50-25 0,-1 0 0,2 50 0,-25-25 0,-2 25 0</inkml:trace>
  <inkml:trace contextRef="#ctx0" brushRef="#br0" timeOffset="80476.0468">14239 3324 512,'0'0'0,"0"0"0,0 0 0,0 26 0,0-2 0,0 50 0,0 26 0,0-1 0,0 50 0,25 25 0,0 24 0,0-24 0,-1 25 0,26-52 0,-25-23 0,-25-49 0,0-49 0,0-52 0,-25-49 0</inkml:trace>
  <inkml:trace contextRef="#ctx0" brushRef="#br0" timeOffset="80716.0708">13247 4242 512,'0'0'0,"49"-25"0,51 0 0,-1 1 0,50-1 0,49 25 0,1 0 0,-1 25 0,26-1 0,-26 26 0,-25-50 0,-24 0 0,-25-25 0</inkml:trace>
  <inkml:trace contextRef="#ctx0" brushRef="#br0" timeOffset="81148.114">15281 3970 512,'-25'0'0,"0"23"0,-24 27 0,-26 50 0,1-1 0,24 25 0,-24 25 0,49-50 0,0 0 0,50-49 0,25-25 0,-1-50 0,50-50 0,-24-24 0,24-1 0,-49 2 0,-1 24 0,-25 49 0,-24 50 0,-24 24 0,0 74 0,-1 2 0,25-26 0,49 0 0,1-49 0,24-25 0,50-74 0</inkml:trace>
  <inkml:trace contextRef="#ctx0" brushRef="#br0" timeOffset="81436.1428">16000 4043 512,'0'0'0,"0"0"0,0 0 0,0 50 0,0 25 0,0 49 0,0 25 0,0 24 0,24 1 0,-24-25 0,26-25 0,-26-49 0,25-75 0,0-51 0,24-48 0</inkml:trace>
  <inkml:trace contextRef="#ctx0" brushRef="#br0" timeOffset="81676.1668">16819 4068 512,'0'0'0,"-25"25"0,-25-1 0,-24 2 0,-50 23 0,25 1 0,-25 50 0,25-1 0,49 1 0,50 23 0,50-24 0,49 0 0,50-48 0,24-27 0,1-24 0</inkml:trace>
  <inkml:trace contextRef="#ctx0" brushRef="#br0" timeOffset="82188.218">17265 4589 512,'0'25'0,"0"-25"0,0 0 0,50 0 0,0 0 0,-1 0 0,26 0 0,-1-49 0,0 25 0,-49-28 0,0 29 0,-75-27 0,1 25 0,-26 25 0,-24 50 0,25 24 0,24 25 0,25 25 0,50 0 0,50-25 0,49-24 0,24-26 0,25-49 0,2-24 0,23-51 0</inkml:trace>
  <inkml:trace contextRef="#ctx0" brushRef="#br0" timeOffset="82739.2731">18407 3721 512,'-25'0'0,"25"-25"0,-25 0 0,0 50 0,25 0 0,0 0 0,25 49 0,0 1 0,0 73 0,-25 1 0,24 25 0,0-25 0,27 0 0,-27-50 0,-24-24 0,25-26 0,-25-74 0,25 1 0,0-76 0,24-24 0,25-24 0,1 24 0,0 24 0,-1 50 0,-23 75 0,-27 50 0,0 24 0,1 51 0,0-27 0,-25 1 0,25-25 0,24-49 0,1-50 0,0-50 0,24-25 0</inkml:trace>
  <inkml:trace contextRef="#ctx0" brushRef="#br0" timeOffset="83027.3019">19721 4342 512,'-25'24'0,"-25"1"0,2 73 0,-3 2 0,-23-1 0,49 1 0,0-26 0,25-23 0,25-27 0,25 0 0,24-72 0,0-3 0,-24-48 0,-25-25 0,-25 26 0,-25 23 0,-49 25 0,-25 75 0,24 0 0,0 50 0,51-2 0,24-23 0,50-26 0</inkml:trace>
  <inkml:trace contextRef="#ctx0" brushRef="#br0" timeOffset="83683.3675">19994 4391 512,'0'0'0,"0"0"0,0 25 0,0 25 0,0 25 0,0 23 0,0 1 0,25-25 0,0 1 0,-25-25 0,49-26 0,-24-48 0,25 0 0,-1-51 0,26-25 0,-26 1 0,26 1 0,-1-2 0,-48 50 0,-2 25 0,-24 50 0,-24 50 0,-2 24 0,-24 24 0,26-23 0,-1-1 0,25-25 0,0-24 0,25-50 0,-1-25 0,26-24 0,24-50 0,1-1 0,24 1 0,-49 49 0,0 26 0,-26 98 0,-24 25 0,0 25 0,0 0 0,24 0 0,2-24 0,23-26 0,26-74 0,0-50 0,48-24 0,-24-75 0</inkml:trace>
  <inkml:trace contextRef="#ctx0" brushRef="#br0" timeOffset="84091.4083">20961 4913 512,'25'24'0,"0"-24"0,49 24 0,-24-24 0,24 0 0,1-24 0,-1 0 0,1-27 0,-26 1 0,-24-24 0,0 0 0,-50 24 0,-49 25 0,-1 75 0,-24 24 0,25 51 0,24-2 0,50 26 0,24-49 0,76-2 0,-1-47 0,75-27 0,0-73 0,-1-26 0,25-48 0</inkml:trace>
  <inkml:trace contextRef="#ctx0" brushRef="#br0" timeOffset="84516.4508">22574 3746 512,'-25'-25'0,"0"0"0,-24 0 0,-1 1 0,0-2 0,1 26 0,24-24 0,0 24 0,50 0 0,49-24 0,26 24 0,49-25 0,24-1 0,1 52 0,-26-1 0,-48 23 0,-50 2 0,-50 50 0,-50 24 0,-25 0 0,-49 0 0,25 0 0,25-25 0,49 24 0,0-23 0,50-1 0,0-24 0</inkml:trace>
  <inkml:trace contextRef="#ctx0" brushRef="#br0" timeOffset="84686.4678">22797 5731 512,'0'0'0,"0"0"0,0 24 0,0 0 0,0 2 0,50-26 0,-26-26 0</inkml:trace>
  <inkml:trace contextRef="#ctx0" brushRef="#br0" timeOffset="85499.5491">15182 5755 512,'0'0'0,"49"0"0,1 24 0,48-24 0,52 0 0,23 0 0,51 0 0,24 0 0,25 0 0,49 0 0,1 26 0,24-2 0,24 26 0,2-26 0,24 2 0,0-26 0,25 0 0,-25 0 0,24-26 0,-49 26 0,-49 0 0,-1 0 0,-74 26 0,-24-1 0,-51-1 0,1 26 0,-50-50 0,-25 25 0,-24-25 0,-27 0 0,-22 0 0,-26 0 0,-26 0 0,-22 0 0,-27 0 0,1 0 0,-1 25 0,1-50 0,-1 25 0</inkml:trace>
  <inkml:trace contextRef="#ctx0" brushRef="#br0" timeOffset="128484.8472">5731 12775 512,'0'0'0,"-26"0"0,26 0 0,-24 26 0,24 48 0,0 0 0,24 75 0,2 24 0,23 26 0,1-1 0,24-49 0,-48-25 0,-2-49 0,-48-75 0,-26-25 0,-50-50 0,-23-50 0,23 2 0,-24-51 0,74 1 0,26-26 0,48 2 0,26 47 0,49 1 0,26 50 0,23 25 0,-23 50 0,23 48 0,1 26 0,-25 23 0,-25 27 0,-49-1 0,-25 25 0,-75-25 0,-49 25 0,-24 1 0,-2-1 0,1 25 0,50-1 0,74 1 0,74 0 0,99-25 0,26-50 0,-2-24 0,27-25 0</inkml:trace>
  <inkml:trace contextRef="#ctx0" brushRef="#br0" timeOffset="128917.8905">7294 13767 512,'0'0'0,"24"0"0,26 0 0,25 0 0,-1 0 0,0-24 0,1-26 0,-26 25 0,-24-24 0,-75-26 0,1 25 0,-50 1 0,-25 49 0,24 0 0,0 49 0,52 25 0,48 51 0,74-1 0,25 0 0,25 0 0,25-74 0,-25-26 0,-25-73 0</inkml:trace>
  <inkml:trace contextRef="#ctx0" brushRef="#br0" timeOffset="129205.9193">8261 13494 512,'0'26'0,"0"-2"0,0 51 0,25-26 0,0 50 0,25-24 0,-2-51 0,27 2 0,-25-26 0,-1-50 0,1-25 0,0-49 0,-26 1 0,1-26 0,-25 49 0,0 51 0,0 49 0,0 49 0,-25 1 0</inkml:trace>
  <inkml:trace contextRef="#ctx0" brushRef="#br0" timeOffset="129429.9417">9279 13520 512,'-26'48'0,"1"3"0,25 23 0,-24 0 0,48-24 0,-24-50 0,0-50 0</inkml:trace>
  <inkml:trace contextRef="#ctx0" brushRef="#br0" timeOffset="129632.962">9204 12676 512,'0'-25'0,"24"0"0,-24 0 0,51 25 0,-3 25 0,27 25 0,-25-26 0</inkml:trace>
  <inkml:trace contextRef="#ctx0" brushRef="#br0" timeOffset="129959.9947">9948 13643 512,'-26'25'0,"2"0"0,24 0 0,0 0 0,50-1 0,-1-24 0,26-24 0,-1-26 0,-23 0 0</inkml:trace>
  <inkml:trace contextRef="#ctx0" brushRef="#br0" timeOffset="130117.0104">10197 13321 512,'-26'-24'0,"1"-2"0,0 52 0,1-2 0,-1 76 0,0 23 0,25 1 0,25-1 0,49-22 0,-23-27 0,47-74 0,-48-25 0,24-24 0</inkml:trace>
  <inkml:trace contextRef="#ctx0" brushRef="#br0" timeOffset="130550.0537">10667 13916 512,'0'-24'0,"0"24"0,25-26 0,-25 2 0,25-27 0,-25-22 0,25 23 0,-25 1 0,24-2 0,-24 51 0,0 51 0,26-2 0,-2 50 0,26-24 0,-1-1 0,26-49 0,-1-50 0,0 1 0,-24-51 0,-50 1 0,0-26 0,0 1 0,-50 25 0,26 0 0,-1 24 0,25 50 0,0 25 0,0 0 0,0 0 0,-25-25 0,25-25 0</inkml:trace>
  <inkml:trace contextRef="#ctx0" brushRef="#br0" timeOffset="132589.2576">15379 9426 512,'-24'-25'0,"-50"1"0,0 0 0,-26-2 0,-24 2 0,-25-1 0,1-1 0,-27 26 0,2-24 0,-24-1 0,-27 0 0,25 1 0,-24-2 0,-25-22 0,-1 22 0,2-23 0,-51 25 0,-24-2 0,24 2 0,-24-26 0,-1 26 0,1-2 0,-1 1 0,-23 25 0,23-24 0,-25 24 0,1 0 0,0 0 0,-1 0 0,-24 24 0,26-24 0,-2 25 0,25-25 0,1 26 0,24-26 0,-24 24 0,24 26 0,0 0 0,1-2 0,-1 3 0,25 23 0,25 24 0,-1 3 0,27-2 0,48 25 0,-24-1 0,49 25 0,-26 27 0,27 22 0,-1 28 0,25-2 0,0 0 0,24 0 0,52 0 0,-2 26 0,25-26 0,50 25 0,0 25 0,24-26 0,25 2 0,1-2 0,24-22 0,25-2 0,0-25 0,49-24 0,2-1 0,23-24 0,50-1 0,1-23 0,-2-1 0,51-1 0,0-23 0,24 24 0,1-25 0,23-24 0,27 0 0,-1-26 0,25 0 0,0-24 0,0-25 0,0 0 0,-1 0 0,1 0 0,25-25 0,0 0 0,-1 1 0,26-25 0,-1-1 0,-24-24 0,-26-26 0,27 25 0,-26-49 0,-26 25 0,2-50 0,-1 1 0,-50-1 0,26 0 0,-51-25 0,1 1 0,-25-2 0,0 3 0,-50-2 0,0 0 0,-24 1 0,-26-26 0,-49 26 0,-49-26 0,-25 0 0,-26 1 0,-24-1 0,0 1 0,0 0 0,0-1 0,-24 0 0,-2 26 0,-23 0 0,-26-1 0,-24 25 0,-25 0 0,-25 25 0,-49-25 0,-25 50 0,-1-1 0,-24 2 0,-49 24 0,-1 48 0,-49 1 0,-49 25 0,-27 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9A242-1C0B-4A81-960E-0BDF967F1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Web Server - CGI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POSIX Threads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POSIX Threads</a:t>
            </a:r>
          </a:p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sz="2800" b="1" dirty="0" smtClean="0"/>
              <a:t>Lecture 22 POSIX Threads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 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Webserver Assignment</a:t>
            </a:r>
          </a:p>
          <a:p>
            <a:pPr lvl="1">
              <a:defRPr/>
            </a:pPr>
            <a:r>
              <a:rPr lang="en-US" dirty="0"/>
              <a:t>TLPI/sockets/</a:t>
            </a:r>
            <a:r>
              <a:rPr lang="en-US" dirty="0" err="1"/>
              <a:t>readline</a:t>
            </a:r>
            <a:endParaRPr lang="en-US" dirty="0"/>
          </a:p>
          <a:p>
            <a:pPr lvl="1">
              <a:defRPr/>
            </a:pPr>
            <a:r>
              <a:rPr lang="en-US" dirty="0"/>
              <a:t>TLPI/sockets/</a:t>
            </a:r>
            <a:r>
              <a:rPr lang="en-US" dirty="0" err="1"/>
              <a:t>inet.c</a:t>
            </a:r>
            <a:endParaRPr lang="en-US" dirty="0"/>
          </a:p>
          <a:p>
            <a:pPr lvl="1">
              <a:defRPr/>
            </a:pPr>
            <a:r>
              <a:rPr lang="en-US" sz="2000" dirty="0"/>
              <a:t>TLPI/sockets/</a:t>
            </a:r>
            <a:r>
              <a:rPr lang="en-US" sz="2000" dirty="0" err="1"/>
              <a:t>gethostbyname</a:t>
            </a:r>
            <a:endParaRPr lang="en-US" sz="2000" dirty="0"/>
          </a:p>
          <a:p>
            <a:pPr lvl="2">
              <a:defRPr/>
            </a:pPr>
            <a:r>
              <a:rPr lang="en-US" sz="1800" dirty="0"/>
              <a:t>d</a:t>
            </a:r>
            <a:r>
              <a:rPr lang="en-US" dirty="0"/>
              <a:t>eprecated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getaddrinfo</a:t>
            </a:r>
            <a:endParaRPr lang="en-US" dirty="0">
              <a:sym typeface="Wingdings" pitchFamily="2" charset="2"/>
            </a:endParaRPr>
          </a:p>
          <a:p>
            <a:pPr>
              <a:defRPr/>
            </a:pPr>
            <a:r>
              <a:rPr lang="en-US" dirty="0" smtClean="0"/>
              <a:t>Email ?? method missing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359402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Webserver Assignment handout</a:t>
            </a:r>
          </a:p>
          <a:p>
            <a:pPr lvl="1">
              <a:defRPr/>
            </a:pPr>
            <a:r>
              <a:rPr lang="en-US" dirty="0" smtClean="0"/>
              <a:t>POSIX threads from last times slides</a:t>
            </a:r>
          </a:p>
          <a:p>
            <a:pPr lvl="1">
              <a:defRPr/>
            </a:pPr>
            <a:r>
              <a:rPr lang="en-US" dirty="0" err="1" smtClean="0"/>
              <a:t>Autotools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Top Editors for Linux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webserver email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POSIX Threads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900" dirty="0"/>
              <a:t>In this programming assignment you will develop </a:t>
            </a:r>
          </a:p>
          <a:p>
            <a:pPr marL="0" indent="0">
              <a:buNone/>
            </a:pPr>
            <a:r>
              <a:rPr lang="en-US" sz="2900" dirty="0"/>
              <a:t>a simple webserver. It should:</a:t>
            </a:r>
          </a:p>
          <a:p>
            <a:pPr marL="0" indent="0">
              <a:buNone/>
            </a:pPr>
            <a:r>
              <a:rPr lang="en-US" sz="2900" dirty="0"/>
              <a:t>\begin{enumerate}</a:t>
            </a:r>
          </a:p>
          <a:p>
            <a:pPr marL="0" indent="0">
              <a:buNone/>
            </a:pPr>
            <a:r>
              <a:rPr lang="en-US" sz="2900" dirty="0"/>
              <a:t>\item Be run as a daemon - up all the time.</a:t>
            </a:r>
          </a:p>
          <a:p>
            <a:pPr marL="0" indent="0">
              <a:buNone/>
            </a:pPr>
            <a:r>
              <a:rPr lang="en-US" sz="2900" dirty="0"/>
              <a:t>\item Is it killable with SIGINT ``kill -2 </a:t>
            </a:r>
            <a:r>
              <a:rPr lang="en-US" sz="2900" dirty="0" err="1"/>
              <a:t>pid</a:t>
            </a:r>
            <a:r>
              <a:rPr lang="en-US" sz="2900" dirty="0"/>
              <a:t>?''</a:t>
            </a:r>
          </a:p>
          <a:p>
            <a:pPr marL="0" indent="0">
              <a:buNone/>
            </a:pPr>
            <a:r>
              <a:rPr lang="en-US" sz="2900" dirty="0"/>
              <a:t>\item Create a TCP socket on some port &gt; 5000.</a:t>
            </a:r>
          </a:p>
          <a:p>
            <a:pPr marL="0" indent="0">
              <a:buNone/>
            </a:pPr>
            <a:r>
              <a:rPr lang="en-US" sz="2900" dirty="0"/>
              <a:t>\item Accept connection.</a:t>
            </a:r>
          </a:p>
          <a:p>
            <a:pPr marL="0" indent="0">
              <a:buNone/>
            </a:pPr>
            <a:r>
              <a:rPr lang="en-US" sz="2900" dirty="0"/>
              <a:t>\item Fork and read HHTP requests</a:t>
            </a:r>
          </a:p>
          <a:p>
            <a:pPr marL="0" indent="0">
              <a:buNone/>
            </a:pPr>
            <a:r>
              <a:rPr lang="en-US" sz="2900" dirty="0"/>
              <a:t>\item generate the static page responses</a:t>
            </a:r>
          </a:p>
          <a:p>
            <a:pPr marL="0" indent="0">
              <a:buNone/>
            </a:pPr>
            <a:r>
              <a:rPr lang="en-US" sz="2900" dirty="0"/>
              <a:t>\item Handle </a:t>
            </a:r>
            <a:r>
              <a:rPr lang="en-US" sz="2900" dirty="0" err="1"/>
              <a:t>cgi</a:t>
            </a:r>
            <a:r>
              <a:rPr lang="en-US" sz="2900" dirty="0"/>
              <a:t> requests for dynamic web content</a:t>
            </a:r>
          </a:p>
          <a:p>
            <a:pPr marL="0" indent="0">
              <a:buNone/>
            </a:pPr>
            <a:r>
              <a:rPr lang="en-US" sz="2900" dirty="0"/>
              <a:t>\end{enumerate}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401760" y="1187640"/>
              <a:ext cx="7975440" cy="43315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400" y="1178280"/>
                <a:ext cx="7994520" cy="435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92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36918</TotalTime>
  <Words>155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CSCE  510  - Systems Programming</vt:lpstr>
      <vt:lpstr>Overview</vt:lpstr>
      <vt:lpstr> webserver email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studio</cp:lastModifiedBy>
  <cp:revision>412</cp:revision>
  <cp:lastPrinted>2013-04-08T19:11:56Z</cp:lastPrinted>
  <dcterms:created xsi:type="dcterms:W3CDTF">2013-01-05T02:56:47Z</dcterms:created>
  <dcterms:modified xsi:type="dcterms:W3CDTF">2013-04-10T20:46:40Z</dcterms:modified>
</cp:coreProperties>
</file>