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1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notesSlides/notesSlide2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66"/>
  </p:notesMasterIdLst>
  <p:handoutMasterIdLst>
    <p:handoutMasterId r:id="rId67"/>
  </p:handoutMasterIdLst>
  <p:sldIdLst>
    <p:sldId id="352" r:id="rId2"/>
    <p:sldId id="353" r:id="rId3"/>
    <p:sldId id="367" r:id="rId4"/>
    <p:sldId id="364" r:id="rId5"/>
    <p:sldId id="354" r:id="rId6"/>
    <p:sldId id="355" r:id="rId7"/>
    <p:sldId id="356" r:id="rId8"/>
    <p:sldId id="357" r:id="rId9"/>
    <p:sldId id="360" r:id="rId10"/>
    <p:sldId id="361" r:id="rId11"/>
    <p:sldId id="362" r:id="rId12"/>
    <p:sldId id="363" r:id="rId13"/>
    <p:sldId id="365" r:id="rId14"/>
    <p:sldId id="366" r:id="rId15"/>
    <p:sldId id="414" r:id="rId16"/>
    <p:sldId id="415" r:id="rId17"/>
    <p:sldId id="416" r:id="rId18"/>
    <p:sldId id="417" r:id="rId19"/>
    <p:sldId id="413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377" r:id="rId30"/>
    <p:sldId id="378" r:id="rId31"/>
    <p:sldId id="379" r:id="rId32"/>
    <p:sldId id="380" r:id="rId33"/>
    <p:sldId id="381" r:id="rId34"/>
    <p:sldId id="382" r:id="rId35"/>
    <p:sldId id="383" r:id="rId36"/>
    <p:sldId id="384" r:id="rId37"/>
    <p:sldId id="385" r:id="rId38"/>
    <p:sldId id="386" r:id="rId39"/>
    <p:sldId id="387" r:id="rId40"/>
    <p:sldId id="388" r:id="rId41"/>
    <p:sldId id="389" r:id="rId42"/>
    <p:sldId id="390" r:id="rId43"/>
    <p:sldId id="391" r:id="rId44"/>
    <p:sldId id="392" r:id="rId45"/>
    <p:sldId id="393" r:id="rId46"/>
    <p:sldId id="394" r:id="rId47"/>
    <p:sldId id="395" r:id="rId48"/>
    <p:sldId id="396" r:id="rId49"/>
    <p:sldId id="397" r:id="rId50"/>
    <p:sldId id="398" r:id="rId51"/>
    <p:sldId id="399" r:id="rId52"/>
    <p:sldId id="400" r:id="rId53"/>
    <p:sldId id="401" r:id="rId54"/>
    <p:sldId id="402" r:id="rId55"/>
    <p:sldId id="403" r:id="rId56"/>
    <p:sldId id="404" r:id="rId57"/>
    <p:sldId id="405" r:id="rId58"/>
    <p:sldId id="406" r:id="rId59"/>
    <p:sldId id="407" r:id="rId60"/>
    <p:sldId id="408" r:id="rId61"/>
    <p:sldId id="409" r:id="rId62"/>
    <p:sldId id="410" r:id="rId63"/>
    <p:sldId id="411" r:id="rId64"/>
    <p:sldId id="412" r:id="rId65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888B9C9-AB96-4FF8-8EFA-A34F3506D50F}">
          <p14:sldIdLst>
            <p14:sldId id="352"/>
            <p14:sldId id="353"/>
            <p14:sldId id="367"/>
            <p14:sldId id="364"/>
            <p14:sldId id="354"/>
            <p14:sldId id="355"/>
            <p14:sldId id="356"/>
            <p14:sldId id="357"/>
            <p14:sldId id="360"/>
            <p14:sldId id="361"/>
            <p14:sldId id="362"/>
            <p14:sldId id="363"/>
            <p14:sldId id="365"/>
            <p14:sldId id="366"/>
            <p14:sldId id="414"/>
            <p14:sldId id="415"/>
            <p14:sldId id="416"/>
            <p14:sldId id="417"/>
            <p14:sldId id="413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8" autoAdjust="0"/>
    <p:restoredTop sz="94660"/>
  </p:normalViewPr>
  <p:slideViewPr>
    <p:cSldViewPr>
      <p:cViewPr varScale="1">
        <p:scale>
          <a:sx n="69" d="100"/>
          <a:sy n="69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A1BBE1-92E6-45BF-90BA-708085532AE0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39F9F1-FDD8-49EC-AA5A-1E432D9FA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20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08T19:38:26.38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2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1" timeString="2013-04-08T19:39:44.362"/>
    </inkml:context>
  </inkml:definitions>
  <inkml:trace contextRef="#ctx0" brushRef="#br0">10469 6301 512,'0'0'0,"0"0"0,-25 0 0,25 0 0,0 0 0,0 0 0,0 0 0,0 0 0,0 0 0,0 0 0,0 25 0,0-25 0,0-25 0,0 25 0,25-26 0,25-22 0,24-51 0,25-25 0,25-26 0,0 2 0,25 24 0,-25-1 0,-25 27 0,-24 23 0,-27 50 0,-22 0 0,-26 25 0,-26 0 0,2 25 0,-25 0 0,24-1 0,25 2 0,-25-26 0,50 0 0,-25 0 0,25 0 0,-25 0 0,0 0 0,0 25 0</inkml:trace>
  <inkml:trace contextRef="#ctx0" brushRef="#br0" timeOffset="1432">11808 4838 512,'0'0'0,"-25"0"0,25-26 0,0 26 0,-25-24 0,50-1 0,0-25 0,0 1 0,49-1 0,-24-23 0,25 21 0,-27 29 0,3-2 0,-27 50 0,1 24 0,-50 25 0,1 1 0,-27 49 0,3-25 0,-2 0 0,25-24 0,50-26 0,0 1 0,48-26 0,2-24 0</inkml:trace>
  <inkml:trace contextRef="#ctx0" brushRef="#br0" timeOffset="1576">12478 5532 512,'-25'25'0,"0"24"0,-24-23 0,23 22 0,2 3 0,24-51 0,0 0 0,24-25 0,26-25 0</inkml:trace>
  <inkml:trace contextRef="#ctx0" brushRef="#br0" timeOffset="4112">6301 6871 512,'0'0'0,"-24"0"0,24 0 0,0 25 0,0 0 0,49 24 0,1 26 0,24 25 0,-24-2 0,23 27 0,27-27 0,-50 1 0,24 1 0,-23-1 0,-3-24 0,2-25 0,-25-25 0,-25-75 0,25-24 0</inkml:trace>
  <inkml:trace contextRef="#ctx0" brushRef="#br0" timeOffset="4296">6773 6921 512,'-50'75'0,"-24"49"0,-2 50 0,3 49 0,-2-50 0,26-24 0,49-50 0,25-74 0,-1-74 0</inkml:trace>
  <inkml:trace contextRef="#ctx0" brushRef="#br0" timeOffset="31126">11014 10543 512,'0'0'0,"0"-25"0,-24 0 0,24 25 0,0-25 0,0 1 0,0 24 0,0-26 0,0 26 0,0-24 0,0 24 0,-25 0 0,25 0 0,-25-25 0,25 25 0,-50 0 0,26-25 0,-2 0 0,-22 0 0,-2 25 0,0-24 0,0 24 0,1-25 0,-25-1 0,-1 26 0,-24-24 0,24 0 0,-24-1 0,0 25 0,0-25 0,-25 25 0,24-25 0,-24 25 0,0-24 0,25 24 0,-24-25 0,-2 25 0,-25-25 0,27 0 0,-1 25 0,-25 0 0,0 0 0,1-25 0,-1 25 0,0 0 0,0-24 0,0 24 0,0-26 0,1 26 0,-26 0 0,25-24 0,-25 24 0,26 0 0,-2-25 0,2-1 0,-1 2 0,0 24 0,0-24 0,1 24 0,-1-25 0,0 25 0,0 0 0,0 0 0,1 0 0,24 0 0,-25 0 0,25 0 0,-25 0 0,24 0 0,2 0 0,-1 0 0,0 25 0,24-25 0,-24 24 0,0-24 0,25 24 0,-25 2 0,0 23 0,25-23 0,-25 23 0,25 1 0,-1 24 0,1-24 0,0-2 0,25 3 0,-2 23 0,28-24 0,-2 0 0,0-1 0,26 26 0,-1-26 0,0 1 0,0 0 0,25 23 0,-25-23 0,25 0 0,-25 24 0,50-24 0,-25 25 0,25-25 0,0 23 0,25-23 0,-26 0 0,26-1 0,0 0 0,-2 2 0,2-2 0,25-24 0,-25 25 0,24-26 0,0 2 0,1-2 0,-25 1 0,24-1 0,1 2 0,24-2 0,-25 1 0,1 0 0,-2 25 0,2-50 0,25 24 0,-26 1 0,25 0 0,-24-25 0,24 25 0,-24-1 0,24-24 0,0 24 0,0 2 0,-25-26 0,50 0 0,-24 0 0,-1 0 0,25 0 0,-26 25 0,27-25 0,-26 0 0,25 0 0,-24 0 0,24 0 0,0 0 0,0 0 0,0-25 0,-25 25 0,25 0 0,0 25 0,0-25 0,0 0 0,25 0 0,-1 0 0,-23-25 0,48-1 0,-24 26 0,-1-24 0,2 24 0,-1-24 0,0 24 0,24 0 0,1-25 0,-1 25 0,1 0 0,0-25 0,-1 25 0,-24-25 0,25 25 0,-25 0 0,0-24 0,-1-1 0,1 25 0,25-25 0,-25 0 0,24 0 0,-24 1 0,0-2 0,-1 2 0,-23-25 0,-1 23 0,0 2 0,-25-1 0,0-25 0,-24 25 0,24-24 0,-49 23 0,25-23 0,-27 0 0,2-1 0,0 0 0,-25 1 0,-25 25 0,0-26 0,0 0 0,0 25 0,-25-49 0,-25 48 0,0-23 0,2-1 0,-27 2 0,0-2 0,-24 0 0,0 0 0,-1 1 0,0 24 0,-23 0 0,24-25 0,25 26 0,0-2 0,-1 2 0</inkml:trace>
  <inkml:trace contextRef="#ctx0" brushRef="#br0" timeOffset="50142">3870 13321 512,'0'0'0,"0"0"0,0 0 0,0 0 0,0 0 0,0-24 0,0 24 0,0 0 0,0 0 0,25 24 0,-25-24 0,0 0 0,25 0 0,0 0 0,-25 0 0,25 0 0,-25 0 0,24 0 0,-24 0 0,25 0 0,0 0 0</inkml:trace>
  <inkml:trace contextRef="#ctx0" brushRef="#br0" timeOffset="50997">4118 13321 512,'50'0'0,"0"25"0,-1-25 0,26 0 0,-26 0 0,25-25 0,-24 25 0,25 0 0,-1 0 0,1 0 0,-1 0 0,0 0 0,1 0 0,-1 0 0,26 0 0,-26 0 0,0 0 0,1 0 0,24 0 0,-25 0 0,1 25 0,-1 0 0,25-25 0,1 25 0,-26 0 0,25-1 0,1 1 0,-26-25 0,25 0 0,-24 0 0,24-25 0,-26 25 0,27 0 0,-25-24 0,-1 24 0,25 0 0,-24 24 0,24-24 0,0 25 0,1-25 0,-1 0 0,-1 0 0,-23 0 0,25 0 0,0 0 0,-27 0 0,2 0 0,-1 0 0,26 0 0,-26 0 0,0 0 0,1 0 0,-1 0 0,0 0 0,1 0 0,-1 0 0,1 0 0,24 0 0,-25-25 0,1 25 0,-2-24 0,3 24 0,-2 0 0,0 0 0,1-25 0,-26 25 0,26 0 0,-1 0 0,-24 0 0,24-25 0,-24 25 0,24-25 0,-24 25 0,0-25 0,23 25 0,-22 0 0,-2 0 0,1 25 0,-1 0 0,-24 25 0,0-1 0,-25 1 0</inkml:trace>
  <inkml:trace contextRef="#ctx0" brushRef="#br0" timeOffset="57109">8261 12378 512,'0'0'0,"0"-24"0,-25 24 0,25-25 0,25 25 0,-25-25 0,0 0 0,25 25 0,0-25 0,-1 1 0,2-1 0,-2 25 0,26-25 0,-50 50 0,24 0 0,-24 24 0,-24 26 0,24-26 0,0 25 0,-26-48 0,26-2 0,0 1 0,26-25 0,-26 0 0,24-25 0,1 25 0,0 0 0</inkml:trace>
  <inkml:trace contextRef="#ctx0" brushRef="#br0" timeOffset="57374">8583 12899 512,'0'0'0,"-24"0"0,24 0 0,0 0 0,0 0 0,0-24 0,0 24 0</inkml:trace>
  <inkml:trace contextRef="#ctx0" brushRef="#br0" timeOffset="58085">8509 12230 512,'-25'-25'0,"25"25"0,25 0 0,-25-25 0,0 25 0,25-25 0,0 0 0,-1 25 0,1-25 0,-25 25 0,25 0 0,0 25 0,-25 0 0,25 25 0,-25-1 0,0 1 0,-25 0 0,25-50 0,0 24 0,0-24 0,0 0 0,25-24 0,-25 24 0</inkml:trace>
  <inkml:trace contextRef="#ctx0" brushRef="#br0" timeOffset="58270">8807 12576 512,'0'0'0,"0"0"0,0 25 0,0-25 0,0 25 0,25-25 0,-50-25 0</inkml:trace>
  <inkml:trace contextRef="#ctx1" brushRef="#br0">6176 15354,'0'0,"25"0,0 0,25 0,-26 0,26 0,24 25,1-25,-1 0,50 0,-49 0,24 0,0 0,-24 0,-1 0,25 0,-24 0,-1 25,0-25,50 0,-24 0,-51 0,26 0,24 25,0-25,0 0,1 0,-26 0,0 0,1 0,-26 24,51-24,-26 0,25 0,50 25,-50-25,1 0,24 0,-50 25,-24-25,-26 0,51 0,-75 0,25 0,-25 0,24 0,1 0,-25 0,25 0,-25 0,25 0,0 0,-1 0,1 0,0 0,-25 0,25 0</inkml:trace>
  <inkml:trace contextRef="#ctx1" brushRef="#br0" timeOffset="2648">2480 16470,'0'0,"0"25,0-25,50 0,-25 0,24 0,1 25,0 0,-1-25,51 25,-26-25,0 0,26 0,-1 0,25 0,-25 0,0 0,0 0,50 0,-74 0,24 0,-49 0,24 0,0 0,-24 0,0 0,-1 0,26 0,-26 0,50 0,-24 0,-26 0,1 0,0 0,-1 0,-24 0,0 0,-25 24,25-24,-25 0,25 0,-1 0,-24 0,25 0,-25 0,25 0,-25 0,0 25</inkml:trace>
  <inkml:trace contextRef="#ctx1" brushRef="#br0" timeOffset="23679">20315 5556,'124'0,"50"25,-1-25,-24 0,50 0,-1 0,-24 0,-1-25,-24 0,-25 25,0 0,-74 0,-25 0,-1 0,1 0,0 0,-25 0,25 0,0-24,24-1,26 25,-1 0,0 0,26 0,-1-25,-49 25,24-25,-74 25,25 0,-25 0</inkml:trace>
  <inkml:trace contextRef="#ctx1" brushRef="#br0" timeOffset="25982">20935 5308,'0'0,"0"0,25 0,-25 0,0 0,0-25,25 25,0 0,-25-24,0 24,24 0,-24 0</inkml:trace>
  <inkml:trace contextRef="#ctx1" brushRef="#br0" timeOffset="30598">19348 6623,'24'0,"1"0,-25 0,0 0,25 0,-25 0,50 0,-26 0,26 0,-25 0,25 0,24 25,-49-25,0 0,49 0,-49 0,0 0,24 0,-24 0,25 0,-26 0,26 0,24 0,26 0,-1 0,-50 0,26 0,-26 0,1 0,24 0,-49 0,-25 0,50 0,-50 0,25 0,0 0,24 0,-24 0,25 0,-50 0,24 0,-24-25,25 25,0 0,-25 0,25 0,-25 0,25 0,-1 0,-24 0,25 0,25 0,-25 0,-1 0,1 0,0 0,0 0,0 0,-1 0,-24 0,25 0,-25 0</inkml:trace>
  <inkml:trace contextRef="#ctx1" brushRef="#br0" timeOffset="37470">18628 7689,'0'25,"25"-25,-25 0,25 0,0 0,-25 0,25 0,-25 0,24 25,1 0,0-25,-25 0,50 0,-1 49,1-24,-1-25,26 25,-1-25,-24 25,24-25,1 0,-1 0,0 0,1 0,-1 0,1 0,-1 0,-24 0,-1 0,26 0,-1 0,1 0,24 0,-25 0,50 0,-25 0,25 0,1 0,-26 0,0-25,0 25,0-25,-24 25,-26 0,1 0,-25 0,24 0,-24 0,0 0,-25 0,25 0,24 0,-49 0,50 0,-25 0,-25 0,25 0,-1 0,1-25,0 25,0 0,0 0,0 0,-1 0,1 0,0 0,0 0,0 0,-1 0,26 0,-25 0,24 0,1 0,24 25,-24-25,0 0,-1 0,1 0,24 0,-49 0,0 0,24 0,1 0,-25 0,24 0,26 0,-50 0,24 0,1 0,24 0,-24 0,0 0,-26 0,26 0,-25 0,0 0,-1 0,1 0,0 25,-25-25,25 0,0 0,-1 0,26 0,-50 25,25-25,-25 0,0 0</inkml:trace>
  <inkml:trace contextRef="#ctx0" brushRef="#br0" timeOffset="123713">16174 9029 512,'25'-24'0,"0"24"0,24 0 0,1 0 0,-1-24 0,26-2 0,-1 2 0,1-1 0,-1 25 0,0-25 0,26 25 0,-26 0 0,1 25 0,-1-25 0,0 25 0,26-25 0,-26 0 0,25-25 0,0 0 0,1 1 0,-1 24 0,-25-26 0,26 26 0,-26 26 0,25-2 0,-25 1 0,26 0 0,-1 25 0,-24-50 0,24 24 0,0-24 0,0-24 0,-25-2 0,1 26 0,24-24 0,-24 24 0,24 0 0,-25 24 0,25-24 0,1 0 0,-1 0 0,1 0 0,-2 0 0,26 0 0,-24 0 0,-1-24 0,0 24 0,0 0 0,0 0 0,1 24 0,0 26 0,-2-50 0,26 24 0,0 1 0,25-50 0,-1 1 0,-23 0 0,24-2 0,-25 2 0,0 48 0,0 2 0,-25 73 0,0-1 0,0 2 0,-24-1 0</inkml:trace>
  <inkml:trace contextRef="#ctx0" brushRef="#br0" timeOffset="127817">15331 9426 512,'0'0'0,"0"0"0,0-25 0,0 25 0,0-24 0,0 24 0,-25-24 0,25 24 0,0 24 0,25-24 0,-25 49 0,0 26 0,24 0 0,-24 48 0,24 1 0,-24-25 0,0 26 0,0-51 0,0-24 0,-24-26 0,24-48 0,0-26 0,-24-24 0,24-25 0,0-2 0,0-22 0,0 23 0,0 2 0,0 24 0,0-1 0,24 51 0,0-26 0,27 25 0,-2-1 0,26 2 0,-26 24 0,2 24 0,-27 2 0,0 49 0,-24 24 0,-48-1 0,-3 2 0,2-1 0,-26-25 0,26-50 0,-2-24 0,51-24 0,0-25 0,26-1 0</inkml:trace>
  <inkml:trace contextRef="#ctx0" brushRef="#br0" timeOffset="128265">15901 9452 512,'0'0'0,"0"24"0,-25 1 0,0 50 0,1-1 0,-1 25 0,25-1 0,-25 27 0,50-50 0,0-26 0,-1-24 0,51-25 0,-25-49 0,24-51 0,-24 1 0,-1-25 0,-24-1 0,-25 27 0,-50 24 0,-24 48 0,-25 52 0,-1 23 0,26 50 0,24-24 0,1-1 0,73-24 0,1-26 0,50 0 0,-1-48 0,1-25 0,-2-1 0</inkml:trace>
  <inkml:trace contextRef="#ctx0" brushRef="#br0" timeOffset="128673">16572 9452 512,'0'-26'0,"-26"-23"0,26-1 0,-25 26 0,25-1 0,-25 25 0,1 25 0,-1 49 0,-25 1 0,50-1 0,-25 0 0,50 1 0,0-26 0,0-24 0,24-25 0,1 25 0,-24 0 0,-2-1 0,-24 26 0,-24 25 0,-27-26 0,2 26 0,-26-26 0,26-24 0,24-50 0,25-24 0,25-1 0,24-50 0,26 1 0</inkml:trace>
  <inkml:trace contextRef="#ctx0" brushRef="#br0" timeOffset="128938">16894 9699 512,'-26'25'0,"2"0"0,-1 73 0,0-23 0,0 25 0,0-26 0,25-24 0,0-25 0,25-25 0,0-25 0,0-25 0,-25-49 0,25 0 0</inkml:trace>
  <inkml:trace contextRef="#ctx0" brushRef="#br0" timeOffset="129123">16794 9252 512,'0'26'0,"-25"-26"0,0 0 0,25 0 0,25 0 0,0 0 0,0 0 0,24 0 0,-23 25 0,22-1 0,3 26 0</inkml:trace>
  <inkml:trace contextRef="#ctx0" brushRef="#br0" timeOffset="129409">17141 9501 512,'0'25'0,"0"-25"0,0 74 0,0-24 0,0 24 0,26 25 0,-2-24 0,26 24 0,-1-24 0,-24-26 0,49 25 0,-24-50 0,-25 2 0,24-52 0,-25-22 0</inkml:trace>
  <inkml:trace contextRef="#ctx0" brushRef="#br0" timeOffset="129593">17537 9377 512,'-24'49'0,"-25"26"0,-26 24 0,1 75 0,0-26 0,0 2 0,24-27 0,25-48 0,25-75 0,0-51 0,49-47 0</inkml:trace>
  <inkml:trace contextRef="#ctx0" brushRef="#br0" timeOffset="130209">18332 9426 512,'0'0'0,"0"-25"0,0 25 0,0-24 0,0 48 0,0 27 0,0-2 0,0 50 0,0 50 0,0 0 0,0 0 0,0-50 0,0-26 0,25-22 0,-25-51 0,0-25 0,-25-25 0,0-24 0,0-25 0,-49-1 0,24 1 0</inkml:trace>
  <inkml:trace contextRef="#ctx0" brushRef="#br0" timeOffset="130353">17910 9774 512,'0'25'0,"0"-1"0,25 0 0,0 2 0,49-1 0,25-25 0,1-25 0,49-1 0,-25 2 0,-25 0 0,0-1 0</inkml:trace>
  <inkml:trace contextRef="#ctx0" brushRef="#br0" timeOffset="131080">18778 9353 512,'-24'0'0,"24"0"0,-26 24 0,2 25 0,0 1 0,24 50 0,-26-1 0,26 25 0,0-25 0,0 25 0,0-50 0,0 1 0,26-75 0,-2 0 0,0-75 0,2 1 0,-2-50 0,1 25 0,0-1 0,0 51 0,0 23 0,-25 52 0,0 48 0,0 25 0,0 26 0,25-1 0,-25-25 0,0-25 0,24-25 0,-24-49 0,25-24 0,0-51 0,1-24 0,-2-49 0,0 23 0,1 1 0,0 75 0,-25-1 0,25 74 0,0 51 0,-25 0 0,24 24 0,-24 0 0,25 1 0,-25-51 0,25 1 0,-25-50 0,0-50 0,0-24 0,0-25 0,25-26 0,0 1 0,-1 25 0,0 49 0,2 26 0,-26 48 0,24 26 0,-24 0 0,26-1 0</inkml:trace>
  <inkml:trace contextRef="#ctx0" brushRef="#br0" timeOffset="131473">19349 10171 512,'0'0'0,"24"0"0,-24 24 0,26-48 0,23-1 0,1-25 0,-1 1 0,2-26 0,-3 1 0,-48-1 0,0 1 0,0 49 0,-48 25 0,22 50 0,-23 23 0,24 28 0,25-2 0,0 0 0,0-26 0,49-22 0,-24-51 0,25 0 0,-1-25 0,1-25 0,0-49 0</inkml:trace>
  <inkml:trace contextRef="#ctx0" brushRef="#br0" timeOffset="131865">19968 9749 512,'-24'0'0,"0"25"0,-1-25 0,0 49 0,0 1 0,0-1 0,25 26 0,-24 0 0,24-26 0,0 25 0,0-50 0,24-24 0,1-24 0,25 0 0,-25-51 0,-1 26 0,0-26 0,-24 1 0,26 23 0,-26 27 0,-26 24 0,26 50 0,0 25 0,0-1 0,0 0 0,26-24 0,-1-1 0,0-25 0,-1-24 0,26-24 0,-25 0 0</inkml:trace>
  <inkml:trace contextRef="#ctx0" brushRef="#br0" timeOffset="132368">20391 9847 512,'0'0'0,"-25"0"0,25 0 0,0-24 0,0 24 0,-25 0 0,0 24 0,1 2 0,-1 49 0,-25-1 0,26 25 0,-26-1 0,50-23 0,0-25 0,0-25 0,25-25 0,0-25 0,23-25 0,3-25 0,-2-23 0,1-26 0,-25-26 0,-1-22 0,1 23 0,-25 49 0,0 51 0,0 49 0,-25 49 0,1 51 0,-1 24 0,0 0 0,25 0 0,0 0 0,0-25 0,25-49 0,0-2 0,24-48 0,2-24 0,-3 0 0,-23-26 0,0 25 0</inkml:trace>
  <inkml:trace contextRef="#ctx0" brushRef="#br0" timeOffset="132761">20813 9675 512,'0'24'0,"-25"1"0,25 0 0,-25 0 0,0 24 0,25 1 0,-25-25 0,25-1 0,25-24 0,-25 26 0,25-26 0,0 24 0,0-24 0,0 0 0,-1 25 0,-24 0 0,24 0 0,-48 24 0,24-24 0,-49 25 0,-1-26 0,25 0 0,-24-24 0,24 0 0,0-48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08T20:21:21.3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621 4342 512,'-25'24'0,"25"-24"0,0 0 0,0 0 0,-25 0 0,25 0 0,25 0 0,-25 0 0,0 0 0,0 0 0,25 0 0,0 25 0,0-25 0,-1 0 0,26 25 0,24 0 0,-24-25 0,24 0 0,1 0 0,-1-25 0,1 25 0,-26 0 0,26 0 0,-1 0 0,0 0 0,1 25 0,-1-25 0,1 25 0,-1-25 0,-24 0 0,24 0 0,-24 0 0,-1 0 0,1 0 0,24-25 0,-24 25 0,0 0 0,-1 0 0,1 0 0,-1 0 0,26 0 0,-25 0 0,-1-25 0,1 25 0,-1 0 0,1-25 0,0 50 0,-26-25 0,26 0 0,-50 0 0,25 0 0</inkml:trace>
  <inkml:trace contextRef="#ctx0" brushRef="#br0" timeOffset="16255">2928 6004 512,'0'0'0,"-24"0"0,24 0 0,0 0 0,-26 0 0,26 0 0,0 0 0,0 0 0,0 0 0,-25 0 0,25 0 0,25 0 0,-25 0 0,0 24 0,26-24 0,-2 0 0,0 0 0,26 0 0,0 0 0,-25 0 0,24 0 0,1 0 0,24 0 0,-24 0 0,24 25 0,1-25 0,-25 0 0,24 25 0,0-25 0,25 0 0,-23 0 0,22 0 0,1 0 0,0-25 0,1 25 0,24-25 0,-25 1 0,25 24 0,-25-26 0,0 26 0,1-24 0,-1 24 0,25 0 0,-25 0 0,0 0 0,0 0 0,26 0 0,-26-25 0,-1 25 0,27 0 0,-25 0 0,-2-26 0,2 26 0,-26 26 0,25-26 0,-24 0 0,-1 0 0,1 0 0,-1 25 0,0-25 0,1 0 0,-26 0 0,26 0 0,-26 24 0,1-24 0</inkml:trace>
  <inkml:trace contextRef="#ctx0" brushRef="#br0" timeOffset="18175">3647 6648 512,'-25'0'0,"1"0"0,24 0 0,-25 0 0,25 0 0,0-24 0,0 24 0,0 0 0,25-25 0,24 25 0,1 0 0,-1 25 0,51-25 0,24 0 0,24 24 0,26 1 0,25-25 0,24 0 0,-25 26 0,26-26 0,-1 0 0,0 0 0,-25 0 0,-24 0 0,0 0 0,-25 0 0,-25 24 0,-50 0 0,0 1 0</inkml:trace>
  <inkml:trace contextRef="#ctx0" brushRef="#br0" timeOffset="19343">3598 7565 512,'0'0'0,"24"0"0,-24 0 0,25 0 0,0 0 0,25 0 0,-1 0 0,2 26 0,22-26 0,26 0 0,-24 0 0,24 0 0,0 0 0,1-26 0,24 2 0,0 0 0,0-1 0,0-1 0,-25 52 0,-25-1 0,-24 49 0</inkml:trace>
  <inkml:trace contextRef="#ctx0" brushRef="#br0" timeOffset="20528">5607 7615 512,'0'25'0,"0"-25"0,0 0 0,0 0 0,25 0 0,0-25 0,23 25 0,27-24 0,0-2 0,0 2 0,23 24 0,2-24 0,-1 24 0,0 24 0,-24 0 0,-1 2 0,0-26 0</inkml:trace>
  <inkml:trace contextRef="#ctx0" brushRef="#br0" timeOffset="21279">6921 7715 512,'0'0'0,"25"0"0,25 0 0,-25-25 0,49 25 0,1 0 0,24 0 0,25 25 0,49-25 0,1 0 0,25 0 0,-2 0 0,2 0 0,-50 0 0,-50 0 0</inkml:trace>
  <inkml:trace contextRef="#ctx0" brushRef="#br0" timeOffset="24175">6450 3920 512,'0'0'0,"-25"0"0,1 0 0,24 0 0,-25 0 0,0-50 0,25-74 0,0-49 0,50-50 0,24-51 0,24-23 0,-22-26 0,-27 26 0</inkml:trace>
  <inkml:trace contextRef="#ctx0" brushRef="#br0" timeOffset="24967">8931 3970 512,'0'0'0,"0"-25"0,0-50 0,0-74 0,49-50 0,1-48 0,49-51 0,0 25 0,25 50 0</inkml:trace>
  <inkml:trace contextRef="#ctx0" brushRef="#br0" timeOffset="26559">4590 4541 512,'-25'0'0,"0"24"0,25-24 0,0 0 0,-25 24 0,25-24 0,0 0 0,0-24 0,25 24 0,0-50 0,25 24 0,24-22 0,0-2 0,50-24 0,1 24 0,23 0 0,27 1 0,-27 24 0,26 25 0,-1 0 0,-25 25 0,27 24 0,-2 1 0,1 0 0,24-25 0,0-1 0,-24 1 0,0 25 0,0-25 0,-26 24 0,-24 1 0,-24-1 0,-1-24 0,0 0 0,-24-25 0</inkml:trace>
  <inkml:trace contextRef="#ctx0" brushRef="#br0" timeOffset="53501">2928 14214 512,'0'0'0,"0"0"0,24 0 0,-24-25 0,25 25 0,-25 0 0,0-25 0,25 25 0,-25 0 0,25 0 0,-25 0 0,25 0 0,-25 0 0,25 25 0,-25-25 0,24 0 0,-24 0 0,25 0 0,25 0 0,-25 0 0,24 0 0,1 0 0,0 25 0,24-25 0,1 0 0,-27 25 0,27-25 0,0 24 0,-1-24 0,1 26 0,-26-26 0,26 0 0,-26 0 0,26 0 0,-1 0 0,1 24 0,-1-24 0,0 0 0,0 25 0,1-25 0,24 24 0,-49-24 0,24 0 0,-24 26 0,24-26 0,-24 0 0,25 0 0,-1 0 0,-24 0 0,24-26 0,0 26 0,1 0 0,-1 0 0,25 0 0,-24 0 0,23 0 0,2 0 0,-1 0 0,-25 26 0,26-26 0,-1 0 0,1 24 0,-1-24 0,-25 0 0,1 0 0,-1 0 0,0 25 0,1-25 0,-26 0 0,26 25 0,24-25 0,-24 0 0,-1 25 0,-24-25 0,-2 0 0,3-25 0,-26 25 0,-1 0 0,1 0 0,25 0 0,-25 0 0,24 25 0,1-25 0</inkml:trace>
  <inkml:trace contextRef="#ctx0" brushRef="#br0" timeOffset="57453">13197 8037 512,'50'0'0,"49"-24"0,50-1 0,25 0 0,49 0 0,26-24 0,23 24 0,1 0 0,24 0 0,-24 1 0,25-2 0,-50 26 0,-26-24 0,-47 48 0,-51-24 0,-50 0 0,-74 0 0</inkml:trace>
  <inkml:trace contextRef="#ctx0" brushRef="#br0" timeOffset="60517">12948 521 512,'0'-24'0,"0"-2"0,-24 2 0,0-1 0,-26 1 0,0-1 0,-24 25 0,0 0 0,-1 0 0,1 0 0,-1 25 0,0-1 0,1 1 0,25 25 0,-26 123 0,75 1 0,25 49 0,50 49 0,-25 2 0,-2 23 0,-48 26 0,-24-1 0,-26 75 0,1 1 0,-26 23 0,26 0 0,23 1 0,2-50 0,24-50 0,24-24 0,2-50 0,23-49 0,1-1 0,24-24 0,26-25 0,24-24 0,1-27 0,47-49 0,2-49 0,-25-24 0,-25-26 0</inkml:trace>
  <inkml:trace contextRef="#ctx0" brushRef="#br0" timeOffset="96426">16000 6797 512,'-24'0'0,"-51"-25"0,-24 0 0,-1 1 0,-48 0 0,-1-2 0,0 1 0,-49 1 0,-1 24 0,-24 0 0,0 0 0,24 24 0,-24 27 0,25-3 0,-2 27 0,28-1 0,-2 0 0,25 26 0,-1-1 0,52 0 0,-26 1 0,50 24 0,24-1 0,50 2 0,26-26 0,22 25 0,52 0 0,24-25 0,49-24 0,25-1 0,1-24 0,49-25 0,25-25 0,0 0 0,0-25 0,24-25 0,1 1 0,0-26 0,-1 0 0,-48-24 0,-1 0 0,-25 0 0,-25-25 0,-49 0 0,-25-1 0,-49 27 0,-75-27 0,-25 27 0,-75-2 0,-73 25 0,-26 26 0,-48 24 0,-51 0 0,25 50 0,0 0 0,75 0 0,49-25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08T20:23:10.3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7046 11585 512,'0'-25'0,"24"0"0,1-25 0,50 26 0,-1-27 0,25 2 0,25 24 0,0 1 0,25 24 0,-25-26 0,0 26 0,0 0 0,0 0 0,-49 0 0,-1 26 0,-24 48 0,-26 1 0,26 49 0,-25 49 0,24 1 0,1 24 0,24 26 0,1 48 0,-1-23 0,-24 23 0,24 2 0,-24-27 0,-26-23 0,26-1 0,-25-49 0,25-26 0,-50 2 0,0-3 0,-50-47 0,1-1 0,-75 1 0,0-26 0,-25 49 0,-50 1 0,1 1 0,-25 48 0,49 1 0,25-25 0</inkml:trace>
  <inkml:trace contextRef="#ctx0" brushRef="#br0" timeOffset="3480">10146 6028 512,'-25'25'0,"25"-25"0,0 0 0,0-49 0,0-76 0,25-74 0,0-72 0,1-77 0,22-74 0,2-25 0,0 1 0,-1-25 0,26 74 0,-1 25 0,1 99 0,-1 50 0,-24 98 0,0 51 0,-50 74 0</inkml:trace>
  <inkml:trace contextRef="#ctx0" brushRef="#br0" timeOffset="3960">6797 5532 512,'0'25'0,"-24"0"0,-1-25 0,0 0 0,-25-50 0,26-99 0,-2-98 0,52-101 0,48-123 0,99-50 0,51 0 0,49 1 0,0 72 0,-25 100 0,-74 77 0,-75 96 0</inkml:trace>
  <inkml:trace contextRef="#ctx0" brushRef="#br0" timeOffset="12023">1960 6946 512,'0'-25'0,"0"25"0,0-25 0,0 0 0,0 25 0,50 25 0,0 25 0,-1 49 0,50 1 0,25 23 0,1 1 0,23-50 0,26-23 0,24-51 0,26-25 0,49-25 0,24-24 0,26 24 0,24 0 0,50 25 0,-25 25 0,-25 0 0,-49 0 0</inkml:trace>
  <inkml:trace contextRef="#ctx0" brushRef="#br0" timeOffset="30934">11238 10195 512,'-50'-24'0,"-24"-1"0,-50-25 0,0 1 0,-50-1 0,1 25 0,-26-25 0,0 26 0,-24-27 0,-26 27 0,-23-25 0,-1 24 0,-49-25 0,-1 26 0,-24-27 0,-25 27 0,0-26 0,-25 50 0,25-24 0,-25 48 0,0-24 0,25 26 0,-25 22 0,0-22 0,25 23 0,-25 1 0,26 0 0,23-2 0,-24 3 0,50 23 0,-1 26 0,25 47 0,75-22 0,49-1 0,26-24 0,-1 24 0,-74 24 0,-1 51 0,-24 24 0,-1 25 0,77 0 0,147-25 0,25-74 0,0 25 0,0 25 0,0 24 0,0 24 0,0 27 0,0-1 0,124 371 0,198-74 0,74-97 0,52-77 0,-26-98 0,-1-49 0,1-52 0,-1-48 0,1-1 0,25 2 0,24-51 0,-1 24 0,3-48 0,23-26 0,-25-23 0,25-26 0,-25-26 0,1-48 0,-26-24 0,1-1 0,-50-25 0,-1-26 0,-23 26 0,-1-25 0,-50 1 0,1-26 0,-51 0 0,-24-49 0,-49 0 0,-25-50 0,-26-25 0,-48-24 0,-51-1 0,-24-50 0,-25 3 0,-25-3 0,-49 1 0,-26 0 0,-48 25 0,-51 25 0,-50 23 0,-23 27 0,-75 23 0,-25 51 0,-74 25 0,-26 23 0</inkml:trace>
  <inkml:trace contextRef="#ctx0" brushRef="#br0" timeOffset="31414">2010 10989 512,'24'-75'0,"76"-72"0,74-77 0,74-74 0,74 1 0</inkml:trace>
  <inkml:trace contextRef="#ctx0" brushRef="#br0" timeOffset="34958">14165 1290 512,'0'0'0,"0"-24"0,0 24 0,0 0 0,0 0 0,0 0 0,24 0 0,1 24 0,25 1 0,24-25 0,26 24 0,73-24 0,0 0 0,51 0 0,24-24 0,0 24 0,25-25 0,-26 25 0,-22 0 0,-52 0 0,-74 25 0</inkml:trace>
  <inkml:trace contextRef="#ctx0" brushRef="#br0" timeOffset="37069">16769 1339 512,'0'0'0,"25"-24"0,25 24 0,0-25 0,24 25 0,0-24 0,1 24 0,-1 0 0,25 0 0</inkml:trace>
  <inkml:trace contextRef="#ctx0" brushRef="#br0" timeOffset="37501">18282 1166 512,'25'0'0,"0"-25"0,25 25 0,49-24 0,50-1 0,24 0 0,1 25 0,-25-25 0,-25 25 0</inkml:trace>
  <inkml:trace contextRef="#ctx0" brushRef="#br0" timeOffset="38502">19721 1192 512,'50'0'0,"49"-26"0,50 1 0,49 1 0,50-1 0,-24 0 0,-27 0 0</inkml:trace>
  <inkml:trace contextRef="#ctx0" brushRef="#br0" timeOffset="39462">22276 1042 512,'0'0'0,"0"0"0,-25-25 0,25 25 0,25-24 0,-25 24 0,25-24 0,-25 48 0,25 0 0,0 51 0,-1-1 0,0 0 0,2 50 0,-1-24 0,0 0 0,-1 24 0,1-25 0,-25-1 0,0 2 0,0-25 0,-25-26 0</inkml:trace>
  <inkml:trace contextRef="#ctx0" brushRef="#br0" timeOffset="39829">22226 1811 512,'0'0'0,"0"24"0,0 2 0,0-2 0,25 26 0,0 25 0,0 24 0,25-24 0,-26-2 0,0 1 0,2-48 0,-1-1 0,0-50 0,24-25 0,26-73 0,49-1 0,0-26 0,-24 27 0,-27 24 0,-73 24 0,0 75 0</inkml:trace>
  <inkml:trace contextRef="#ctx0" brushRef="#br0" timeOffset="58132">14289 5854 512,'0'-25'0,"-25"25"0,25 0 0,-25 0 0,0 0 0,25 0 0,-25 0 0,-23 0 0,22 25 0,-24-25 0,1 0 0,-1 0 0,-24 25 0,24-25 0,1 0 0,-26 24 0,1 2 0,-1-26 0,26 25 0,-1-25 0,1 24 0,-1 2 0,25-2 0,-25-24 0,25 25 0,1 25 0,24-25 0,0 24 0,0 25 0,0 1 0,0 24 0,0 0 0,0 25 0,0 0 0,24 0 0,-24 0 0,0 1 0,0-2 0,0 1 0,-24 25 0,24 0 0,-24 0 0,-2 0 0,1 24 0,1-24 0,24 0 0,0-25 0,0 0 0,24-25 0,27 1 0,22-25 0</inkml:trace>
  <inkml:trace contextRef="#ctx0" brushRef="#br0" timeOffset="63708">15157 6375 512,'0'0'0,"0"0"0,0 0 0,0 0 0,0 25 0,0 0 0,0 24 0,25-23 0,-25 23 0,0 1 0,25-1 0,-25-24 0,0 1 0,0-2 0,24-24 0,-24-24 0,0-51 0</inkml:trace>
  <inkml:trace contextRef="#ctx0" brushRef="#br0" timeOffset="64220">15231 6202 512,'0'-25'0,"-24"25"0,-1-25 0,0 1 0,25 24 0,-25-25 0,25 25 0,-25 25 0,0 49 0,1-1 0,-1 52 0,0 24 0,25 1 0,25-27 0,-25-24 0,74-24 0,-24-51 0,24-48 0,1-26 0,24-50 0,-25-23 0,1-26 0,-50 25 0,-25 0 0,-50 49 0,-49 1 0,-25 74 0,25 0 0,-26 50 0,51 24 0,49-49 0</inkml:trace>
  <inkml:trace contextRef="#ctx0" brushRef="#br0" timeOffset="65364">14736 9675 512,'0'0'0,"-26"0"0,26-25 0,-24 25 0,24 0 0,0-26 0,24 2 0,2 24 0,-2 0 0,0 0 0,2 0 0,-26 50 0,0-1 0,-26 26 0,2-2 0,24-22 0,0-1 0,0-50 0,50-50 0,-1 25 0,26-49 0,-1 24 0,0 0 0,-24 26 0,-25-1 0</inkml:trace>
  <inkml:trace contextRef="#ctx0" brushRef="#br0" timeOffset="65852">15058 9476 512,'-25'0'0,"0"0"0,0-24 0,-24-2 0,24 1 0,0 1 0,-25 0 0,26-2 0,-26 26 0,0 26 0,1-2 0,-26 51 0,26-1 0,-1 75 0,26-1 0,24 26 0,24-25 0,51-50 0,49-50 0,0-73 0,0-51 0,0-48 0,25-51 0,-50 0 0,0 0 0,-49 25 0,-75 0 0,-26 75 0,-72 24 0,24 50 0,-25 26 0,25 23 0,24 0 0</inkml:trace>
  <inkml:trace contextRef="#ctx0" brushRef="#br0" timeOffset="76275">20440 15230 512,'-24'-23'0,"-26"-2"0,-24-25 0,-1 1 0,1 23 0,-1-23 0,-49 24 0,25 0 0,-50 0 0,-24 0 0,23 25 0,-48-24 0,0 24 0,-25 0 0,-1 0 0,-24 0 0,0 24 0,0-24 0,-1 25 0,-23 0 0,0 25 0,-1-25 0,0-1 0,0 26 0,0-25 0,26 0 0,-2 0 0,26-25 0,-1-25 0,50 0 0,-24 0 0,50 25 0,-1-24 0,1 24 0,23 0 0,26 0 0,-25 24 0,49 1 0,-24 0 0,25 25 0,24-27 0,0 3 0,1-26 0,24 49 0,25-24 0,-25 50 0,25 24 0,-25 25 0,50 25 0,25-1 0,-1-24 0,26-23 0,49-28 0,25-23 0,-1-50 0,1 0 0,25 25 0,-25-1 0,0 27 0,-1 23 0,26 49 0,24 1 0,26 1 0,-1-27 0,25-47 0,-1-51 0,26-75 0,2 1 0,-28-26 0,-24 1 0,-24 49 0,-1 25 0,-24 75 0,23 49 0,27 26 0,0 24 0,-1-26 0,24-48 0,2-50 0,24-50 0,-25-75 0,-25-23 0,-49-51 0,-1 25 0,-48-24 0,-26 73 0,0 26 0,-50 49 0,27 25 0,-28 0 0,2 25 0,0-50 0,-1 0 0,1-48 0,-25-52 0,-25-24 0,-50 0 0,-49 1 0,-50-26 0,-25 25 0,-24 75 0,0-1 0,24 75 0,50 0 0,25-74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08T20:26:32.2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2605 918 512,'0'0'0,"0"0"0,0-24 0,0 24 0,0 0 0,0 0 0,0 24 0,24 27 0,2 22 0,-2 51 0,26 49 0,-25 1 0,50 25 0,-51-26 0,51-48 0,-51-26 0,26-24 0,-25-51 0,0-48 0,-25-26 0,25-50 0,-1-24 0,1-50 0,0 2 0,-25-3 0,25 26 0,0 26 0,0 73 0,-25 75 0,24 75 0,0 47 0,27 78 0,-2 22 0,1-24 0,25-24 0,-1-75 0,0-75 0,-24-49 0,24-75 0,-23-48 0,-27-51 0,0-49 0,1 0 0,-25 74 0,0 49 0,0 27 0,0 23 0</inkml:trace>
  <inkml:trace contextRef="#ctx0" brushRef="#br0" timeOffset="496">3895 1861 512,'0'0'0,"0"0"0,25 49 0,25 0 0,-1 52 0,1-27 0,49-24 0,-24-1 0,-1-74 0,-24 1 0,-26-26 0,2-24 0,-52-27 0,2 3 0,-26 48 0,-24 26 0,-1 72 0,25 76 0,1 26 0,24-2 0,50 1 0,24-49 0,25-51 0,51-24 0,-1-75 0,0-24 0,25-75 0</inkml:trace>
  <inkml:trace contextRef="#ctx0" brushRef="#br0" timeOffset="921">4714 1240 512,'0'0'0,"0"26"0,0-2 0,0 25 0,25 76 0,-1 49 0,-24-1 0,24 26 0,-24-25 0,26-27 0,-26-47 0,25-50 0,-25-50 0,25-50 0,-1-50 0,26-47 0,0-3 0,49 51 0,-25 25 0,1 98 0,-26 26 0,-49 75 0,0-1 0,-49-1 0,-1 1 0,1-49 0,24-75 0,25-50 0,25-75 0</inkml:trace>
  <inkml:trace contextRef="#ctx0" brushRef="#br0" timeOffset="1472">6103 1315 512,'-25'-25'0,"-25"1"0,0-26 0,-48 26 0,23 24 0,1 48 0,-25 2 0,49-1 0,0 51 0,26-26 0,48 1 0,26-1 0,25 0 0,24 1 0,25 24 0,-26 1 0,2-1 0,-25 49 0,-51-23 0,-73-26 0,-26 0 0,-48-49 0,-2-25 0,1-50 0,25-25 0,49-24 0,1-26 0</inkml:trace>
  <inkml:trace contextRef="#ctx0" brushRef="#br0" timeOffset="1904">6053 2283 512,'0'24'0,"0"26"0,25-1 0,0-24 0,25 0 0,24-25 0,0 0 0,1-50 0,-1 1 0,-24-1 0,-1-24 0,-49 0 0,-24-1 0,-1 25 0,-25 1 0,1 74 0,-1 49 0,25 50 0,0 25 0,50 0 0,0-25 0,25-25 0,24-49 0,0-50 0,26-24 0,-26-27 0,0-73 0</inkml:trace>
  <inkml:trace contextRef="#ctx0" brushRef="#br0" timeOffset="2232">6822 2331 512,'0'0'0,"0"26"0,0-1 0,0-1 0,0 26 0,50 24 0,-26 1 0,26 0 0,0 24 0,24-25 0,-49-25 0,0-49 0,0-24 0,-25-26 0,0-74 0,25-25 0,-25-24 0,24 24 0,0 75 0,2 24 0,24 50 0,-26 25 0,26 0 0</inkml:trace>
  <inkml:trace contextRef="#ctx0" brushRef="#br0" timeOffset="2736">7740 2208 512,'0'0'0,"-25"25"0,25 25 0,0-2 0,0 52 0,-25-1 0,25 26 0,25-51 0,0-24 0,25-26 0,24-48 0,1-51 0,-1-49 0,1 0 0,-1-25 0,0 26 0,-24 48 0</inkml:trace>
  <inkml:trace contextRef="#ctx0" brushRef="#br0" timeOffset="3456">8236 2779 512,'0'0'0,"0"0"0,0 24 0,25-48 0,0 24 0,24-50 0,1 1 0,0-26 0,-1 0 0,-24-24 0,0 25 0,0 0 0,-50 24 0,-25 74 0,-25 76 0,1 24 0,0 25 0,24 0 0,26-26 0,48-23 0,1-50 0,50-26 0,23-74 0,2 1 0,-1-50 0,0-50 0,-24 25 0,-1-50 0,-24 50 0,-25 50 0,0 49 0,-25 50 0,-25 25 0,25 49 0,-25 49 0,25-23 0,0-1 0,0-25 0,25-25 0,24-49 0,-25-25 0,26-25 0,0-74 0,-25-25 0,25-25 0,-25 25 0,24 25 0,1 49 0,-1 74 0,-24 27 0,25 23 0,-25 0 0,-1-24 0</inkml:trace>
  <inkml:trace contextRef="#ctx0" brushRef="#br0" timeOffset="4392">10270 1935 512,'0'24'0,"0"2"0,25 23 0,-25 51 0,25-1 0,0 50 0,-1-1 0,-24-23 0,25-1 0,0 24 0,-25-49 0,25 0 0,-25-24 0,0 0 0,0-51 0,0-24 0,0-49 0,-25-50 0,0-26 0,0-73 0,1 0 0,-1-50 0,25 50 0,25-1 0,24 75 0,1 25 0,-1 49 0,1 26 0,0 48 0,-25 26 0,-1-1 0,-48 50 0,-1-24 0,-25 24 0,0-49 0</inkml:trace>
  <inkml:trace contextRef="#ctx0" brushRef="#br0" timeOffset="4825">10097 2034 512,'0'-24'0,"24"-1"0,52-50 0,-3 0 0,51 2 0,25 23 0,25 50 0,-51 0 0,2 99 0,-76 25 0,-49 50 0,-74 0 0,-26-1 0,-48-24 0,-1-74 0,25-51 0,25-48 0,49-51 0,50-24 0</inkml:trace>
  <inkml:trace contextRef="#ctx0" brushRef="#br0" timeOffset="5192">10965 2134 512,'0'0'0,"0"25"0,0 0 0,49 48 0,1 27 0,0-26 0,-2 25 0,3-24 0,-2-25 0,-24-25 0,0-75 0,0 0 0,0-49 0,0-51 0,-1 27 0,-24-1 0,24 50 0,2 49 0,-1 25 0</inkml:trace>
  <inkml:trace contextRef="#ctx0" brushRef="#br0" timeOffset="5520">11758 2257 512,'-24'0'0,"0"26"0,-27-2 0,27 51 0,-1-1 0,25 0 0,0-24 0,49 0 0,26-25 0,24-50 0,0 0 0,-24 0 0,-26-49 0,-25-1 0,-48-25 0,-25 26 0,-26 25 0,1 49 0,24 25 0,25 25 0,25-2 0,50-22 0,0-1 0</inkml:trace>
  <inkml:trace contextRef="#ctx0" brushRef="#br0" timeOffset="6272">12701 1935 512,'-49'0'0,"-1"24"0,-24 27 0,-26 23 0,25-24 0,1 24 0,25-25 0,49-23 0,0-2 0,25-24 0,49-24 0,0-51 0,1 1 0,-1 0 0,-24 24 0,-24 25 0,-26 50 0,0 25 0,-26 49 0,1-1 0,50 27 0,-25-1 0,50 0 0,-1-25 0,1 0 0,-25-25 0,-1 1 0,-24-26 0,0-23 0,-24-26 0,-26 24 0,0-24 0,2-50 0,-3 1 0,26-26 0,25-24 0,25-24 0,26-27 0,22 2 0,2 23 0,-1 27 0,0 48 0,-24 25 0,0 25 0,-26 50 0,-24 0 0,-24 23 0,24 1 0,0-23 0,24-2 0,-24-24 0,25-25 0,0-25 0,0 0 0,0 1 0,-1-1 0,-24-25 0,0 26 0,0-26 0,0 1 0,25-26 0,1-24 0,-26 24 0,48 1 0,2 24 0,0 26 0,24 24 0</inkml:trace>
  <inkml:trace contextRef="#ctx0" brushRef="#br0" timeOffset="7128">13743 1910 512,'-25'25'0,"0"-1"0,-24 51 0,-26 25 0,1-1 0,24 25 0,26-25 0,-1-25 0,25-24 0,49-50 0,1 0 0,24-50 0,1-24 0,-1-25 0,26-25 0,-26 25 0,-25 25 0,-24 24 0,-25 50 0,-25 50 0,1 24 0,-1-24 0,-1 23 0,2-23 0,24 0 0,24-25 0,2-25 0,23-51 0,26 3 0,-26-27 0,51-24 0,-26 24 0,-24 0 0,-1 51 0,-49 48 0,0 27 0,-24 23 0,-26 26 0,25-27 0,-25 1 0,50-23 0,0-27 0,0 1 0,25-50 0,50-50 0,-1 1 0,1 1 0,-2-27 0,2 50 0,-50 26 0,-25 48 0,-25 26 0,-24 0 0,23 24 0,2-25 0,24-23 0,0-26 0,50 0 0,24-50 0,1-24 0,23 24 0,-23-25 0,0 51 0,-26 24 0,-24 0 0,0 50 0,0-1 0,-1 1 0,26-25 0,0-25 0,-1 0 0</inkml:trace>
  <inkml:trace contextRef="#ctx0" brushRef="#br0" timeOffset="8664">2283 3846 512,'0'0'0,"0"0"0,0 0 0,0 0 0,0 24 0,0 1 0,0 0 0,0 25 0,25 23 0,-25-23 0,0 25 0,0-26 0,0 1 0,0 0 0,0-50 0,0 0 0,-25-25 0</inkml:trace>
  <inkml:trace contextRef="#ctx0" brushRef="#br0" timeOffset="9272">2382 3671 512,'-25'0'0,"25"-24"0,-25-2 0,-24 2 0,-1 0 0,1 24 0,-1 0 0,0 0 0,0 24 0,2 0 0,-2 51 0,0 25 0,0 49 0,1 23 0,-1 3 0,50-1 0,0-26 0,50-24 0,-1-24 0,26-51 0,24-23 0,0-52 0,25-23 0,0-51 0,-24 1 0,-1-25 0,0 0 0,-75 0 0,-24 25 0,-24-26 0,-26 52 0,-24-2 0,-25 26 0,24 23 0,-24 2 0,25 24 0,-1 24 0,26-24 0,49 26 0</inkml:trace>
  <inkml:trace contextRef="#ctx0" brushRef="#br0" timeOffset="9784">3274 3671 512,'0'0'0,"0"0"0,0 0 0,0 0 0,-24 50 0,24 25 0,0 24 0,0 25 0,24 25 0,-24-25 0,0-25 0,26-24 0,-26-52 0,0 3 0,0-75 0,-26-1 0,26-49 0</inkml:trace>
  <inkml:trace contextRef="#ctx0" brushRef="#br0" timeOffset="10192">2977 3721 512,'-25'0'0,"25"0"0,0 0 0,0 0 0,25-25 0,50 25 0,-1-25 0,50 1 0,0-2 0,25 2 0,-25 48 0,0 51 0,-25 25 0,-49 49 0,-25 23 0,-50 3 0,-25-26 0,-49-1 0,-25-73 0,0-1 0,25-74 0,0-25 0,74 0 0,50-49 0,24 25 0</inkml:trace>
  <inkml:trace contextRef="#ctx0" brushRef="#br0" timeOffset="10543">4144 4317 512,'-26'25'0,"2"24"0,-1 1 0,0-2 0,50 28 0,-25-27 0,49-24 0,1-25 0,25-25 0,-1 0 0,-24-23 0,-50-4 0,0 4 0,-50-2 0,0 1 0,-25 24 0,1 50 0,50-25 0,24 49 0,50-49 0,24-25 0</inkml:trace>
  <inkml:trace contextRef="#ctx0" brushRef="#br0" timeOffset="12055">5160 4143 512,'0'0'0,"0"0"0,-24 25 0,24-1 0,0 1 0,0 25 0,0 0 0,24-25 0,1 24 0,0-49 0,25 0 0,-26-25 0,27-24 0,-27-26 0,0 25 0,1-25 0,0 26 0,-25 24 0,25 50 0,0 24 0,-25 51 0,25 25 0,24 22 0,-24 3 0,25-1 0,-50 0 0,0-25 0,-50-1 0,0-48 0,-24-26 0,24-49 0,-23-24 0,22-50 0,27 0 0,24-51 0,24 1 0,27 0 0,22-25 0,27 1 0,-1 24 0,-1 24 0,-23 26 0,-25 74 0,-25 74 0,-25 50 0,0 25 0,-25-25 0,25 0 0,0-49 0,25-26 0,0-49 0,-1-25 0,26-25 0,-26-49 0,2 0 0,-26-49 0,-26 24 0,2 24 0,-26 26 0,26 74 0,-26 0 0,50 0 0,0 24 0,25 1 0,0-25 0,49 0 0,0 0 0,-24 25 0,25 0 0,-26 50 0,-24 24 0,-25 1 0,0-2 0,-25-24 0,0-24 0,25-50 0,25-25 0,0-25 0,25-24 0,-1-25 0,26-25 0,-26 25 0,1 24 0,-25 75 0,-1 50 0,-24 25 0,-24 49 0,24-25 0,0 24 0,0-48 0,24-26 0</inkml:trace>
  <inkml:trace contextRef="#ctx0" brushRef="#br0" timeOffset="12097">6698 4738 512,'75'-99'0</inkml:trace>
  <inkml:trace contextRef="#ctx0" brushRef="#br0" timeOffset="12688">7244 4168 512,'-26'0'0,"26"24"0,0 26 0,-24 25 0,24 49 0,-24 0 0,24-1 0,0-23 0,24-1 0,0-49 0,-24-26 0,51-72 0,-26-27 0,24-50 0,1-23 0,24-1 0,1 25 0,-1 49 0,-24 50 0,-1 50 0,-24 50 0,-25 24 0,0 25 0,0-25 0,-25 0 0,25 0 0,0-73 0,25-26 0,1-50 0,47-50 0,2 1 0</inkml:trace>
  <inkml:trace contextRef="#ctx0" brushRef="#br0" timeOffset="13095">7790 4713 512,'0'0'0,"24"25"0,1-25 0,50 0 0,-1 0 0,26-25 0,-26-24 0,25-1 0,1-23 0,-52-2 0,-22 0 0,-26 26 0,-50-1 0,0 50 0,-49 50 0,25 24 0,0 51 0,24-2 0,25 25 0,25-47 0,25-28 0,49-48 0,25-50 0,1-24 0,24-50 0,0-1 0,0-49 0</inkml:trace>
  <inkml:trace contextRef="#ctx0" brushRef="#br0" timeOffset="13464">8435 4812 512,'0'0'0,"0"0"0,0-24 0,49-1 0,1-25 0,49 1 0,0-26 0,1 1 0,-1 25 0,-26-1 0,-47 0 0,-26 1 0,-26 24 0,-22 25 0,-27 25 0,1 49 0,-1 50 0,1 0 0,49 0 0,50 0 0,0-50 0,74-49 0,-25-25 0,50-25 0,-24-49 0,-1-1 0,1-24 0</inkml:trace>
  <inkml:trace contextRef="#ctx0" brushRef="#br0" timeOffset="13912">9402 4541 512,'-25'0'0,"-25"24"0,2 0 0,-27 1 0,25 49 0,0 1 0,26 24 0,48-24 0,1-26 0,25-24 0,24 0 0,0-75 0,1 1 0,-1-26 0,-24-49 0,0 0 0,-1-24 0,-25-1 0,-24-25 0,-24 1 0,24 73 0,-49 50 0,24 76 0,-25 73 0,25 49 0,1 26 0,48 0 0,26-1 0,49-49 0,25-50 0,49-48 0,26-52 0,0-48 0,0-25 0,-1-25 0</inkml:trace>
  <inkml:trace contextRef="#ctx0" brushRef="#br0" timeOffset="14360">11039 3796 512,'0'0'0,"0"0"0,0 24 0,0 51 0,0 23 0,25 52 0,-25 24 0,25 24 0,0-25 0,-1-23 0,0-27 0,-24-73 0,0-25 0,-24-50 0,-25-49 0</inkml:trace>
  <inkml:trace contextRef="#ctx0" brushRef="#br0" timeOffset="14752">10593 4589 512,'0'25'0,"-26"-25"0,52 0 0,-1 25 0,24-25 0,26 0 0,23 25 0,2-25 0,-1 49 0,0 1 0,1-1 0,-26 26 0,1-49 0,-51-2 0,26-24 0,-25-50 0,0 1 0,-1-51 0,-24 26 0,0-1 0,-24 51 0,-1 24 0,-26 49 0,27 1 0,-25-1 0,24 1 0,25-25 0,-25-25 0,25-25 0</inkml:trace>
  <inkml:trace contextRef="#ctx0" brushRef="#br0" timeOffset="15751">12403 4292 512,'0'25'0,"0"24"0,0 51 0,25 23 0,-25 1 0,50-25 0,-25 2 0,0-28 0,24-48 0,-24-25 0,25-50 0,-1-24 0,1-25 0,-25-25 0,-25 1 0,24 23 0,-24 50 0,0 50 0,0 50 0,0 50 0,25 23 0,-25-24 0,25 0 0,25-48 0,-2-27 0,2-48 0,0-2 0,-25-49 0,25-24 0,-50-25 0,-25 1 0,0-1 0,-24 49 0,-1 50 0,-24 25 0,24 25 0,25 25 0,25 24 0,25-24 0,0-2 0,24-48 0</inkml:trace>
  <inkml:trace contextRef="#ctx0" brushRef="#br0" timeOffset="16040">13421 4391 512,'0'50'0,"-25"24"0,25 25 0,0 25 0,0-24 0,25-25 0,-25-51 0,24 0 0,-24-48 0,0 0 0,0-51 0,0 0 0,0 0 0,25 1 0,25 25 0,-1 25 0,26-2 0,-1 26 0,-24 0 0</inkml:trace>
  <inkml:trace contextRef="#ctx0" brushRef="#br0" timeOffset="16263">13866 4565 512,'0'49'0,"-24"-24"0,0 49 0,24 1 0,0-1 0,0-23 0,24-27 0,26-24 0,-1-24 0,-24-27 0,25-48 0,-1 0 0,-24-50 0</inkml:trace>
  <inkml:trace contextRef="#ctx0" brushRef="#br0" timeOffset="16426">13966 3895 512,'-25'0'0,"1"0"0,-1 0 0,-1 0 0,26 0 0,0 0 0,26-25 0,-1 25 0,49 0 0</inkml:trace>
  <inkml:trace contextRef="#ctx0" brushRef="#br0" timeOffset="16712">14438 3820 512,'0'-24'0,"0"24"0,0 0 0,-25 24 0,50 51 0,-25 23 0,-25 52 0,25-1 0,0 0 0,25-1 0,0-24 0,-25-25 0,48-49 0,-22 1 0,-1-27 0,-1-24 0,-24-24 0</inkml:trace>
  <inkml:trace contextRef="#ctx0" brushRef="#br0" timeOffset="16895">13917 4515 512,'0'26'0,"24"-26"0,26 0 0,24 0 0,50-26 0,1 0 0,-1 3 0,24-2 0,-24 0 0</inkml:trace>
  <inkml:trace contextRef="#ctx0" brushRef="#br0" timeOffset="17263">14736 4639 512,'0'0'0,"0"0"0,24 25 0,0-25 0,2 24 0,48-48 0,0 24 0,-24-25 0,24 0 0,-24-24 0,0 25 0,-50-28 0,0 29 0,-25 23 0,-25 23 0,-24 29 0,49-4 0,0 51 0,25-49 0,25 0 0,25-26 0,-1-24 0,51-24 0</inkml:trace>
  <inkml:trace contextRef="#ctx0" brushRef="#br0" timeOffset="17960">16323 4541 512,'0'-26'0,"0"0"0,0 3 0,0-2 0,-26-25 0,26 25 0,-24 25 0,0 25 0,-1 50 0,-25 48 0,25-24 0,25 25 0,25-23 0,-25-53 0,50-23 0,-1-25 0,1-73 0,24-2 0,-24-25 0,-1 1 0,-24 1 0,0 46 0,-25 52 0,0 26 0,0 48 0,0 25 0,26 1 0,22-1 0,27-49 0,-1-50 0,1-24 0</inkml:trace>
  <inkml:trace contextRef="#ctx0" brushRef="#br0" timeOffset="18426">18382 4416 512,'0'0'0,"0"0"0,0 0 0,0 0 0,0-25 0,-25 0 0,0-24 0</inkml:trace>
  <inkml:trace contextRef="#ctx0" brushRef="#br0" timeOffset="18775">18233 4217 512,'0'0'0,"-25"0"0,0 0 0,0 0 0,-24 50 0,-26 25 0,26-1 0,-1 51 0,1-27 0,24 1 0,25-25 0,25-48 0,49-2 0,25-48 0,25-51 0,0 0 0,24-24 0,2-24 0,-51-1 0,0-50 0,-49-1 0</inkml:trace>
  <inkml:trace contextRef="#ctx0" brushRef="#br0" timeOffset="19015">18555 3671 512,'0'-24'0,"0"24"0,0 0 0,25 0 0,-25 49 0,25 1 0,0 74 0,-1 25 0,2 0 0,-2 25 0,0-27 0,26-22 0,-25-75 0,25-26 0,0-48 0</inkml:trace>
  <inkml:trace contextRef="#ctx0" brushRef="#br0" timeOffset="19223">19200 4391 512,'0'25'0,"-25"25"0,1-1 0,24 1 0,0-1 0,24 1 0,1-26 0,25-24 0,-1-24 0</inkml:trace>
  <inkml:trace contextRef="#ctx0" brushRef="#br0" timeOffset="19386">19101 3771 512,'0'0'0,"0"25"0,0-25 0,25 0 0,24 24 0,26 2 0,-26-2 0</inkml:trace>
  <inkml:trace contextRef="#ctx0" brushRef="#br0" timeOffset="19655">19498 4541 512,'0'0'0,"25"0"0,-1 24 0,1-24 0,25 0 0,24-24 0,-24-2 0,0 0 0,-1-22 0,-24 23 0,-25-25 0</inkml:trace>
  <inkml:trace contextRef="#ctx0" brushRef="#br0" timeOffset="20407">19671 4366 512,'-25'25'0,"1"25"0,0 24 0,-2 0 0,26 1 0,0-1 0,50-49 0,-1 0 0,1-50 0,25 0 0,-1-25 0,0-24 0,-24 1 0,24-52 0,-24 51 0,-25 24 0,-25 50 0,0 50 0,0 24 0,-25-1 0,25 3 0,-25-2 0,25-25 0,25-49 0,-25 0 0,75-24 0,-27-26 0,27-49 0,0 25 0,-26 24 0,-24 25 0,-25 25 0,0 50 0,0 0 0,-25-1 0,25-23 0,0 22 0,25-48 0,26 0 0,-3-24 0,2-26 0,25 1 0,24-51 0,-25 1 0,-24-25 0,-1-26 0,1 3 0,-50-3 0,0 51 0,-50 24 0,26 51 0,-27-1 0,27 50 0,-25-1 0,-1 27 0,25 23 0,0 25 0,25 25 0,0 25 0,25-25 0,25 25 0,24-25 0,25-51 0,-24 3 0,-26-27 0,1-49 0,-26 0 0,-24-49 0,0-1 0,-48-49 0,-27 0 0</inkml:trace>
  <inkml:trace contextRef="#ctx0" brushRef="#br0" timeOffset="20567">19994 4068 512,'25'0'0,"74"-25"0,50 1 0,49-2 0,26 26 0,-27-23 0,-22 23 0,-51-25 0,-25 25 0</inkml:trace>
  <inkml:trace contextRef="#ctx0" brushRef="#br0" timeOffset="21063">21830 3275 512,'0'0'0,"0"-25"0,0 25 0,0-25 0,24 0 0,26 25 0,24-25 0,1 25 0,24-24 0,0 48 0,25-24 0,-49 25 0,-26 25 0,-24-1 0,-50 26 0,-24-1 0,-26 26 0,-24-27 0,25 2 0,-1 0 0,1 0 0,50-26 0,24 1 0</inkml:trace>
  <inkml:trace contextRef="#ctx0" brushRef="#br0" timeOffset="21289">21954 4541 512,'0'0'0,"0"0"0,0 24 0,0-24 0,0-24 0,0 24 0,24 0 0</inkml:trace>
  <inkml:trace contextRef="#ctx0" brushRef="#br0" timeOffset="26047">3672 5829 512,'0'0'0,"0"0"0,0 0 0,0 0 0,0 0 0,0 0 0,-25 0 0,25 25 0,0 0 0,0 50 0,0 49 0,0 0 0,0 24 0,25 26 0,-50-25 0,25-50 0,0-25 0,0-49 0,0-50 0,0-24 0,0-49 0,0-2 0,0-49 0,0 25 0,0 0 0,-25 0 0,25 0 0,0 49 0,0-25 0,25 52 0,-25 23 0,25-1 0,0 52 0,0-1 0,-1 23 0,26 27 0,0 49 0,-1 50 0,1-25 0,24 24 0,1-23 0,-25-27 0,24-24 0,0-49 0,-49-50 0,0-50 0,0-24 0,-25-74 0,-25-51 0,0-24 0,25-1 0,-25 25 0,25 26 0,25 49 0,-25 51 0,25 47 0,0 26 0,-25 50 0,24-1 0,-24 51 0,0-2 0</inkml:trace>
  <inkml:trace contextRef="#ctx0" brushRef="#br0" timeOffset="26455">4639 6375 512,'0'0'0,"0"25"0,0 25 0,0 24 0,0 26 0,25-1 0,0 0 0,0-50 0,24 1 0,-25-50 0,27-25 0,-26-25 0,24-24 0,-49-25 0,-49 0 0,-1-1 0,-24 51 0,-1 24 0,26 50 0,24 50 0,25 24 0</inkml:trace>
  <inkml:trace contextRef="#ctx0" brushRef="#br0" timeOffset="27743">1886 8136 512,'0'0'0,"0"-24"0,0 24 0,0-25 0,0 25 0,25-50 0,24 26 0,25-26 0,1 1 0,0 24 0,-1 0 0,-24 50 0,-26 0 0,-48 49 0,-26 25 0,-24 0 0,-26 1 0,26 24 0,-25-49 0,49-2 0,25-73 0,50 0 0,0-50 0,49 1 0,26 0 0,24-1 0,0 25 0,-25 0 0,-25 25 0,-24 0 0,0 0 0</inkml:trace>
  <inkml:trace contextRef="#ctx0" brushRef="#br0" timeOffset="28311">2629 7889 512,'0'0'0,"-24"-25"0,0 0 0,-1 0 0,0-25 0,-25 1 0,-24-1 0,24 0 0,-24 26 0,-1-2 0,-24 26 0,24 0 0,1 0 0,0 26 0,0-2 0,-25 51 0,24-1 0,-24 51 0,-1 23 0,1 26 0,25 25 0,24 23 0,50-23 0,50-25 0,49-75 0,50-49 0,25-50 0,24-50 0,0-49 0,1-49 0,-1-2 0,-24-24 0,-50 1 0,-50-1 0,-49 25 0,-74 1 0,-26 49 0,-50 24 0,2 50 0,-1 25 0,50 50 0,24-26 0,50 2 0</inkml:trace>
  <inkml:trace contextRef="#ctx0" brushRef="#br0" timeOffset="29415">7294 5656 512,'0'0'0,"-25"24"0,0 2 0,25 23 0,-26 1 0,26 24 0,-24 51 0,24-1 0,24 23 0,-24 28 0,0-26 0,26-25 0,-26-25 0,25-75 0,-25-24 0,49-49 0,-24-49 0,25-27 0,24 1 0,25 0 0,1 49 0,0 26 0,-2 49 0,-23 25 0,-26 49 0,-49 25 0,-49 1 0,-1 24 0,-49-1 0,-1-24 0,1-49 0,50-25 0,-2-50 0,77-49 0,-1-25 0</inkml:trace>
  <inkml:trace contextRef="#ctx0" brushRef="#br0" timeOffset="29743">8335 6227 512,'0'0'0,"0"0"0,-24 24 0,24 26 0,0 24 0,-25 25 0,25 26 0,0-25 0,0 23 0,0-49 0,0-24 0,25-50 0,-1-50 0,26-24 0,0-49 0,24-2 0,25 1 0,-24 24 0,-1 51 0,-24 23 0,-25 26 0</inkml:trace>
  <inkml:trace contextRef="#ctx0" brushRef="#br0" timeOffset="30111">9004 6400 512,'-24'25'0,"0"50"0,-1 24 0,0 25 0,25-25 0,25 0 0,24-50 0,-25-23 0,52-52 0,-27-23 0,26-26 0,-51 1 0,1-50 0,-25 0 0,-49 0 0,-1 74 0,-24 26 0,24 48 0,-24 51 0,49 0 0,25-1 0,25-24 0,23-26 0</inkml:trace>
  <inkml:trace contextRef="#ctx0" brushRef="#br0" timeOffset="30598">9551 6350 512,'-25'25'0,"25"25"0,-25 25 0,0-1 0,25 25 0,0-25 0,0-24 0,25-1 0,0-24 0,0 0 0,0-50 0,24 0 0,1-24 0,0-1 0,-1-24 0,-24 25 0,0 49 0,-25 0 0,0 24 0,-25 1 0,25 25 0,25-1 0,-25-24 0,25 0 0,0-1 0,23-48 0,3-1 0,-2-25 0,1-24 0,-1 0 0,-49-1 0,0-24 0,-24 49 0,-1-24 0,-25 48 0,25 2 0,25 24 0,25 0 0,0 0 0</inkml:trace>
  <inkml:trace contextRef="#ctx0" brushRef="#br0" timeOffset="30926">10618 6152 512,'0'0'0,"-25"-24"0,25 24 0,-26 0 0,-22 24 0,-27 1 0,25 0 0,-24 24 0,49 1 0,0-1 0,50-24 0,25 0 0,-1 0 0,26 0 0,-1-1 0,-24 2 0,-1 23 0,-49-24 0,0 49 0,-49-23 0,-1-3 0,-24 2 0,24-25 0,50-25 0,0-50 0</inkml:trace>
  <inkml:trace contextRef="#ctx0" brushRef="#br0" timeOffset="31638">10742 6474 512,'0'26'0,"24"-2"0,-24 1 0,26-25 0,-2 25 0,26-25 0,-1-25 0,1 0 0,-1 1 0,-24-26 0,0 0 0,0 0 0,-25 26 0,-25-1 0,0 25 0,-24 49 0,-1 26 0,-24 24 0,24 1 0,26-1 0,24 0 0,0-50 0,24 1 0,0-25 0,26-50 0,25 0 0,-26-25 0,26-24 0,-2-25 0,3 0 0,-2-1 0,1 1 0,-27 25 0,-22 48 0,-1 2 0,0 48 0,-25 2 0,-25-1 0,25 24 0,-25-24 0,25 25 0,-26 0 0,26-1 0,-24 1 0,24-1 0,0 26 0,24-51 0,2 1 0,-1 0 0,0-25 0,-1-25 0,1-24 0,25-1 0,-25-24 0,24-1 0,1 25 0,-26 26 0</inkml:trace>
  <inkml:trace contextRef="#ctx0" brushRef="#br0" timeOffset="47550">5855 6227 512,'-25'0'0,"25"0"0,-25 0 0,50 0 0,0-25 0,74 0 0,0 25 0,1 0 0,24 0 0,-50 50 0,25-26 0</inkml:trace>
  <inkml:trace contextRef="#ctx0" brushRef="#br0" timeOffset="49246">14636 6699 512,'0'0'0,"25"0"0,-25 0 0,25 0 0,-1 24 0,26 0 0,24 1 0,50 0 0,0 0 0,50-25 0,0-25 0,24 0 0,-24 0 0,24 1 0,-24 0 0,0 24 0,-26 0 0,1 24 0,25 0 0,-25 1 0,0-25 0,-1 0 0,1-25 0,0-23 0,25 22 0,-25-23 0,-1 24 0,-24 0 0,0 50 0,1 0 0,-2 24 0,-23-23 0,24 22 0,-25-23 0,25-25 0,0-25 0,0 1 0,24 0 0,26-51 0,-25 50 0,-25 0 0,-49 0 0,-2 25 0,-47 25 0,-26-25 0,-26 25 0,2 0 0,0-25 0,-1-25 0</inkml:trace>
  <inkml:trace contextRef="#ctx0" brushRef="#br0" timeOffset="50573">20490 5929 512,'0'0'0,"0"0"0,-25 25 0,25-25 0,-25 0 0,25 24 0,25-24 0,-25 0 0,0 0 0,0 0 0,25 26 0,-25-26 0,0 24 0</inkml:trace>
  <inkml:trace contextRef="#ctx0" brushRef="#br0" timeOffset="50758">20614 6400 512,'-25'0'0,"25"0"0,0-25 0,-25 25 0,25 25 0,-24-25 0,24 0 0,0 0 0,0 0 0</inkml:trace>
  <inkml:trace contextRef="#ctx0" brushRef="#br0" timeOffset="51007">22276 6549 512,'-25'0'0,"-49"-25"0,24 1 0</inkml:trace>
  <inkml:trace contextRef="#ctx0" brushRef="#br0" timeOffset="51429">21159 6500 512,'0'-26'0,"-24"26"0,0 0 0,24 0 0,-26 0 0,52 0 0,48 26 0,50-26 0,49 0 0,51 0 0,48 0 0,1 0 0,-25 0 0,0 0 0,-74 0 0,-50 0 0,-74 0 0,-75 0 0,-50 0 0,1 0 0,-25-26 0</inkml:trace>
  <inkml:trace contextRef="#ctx0" brushRef="#br0" timeOffset="52189">21457 5680 512,'-24'0'0,"24"0"0,0 0 0,24 26 0,26-1 0,-25 49 0,0 24 0,0 27 0,-1 24 0,-24 0 0,0-1 0,0-48 0,0-1 0,0-49 0,-24-26 0,24-48 0,-25-26 0,0-49 0,0-1 0,0-48 0,0-1 0,50 0 0,-25 24 0,25 1 0,0 51 0,25 23 0,24 26 0,24-2 0,2 26 0,0 26 0,-25-2 0,-51 51 0,-48-1 0,-27 0 0,-48 1 0,-26-1 0,2-49 0,49 0 0,24-25 0,25-25 0,75-24 0,24-26 0,26-25 0</inkml:trace>
  <inkml:trace contextRef="#ctx0" brushRef="#br0" timeOffset="52517">22301 5706 512,'-25'25'0,"-49"23"0,-1 27 0,1 0 0,-1 0 0,51-1 0,24-49 0,24 0 0,1-25 0,49-25 0,1-25 0,-1 1 0,1-26 0,-75 0 0,0 26 0,-50-1 0,-24 26 0,-1 24 0,-24 48 0,25 2 0,24 0 0,50 25 0,25-51 0,25 2 0,-1-26 0,50-26 0,-24-23 0</inkml:trace>
  <inkml:trace contextRef="#ctx0" brushRef="#br0" timeOffset="52781">22450 5805 512,'0'24'0,"0"1"0,-25 24 0,25 2 0,0-1 0,0-1 0,0 1 0,25-1 0,-25-24 0,0 0 0,25-50 0,-25-24 0,49-1 0,1-50 0,0 25 0,24 1 0,-25 24 0,-24 2 0,0 48 0,-25 0 0,-25 0 0</inkml:trace>
  <inkml:trace contextRef="#ctx0" brushRef="#br0" timeOffset="53109">23119 5359 512,'0'-25'0,"0"-1"0,0 2 0,0 24 0,0 0 0,-24 24 0,24 27 0,-25 23 0,0 50 0,-25-1 0,26 26 0,0-24 0,24-26 0,48-24 0,2-26 0,0-24 0,-1 0 0,26-50 0,-25-25 0</inkml:trace>
  <inkml:trace contextRef="#ctx0" brushRef="#br0" timeOffset="53293">22524 5680 512,'0'0'0,"50"0"0,0-24 0,49 24 0,25 0 0,0 0 0,-25-24 0,0 24 0,-49 0 0</inkml:trace>
  <inkml:trace contextRef="#ctx0" brushRef="#br0" timeOffset="67724">17489 1141 512,'0'0'0,"24"51"0,26-27 0,24 26 0,1-26 0,-1 1 0,1-50 0,24 1 0,-25-26 0,-23 0 0,-51 1 0,0-1 0,0 25 0,0 0 0,-26-23 0,-23 22 0,-26 26 0,-24 50 0,0 49 0,24 49 0,26 1 0,73-49 0,51-1 0,49-49 0,25-26 0,24-24 0,26-49 0,-26-51 0,-23 1 0</inkml:trace>
  <inkml:trace contextRef="#ctx0" brushRef="#br0" timeOffset="68316">18605 1042 512,'-25'-25'0,"25"25"0,0 25 0,0-25 0,0 25 0,0 25 0,25 25 0,-25-1 0,0-1 0,25 2 0,-25-25 0,0-25 0,0-1 0,0-48 0,24-26 0,-24-25 0,0 1 0,26 0 0,-2 24 0,-24 25 0,50-24 0,-26 24 0,26 50 0,-25 49 0,0 26 0,-25-2 0,25-23 0,-25-1 0,24-49 0,1-25 0,26-49 0,-3-26 0,2-49 0,0 50 0,-26-1 0,26 1 0,0 0 0,-26 98 0,-24 51 0,24 25 0,2 23 0,-2 1 0,26-25 0,0-49 0,0-25 0</inkml:trace>
  <inkml:trace contextRef="#ctx0" brushRef="#br0" timeOffset="68829">19646 1092 512,'0'0'0,"0"0"0,0 25 0,25-25 0,0 75 0,25-1 0,-25 24 0,24 27 0,-24-1 0,-25-1 0,0-24 0,-25-24 0,-24-26 0,-1-49 0,0-49 0,1-26 0,25-48 0,-2-51 0,1 25 0,76 26 0,-27 49 0,0 23 0,26 2 0,0-26 0,24 27 0,26-3 0,-26 51 0,0 25 0,-49 74 0,-74 0 0,-27 26 0,-22-27 0,24-23 0,24-25 0,25-75 0,50-25 0,25-25 0</inkml:trace>
  <inkml:trace contextRef="#ctx0" brushRef="#br0" timeOffset="69276">20217 497 512,'0'24'0,"0"76"0,24-26 0,-24 50 0,0 26 0,0-27 0,0 1 0,-24-50 0,24-25 0,24-24 0,-24-25 0,51-49 0,-2-50 0,1 24 0,-1 1 0,-24 49 0,50-24 0,-26 25 0,1 48 0,-50 50 0,0 25 0,0 1 0,0-2 0,25-23 0,0-50 0,49 0 0,1-50 0,24-25 0,0-49 0</inkml:trace>
  <inkml:trace contextRef="#ctx0" brushRef="#br0" timeOffset="69644">20838 1192 512,'0'0'0,"-25"0"0,25 0 0,49 0 0,-25-26 0,51 1 0,25 1 0,-26-1 0,0-25 0,-49 25 0,0-23 0,-25 22 0,-25 26 0,-50 0 0,1 26 0,-25 22 0,50 27 0,-2 25 0,27-26 0,48-1 0,27-48 0,-2 25 0,26-50 0,-25 0 0,24-25 0,0-25 0,-24-23 0</inkml:trace>
  <inkml:trace contextRef="#ctx0" brushRef="#br0" timeOffset="69925">21507 918 512,'-25'25'0,"25"1"0,-25-2 0,1 25 0,24 1 0,-25-1 0,50 2 0,-25-3 0,24-22 0,1-26 0,0-26 0,0-22 0,0-3 0,24-23 0,-24 24 0,25 2 0,-25 22 0,23 26 0,3 26 0,-26-26 0,24 24 0,-24 0 0,0 1 0</inkml:trace>
  <inkml:trace contextRef="#ctx0" brushRef="#br0" timeOffset="70476">21954 943 512,'0'-25'0,"0"25"0,0 0 0,-25 25 0,-25 1 0,1 22 0,-1 27 0,24-1 0,-22-24 0,23 0 0,0-1 0,50-25 0,0-24 0,23 0 0,3-49 0,23-1 0,1 26 0,-26 0 0,-23 24 0,-2 0 0,0 0 0,1 0 0,-25 0 0,25 24 0,0-48 0,25 24 0,-1-51 0,26 2 0,-2-1 0,3-23 0,-27 22 0,-24-23 0,0 24 0,25-24 0,-26-25 0,-24-1 0,0 26 0,-49 49 0,-1 1 0,25 24 0,-74 73 0,25 52 0,24-1 0,50 24 0,25-47 0,48-28 0,-22-48 0,23 0 0,1-50 0</inkml:trace>
  <inkml:trace contextRef="#ctx0" brushRef="#br0" timeOffset="71172">23144 769 512,'-25'0'0,"25"0"0,25 25 0,-25 25 0,25 24 0,0 1 0,0 49 0,25-1 0,-26 26 0,-24-25 0,0-24 0,-24-25 0,-2-51 0,2-24 0,-26-50 0,25-48 0,25-27 0,0-24 0,0 25 0,25 25 0,0 49 0,0 2 0,-1-53 0,50 27 0,-23 24 0,23 26 0,0 24 0,-24 49 0,-74 26 0,-26-1 0,-25 1 0,1-26 0,24 1 0,26-25 0,48-50 0</inkml:trace>
  <inkml:trace contextRef="#ctx0" brushRef="#br0" timeOffset="71476">23764 769 512,'0'-25'0,"0"50"0,-49 25 0,-1-1 0,1 1 0,23 1 0,26-27 0,26 0 0,-2-24 0,26-24 0,0 0 0,-26-27 0,1 1 0,-50 26 0,25-1 0,0 0 0,-24 0 0,-1 0 0,0 1 0,0 48 0,0 1 0,50 0 0,0 0 0</inkml:trace>
  <inkml:trace contextRef="#ctx0" brushRef="#br0" timeOffset="71764">23938 769 512,'25'-25'0,"-25"50"0,0 0 0,0 0 0,0 24 0,0-23 0,0 23 0,25 1 0,-25-26 0,0-24 0,0 25 0,24-50 0,-24 1 0,0 0 0,25-51 0,0 25 0,0 25 0,0-25 0,0 50 0,23-25 0,-22 25 0,-26 25 0,25-25 0</inkml:trace>
  <inkml:trace contextRef="#ctx0" brushRef="#br0" timeOffset="72092">24409 248 512,'-24'-24'0,"-1"-1"0,25 25 0,-25 0 0,25 25 0,0-1 0,0 76 0,0 23 0,25 27 0,0-76 0,-1 0 0,-24-49 0,25 25 0,1 0 0,-2-50 0,0 0 0,-24-26 0,25 2 0,-25-1 0</inkml:trace>
  <inkml:trace contextRef="#ctx0" brushRef="#br0" timeOffset="72262">24161 596 512,'-99'-25'0,"49"25"0,1-25 0,49 25 0,0 0 0,25 0 0,-1-25 0,1 25 0,25 0 0</inkml:trace>
  <inkml:trace contextRef="#ctx0" brushRef="#br0" timeOffset="72604">24707 497 512,'25'0'0,"-25"-26"0,25 26 0,0 0 0,-25 0 0,0 0 0,24 26 0,-24-26 0,0 24 0,24 26 0,2-25 0,-26 0 0,0-1 0,0 26 0,0-25 0,-26-1 0,-22 1 0,23 0 0,0 0 0</inkml:trace>
  <inkml:trace contextRef="#ctx0" brushRef="#br0" timeOffset="73196">18580 2357 512,'-50'25'0,"-49"-1"0,-25 1 0,25 0 0,24 0 0,51 0 0,48-25 0,51 24 0,49-48 0,74 24 0,50-50 0,100 0 0,73-49 0,76 0 0,73-49 0,25 23 0,50 1 0,0 1 0,-173 73 0,-126 0 0,-47 0 0,-51 25 0,99-24 0,-50 24 0,-23 0 0,-126 25 0,-123 0 0</inkml:trace>
  <inkml:trace contextRef="#ctx0" brushRef="#br0" timeOffset="149623">24682 149 512,'-25'0'0,"1"0"0,-26-25 0,0 0 0,1-25 0,-26 2 0,-24 48 0,-26 0 0,2 0 0,-51 0 0,1 0 0,-26 0 0,-24 0 0,-25 0 0,-25 0 0,-24 0 0,-26 0 0,-24 0 0,-1 0 0,2 0 0,-27 0 0,-24 0 0,24 0 0,3 0 0,22 25 0,-447 247 0,201 1 0,122 0 0,125 0 0,124-26 0,74 2 0,99-1 0,50-49 0,50 24 0,74-50 0,50 1 0,25-49 0,73-52 0,51-23 0,73-50 0,26-25 0,49-25 0,50-24 0,0-25 0,25-25 0,0 0 0,-1-25 0,1-24 0,0-2 0,-149 26 0,-74 1 0,-26 24 0,-24-1 0,99-73 0,25-49 0,-25-2 0,-247 2 0,-125 48 0,0 26 0,0 148 0,0 25 0</inkml:trace>
  <inkml:trace contextRef="#ctx0" brushRef="#br0" timeOffset="155088">17265 199 512,'0'-50'0,"-24"25"0,24-24 0,-26 49 0,2 0 0,-26 49 0,1-24 0,24 50 0,-25-1 0,1 149 0,23-24 0,52-100 0,-1-50 0,24 1 0,1-50 0,49-24 0,-25-26 0</inkml:trace>
  <inkml:trace contextRef="#ctx0" brushRef="#br0" timeOffset="155336">17464 124 512,'0'-49'0,"0"49"0,25 0 0,-25 24 0,0 26 0,0 25 0,24-1 0,-24 26 0,24-1 0,-24 0 0,26-50 0</inkml:trace>
  <inkml:trace contextRef="#ctx0" brushRef="#br0" timeOffset="155520">17737 645 512,'-25'75'0,"0"24"0,25-50 0,0 1 0,25-25 0,-25-25 0,25 0 0</inkml:trace>
  <inkml:trace contextRef="#ctx0" brushRef="#br0" timeOffset="155704">17762 273 512,'-25'-25'0,"25"1"0,-25-1 0,25-1 0,0 2 0,0 24 0,25-25 0</inkml:trace>
  <inkml:trace contextRef="#ctx0" brushRef="#br0" timeOffset="155943">18059 546 512,'0'50'0,"-25"-25"0,1-1 0,24 1 0,0 0 0,24-25 0,-24 0 0,25-25 0,1 0 0,-2-24 0,0-1 0</inkml:trace>
  <inkml:trace contextRef="#ctx0" brushRef="#br0" timeOffset="156111">18109 497 512,'-24'0'0,"-2"0"0,26 24 0,-25 26 0,25-25 0,0 24 0,25 1 0,1-1 0,-2-24 0,25 0 0,1-25 0,0-25 0,-1-24 0</inkml:trace>
  <inkml:trace contextRef="#ctx0" brushRef="#br0" timeOffset="156639">18407 497 512,'0'-50'0,"24"25"0,-24 25 0,0 25 0,0-1 0,0 26 0,0 0 0,0 24 0,24-24 0,-24-25 0,51-1 0,-27-24 0,1-24 0,0-26 0,0 1 0,0-1 0,-1 25 0,2 0 0,-26 25 0,24 0 0,-24 25 0,24 25 0,2-1 0,-2 1 0,-24-25 0,50-1 0,-25-48 0,25-1 0,-26-25 0,1-49 0,0 0 0,1-25 0,-2 25 0,-24 24 0,0 1 0,0 48 0,0-22 0,0 48 0,-24 25 0,24 48 0,24 151 0,0-26 0,51 1 0,-1-75 0,-24-74 0,-50-26 0,0-48 0,-25-26 0,-25 0 0</inkml:trace>
  <inkml:trace contextRef="#ctx0" brushRef="#br0" timeOffset="156762">18803 248 512,'25'-24'0,"25"-1"0,-1-1 0,1 2 0,49-1 0</inkml:trace>
  <inkml:trace contextRef="#ctx0" brushRef="#br0" timeOffset="168399">23715 4986 512,'0'0'0,"0"-49"0,-25 25 0,-25-27 0,0 1 0,-48 1 0,-26-1 0,-1 1 0,-48 24 0,-50 0 0,0 25 0,-50 25 0,-1 0 0,-23 74 0,-1 0 0,25 75 0,1 24 0,48 50 0,75 25 0,50 0 0,74-50 0,125 0 0,98-98 0,100-51 0,74-48 0,74-52 0,26-23 0,-1-51 0,1-24 0,-175-1 0,-99 27 0,50-125 0,-123-51 0,-225 27 0,-197 24 0,-174 74 0,-51 25 0,26 49 0,75-24 0</inkml:trace>
  <inkml:trace contextRef="#ctx0" brushRef="#br0" timeOffset="176591">3870 7814 512,'0'0'0,"0"-24"0,0 24 0,0-26 0,0 26 0,0 50 0,0 0 0,25 24 0,0 25 0,0 25 0,0-24 0,-1-1 0,1-49 0,0-1 0,0-49 0,-25-26 0,-25-22 0,25-27 0,-25-24 0,25 0 0,25 0 0,25-25 0,0 49 0,49 25 0,25 1 0,-26 24 0,2 25 0</inkml:trace>
  <inkml:trace contextRef="#ctx0" brushRef="#br0" timeOffset="176998">4515 8186 512,'0'25'0,"0"0"0,-24 0 0,48 0 0,1-25 0,25-25 0,24 0 0,1-50 0,-27 26 0,28-26 0,-52-24 0,1 25 0,-25 24 0,-25 0 0,-24 76 0,-2 23 0,-22 75 0,48 25 0,0 0 0,50 23 0,49-47 0,1-51 0,24-49 0,0-25 0,1-49 0,-1-51 0,-25-23 0</inkml:trace>
  <inkml:trace contextRef="#ctx0" brushRef="#br0" timeOffset="177422">5383 7889 512,'0'0'0,"-24"0"0,-26 49 0,25 26 0,1 48 0,-1 2 0,0 24 0,25-26 0,25 1 0,24-49 0,-24-75 0,49 0 0,-24-75 0,0-24 0,24-49 0,-24 48 0,-25 1 0,0 49 0,-1 50 0,-48 50 0,24 49 0,0 1 0,24-2 0,0 2 0,51-26 0,-25-24 0,24-50 0,0-25 0,-24-50 0</inkml:trace>
  <inkml:trace contextRef="#ctx0" brushRef="#br0" timeOffset="177894">6128 8061 512,'0'0'0,"-25"-24"0,0 0 0,0 24 0,-24 0 0,23 24 0,2 51 0,0 24 0,-2 50 0,26-1 0,0 1 0,26-50 0,22 2 0,-22-77 0,23-24 0,26-50 0,-26-49 0,-24-25 0,26-51 0,-27 3 0,0-52 0,1 1 0,-25 49 0,0 51 0,-25 72 0,-23 77 0,-3 73 0,26 50 0,-24 25 0,49 24 0,25 0 0,-1-23 0,52-52 0,-3-49 0,26-24 0,1-50 0,-2-50 0</inkml:trace>
  <inkml:trace contextRef="#ctx0" brushRef="#br0" timeOffset="178239">7120 8583 512,'0'0'0,"0"25"0,0-1 0,0 26 0,50-50 0,-2 25 0,3-25 0,23 0 0,1-25 0</inkml:trace>
  <inkml:trace contextRef="#ctx0" brushRef="#br0" timeOffset="178591">7839 7715 512,'0'0'0,"0"0"0,-25 0 0,25 49 0,0 1 0,25 74 0,-25 25 0,0 0 0,25 25 0,0-26 0,-25-24 0,25-24 0,0-51 0</inkml:trace>
  <inkml:trace contextRef="#ctx0" brushRef="#br0" timeOffset="178791">8187 8583 512,'0'25'0,"-25"24"0,-1 1 0,26-1 0,26 1 0,-1 1 0,24-51 0,-24 24 0,0-48 0</inkml:trace>
  <inkml:trace contextRef="#ctx0" brushRef="#br0" timeOffset="178999">8361 8112 512,'-26'-25'0,"2"25"0,-26-26 0,25 26 0,25 0 0,0-24 0,0 24 0,50 0 0,-25 24 0,49 2 0,-50 23 0</inkml:trace>
  <inkml:trace contextRef="#ctx0" brushRef="#br0" timeOffset="179431">8683 8385 512,'0'0'0,"24"-25"0,-24 0 0,0 50 0,0 0 0,0 23 0,0 52 0,0-1 0,0 25 0,0-23 0,0-27 0,0-24 0,25-26 0,-25-48 0,25-26 0,25-50 0,-1-24 0,1 25 0,0-1 0,24 25 0,-24 52 0,-26 23 0,1 49 0,0 25 0,0 1 0,-25 24 0,25-24 0,-1 0 0,1-26 0,1-49 0,-2 0 0,0-49 0,26-52 0</inkml:trace>
  <inkml:trace contextRef="#ctx0" brushRef="#br0" timeOffset="179790">9452 8533 512,'0'0'0,"-25"0"0,25 25 0,0-25 0,0 25 0,25-25 0,24 25 0,1-25 0,-25 0 0,24-25 0,-25 25 0,2-25 0,-26 0 0,0 0 0,-26 2 0,2-3 0,-25 26 0,24 26 0,0 47 0,0 1 0,0 1 0,50 0 0,0 0 0,25-26 0,49-49 0,-25 0 0,26-49 0</inkml:trace>
  <inkml:trace contextRef="#ctx0" brushRef="#br0" timeOffset="183061">12825 7938 512,'0'25'0,"0"-25"0,0 50 0,0-2 0,0 52 0,0 0 0,0 24 0,25-1 0,0-23 0,-25-1 0,25-24 0,-25-26 0,24-23 0,0-52 0,2-23 0,24-51 0,-50-24 0</inkml:trace>
  <inkml:trace contextRef="#ctx0" brushRef="#br0" timeOffset="183286">13247 7814 512,'0'25'0,"0"25"0,-24-1 0,24 26 0,0 24 0,0 0 0,24 25 0,0-26 0,26 27 0,25-51 0,-26 26 0,1-50 0,0-1 0,-50-23 0,-25-52 0,-50 1 0,-24-25 0</inkml:trace>
  <inkml:trace contextRef="#ctx0" brushRef="#br0" timeOffset="183446">12478 8485 512,'0'0'0,"0"23"0,25 2 0,49 0 0,50-25 0,25 0 0,25-25 0,25 0 0,-26 2 0,-24-29 0,-50 4 0</inkml:trace>
  <inkml:trace contextRef="#ctx0" brushRef="#br0" timeOffset="183710">13743 8087 512,'0'0'0,"0"0"0,0 49 0,0 26 0,25 24 0,-25 50 0,25 0 0,0-1 0,-1-47 0,0-3 0,2-48 0,-1-50 0,-25-50 0,-25-24 0,-1-75 0</inkml:trace>
  <inkml:trace contextRef="#ctx0" brushRef="#br0" timeOffset="183878">13123 8211 512,'25'0'0,"24"0"0,25 0 0,51-25 0,48-25 0,1 1 0,24-1 0,-49 26 0,0-1 0</inkml:trace>
  <inkml:trace contextRef="#ctx0" brushRef="#br0" timeOffset="184166">14463 8087 512,'0'0'0,"0"0"0,0 0 0,0 25 0,0 24 0,-25 51 0,25-1 0,0 26 0,25-27 0,-1 26 0,0-49 0,-24-26 0,26-23 0,-26-26 0,-26-51 0,2 1 0,-50-49 0</inkml:trace>
  <inkml:trace contextRef="#ctx0" brushRef="#br0" timeOffset="184326">13966 8061 512,'75'0'0,"-1"-24"0,50 24 0,50-24 0,-25 24 0,-25-25 0,0 0 0,-50 0 0,-24 1 0</inkml:trace>
  <inkml:trace contextRef="#ctx0" brushRef="#br0" timeOffset="184798">15231 8037 512,'0'-24'0,"0"24"0,0 0 0,0 24 0,-24 0 0,-1 51 0,0 25 0,0-1 0,25 51 0,25-3 0,25-23 0,-26 1 0,26-51 0,-25-24 0,0-50 0,-25 0 0,-25-74 0,-25 0 0,1-51 0,-26-49 0,1 26 0</inkml:trace>
  <inkml:trace contextRef="#ctx0" brushRef="#br0" timeOffset="184982">14909 7988 512,'25'-25'0,"24"25"0,26-25 0,74 1 0,-1 24 0,26 0 0,-1 49 0,-48 1 0,-51 24 0,-124 0 0,-24 26 0,-75-26 0,-24-24 0,73-50 0,26-50 0</inkml:trace>
  <inkml:trace contextRef="#ctx0" brushRef="#br0" timeOffset="185654">16670 8261 512,'0'0'0,"-25"0"0,0 0 0,1 25 0,0 24 0,24 26 0,0 23 0,24 26 0,0 0 0,1 26 0,-25-27 0,0-24 0,0-49 0,0 0 0,-25-75 0,25-24 0,-24-51 0,0-23 0,24-52 0,0-23 0,48 25 0,-23 49 0,50 24 0,-1 51 0,26 24 0,-1 25 0,-25 49 0,-24 1 0,-26 25 0,-24 24 0,-49-26 0,-1 27 0,1-50 0,49-25 0,0-50 0,24 0 0,51-48 0</inkml:trace>
  <inkml:trace contextRef="#ctx0" brushRef="#br0" timeOffset="185998">17613 8087 512,'-50'0'0,"0"49"0,-24 1 0,0 50 0,24 24 0,-24-26 0,48 2 0,26-1 0,0-50 0,50-49 0,0 0 0,49-49 0,-24-26 0,-27-24 0,28-1 0,-52-23 0,1 49 0,-25 24 0,-25 50 0,25 50 0,-24 24 0,-1 26 0,25-2 0,49-23 0,1-26 0,25-49 0,-1 0 0</inkml:trace>
  <inkml:trace contextRef="#ctx0" brushRef="#br0" timeOffset="186246">18407 7988 512,'-50'49'0,"-25"-25"0,-24 51 0,1 25 0,23-1 0,50-24 0,50 23 0,24-48 0,50 0 0,25-26 0,25-48 0,-25-1 0,1-25 0</inkml:trace>
  <inkml:trace contextRef="#ctx0" brushRef="#br0" timeOffset="186470">18580 8112 512,'-25'24'0,"25"26"0,0 0 0,0 0 0,25 24 0,0-1 0,24 2 0,-23 0 0,-2-26 0,0-24 0,2-50 0</inkml:trace>
  <inkml:trace contextRef="#ctx0" brushRef="#br0" timeOffset="186694">19101 7864 512,'0'0'0,"0"25"0,0 24 0,-25-24 0,-24 49 0,-26 1 0,1-1 0,-1 1 0,50-26 0,25 1 0,25-25 0,50 0 0,24-2 0,0 3 0,0-26 0</inkml:trace>
  <inkml:trace contextRef="#ctx0" brushRef="#br0" timeOffset="187558">19175 8335 512,'0'0'0,"0"0"0,0 0 0,25 0 0,25 0 0,-1-25 0,25 25 0,1-24 0,24-26 0,-48 25 0,22-25 0,-48-24 0,-50 24 0,0 26 0,-23 48 0,-27 0 0,-25 51 0,50 0 0,0 0 0,26 24 0,24-25 0,24-25 0,52-24 0,-2 0 0,25-50 0,0-23 0,26-4 0,-51-21 0,24-51 0,-47 0 0,-2 0 0,1-25 0,-50 0 0,0 24 0,-25 26 0,0 50 0,1 24 0,-26 50 0,0 24 0,1 26 0,24 49 0,0 1 0,25-1 0,25-1 0,0-24 0,24-24 0,-25-25 0,52-25 0,-27-25 0,26-25 0,-26-25 0,26-25 0,-26 26 0,26-25 0,-26 49 0,2 0 0,-27 50 0,-24 24 0,0 26 0,0-1 0,-24-24 0,-2 0 0,1-26 0,0 1 0,1-25 0,-1 0 0,0-49 0,-25-26 0,-25 0 0,-23-24 0,-26-24 0</inkml:trace>
  <inkml:trace contextRef="#ctx0" brushRef="#br0" timeOffset="187694">19423 7517 512,'75'0'0,"49"-25"0,50 25 0,24 0 0,1 0 0,-26-26 0,-49 26 0</inkml:trace>
  <inkml:trace contextRef="#ctx0" brushRef="#br0" timeOffset="188942">14338 9353 512,'-24'0'0,"24"0"0,0 24 0,0 25 0,24 1 0,-24 50 0,25-1 0,0 25 0,0-1 0,0 2 0,0-26 0</inkml:trace>
  <inkml:trace contextRef="#ctx0" brushRef="#br0" timeOffset="189534">14214 10468 512,'-25'0'0,"25"25"0,-24 25 0,24 24 0,0 26 0,0-2 0,24 27 0,-24-51 0,50 1 0,-25-1 0,0-50 0,-25 1 0,0-25 0,0-25 0,-50-23 0,0-2 0,2-50 0</inkml:trace>
  <inkml:trace contextRef="#ctx0" brushRef="#br0" timeOffset="189742">13421 10692 512,'-25'0'0,"25"0"0,0 0 0,25 0 0,74-49 0,25-2 0,74-23 0,1 0 0,24 24 0,0 0 0,-49 25 0,-51 50 0,-48 0 0</inkml:trace>
  <inkml:trace contextRef="#ctx0" brushRef="#br0" timeOffset="190126">14958 10643 512,'0'-26'0,"0"1"0,0 1 0,-24-26 0,-1 25 0,0 25 0,-25 50 0,0 24 0,-24 26 0,50 23 0,-1-23 0,50-1 0,-1-49 0,50 0 0,26-26 0,24-48 0,0-26 0,0 0 0,-1-49 0</inkml:trace>
  <inkml:trace contextRef="#ctx0" brushRef="#br0" timeOffset="190390">15430 10369 512,'0'25'0,"0"-1"0,25 51 0,-25 0 0,24 24 0,1 24 0,-25-23 0,25-26 0,-25 1 0,25-1 0,0-48 0,-25-26 0,24-26 0,-24-23 0,-24-51 0</inkml:trace>
  <inkml:trace contextRef="#ctx0" brushRef="#br0" timeOffset="190638">15256 10294 512,'0'-24'0,"50"24"0,-1-25 0,51-1 0,24 26 0,-1-24 0,26 24 0,-49 24 0,-27 27 0,-73 23 0,-48 0 0,-52 26 0,-49-26 0,25-23 0,25-27 0,99-74 0,25-24 0</inkml:trace>
  <inkml:trace contextRef="#ctx0" brushRef="#br0" timeOffset="191342">14834 11808 512,'0'0'0,"0"-25"0,0 25 0,25 25 0,-25 0 0,25 74 0,25 25 0,-26 50 0,26-1 0,0 0 0</inkml:trace>
  <inkml:trace contextRef="#ctx0" brushRef="#br0" timeOffset="191425">15132 12801 512,'50'24'0</inkml:trace>
  <inkml:trace contextRef="#ctx0" brushRef="#br0" timeOffset="191901">14958 13172 512,'0'0'0,"0"0"0,0 0 0,0 0 0,0 24 0,0 27 0,25 23 0,0 26 0,0 23 0,-25-24 0,25 1 0,-1-1 0,-24-49 0,-24-1 0,-1-49 0,-25 0 0,1-49 0</inkml:trace>
  <inkml:trace contextRef="#ctx0" brushRef="#br0" timeOffset="192086">14537 13916 512,'0'25'0,"25"0"0,24-25 0,1 25 0,25-50 0,48-25 0,1 0 0,25 1 0,-25-1 0,-1 1 0,2 24 0</inkml:trace>
  <inkml:trace contextRef="#ctx0" brushRef="#br0" timeOffset="192357">14388 13297 512,'0'0'0,"0"0"0,25-50 0,25-1 0,24 2 0,25 0 0,25 23 0,25 2 0,0 24 0,0 0 0,-1 0 0</inkml:trace>
  <inkml:trace contextRef="#ctx0" brushRef="#br0" timeOffset="192597">15554 12850 512,'0'25'0,"25"49"0,-25 1 0,49 48 0,-23 27 0,22-2 0,-23 26 0,0-50 0,0-1 0,-25-48 0,0-25 0,0-50 0,-25-25 0,0-75 0,0-23 0</inkml:trace>
  <inkml:trace contextRef="#ctx0" brushRef="#br0" timeOffset="192845">15331 12949 512,'0'0'0,"24"0"0,0 0 0,52-50 0,23 1 0,49 0 0,-23-2 0,-1 27 0,-25 24 0,-49 75 0,-50-1 0,-50 49 0,-24-23 0,-51 24 0,51-49 0,-1-26 0,75-74 0</inkml:trace>
  <inkml:trace contextRef="#ctx0" brushRef="#br0" timeOffset="194133">15603 14388 512,'0'-26'0,"0"26"0,0-24 0,0-1 0,0 1 0,0-2 0,0 26 0,0 26 0,0-2 0,25 51 0,1-1 0,22 51 0,-23-1 0,0-1 0,0 1 0,0-25 0,-25-49 0</inkml:trace>
  <inkml:trace contextRef="#ctx0" brushRef="#br0" timeOffset="196437">15058 16421 512,'24'26'0,"1"-26"0,0 24 0,25-24 0,-1-24 0,26-50 0,-26-1 0,1-49 0,-25 25 0,-25-1 0,-25 26 0,-1 49 0,2 25 0,-25 74 0,24 51 0,25 23 0,0 26 0,50-26 0,-2-23 0,3-50 0,48-75 0,-25-26 0,25-49 0,1-49 0,-26 1 0</inkml:trace>
  <inkml:trace contextRef="#ctx0" brushRef="#br0" timeOffset="196789">16174 15330 512,'-25'0'0,"25"0"0,-25 0 0,1-25 0,24 50 0,0-1 0,0 27 0,24 73 0,26-1 0,-25 27 0,25-2 0,-26-23 0,0-2 0,-24-23 0,0-51 0,-48-23 0,23-26 0,-50-26 0,1-23 0</inkml:trace>
  <inkml:trace contextRef="#ctx0" brushRef="#br0" timeOffset="196973">15504 16124 512,'0'26'0,"50"-26"0,-1 24 0,26-48 0,24-2 0,25-49 0,25 1 0,0-25 0,-25 0 0,-25 24 0,-25 1 0</inkml:trace>
  <inkml:trace contextRef="#ctx0" brushRef="#br0" timeOffset="197398">16472 15107 512,'0'0'0,"-25"25"0,25 0 0,0 0 0,0 49 0,25 0 0,-1 50 0,1 1 0,0 23 0,1-24 0,-2 25 0,-24-50 0,0-24 0,0-75 0,-24-24 0,24-77 0,0-23 0,0-49 0,24 24 0,0 25 0,26 74 0,24 75 0,-24 50 0,0 24 0,0 25 0,-2 0 0,-22 0 0,-1-75 0,-1-23 0,1-52 0,0-48 0,25-50 0,0 0 0</inkml:trace>
  <inkml:trace contextRef="#ctx0" brushRef="#br0" timeOffset="197869">17241 15652 512,'0'26'0,"-26"23"0,2-24 0,0 25 0,24-26 0,0-24 0,0-24 0,24-26 0,0-50 0,26 27 0,-25-52 0,25 1 0,-25 1 0,-25 23 0,-25 26 0,-25 49 0,-25 50 0,27 74 0,-2 49 0,50 26 0,0 0 0,50 0 0,-2-51 0,27-48 0,24-75 0,1-25 0,-1-49 0,-25-50 0,1-1 0,-26-23 0,-25-26 0</inkml:trace>
  <inkml:trace contextRef="#ctx0" brushRef="#br0" timeOffset="198157">17786 15057 512,'0'50'0,"0"-25"0,0 50 0,24 23 0,-24-23 0,26 24 0,-1-24 0,0-1 0,-25-24 0,24-26 0,-24-74 0,0-23 0,0-52 0,0-24 0,25-49 0,25 49 0,-1 25 0,2 49 0,-27 50 0,25 50 0,-24 25 0</inkml:trace>
  <inkml:trace contextRef="#ctx0" brushRef="#br0" timeOffset="198894">18357 14685 512,'0'26'0,"0"-3"0,-25 27 0,50 50 0,0 24 0,-25 0 0,25 24 0,-1-23 0,-24-26 0,0-24 0,0-75 0,0-25 0,24-75 0,-24-24 0,26-49 0,23-1 0,1 0 0,0 50 0,0 75 0,24 98 0,-25 50 0,1 50 0,0 25 0,-26-1 0,-24-48 0,0-51 0,0-49 0,25-50 0,-25-74 0</inkml:trace>
  <inkml:trace contextRef="#ctx0" brushRef="#br0" timeOffset="199580">19051 15057 512,'0'26'0,"0"-2"0,-24 26 0,24-25 0,0 0 0,24-50 0,1 0 0,25-49 0,-1-51 0,1 1 0,-25 1 0,0-1 0,-25 49 0,-25 0 0,0 75 0,0 50 0,-24 74 0,24 24 0,0 51 0,25-25 0,25-26 0,0-48 0,49-51 0,-24-24 0,48-74 0,2-51 0,-1-48 0,0-51 0,1-25 0,-26 2 0,-24-27 0,-25-23 0,-1 48 0,-48 25 0,-1 76 0,-25 74 0,25 49 0,-24 74 0,24 75 0,0 23 0,0 28 0,25 48 0,25-25 0,25 0 0,24-24 0,1-50 0,-1-50 0,0-49 0,-24-25 0,0-50 0,-50-50 0,-50 1 0,-24-75 0</inkml:trace>
  <inkml:trace contextRef="#ctx0" brushRef="#br0" timeOffset="199725">19175 14462 512,'50'-25'0,"0"0"0,74-49 0,24-25 0,26-1 0,0 1 0,-50 25 0</inkml:trace>
  <inkml:trace contextRef="#ctx0" brushRef="#br0" timeOffset="248410">1613 10444 512,'0'24'0,"-25"-24"0,1 25 0,-1-25 0,25 0 0,25-25 0,-1-25 0,51-24 0,-25 0 0,24-1 0,25 1 0,-49 49 0,-26 50 0,-24 49 0,-24 25 0,-1 1 0,-50 24 0,26-25 0,23-49 0,26-25 0,0-50 0,75-25 0,0-24 0,48-25 0,2 49 0,-26 50 0,0 24 0,-99 76 0,-25 25 0,-49 22 0,-50 27 0,24 1 0,-23-52 0,24-73 0,48-26 0,77-98 0,-1-25 0,74-50 0,24 0 0</inkml:trace>
  <inkml:trace contextRef="#ctx0" brushRef="#br0" timeOffset="248557">2531 10096 512,'-25'-24'0,"0"-26"0,-49-24 0</inkml:trace>
  <inkml:trace contextRef="#ctx0" brushRef="#br0" timeOffset="248882">1960 9576 512,'-49'0'0,"-26"24"0,-48 0 0,-2 27 0,1 48 0,0 49 0,0 76 0,24 24 0,52 50 0,48-1 0,48 0 0,77-48 0,49-76 0,49-98 0,25-100 0,50-98 0,-1-51 0,-24-25 0,-25-49 0,-74-49 0,-76 24 0,-122 48 0,-125 28 0,-74 73 0,-74 73 0,-1 126 0,75 50 0,49 47 0,49-47 0</inkml:trace>
  <inkml:trace contextRef="#ctx0" brushRef="#br0" timeOffset="249554">4342 10568 512,'0'0'0,"-50"-25"0,25 25 0,-24 0 0,-1 25 0,0 50 0,26 49 0,-1 23 0,25 3 0,25-2 0,25-48 0,24-26 0,25-74 0,25-25 0,0-24 0,25-76 0,-25 2 0,-50-51 0,-24 1 0</inkml:trace>
  <inkml:trace contextRef="#ctx0" brushRef="#br0" timeOffset="249939">4739 9922 512,'0'26'0,"0"23"0,0 26 0,0 48 0,24 26 0,26 50 0,-25-1 0,49 1 0,-24-26 0,-25-48 0,0-51 0,-1-25 0,-24-74 0,0-49 0,0-75 0,24-24 0,2 23 0,-1 3 0,24 121 0,26 52 0,-1 98 0,-24 49 0,24 26 0,-49-26 0,0-24 0,0-75 0,-1-74 0,1-50 0,-25-74 0</inkml:trace>
  <inkml:trace contextRef="#ctx0" brushRef="#br0" timeOffset="250267">5607 10643 512,'0'0'0,"0"49"0,0 26 0,25 23 0,24 26 0,-25 0 0,27 1 0,-2-2 0,-24-48 0,25-26 0,-50-49 0,0-24 0,0-76 0,0-49 0,0 1 0,0-26 0,50 51 0,-26 48 0,26 50 0</inkml:trace>
  <inkml:trace contextRef="#ctx0" brushRef="#br0" timeOffset="250594">6277 10890 512,'0'50'0,"0"24"0,0 25 0,24 26 0,1-51 0,0-25 0,25-24 0,-1-25 0,1-50 0,-25 0 0,-25-49 0,-25 1 0,-25-2 0,1 25 0,-26 75 0,26 26 0,25 73 0,-2-25 0,52 0 0</inkml:trace>
  <inkml:trace contextRef="#ctx0" brushRef="#br0" timeOffset="250938">6773 10741 512,'-25'26'0,"0"47"0,0 27 0,0 24 0,1-1 0,48 2 0,-24-27 0,50-23 0,-25-25 0,24-75 0,-24 0 0,25-50 0,-26-23 0,-24-2 0,-24 1 0,-26 0 0,-24 49 0,-1 50 0,1 25 0,24 50 0,26 0 0,48-27 0,26-23 0</inkml:trace>
  <inkml:trace contextRef="#ctx0" brushRef="#br0" timeOffset="251514">7120 10369 512,'0'0'0,"0"25"0,25-1 0,-25 76 0,25 25 0,-1 22 0,0 52 0,27-25 0,-26-1 0,24-24 0,1-49 0,24-50 0,1-50 0,-1-26 0,0-48 0</inkml:trace>
  <inkml:trace contextRef="#ctx0" brushRef="#br0" timeOffset="251698">6822 11064 512,'0'25'0,"0"-25"0,26 0 0,47 0 0,52-75 0,47 1 0,3-1 0,23-23 0,-23 23 0</inkml:trace>
  <inkml:trace contextRef="#ctx0" brushRef="#br0" timeOffset="252170">8732 10865 512,'0'49'0,"0"26"0,0 49 0,25 1 0,25 23 0,24 26 0,1 0 0,-1-1 0,-24 0 0,-26-23 0,-24-51 0,-24-25 0,-52-74 0,28-74 0,-52-75 0,1-74 0,-25-50 0</inkml:trace>
  <inkml:trace contextRef="#ctx0" brushRef="#br0" timeOffset="252332">8583 9873 512,'-24'0'0,"-1"-26"0,-25 26 0,1 0 0,49 26 0,0-1 0,0-1 0,49 2 0,26-2 0</inkml:trace>
  <inkml:trace contextRef="#ctx0" brushRef="#br0" timeOffset="252778">9526 10940 512,'-25'-26'0,"-24"2"0,-26-51 0,-23 27 0,47 22 0,2 52 0,24 47 0,50 76 0,0 25 0,24 24 0,1-24 0,-1-50 0,1-49 0,0-51 0,-1-48 0,1-51 0,-25-49 0,0-25 0,-25 1 0,0-1 0,-25 49 0,25 75 0,0 50 0,25 99 0,-25 1 0,24 23 0,0 1 0,27-49 0,-2-51 0,1-25 0,25-48 0</inkml:trace>
  <inkml:trace contextRef="#ctx0" brushRef="#br0" timeOffset="253002">10146 11089 512,'-25'24'0,"1"50"0,24 25 0,0 1 0,0-25 0,24-1 0,1-24 0,0-26 0,1-24 0,-2-24 0,-48-26 0</inkml:trace>
  <inkml:trace contextRef="#ctx0" brushRef="#br0" timeOffset="253170">9675 10171 512,'-26'0'0,"26"24"0,-24 26 0,24-1 0,24-24 0,52 0 0,23-25 0</inkml:trace>
  <inkml:trace contextRef="#ctx0" brushRef="#br0" timeOffset="253434">10469 10121 512,'0'-25'0,"0"-24"0,24 24 0,2 25 0,22 99 0,-22 50 0,-1 74 0,24 25 0,-24 25 0,0-25 0,24-25 0,-23-49 0,-2-75 0,-24-49 0,24-75 0</inkml:trace>
  <inkml:trace contextRef="#ctx0" brushRef="#br0" timeOffset="271857">21185 8583 512,'24'-25'0,"-24"25"0,0-25 0,0 25 0,0 25 0,-74 25 0,0 24 0,-50 50 0,0 1 0,0-27 0,49-23 0,100-75 0,25-24 0</inkml:trace>
  <inkml:trace contextRef="#ctx0" brushRef="#br0" timeOffset="272673">20391 9576 512,'-25'0'0,"-25"24"0,1 26 0,-50 24 0,-1 1 0,-24 24 0,0 0 0,-25 25 0,-24 25 0,-2-25 0,3 0 0,24-25 0,-2 1 0,1-27 0,25 27 0,-1 24 0,2 25 0,49 49 0,-26 1 0</inkml:trace>
  <inkml:trace contextRef="#ctx0" brushRef="#br0" timeOffset="273003">20886 9576 512,'0'0'0,"0"0"0,26 24 0,-1-48 0,49 24 0</inkml:trace>
  <inkml:trace contextRef="#ctx0" brushRef="#br0" timeOffset="273225">21185 9501 512,'74'0'0,"25"0"0,-24 75 0,-1 24 0,1 49 0,-1 1 0,0-25 0,26-1 0,-26-48 0,25 0 0,0-50 0,1-1 0,24 26 0,0 25 0,0 49 0,0 24 0,0 51 0,-25-1 0,0-49 0,-49-74 0</inkml:trace>
  <inkml:trace contextRef="#ctx0" brushRef="#br0" timeOffset="275105">22723 11783 512,'0'-25'0,"24"25"0,-24 0 0,0 25 0,0 25 0,0-1 0,0 26 0,0 24 0,0-25 0,0-24 0,0 0 0,25-50 0,-25-25 0,25 0 0,0-75 0,0 25 0,-1 2 0,1 48 0,-25 25 0,25 25 0,-25 74 0,0 0 0,0-24 0,26-26 0,-26 1 0,24-50 0,0-25 0,1-49 0,-25-26 0,25-24 0,-25 25 0,25 0 0,0 50 0,-25-1 0,0 50 0,0 24 0,0 26 0</inkml:trace>
  <inkml:trace contextRef="#ctx0" brushRef="#br0" timeOffset="275473">23095 12130 512,'0'-25'0,"24"0"0,1 1 0,0-27 0,0 3 0,24-2 0,-49-24 0,26 24 0,-26 25 0,-26 25 0,2 25 0,-1 25 0,0 49 0,0-26 0,25 27 0,25-25 0,0-25 0,24-1 0,25-74 0,-23 1 0,23-51 0</inkml:trace>
  <inkml:trace contextRef="#ctx0" brushRef="#br0" timeOffset="275944">23293 11436 512,'0'0'0,"0"-26"0,24 26 0,-24 0 0,0 26 0,0-1 0,0 74 0,26 0 0,-26 25 0,0 25 0,25-25 0,-25-25 0,0-24 0,0-26 0,0-74 0,0-24 0,0-26 0,24-50 0,-24 27 0,50-1 0,0 25 0,0 24 0,-2 74 0,-22 26 0,-26 25 0,-26 24 0,-48 25 0,0-25 0,-25-24 0,49-51 0,26-48 0,48-26 0,26-25 0</inkml:trace>
  <inkml:trace contextRef="#ctx0" brushRef="#br0" timeOffset="276536">23516 11783 512,'0'0'0,"26"0"0,-2 25 0,0 0 0,2 49 0,-26 0 0,0 50 0,0-24 0,-26-1 0,2 0 0,0-25 0,-2-24 0,2-74 0,24-26 0,0-49 0,0-50 0,50-25 0,-2 1 0,2 23 0,0 27 0,24 48 0,-49 50 0,0 75 0,-25 24 0,-25 25 0,-24 26 0,-26-1 0,26-25 0,23-25 0,26-49 0,0-25 0,26-50 0,23 1 0</inkml:trace>
  <inkml:trace contextRef="#ctx0" brushRef="#br0" timeOffset="276921">23963 11609 512,'0'0'0,"-25"0"0,-1 26 0,2-2 0,-25 25 0,-1 26 0,1 24 0,24-24 0,0-1 0,25 0 0,0-24 0,25-50 0,0-25 0,24-25 0,26-49 0,-27 25 0,3 0 0,-2 24 0,-49 25 0,0 50 0,-49 50 0,24-1 0,-1 25 0,-22-25 0,48-24 0,24-25 0,0-25 0,27-50 0,23 0 0</inkml:trace>
  <inkml:trace contextRef="#ctx0" brushRef="#br0" timeOffset="277328">24112 11684 512,'-25'24'0,"-25"2"0,1-2 0,-1 1 0,24 25 0,26-25 0,26-1 0,-1 1 0,24-25 0,1 0 0,0-49 0,-25 24 0,23-25 0,-48 1 0,26 23 0,-52 52 0,26-2 0,0 26 0,0 49 0,0-1 0,51 27 0,-26 24 0,-1 1 0,-24-3 0,-24-47 0,-52-1 0,3-73 0,23-26 0,0-75 0,26-50 0,24-47 0</inkml:trace>
  <inkml:trace contextRef="#ctx0" brushRef="#br0" timeOffset="277744">24310 11981 512,'0'0'0,"0"24"0,0-24 0,0 0 0,25 0 0,-25-24 0,25 24 0,0-24 0,-1-1 0,1 0 0,1 0 0,-26-24 0,0 24 0,-26-25 0,-23 50 0,-26 0 0,1 50 0,49 24 0,-1 1 0,52 24 0,-1-25 0,24-49 0,-24 0 0,0 0 0,0-25 0,24 0 0,2-25 0,-3-25 0,2 0 0</inkml:trace>
  <inkml:trace contextRef="#ctx0" brushRef="#br0" timeOffset="278008">24732 11708 512,'25'-24'0,"-25"-1"0,0 1 0,-25 24 0,25 0 0,-25 0 0,25 24 0,0 1 0,0-1 0,0 2 0,25-2 0,-25 1 0,25 25 0,-25-1 0,-25 1 0,0-1 0,-49 75 0,24-74 0,0-25 0</inkml:trace>
  <inkml:trace contextRef="#ctx0" brushRef="#br0" timeOffset="278904">24856 11510 512,'0'-25'0,"-26"1"0,2-27 0,0 27 0,-1-26 0,-75-48 0,-24-1 0,-24 24 0,-26 0 0,0 26 0,1-1 0,-1 50 0,0 24 0,1 2 0,-26 48 0,2 1 0,-3 48 0,2-23 0,0 49 0,73-1 0,1 1 0,51 0 0,47 0 0,52 25 0,72 25 0,51-27 0,50 2 0,24-50 0,74-50 0,25-49 0,-73-74 0,-26-1 0,-24 1 0,-26 0 0,51-76 0,24 1 0,0-25 0,-74-24 0,-51 23 0,-73 2 0,-50 74 0,-149-76 0,-124 77 0,-73 23 0,-27 25 0,50 25 0,75-25 0</inkml:trace>
  <inkml:trace contextRef="#ctx0" brushRef="#br0" timeOffset="280152">23020 12801 512,'0'-26'0,"0"1"0,-25 1 0,50-26 0,-25 25 0,0 25 0,0 25 0,-25 25 0,-23 74 0,-52 24 0,-24 50 0,-25 51 0,-26 49 0,-22-1 0,24 1 0,48-75 0,51-99 0,49-50 0,50-99 0,74-48 0,25-52 0</inkml:trace>
  <inkml:trace contextRef="#ctx0" brushRef="#br0" timeOffset="280440">23839 12750 512,'0'75'0,"25"49"0,49 74 0,25-24 0,1-25 0,-1-51 0,0 27 0,26 48 0,48 26 0,-24 25 0,-26-1 0</inkml:trace>
  <inkml:trace contextRef="#ctx0" brushRef="#br0" timeOffset="317054">3870 12254 512,'-24'-24'0,"24"24"0,-24-25 0,24 25 0,0-25 0,0 0 0,24 25 0,0-25 0,26 25 0,-25 0 0,24 0 0,1 0 0,24 25 0,0-50 0,1 25 0,25 0 0,24-25 0,-25 0 0,0 1 0,25-1 0,0 50 0,-1-25 0,2 49 0,25 1 0,-2 0 0,26-25 0,-1-1 0,1-24 0,-1-24 0,-24-1 0,0 25 0,-1-25 0,-23 50 0,23-25 0,-23 25 0,48 24 0,-24-49 0,25 50 0,-1-25 0,26-25 0,24 0 0,-24-25 0,-1-25 0,-24 25 0,-1 1 0,-25-1 0,-23 0 0,25 25 0,-2-25 0,1 0 0,24 25 0,-24 0 0,25-25 0,-49 25 0,-2 0 0</inkml:trace>
  <inkml:trace contextRef="#ctx0" brushRef="#br0" timeOffset="333182">1737 13520 512,'0'0'0,"-24"0"0,24 24 0,-25-24 0,25 50 0,0-1 0,-25 26 0,0-2 0,0 28 0,0-2 0,1-50 0,-1 26 0,25-51 0,49 1 0,1-25 0,25 0 0,24 0 0,25 25 0,-26-25 0,-23 25 0,0-50 0</inkml:trace>
  <inkml:trace contextRef="#ctx0" brushRef="#br0" timeOffset="333486">2034 13321 512,'0'0'0,"0"25"0,-24 25 0,24 74 0,0 24 0,24 50 0,2 1 0,-2-1 0,-24-49 0,0-74 0,-24-75 0,24-50 0,-26-74 0</inkml:trace>
  <inkml:trace contextRef="#ctx0" brushRef="#br0" timeOffset="333664">2432 13494 512</inkml:trace>
  <inkml:trace contextRef="#ctx0" brushRef="#br0" timeOffset="334078">2407 13421 512,'-25'-50'0,"-25"0"0,1-24 0,-26-1 0,-24 25 0,0-24 0,-25 24 0,25 1 0,-25-1 0,25 50 0,-1 26 0,1 47 0,25 27 0,-1 49 0,1 74 0,48 25 0,2 50 0,74 24 0,24-24 0,25-26 0,25-73 0,25-76 0,24-97 0,2-75 0,-2-75 0,-24-51 0,0-72 0,-50-26 0,0-25 0,-75-25 0,-72 26 0,-52 74 0,-24 74 0,-49 123 0,-1 126 0,25 74 0,49 48 0,52-23 0,23-25 0</inkml:trace>
  <inkml:trace contextRef="#ctx0" brushRef="#br0" timeOffset="334813">3672 13024 512,'0'0'0,"-25"0"0,0 0 0,25 48 0,0-22 0,25 48 0,0 51 0,0-1 0,0 49 0,-1 24 0,-24 3 0,25-27 0,0-24 0,-25-25 0,0-74 0,0-50 0,26-50 0,-26-74 0,24-25 0,25-24 0,1-1 0,49 50 0,-25 50 0,26 74 0,-51 49 0,-24 100 0,-50 50 0,-24-1 0,-25 0 0,-1-23 0,0-51 0,1-101 0,49-46 0,50-52 0,25-49 0</inkml:trace>
  <inkml:trace contextRef="#ctx0" brushRef="#br0" timeOffset="335285">4540 14263 512,'0'0'0,"0"26"0,25-2 0,25-24 0,-1 0 0,1-50 0,-1-49 0,1 0 0,0-25 0,-26 25 0,-48 0 0,-1 24 0,-50 26 0,1 73 0,-25 51 0,49 49 0,25 50 0,50 49 0,25-25 0,49-24 0,-1-51 0,2-73 0,25-75 0,-26-23 0,0-52 0</inkml:trace>
  <inkml:trace contextRef="#ctx0" brushRef="#br0" timeOffset="335630">5483 13743 512,'0'24'0,"-25"26"0,0 49 0,0 50 0,50 0 0,0-1 0,0-23 0,49-25 0,-24-51 0,24-49 0,1-25 0,-1-50 0,-24-24 0,0-25 0,-26-25 0</inkml:trace>
  <inkml:trace contextRef="#ctx0" brushRef="#br0" timeOffset="336141">5855 13941 512,'0'50'0,"-25"24"0,25 50 0,25 0 0,0 25 0,-1-24 0,2-51 0,22-24 0,2-50 0,25-50 0,-25-24 0,-26-26 0,1-49 0,-74 25 0,-1-25 0,-25 75 0,-23 49 0,48 75 0,25 24 0,25 50 0,25-49 0</inkml:trace>
  <inkml:trace contextRef="#ctx0" brushRef="#br0" timeOffset="336877">6326 13941 512,'0'25'0,"0"25"0,25 24 0,0 25 0,0 25 0,24 0 0,1 0 0,-25 0 0,-1-50 0,-24 1 0,0-75 0,0-25 0,0-50 0,-24-23 0,-1-51 0,0-25 0,25 0 0,0 51 0,25 73 0,0 75 0,23 49 0,2 50 0,0 25 0,-25 0 0,0-25 0,-25-24 0,0-52 0,25-23 0,-50-75 0,25-73 0,-25-51 0,50-24 0,-25 24 0,25 25 0,24 75 0,2 74 0,-3 124 0,27 25 0,-50 49 0,0 1 0,0-50 0,-25-1 0,0-73 0,0-75 0,0-75 0,0-49 0,0-49 0</inkml:trace>
  <inkml:trace contextRef="#ctx0" brushRef="#br0" timeOffset="337365">7343 14412 512,'-25'25'0,"1"0"0,24 0 0,0 0 0,0-1 0,24 1 0,1-25 0,0-25 0,25 1 0,-25-26 0,23-24 0,-22-1 0,-26-24 0,-50 24 0,26 1 0,-26 25 0,-25 73 0,26 51 0,24 49 0,50 49 0,24-24 0,26 24 0,23-73 0,27-26 0,25-74 0,-27-24 0,-24-51 0</inkml:trace>
  <inkml:trace contextRef="#ctx0" brushRef="#br0" timeOffset="347460">22499 12477 512,'0'0'0,"0"0"0,0-24 0,25 24 0,0-24 0,25 24 0,-1 0 0,1 0 0,24 0 0,1 0 0,25 24 0,-27-24 0,26 0 0,1-24 0,-2 24 0,2-26 0,25 1 0,-27-24 0,51 24 0,-26 0 0,2 25 0,-50-25 0,-2 25 0,3-24 0,-2-1 0,25 0 0,-25 0 0,1-25 0,-25 1 0,-1-2 0,-24 27 0,-25 0 0,25-26 0,-50 25 0,25-24 0,-74-50 0</inkml:trace>
  <inkml:trace contextRef="#ctx0" brushRef="#br0" timeOffset="347741">24385 11585 512,'-149'-75'0,"0"26"0,25-26 0,0 50 0,-25-24 0,25 23 0,-25 26 0,1 0 0,-2 0 0,2 26 0,-1 23 0,-1-24 0,2 25 0,49-1 0,-25 1 0,49 24 0,1 1 0,49 24 0,50 25 0,25 25 0,49 25 0,50-26 0,49-23 0,25-101 0,25-74 0</inkml:trace>
  <inkml:trace contextRef="#ctx0" brushRef="#br0" timeOffset="367012">8013 13297 512,'0'0'0,"0"49"0,25 1 0,0 48 0,0 51 0,23 50 0,-22-1 0,23 1 0,1-1 0,-25-48 0,0-3 0,-25-72 0,0-26 0,0-23 0,0-76 0,-50-25 0,25-73 0</inkml:trace>
  <inkml:trace contextRef="#ctx0" brushRef="#br0" timeOffset="367355">7814 13668 512,'-24'-25'0,"0"25"0,24 0 0,0-49 0,48-1 0,27-24 0,49 25 0,-1 24 0,27 50 0,-1 74 0,-1 24 0,-48 76 0,-26 24 0,-49 50 0,-25-24 0,-75-27 0,1-48 0,-25-50 0,0-99 0,-1-74 0,1-51 0,50-49 0,49 0 0</inkml:trace>
  <inkml:trace contextRef="#ctx0" brushRef="#br0" timeOffset="367995">9030 14362 512,'-26'-24'0,"2"-25"0,0-1 0,-1 0 0,-25 25 0,50 25 0,0 50 0,0 25 0,50 73 0,-25 2 0,23-3 0,2 3 0,-24-51 0,23-49 0,-24-50 0,0-75 0,-25-49 0,-25-49 0,25-1 0,-25 25 0,0 25 0,25 99 0,25 99 0,0 25 0,0 51 0,24-1 0,2-1 0,-27-49 0,25-49 0</inkml:trace>
  <inkml:trace contextRef="#ctx0" brushRef="#br0" timeOffset="368563">9402 14587 512,'0'0'0,"25"24"0,24 26 0,1-26 0,25 2 0,-27-26 0,3 0 0,-26-50 0,-1 0 0,-24 0 0,-24-49 0,-26 25 0,-24-25 0,24 49 0,0 74 0,50 51 0,0 49 0,25 50 0,0-1 0,49 1 0,-24-50 0,24-49 0,1-27 0,-1-71 0,1-52 0,-26-49 0,-24-26 0</inkml:trace>
  <inkml:trace contextRef="#ctx0" brushRef="#br0" timeOffset="369339">10121 14362 512,'0'26'0,"0"23"0,25 26 0,-25 24 0,25 24 0,1-23 0,-2 24 0,0-49 0,1-1 0,-25-49 0,25-74 0,-25-26 0,25-49 0,-50-26 0,25-23 0,0 24 0,0 50 0,25 75 0,0 73 0,24 75 0,1 75 0,-1-26 0,1 26 0,0-50 0,-25-75 0,-1-25 0,1-98 0,0-25 0,-25-75 0,-25-26 0,0-47 0,25 23 0,0 75 0,25 74 0,25 100 0,-1 74 0,25 50 0,-24 24 0,0 1 0,-25-50 0,0-50 0,-1-75 0,1-48 0,-25-75 0,0-50 0</inkml:trace>
  <inkml:trace contextRef="#ctx0" brushRef="#br0" timeOffset="369644">11039 14661 512,'0'50'0,"0"23"0,0 27 0,25-1 0,25 1 0,-2-26 0,28-24 0,-27-75 0,1-25 0,-25-25 0,-25-49 0,-25 0 0,-25 0 0,-49 0 0,0 75 0,24 49 0,1 49 0,74 51 0,25-2 0,0 1 0,49-24 0</inkml:trace>
  <inkml:trace contextRef="#ctx0" brushRef="#br0" timeOffset="370075">11486 14512 512,'0'0'0,"25"24"0,-1 51 0,1-1 0,0 50 0,0-25 0,0 26 0,-1-51 0,-24 1 0,25-50 0,-25-50 0,0-50 0,0-49 0,0-50 0,0 1 0,26-1 0,22 74 0,2 51 0,25 74 0,-1 99 0,-24 1 0,-25 47 0,-25-23 0,24-24 0,-24-51 0,0-74 0,0-50 0</inkml:trace>
  <inkml:trace contextRef="#ctx0" brushRef="#br0" timeOffset="370979">10097 8037 512,'-25'0'0,"0"0"0,0 0 0,0 0 0,1 24 0,24 2 0,24-26 0,1 25 0,25-25 0,24-51 0,50-47 0,50-75 0,49-52 0,25-72 0,-1-1 0</inkml:trace>
  <inkml:trace contextRef="#ctx0" brushRef="#br0" timeOffset="371715">11411 13445 512,'0'25'0,"0"25"0,-24-2 0,48 3 0,0-51 0,52-75 0,48-123 0,74-76 0,25-48 0,50-50 0,-25-1 0</inkml:trace>
  <inkml:trace contextRef="#ctx0" brushRef="#br0" timeOffset="377667">1613 16248 512,'0'25'0,"0"-25"0,0 25 0,0-25 0,0 24 0,25-24 0,0-24 0,25-26 0,-2 0 0,3-24 0,23-1 0,-49 26 0,24 24 0,-49 25 0,-24 50 0</inkml:trace>
  <inkml:trace contextRef="#ctx0" brushRef="#br0" timeOffset="378051">1539 16223 512,'0'25'0,"0"25"0,0 25 0,0-1 0,0 24 0,0 27 0,0-50 0,-25 23 0,25-48 0,25-26 0,-25-48 0,49 0 0,1-26 0,25-24 0,-1 23 0,-25 1 0,26 50 0,-26 26 0,-23 49 0,-52 23 0,2 27 0,-26-2 0,0-23 0,1-26 0,-1-49 0</inkml:trace>
  <inkml:trace contextRef="#ctx0" brushRef="#br0" timeOffset="378667">2208 16124 512,'-24'-25'0,"-26"1"0,-24-2 0,0-23 0,-1-26 0,0 26 0,-24-25 0,25 49 0,-25 0 0,24 25 0,25 50 0,-24 49 0,0 25 0,24 49 0,0 2 0,26 47 0,24-23 0,49 23 0,26-23 0,25-49 0,23-27 0,26-73 0,0-76 0,-25-72 0,24-75 0,-48-2 0,-26-48 0,-24 0 0,-26 24 0,-73 1 0,-26 50 0,-49 23 0,-49 76 0,23 49 0,2 49 0,74 26 0,24 50 0,50-52 0,50 26 0,-1-24 0,26-51 0</inkml:trace>
  <inkml:trace contextRef="#ctx0" brushRef="#br0" timeOffset="379299">3672 16347 512,'-25'0'0,"0"-25"0,1 25 0,-27-24 0,3 24 0,23 0 0,-25 49 0,25-23 0,25 48 0,0-1 0,0 2 0,50 0 0,0-26 0,24-23 0,25-2 0,0 26 0,0-26 0,1 26 0,-51 25 0,-24 23 0,-50-24 0,-24 1 0,-51-25 0,-24-50 0,25 0 0,25-74 0,48-1 0,26 1 0,51-25 0,23-25 0,0-1 0</inkml:trace>
  <inkml:trace contextRef="#ctx0" brushRef="#br0" timeOffset="379587">3945 15901 512,'0'49'0,"0"1"0,0 74 0,49 0 0,-24 49 0,50 1 0,-1-24 0,25-2 0,-24-49 0,24-49 0,-49-26 0,24-48 0,-49-50 0,-25-1 0,0-24 0,-75-1 0,-23 1 0</inkml:trace>
  <inkml:trace contextRef="#ctx0" brushRef="#br0" timeOffset="379747">3870 16719 512,'0'0'0,"0"0"0,25-25 0,0-25 0,49-24 0,1 0 0,24-1 0,0 27 0,1-3 0</inkml:trace>
  <inkml:trace contextRef="#ctx0" brushRef="#br0" timeOffset="380426">4515 16397 512,'0'24'0,"25"51"0,0 24 0,25 25 0,-1 26 0,1-27 0,23 1 0,-22-49 0,-2-51 0,1-24 0,-50-49 0,0-75 0,-25 25 0,-24-50 0,-1 25 0,0-1 0,26 76 0,24 24 0,48 74 0,3 51 0,23 25 0,1 23 0,-2-49 0,3-25 0,-27-49 0,1-25 0,-25-75 0,-25-24 0,-25-49 0,-25-26 0,1-24 0,-27-25 0,3 49 0,23 25 0,25 75 0,25 49 0,0 99 0,50 25 0,-25 51 0,48 48 0,3-24 0,23 23 0,1-22 0,-2-26 0,-23-51 0,-1-24 0,-49-48 0,0-52 0,-50-23 0,-50-26 0,-24-48 0</inkml:trace>
  <inkml:trace contextRef="#ctx0" brushRef="#br0" timeOffset="380587">4615 16373 512,'0'0'0,"49"0"0,26 0 0,-1-26 0,25 1 0,25 1 0,-24-1 0,-1 50 0,1-1 0</inkml:trace>
  <inkml:trace contextRef="#ctx0" brushRef="#br0" timeOffset="380835">5681 16620 512,'0'50'0,"24"49"0,27 25 0,-2 25 0,-24-51 0,25-23 0,-50-49 0,24-52 0,-24-49 0,-24-23 0,-26-51 0</inkml:trace>
  <inkml:trace contextRef="#ctx0" brushRef="#br0" timeOffset="380981">5383 16298 512,'0'0'0,"-24"0"0,0-25 0,-2 0 0,26 0 0,0-24 0,50 25 0</inkml:trace>
  <inkml:trace contextRef="#ctx0" brushRef="#br0" timeOffset="381298">6053 16570 512,'-25'0'0,"1"25"0,-2 50 0,26 24 0,26 25 0,23-25 0,1 0 0,24-24 0,26-75 0,-1-26 0,-25-48 0,-24-24 0,-1-1 0</inkml:trace>
  <inkml:trace contextRef="#ctx0" brushRef="#br0" timeOffset="382059">6848 16223 512,'-26'0'0,"1"0"0,25 0 0,-24 0 0,24 25 0,24 49 0,27 25 0,22 75 0,27 0 0,-1 0 0,-25-26 0,1-48 0,-26-26 0,-49-74 0,25-74 0,-50-26 0,1-48 0,-26-26 0,0 25 0,1 25 0,24 49 0,50 101 0,48 47 0,3 101 0,48 25 0,-25-26 0,25 2 0,-50-101 0,-23-49 0,-27-75 0,-24-49 0,-50-50 0,0-74 0,-49-26 0,-1 26 0,27 0 0,-2 99 0,50 49 0,25 75 0,25 75 0,25 24 0,0 25 0,24-25 0</inkml:trace>
  <inkml:trace contextRef="#ctx0" brushRef="#br0" timeOffset="382507">8311 17042 512,'-25'0'0,"25"0"0,-25 24 0,0-24 0,25 0 0,25 25 0,-25-50 0,25 25 0,-25-24 0,25-26 0,-25 1 0,-25-1 0,-25 0 0,1 1 0,-2 24 0,3 1 0,-27 48 0,75 26 0,-25 24 0,50 25 0,50 0 0,-1 1 0,0-26 0,25-24 0,1-75 0,-26 0 0,0-49 0,-49-26 0,-25 1 0</inkml:trace>
  <inkml:trace contextRef="#ctx0" brushRef="#br0" timeOffset="382898">8187 16124 512,'0'26'0,"0"-26"0,0 48 0,24 2 0,1 24 0,25 51 0,25 23 0,23 26 0,2 0 0,-1-26 0,-50-24 0,1-24 0,-25-75 0,-25-50 0,0-75 0,-25-24 0,0-24 0,25 24 0,0 50 0,25 48 0,25 52 0,-25 72 0,-1 51 0,-24-25 0,0 25 0,-24-74 0,-1-75 0</inkml:trace>
  <inkml:trace contextRef="#ctx0" brushRef="#br0" timeOffset="383531">9377 16644 512,'25'26'0,"0"49"0,24 23 0,1 27 0,0 47 0,-1 3 0,1-26 0,-25-1 0,-25-49 0,-25-49 0,-1-50 0,2-25 0,-25-74 0,-26-26 0,26-47 0,24-28 0,0 3 0,75 23 0,24 49 0,1 51 0,24 49 0,0 75 0,-49 49 0,-25 50 0,-25 0 0,-50-1 0,25-47 0,-25-52 0,26-74 0,-1-49 0,25-1 0</inkml:trace>
  <inkml:trace contextRef="#ctx0" brushRef="#br0" timeOffset="383939">10221 16694 512,'0'0'0,"-50"-24"0,25 24 0,0 24 0,25 51 0,0-1 0,0 51 0,25 23 0,0-23 0,1-26 0,22-50 0,-23-24 0,0-25 0,0-74 0,-25-1 0,0-50 0,0 27 0,0 24 0,0 23 0,0 77 0,49 47 0,1 2 0,0 25 0,0-26 0,-2-24 0,3-50 0,-2-50 0</inkml:trace>
  <inkml:trace contextRef="#ctx0" brushRef="#br0" timeOffset="384388">10990 17066 512,'-25'-24'0,"0"-2"0,-25-22 0,26-3 0,-26 3 0,26 48 0,24 48 0,0 27 0,0 24 0,24 1 0,0-1 0,-24-24 0,26-51 0,-26-48 0,0-26 0,0-50 0,0 25 0,49-23 0,-24 72 0,49 52 0,-24 48 0,24 25 0,-24 51 0,-25 23 0,0-24 0,-1 0 0,-24-50 0,0-25 0,-24-99 0,-1-24 0,0-75 0</inkml:trace>
  <inkml:trace contextRef="#ctx0" brushRef="#br0" timeOffset="384794">11262 17191 512,'0'24'0,"0"2"0,25-2 0,-25 1 0,25-25 0,0-25 0,-25-25 0,25-25 0,-25-23 0,-25-1 0,0 25 0,-25-1 0,1 26 0,-2 49 0,27 49 0,24 74 0,50 26 0,0 0 0,24 1 0,1-51 0,-27-51 0,28-22 0,-27-26 0,-24-74 0,0-25 0</inkml:trace>
  <inkml:trace contextRef="#ctx0" brushRef="#br0" timeOffset="385138">11635 16794 512,'0'-25'0,"-25"25"0,0-24 0,0 24 0,-24 0 0,24 49 0,25 0 0,0 25 0,49-23 0,-24-3 0,50-48 0,0 0 0,-2 0 0,2 0 0,-1 0 0,-49 50 0,-25 24 0,-25 27 0,-24-2 0,-1-1 0,-25-48 0,51-26 0,0-48 0</inkml:trace>
  <inkml:trace contextRef="#ctx0" brushRef="#br0" timeOffset="387698">6797 18009 512,'0'0'0,"0"25"0,-24-25 0,24 25 0,24 24 0,-24 1 0,25 25 0,1-2 0,-2 2 0,25 24 0,-24 0 0,25 1 0,24-1 0,-24-49 0,0-26 0,-26-24 0,0-99 0,-24-49 0,0 23 0,-24 76 0,0 49 0,-1 25 0,0 24 0,0 1 0,25 50 0,-25-2 0,50 1 0</inkml:trace>
  <inkml:trace contextRef="#ctx0" brushRef="#br0" timeOffset="388315">7294 18406 512,'-25'-25'0,"-26"-24"0,-22-26 0,-2 1 0,1-1 0,-1-24 0,26 25 0,-1 24 0,1 1 0,-1 49 0,25 25 0,0 49 0,25 25 0,0 0 0,0 25 0,25-25 0,0 50 0,25 25 0,-1-1 0,50-24 0,-24-123 0,24-26 0,-49 0 0,-1 0 0,75-26 0,-74-197 0,-50 0 0,-99 0 0,-50 124 0,50 73 0,49 76 0,0-25 0,1-1 0</inkml:trace>
  <inkml:trace contextRef="#ctx0" brushRef="#br0" timeOffset="419394">9576 546 512,'0'0'0,"0"0"0,0 0 0,0 0 0,0 25 0,25-25 0,-25 25 0,0 0 0,0-1 0,0 1 0,0-25 0</inkml:trace>
  <inkml:trace contextRef="#ctx0" brushRef="#br0" timeOffset="419785">9874 769 512,'0'25'0,"0"-25"0,24 25 0,26 74 0,-1-24 0,51 24 0,-26-25 0,0 0 0,-49-48 0,0-26 0,-25-26 0</inkml:trace>
  <inkml:trace contextRef="#ctx0" brushRef="#br0" timeOffset="420272">10295 943 512,'0'26'0,"0"-26"0,25 48 0,0 2 0,-1 0 0,1 25 0,0-27 0,-25-22 0,25-2 0,-25-24 0,0-24 0,0-2 0,0 2 0,0 0 0,0-2 0,25 1 0,-1 1 0,-24 24 0,50 24 0,0 1 0,-1 49 0,-24-24 0,0-25 0,-25-1 0,0-48 0,0-25 0,0-1 0</inkml:trace>
  <inkml:trace contextRef="#ctx0" brushRef="#br0" timeOffset="420561">10593 546 512,'0'-25'0,"-26"25"0,52 0 0,-26 25 0,0 0 0,0 0 0,25 24 0,-25-24 0,24 25 0</inkml:trace>
  <inkml:trace contextRef="#ctx0" brushRef="#br0" timeOffset="421090">11213 1439 512,'0'-25'0,"0"0"0,-25-25 0</inkml:trace>
  <inkml:trace contextRef="#ctx0" brushRef="#br0" timeOffset="421535">11188 670 512,'0'-25'0,"0"1"0,25 24 0,-25 24 0,0 1 0,0 0 0,0 24 0,25 1 0,-25 0 0,24 0 0,-24-26 0</inkml:trace>
  <inkml:trace contextRef="#ctx0" brushRef="#br0" timeOffset="422073">11486 1017 512,'0'0'0,"0"-24"0,0 24 0,0 0 0,25 24 0,-1 51 0,51-1 0,-26 0 0,26 1 0,-26-1 0,1-24 0,-25 0 0,0-1 0,-25-49 0,-25-25 0</inkml:trace>
  <inkml:trace contextRef="#ctx0" brushRef="#br0" timeOffset="422561">11883 1141 512,'0'25'0,"0"25"0,24 24 0,-24 0 0,25 1 0,0-25 0,0-1 0,-25-23 0,0-26 0,25-26 0,-25-23 0,25-26 0,-25 25 0,24 25 0,-24 1 0,24-25 0,27 23 0,-27 26 0,26 50 0,-25 24 0,0 1 0,-25-1 0,24-23 0,2-27 0,-26-24 0,0-50 0,0 1 0</inkml:trace>
  <inkml:trace contextRef="#ctx0" brushRef="#br0" timeOffset="422848">12230 695 512,'0'25'0,"0"-1"0,0 1 0,0 0 0,25 0 0,-25 0 0,24 25 0</inkml:trace>
  <inkml:trace contextRef="#ctx0" brushRef="#br0" timeOffset="423034">12428 621 512,'0'0'0,"25"24"0,-25 1 0,0 25 0,0-26 0</inkml:trace>
  <inkml:trace contextRef="#ctx0" brushRef="#br0" timeOffset="473621">8136 18356 512,'0'0'0,"0"0"0,0-24 0,0-2 0,0 2 0,-24-25 0,-25-1 0,24 25 0,0 25 0,0 25 0,0 25 0,25-1 0,0 25 0,0-24 0,0 75 0,25-27 0,0 1 0,25 1 0,-1-51 0,26 1 0,-51-50 0,26-25 0,0-25 0</inkml:trace>
  <inkml:trace contextRef="#ctx0" brushRef="#br0" timeOffset="474237">8782 18356 512,'-25'-24'0,"-25"-2"0,1 2 0,24-1 0,-25 25 0,26 25 0,24-1 0,0 2 0,0 23 0,0 26 0,24-26 0,-24 51 0,25-26 0,0-25 0,0 1 0,-25-50 0,25 0 0,-25-25 0,0 0 0,24-24 0,-24 25 0,0-2 0,25 2 0,0 48 0,0 2 0,25 22 0,-1 51 0,-24 1 0,25-25 0,-2-25 0,-22-50 0,-2 0 0,-24 0 0</inkml:trace>
  <inkml:trace contextRef="#ctx0" brushRef="#br0" timeOffset="474581">8956 18531 512,'0'-26'0,"0"26"0,0 0 0,24 26 0,-24-2 0,24 26 0,-24 0 0,50 23 0,-24-23 0,23 24 0,-24-24 0,25-25 0,-26-25 0,1 0 0,1-99 0</inkml:trace>
  <inkml:trace contextRef="#ctx0" brushRef="#br0" timeOffset="474767">8658 17984 512,'0'25'0,"-25"25"0,25-26 0,-25 1 0,25-25 0,0-25 0,25 1 0,-25-26 0,0 25 0</inkml:trace>
  <inkml:trace contextRef="#ctx0" brushRef="#br0" timeOffset="479117">9898 18233 512,'0'0'0,"0"0"0,0 0 0,24 0 0,-24 24 0,0 1 0,0-1 0,0 26 0,26 0 0,-26 0 0,25 25 0,-1 23 0,1 1 0,25 1 0,-1-1 0,1-49 0,-24-50 0,-2 0 0,0-25 0,1 0 0,0-25 0</inkml:trace>
  <inkml:trace contextRef="#ctx0" brushRef="#br0" timeOffset="479359">9973 18679 512,'0'49'0,"0"-24"0,0-25 0,0 25 0,24-50 0,-24 25 0,25-25 0,0 0 0,25-49 0</inkml:trace>
  <inkml:trace contextRef="#ctx0" brushRef="#br0" timeOffset="479645">9799 18381 512,'0'25'0,"25"-25"0,-25-25 0,50-24 0,-2-26 0,-22 25 0,-1 1 0,-1-1 0,1 25 0,0 50 0,25 25 0</inkml:trace>
  <inkml:trace contextRef="#ctx0" brushRef="#br0" timeOffset="479909">10320 18480 512,'0'0'0,"0"0"0,25 51 0,-25-27 0,24 26 0,26 0 0,-25 23 0,24-23 0,1 24 0,0-24 0,-1-25 0,1 0 0,-25-25 0</inkml:trace>
  <inkml:trace contextRef="#ctx0" brushRef="#br0" timeOffset="480054">10543 18356 512,'-50'0'0,"50"50"0,0 24 0,0 1 0,0 49 0,26-1 0,-26 27 0,48-75 0,-22-75 0</inkml:trace>
  <inkml:trace contextRef="#ctx0" brushRef="#br0" timeOffset="480461">10493 18133 512,'0'0'0,"0"0"0,26 0 0,-26 25 0,0-25 0,24 49 0,0 1 0,2 25 0,-1-1 0,-1 0 0,26 25 0,-25 25 0,50 1 0,-27-26 0,2 1 0,-25-100 0,0 0 0,-25 0 0,0 0 0</inkml:trace>
  <inkml:trace contextRef="#ctx0" brushRef="#br0" timeOffset="480631">10543 18753 512,'-24'0'0,"-2"0"0,2 0 0,48 0 0,-24 0 0,26-25 0,-2 0 0</inkml:trace>
  <inkml:trace contextRef="#ctx0" brushRef="#br0" timeOffset="480973">10866 18605 512,'24'24'0,"-24"2"0,25 22 0,0-23 0,-25 25 0,25 0 0,0 24 0,-1-24 0,1-1 0,0-23 0,-25-26 0,25 0 0,-25 0 0,0 0 0,0-26 0,-25-48 0,25-1 0,0 25 0,0 1 0,0-1 0,0 26 0</inkml:trace>
  <inkml:trace contextRef="#ctx0" brushRef="#br0" timeOffset="481460">11312 18703 512,'-25'-24'0,"25"24"0,-25 0 0,25 0 0,0-24 0,0 24 0,0 24 0,0 0 0,0 26 0,25 25 0,-25-26 0,25 26 0,0-26 0,0-23 0,0-26 0,-1 0 0,-24 0 0,24-26 0,-24-23 0,0-1 0,0 25 0,0 0 0,26 1 0,-26 48 0,25 1 0,0 0 0,-1 25 0,-24-25 0,25-25 0</inkml:trace>
  <inkml:trace contextRef="#ctx0" brushRef="#br0" timeOffset="482061">12032 18480 512,'0'0'0,"-25"-24"0,0 24 0,0-50 0,0 25 0,0 0 0,1 25 0,-1 50 0,25-25 0,0 24 0,-25 26 0,25 25 0,25-2 0,0 26 0,24-24 0,1-50 0,-25-50 0,0 0 0,23 0 0,-22 0 0,23 0 0</inkml:trace>
  <inkml:trace contextRef="#ctx0" brushRef="#br0" timeOffset="482404">12205 18703 512,'25'25'0,"-25"0"0,0-25 0,0 0 0,25 25 0,-25-1 0,24 2 0,2 23 0,-2 1 0,0 0 0,2 0 0,-2-50 0,26 0 0,-50 0 0,25 0 0,-25-26 0,-25-147 0,0-50 0,25 74 0,0 74 0,25 75 0,0 25 0,-25-25 0,25 25 0,0 24 0</inkml:trace>
  <inkml:trace contextRef="#ctx0" brushRef="#br0" timeOffset="482877">12751 18828 512,'25'74'0,"-25"-24"0,0-25 0,0-1 0,0 2 0,0-26 0,0 0 0,24 0 0,-24-26 0,0-98 0,-24 0 0,-1-24 0,0 98 0,0 26 0,25 24 0,0 48 0,-25 2 0,50 49 0,0 1 0,0-1 0,24 1 0,-24-100 0,25 0 0,-25 0 0,73-26 0</inkml:trace>
  <inkml:trace contextRef="#ctx0" brushRef="#br0" timeOffset="483485">13172 18456 512,'-24'-25'0,"-1"0"0,0 25 0,0-25 0,0 25 0,1 25 0,24 0 0,0 24 0,0 2 0,0 23 0,24 24 0,1 27 0,0-1 0,25-49 0,-26-75 0,1 0 0,1 0 0,-2 0 0,0 0 0,-24-125 0,-24-148 0,-75 0 0,24 0 0,-24 100 0,25 49 0,49 99 0,0 50 0,25 74 0,25 50 0,24 0 0,1-26 0,-26-23 0,51 49 0,0-1 0,0 26 0,23-50 0,-23-98 0,-26-26 0,-24 0 0</inkml:trace>
  <inkml:trace contextRef="#ctx0" brushRef="#br0" timeOffset="483709">13470 18852 512,'0'25'0,"0"0"0,0 25 0,25-25 0,-25-1 0,25 2 0,0-26 0,-25 0 0,0 0 0</inkml:trace>
  <inkml:trace contextRef="#ctx0" brushRef="#br0" timeOffset="483895">13197 18108 512,'-25'-25'0,"1"25"0,-1-24 0,25-1 0,0 0 0,0 0 0,25 1 0</inkml:trace>
  <inkml:trace contextRef="#ctx0" brushRef="#br0" timeOffset="484245">13520 17861 512,'-25'24'0,"25"-24"0,0 25 0,0 0 0,25 0 0,-25 24 0,25-24 0,23 49 0,3 1 0,-26 24 0,-1-25 0,1 1 0,25 25 0,0 24 0,-26-1 0,26-24 0,-25-24 0,24-50 0,-49-25 0,0 0 0,0-50 0</inkml:trace>
  <inkml:trace contextRef="#ctx0" brushRef="#br0" timeOffset="484429">13495 18655 512,'-25'24'0,"25"-24"0,25 0 0,-25 0 0,74-24 0,1-52 0,24 2 0,0 25 0,-49-26 0</inkml:trace>
  <inkml:trace contextRef="#ctx0" brushRef="#br0" timeOffset="485021">9476 18009 512,'-24'0'0,"-1"0"0,25 0 0,-25 50 0,0 24 0,25 26 0,25-1 0,0 0 0,24 49 0,26 1 0,23 25 0,2-49 0,25-125 0,48 0 0,-99 0 0,26 0 0,-1 0 0</inkml:trace>
  <inkml:trace contextRef="#ctx0" brushRef="#br0" timeOffset="485549">13569 17711 512,'24'0'0,"2"0"0,24 50 0,24 0 0,49 49 0,27 25 0,-51 0 0,-25 0 0,1 0 0,-50 1 0,24 47 0,-24 2 0,0-24 0,-50-150 0,0 0 0</inkml:trace>
  <inkml:trace contextRef="#ctx0" brushRef="#br0" timeOffset="488340">14983 18009 512,'0'0'0,"0"0"0,25-25 0,-25 25 0,0 25 0,0-25 0,0 50 0,0-26 0,25 51 0,-25-26 0,25 26 0,-1-1 0,-24-24 0,25 49 0,0 1 0,0-26 0,0 25 0,-25-49 0,25-1 0,-25-98 0,0-51 0,-25-97 0,25-2 0,25 25 0,-1 50 0,51 99 0,-26 75 0,1 49 0,0 0 0,-26 0 0,26-24 0,-25 25 0,24-2 0,-24-24 0,1-24 0,-26-124 0,0-74 0</inkml:trace>
  <inkml:trace contextRef="#ctx0" brushRef="#br0" timeOffset="488652">15702 18183 512,'0'24'0,"0"26"0,0 25 0,0-26 0,25 26 0,0 24 0,0-25 0,25 0 0,-26-49 0,51-25 0,-25-99 0,-50-50 0,0-25 0,-75 51 0,1 98 0,24 74 0,25 26 0,0-25 0,25-1 0,0 26 0,0 24 0</inkml:trace>
  <inkml:trace contextRef="#ctx0" brushRef="#br0" timeOffset="489364">16968 18480 512,'0'0'0,"-26"0"0,2-24 0,-26-51 0,1 0 0,-26 2 0,26-2 0,-1 0 0,25 75 0,1 25 0,48 74 0,-24 0 0,25 1 0,25-26 0,-25 51 0,24-2 0,1 1 0,-1-24 0,25-51 0,-48-49 0,23-99 0,-24-75 0,0-123 0,-50-51 0,-24 76 0,-2 48 0,3 101 0,22 73 0,2 124 0,24 50 0,24 25 0,26-25 0,-26 25 0,2-50 0,23 50 0,1 0 0,24-25 0,0-50 0,26-74 0,-26-98 0,-24-77 0</inkml:trace>
  <inkml:trace contextRef="#ctx0" brushRef="#br0" timeOffset="490348">17861 18158 512,'0'0'0,"-25"0"0,25-25 0,-26 25 0,-22 0 0,-2-25 0,0 0 0,1 1 0,-1-1 0,0 50 0,1-1 0,49 51 0,0 24 0,0-24 0,0-1 0,25 25 0,-1 25 0,0 0 0,27 0 0,-26-49 0,24-50 0,-24-25 0,25-125 0,-25-72 0,-25-27 0,0 0 0,0 100 0,0 124 0,24 50 0,0 24 0,27 1 0,-51-1 0,49 26 0,1-1 0,-25 25 0,24-50 0,-24-25 0,1-49 0,-2-99 0,-48-99 0,-27-25 0,27 49 0,24 75 0,0 99 0,24 50 0,-24 24 0,25 0 0,1-24 0,-2 49 0,25 1 0,-24-1 0,0-25 0,0-24 0,-25-50 0,0-74 0,-25-100 0,0 0 0,0 25 0,25 100 0,50 73 0,-25 51 0,24-26 0,-49 26 0,25-25 0,25 24 0,-25 25 0,0 1 0,-1-50 0,0-50 0,-24-50 0,-24-75 0,0-49 0,24 75 0,0 50 0,48 74 0,-22 25 0,-1-1 0,-1 1 0,1-1 0,0 50 0,0-24 0,0-25 0,-50-50 0</inkml:trace>
  <inkml:trace contextRef="#ctx0" brushRef="#br0" timeOffset="491772">15430 18579 512,'-25'26'0,"-25"-2"0,1 26 0,-1-26 0,25 1 0,-24 0 0,49-25 0,25-25 0,74-48 0,0-51 0,25-1 0,-50 51 0,-23 24 0,-51 50 0,-26 50 0,1-1 0,25-24 0,0 25 0,-24-1 0,24 25 0,0 2 0,24-28 0,1-23 0,25 0 0,-26-75 0,26-24 0,-50-50 0,0 25 0,-25 99 0,25 50 0,0 25 0,0-27 0,0 52 0,25 23 0,0 2 0,49-25 0,1-100 0,-1 0 0,50 0 0,1-175 0,23-146 0,-49-52 0,-23 100 0,-28 99 0,-23 125 0,25 98 0,-25 101 0,24-2 0,-24 1 0,0-50 0,24 75 0,1 24 0,-26-25 0,27-23 0,-27-101 0,26-73 0,-50-151 0,25-147 0,-25 0 0,0 49 0,0 149 0,25 99 0,25 150 0,-26-2 0,0 1 0,2-25 0,23 75 0,1 24 0,-25-24 0,24 0 0,-24-74 0,0-100 0,-25-100 0,0-124 0,0-98 0,0 0 0,25 124 0,23 148 0,3 124 0,-2 75 0,1 0 0,0-26 0,-25-23 0,23 73 0,3-24 0,-2 0 0,-24-74 0,0-75 0,0-150 0,-25-97 0,25-75 0,-1 73 0,27 150 0,-3 124 0,27 99 0,-25 0 0,-1 0 0,1 0 0,0 25 0,-2 49 0,3-49 0,-27-24 0,-24-125 0,0 0 0,-49-225 0,23-97 0,2-25 0,48 149 0,2 124 0,48 123 0,-24 100 0,-1-25 0,1-25 0,-50 0 0,50 25 0,-26 0 0,1-25 0,0-74 0,-50-99 0,25-125 0,-25-48 0,75 97 0,0 101 0,24 98 0,1 26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08T20:35:14.9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17588 1166 512,'0'-25'0,"0"25"0,-25 0 0,-1-24 0,2 24 0,0 0 0,-26 24 0,25-24 0,0 25 0,-24 1 0,24 22 0,-25 2 0,26 24 0,24 1 0,24-25 0,26 25 0,24-51 0,26 1 0,-1-50 0</inkml:trace>
  <inkml:trace contextRef="#ctx0" brushRef="#br0" timeOffset="800">17861 1389 512,'0'0'0,"0"-25"0,0 25 0,0-25 0,0 1 0,0-1 0,0 1 0,0-2 0,-25-22 0,25 48 0,-50 0 0,1 24 0,-1 26 0,25 23 0,-24 27 0,49-26 0,-25-23 0,50-2 0,-1-49 0,26 0 0,0-49 0,-1-2 0,-25-23 0,27 24 0,-26 0 0,-25 26 0,24-1 0,-24 25 0,0 49 0,-24 26 0,24 0 0,0 24 0,0 25 0,0-1 0,0-23 0,0-1 0,-25 1 0,-26-50 0,3-50 0,-27-25 0,50-50 0,0-24 0,25-25 0</inkml:trace>
  <inkml:trace contextRef="#ctx0" brushRef="#br0" timeOffset="1103">18109 1266 512,'0'24'0,"-24"1"0,-2 24 0,1 1 0,25 25 0,0-26 0,25-23 0,25-2 0,-1-24 0,26-24 0,-1-27 0,-24 2 0,0-26 0</inkml:trace>
  <inkml:trace contextRef="#ctx0" brushRef="#br0" timeOffset="1289">18109 1067 512,'-50'0'0,"1"25"0,24-25 0,25 0 0,0 0 0,25 0 0,24-25 0,1 25 0,24-25 0</inkml:trace>
  <inkml:trace contextRef="#ctx0" brushRef="#br0" timeOffset="1633">18481 1613 512,'0'0'0,"0"0"0,0 0 0,25 0 0,24 0 0,1 0 0,-1 0 0,1-25 0,0 25 0</inkml:trace>
  <inkml:trace contextRef="#ctx0" brushRef="#br0" timeOffset="2144">18853 1017 512,'0'0'0,"0"0"0,25 0 0,-25 25 0,0 25 0,25-1 0,-50 50 0,25-24 0,0 24 0,-25-49 0,25-1 0,0-24 0,0 1 0,0-52 0,25 1 0,24-24 0,1-1 0,24 0 0,1 25 0,-1 25 0,1 25 0,-27 25 0,-22 0 0,-26 24 0,-50-24 0,-24 0 0,24-26 0,-24 2 0,24-52 0,50 2 0,0-50 0</inkml:trace>
  <inkml:trace contextRef="#ctx0" brushRef="#br0" timeOffset="2351">19423 1266 512,'0'0'0,"0"24"0,0 25 0,0 1 0,25 0 0,-25 0 0,0-1 0,25 1 0,-25-25 0</inkml:trace>
  <inkml:trace contextRef="#ctx0" brushRef="#br0" timeOffset="2387">19473 1588 512,'0'-24'0</inkml:trace>
  <inkml:trace contextRef="#ctx0" brushRef="#br0" timeOffset="2577">19448 993 512,'0'-24'0,"-25"24"0,25-26 0,0 26 0,0 0 0,25 0 0,0 0 0,25 26 0,-26-2 0,1-24 0,1 24 0</inkml:trace>
  <inkml:trace contextRef="#ctx0" brushRef="#br0" timeOffset="2999">19696 1240 512,'0'26'0,"-25"-26"0,25 49 0,0-25 0,0 51 0,0-25 0,0-1 0,0 2 0,25-2 0,-25-24 0,25-25 0,-25 0 0,25-25 0,25-50 0,-1 1 0,1-26 0,23 26 0,-22 24 0,-2 50 0,-24 0 0,0 50 0,0 49 0,-25-24 0,-25 25 0,25-2 0,0-48 0,-25 0 0,50-76 0,-25-22 0</inkml:trace>
  <inkml:trace contextRef="#ctx0" brushRef="#br0" timeOffset="5064">18754 794 512,'-26'25'0,"26"-25"0,-24 25 0,24-25 0,0 0 0,0-25 0,50 0 0,-1-25 0,26 1 0,-1-1 0,25-24 0,1 0 0,-1-1 0</inkml:trace>
  <inkml:trace contextRef="#ctx0" brushRef="#br0" timeOffset="6455">19547 49 512,'-24'0'0,"24"-23"0,0 23 0,0 23 0,0 3 0,0-2 0,0 1 0,24 24 0,-24 2 0,0-2 0,25-24 0,-25 25 0,26-25 0,-26-25 0,24 0 0,-24 0 0,24-25 0,1 0 0,0 0 0,-25 25 0,25 0 0,-25 0 0,25 25 0,-25 25 0,0-25 0,25 24 0,-25-25 0,25 2 0,-1-2 0,26-48 0,-25-2 0,0-23 0,-1 0 0,0-1 0,2-25 0,-26 26 0,0-1 0,0 25 0,0 0 0,-26 1 0,26 24 0,0 0 0,0 0 0</inkml:trace>
  <inkml:trace contextRef="#ctx0" brushRef="#br0" timeOffset="6887">20143 447 512,'0'0'0,"0"24"0,0-24 0,0 0 0,25 0 0,-25 0 0,25-24 0,-1 24 0,0-25 0,-24 1 0,26-1 0,-26 0 0,0 0 0,0 0 0,-26 50 0,26-25 0,-24 50 0,0-25 0,-1 48 0,25-23 0,0 0 0,25-25 0,-1 24 0,-24-49 0,50 0 0</inkml:trace>
  <inkml:trace contextRef="#ctx0" brushRef="#br0" timeOffset="7271">20465 49 512,'0'-48'0,"0"48"0,0 0 0,0 0 0,0 0 0,0 0 0,25 0 0,-25 25 0,0 24 0,26 25 0,-26-24 0,0-1 0,0 26 0,24-50 0,-24 0 0,24 0 0,1-25 0,0 0 0,0-25 0,25 0 0,-26 0 0,1 25 0,0 25 0,-25-25 0,0 50 0,-25-26 0,25 25 0,-25 1 0,25-25 0</inkml:trace>
  <inkml:trace contextRef="#ctx0" brushRef="#br0" timeOffset="7663">21061 224 512,'0'-25'0,"-25"25"0,25 25 0,0-25 0,0 24 0,0 26 0,0-25 0,0 25 0,0-1 0,0 0 0,0-23 0,0-2 0,0 1 0,25-50 0,-25 1 0,24-26 0,-24 1 0,26-1 0,-2 0 0,0-24 0,2 49 0,-2-1 0,1 26 0</inkml:trace>
  <inkml:trace contextRef="#ctx0" brushRef="#br0" timeOffset="7927">21333 348 512,'-24'0'0,"24"0"0,-25 25 0,25 0 0,0-1 0,0 1 0,0-1 0,25 2 0,-25-2 0,24-24 0,-24 0 0,25 0 0,-25-24 0,0-2 0,0 2 0</inkml:trace>
  <inkml:trace contextRef="#ctx0" brushRef="#br0" timeOffset="8255">21482 373 512,'0'0'0,"0"0"0,25 0 0,-25 0 0,0 0 0,0 25 0,25-25 0,-25 24 0,0 1 0,25-1 0,-25-24 0,0 0 0,25 0 0,-25-24 0,0-1 0,0 1 0,0-26 0,0 25 0,-25 0 0,25 0 0,0 0 0</inkml:trace>
  <inkml:trace contextRef="#ctx0" brushRef="#br0" timeOffset="8583">21780 1 512,'0'0'0,"0"0"0,0 0 0,0 0 0,0 0 0,0 0 0,0 25 0,0 48 0,0 1 0,25 1 0,-25 0 0,49 0 0,-49-26 0,50-25 0,-25 2 0</inkml:trace>
  <inkml:trace contextRef="#ctx0" brushRef="#br0" timeOffset="8744">21780 224 512,'0'-25'0,"-26"25"0,52-26 0,-26 26 0,25 0 0,24 0 0,1 0 0</inkml:trace>
  <inkml:trace contextRef="#ctx0" brushRef="#br0" timeOffset="10663">20044 2481 512,'0'0'0,"-25"0"0,25 0 0,-25 0 0,25 0 0,-26-25 0,2-49 0,0 23 0,-26-23 0,0-24 0,1 23 0,-51 1 0,-24 23 0,-24 27 0,-51 24 0,-74 24 0,-24 27 0</inkml:trace>
  <inkml:trace contextRef="#ctx0" brushRef="#br0" timeOffset="11031">16993 2431 512,'-149'50'0,"-50"-1"0,-49 76 0,-25-1 0,50 24 0,49 1 0,50 25 0,100 0 0,48 23 0,100-47 0,75-1 0,74-26 0,49-23 0,51-51 0,48-24 0,26-25 0,-26-49 0,26-2 0,-26-23 0,-49-24 0,-49-27 0,-50 1 0,-51-50 0,-72 26 0,-51-51 0,-124 1 0,-74 0 0,-124-1 0,-124 25 0,-100 75 0,-74 49 0,-25 76 0,26 48 0</inkml:trace>
  <inkml:trace contextRef="#ctx0" brushRef="#br0" timeOffset="13606">17290 3175 512,'-25'0'0,"25"0"0,-24 0 0,24 0 0,-26 0 0,26 0 0,0 25 0,0-25 0,26 0 0,-26 0 0,24 25 0,-24-25 0,25 0 0,0 0 0,-25-25 0,0 25 0,0-49 0,-25 23 0,25 2 0,-25-1 0,1 50 0,-2 25 0,2 24 0,0 0 0,24 1 0,24-1 0,-24-49 0,24-25 0,26-25 0,-25-25 0,0 2 0,-25-27 0,-25 50 0,25-25 0,-25 50 0,1 0 0,-2 25 0,26 25 0,-24-50 0,48 24 0,-24-24 0,0 0 0,26-49 0,-26-1 0,0 1 0</inkml:trace>
  <inkml:trace contextRef="#ctx0" brushRef="#br0" timeOffset="14255">17489 2977 512,'0'-25'0,"0"25"0,0-25 0,0 25 0,0 25 0,24 25 0,0 0 0,2 23 0,-26 27 0,25 25 0,-25-2 0,25 1 0,-25 0 0,0-49 0,0-25 0,0-26 0,-25-48 0,0-26 0,25-25 0,-26-49 0,2-25 0,48-24 0,-24-1 0,51 50 0,-26 49 0,24 1 0,1 49 0,0 25 0,24 25 0,-49 25 0,0 24 0,-50 26 0,-26-27 0,-22 27 0,23-26 0,0-49 0,1-25 0,49-49 0,49-26 0</inkml:trace>
  <inkml:trace contextRef="#ctx0" brushRef="#br0" timeOffset="14687">17935 3225 512,'0'25'0,"0"-25"0,0 25 0,0-25 0,25-25 0,25 0 0,-26-25 0,27 0 0,-27-23 0,0-27 0,1 26 0,-25-25 0,0 0 0,0 24 0,-25 25 0,-23 25 0,-3 75 0,27 50 0,-1 23 0,25 26 0,25-25 0,50 0 0,-2-49 0,2-26 0,-1-49 0</inkml:trace>
  <inkml:trace contextRef="#ctx0" brushRef="#br0" timeOffset="44933">18952 3002 512,'0'0'0,"-25"24"0,25 26 0,-24-1 0,-1 1 0,25-25 0,25 0 0,-1-25 0,1 0 0,26-25 0,-3-24 0,2-1 0,-25 1 0,0-1 0,-25 25 0,-25 0 0,0 50 0,-25 0 0,2 25 0,-3 23 0,26-23 0,1 0 0,24 0 0,24-50 0,1 0 0,26-50 0,-3 0 0,2 0 0,0-23 0,-26-27 0,-24 50 0,-24 26 0,-1 24 0,-25 24 0,1 51 0,25 0 0,-27 24 0,51-50 0,0 1 0,25-25 0,1-25 0,22-25 0,-23-25 0,0-25 0,25 2 0</inkml:trace>
  <inkml:trace contextRef="#ctx0" brushRef="#br0" timeOffset="45429">19275 2828 512,'0'0'0,"0"0"0,24 0 0,0 0 0,26 25 0,0 0 0,-25 24 0,25 1 0,-50-1 0,25 26 0,-25-51 0,-25 26 0,25-25 0,-25-50 0,0 1 0,25-26 0,0-25 0,0 1 0,50 0 0,-25-1 0,50 51 0,-27 0 0,2-2 0,-25 26 0,25 26 0,-25-2 0,-25-24 0</inkml:trace>
  <inkml:trace contextRef="#ctx0" brushRef="#br0" timeOffset="45982">19796 2481 512,'0'-25'0,"0"0"0,0 0 0,0 1 0,0-1 0,24 25 0,-24-26 0,25 26 0,-25 26 0,25 23 0,-25 1 0,25 24 0,-25 1 0,0 24 0,-25 0 0,25 0 0,0-24 0,-25-26 0,25-23 0,0-2 0,0-48 0,0-2 0,25-23 0,0-26 0,0 1 0,23 1 0,3 22 0,-2 27 0,1 24 0,0 0 0,-25 49 0,-25 1 0,0 24 0,-75 0 0,1-24 0,-26 25 0,26-51 0,49-48 0,0-26 0</inkml:trace>
  <inkml:trace contextRef="#ctx0" brushRef="#br0" timeOffset="51516">21234 2580 512,'-25'0'0,"1"25"0,-26-25 0,50 25 0,-24 0 0,24 0 0,24-25 0,-24 24 0,50-48 0,-26 24 0,26 0 0,0-25 0,-1 0 0,-24 0 0,-25 0 0,-25 0 0,0 0 0,-24 25 0,-1 0 0,1 25 0,-1 0 0,0 25 0,26 0 0,24-26 0,0 1 0,50 1 0,-26-26 0,26-26 0,-1 1 0,-24 1 0,0-26 0,0 0 0,-50 25 0,0 0 0,-25 50 0,0 0 0,-24 25 0,25 0 0,24-1 0,50-23 0,0-2 0,25-24 0,24-24 0,-25-27 0,26-48 0</inkml:trace>
  <inkml:trace contextRef="#ctx0" brushRef="#br0" timeOffset="52029">21879 2208 512,'0'0'0,"0"0"0,0-24 0,0-1 0,-25 25 0,1-25 0,-1 25 0,-26 25 0,3 0 0,-2 48 0,-24 1 0,49 26 0,0-25 0,50-26 0,0 1 0,24 0 0,26-25 0,-1-50 0,-24 0 0</inkml:trace>
  <inkml:trace contextRef="#ctx0" brushRef="#br0" timeOffset="52573">22127 2382 512,'0'0'0,"25"-51"0,-25 27 0,0-26 0,0 26 0,-25 24 0,-25 24 0,2 2 0,-3 48 0,-23 0 0,24 1 0,1-1 0,49-49 0,0 0 0,25 0 0,24-50 0,26 0 0,-26-25 0,25-24 0,-24 24 0,0 25 0,-25 1 0,-25 24 0,0 24 0,-25 26 0,25 0 0,-25 24 0,0 26 0,25-1 0,-25 0 0,0-25 0,-23 26 0,-3-51 0,-23-25 0,24-24 0,26-24 0,-1-51 0,74 1 0,1-50 0</inkml:trace>
  <inkml:trace contextRef="#ctx0" brushRef="#br0" timeOffset="52844">22499 2134 512,'0'0'0,"-24"25"0,24 24 0,-25-24 0,0 49 0,25 25 0,-26-49 0,26 24 0,26-49 0,-1 0 0,0-25 0,-1-25 0,51-24 0,-25-26 0,-2-25 0</inkml:trace>
  <inkml:trace contextRef="#ctx0" brushRef="#br0" timeOffset="53006">22574 1712 512,'-25'-24'0,"25"24"0,0-26 0,0 2 0,25 24 0,0 0 0,0 0 0,-1 0 0,-24 24 0</inkml:trace>
  <inkml:trace contextRef="#ctx0" brushRef="#br0" timeOffset="53948">22351 2902 512,'-25'25'0,"-25"-25"0,25 0 0,0 25 0,25 0 0,25 74 0,25 25 0,24 50 0,1 25 0,-1-26 0,1 26 0,-26-51 0,-25-49 0,-48-24 0,24-25 0,-24-75 0,-26-50 0</inkml:trace>
  <inkml:trace contextRef="#ctx0" brushRef="#br0" timeOffset="54452">22127 2878 512,'0'0'0,"0"24"0,0 51 0,25 0 0,-25 48 0,25 26 0,-25 0 0,0-25 0,-25-25 0,0-24 0,0-50 0,0-25 0,1-75 0,0-73 0,24-27 0,0-23 0,0 24 0,0 26 0,24 49 0,-24 49 0,24 50 0,1 26 0,0 22 0,-25 2 0,25 24 0,0 1 0,0-25 0,24-1 0,26-25 0,-2 26 0,27-25 0,0-25 0,-27 25 0,-22-25 0,-27 0 0,-48-50 0,-1 0 0</inkml:trace>
  <inkml:trace contextRef="#ctx0" brushRef="#br0" timeOffset="54702">22599 4466 512,'0'0'0,"0"0"0,25 23 0</inkml:trace>
  <inkml:trace contextRef="#ctx0" brushRef="#br0" timeOffset="55188">22648 4688 512,'-24'0'0,"-1"0"0,-25 25 0,0 50 0,1 50 0,24 23 0,25 1 0,-26 0 0,26-26 0,26-23 0,24-76 0,24-24 0,1-24 0,24-76 0,-25-23 0</inkml:trace>
  <inkml:trace contextRef="#ctx0" brushRef="#br0" timeOffset="56228">22896 5036 512,'-25'49'0,"25"2"0,-24 47 0,48-24 0,-24-23 0,50-1 0,-24-50 0,-2 0 0,25-26 0,-49-23 0,0-26 0,-25-24 0,-23 0 0,-3 24 0,2 26 0,24 25 0,-25 48 0,50 50 0,0-24 0,25 25 0,0-51 0,24 0 0,-24-24 0,26-48 0,-3-27 0,-23 0 0,25-49 0,-25 50 0,-25-1 0,0 50 0,24 25 0,-24 75 0,0 24 0,25 25 0,-25-25 0,0-24 0,0-1 0,25-49 0,0-25 0,0-49 0,-25-25 0,24-26 0,2-23 0,-2 22 0,0 27 0,-24 24 0,26 50 0,-1 50 0,-1 24 0,1 1 0,-25-1 0,25-24 0,-25 0 0,0-50 0,25-25 0,-25-25 0,25-49 0,-1 0 0,2-25 0,-26 25 0,24 75 0,0 24 0,2 73 0,-26 26 0,24 26 0,1 23 0,-25-24 0,0 0 0,0-24 0,0-1 0,-25-50 0,25 26 0,0-50 0,-24-1 0,24-24 0,0-49 0,24-26 0,-24-24 0,25-50 0,0-24 0,0-26 0,24 50 0,1 25 0,-25 24 0,24 52 0,-25-2 0,2 50 0,-26 0 0,0 50 0,-26-2 0,-22 52 0,23-1 0,-25-24 0,1 0 0,24-26 0</inkml:trace>
  <inkml:trace contextRef="#ctx0" brushRef="#br0" timeOffset="56460">23988 4515 512,'0'26'0,"0"22"0,0 2 0,0-1 0,0 1 0,0-25 0,0 0 0,0-25 0,0-25 0,-25-50 0,25-24 0</inkml:trace>
  <inkml:trace contextRef="#ctx0" brushRef="#br0" timeOffset="56596">23814 3820 512,'0'26'0,"-25"-26"0,25 24 0,-25 1 0,1 25 0,24-25 0,0-2 0,0 3 0,24-26 0</inkml:trace>
  <inkml:trace contextRef="#ctx0" brushRef="#br0" timeOffset="57372">24062 3647 512,'0'0'0,"0"0"0,0 0 0,0 0 0,0 24 0,25 1 0,0 50 0,-25 24 0,25 50 0,-1 0 0,-24 25 0,0-1 0,0-74 0,0-25 0,24-24 0,-24-50 0,0-50 0</inkml:trace>
  <inkml:trace contextRef="#ctx0" brushRef="#br0" timeOffset="57724">24161 4466 512,'0'0'0,"24"23"0,2 3 0,-1-26 0,0-26 0,24 3 0,-24-2 0,25-25 0,-26-24 0,1-1 0,-50 25 0,1 50 0,-26 25 0,0 50 0,1 24 0,24-1 0,25 2 0,0-25 0,25-51 0,24 1 0,-24-50 0,0 1 0,0-1 0</inkml:trace>
  <inkml:trace contextRef="#ctx0" brushRef="#br0" timeOffset="58108">24533 4242 512,'-25'25'0,"1"25"0,0-1 0,24 1 0,0 0 0,0-27 0,0 29 0,24-28 0,0 0 0,-24-24 0,25 0 0,0-24 0,0-26 0,0 1 0,0-51 0,-1 1 0,-24 0 0,25-1 0,-25 25 0,0 2 0,-25 23 0,25 50 0,-24 25 0,-1 25 0,25 48 0,-25 2 0,25-1 0</inkml:trace>
  <inkml:trace contextRef="#ctx0" brushRef="#br0" timeOffset="58604">23368 5582 512,'0'0'0,"-25"-25"0,-25 25 0,0 0 0,1 0 0,-26 49 0,26 51 0,24-1 0,25 25 0,25 0 0,24-49 0,26-1 0,24-49 0,0-50 0,1 0 0</inkml:trace>
  <inkml:trace contextRef="#ctx0" brushRef="#br0" timeOffset="59236">23789 5110 512,'0'0'0,"0"0"0,0 0 0,0 0 0,-25 26 0,25-2 0,0 50 0,0 26 0,-24 48 0,24 26 0,-25-1 0,0 2 0,0-27 0,25-25 0,0-48 0,0-25 0,25-25 0,-25-50 0,25-25 0</inkml:trace>
  <inkml:trace contextRef="#ctx0" brushRef="#br0" timeOffset="59580">24137 5508 512,'24'-26'0,"-24"1"0,0 1 0,0 0 0,-24 48 0,-1-24 0,0 49 0,0 26 0,0 24 0,-24 0 0,24 0 0,25-24 0,0-26 0,49 1 0,26-74 0,-1-2 0,-24 2 0,0-27 0,-26 27 0</inkml:trace>
  <inkml:trace contextRef="#ctx0" brushRef="#br0" timeOffset="59932">24087 5359 512,'0'0'0,"25"0"0,24-51 0,1 27 0,0-26 0,-1 0 0,-24 26 0,25 0 0,-26-2 0</inkml:trace>
  <inkml:trace contextRef="#ctx0" brushRef="#br0" timeOffset="60236">24236 5036 512,'-25'0'0,"25"25"0,0 24 0,25 1 0,0 0 0,-1 24 0,1 1 0,0-51 0,-25 2 0,25-2 0,-25-24 0,25 0 0,-25-24 0</inkml:trace>
  <inkml:trace contextRef="#ctx0" brushRef="#br0" timeOffset="60437">24460 5136 512,'24'0'0,"0"0"0,1-51 0,0 27 0,25-1 0</inkml:trace>
  <inkml:trace contextRef="#ctx0" brushRef="#br0" timeOffset="60724">24484 4961 512,'0'25'0,"0"25"0,0-25 0,24-1 0,1 1 0,-25 1 0,25 22 0</inkml:trace>
  <inkml:trace contextRef="#ctx0" brushRef="#br0" timeOffset="72715">17290 4043 512,'0'0'0,"0"0"0,-25-24 0,50 24 0,-25 0 0,50 0 0,24-26 0,25 3 0,25-27 0,25 0 0,0 0 0,-25 1 0,-50 24 0</inkml:trace>
  <inkml:trace contextRef="#ctx0" brushRef="#br0" timeOffset="73163">19175 3621 512,'0'0'0,"-24"-24"0,24 24 0,0 0 0,49-24 0,26-27 0,49 2 0,24 0 0,1-1 0,0 26 0,-26-2 0,-72 1 0,-2 25 0</inkml:trace>
  <inkml:trace contextRef="#ctx0" brushRef="#br0" timeOffset="73732">23119 1787 512,'-24'24'0,"-1"-24"0,0 24 0,0 2 0,0-26 0</inkml:trace>
  <inkml:trace contextRef="#ctx0" brushRef="#br0" timeOffset="74163">23169 1712 512,'25'0'0,"24"-50"0,-23 1 0,22-26 0,-22 1 0,-52-1 0,2 1 0,-50-1 0,-50 1 0,0 25 0,-75 49 0,1 0 0,-25 0 0,-51 75 0,2 23 0,-1 76 0,-25 24 0,75 50 0,25 50 0,98 0 0,100-49 0,125-2 0,73-98 0,75-75 0,74-74 0,50-50 0,25-99 0,-26 1 0,-48-50 0,-100-51 0,-75 26 0,-148-50 0,-100 50 0,-123 49 0,-75 75 0,-24 124 0,-26 75 0,75 24 0,50-1 0</inkml:trace>
  <inkml:trace contextRef="#ctx0" brushRef="#br0" timeOffset="75557">22399 2902 512,'0'0'0,"0"0"0,0 25 0,0-25 0,0 25 0</inkml:trace>
  <inkml:trace contextRef="#ctx0" brushRef="#br0" timeOffset="75757">22599 2927 512,'25'0'0,"-25"-25"0,24 25 0,0-24 0,2-26 0</inkml:trace>
  <inkml:trace contextRef="#ctx0" brushRef="#br0" timeOffset="76110">22672 2755 512,'0'0'0,"0"0"0,0 0 0,26 0 0,-1 0 0,24 24 0,-24-24 0</inkml:trace>
  <inkml:trace contextRef="#ctx0" brushRef="#br0" timeOffset="76333">22599 2927 512,'0'0'0,"0"-25"0,0 25 0,0 0 0,0 0 0,0 0 0,0 25 0</inkml:trace>
  <inkml:trace contextRef="#ctx0" brushRef="#br0" timeOffset="76533">22624 2755 512,'-25'0'0,"0"0"0,25 0 0,-25-26 0,25 26 0,0 26 0,0-26 0</inkml:trace>
  <inkml:trace contextRef="#ctx0" brushRef="#br0" timeOffset="76739">22624 2755 512,'-25'-26'0,"25"26"0,-25 0 0,50 0 0,0 26 0,-1-26 0,0 0 0</inkml:trace>
  <inkml:trace contextRef="#ctx0" brushRef="#br0" timeOffset="76925">22698 2755 512,'-26'0'0,"-22"-26"0,48 1 0,-25 25 0,25 0 0,25 0 0,-1 0 0</inkml:trace>
  <inkml:trace contextRef="#ctx0" brushRef="#br0" timeOffset="77107">22698 2655 512,'0'0'0,"0"0"0,0 25 0,25-25 0,24 0 0,-49 24 0,25-24 0</inkml:trace>
  <inkml:trace contextRef="#ctx0" brushRef="#br0" timeOffset="77476">22698 2803 512,'25'-24'0,"-1"0"0,26-27 0</inkml:trace>
  <inkml:trace contextRef="#ctx0" brushRef="#br0" timeOffset="77677">22574 2803 512,'-25'-24'0,"25"0"0,-25-2 0,25 26 0,25 0 0,25 0 0,-1-25 0</inkml:trace>
  <inkml:trace contextRef="#ctx0" brushRef="#br0" timeOffset="77846">22648 2779 512,'0'0'0,"0"-24"0,24 48 0,2-24 0,23 24 0</inkml:trace>
  <inkml:trace contextRef="#ctx0" brushRef="#br0" timeOffset="80763">17141 5334 512,'0'0'0,"0"0"0,-24 25 0,24 49 0,-25 25 0,0 49 0,25 51 0,-25-25 0,25-25 0,0-25 0,0-75 0,25-74 0,0-74 0</inkml:trace>
  <inkml:trace contextRef="#ctx0" brushRef="#br0" timeOffset="81069">17810 5954 512,'-24'24'0,"24"-24"0,0 0 0,-24 0 0,24-49 0</inkml:trace>
  <inkml:trace contextRef="#ctx0" brushRef="#br0" timeOffset="82106">17439 5606 512,'0'0'0,"0"-24"0,0-1 0,0 0 0,0 25 0,0 25 0,0 24 0,25 25 0,-25 25 0,25 25 0,-1-23 0,0-27 0,2-24 0,-1-50 0,0-25 0,-1-50 0,1-24 0,0-25 0,-25-1 0,0 27 0,0-2 0,0 51 0,0 73 0,0 51 0,25 25 0,0 47 0,-25-23 0,49 1 0,1-50 0,0-26 0,-1-24 0,-24-74 0,0-26 0,0-24 0,-25-50 0</inkml:trace>
  <inkml:trace contextRef="#ctx0" brushRef="#br0" timeOffset="82603">18010 5457 512,'0'0'0,"0"0"0,0 25 0,0 1 0,0 23 0,24 0 0,1 1 0,1-26 0,-26 2 0,0-1 0,0-50 0,0-1 0,-26-22 0,1-2 0,25 0 0,-24 0 0,-1 50 0,0 0 0,25 26 0,-25 23 0,0 26 0,1-1 0,24-1 0,0-23 0,0 0 0,49-26 0,1 2 0,-1-1 0,26-1 0,24 2 0,-49-2 0,-1 26 0,-24 0 0,-75-26 0,1-24 0,-26 0 0,2-49 0,22-1 0,2-25 0</inkml:trace>
  <inkml:trace contextRef="#ctx0" brushRef="#br0" timeOffset="82987">18233 5482 512,'0'0'0,"0"0"0,0 26 0,25 23 0,-1 26 0,-24-1 0,50-1 0,-25 27 0,-25-50 0,25-1 0,-25 1 0,0-74 0,0-26 0,0-25 0,0-25 0,0 1 0,0 1 0,0 48 0,0 0 0,25 50 0,-1 0 0,0 26 0,27-2 0,-27 1 0,26-25 0</inkml:trace>
  <inkml:trace contextRef="#ctx0" brushRef="#br0" timeOffset="83291">18704 4812 512,'0'0'0,"-24"0"0,24 26 0,0-2 0,24 27 0,-24 47 0,24 51 0,-24 25 0,0 0 0,0 24 0,0-50 0,26-48 0,-26-26 0,0-49 0,24-50 0,-24-49 0,0-51 0</inkml:trace>
  <inkml:trace contextRef="#ctx0" brushRef="#br0" timeOffset="83698">18927 4887 512,'0'0'0,"0"26"0,-24 47 0,24 26 0,0 26 0,0 24 0,0 24 0,0-49 0,0-1 0,0-48 0,0-26 0,0-73 0,0-26 0,24-48 0,1-27 0,26-24 0,-3 26 0,-23 23 0,25 50 0,-25 50 0,-1 50 0,1 24 0,-25 51 0,-25-26 0,-24 25 0,24-49 0,0-1 0,0-50 0,25-48 0</inkml:trace>
  <inkml:trace contextRef="#ctx0" brushRef="#br0" timeOffset="83906">19572 5160 512,'-25'50'0,"1"-1"0,-51 26 0,50 0 0,1 24 0,24-50 0,0 0 0,24 1 0,1-50 0,0-24 0,-25-51 0</inkml:trace>
  <inkml:trace contextRef="#ctx0" brushRef="#br0" timeOffset="84068">19299 4713 512,'-24'0'0,"24"0"0,-25 0 0,25 0 0,0 0 0,25 25 0,-1-25 0,26 25 0,0 0 0</inkml:trace>
  <inkml:trace contextRef="#ctx0" brushRef="#br0" timeOffset="84435">19622 5061 512,'0'0'0,"0"0"0,0 49 0,0-23 0,0 48 0,24 24 0,-24 3 0,25-2 0,-25-25 0,0-24 0,25-50 0,-25-26 0,25-48 0,0-25 0,0-26 0,0 27 0,24-2 0,-24 51 0,0 49 0,0 49 0,-25 25 0,24 26 0,0-1 0,2-25 0,-1-23 0,24-51 0,-24-75 0</inkml:trace>
  <inkml:trace contextRef="#ctx0" brushRef="#br0" timeOffset="84763">20341 4391 512,'-25'-25'0,"1"1"0,-1-1 0,25 25 0,0 0 0,0 49 0,0 51 0,0 98 0,0 25 0,25 26 0,-25 24 0,0-50 0,-25-50 0,25-75 0,25-47 0,-1-102 0,1-47 0,0-51 0,-25-74 0</inkml:trace>
  <inkml:trace contextRef="#ctx0" brushRef="#br0" timeOffset="85171">20540 4788 512,'0'24'0,"0"26"0,0 25 0,0 24 0,24 25 0,-24 50 0,25-26 0,-25 26 0,0-51 0,-25-23 0,1-25 0,0-75 0,-2-25 0,1-75 0,25-49 0,-25-49 0,25-50 0,0 0 0,25 50 0,0 74 0,25 25 0,-1 49 0,1 50 0,0 26 0,-26 22 0,-24 27 0,-24 24 0,-26 25 0,0 0 0,1 1 0,-1-51 0</inkml:trace>
  <inkml:trace contextRef="#ctx0" brushRef="#br0" timeOffset="85803">20689 4913 512,'0'0'0,"-25"24"0,0 25 0,50-49 0,0 0 0,24-25 0,1-23 0,0-3 0,-2-23 0,-22-1 0,-1 1 0,-50 24 0,-25 26 0,26 24 0,-51 49 0,25 50 0,26 0 0,-1 2 0,25-3 0,25 1 0,-1-49 0,1-26 0,25-24 0,0-48 0,-2-27 0,-22-25 0,-1-23 0,-1-2 0,-24 26 0,0 26 0,0 47 0,0 52 0,0 22 0,-24 27 0,24-1 0,0 26 0,0-25 0,24-2 0,-24-48 0,0 0 0,25-50 0,0-25 0,25-49 0,-26 0 0,2-25 0,-2 50 0,0 24 0,-24 50 0,0 26 0,-24 22 0,24 2 0</inkml:trace>
  <inkml:trace contextRef="#ctx0" brushRef="#br0" timeOffset="86026">21309 4589 512,'-25'0'0,"0"50"0,0-1 0,25 26 0,-25-26 0,25 26 0,0-25 0,0-1 0,0-24 0,0-25 0,0-25 0</inkml:trace>
  <inkml:trace contextRef="#ctx0" brushRef="#br0" timeOffset="86499">21135 5036 512,'0'0'0,"0"0"0,24 0 0,2-25 0,-2 0 0,1-24 0,0-26 0,0-24 0,0 0 0,-1-50 0,1 0 0,-25 0 0,0 0 0,0 26 0,0 73 0,-49 50 0,-1 75 0,0 48 0,0 51 0,26 0 0,24-1 0,24-24 0,26-25 0,0-74 0,24-26 0,-49-48 0,25-26 0</inkml:trace>
  <inkml:trace contextRef="#ctx0" brushRef="#br0" timeOffset="111601">17241 6970 512,'-26'26'0,"-22"-2"0,-27 26 0,25 0 0,1-25 0,49-25 0,49-25 0,50-50 0,75-24 0,74-1 0,75-47 0,49-3 0,74-49 0,50 1 0,50-25 0,0 0 0,24-26 0,-99 2 0,-74 23 0,-98 50 0,-151 50 0,-148 100 0,-75 24 0</inkml:trace>
  <inkml:trace contextRef="#ctx0" brushRef="#br0" timeOffset="115481">19076 7195 512,'-25'0'0,"25"-26"0,0 26 0,0-24 0,0-1 0,0-25 0,-24 50 0,24-25 0,-24 50 0,-2 0 0,26 25 0,0 24 0,-25-25 0,50 1 0,-25-26 0,26 2 0,22-52 0,-23 2 0,25-26 0,-50 1 0,0-25 0,0 24 0,-25 25 0,-25 25 0,26 25 0,-26 0 0,25 50 0,25-27 0,0 3 0,25-27 0,1-24 0,-2-24 0,25-27 0,-24 3 0,-25-2 0,0 0 0,-25 0 0,0 50 0,-23 25 0,48 0 0,-26 0 0,52 24 0,-2-23 0,0-2 0,26 0 0,-25-48 0,-25 0 0</inkml:trace>
  <inkml:trace contextRef="#ctx0" brushRef="#br0" timeOffset="115993">19349 6921 512,'0'0'0,"0"49"0,0 26 0,24 0 0,-24 48 0,26 2 0,-2 24 0,1-26 0,0-48 0,-25 0 0,-25-51 0,0-48 0,1-26 0,-26-75 0,24-24 0,26-23 0,26-2 0,-2 0 0,51 50 0,0 25 0,0 49 0,-2 1 0,2 49 0,-50 24 0,0 27 0,-75 22 0,0 1 0,0 26 0,2-50 0,-3-1 0,51-49 0</inkml:trace>
  <inkml:trace contextRef="#ctx0" brushRef="#br0" timeOffset="116337">19895 6822 512,'-25'24'0,"0"1"0,0 0 0,25-25 0,0 0 0,50-50 0,24-24 0,1 1 0,-1-2 0,-24-49 0,0 24 0,-26 1 0,-24 0 0,-24 25 0,-1 49 0,-50 25 0,1 74 0,23 24 0,27 27 0,24 24 0,50-25 0,24-25 0,1-25 0,23-24 0,-47-50 0</inkml:trace>
  <inkml:trace contextRef="#ctx0" brushRef="#br0" timeOffset="118385">16918 7790 512,'0'0'0,"0"0"0,0 24 0,0 1 0,0 25 0,0-1 0,24 1 0,2-1 0,-26 1 0,25-1 0,-25 1 0,0-50 0,0 0 0,0 0 0,-25-50 0,25-25 0,0 2 0,0-26 0,0 0 0,25 24 0,-1 25 0,1 25 0,0 25 0,0 75 0,0 0 0,-1 24 0,2 25 0,-2-25 0,-24-50 0,24 1 0,-24-50 0,0-50 0,26 1 0,-26-50 0,0-25 0,0-1 0,24 26 0,-24 25 0,0 48 0,25 26 0,-25 75 0,25 0 0,-25 24 0,25 1 0,0-1 0,-1-25 0,1-49 0,0-25 0,0-25 0,0-49 0,-25-25 0</inkml:trace>
  <inkml:trace contextRef="#ctx0" brushRef="#br0" timeOffset="118728">17464 7492 512,'0'25'0,"-25"-1"0,25 26 0,0 24 0,0 1 0,25-25 0,0-26 0,23-24 0,3-50 0,-2 1 0,-24-26 0,-25 26 0,0-25 0,0 49 0,0 25 0,-25 25 0,25 73 0,0 2 0,0 24 0,25 25 0,0-1 0,0 2 0,-25-26 0,0-49 0,0-27 0,-25-48 0,0-74 0,0-50 0,-24-25 0</inkml:trace>
  <inkml:trace contextRef="#ctx0" brushRef="#br0" timeOffset="119016">17861 7342 512,'0'0'0,"0"-24"0,0 0 0,-25-2 0,-1 52 0,26 22 0,-24 52 0,24 23 0,0-23 0,24-1 0,27-24 0,-2-50 0,1-25 0,0-25 0,-1-24 0,1-51 0,-26 1 0</inkml:trace>
  <inkml:trace contextRef="#ctx0" brushRef="#br0" timeOffset="119665">18158 7268 512,'-25'0'0,"1"26"0,0-26 0,-2 48 0,1 2 0,1 24 0,24 1 0,0-1 0,0-24 0,24 0 0,27-50 0,-3-25 0,-23-25 0,25 1 0,-25-25 0,0-1 0,-25 25 0,0 50 0,0 25 0,-25 50 0,25 24 0,0 25 0,0 25 0,-25 0 0,25-26 0,-25 2 0,0-26 0,0-74 0,25-50 0,0-25 0,0-99 0</inkml:trace>
  <inkml:trace contextRef="#ctx0" brushRef="#br0" timeOffset="119912">18307 7219 512,'0'0'0,"0"0"0,0 24 0,0 27 0,25-3 0,0 27 0,25 0 0,-26-26 0,0 1 0,2-50 0,-1-26 0</inkml:trace>
  <inkml:trace contextRef="#ctx0" brushRef="#br0" timeOffset="120083">18208 6846 512,'-25'25'0,"25"0"0,0 0 0,0 0 0,25-25 0,0 0 0,0-25 0</inkml:trace>
  <inkml:trace contextRef="#ctx0" brushRef="#br0" timeOffset="200740">2283 3498 512,'-25'0'0,"0"-25"0,0-24 0,-24 23 0,24-22 0,-25 22 0,26-23 0,-50-1 0</inkml:trace>
  <inkml:trace contextRef="#ctx0" brushRef="#br0" timeOffset="201460">1836 3200 512,'-75'0'0,"-23"50"0,-1-1 0,-1 26 0,1 24 0,0 1 0,24 23 0,0-23 0,27 49 0,23-26 0,-25 1 0,50 1 0,-25 24 0,0 49 0,1 51 0,-1 48 0,0 25 0,25 0 0,-26 26 0,26-150 0,0 26 0,0 23 0,26 77 0,-1 395 0,0-25 0,-1-24 0,26-26 0,-25-73 0,25-75 0,-2-49 0,27-50 0,25-25 0,0-50 0,23-24 0,26-51 0,0-22 0,49-52 0,0-49 0,1-75 0,-25-49 0,-1-99 0,1-99 0,-50-100 0,25-74 0,-50-74 0,0-50 0,1-51 0,-26-23 0,0-25 0,-24-50 0,-25-25 0,-1-24 0,-24-25 0,-24-1 0,-1-25 0,-50 52 0,-24 46 0,-50 78 0,-49 73 0,-26 98 0,-23 101 0,-26 123 0,0 100 0,0 74 0,25 99 0,49 50 0,26 24 0,23-23 0,27 23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08T20:38:55.3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3052 7591 512,'0'0'0,"0"-26"0,0 26 0,0 0 0,-25-24 0,25 24 0,0 0 0,-25 0 0,25 24 0,0 2 0,0 23 0,-25 1 0,25 24 0,0 26 0,25-1 0,-25 50 0,0 0 0,0 23 0,25 3 0,-25-1 0,0 25 0,0 23 0,0 27 0,0-2 0,0 26 0,0 25 0,0 24 0,0 0 0,0 2 0,0-2 0,25 0 0,-50 1 0,25-1 0,0 26 0,-25-1 0,25 25 0,-25-25 0,25 25 0,0-49 0,0-51 0,0 2 0,0-76 0,0-49 0,0-26 0,-25-48 0,1-25 0,0-25 0</inkml:trace>
  <inkml:trace contextRef="#ctx0" brushRef="#br0" timeOffset="6168">2060 9080 512,'0'0'0,"0"0"0,0 0 0,-26 0 0,26 0 0,0 0 0,0 0 0,0 0 0,0 0 0,26 24 0,-2-24 0,1 0 0,25 0 0,24 0 0,1 0 0,24 0 0,-25 0 0,26 24 0,-2-24 0,-23 0 0,-25 0 0,-25 0 0,-25-24 0</inkml:trace>
  <inkml:trace contextRef="#ctx0" brushRef="#br0" timeOffset="6616">2729 9005 512,'0'0'0,"-24"0"0,24 0 0,0 0 0,0 0 0,24 0 0,-24 0 0,50 0 0,0 0 0,-1 24 0,-23 1 0,22 1 0,-23-2 0,-25 26 0,0-1 0,-25 0 0,1 2 0,-26-1 0,25-2 0,1-48 0,48-24 0</inkml:trace>
  <inkml:trace contextRef="#ctx0" brushRef="#br0" timeOffset="7576">1092 8831 512,'0'26'0,"0"-26"0,0 49 0,24 0 0,-24 25 0,26 25 0,-26 1 0,25-1 0,-25-25 0,0-23 0,0-27 0,0-24 0,-25-24 0,-1-27 0,-22-23 0,23-1 0,0-23 0,0-2 0,25 1 0,0 1 0,50 47 0,-1 1 0,1 1 0,24 24 0,-24 0 0,-1 25 0,-24 25 0,-25 25 0,-49 49 0,-1 1 0,-24-2 0,23-23 0,3-25 0,23-26 0,25-48 0,49-26 0,1-25 0</inkml:trace>
  <inkml:trace contextRef="#ctx0" brushRef="#br0" timeOffset="7840">1489 8657 512,'-25'25'0,"0"0"0,1 0 0,0 49 0,-2 1 0,1 49 0,25-25 0,25 0 0,1-50 0,47 2 0,2-76 0,-1-25 0,-24-24 0</inkml:trace>
  <inkml:trace contextRef="#ctx0" brushRef="#br0" timeOffset="8431">1761 9178 512,'0'0'0,"0"0"0,0 0 0,0 25 0,0 0 0,0-1 0,0 51 0,26-1 0,-26 26 0,25-25 0,-25-27 0</inkml:trace>
  <inkml:trace contextRef="#ctx0" brushRef="#br0" timeOffset="21615">993 10617 512,'0'26'0,"0"-2"0,0 50 0,0 25 0,0 25 0,0 1 0,25-27 0,-25 1 0,25-49 0,-25-25 0,0-50 0,0-25 0,-25-24 0</inkml:trace>
  <inkml:trace contextRef="#ctx0" brushRef="#br0" timeOffset="21895">819 10667 512,'24'25'0,"2"-50"0,48 1 0,51-51 0,-26 0 0,-25 26 0,-24 49 0,-75 74 0,-25 51 0,-24-1 0,24-26 0,1-49 0,24 1 0,0 0 0,-25 0 0,75-50 0,25-75 0</inkml:trace>
  <inkml:trace contextRef="#ctx0" brushRef="#br0" timeOffset="22222">1539 10319 512,'-25'25'0,"-25"0"0,-23 50 0,22 24 0,2 25 0,24-1 0,25-23 0,49-26 0,27-24 0,22-50 0,1-25 0,-24-24 0,-25-26 0</inkml:trace>
  <inkml:trace contextRef="#ctx0" brushRef="#br0" timeOffset="22918">1737 10914 512,'0'0'0,"0"0"0,-24 26 0,-1-26 0,0 0 0,25 0 0,25-26 0,-25 2 0,25 24 0,-1-25 0,26 0 0,-25 25 0,24 0 0,-49 25 0,0 24 0,-25 26 0,1 0 0,-1-26 0,-1 1 0,26-26 0,26-48 0,23-26 0,26 1 0</inkml:trace>
  <inkml:trace contextRef="#ctx0" brushRef="#br0" timeOffset="23447">2060 10468 512,'0'0'0,"-26"25"0,2-25 0,0 25 0,24-25 0,0 0 0,24 0 0,0 0 0,26 0 0,25-25 0,-1 25 0,25 0 0,26 0 0,-26 0 0,24 0 0,-48 25 0,-25-25 0,-25 25 0,-25-25 0</inkml:trace>
  <inkml:trace contextRef="#ctx0" brushRef="#br0" timeOffset="23838">2581 10294 512,'0'0'0,"24"0"0,-24 0 0,24 0 0,26 0 0,25 0 0,-25 0 0,-1 25 0,2 0 0,-27 25 0,-24 24 0,-50 26 0,25-25 0,1-26 0,-1-49 0,50-49 0,24-26 0</inkml:trace>
  <inkml:trace contextRef="#ctx0" brushRef="#br0" timeOffset="24614">1092 7442 512,'0'0'0,"0"0"0,0 50 0,0-1 0,0 1 0,0 24 0,0-24 0,0 25 0,0-1 0,-24-24 0,24-26 0,0-24 0,-25 0 0</inkml:trace>
  <inkml:trace contextRef="#ctx0" brushRef="#br0" timeOffset="24903">843 7342 512,'0'0'0,"26"-24"0,-1-26 0,49 1 0,26-1 0,-1 1 0,-50 49 0,1 25 0,-50 49 0,-25 25 0,-25 25 0,-25-25 0,27-25 0,-2-24 0,50-50 0,50-25 0,-2-50 0</inkml:trace>
  <inkml:trace contextRef="#ctx0" brushRef="#br0" timeOffset="25206">1564 7120 512,'-25'25'0,"0"-1"0,-50 75 0,27 1 0,-3 24 0,2-25 0,49-25 0,49 1 0,26-75 0,49 0 0,-25-25 0,24-50 0,-23 26 0</inkml:trace>
  <inkml:trace contextRef="#ctx0" brushRef="#br0" timeOffset="26102">1861 7640 512,'0'0'0,"0"0"0,-25-25 0,50 25 0,-25 0 0,25-24 0,25 24 0,-26 0 0,2 0 0,-26 0 0,24 24 0,-48 1 0,-2 25 0,2-25 0,-26 0 0,25-1 0,25-24 0,50-24 0,-25-1 0,49 0 0,0 0 0,-24 25 0,-25 50 0,-25-1 0,-50 51 0,-25-1 0,-23 25 0,-2-25 0,25-49 0,27-25 0,48-50 0,24-50 0,26-25 0</inkml:trace>
  <inkml:trace contextRef="#ctx0" brushRef="#br0" timeOffset="26614">2159 7342 512,'0'0'0,"0"26"0,0-26 0,25-26 0,-1 26 0,26 0 0,0-24 0,24 24 0,1 0 0,24 24 0,-26 2 0,3 23 0,-2 0 0,-24-23 0,-26 23 0,1-25 0,-25-24 0,-25-24 0,25-25 0</inkml:trace>
  <inkml:trace contextRef="#ctx0" brushRef="#br0" timeOffset="27310">2705 7268 512,'-26'0'0,"2"0"0,24 26 0,-26-26 0,26 0 0,0 0 0,0-26 0,0 26 0,0 0 0,26 0 0,-2 0 0,2 26 0,-2-2 0,1 0 0,25 2 0,-25-2 0,24 1 0,-23 0 0,22-1 0,-23 2 0,0-26 0,-25 25 0,0-1 0,0-24 0,-25 24 0,0 2 0,1 23 0,0-24 0,-2 50 0,1-51 0,1 26 0,-1 0 0,0-50 0,25 0 0,0-50 0,0-24 0,25-1 0</inkml:trace>
  <inkml:trace contextRef="#ctx0" brushRef="#br0" timeOffset="29150">919 13098 512,'0'0'0,"0"24"0,24 50 0,-24 51 0,25 48 0,0 51 0,0-50 0,0-26 0,-25-49 0,0-49 0,-25-75 0,25-24 0,-25-26 0,0 1 0,0 0 0</inkml:trace>
  <inkml:trace contextRef="#ctx0" brushRef="#br0" timeOffset="29374">770 13122 512,'25'-74'0,"23"-25"0,28 25 0,23-26 0,-1 51 0,-47 49 0,-27 75 0,-48 73 0,-27 1 0,3-51 0,23 3 0,0-52 0,-25 50 0,25 0 0,25-75 0</inkml:trace>
  <inkml:trace contextRef="#ctx0" brushRef="#br0" timeOffset="29679">1241 12949 512,'0'0'0,"0"0"0,0 0 0,0 24 0,-25 27 0,0 47 0,1 27 0,-1 49 0,25-27 0,25 3 0,24-77 0,26-22 0,25-51 0,-2-51 0,1-22 0</inkml:trace>
  <inkml:trace contextRef="#ctx0" brushRef="#br0" timeOffset="30310">1663 13594 512,'0'0'0,"0"0"0,0 25 0,0-1 0,0 26 0,0-25 0,0 24 0,0 1 0,0-25 0,25-25 0,0 0 0,23 0 0,27-25 0,0-1 0,-26-22 0,1-2 0,-50 25 0</inkml:trace>
  <inkml:trace contextRef="#ctx0" brushRef="#br0" timeOffset="30518">1812 13619 512,'0'49'0,"0"26"0,-25 24 0,50 25 0,-25-25 0,24-25 0,1-49 0,0-25 0,-25-25 0</inkml:trace>
  <inkml:trace contextRef="#ctx0" brushRef="#br0" timeOffset="30926">1737 13122 512,'0'25'0,"0"-25"0,-24 0 0,24 25 0,24-25 0,-24 24 0,50 2 0,-1-26 0,26 0 0,24 0 0,0 0 0,25 0 0,0 0 0,-24 25 0,-26-1 0,-24 2 0,-26-26 0,0-26 0,-48 2 0</inkml:trace>
  <inkml:trace contextRef="#ctx0" brushRef="#br0" timeOffset="31806">2432 13048 512,'0'0'0,"-25"0"0,25 0 0,25 0 0,-25 0 0,25 0 0,-1 0 0,26 0 0,-25 24 0,24 2 0,-25-2 0,26 26 0,-24-26 0,-2 2 0,1-1 0,0-1 0,0-24 0,-25 26 0,0-26 0,0 0 0,0 24 0,-25 1 0,25 0 0,-25 0 0,-24 24 0,23-24 0,-24-1 0,26 26 0,0-26 0,-1 2 0,0-1 0,0 24 0,25-49 0,0-25 0,0-24 0,25-1 0,-25-24 0,25 49 0,0-24 0,-25 24 0,0 25 0,0-25 0,0 25 0,0 0 0,0 0 0,-25-25 0,25-25 0,0-25 0,0 26 0,-25 0 0,25 23 0,0 26 0,-25 26 0</inkml:trace>
  <inkml:trace contextRef="#ctx0" brushRef="#br0" timeOffset="58924">18605 6128 512,'-25'0'0,"25"0"0,0 0 0,0 0 0,50 0 0,24-25 0,50 0 0,75-25 0,24-24 0,25 23 0,-25 2 0,-24 49 0,-51 0 0,-73 0 0,-75 25 0</inkml:trace>
  <inkml:trace contextRef="#ctx0" brushRef="#br0" timeOffset="59421">18704 6747 512,'-24'0'0,"24"0"0,-26 0 0,52-24 0,22 0 0,52-2 0,49 1 0,49 1 0,26-1 0,-1 25 0,0-25 0</inkml:trace>
  <inkml:trace contextRef="#ctx0" brushRef="#br0" timeOffset="59869">18530 7342 512,'25'0'0,"25"-24"0,49 0 0,50-2 0,25-23 0,24 25 0,0 24 0</inkml:trace>
  <inkml:trace contextRef="#ctx0" brushRef="#br0" timeOffset="60828">18803 3175 512,'-25'0'0,"1"0"0,-2 0 0,2 0 0,0 0 0,48 0 0,26-24 0,49-2 0,51 2 0,22-25 0,52-1 0,-51 25 0,-24-25 0</inkml:trace>
  <inkml:trace contextRef="#ctx0" brushRef="#br0" timeOffset="61197">19275 2803 512,'0'-24'0,"0"24"0,0 0 0,0 0 0,-25 0 0,-25 24 0,-24 51 0,-25-1 0,-50 0 0,25 25 0,24-24 0,51-25 0,74-1 0,99-24 0,49 25 0,51-26 0,-2 2 0</inkml:trace>
  <inkml:trace contextRef="#ctx0" brushRef="#br0" timeOffset="80964">13545 7690 512,'0'0'0,"-25"0"0,25 0 0,-25 25 0,25-50 0,-25 0 0,25-25 0,0-48 0,-25-51 0,25-24 0,0-26 0,0 0 0,0 1 0,0-1 0,0 50 0,0 50 0,0 25 0,25 49 0,-50 0 0</inkml:trace>
  <inkml:trace contextRef="#ctx0" brushRef="#br0" timeOffset="81467">13172 6275 512,'-24'0'0,"24"0"0,-25 26 0,25-26 0,0 0 0,25-50 0,-1-24 0,27 0 0,-3-25 0,2-26 0,0 51 0,-25 0 0,-25 23 0,0 51 0,-25 0 0,25 51 0,0-3 0,25 52 0,0-25 0,-1-1 0,26 1 0,0-26 0,-26 1 0,26-25 0,-25-1 0</inkml:trace>
  <inkml:trace contextRef="#ctx0" brushRef="#br0" timeOffset="83347">18407 7814 512,'0'0'0,"-25"0"0,25 0 0,0 0 0,25 0 0,-25 0 0,24-24 0,0 24 0,2 0 0,23-26 0,1 2 0,-25 24 0,24 0 0,-23 24 0,-2 2 0,0-2 0,-24 26 0,-24 0 0,24 24 0,-24-25 0,-2 26 0,26-26 0,0-24 0,0 0 0,26-25 0,-2 0 0,0 0 0,26 0 0,0 25 0,-25 0 0,-25 24 0,0 26 0,0-1 0,-25 25 0,0-25 0,25 1 0,-25-26 0,25 1 0,0-25 0,-24 1 0,-2-26 0,2 0 0,0 24 0,-26-24 0,25 0 0</inkml:trace>
  <inkml:trace contextRef="#ctx0" brushRef="#br0" timeOffset="90067">13495 8186 512,'25'0'0,"-25"0"0,0-25 0,25 0 0,-25 1 0,24-1 0,-24 25 0,0-26 0,-24 26 0,-1 0 0,0 0 0,-49-24 0,24 24 0</inkml:trace>
  <inkml:trace contextRef="#ctx0" brushRef="#br0" timeOffset="90595">13172 8013 512,'-124'-25'0,"0"0"0,-24-24 0,0 24 0,-27 0 0,-23 0 0,-1 0 0,1 25 0,-25 0 0,-1 0 0,1 25 0,0 0 0,0 25 0,24 24 0,1-1 0,24 2 0,0 25 0,26 24 0,24 1 0,24 22 0,51 27 0,24 1 0,25 22 0,74-22 0,1-2 0,49 0 0,49 1 0,51-25 0,48-25 0,27-51 0,47-22 0,2-27 0,24 1 0,-25-74 0,25-2 0,-1-72 0,2-1 0,-25-49 0,-26-26 0,-49-24 0,-50 24 0,-99-24 0,-49 0 0,-125 24 0,-75 1 0,-122 24 0,-125 50 0,-124 25 0,-100 50 0,-73 49 0</inkml:trace>
  <inkml:trace contextRef="#ctx0" brushRef="#br0" timeOffset="139063">24185 12552 512,'0'-25'0,"-24"1"0,24-2 0,-24-22 0,-26-3 0,25 27 0</inkml:trace>
  <inkml:trace contextRef="#ctx0" brushRef="#br0" timeOffset="139536">23988 12279 512,'-25'-49'0,"-26"24"0,3 0 0,-27 0 0,1 0 0,-25 0 0,-25 0 0,0 1 0,-1-27 0,-23 27 0,0-25 0,-27 24 0,2 0 0,-1-24 0,0 49 0,0-25 0,-24 0 0,0 25 0,-1 25 0,1-25 0,-25 25 0,24-25 0,1 25 0,24-25 0,-24 24 0,49 1 0,-26-25 0,27 25 0,-1 24 0,1 1 0,-2-1 0,2 26 0,-1 0 0,25-1 0,25 0 0,0 1 0,-1 24 0,1 0 0,25 0 0,0 1 0,-26 23 0,1 2 0,0 24 0,0 25 0</inkml:trace>
  <inkml:trace contextRef="#ctx0" brushRef="#br0" timeOffset="140343">17836 13743 512,'-50'173'0,"50"1"0,0-25 0,0 0 0,24-25 0,2 0 0,24 24 0,-1-24 0,1 25 0,24-24 0,25 23 0,1 1 0,24-49 0,49-1 0,-24-25 0,25-24 0,24-1 0,1 25 0,-26-24 0,25 24 0,-24 27 0,25-28 0,-1 26 0,1-24 0,-1-25 0,1-26 0,-1-24 0,25-50 0,0 2 0,1-3 0,-26 2 0,25 49 0,-24 49 0,-1 76 0,1 23 0,-1 26 0,1-50 0,-1-124 0,1-74 0,24-75 0,-26-74 0,-72-1 0,-50 76 0,-2-2 0,-22 51 0,23-49 0,1-1 0,0 25 0,-27 49 0,2 1 0,0 48 0,-25 3 0,24-2 0,1-25 0,0-49 0,-2-1 0,3-74 0,23 2 0,-49-53 0,24 2 0,-49 0 0,0 25 0,-24 0 0,-1-1 0,-25 25 0,25 25 0,-24 26 0,-1-26 0,1-1 0,24-23 0,-74-199 0,-1 49 0,-24 76 0,-74 147 0,-25 125 0,-1 99 0,-24 25 0</inkml:trace>
  <inkml:trace contextRef="#ctx0" brushRef="#br0" timeOffset="141904">3771 6004 512,'-25'-50'0,"-49"25"0,0-50 0,-50 0 0,0 27 0,-25-27 0,-25 25 0,25 1 0,-50 49 0,1 0 0,0 0 0,-1 49 0,1 25 0,0 1 0,24 49 0,51 1 0,-2-1 0,26-1 0,0-24 0,-50 100 0,0 24 0,-75 25 0</inkml:trace>
  <inkml:trace contextRef="#ctx0" brushRef="#br0" timeOffset="142408">1 12801 512,'0'148'0,"0"25"0,0 51 0,0-100 0,0 49 0,99 398 0,223-26 0,51-24 0,23-74 0,-48-149 0,-26-100 0,1-48 0,-1-102 0,-24-72 0,-25-75 0,-25-100 0,-50-123 0,-24-75 0,-49-125 0,-2-73 0,1-74 0,-25-50 0,0 24 0,-24 25 0,-50 25 0,-25 25 0,-25 25 0,-50 49 0,-48 25 0,-27 50 0,-22-1 0,-28 27 0,2 47 0,0 51 0,-26 74 0,26 100 0,-50 72 0,24 101 0,-24 101 0,-24 72 0,48 25 0</inkml:trace>
  <inkml:trace contextRef="#ctx0" brushRef="#br0" timeOffset="143017">3350 15033 512,'49'24'0,"99"51"0,51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08T20:41:58.7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20763 1017 512,'-25'-24'0,"0"0"0,-24-2 0,24 1 0,0 25 0,-25-24 0,2-2 0,-3 2 0,-48-26 0,0 25 0,0 0 0,-25 25 0,48-24 0,3 24 0,-26 0 0,-26 0 0,1 0 0,-24 0 0,-1 24 0,0-24 0,-224 75 0,52 0 0,23 24 0,-1 25 0,52-1 0,24 1 0,50 1 0,-1 24 0,0 0 0,25-1 0,0 26 0,0 0 0,26 24 0,23 1 0,1-1 0,25 0 0,-1 25 0,50-24 0,0-1 0,1 1 0,48-1 0,-24 26 0,25-26 0,25 25 0,24-24 0,1 0 0,-1-1 0,50 0 0,25-24 0,1-1 0,22-24 0,26-25 0,1-1 0,0-23 0,24-1 0,-24-24 0,24 0 0,-25-26 0,26 1 0,-1-26 0,25-24 0,0-24 0,-1 0 0,-22-51 0,22 0 0,1-24 0,-25-1 0,1 1 0,-1 0 0,-49 0 0,24-25 0,-24-26 0,-1 3 0,1-28 0,-25 2 0,24-1 0,-24-23 0,-25-3 0,-24 2 0,-26 25 0,0-1 0,-24-24 0,-25 24 0,0-1 0,-25-22 0,0-2 0,-25-24 0,0 24 0,-49 1 0,-2 24 0,-22-24 0,-1 25 0,-26-2 0,-23 26 0,-1-23 0,-25 47 0,25-24 0,1 51 0,48 23 0,-24 0 0,25 2 0,-74-2 0,-51 0 0,-24 25 0,-99 25 0</inkml:trace>
  <inkml:trace contextRef="#ctx0" brushRef="#br0" timeOffset="3416">17910 1538 512,'0'0'0,"0"0"0,0 0 0,0 0 0,0 0 0,0 0 0,0 26 0,0-2 0,0 26 0,0 24 0,0 49 0,0-23 0,-24 49 0,24-25 0,24-25 0,-24-24 0,0-51 0,0-24 0,0-24 0,0-27 0,-24-47 0,-1-1 0,0-50 0</inkml:trace>
  <inkml:trace contextRef="#ctx0" brushRef="#br0" timeOffset="3928">17637 1588 512,'0'-24'0,"25"24"0,0-51 0,50 27 0,-1-1 0,25-25 0,0 25 0,25 0 0,0 0 0,-24 1 0,-27 24 0,-22 0 0,-2 0 0,-24 0 0,-25 0 0,0 0 0,-25 24 0,25 1 0,0 0 0,0 25 0,0 0 0,0-1 0,0 51 0,25-2 0,-25 27 0,25 24 0,0 0 0,-1-1 0,2 1 0,-26-50 0,24-24 0,-24-1 0,-24-49 0,-26 25 0,-50-26 0,1 1 0,-25-25 0,25 25 0,24-50 0,27-24 0,48-26 0</inkml:trace>
  <inkml:trace contextRef="#ctx0" brushRef="#br0" timeOffset="4464">18059 1811 512,'-25'24'0,"25"2"0,-24-2 0,24 26 0,-25 25 0,25-1 0,0-24 0,25 0 0,-1-26 0,27 1 0,22-50 0,-23 1 0,24-26 0,-49 0 0,0-24 0</inkml:trace>
  <inkml:trace contextRef="#ctx0" brushRef="#br0" timeOffset="4688">17712 1985 512,'0'-26'0,"25"2"0,48-1 0,3-24 0,23 23 0,1-22 0,-2 23 0,-23 25 0,-51 0 0,-24 25 0,0-25 0</inkml:trace>
  <inkml:trace contextRef="#ctx0" brushRef="#br0" timeOffset="4968">18307 1861 512,'0'0'0,"0"0"0,25 0 0,-25 49 0,25 0 0,-25 26 0,0 25 0,0-26 0,0 1 0,0-51 0,25-24 0</inkml:trace>
  <inkml:trace contextRef="#ctx0" brushRef="#br0" timeOffset="6055">17910 3374 512,'0'24'0,"0"2"0,0-2 0,0 50 0,0 1 0,0-1 0,25 1 0,-25-25 0,25-26 0,-25 2 0,0-26 0,-25-26 0,25 2 0,-25-51 0,25-25 0,0-23 0,0-1 0,25 25 0,0 24 0,25 50 0,25 1 0,-2 24 0,2 0 0,24 24 0,0 1 0,-24-25 0,-26 0 0,-24 0 0,0 0 0,0-25 0,-25 25 0,0 0 0,0 0 0,0 25 0,0 25 0,24-1 0,-24 26 0,0 24 0,26 1 0,-26-2 0,24-23 0,0 25 0,-24-26 0,26-1 0,-26 2 0,0 25 0,0-51 0,-26 26 0,-22-25 0,-27-1 0,-24 1 0,0-25 0,-26-25 0,1 23 0,25-46 0,50-2 0,-1-25 0,25 1 0,25-26 0</inkml:trace>
  <inkml:trace contextRef="#ctx0" brushRef="#br0" timeOffset="6480">18010 3548 512,'0'0'0,"24"0"0,-24-26 0,25 52 0,1-1 0,-26 23 0,24 27 0,0 0 0,1 24 0,0-24 0,0-27 0,0 2 0,24-50 0,-24 0 0,-25-24 0,0-2 0,-25-22 0</inkml:trace>
  <inkml:trace contextRef="#ctx0" brushRef="#br0" timeOffset="6624">17861 3920 512,'0'0'0,"49"0"0,-24-25 0,50 0 0,24-25 0,0 1 0,-25-1 0</inkml:trace>
  <inkml:trace contextRef="#ctx0" brushRef="#br0" timeOffset="7017">18208 3721 512,'0'-25'0,"25"0"0,24 1 0,1-26 0,0 26 0,-25 24 0,23 0 0,-48 48 0,-24 27 0,0 0 0,-1 0 0,0-26 0,25 1 0,25-50 0,0 0 0,49-25 0,0-25 0,-24 26 0,-1-2 0</inkml:trace>
  <inkml:trace contextRef="#ctx0" brushRef="#br0" timeOffset="8016">17861 5210 512,'0'0'0,"0"0"0,0 0 0,0 0 0,25 24 0,-25 26 0,24 25 0,26 23 0,-50 27 0,25-27 0,0-23 0,-25-1 0,24-24 0,-24-50 0,-24-25 0,24-50 0,0-48 0,0-25 0,-25-52 0,25 28 0,0 22 0,0 51 0,0 50 0,0 49 0,25 24 0,-1 1 0,27 25 0,22-50 0,27 0 0,-1 0 0,-1-50 0,2 1 0,-25-1 0,-25 25 0,-26 25 0,-24 25 0,0 25 0,0 25 0,0-2 0,24 2 0,-24 0 0,26-1 0,-2-25 0,1 0 0,25 2 0,0-1 0,-1-2 0,2 3 0,-27 23 0,0-24 0,-24 49 0,-24-25 0,-26 0 0,0 25 0,-49-24 0,-1 0 0,-23 24 0,-27-51 0,2-22 0,24-52 0,0-22 0,50-2 0,49-49 0</inkml:trace>
  <inkml:trace contextRef="#ctx0" brushRef="#br0" timeOffset="8400">18158 5184 512,'0'0'0,"0"26"0,0 23 0,25 26 0,0 24 0,-25 0 0,0 25 0,25-49 0,0-1 0,24-25 0,1-24 0,0-50 0,-2-24 0,3-1 0,-27 1 0</inkml:trace>
  <inkml:trace contextRef="#ctx0" brushRef="#br0" timeOffset="8568">17886 5731 512,'0'0'0,"24"-51"0,51 27 0,25-50 0,-2 24 0,1 0 0,1 1 0</inkml:trace>
  <inkml:trace contextRef="#ctx0" brushRef="#br0" timeOffset="9136">18382 5508 512,'0'0'0,"0"0"0,0 0 0,0 0 0,0-26 0,25 26 0,-1 0 0,-24-25 0,24 25 0,-24 0 0,26 25 0,-26 1 0,25-2 0,-25 1 0,24 0 0,1-1 0,-25 2 0,0-2 0,0-24 0,0 0 0,-25 0 0,25 0 0,-24 0 0,24 24 0,0 27 0,24-27 0,1 26 0,-25-50 0,0 0 0,-49 0 0,-2 0 0</inkml:trace>
  <inkml:trace contextRef="#ctx0" brushRef="#br0" timeOffset="10320">16100 3225 512,'0'25'0,"0"24"0,0 26 0,24 49 0,1 25 0,0 24 0,25-23 0,-50-3 0,25-72 0,-1 0 0,-24-75 0,0-25 0,0-25 0,-24-49 0,-1-49 0,0-51 0,-25 26 0,1-2 0,24 52 0,0 73 0,25 25 0,0 50 0,50 0 0,-1-25 0,1-25 0,24 0 0,25-50 0,1 2 0,-26-27 0,25 1 0,-24 1 0,-26 47 0,1 27 0,-25 48 0,-25 27 0,0-3 0,0 27 0,0 24 0,0-24 0,24-2 0,2 2 0,-2 0 0,26 48 0,-1-23 0,-24 23 0,25 2 0,-25-25 0,-1-1 0,-24-25 0,-24 0 0,-1-24 0,-25-25 0,-24-25 0,-26 0 0,26-25 0,-25 25 0,0 25 0,24 24 0,26 26 0,-1-25 0,25-1 0,25-49 0,25-49 0</inkml:trace>
  <inkml:trace contextRef="#ctx0" brushRef="#br0" timeOffset="10832">16397 3473 512,'-25'25'0,"25"-25"0,0 50 0,0-25 0,0 49 0,0-25 0,25 1 0,0 0 0,0 0 0,0-1 0,-1 1 0,1-25 0,0-25 0,-25 0 0,0-50 0,0 25 0,-25-24 0</inkml:trace>
  <inkml:trace contextRef="#ctx0" brushRef="#br0" timeOffset="11040">16249 3846 512,'0'0'0,"24"-26"0,0 2 0,2-26 0,23 25 0,26-25 0,-26 26 0,1-2 0,-24 26 0,-2 0 0,-24 26 0</inkml:trace>
  <inkml:trace contextRef="#ctx0" brushRef="#br0" timeOffset="11424">16546 3573 512,'0'24'0,"0"0"0,0 26 0,26 0 0,-26 0 0,24-25 0,25-1 0,-24 2 0,25-52 0,-26 26 0,-24-49 0,0 24 0,-49-25 0,-1 1 0,1 49 0,-1-26 0,0 2 0,50 24 0,25-24 0</inkml:trace>
  <inkml:trace contextRef="#ctx0" brushRef="#br0" timeOffset="76156">1489 3448 512,'0'25'0,"0"0"0,25 50 0,0-1 0,49-50 0,74-48 0,27-50 0,23-101 0,0-23 0</inkml:trace>
  <inkml:trace contextRef="#ctx0" brushRef="#br0" timeOffset="77012">6723 3473 512,'0'25'0,"25"-25"0,49-25 0,75-74 0,50-50 0,24-50 0,-50 1 0</inkml:trace>
  <inkml:trace contextRef="#ctx0" brushRef="#br0" timeOffset="83580">1787 4466 512,'0'-25'0,"0"25"0,0 0 0,0 0 0,25 25 0,24-2 0,26-23 0,49-23 0,24-52 0,51-74 0,23-25 0</inkml:trace>
  <inkml:trace contextRef="#ctx0" brushRef="#br0" timeOffset="85044">8435 4565 512,'-26'0'0,"26"0"0,-48 24 0,22-24 0,2 25 0,-1 0 0,25-50 0,49 0 0,51-49 0,73-25 0,1-25 0</inkml:trace>
  <inkml:trace contextRef="#ctx0" brushRef="#br0" timeOffset="86387">1911 5433 512,'0'24'0,"0"-24"0,-25 51 0,0-2 0,25 0 0,25-49 0,75-74 0,73-49 0,50-76 0,24-25 0,2 26 0</inkml:trace>
  <inkml:trace contextRef="#ctx0" brushRef="#br0" timeOffset="88675">5012 5136 512,'0'0'0,"24"0"0,0-26 0,27 1 0,-2 1 0,1 24 0,0-25 0,25 25 0,-2 0 0,2 25 0,-1-25 0,26 24 0,-1 1 0,25-25 0,-26 26 0,27-26 0,25 24 0,-27-24 0,26 0 0,-1 24 0,1 2 0,0 23 0,25-24 0,-1 25 0,0-25 0,2 25 0,-2-26 0,26-24 0,-1 24 0,25-24 0,-24 0 0,24 0 0,-24 0 0,24-24 0,-25 24 0,26 0 0,-27 0 0,27 0 0,-25-24 0,-1 24 0,1 0 0,-1-26 0,0 26 0,-24-24 0,-25 48 0,-25-24 0,-50 26 0</inkml:trace>
  <inkml:trace contextRef="#ctx0" brushRef="#br0" timeOffset="102635">9129 6970 512,'0'0'0,"0"0"0,25 0 0,-25-24 0,0 24 0,25 0 0,-25 0 0,0 0 0,25 0 0,24 24 0,1-24 0,24 26 0,25-26 0,26 0 0,23 24 0,1-24 0,50 0 0,-1 0 0,26 0 0,23-24 0,26 24 0,0 0 0,0 0 0,0 0 0,0 0 0,-1 0 0,1 0 0,-25-26 0,0 2 0,-24-26 0,-27 0 0</inkml:trace>
  <inkml:trace contextRef="#ctx0" brushRef="#br0" timeOffset="104250">2407 7690 512,'-25'0'0,"25"0"0,-25-25 0,25 25 0,-25-25 0,25 25 0,25 0 0,0-25 0,25 25 0,-1 25 0,26-25 0,-2 25 0,27 0 0,24 0 0,25 0 0,0-25 0,50 0 0,-26 0 0,50 0 0,1-25 0,24 0 0,-1 0 0,27 25 0,-1-25 0,-1 25 0,26 0 0,-25 0 0,-25 0 0,0 0 0,0 0 0,1 0 0,-51-25 0,25 25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10T19:56:41.6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9104 11212 512,'0'-25'0,"0"1"0,25-26 0,74-49 0,50-1 0,75-24 0,73 1 0,2-26 0,-3 25 0</inkml:trace>
  <inkml:trace contextRef="#ctx0" brushRef="#br0" timeOffset="4060">11808 10518 512,'0'-25'0,"0"25"0,0-25 0,0 1 0,0-2 0,0 26 0,0 0 0,25 0 0,0 0 0,0 0 0,49 0 0,1 0 0,-1 0 0,25 0 0,25 0 0,0 0 0,51 0 0,-27 0 0,24-24 0,-22-1 0,-1 25 0,-25-25 0,-50 50 0,1-25 0,-75 49 0,0-23 0,-25 23 0,0 1 0,-24-25 0,24-1 0,-25-73 0</inkml:trace>
  <inkml:trace contextRef="#ctx0" brushRef="#br0" timeOffset="16327">15802 7938 512,'-25'-24'0,"25"24"0,0-25 0,0 25 0,0 25 0,0 24 0,25 25 0,-25 50 0,0-24 0,25-1 0,-1-26 0,1 2 0,0-75 0,25 0 0,-1-75 0,-25 2 0,27-51 0,-26 24 0,24 1 0,-24 25 0,0 74 0,-50 25 0,25 99 0,-25 0 0,25 25 0,0-26 0,50-23 0,0-51 0,24-49 0,0-25 0,1-49 0,-26-51 0,2-22 0</inkml:trace>
  <inkml:trace contextRef="#ctx0" brushRef="#br0" timeOffset="16918">16620 7889 512,'0'0'0,"0"0"0,0 0 0,-24 49 0,48 26 0,-24 24 0,25 0 0,-25 25 0,25 0 0,0-50 0,0 1 0,-25-51 0,24-48 0,-24-26 0,-24-23 0,24-52 0,0 1 0,24 0 0,1 25 0,-25 24 0,25 75 0,0 25 0,-25 49 0,25 25 0,-25 1 0,24-1 0,2-24 0,-26 23 0,24-73 0,-24 0 0,24-75 0,-24-25 0,26-23 0,-1-51 0,-1 0 0,1 26 0,25 48 0,-25 75 0,-1 50 0,-24 49 0,0 25 0,26 0 0,-2 0 0,0-25 0,2-25 0,-2-49 0,1-50 0,0-23 0,0-77 0</inkml:trace>
  <inkml:trace contextRef="#ctx0" brushRef="#br0" timeOffset="17366">17687 7839 512,'0'-25'0,"-25"1"0,0-2 0,1 26 0,-26 26 0,0 48 0,1 50 0,-1 24 0,25 2 0,1-3 0,-1-47 0,50-25 0,-1-51 0,26-48 0,0-51 0,-2-25 0,3-47 0,23-3 0,-24 27 0,-25-1 0,0 74 0,-50 75 0,0 25 0,0 73 0,0 1 0,25 1 0,25-1 0,0-49 0,25-2 0,24-48 0,0-50 0,26-25 0,-25-48 0</inkml:trace>
  <inkml:trace contextRef="#ctx0" brushRef="#br0" timeOffset="17759">18407 7740 512,'-25'24'0,"-25"-24"0,-24 50 0,24-25 0,-25 50 0,27-1 0,22-1 0,26-22 0,26-2 0,47-49 0,2 25 0,24-25 0,-24 0 0,-1 25 0,-49 25 0,-50-1 0,-25 1 0,-24 0 0,-25-1 0,24-23 0,25-26 0,26-52 0,48-21 0</inkml:trace>
  <inkml:trace contextRef="#ctx0" brushRef="#br0" timeOffset="18023">18754 7790 512,'-26'24'0,"2"-24"0,0 25 0,-26 50 0,25-1 0,0 25 0,25 0 0,0 1 0,0-26 0,0 25 0,25-50 0,-25 1 0,25-50 0,-25-25 0,24-23 0,2-52 0,22-49 0</inkml:trace>
  <inkml:trace contextRef="#ctx0" brushRef="#br0" timeOffset="18223">19051 7740 512,'-24'24'0,"0"26"0,-52 25 0,27-1 0,-26 0 0,26 1 0,23-1 0,26-24 0,26 0 0,48-1 0,25 1 0,25-25 0,25-2 0,-50-23 0,1-23 0</inkml:trace>
  <inkml:trace contextRef="#ctx0" brushRef="#br0" timeOffset="19351">20614 7392 512,'0'0'0,"-25"-24"0,0 24 0,25 24 0,-48 50 0,-3 25 0,2 51 0,-1 24 0,25-26 0,50-24 0,49-49 0,2-25 0,22-50 0,1-50 0,1-25 0,-27-25 0,-22-23 0,-27-25 0,-24 23 0,-75 1 0,2 25 0,-2 74 0,-24 50 0,24 25 0,27 23 0,48-23 0,48 0 0</inkml:trace>
  <inkml:trace contextRef="#ctx0" brushRef="#br0" timeOffset="20127">21482 7342 512,'25'-24'0,"0"0"0,25-2 0,-26 26 0,-24 0 0,-24 50 0,-1 0 0,-25 48 0,0 27 0,1-26 0,-1 1 0,1-26 0,49 0 0,0-49 0,49-25 0,26-49 0,24-1 0,0 0 0,24 0 0</inkml:trace>
  <inkml:trace contextRef="#ctx0" brushRef="#br0" timeOffset="20823">21904 7294 512,'0'-26'0,"0"26"0,0-25 0,25 1 0,0-26 0,50 26 0,-27-1 0,2 25 0,0 25 0,-25-1 0,-25 50 0,-50 25 0,0 25 0,1-25 0,-1 1 0,25-50 0,50-25 0,49-25 0,26-50 0,24 25 0,-26-25 0,27 0 0,-25-23 0</inkml:trace>
  <inkml:trace contextRef="#ctx0" brushRef="#br0" timeOffset="21247">22475 7045 512,'0'0'0,"-25"0"0,25-25 0,25 1 0,-1 24 0,51-26 0,-1-23 0,25 49 0,1 0 0,-26 25 0,-48 25 0,-26 24 0,-76 25 0,2 0 0,0 1 0,49-26 0,50-24 0,49-50 0,50 0 0,0 0 0,25-26 0,-26 2 0,-23-1 0</inkml:trace>
  <inkml:trace contextRef="#ctx0" brushRef="#br0" timeOffset="24270">21532 7318 512,'0'0'0,"0"0"0,25-24 0,-25 24 0,0-26 0,25 1 0,-25 1 0,0 24 0,-25-24 0,25 24 0,-25 0 0,0 0 0,0 0 0,0 24 0,1-24 0,-1 24 0,25 27 0,-25 23 0,-25 24 0,26 27 0,-1 24 0,0-50 0,0 0 0,50-24 0,0-51 0,24-24 0,26 0 0,-1-49 0,1-25 0,-1-1 0,-24-24 0,-1 24 0,-25-25 0,2 1 0,-52 25 0,2 0 0,0 24 0,-51 25 0,26 1 0,-26 48 0,1 27 0,-1 23 0,26 50 0,24-1 0,50 26 0,49-49 0,25-75 0</inkml:trace>
  <inkml:trace contextRef="#ctx0" brushRef="#br0" timeOffset="27624">22375 8087 512,'0'0'0,"0"25"0,-24-25 0,24 0 0,0 0 0</inkml:trace>
  <inkml:trace contextRef="#ctx0" brushRef="#br0" timeOffset="27910">22326 8112 512,'0'0'0,"25"0"0,-25-25 0,0 25 0,0 0 0,0 0 0,0 25 0,0-25 0,0 24 0,0 1 0,24 25 0,0 25 0,2-1 0,24-1 0,-1 2 0</inkml:trace>
  <inkml:trace contextRef="#ctx0" brushRef="#br0" timeOffset="28926">22648 8112 512,'0'0'0,"0"0"0,0-25 0,0 25 0,0 25 0,0-1 0,-24 26 0,24 0 0,0 24 0,24-24 0,-24 0 0,50-27 0,-25 3 0,24-26 0,1-26 0,-1 3 0,-24-52 0,0 26 0,-25-26 0,-25 25 0,0 1 0,-24 24 0,-26 25 0,26 0 0,23 25 0,26-25 0,51 0 0</inkml:trace>
  <inkml:trace contextRef="#ctx0" brushRef="#br0" timeOffset="29462">23194 7814 512,'0'0'0,"0"-24"0,0 24 0,0-26 0,25 26 0,-25 26 0,0-2 0,24 26 0,-24 0 0,26 49 0,-2-25 0,-24 0 0,24-24 0,2 0 0,-26-50 0,0 0 0,0-25 0</inkml:trace>
  <inkml:trace contextRef="#ctx0" brushRef="#br0" timeOffset="29846">23616 7764 512,'-26'0'0,"2"26"0,0-2 0,-2 1 0,2 25 0,24-25 0,0-1 0,24 26 0,2-50 0,22 25 0,2-50 0,25 25 0,-26-25 0,1-24 0,-25 24 0,-50-25 0,0 1 0,-24-1 0,-26 50 0,26-25 0,23 25 0,52-25 0,23 0 0</inkml:trace>
  <inkml:trace contextRef="#ctx0" brushRef="#br0" timeOffset="82283">21730 3846 512,'0'0'0,"0"-26"0,0 2 0,-24-1 0,24-25 0,-50 25 0,25-24 0,-24 23 0,-26 2 0,-24 24 0,-25 0 0,-25 50 0,-49 24 0,-1 25 0,-49 74 0,25 76 0,0-2 0,24 52 0,50-2 0,75-23 0,50-27 0,48-24 0,75-48 0,25-51 0,75-50 0,24-74 0,74-25 0,25-99 0,76-26 0,-1-22 0,-25-77 0,-74-49 0,-50-24 0,-175-25 0,-146 49 0,-151 74 0,-74 101 0,-49 73 0,-25 50 0,75 26 0,74-52 0</inkml:trace>
  <inkml:trace contextRef="#ctx0" brushRef="#br0" timeOffset="83627">20168 4738 512,'25'-25'0,"-25"0"0,24 1 0,-24-1 0,24 0 0,2 25 0,-1 25 0,-1 24 0,1 26 0,-25 24 0,25 0 0,-25 1 0,25-25 0,-25-51 0,0 0 0,0-72 0,0-3 0,0-48 0,0 0 0,0-25 0,0 25 0,25 24 0,-1 27 0,1 48 0,0 48 0,1 2 0,-2 24 0,-24 25 0,24-24 0,-24-25 0,25-1 0,-25-49 0,0 0 0,0-49 0,25-50 0,0-26 0,25 1 0,-1 24 0,1 27 0,-25 73 0,-25 50 0,25 73 0,-25 1 0,0 25 0,24-50 0,-24-24 0,50-50 0,-1-25 0,1-75 0,24-24 0,0-50 0,-24 25 0,0-1 0,-25 52 0,-50 73 0,-25 25 0,0 75 0,2-2 0,-2 1 0,25 1 0,50-51 0,-1 1 0,26-50 0,0-24 0,-1-51 0,1 0 0,-1-49 0,-49 26 0,-24-2 0,-26 50 0,-24 75 0,24 25 0,-24-1 0,49 25 0,25-24 0,49-1 0,1-49 0</inkml:trace>
  <inkml:trace contextRef="#ctx0" brushRef="#br0" timeOffset="84043">21507 4466 512,'0'23'0,"-50"-23"0,26 52 0,24-28 0,0 25 0,0 1 0,24 24 0,-24-24 0,0 24 0,0-23 0,0-27 0,0-24 0,25-50 0,-25-25 0,50 1 0,0-25 0,-1 1 0,-24 46 0,25 29 0,-50 23 0,24 23 0,-24 29 0,-24 21 0,24 1 0,0-24 0,0 0 0,0-26 0,24-24 0,0-24 0,2-51 0,24 1 0</inkml:trace>
  <inkml:trace contextRef="#ctx0" brushRef="#br0" timeOffset="84203">21830 4639 512,'-25'0'0,"25"25"0,-25-1 0,50 26 0,-25-25 0,25-25 0,-25 25 0,24-50 0,-24 0 0</inkml:trace>
  <inkml:trace contextRef="#ctx0" brushRef="#br0" timeOffset="84366">21780 4068 512,'-50'-25'0,"26"25"0,-1 0 0,-25 0 0,50 25 0,0-25 0,25 25 0,25-1 0,-26 2 0</inkml:trace>
  <inkml:trace contextRef="#ctx0" brushRef="#br0" timeOffset="84636">22029 4117 512,'0'0'0,"0"0"0,0 26 0,0-26 0,0 49 0,0 1 0,0 25 0,0 24 0,0 0 0,24-25 0,0 1 0,1-26 0,25-24 0,-25-25 0,0-25 0</inkml:trace>
  <inkml:trace contextRef="#ctx0" brushRef="#br0" timeOffset="84795">21780 4489 512,'-26'0'0,"26"0"0,0 0 0,26-23 0,24 23 0,49 0 0,25 0 0,-25 0 0,-25 0 0</inkml:trace>
  <inkml:trace contextRef="#ctx0" brushRef="#br0" timeOffset="85187">22351 4441 512,'-25'0'0,"0"25"0,0-25 0,0 49 0,0 1 0,1-26 0,-1 26 0,50-1 0,-25-49 0,49 0 0,-24-24 0,25-26 0,-25 1 0,23-27 0,-48 3 0,0 23 0,-24 26 0,-25-1 0,-1 50 0,0 24 0,26 1 0,24-25 0,24 24 0,1-23 0,25-52 0,0 26 0,-2-49 0</inkml:trace>
  <inkml:trace contextRef="#ctx0" brushRef="#br0" timeOffset="85427">22450 4317 512,'0'0'0,"0"25"0,-25 24 0,25 1 0,0-2 0,0 4 0,0-28 0,25 0 0,0-24 0,-1 0 0,1-48 0,0-4 0,0 4 0,-25 23 0,0 0 0,0 0 0,25 25 0,0 0 0,-1 0 0,0 0 0,2 0 0</inkml:trace>
  <inkml:trace contextRef="#ctx0" brushRef="#br0" timeOffset="85980">20862 5284 512,'0'0'0,"-24"0"0,-1 24 0,0 27 0,0-51 0,0 24 0,50-24 0,0 0 0,25 0 0,24 0 0,-25 0 0,1 26 0,-25 22 0,-25-23 0,-50 25 0,-24 0 0,0 0 0,-26-50 0,51 0 0,24-26 0,50 2 0,24-26 0,26 0 0</inkml:trace>
  <inkml:trace contextRef="#ctx0" brushRef="#br0" timeOffset="86715">21284 5284 512,'0'0'0,"-25"0"0,25 24 0,0 2 0,0-1 0,0 25 0,0-2 0,25-23 0,-25 1 0,25-2 0,24-48 0,1-2 0,-25-23 0,24-25 0,1-1 0,-25-25 0,-25 26 0,-25 25 0,25 24 0,-50 50 0,25 24 0,1 1 0,-1 49 0,25-24 0,0 0 0,25-2 0,-1-23 0,26-25 0,0-50 0,-1 1 0,1-27 0,-25-23 0,0-1 0,-25 26 0,0 24 0,0 1 0,0 48 0,0 26 0,0 0 0,24-1 0,-24-23 0,24-2 0,2 0 0,-1-24 0,0-48 0,-1 22 0,1-49 0,0 26 0,0-26 0,-25 51 0,25 0 0,-25 48 0,-25 0 0,50 2 0,-25 23 0,24-24 0,1-25 0,1 0 0,-2 0 0,0-50 0,26 0 0</inkml:trace>
  <inkml:trace contextRef="#ctx0" brushRef="#br0" timeOffset="87109">22202 5210 512,'0'0'0,"0"0"0,0 0 0,24 0 0,1-26 0,0 2 0,-25 24 0</inkml:trace>
  <inkml:trace contextRef="#ctx0" brushRef="#br0" timeOffset="87245">22301 5308 512,'0'0'0,"0"-24"0,0-1 0,0 0 0,0 1 0,25 24 0,-50 0 0</inkml:trace>
  <inkml:trace contextRef="#ctx0" brushRef="#br0" timeOffset="87468">22599 5136 512,'25'0'0,"23"-26"0,27-23 0,25 24 0,0-50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08T20:44:25.2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11162 3970 512,'0'0'0,"-24"0"0,24 0 0,50-25 0,49-74 0,100-51 0,98-48 0,26-50 0,24 24 0</inkml:trace>
  <inkml:trace contextRef="#ctx0" brushRef="#br0" timeOffset="1816">7864 5061 512,'-25'0'0,"25"0"0,-25 0 0,75-50 0,49 0 0,125-49 0,48 0 0,76-25 0,-1 50 0,-74-2 0,-51 28 0</inkml:trace>
  <inkml:trace contextRef="#ctx0" brushRef="#br0" timeOffset="5632">9649 8286 512,'-24'0'0,"24"0"0,24-25 0,52 0 0,73-50 0,98-25 0,101-72 0,49-77 0,49-23 0</inkml:trace>
  <inkml:trace contextRef="#ctx0" brushRef="#br0" timeOffset="11032">2605 10047 512,'0'-25'0,"0"0"0,0 0 0,24-25 0,-24 26 0,0-1 0,0-1 0,0 26 0,0 0 0,0 0 0,0 51 0,26-27 0,-2 2 0,51-2 0,0-24 0,24-24 0,0-2 0,0 2 0,1-1 0,24-1 0,-25 26 0,25 26 0,0-1 0,1-1 0,-2 26 0,50-25 0,-24 0 0,25-50 0,-25 0 0,0 1 0,-25-2 0,0 2 0,25-1 0,-25 25 0,-1 25 0,51-1 0,0 2 0,-1-2 0,26 26 0,-1-25 0,-24-25 0,0 0 0,-1-25 0,-24-25 0,0 26 0,0-2 0,0 26 0,-1 0 0,26 0 0,0 0 0,24 26 0,1-26 0,-1 0 0,-24-26 0,24 26 0,1-24 0,-26-1 0,1-1 0,0 2 0,-1 24 0,1 24 0,-1-24 0,1 26 0,24-26 0,-24 25 0,-1-50 0,1 25 0,-26-26 0,-23 2 0,-1 24 0,-49 24 0,-1 51 0,-24 25 0,24-1 0,0 25 0</inkml:trace>
  <inkml:trace contextRef="#ctx0" brushRef="#br0" timeOffset="12048">15727 9154 512,'0'0'0,"50"-74"0,49-25 0,100-100 0,98-50 0,100-98 0,99 0 0,25-50 0,50 50 0,-25 24 0,-76 25 0,-72 51 0,-76 98 0,-123 49 0,-100 51 0</inkml:trace>
  <inkml:trace contextRef="#ctx0" brushRef="#br0" timeOffset="21783">21954 9624 512,'0'0'0,"0"0"0,0-24 0,-25 24 0,25-24 0,0-2 0,-25 26 0,25 0 0,0 0 0,0 0 0,25-24 0,24 24 0,2 0 0,22 0 0,27 0 0,-1 0 0,-1 0 0,2 0 0,-25 0 0,-1 0 0,-24 24 0,-25 26 0,-1 0 0,-24 49 0,0 25 0,-24 0 0,24 50 0,-25-26 0</inkml:trace>
  <inkml:trace contextRef="#ctx0" brushRef="#br0" timeOffset="22039">22672 10643 512,'0'172'0,"-24"-23"0,24 0 0,0-24 0,0-2 0,0 1 0,0-24 0,24-1 0,-24-25 0,26-24 0,-26 0 0,0-1 0,0-24 0,-26 0 0,-22-1 0,-2 0 0,-49 2 0,-25-1 0,-25 24 0,-24 1 0,-2 25 0,-23-26 0,49-24 0</inkml:trace>
  <inkml:trace contextRef="#ctx0" brushRef="#br0" timeOffset="26022">23144 15975 512,'-99'50'0,"-50"75"0,-75 47 0,-49 26 0,1 27 0,24 22 0,0-24 0,50-24 0,24-26 0,26-49 0,73-24 0,25-26 0,50-49 0,50-25 0,25-49 0,48-26 0,26-74 0,74-24 0,75-50 0,24-75 0,51-25 0,48-24 0,-124 99 0,-48 49 0,-26 25 0,-49 26 0,99-51 0,-1-23 0,-23 47 0,-51 26 0,-50 75 0,-73 50 0,-75 24 0,-149 148 0,-123 126 0,-200 72 0,-148 150 0,50-24 0,-1 0 0,199-150 0,99-25 0,75-98 0,24-25 0,-49 73 0,24-49 0,75-24 0,75-123 0,173-151 0,124-173 0,174-174 0,24 1 0,50 0 0,25-26 0,-148 150 0,-76 74 0,-74 74 0,-24 25 0,24-49 0,0 49 0,-100 75 0,-171 124 0,-274 197 0,-200 175 0,-48 24 0,-1 26 0,50-2 0,149-122 0,124-100 0,49-49 0,51-26 0,-50 25 0,73-48 0,51-101 0,173-148 0,149-224 0,223-197 0,25-1 0,50-1 0,-124 152 0,-100 71 0,-49 76 0,-50 49 0,75-73 0,-25 48 0,-50 25 0,-124 99 0,-198 174 0,-247 175 0,-226 173 0,-47 49 0,-2 24 0,175-123 0,123-49 0,100-76 0,0-73 0,-25 98 0,0-49 0,99-49 0,149-199 0,223-223 0,174-248 0,124-50 0,25 0 0,-74 149 0,-102 75 0,-71 48 0,-51 50 0,99-98 0,0 49 0,-49-1 0,-75 125 0,-173 74 0,-199 174 0,-298 200 0,-247 172 0,-1 24 0,26 1 0,271-124 0,126-99 0,98-50 0,0-74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10T19:58:31.9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2382 7640 512,'0'0'0,"25"0"0,0 0 0,0-25 0,24 25 0,1 0 0,23 0 0,3 0 0,-2 25 0,25-25 0,0 25 0,1 0 0,24 0 0,0-25 0,0 0 0,0 0 0,25 0 0,-1-25 0,1 25 0,0-25 0,0 25 0,-1 25 0,26-25 0,0 0 0,0 25 0,-1-25 0,2 25 0,-2-25 0,0 0 0,1 24 0,-1-24 0,1 26 0,-25-26 0,49 0 0,-24 24 0,-1-24 0,26 0 0,0 0 0,-26 0 0,26 0 0,-26 0 0,26 0 0,-26 0 0,1 0 0,0 0 0,-1 0 0,1 25 0,-26-25 0,2 0 0,23 0 0,-24 0 0,25 0 0,-25 0 0,-50-25 0,25 1 0</inkml:trace>
  <inkml:trace contextRef="#ctx0" brushRef="#br0" timeOffset="960">11659 7814 512,'0'-24'0,"0"24"0,-24-26 0,24 2 0,24 24 0,-24-25 0,0 25 0,25 0 0,1 0 0,22 25 0,-23-1 0,50 2 0,-1 23 0,1-24 0,24 0 0,50-25 0,24 0 0,27 0 0,-3-25 0,51-25 0,-25 26 0,1-2 0,-1 2 0,0-1 0,-24 25 0,-1 0 0,-24 0 0,-25 0 0,-25 0 0,0 0 0,-25 25 0,0-25 0,0 0 0</inkml:trace>
  <inkml:trace contextRef="#ctx0" brushRef="#br0" timeOffset="6216">9601 8186 512,'0'0'0,"0"-25"0,0 25 0,0-25 0,0 25 0,0-24 0,0 24 0,-25 0 0,25-25 0,0 25 0,0 0 0,-25 0 0,0-26 0,0 26 0,-24 0 0,24-24 0,-50 0 0,26-1 0,-50 0 0,24 0 0,-50 1 0,27-1 0,-26-25 0,0 25 0,-25 1 0,1-2 0,-2 2 0,2-1 0,-1-25 0,1 25 0,-27-24 0,2 23 0,-27-22 0,3-3 0,-2 2 0,0 0 0,26-25 0,-24-1 0,-3 25 0,-23 1 0,25-1 0,-26 0 0,26 26 0,-25-2 0,-1 2 0,1 24 0,0-25 0,-25 25 0,49 0 0,-24 25 0,0-25 0,0 50 0,24-26 0,1 1 0,-25 50 0,24-26 0,1 50 0,24-25 0,0 26 0,51-1 0,-2 0 0,26 1 0,25-1 0,-1 0 0,50 0 0,1-24 0,-1 24 0,50 0 0,-1-24 0,26-1 0,24 25 0,1-25 0,49 1 0,25 0 0,0 0 0,49-1 0,0-24 0,26 23 0,-1-47 0,0 22 0,25 2 0,-24-25 0,48 0 0,1-1 0,0 2 0,25-26 0,-1 0 0,1-26 0,25 26 0,-1-24 0,1-1 0,-1-24 0,0 23 0,-24-22 0,0 22 0,-1-23 0,-24 25 0,-25-26 0,-24 0 0,-1 26 0,0-27 0,-24 27 0,0-26 0,-26 0 0,0 0 0,-24 1 0,-25-1 0,-25 2 0,-24-4 0,-26 4 0,-24-2 0,0 25 0,-50-24 0,0-26 0,-24 25 0,-50-25 0,0 2 0,-26-1 0,-23-1 0,-26 26 0,-25-1 0,-25 25 0,2 0 0</inkml:trace>
  <inkml:trace contextRef="#ctx0" brushRef="#br0" timeOffset="29495">20813 5334 512,'0'25'0,"-25"49"0,0 50 0,0 25 0,0 24 0,1 1 0,-1 0 0,25-51 0,25-23 0,-1-50 0,1-50 0,0-26 0,0-48 0,0-25 0,0-74 0</inkml:trace>
  <inkml:trace contextRef="#ctx0" brushRef="#br0" timeOffset="29783">21111 5136 512,'0'0'0,"0"0"0,-26 0 0,26 48 0,0 27 0,-24 25 0,-26 49 0,25 49 0,0-25 0,1 1 0,48-25 0,-24-50 0,25-50 0,-25-24 0,25-50 0,-25-24 0,-25-50 0,-24 0 0,-2-26 0</inkml:trace>
  <inkml:trace contextRef="#ctx0" brushRef="#br0" timeOffset="29919">20614 5829 512,'-25'25'0,"0"0"0,1 25 0,24-25 0,49-25 0,26-25 0,24-25 0,24-24 0,27 24 0,-51-25 0,0 27 0</inkml:trace>
  <inkml:trace contextRef="#ctx0" brushRef="#br0" timeOffset="30391">21234 5632 512,'25'0'0,"-25"-26"0,25 2 0,0 24 0,-25 24 0,0 26 0,-25 25 0,0 23 0,0 2 0,25-1 0,-25-49 0,25 0 0,25-50 0,0-50 0,25-24 0,24-27 0,-24-23 0,-1 1 0,1 49 0,-25 24 0,0 50 0,-25 50 0,0 0 0,0 24 0,24-25 0,1 1 0,0-26 0,25-24 0,24 0 0,-49-50 0,24-23 0,-24-27 0,-25-24 0,0 1 0,-25-2 0,1 51 0,-1-1 0,0 51 0,25 24 0</inkml:trace>
  <inkml:trace contextRef="#ctx0" brushRef="#br0" timeOffset="35454">20788 5482 512,'-25'0'0,"25"26"0,0-26 0,0 0 0,0 0 0,0 0 0,0 24 0,25 1 0,25-25 0,49 0 0,25-49 0,74-26 0,0 1 0,-24-51 0,-25 27 0,-75 23 0,-49 25 0,-124 50 0,-75 74 0,-99 51 0,1 48 0,-1 26 0,25-50 0,124-1 0,74-98 0,75-50 0,100-75 0,72-48 0,27-51 0,24-24 0,-25 23 0,-99 27 0,-74 73 0,-150 100 0,-98 125 0,-75 73 0,-25 50 0,50-2 0,50-46 0,124-78 0,98-96 0,100-102 0,51-47 0,97-51 0,1-50 0,-1 2 0,-48 22 0,-100 77 0,-124 98 0,-99 98 0,-100 101 0,-49 48 0,-25 2 0,75-26 0,50-74 0,72-74 0,101-100 0,99-49 0,75-76 0,49-48 0,49-51 0,-48 26 0,-77 75 0,-96 98 0,-101 100 0,-149 98 0,-74 51 0,0 25 0,-1-1 0,76-75 0,99-98 0,124-50 0,99-74 0,74-101 0,74-22 0,-24-2 0,-50 75 0,-148 75 0,-100 148 0,-149 124 0,-49 50 0,-25 50 0,50-51 0,49-48 0,50-76 0,74-98 0,50-100 0,0-73 0,49-76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10T19:59:23.9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18481 1216 512,'25'0'0,"-1"-50"0,1 1 0,0-26 0,0 2 0,0 47 0,-25-23 0,0 23 0,0-23 0,0-1 0,0 1 0,-50-26 0,25 26 0,-49-26 0,24 51 0,1-2 0,-51-23 0,1 25 0,-25-26 0,-25 25 0,-24 25 0,-1 0 0,0 25 0,-273 74 0,77 50 0,47 49 0,74 50 0,76 25 0,98-24 0,25 22 0,50-22 0,50 24 0,49-25 0,26-50 0,23-24 0,76-26 0,48-73 0,50-50 0,26-50 0,24-50 0,25-48 0,-49-26 0,-27-49 0,-97-26 0,-75-48 0,-124-2 0,-75-23 0,-49 98 0,-25 2 0,-1 22 0,27 2 0,-101-26 0,-74 1 0,-49 24 0,-50 74 0</inkml:trace>
  <inkml:trace contextRef="#ctx0" brushRef="#br0" timeOffset="14607">24037 11783 512,'-25'-49'0,"-75"-1"0,-23-25 0,-26 1 0,-24 24 0,-51 26 0,-24 48 0,-49 26 0,-2 24 0,-23 51 0,-1 23 0,2 1 0,-1 50 0,-1 24 0,25 24 0,1 51 0,24 25 0,24 49 0,26 74 0,74 26 0,25 49 0,75-1 0,74 51 0,24-49 0,50-127 0,25-97 0,0-74 0,0-25 0,75 48 0,49 1 0,74-49 0,26-75 0,23-100 0,151-72 0,73-127 0,-199 27 0,-97-1 0,47-50 0,52-74 0,-51-49 0,0-51 0,-74 1 0,-25-49 0,-173 198 0,-25-50 0,-150-471 0,-222 74 0</inkml:trace>
  <inkml:trace contextRef="#ctx0" brushRef="#br0" timeOffset="15864">8484 16570 512,'0'0'0,"0"0"0,-25 0 0,25-25 0,-24 25 0,24-25 0,0 25 0,0-24 0,0 24 0,0 24 0,0 26 0,49 0 0,1 0 0,74-1 0,50-74 0,74-25 0,49-24 0,51-49 0,24 23 0,-25 1 0,-25 25 0,-49 50 0,-74-2 0,-50 26 0,-50 0 0</inkml:trace>
  <inkml:trace contextRef="#ctx0" brushRef="#br0" timeOffset="16240">8856 16198 512,'0'0'0,"0"25"0,-24 25 0,-26-1 0,0 50 0,-74 25 0,-25-25 0,1 2 0,-1-52 0,99-24 0,74-25 0,151 0 0,73 50 0,25 24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08T19:41:11.0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7170 2406 512,'-25'0'0,"25"-24"0,0 24 0,-25 0 0,25-25 0,0 25 0,0 25 0,25-25 0,0 24 0,74 1 0,-25 0 0,50-25 0,50 25 0,-25-50 0,49 25 0,1 0 0,-25 0 0,-1-25 0,-24 25 0,-25 0 0,-25 25 0,-49-25 0,-50 0 0</inkml:trace>
  <inkml:trace contextRef="#ctx0" brushRef="#br0" timeOffset="849">10519 2530 512,'0'0'0,"0"0"0,-26-24 0,2 24 0,24 0 0,0 0 0,24 0 0,26 24 0,25 1 0,73 0 0,51-25 0,24 25 0,50-25 0,0 0 0,25 0 0,-1 0 0,26-25 0,-51 0 0,1 0 0,-49 1 0,-52 24 0,-72 0 0</inkml:trace>
  <inkml:trace contextRef="#ctx0" brushRef="#br0" timeOffset="1472">15281 2506 512,'0'0'0,"0"0"0,74 0 0,50-25 0,99 0 0,75 0 0,25 0 0,74-24 0,50-1 0,-26-24 0,50 25 0,-24 24 0,-26 0 0,-25 0 0,-23 25 0,-50 0 0,-50 0 0,-75 0 0,-49 25 0,-99 0 0,-75 0 0</inkml:trace>
  <inkml:trace contextRef="#ctx0" brushRef="#br0" timeOffset="27358">2332 6524 512,'0'-24'0,"0"24"0,0 0 0,0-26 0,0 26 0,-24 0 0,24-24 0,0 24 0,0 0 0,-25 0 0,0-25 0,25 25 0,0 0 0,-25-25 0,0 25 0,1-25 0,-1 25 0,0 0 0,-25 0 0,26 25 0,-2-25 0,2 25 0,-26 0 0,26-1 0,-1 26 0,-25 0 0,25 0 0,1-1 0,-1 25 0,25 25 0,0-24 0,25 0 0,24-1 0,26-24 0,-1-25 0,25-1 0,0-48 0,1-26 0,24 0 0,-25-25 0,-25-24 0,-24 0 0,-50 26 0,-26-2 0,-47 0 0,-2 26 0,-24 23 0,0 26 0,0 26 0</inkml:trace>
  <inkml:trace contextRef="#ctx0" brushRef="#br0" timeOffset="29494">4342 6822 512,'0'0'0,"0"-25"0,25 0 0,49-24 0,0-1 0,26-24 0,24 24 0,49-25 0,-25 26 0</inkml:trace>
  <inkml:trace contextRef="#ctx0" brushRef="#br0" timeOffset="55013">9452 7740 512,'0'0'0,"0"0"0,0 0 0,0 0 0,0 0 0,0 0 0,0 0 0,0 0 0,0-25 0,0 25 0,0 0 0,0 0 0,-25 0 0,50 0 0,-25 0 0,74 0 0,1-25 0,49 0 0,49-49 0,1 0 0,24-1 0,1 1 0,-26 0 0,-73 23 0,-26 3 0,-50 48 0,-24 0 0,-24 24 0,-26 0 0</inkml:trace>
  <inkml:trace contextRef="#ctx0" brushRef="#br0" timeOffset="59141">7393 8657 512,'0'0'0,"25"-25"0,24 25 0,26-24 0,24-1 0,50-25 0,24 2 0,26 22 0,-26 26 0,1 26 0,-75 22 0</inkml:trace>
  <inkml:trace contextRef="#ctx0" brushRef="#br0" timeOffset="66092">2382 10643 512,'0'0'0,"0"0"0,0 0 0,0 0 0,0 0 0,0 0 0,0 0 0,0 0 0,0 0 0,0 0 0,0 0 0,-25-26 0,25 26 0,-25 0 0,25 0 0,0-25 0,-24 1 0,-1 24 0,0-25 0,0-25 0,0 50 0,1-25 0,-26 25 0,25 25 0,-24 0 0,23 25 0,2-26 0,-26 27 0,26-2 0,-1 26 0,0-2 0,25 1 0,0 26 0,50-25 0,24 23 0,0 1 0,26-49 0,-1-25 0,-25-50 0,1-49 0,-1-1 0,-49-48 0,0-1 0,0 24 0,-50-23 0,0 23 0,-25 26 0,-24-1 0,24 51 0</inkml:trace>
  <inkml:trace contextRef="#ctx0" brushRef="#br0" timeOffset="67356">2283 11560 512,'0'0'0,"0"0"0,0 0 0,-25-25 0,25 25 0,-25-25 0,0 0 0,-24 1 0,24-27 0,-25 27 0,26 24 0,-2-25 0,-22 25 0,-2 0 0,25 0 0,-25 0 0,25 49 0,1 2 0,-1 23 0,-1 0 0,2 1 0,24 24 0,0 0 0,24 24 0,27-23 0,23 0 0,26-1 0,-26-49 0,25-50 0,0-25 0,-25-74 0,1-26 0,-25-23 0,-26-26 0,1 0 0,-50 50 0,1 25 0,-51 25 0,-24 74 0</inkml:trace>
  <inkml:trace contextRef="#ctx0" brushRef="#br0" timeOffset="82267">1986 14587 512,'0'0'0,"0"0"0,24 24 0,-24-24 0,0 0 0,0 25 0,24-50 0,2 25 0,23-24 0,26 24 0,-1 0 0,0 0 0,26 0 0,-1 24 0,-49-24 0</inkml:trace>
  <inkml:trace contextRef="#ctx0" brushRef="#br0" timeOffset="83243">1911 15354 512,'-25'-24'0,"25"24"0,-25 0 0,25-25 0,25 25 0,25-25 0,0 25 0,48 0 0,2-24 0,-1-2 0,0 26 0,-49 0 0,-1 0 0</inkml:trace>
  <inkml:trace contextRef="#ctx0" brushRef="#br0" timeOffset="89027">3126 17166 512,'0'0'0,"-25"0"0,25 0 0,0 0 0,0 0 0,0-26 0,-24 26 0,24 0 0,0 0 0,0 0 0,0-24 0,0 24 0,0 0 0,0 0 0,0 0 0,0 0 0,24 0 0,-24 0 0,25 0 0,0 0 0,0 0 0,0 0 0,0 0 0,23 0 0,-22 0 0,24 0 0,-1 0 0,1 0 0,0 0 0,-2 0 0,3 0 0,-2 0 0,1 0 0,24 0 0,1-25 0,-26 25 0,26 0 0,-26 0 0,26 0 0,-25 0 0,-2 0 0,27 0 0,-25 0 0,0 25 0,0-25 0,-2 0 0,2 24 0,0-24 0,0 0 0,-1 0 0,1 26 0,-25-26 0,23 0 0,-22 0 0,24 0 0,-1 0 0,-24 0 0,25 0 0,-25 0 0,-1 0 0,26-26 0,-25 26 0,24 0 0,1 0 0,0 0 0,-1 0 0,1 0 0,-26 0 0,26 0 0,-25-24 0,25 24 0,-1 0 0,-24 0 0,25 0 0,-25 0 0,-1 0 0,0 0 0,2 0 0,-1 0 0,-1 24 0,26 2 0,0-1 0,-26-1 0,2 2 0,-2-2 0,-24-24 0,-24-24 0,-2-26 0,2 25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08T20:45:43.1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18728 1613 512,'-24'-25'0,"0"25"0,-51-24 0,0-27 0,0 27 0,-48-26 0,-1 0 0,1 0 0,-2-23 0,-49 23 0,50 0 0,-1 25 0,27-24 0,-26 24 0,-74-25 0,-25 2 0,-26-3 0,-24 1 0,-24 26 0,-26-1 0,174 25 0,-49 0 0,-50 0 0,-323 75 0,50 24 0,49 49 0,76 26 0,99 0 0,73-25 0,76 24 0,48 1 0,51 0 0,49-26 0,49 26 0,26 0 0,74-26 0,24 1 0,50-49 0,25-1 0,49 0 0,51-50 0,0 2 0,49-27 0,24 0 0,1-48 0,25 0 0,-26-51 0,1 0 0,-26-24 0,-23-25 0,-51 0 0,-49-25 0,-49 0 0,-76 0 0,-23-24 0,-77 0 0,-22-26 0,-76 26 0,0-26 0,-74 74 0,1 27 0,-26-2 0,0 26 0,-99-25 0,-100 24 0,-48 25 0,-200 50 0,-98 101 0,-26 47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10T20:01:16.2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18183 6921 512,'-25'0'0,"0"0"0,25 0 0,0 25 0,25-25 0,25 0 0,24 0 0,26 0 0,48-25 0,2 25 0,-2-25 0,51 25 0,24 0 0,25-25 0,25 25 0,-25-25 0,0 25 0,-50 0 0,-24 0 0,-25 25 0,-75-25 0,-74 0 0,-24 0 0</inkml:trace>
  <inkml:trace contextRef="#ctx0" brushRef="#br0" timeOffset="2328">18803 7368 512,'0'0'0,"0"0"0,0 24 0,0 1 0,0 24 0,0 26 0,25-1 0,-25 51 0,25-26 0,-25 0 0,0 0 0,0-24 0,25-51 0,-25 1 0,0-50 0</inkml:trace>
  <inkml:trace contextRef="#ctx0" brushRef="#br0" timeOffset="2536">19175 7889 512,'-24'25'0,"24"-1"0,-25 1 0,25 25 0,0-26 0,0 26 0,0-25 0,25-25 0,-1 0 0</inkml:trace>
  <inkml:trace contextRef="#ctx0" brushRef="#br0" timeOffset="2721">19250 7368 512,'0'0'0,"0"0"0,0 0 0,0 0 0,25 0 0,-1 24 0,0-24 0</inkml:trace>
  <inkml:trace contextRef="#ctx0" brushRef="#br0" timeOffset="3104">19473 7417 512,'0'0'0,"0"0"0,25 25 0,-25-1 0,0 27 0,-25 47 0,25 2 0,-25 49 0,0-50 0,1-1 0,24-23 0,0-25 0,0-50 0,24-25 0,26-24 0,49-26 0,-25 26 0,51-1 0,-26 50 0,-25 0 0,-24 25 0,-50 49 0,0-24 0,-50-1 0,-24 1 0,24-25 0,1 0 0,24-50 0,50 0 0</inkml:trace>
  <inkml:trace contextRef="#ctx0" brushRef="#br0" timeOffset="4248">13619 8087 512,'0'0'0,"-26"25"0,26-1 0,-24 51 0,0 49 0,24 26 0,-25 47 0,50 2 0,-25-26 0,48-49 0,3-24 0,-26-51 0,-1-23 0,-24-76 0,0-50 0,-24-23 0,-1-26 0,0-26 0,-25-23 0,26 50 0,24-1 0,0 49 0,24 26 0,26 24 0,0 26 0,24 24 0,1 0 0,-1 24 0,-25 26 0,-24-1 0,-25 51 0,-49-26 0,-50 1 0,24-27 0,25-22 0,26-52 0,24-22 0</inkml:trace>
  <inkml:trace contextRef="#ctx0" brushRef="#br0" timeOffset="5128">14239 7517 512,'0'0'0,"0"0"0,0 0 0,0 24 0,0 26 0,25 49 0,-25 50 0,0 0 0,25-1 0,0 2 0,24-26 0,1-75 0,24-23 0,1-26 0,-26-26 0,1-23 0,-25-26 0,-25 1 0,0-26 0</inkml:trace>
  <inkml:trace contextRef="#ctx0" brushRef="#br0" timeOffset="5288">14041 8061 512,'0'0'0,"24"0"0,1 0 0,50 0 0,-1-24 0,25 24 0,1-24 0,-1-1 0,-50 25 0</inkml:trace>
  <inkml:trace contextRef="#ctx0" brushRef="#br0" timeOffset="5863">14562 7565 512,'0'0'0,"0"26"0,0-2 0,24 26 0,-24 25 0,25-1 0,0 26 0,0 23 0,0-24 0,-1 1 0,2-26 0,-2 1 0,0-50 0,-24-2 0,26-23 0,-26-23 0,-26-27 0,52 25 0,-26-24 0,0 24 0,0 25 0,0 0 0,24 25 0,-24-25 0,0 24 0,0-24 0,0 0 0,0 0 0,0-49 0,25 24 0,0-25 0,-25 25 0,25 0 0,0 1 0,-25 48 0,24 51 0,-24 0 0,25-1 0,0-1 0,25-21 0,-26-4 0,1-23 0,0-50 0,-25 0 0,-25-50 0</inkml:trace>
  <inkml:trace contextRef="#ctx0" brushRef="#br0" timeOffset="6256">15281 8037 512,'-25'24'0,"25"27"0,-25-2 0,25 51 0,0-26 0,0 1 0,0-26 0,0 0 0,25-49 0,-25 0 0,25-23 0,-25-52 0,25 0 0,24-24 0,-25 24 0,27 1 0,-26 48 0,24 2 0,1 24 0,-25 24 0,24 2 0,-23-1 0,-2-25 0</inkml:trace>
  <inkml:trace contextRef="#ctx0" brushRef="#br0" timeOffset="6600">15479 8310 512,'0'0'0,"-24"25"0,24 0 0,0 0 0,24-25 0,26 0 0,24-50 0,1 25 0,-1-24 0,1-1 0,-26 0 0,-24 1 0,-25 24 0,0 25 0,-50 25 0,-24 24 0,24 26 0,1 24 0,25-24 0,24-26 0,24-23 0,50-3 0,-24-23 0,24-23 0,1-52 0</inkml:trace>
  <inkml:trace contextRef="#ctx0" brushRef="#br0" timeOffset="7048">16199 8087 512,'0'0'0,"0"0"0,-25 25 0,0-1 0,0 26 0,-24 25 0,24-1 0,25-24 0,0-2 0,0-22 0,25-26 0,0-26 0,24 3 0,1-52 0,-25 1 0,24-26 0,1-24 0,-1 1 0,-24-1 0,0 24 0,-50 75 0,0 25 0,-24 75 0,-1 24 0,1 25 0,24 0 0,0-25 0,25-24 0,0-1 0,50-49 0,-1 0 0,1 0 0,24-50 0</inkml:trace>
  <inkml:trace contextRef="#ctx0" brushRef="#br0" timeOffset="8296">16050 8236 512,'0'0'0,"0"0"0,0 0 0,0 0 0,0 0 0,0 0 0,0-25 0,0 25 0,0-25 0,25 25 0,-50-25 0,25 25 0,0 0 0,-26 0 0,2 50 0,0-25 0,-1 49 0,-25-24 0,50 0 0,0-27 0,0 3 0,25-26 0,25-26 0,24 3 0,-24-27 0,-1-24 0,-24 24 0,-25 0 0,0 50 0,-25 25 0,0 25 0,1-1 0,24 1 0,0 0 0,24-1 0,1-23 0,0-26 0</inkml:trace>
  <inkml:trace contextRef="#ctx0" brushRef="#br0" timeOffset="10008">16794 7988 512,'0'0'0,"-25"0"0,25 25 0,-25-25 0,1 0 0,-1 24 0,0-24 0,0 0 0,25 24 0,-25-24 0,50 0 0,0 0 0,0 0 0,0 26 0,24-26 0,-24 0 0,0 25 0,0-25 0,-25 24 0,-25 26 0,-25-25 0,1 25 0,-1-50 0,25 0 0,0 0 0,75-50 0,0 25 0</inkml:trace>
  <inkml:trace contextRef="#ctx0" brushRef="#br0" timeOffset="10705">17191 8136 512,'0'0'0,"0"0"0,-24-24 0,24 48 0,0-24 0,0 50 0,0-25 0,0 0 0,0-25 0,24 0 0,-24-25 0</inkml:trace>
  <inkml:trace contextRef="#ctx0" brushRef="#br0" timeOffset="11176">17340 7466 512,'0'0'0,"0"-24"0,25-1 0,-25 0 0,24 25 0,1 0 0,0 25 0,-25 50 0,0-2 0,0 27 0,0 49 0,0-49 0,0 23 0,-25-48 0,25-26 0,25-24 0,0-50 0,0 0 0,23-50 0,3 27 0,23-27 0,-24 51 0,24 24 0,-50 24 0,2 26 0,-1 23 0,-25 2 0,-25 25 0,-1-50 0,2-26 0,0-48 0</inkml:trace>
  <inkml:trace contextRef="#ctx0" brushRef="#br0" timeOffset="12016">16942 7864 512,'0'0'0,"0"-25"0,0 0 0,0 1 0,0-2 0,0-23 0,0-1 0,-24 0 0,24 26 0,-24-2 0,-26 2 0,25 24 0,-25 24 0,-24 51 0,-25 49 0,24 50 0,-24 0 0,49 24 0,26-23 0,24-52 0,24-24 0,51-74 0,50-25 0,-2-75 0,26 1 0,0-50 0,-50 0 0,-24-25 0,-27 0 0,-48-24 0,-74 49 0,-25 49 0,-49 75 0</inkml:trace>
  <inkml:trace contextRef="#ctx0" brushRef="#br0" timeOffset="14871">15157 9228 512,'-25'0'0,"25"0"0,0 24 0,-25 2 0,25 49 0,0-2 0,0 27 0,25 49 0,-25-25 0,25-1 0,0-23 0,-25-50 0,49-26 0,-49-48 0,25-26 0</inkml:trace>
  <inkml:trace contextRef="#ctx0" brushRef="#br0" timeOffset="15143">15654 9675 512,'0'24'0,"0"1"0,0 0 0,0 25 0,0-2 0,24 3 0,-24-27 0,24 2 0,-24-52 0,25 2 0,-25-51 0</inkml:trace>
  <inkml:trace contextRef="#ctx0" brushRef="#br0" timeOffset="15345">15628 9303 512,'0'0'0,"-25"-25"0,25-1 0,0 2 0,0-1 0,25 25 0,1 0 0,-26 25 0,24-1 0,0 2 0,1-1 0</inkml:trace>
  <inkml:trace contextRef="#ctx0" brushRef="#br0" timeOffset="15735">15926 9353 512,'-25'0'0,"25"24"0,0 0 0,0 27 0,0-2 0,25 26 0,-25-1 0,25 0 0,-25-24 0,25-1 0,-25-25 0,24-24 0,-24-24 0,24 0 0,2-26 0,-1 0 0,24-25 0,1 27 0,-25 22 0,25 2 0,-2 48 0,-22 50 0,-1 1 0,-1 0 0,-48-2 0,24-22 0,0-27 0,24-48 0,1-27 0</inkml:trace>
  <inkml:trace contextRef="#ctx0" brushRef="#br0" timeOffset="17119">16100 9377 512,'0'-24'0,"-25"-26"0,-26-1 0,3-23 0,-27 24 0,-24 50 0,-1 0 0,-48 50 0,24 50 0,-25-1 0,50 25 0,-1-25 0,26 0 0,74-24 0,25-50 0,49-50 0,75-25 0,0-24 0,49-26 0,-24 2 0,-25 23 0,-51 1 0,-72 49 0,-52-1 0,-72 52 0,-26-1 0,-50 25 0,25 23 0,1 27 0,24-26 0,49 50 0,25-49 0,75-1 0,50-25 0,49-49 0,49-24 0,50-51 0,-24 1 0,-25 0 0,-25-1 0,-76 1 0,-47 24 0,-76 0 0,-74 50 0,-25 26 0,-24 48 0,-26 75 0,26-1 0,49 1 0,49 0 0,50-51 0,75-23 0,74-75 0,50-75 0,49-23 0,-1-26 0,3-26 0,-77 27 0,-73 23 0,-100 76 0,-74 48 0,-50 51 0,0 25 0,-25 23 0,50-23 0,50-26 0,24-49 0,25-50 0,1-24 0</inkml:trace>
  <inkml:trace contextRef="#ctx0" brushRef="#br0" timeOffset="18775">13793 6549 512,'0'0'0,"-25"50"0,25-1 0,-25 50 0,0 25 0,25 1 0,0-26 0,25 1 0,-25-27 0,0-23 0,0-74 0,25-2 0,0-73 0</inkml:trace>
  <inkml:trace contextRef="#ctx0" brushRef="#br0" timeOffset="18984">13693 6301 512,'0'0'0,"0"0"0,-24 0 0,24 25 0,24-1 0,1 1 0,25 0 0,0 0 0,-2 0 0</inkml:trace>
  <inkml:trace contextRef="#ctx0" brushRef="#br0" timeOffset="19351">14214 6450 512,'0'24'0,"25"26"0,-25 25 0,25 25 0,0-2 0,0 26 0,-1-25 0,-24-24 0,25-50 0,0-50 0,0-25 0,0-25 0,0-49 0,23 1 0,3 24 0,-27 24 0,26 50 0,-50 50 0,0 25 0,0 50 0,-25 23 0,25 1 0,0-25 0,25-24 0,25-26 0,0-49 0,-2-24 0,2-51 0,0-25 0</inkml:trace>
  <inkml:trace contextRef="#ctx0" brushRef="#br0" timeOffset="19671">15256 6549 512,'0'0'0,"-25"0"0,-24 0 0,-1 25 0,0 25 0,26 25 0,-26-2 0,25 1 0,0-24 0,50 24 0,0-24 0,0-25 0,49-25 0,50-25 0,-24-49 0,24-1 0,-25-49 0</inkml:trace>
  <inkml:trace contextRef="#ctx0" brushRef="#br0" timeOffset="19919">15455 6128 512,'-25'49'0,"25"1"0,-25 49 0,25 25 0,25 0 0,0 1 0,-1-27 0,26-24 0,-25-24 0,24-25 0,-24-25 0,25-25 0,-26-25 0</inkml:trace>
  <inkml:trace contextRef="#ctx0" brushRef="#br0" timeOffset="20247">15827 6474 512,'-25'26'0,"25"-2"0,-25 26 0,0 24 0,25 1 0,-25-26 0,25 25 0,25-24 0,0-25 0,0-25 0,24 0 0,26-50 0,-25-24 0,24 0 0,-49-1 0,0 26 0,-1 24 0,-24 50 0,-24 24 0,-1 50 0,0-24 0,50 24 0,-25-24 0,49-51 0,1 1 0,25-50 0,-1-25 0</inkml:trace>
  <inkml:trace contextRef="#ctx0" brushRef="#br0" timeOffset="20775">16521 6500 512,'-25'24'0,"-24"26"0,-1 0 0,1 25 0,-2-2 0,51-23 0,26-1 0,-1-24 0,49-50 0,-24 0 0,24-24 0,0-1 0,1-24 0,-26-25 0,26-1 0,-50-24 0,-1 25 0,-24-24 0,0 48 0,-49 0 0,-1 75 0,-24 26 0,24 48 0,1 25 0,25 25 0,24 0 0,24 0 0,50-25 0,0-24 0,50-26 0,1-49 0,-1 0 0,0-49 0,-25-1 0,-25 1 0,-49-1 0,-50 50 0,0 25 0,-24 24 0,49 26 0,0-1 0,49-49 0,1-1 0</inkml:trace>
  <inkml:trace contextRef="#ctx0" brushRef="#br0" timeOffset="30822">21631 6450 512,'-25'-50'0,"1"0"0,-26 1 0,-25-25 0,1 24 0,-50 25 0,0-24 0,-25 49 0,-24-25 0,-26 0 0,-24 25 0,-50 25 0,0 25 0,-25 49 0,26 24 0,0 27 0,-3 73 0,53 24 0,-2 26 0,75 25 0,26 0 0,48 24 0,75 2 0,99-3 0,75 1 0,73-24 0,52-49 0,98-77 0,74-97 0,0-99 0,50-100 0,-24-74 0,-51-100 0,-49-49 0,-50-99 0,-124-2 0,-99-48 0,-100 0 0,-147 75 0,-150 48 0,-99 126 0,-174 122 0,-99 149 0,-74 77 0,-25 47 0</inkml:trace>
  <inkml:trace contextRef="#ctx0" brushRef="#br0" timeOffset="40262">19796 10418 512,'0'0'0,"-25"-24"0,25 48 0,0-24 0,0 50 0,0 25 0,0-1 0,-25 50 0,25 0 0,25 0 0,-25-24 0,0 23 0,0-73 0,25 0 0,-25-26 0,0-48 0,24-26 0</inkml:trace>
  <inkml:trace contextRef="#ctx0" brushRef="#br0" timeOffset="40670">20168 10940 512,'0'24'0,"-25"1"0,0 0 0,0 25 0,25-25 0,0 49 0,25-50 0,-25 27 0,25-27 0,0 0 0,-25 2 0,25-52 0,-1-48 0</inkml:trace>
  <inkml:trace contextRef="#ctx0" brushRef="#br0" timeOffset="40855">20267 10418 512,'-26'0'0,"26"26"0,-24-26 0,0 0 0,-1 24 0,25 1 0,25-25 0,-1 25 0,26-25 0</inkml:trace>
  <inkml:trace contextRef="#ctx0" brushRef="#br0" timeOffset="41286">20564 10418 512,'-24'0'0,"24"26"0,-24-2 0,24-24 0,0 50 0,-26-25 0,26 49 0,-25 1 0,25 48 0,-25 2 0,1 24 0,24-26 0,0-49 0,0-24 0,24-25 0,-24-74 0,25-1 0,26-25 0,-3 1 0,27-25 0,-1 25 0,1 48 0,-1 26 0,-50 26 0,27 23 0,-76 1 0,-1 50 0,-47-1 0,-2-25 0,1-25 0,-1 0 0,50-49 0,25-49 0</inkml:trace>
  <inkml:trace contextRef="#ctx0" brushRef="#br0" timeOffset="41654">21259 11187 512,'0'25'0,"-25"-25"0,25 26 0,-25-2 0,25 0 0,0 2 0,0-2 0,0-24 0,25 0 0</inkml:trace>
  <inkml:trace contextRef="#ctx0" brushRef="#br0" timeOffset="42246">21754 10964 512,'-24'-24'0,"24"24"0,-24-26 0,24 2 0,-25-1 0,0 0 0,0 25 0,0 0 0,1 25 0,-26 24 0,0 1 0,25 25 0,-24-25 0,49 24 0,0-50 0,25 27 0,-1-51 0,26-26 0,0 1 0,-1-23 0,1-2 0,0 0 0,-26 25 0,-24 0 0,0 50 0,-24 0 0,24 0 0,0 24 0,24 1 0,0-1 0,2-23 0,24-2 0,-1-24 0,1-24 0,24-27 0</inkml:trace>
  <inkml:trace contextRef="#ctx0" brushRef="#br0" timeOffset="47029">21185 12130 512,'0'0'0,"0"0"0,24-25 0,-24 25 0,0 0 0,-24-25 0,-2 50 0,26-25 0,-24 25 0,0 0 0,24 0 0,0 0 0,24-25 0,0 0 0,26 0 0,-25-25 0,25 0 0,-25 0 0,-1 0 0,1 0 0,-50 25 0,1 0 0,-26 25 0,-24 0 0,24 25 0,0-25 0,50 0 0,0-1 0,50-48 0,0-1 0,-1 0 0,1-25 0,-25 25 0,-1 0 0,-24 1 0,-24 48 0,-1 1 0,0 0 0,0 0 0,25 0 0,25 0 0,0-50 0,49 0 0</inkml:trace>
  <inkml:trace contextRef="#ctx0" brushRef="#br0" timeOffset="47661">21929 11758 512,'-25'0'0,"25"0"0,-25 0 0,0 0 0,-24 0 0,-2 25 0,3-25 0,-2 0 0,0 25 0,26 0 0,24-25 0,24 25 0,26-1 0,24 1 0,26 0 0,-1-25 0,1 49 0,-52-25 0,-23 27 0,-25-2 0,-49-24 0,-50 0 0,-1 0 0,0-25 0,27 0 0,48-25 0,25 0 0,50-25 0,24 26 0</inkml:trace>
  <inkml:trace contextRef="#ctx0" brushRef="#br0" timeOffset="48029">22375 11882 512,'0'-24'0,"-24"24"0,24 0 0,-25 24 0,0 1 0,0 25 0,0-26 0,25 26 0,25-25 0,0-25 0,25 24 0,24-24 0,0-24 0,-24 24 0,0-25 0,-50-25 0,-25 1 0,-25-1 0,-24 1 0,-1 24 0,26 0 0,-1 25 0,75 0 0,25 0 0,24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10T20:02:25.7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13073 348 512,'-25'0'0,"25"-25"0,0 25 0,0-25 0,0 25 0,0 0 0,0-25 0,0 50 0,0-25 0,0 25 0,25 74 0,-25 50 0,25 24 0,0 1 0,-25 0 0,25-50 0,-25-50 0,0-25 0,-25-24 0,25-50 0,-25-24 0,0-49 0,25-2 0,0 1 0,0 24 0,0 1 0,-25-26 0,25 1 0,0 0 0,-24 0 0,24 50 0,24 24 0,-24 25 0,25 49 0,0 50 0,49 50 0,1 25 0,-1-25 0,26-25 0,-26-1 0,0-24 0,-24-24 0,-25-50 0,0-25 0,-25-75 0,-25-23 0,0-27 0,25 26 0,-26-25 0,26 25 0,-24 0 0,24-50 0,-24 49 0,24 27 0,0 48 0,0 25 0,0 25 0</inkml:trace>
  <inkml:trace contextRef="#ctx0" brushRef="#br0" timeOffset="280">13866 969 512,'0'24'0,"0"0"0,0 26 0,0 24 0,0-23 0,26-3 0,-1 2 0,-25-25 0,0-25 0,0-25 0,0 1 0</inkml:trace>
  <inkml:trace contextRef="#ctx0" brushRef="#br0" timeOffset="466">13866 720 512,'0'-25'0,"0"0"0,-24 25 0,24 0 0,0 0 0,0 0 0,0 0 0,0 0 0,0 0 0</inkml:trace>
  <inkml:trace contextRef="#ctx0" brushRef="#br0" timeOffset="832">14189 794 512,'0'0'0,"-24"50"0,-26 0 0,50 25 0,-25 48 0,50-23 0,1-26 0,22-50 0,27 1 0,-1-50 0,1-49 0,-25-1 0,-2 1 0</inkml:trace>
  <inkml:trace contextRef="#ctx0" brushRef="#br0" timeOffset="1121">14463 695 512,'24'0'0,"-24"0"0,0 25 0,0 49 0,0 0 0,0 27 0,0 22 0,0-23 0,0-26 0,0-25 0,24-49 0,2-25 0,-26-25 0,49-49 0,-24 0 0</inkml:trace>
  <inkml:trace contextRef="#ctx0" brushRef="#br0" timeOffset="1288">14760 794 512,'0'0'0,"-50"25"0,1 50 0,-1 0 0,25 48 0,25-23 0,50-26 0,50-1 0,23-23 0,1-50 0,-25-25 0</inkml:trace>
  <inkml:trace contextRef="#ctx0" brushRef="#br0" timeOffset="1568">14934 497 512,'24'49'0,"-24"26"0,25 48 0,0 102 0,0-53 0,24-23 0,-24-50 0,-25-49 0,25-50 0,0-50 0,0-49 0</inkml:trace>
  <inkml:trace contextRef="#ctx0" brushRef="#br0" timeOffset="2016">15479 894 512,'0'0'0,"0"-26"0,0 2 0,0-1 0,0 25 0,-24 0 0,-26 49 0,0 52 0,1 22 0,-1 1 0,25-50 0,25 0 0,0-24 0,50-50 0,-25-50 0,24 1 0,26-50 0,-26 0 0,-24-1 0,25 26 0,-50 49 0,0 50 0,0 49 0,0 26 0,0-1 0,0 0 0,0-25 0,25-24 0,-25-50 0,24-25 0,1-50 0</inkml:trace>
  <inkml:trace contextRef="#ctx0" brushRef="#br0" timeOffset="2408">15727 894 512,'0'0'0,"0"24"0,-25 27 0,25-27 0,25 0 0,-25 26 0,25 0 0,-25 25 0,0-27 0,25 27 0,-25-51 0,25-24 0,-25-24 0,49-25 0,-24-25 0,0-26 0,0 25 0,0 1 0,0 25 0,-25 73 0,0 27 0,-25 22 0,0 26 0,25 0 0,0-49 0,0-1 0,50-24 0,-26-50 0,26 1 0</inkml:trace>
  <inkml:trace contextRef="#ctx0" brushRef="#br0" timeOffset="2736">16397 868 512,'0'0'0,"-25"0"0,1 0 0,-1 0 0,25 0 0,0 50 0,0 1 0,25-3 0,-1-23 0,-24 25 0,25-25 0,-25 24 0,-25 1 0,1 0 0,-27 23 0,-22 2 0,23-25 0,50-1 0,0-49 0,50-49 0,49-26 0</inkml:trace>
  <inkml:trace contextRef="#ctx0" brushRef="#br0" timeOffset="3591">17513 621 512,'-24'-25'0,"24"-25"0,-25 25 0,25 1 0,0 24 0,0-26 0,0 26 0,0 50 0,49 50 0,1 73 0,0 26 0,-1-51 0,-24-23 0,0-52 0,-25-48 0,0-50 0,25-24 0,-25-49 0,0-2 0,25 1 0,-1 24 0,-24 51 0,24-51 0,2 25 0,-1 50 0,24 50 0,-24 49 0,25 25 0,-25-49 0,-1-26 0,1-23 0,25-26 0,-26-75 0,-24 25 0,25-24 0,-25-25 0,25 24 0,-25-49 0,0 0 0,0 0 0,0 0 0,0 49 0,0 26 0,0 74 0,0-25 0</inkml:trace>
  <inkml:trace contextRef="#ctx0" brushRef="#br0" timeOffset="3840">18555 819 512,'25'49'0,"-50"1"0,0 25 0,25-1 0,0 0 0,0 1 0,25-1 0,-25-49 0,25-25 0,-25-49 0,25-1 0,-50-25 0,25-24 0</inkml:trace>
  <inkml:trace contextRef="#ctx0" brushRef="#br0" timeOffset="3986">18407 571 512,'-25'-25'0,"25"0"0,0 25 0,0 0 0,25 0 0,-1 0 0,0 0 0</inkml:trace>
  <inkml:trace contextRef="#ctx0" brushRef="#br0" timeOffset="4304">18828 868 512,'0'-24'0,"-25"24"0,25-25 0,0 50 0,25-1 0,0 26 0,0 74 0,0-25 0,-25 26 0,24-27 0,-24-48 0,0-25 0,0-50 0,25-25 0,26-74 0,-27 25 0,0 25 0,1 24 0,0 26 0,0-51 0,24 25 0,-24 26 0,0 48 0</inkml:trace>
  <inkml:trace contextRef="#ctx0" brushRef="#br0" timeOffset="4657">19598 273 512,'-26'0'0,"1"-25"0,25 25 0,0 25 0,0 75 0,0 48 0,0 51 0,0 50 0,0-77 0,0-47 0,0-52 0,0-48 0,0-25 0,0-74 0,0-24 0</inkml:trace>
  <inkml:trace contextRef="#ctx0" brushRef="#br0" timeOffset="4840">19175 744 512,'-49'-24'0,"49"48"0,0-24 0,25 25 0,24-25 0,1 0 0,-1 0 0,25 0 0,26-25 0,-1 25 0,0-49 0</inkml:trace>
  <inkml:trace contextRef="#ctx0" brushRef="#br0" timeOffset="5223">19845 373 512,'0'25'0,"-25"98"0,25-23 0,0 48 0,0 26 0,0-25 0,0-1 0,0-49 0,-24-49 0,48-25 0,-24-50 0,50-49 0,0-25 0,-2-25 0,28 25 0,-27 24 0,1 51 0,0 48 0,-26 51 0,-24-1 0,0 25 0,0-25 0,0 1 0,0-51 0,0-24 0</inkml:trace>
  <inkml:trace contextRef="#ctx0" brushRef="#br0" timeOffset="6919">12180 49 512,'-25'-48'0,"25"48"0,0 0 0,-24 0 0,24 0 0,0 0 0,0 0 0,0 0 0,0 0 0,0 98 0,0 151 0,0 48 0,0 27 0,0-53 0,0-47 0,24-26 0,-24-49 0,25-25 0,0-25 0,-25-24 0,25-25 0,24-25 0,1-25 0,24 0 0,26-25 0,49 25 0,-1-25 0,26 25 0,24 0 0,1 25 0,49-25 0,50 25 0,-1-25 0,26 0 0,-1 0 0,26-25 0,-1 25 0,25-25 0,-1 25 0,2 0 0,24 25 0,25 24 0,-1-24 0,1-1 0,0-24 0,-25 0 0,-1-24 0,-23-1 0,-26-24 0,-25 24 0,-25 0 0,-48 25 0,-51 25 0,-24 0 0,-50 24 0,-49-24 0,-27-25 0,-22 0 0,-1 0 0,-50-25 0,25-24 0,0-50 0,-26-26 0,26-48 0,0-51 0,26 25 0,24 1 0,-26 0 0,-24-1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10T20:03:10.4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16075 6846 512,'0'-24'0,"0"-26"0,-25 25 0,25-23 0,-26 22 0,26-23 0,0 24 0,-24 25 0,0 25 0,-26 50 0,-25 97 0,1 77 0,-49-1 0,48-1 0,0-48 0,75-75 0,25-124 0,74-74 0,25-75 0,25-49 0,25-51 0,-25-23 0,-1 23 0,-73 51 0,-26 99 0,-73 99 0,-76 124 0,1 99 0,-50 75 0,49-1 0,2-49 0,73-74 0,25-99 0,50-75 0,49-99 0,50-76 0,0-72 0,24-51 0,1 25 0,-50 50 0,-49 99 0,-101 99 0,-48 149 0,-75 124 0,-24 75 0,49-1 0,0-24 0,74-75 0,25-125 0,75-98 0,24-98 0,25-75 0,50-100 0,25-25 0,-1 0 0,1 50 0,-75 99 0,-99 149 0,-74 124 0,-75 124 0,0 75 0,0-1 0,25-24 0,50-76 0,24-122 0,75-100 0,25-124 0,75-74 0,23-76 0,50-72 0,1-2 0,-26 101 0,-74 123 0,-99 124 0,-74 173 0,-100 100 0,1 75 0,49-27 0,0-47 0,99-102 0,25-121 0,49-102 0,26-96 0,24-52 0,0-24 0,-49-1 0,-25 101 0</inkml:trace>
  <inkml:trace contextRef="#ctx0" brushRef="#br0" timeOffset="1032">19448 3076 512,'0'-24'0,"-25"24"0,25-26 0,-24 2 0,24 24 0,0 24 0,0 2 0,0 47 0,0 27 0,0-1 0,24 25 0,-24 1 0,0-27 0,25 2 0,0-51 0,-25-23 0,25-26 0,-25-26 0,-50-23 0</inkml:trace>
  <inkml:trace contextRef="#ctx0" brushRef="#br0" timeOffset="1241">18754 4019 512,'24'0'0,"26"0"0,49 0 0,75-26 0,0-22 0,24-2 0,0 1 0,-49-1 0,-25-25 0,-74 1 0,-76-25 0</inkml:trace>
  <inkml:trace contextRef="#ctx0" brushRef="#br0" timeOffset="1424">18728 3002 512,'0'-25'0,"50"-25"0,75-24 0,48-24 0,50-2 0,25 25 0,-49 50 0,-50 25 0,-25 0 0</inkml:trace>
  <inkml:trace contextRef="#ctx0" brushRef="#br0" timeOffset="1832">19895 3026 512,'25'26'0,"-1"-2"0,0 25 0,27 51 0,-2 49 0,-24 50 0,0-26 0,0-24 0,-25-51 0,0-48 0,25-50 0,-25-73 0,25-51 0,-1-75 0,26 25 0,-1-24 0,1 74 0,0 74 0,-1 74 0,-24 76 0,-25 49 0,26 25 0,-2-1 0,25-48 0,1-26 0,0-74 0,-1-50 0,1-74 0,0-76 0</inkml:trace>
  <inkml:trace contextRef="#ctx0" brushRef="#br0" timeOffset="2120">20838 2208 512,'0'0'0,"0"0"0,0 25 0,0 25 0,24 73 0,0 76 0,2 49 0,-1 24 0,-1 1 0,26-50 0,-25-48 0,24-51 0,1-74 0,-26-50 0,2-50 0,-26-50 0,-26-24 0</inkml:trace>
  <inkml:trace contextRef="#ctx0" brushRef="#br0" timeOffset="2257">20516 3250 512,'0'0'0,"0"0"0,24 0 0,50-25 0,25 0 0,50 0 0,0 1 0,-1-26 0,-23 50 0</inkml:trace>
  <inkml:trace contextRef="#ctx0" brushRef="#br0" timeOffset="2808">21333 3473 512,'0'0'0,"0"-25"0,-24 1 0,48 24 0,26 0 0,0 49 0,24-24 0,-24-1 0,-1 27 0,1-51 0,-25 0 0,-25-25 0,-25-25 0,0 0 0,-24 26 0,24-2 0,0 26 0,0 75 0,25 0 0,0 24 0,25-25 0,25 1 0,-1-25 0,26-26 0,-27-48 0,28-26 0,-2-50 0,0-23 0,-23-76 0,22 0 0,-23-24 0,-25 50 0,0 49 0,-50 99 0,-25 75 0,0 98 0,2 76 0,22-1 0,52 0 0,22-25 0,27-48 0,24-51 0,1-99 0,24-25 0,-50-99 0</inkml:trace>
  <inkml:trace contextRef="#ctx0" brushRef="#br0" timeOffset="3402">22475 3151 512,'-25'24'0,"25"1"0,25 0 0,24-25 0,26 0 0,-2 0 0,27-74 0</inkml:trace>
  <inkml:trace contextRef="#ctx0" brushRef="#br0" timeOffset="4000">23516 2530 512,'0'0'0,"0"-24"0,0-1 0,-24 25 0,24 0 0,0 49 0,0 26 0,24 24 0,-24 25 0,26 0 0,-26 25 0,24-25 0,-24 1 0,24-2 0,-24-23 0,-24-2 0,24-48 0</inkml:trace>
  <inkml:trace contextRef="#ctx0" brushRef="#br0" timeOffset="4176">23293 3671 512,'24'0'0,"2"0"0,48 0 0,1-24 0,23 24 0,2-50 0,-1 26 0,-24-51 0,-27 25 0</inkml:trace>
  <inkml:trace contextRef="#ctx0" brushRef="#br0" timeOffset="4384">23144 2456 512,'0'-25'0,"50"25"0,-25-49 0,73 24 0,2-25 0,25 26 0,23-2 0,-24 26 0,-26-24 0</inkml:trace>
  <inkml:trace contextRef="#ctx0" brushRef="#br0" timeOffset="4649">23814 3125 512,'0'-24'0,"0"24"0,25-25 0,24 1 0,1-2 0,24 2 0,1-1 0,-50-25 0,0 1 0</inkml:trace>
  <inkml:trace contextRef="#ctx0" brushRef="#br0" timeOffset="5016">24062 2406 512,'0'-24'0,"0"-27"0,25 3 0,25-2 0,-2 1 0,28 24 0,-27 0 0,26-25 0,-26 50 0,1-24 0,24-2 0,25 2 0,-49 48 0,-25 26 0,0 0 0,-25 0 0,0 23 0,-25 27 0,0-1 0,25 50 0,-25-25 0,0 25 0,25-25 0</inkml:trace>
  <inkml:trace contextRef="#ctx0" brushRef="#br0" timeOffset="13272">3697 6400 512,'-25'0'0,"25"0"0,-25 0 0,25 25 0,0-25 0,0-25 0,0 25 0,0-25 0,0 25 0,0-25 0,0 25 0,-25 0 0,25 25 0,0-25 0,0 0 0,0 25 0,25-25 0,0 0 0,0 0 0</inkml:trace>
  <inkml:trace contextRef="#ctx0" brushRef="#br0" timeOffset="13480">4044 6673 512,'0'0'0,"25"-25"0,-25 25 0,25-24 0,-1 24 0,2 0 0,22 0 0,-22 0 0,23 24 0,1 1 0,-25 1 0</inkml:trace>
  <inkml:trace contextRef="#ctx0" brushRef="#br0" timeOffset="13642">4615 6797 512,'0'25'0,"0"-1"0,24 1 0,-24 0 0,0 0 0,25-25 0,0 0 0,0-25 0,-25 0 0</inkml:trace>
  <inkml:trace contextRef="#ctx0" brushRef="#br0" timeOffset="13769">4863 7145 512,'0'-25'0,"24"25"0,1-25 0,25 0 0,-25-25 0</inkml:trace>
  <inkml:trace contextRef="#ctx0" brushRef="#br0" timeOffset="13848">5086 7195 512,'0'24'0,"0"51"0,25-1 0,24-25 0,1 0 0</inkml:trace>
  <inkml:trace contextRef="#ctx0" brushRef="#br0" timeOffset="14008">5607 7442 512,'0'0'0,"25"24"0,-25 27 0,49-3 0,-25 2 0,27-25 0,-2-25 0,-24 0 0,0-25 0</inkml:trace>
  <inkml:trace contextRef="#ctx0" brushRef="#br0" timeOffset="14905">7715 6500 512,'0'-26'0,"25"26"0,-25-24 0,26-1 0,-26 25 0,24 0 0,-24 25 0,0-25 0,0 50 0,24-26 0,-24-24 0</inkml:trace>
  <inkml:trace contextRef="#ctx0" brushRef="#br0" timeOffset="15089">8187 6846 512,'0'0'0,"0"0"0,0-24 0,0 24 0,24 0 0,-24 0 0,25 24 0,0 1 0,0 25 0</inkml:trace>
  <inkml:trace contextRef="#ctx0" brushRef="#br0" timeOffset="15272">8956 7070 512,'-25'25'0,"25"0"0,0 24 0,0-23 0,25 22 0,23-23 0,2-25 0,0-25 0,0 25 0</inkml:trace>
  <inkml:trace contextRef="#ctx0" brushRef="#br0" timeOffset="15472">9427 7591 512,'0'0'0,"25"0"0,-1-26 0,1 2 0,0 0 0,-25 48 0,25 0 0,-25 26 0,25 0 0,0 25 0,23-51 0,3-24 0,-26 0 0</inkml:trace>
  <inkml:trace contextRef="#ctx0" brushRef="#br0" timeOffset="16337">11461 6474 512,'0'0'0,"-26"26"0,26-26 0,0 24 0,-24 1 0,48-25 0,-24 0 0,26 25 0,-1-25 0,24 0 0,-24-25 0</inkml:trace>
  <inkml:trace contextRef="#ctx0" brushRef="#br0" timeOffset="16520">11932 6797 512,'0'0'0,"25"-25"0,0 25 0,0 25 0,24 24 0,1 1 0,24 0 0,-24 24 0,25-24 0</inkml:trace>
  <inkml:trace contextRef="#ctx0" brushRef="#br0" timeOffset="16704">13024 7492 512,'0'25'0,"24"-25"0,1 0 0,25-25 0,-1 25 0,2 0 0,-3 0 0,2 0 0,25 0 0</inkml:trace>
  <inkml:trace contextRef="#ctx0" brushRef="#br0" timeOffset="16865">13866 7640 512,'-24'0'0,"24"0"0,-24 25 0,24 0 0,-25 0 0,25-25 0,0 25 0,25-1 0,-1-24 0</inkml:trace>
  <inkml:trace contextRef="#ctx0" brushRef="#br0" timeOffset="17673">19275 6500 512,'0'0'0,"0"-26"0,0 26 0,24-49 0,-24 49 0,24-25 0,2 50 0,-26 0 0,0 25 0,0-1 0,24 1 0</inkml:trace>
  <inkml:trace contextRef="#ctx0" brushRef="#br0" timeOffset="17857">19895 6896 512,'-25'25'0,"25"-25"0,-25 25 0,25-1 0,0 2 0,50-26 0,-1 0 0,1 0 0,0 0 0</inkml:trace>
  <inkml:trace contextRef="#ctx0" brushRef="#br0" timeOffset="18040">20738 7294 512,'0'0'0,"0"24"0,0 0 0,0 26 0,25 0 0,0-26 0,25 2 0</inkml:trace>
  <inkml:trace contextRef="#ctx0" brushRef="#br0" timeOffset="18201">21036 7764 512,'0'0'0,"25"26"0,-1-26 0,2 0 0,22-26 0,2 26 0,-25-24 0</inkml:trace>
  <inkml:trace contextRef="#ctx0" brushRef="#br0" timeOffset="108666">5036 6574 512,'-24'-25'0,"24"-24"0,-25-26 0,0 0 0,-25-24 0,-24 50 0,-25-1 0,-1 50 0,1 0 0,-50 75 0,1-1 0,-1 50 0,0 50 0,26 49 0,47-25 0,76 25 0,50-24 0,99-76 0,24-23 0,76-75 0,-1-75 0,24-49 0,26-25 0,-75-25 0,1-24 0,-125-1 0,-99-24 0,-124 24 0,-100 0 0,-73 50 0,-2 100 0,27 48 0,74 75 0,49 25 0,99-24 0</inkml:trace>
  <inkml:trace contextRef="#ctx0" brushRef="#br0" timeOffset="111755">9228 6128 512,'-74'-25'0,"0"-25"0,-75 1 0,0-1 0,0 50 0,0 24 0,0 26 0,1 50 0,-1 23 0,0 1 0,26 50 0,23 0 0,50-1 0,75 1 0,49-25 0,75 0 0,50-25 0,49-25 0,0-25 0,25-74 0,-25 0 0,-25-74 0,0 0 0,-74-75 0,-50 0 0,-99-50 0,-49 1 0,-75 0 0,-75 24 0,25 25 0,-24 50 0,24 25 0,25 74 0,75 24 0,49 1 0</inkml:trace>
  <inkml:trace contextRef="#ctx0" brushRef="#br0" timeOffset="113266">13024 6425 512,'-26'0'0,"-24"-50"0,-23 25 0,-2-24 0,1 23 0,0 26 0,-26 26 0,1-1 0,-49-1 0,-2 51 0,2 0 0,-1 24 0,1 25 0,48 24 0,50 26 0,50-24 0,50 23 0,74-24 0,74-26 0,25-23 0,75-50 0,0-50 0,-1-26 0,-24-23 0,-74-51 0,-100-49 0,-74-49 0,-100 0 0,-49-26 0,-25 2 0,-24 48 0,24 74 0,0 76 0,25 48 0,25 26 0</inkml:trace>
  <inkml:trace contextRef="#ctx0" brushRef="#br0" timeOffset="114226">20589 6227 512,'-25'-25'0,"-23"25"0,-3-25 0,-23 50 0,-25 24 0,-25 1 0,0 24 0,-50 25 0,25-24 0,0 49 0,0-25 0,25 0 0,50 50 0,99-24 0,48 24 0,127-1 0,73-25 0,49-48 0,50 0 0,-24-50 0,-27-50 0,-97-25 0,-75-50 0,-124-48 0,-100-26 0,-74-24 0,-49 24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10T20:05:27.3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17886 4738 512,'0'0'0,"0"0"0,0 0 0,0 0 0,0 0 0,0 0 0,0 25 0,24-25 0,-24 0 0,50 0 0,0 0 0,-1 0 0,25 0 0,51 0 0,-26-25 0,50 25 0,-1 0 0,1-25 0,51 25 0,22-25 0,1 25 0,25-24 0,0-1 0,1 25 0,-2 0 0,-23 0 0,24 0 0,-25 0 0,0 25 0,1-25 0,-26 24 0,0 1 0,-24-25 0,-25 25 0,-25 0 0,-50-25 0,-49 25 0</inkml:trace>
  <inkml:trace contextRef="#ctx0" brushRef="#br0" timeOffset="18639">13793 7565 512,'0'0'0,"25"-24"0,23 24 0,27-24 0,25-1 0,48-1 0,26 26 0,49-24 0,25 24 0,25-25 0,50 0 0,-1 1 0,50 24 0,0-26 0,26 2 0,-2 24 0,51-24 0,-26 24 0,1-26 0,1 26 0,-27-25 0,-24 25 0,-25 0 0,-74 0 0,-50 0 0,-74 0 0,-50 25 0,-75-25 0,-72-25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10T20:06:26.4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11932 17637 512,'0'0'0,"-25"-25"0,25 0 0,-24 50 0,-26 0 0,25 25 0,-25-1 0,26 26 0,0-1 0,-2-49 0,52 0 0,-2-25 0,75-74 0,75-76 0,49-23 0,124-75 0,74-26 0,150-48 0,74-50 0,99 0 0,25 1 0,-24 22 0,-50 27 0</inkml:trace>
  <inkml:trace contextRef="#ctx0" brushRef="#br0" timeOffset="464">12478 16917 512,'-25'0'0,"-25"0"0,-24 26 0,-25 23 0,-51 75 0,2 25 0,-26 24 0,75-24 0,75-74 0,197-75 0,150-75 0,148-24 0,50 0 0,-124-25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10T20:06:38.4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20763 3350 512,'0'-26'0,"0"26"0,0-25 0,0 1 0,0 24 0,-25-25 0,25 0 0,-25 25 0,1-25 0,-26 25 0,-25-25 0,-24 1 0,25 24 0,-25-26 0,-25 26 0,24-24 0,-48-1 0,24 1 0,-26-2 0,-23 2 0,23-1 0,-22 25 0,-27 0 0,1 0 0,24 25 0,-24-1 0,-1 2 0,26 23 0,-1 1 0,25-1 0,25 26 0,0-26 0,25 25 0,0 1 0,49 0 0,0 24 0,1-25 0,24 51 0,25-26 0,0 24 0,25-23 0,24 24 0</inkml:trace>
  <inkml:trace contextRef="#ctx0" brushRef="#br0" timeOffset="392">17315 4515 512,'124'99'0,"0"-25"0,25 26 0,0-1 0,24-25 0,26 1 0,-1-26 0,1 2 0,24-51 0,0 24 0,24-24 0,-23 0 0,25-24 0,-1-27 0,-25 2 0,26-26 0,-2-24 0,-49 0 0,26-25 0,-51 0 0,-24 0 0,0-25 0,-75 24 0,-24-22 0,-50-3 0,-50 1 0,-24 26 0,-75-27 0,-49 27 0,-50 23 0,-25 1 0,-25 25 0,-24-1 0,-26 50 0,26 25 0,24 25 0,1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10T20:07:02.4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8956 4614 512,'0'0'0,"0"-25"0,0 25 0,0 0 0,-25 0 0,25 0 0,0 0 0,0 0 0,0 0 0,0 0 0,-25-24 0,0 24 0,0 0 0,-24 0 0,-1 0 0,25 0 0,-24 0 0,24-24 0,-25 24 0,1 0 0,-1 0 0,0 0 0,-24 0 0,0 0 0,-26 0 0,25 24 0,2-24 0,-27 24 0,1-24 0,-25 25 0,25-25 0,-25 25 0,0-25 0,-25 0 0,25 25 0,-25-25 0,0 0 0,25 0 0,-25 24 0,25-24 0,-24 0 0,24 0 0,-1 0 0,-23 0 0,24-24 0,0 24 0,-25-25 0,25 25 0,-25-25 0,25 25 0,-25-25 0,-1 25 0,2 0 0,-26 0 0,26 0 0,-1 0 0,0-24 0,-24 24 0,24-24 0,25 24 0,-25-26 0,-1 26 0,2-26 0,-1 26 0,1-23 0,24 23 0,-25 0 0,0 0 0,0 23 0,25-23 0,-24 26 0,-2-26 0,27 26 0,-2-26 0,26 0 0,1 0 0,22 24 0,2 0 0,0 1 0,23 0 0,27 24 0,-25-24 0,49 25 0,0-1 0,0 1 0,25 1 0,-1 22 0,26-23 0,-25-1 0,24 26 0,26-25 0,-1 24 0,0-24 0,1-1 0,24 1 0,25-1 0,0-23 0,49 23 0,1-24 0,0-25 0,25 24 0,-1-24 0,0 0 0,1 0 0,-1 26 0,1-26 0,24 24 0,0-24 0,-24 24 0,24 2 0,-25-1 0,1-25 0,23 24 0,-22-24 0,-2 24 0,25 2 0,0-26 0,-24 24 0,24-24 0,0 25 0,-24-50 0,24 25 0,0 0 0,-24 0 0,24-24 0,-25 24 0,-24-26 0,0 2 0,-1 0 0,1-27 0,0 27 0,-50 0 0,25-2 0,-25 2 0,-25-26 0,1 26 0,-2-27 0,-23 3 0,-1-2 0,-24-1 0,-1 2 0,1-26 0,-50 27 0,0-27 0,0 25 0,0 0 0,-26-24 0,-22 25 0,-27-26 0,1 25 0,-51 1 0,2-1 0,-51-23 0,-24 21 0,-1 4 0</inkml:trace>
  <inkml:trace contextRef="#ctx0" brushRef="#br0" timeOffset="5248">10295 3398 512,'-25'0'0,"25"0"0,0 0 0,0 0 0,0 0 0,0 26 0,0-26 0,0 49 0,25-24 0,-25-1 0,0 27 0,0-51 0,0 24 0,0-24 0,0-24 0</inkml:trace>
  <inkml:trace contextRef="#ctx0" brushRef="#br0" timeOffset="5448">10419 3350 512,'0'24'0,"0"0"0,-25 2 0,25 23 0,0 0 0,25 2 0,-25-27 0,0 0 0,25-24 0</inkml:trace>
  <inkml:trace contextRef="#ctx0" brushRef="#br0" timeOffset="6184">12552 3299 512,'0'0'0,"0"0"0,0 25 0,0-25 0,0 50 0,0-26 0,0 26 0,0 0 0,0 0 0,0-25 0,0-1 0,0 0 0,25-48 0,-25-25 0,25-1 0</inkml:trace>
  <inkml:trace contextRef="#ctx0" brushRef="#br0" timeOffset="6352">12751 3350 512,'0'0'0,"-25"24"0,0 26 0,25-1 0,0-24 0,0 50 0,0-27 0,0 2 0,0 0 0</inkml:trace>
  <inkml:trace contextRef="#ctx0" brushRef="#br0" timeOffset="45638">3374 7565 512,'-24'0'0,"-1"0"0,0-24 0,25 24 0,0 0 0,25 0 0,0 0 0,49 0 0,1-24 0,48 24 0,-23-25 0,48 25 0,1-26 0,24 26 0,2-24 0,48 24 0,0 0 0,24 0 0,2 0 0,-1 0 0,0 0 0,25-25 0,-25 25 0,-1-25 0,2 1 0,-1-2 0,-49 2 0,-1 48 0,-74 2 0,-99 23 0,-50-24 0</inkml:trace>
  <inkml:trace contextRef="#ctx0" brushRef="#br0" timeOffset="48718">9749 5954 512,'-24'0'0,"48"-25"0,-24 50 0,50-1 0,0 51 0,23 24 0,2 75 0,25 24 0,0 25 0,23 0 0,-24-24 0,25-74 0,0-27 0,-25-73 0,1-25 0,-51-49 0,1-51 0</inkml:trace>
  <inkml:trace contextRef="#ctx0" brushRef="#br0" timeOffset="48925">10493 5805 512,'-49'98'0,"-50"127"0,-49 121 0,-2 101 0,1 49 0,25-24 0,-1-125 0,52-150 0,23-171 0</inkml:trace>
  <inkml:trace contextRef="#ctx0" brushRef="#br0" timeOffset="50181">9649 5978 512,'-24'0'0,"0"0"0,-1 26 0,25 23 0,0 1 0,49-1 0,26-49 0,49-24 0,25-76 0,-1-25 0,-24-23 0,-49 25 0,-50 73 0,-100 50 0,-49 74 0,-49 75 0,-1 50 0,50-1 0,50-25 0,98-74 0,51-99 0,74-49 0,49-75 0,0-25 0,1-25 0,-50 50 0,-100 75 0,-98 98 0,-75 75 0,-75 75 0,-49 49 0,25 26 0,49-52 0,50-73 0,99-99 0,100-75 0,49-74 0,99-75 0,25-24 0,0-26 0,-24 75 0,-125 100 0,-99 122 0,-99 77 0,-100 98 0,-49 49 0,25-24 0,49-50 0,75-98 0,99-101 0,99-98 0,75-75 0,99-48 0,-1-28 0,-23 52 0,-51 75 0,-124 98 0,-123 123 0,-100 51 0,-25 49 0,-24-25 0,74-50 0,74-98 0,125-74 0,123-75 0,75-25 0,73-49 0,-22 48 0,-2 51 0</inkml:trace>
  <inkml:trace contextRef="#ctx0" brushRef="#br0" timeOffset="65860">3250 9972 512,'0'0'0,"-24"0"0,24 0 0,0 25 0,0-25 0,0 25 0,0-25 0,0 0 0,24 0 0,-24 0 0,0 0 0,24 0 0,-24 25 0,0-50 0,26 25 0,-1 0 0,0 25 0,-1-25 0,1 0 0,0 0 0,0 0 0,25 0 0,-2 0 0,-22-25 0,23 25 0,1 0 0,0-25 0,-1 0 0,2 25 0,-27 0 0,25 0 0,1 25 0,-25-25 0,-1 25 0,26 0 0,-25-25 0,0 25 0,25-25 0,-26 0 0,0 0 0,2 0 0,-26 0 0,0 0 0,0 24 0,25-24 0,-25 0 0,0 0 0,24 25 0,-24-25 0,0 25 0,25-25 0,-25 0 0,0 0 0,0 0 0,0 25 0,0-25 0,0 0 0,25 0 0,-25-25 0,25 25 0,-25 0 0,25 0 0,-1 0 0,2 0 0,-2 0 0</inkml:trace>
  <inkml:trace contextRef="#ctx0" brushRef="#br0" timeOffset="108122">6227 10914 512,'0'-24'0,"-25"24"0,25-25 0,-25 25 0,25 0 0,-24-25 0,-1 25 0,-25 0 0,25-25 0,-50 25 0,27-25 0,-27 25 0,0 0 0,0-23 0,2-3 0,-2 2 0,-24 24 0,0-25 0,0 0 0,-1 25 0,-24 0 0,0 0 0,-1-24 0,2 24 0,-26 0 0,25 0 0,-24 0 0,-1 0 0,0 0 0,-25 0 0,25 24 0,-24 1 0,24-25 0,-25 49 0,25-23 0,1-3 0,-2 27 0,27 0 0,24 0 0,-1-1 0,26 26 0,-1-26 0,26 25 0,24 1 0,0-1 0,50 0 0,-25 1 0,50 0 0,-1 0 0,1-2 0,24-23 0,26 25 0,-1-1 0,24-24 0,2-2 0,-1 27 0,25-25 0,0-25 0,-1 0 0,25-25 0,2 25 0,-2 0 0,26-25 0,-26 24 0,25-24 0,1 0 0,0 0 0,-26 0 0,1-24 0,24 24 0,-24-25 0,-25 0 0,24-25 0,-49 25 0,1-24 0,-1-26 0,-25 26 0,0-25 0,-25-1 0,-24 0 0,0 2 0,-1-2 0,-49-24 0,0 24 0,-25 1 0,1 24 0,-52-25 0,28 1 0,-52 25 0,1-26 0,0 26 0,-25-26 0,-1 25 0,-48 2 0,25 22 0</inkml:trace>
  <inkml:trace contextRef="#ctx0" brushRef="#br0" timeOffset="116593">11585 10940 512,'0'0'0,"0"-26"0,0 26 0,0-24 0,0 24 0,-25-25 0,0 25 0,1-25 0,-26 25 0,0-25 0,1 25 0,-26-25 0,1 2 0,-1-3 0,1 2 0,-25-1 0,-26 0 0,27 1 0,-26-2 0,-1 1 0,1 1 0,-24-1 0,-1 0 0,-1 0 0,2 0 0,-25 1 0,-1-2 0,0 26 0,-25 0 0,26 0 0,-25 0 0,24 26 0,0-26 0,-25 24 0,26 1 0,-24-25 0,22 25 0,2-25 0,-1 25 0,25 0 0,25-1 0,1 27 0,-2-2 0,25 0 0,26 0 0,25 26 0,-1 0 0,1-1 0,49 25 0,0 0 0,0 1 0,49-26 0,1 25 0,49-24 0,0 24 0,25-24 0,50-1 0,0-24 0,-1 24 0,26-25 0,-1 1 0,25-1 0,1-24 0,48 0 0,-24 0 0,25 0 0,0-25 0,0-25 0,0 25 0,0-25 0,-25-25 0,-1 1 0,-22-1 0,-3-24 0,2-25 0,-27 25 0,-22-25 0,-27-1 0,-23 1 0,-1-25 0,-51 24 0,-22 1 0,-27 0 0,-24 25 0,-49-1 0,-25 0 0,-51 2 0,-24 23 0,-49-25 0</inkml:trace>
  <inkml:trace contextRef="#ctx0" brushRef="#br0" timeOffset="117898">6277 11560 512,'0'-25'0,"-24"25"0,-2 0 0,1 0 0,0 0 0,1-25 0,24 25 0,-25 0 0,25 0 0,0-25 0,-25 25 0,25 0 0,0 0 0,0 0 0,0 25 0,25 0 0,0 0 0,24 24 0,50 50 0,1 51 0,24 23 0,0 26 0,0 24 0,-49-25 0,-51-48 0</inkml:trace>
  <inkml:trace contextRef="#ctx0" brushRef="#br0" timeOffset="126417">4417 10444 512,'0'0'0,"-26"0"0,26 0 0,0 0 0,0 0 0,0 0 0,0-26 0,26 26 0,-2 0 0,0 0 0,2 0 0,-2 0 0,1 0 0,25-24 0,24-1 0,25 0 0,1 0 0,24 0 0,25 1 0,-1-27 0,1 27 0,-25 24 0,24 0 0,-23 0 0,-1 24 0,0 2 0,0-1 0,-25-1 0,25-24 0,-24 25 0,-26 0 0</inkml:trace>
  <inkml:trace contextRef="#ctx0" brushRef="#br0" timeOffset="131225">7939 13544 512,'0'-24'0,"0"24"0,0 0 0,0 0 0,0 0 0,0 0 0,-25 24 0,25-24 0,0 0 0,0 24 0,-25-24 0,25 26 0,25-26 0,-25 25 0,25-25 0,-25 0 0,24 0 0,-24 0 0,0 24 0,25-24 0,-25 0 0,0 25 0,0-25 0,25 25 0,0-25 0,0 0 0,0 0 0,-1 0 0,26 0 0,-1-25 0,-24 25 0,50-25 0,-25 25 0,24 0 0,0 0 0,-24 0 0,24 25 0,-24-25 0,24 0 0,1 0 0,-1-25 0,-24 25 0,24-24 0,-24 24 0,-1 0 0,1 0 0,-1 0 0,2 0 0,-3 0 0,2 0 0,-25 0 0,25 0 0,-26 24 0,1-24 0,0 25 0,0-25 0,0 25 0,0-25 0,-1 0 0,0 0 0,-24 0 0,26 0 0,-1-25 0,0 25 0,-25 0 0,24 0 0,-24 0 0,0 0 0,25 0 0,0 25 0,-25-25 0,25 0 0,-25 0 0,0 0 0,0 0 0,0 0 0,0 0 0,0 0 0,-25 0 0,25-25 0,0 25 0,0 0 0,0-25 0,0 25 0,-25-24 0</inkml:trace>
  <inkml:trace contextRef="#ctx0" brushRef="#br0" timeOffset="134649">19920 11957 512,'0'0'0,"24"0"0,-24 0 0,0 0 0,0 0 0,0 0 0,0-25 0,0 0 0,24-24 0,-24 24 0,0-25 0,0 25 0,-24 1 0,0-2 0,-26 26 0,0 26 0,-24 23 0,-26 26 0,1 24 0,25 24 0,24-23 0,26-26 0,24-24 0,24-25 0,26-25 0,49-50 0,-25 1 0,26-26 0,-1 0 0,-49 0 0,-1 51 0,-25 24 0,-24 24 0,0 27 0,0 48 0,26-24 0,-1-1 0,49-24 0,-24-26 0</inkml:trace>
  <inkml:trace contextRef="#ctx0" brushRef="#br0" timeOffset="135081">20689 11187 512,'-25'0'0,"25"25"0,0 1 0,-25-2 0,0 50 0,0 26 0,-24 73 0,-1 1 0,25 0 0,25-1 0,51-49 0,22-24 0,27-51 0,-26-23 0,25-52 0,-49-23 0,-25-26 0</inkml:trace>
  <inkml:trace contextRef="#ctx0" brushRef="#br0" timeOffset="135281">20068 11783 512,'0'0'0,"25"-25"0,50 25 0,49 0 0,24 0 0,1 0 0,25 0 0,-25 0 0,-50 0 0</inkml:trace>
  <inkml:trace contextRef="#ctx0" brushRef="#br0" timeOffset="135713">21234 11833 512,'-25'25'0,"1"-1"0,-2 26 0,-22 23 0,-2 2 0,0 25 0,25-26 0,25 1 0,25-50 0,25-1 0,24-48 0,25-1 0,-24-50 0,-1 1 0,-24-26 0,-50 1 0,-50 50 0,-49 24 0,0 25 0,-25 50 0,24 24 0,25 0 0,51-24 0</inkml:trace>
  <inkml:trace contextRef="#ctx0" brushRef="#br0" timeOffset="136976">21805 12031 512,'-25'25'0,"-25"-1"0,1 26 0,24 0 0,-25 24 0,50-24 0,0 0 0,50-26 0,0 1 0,49-25 0,0-25 0,0 1 0,-25-26 0</inkml:trace>
  <inkml:trace contextRef="#ctx0" brushRef="#br0" timeOffset="137306">21904 11510 512,'0'-25'0,"0"1"0,0 24 0,0 0 0,0 0 0,0 0 0,0 0 0</inkml:trace>
  <inkml:trace contextRef="#ctx0" brushRef="#br0" timeOffset="150216">10345 13643 512,'0'0'0,"0"0"0,0 0 0,24 0 0,1 25 0,0-25 0,25 0 0,24 25 0,25-25 0,1 0 0,-2 25 0,2 0 0,-26-1 0,26 0 0,24 2 0,-25-1 0,25-25 0,0 0 0,1-25 0,23-1 0,26 2 0,-51 0 0,1-1 0,-50 25 0,-48 25 0</inkml:trace>
  <inkml:trace contextRef="#ctx0" brushRef="#br0" timeOffset="155985">13371 13718 512,'25'0'0</inkml:trace>
  <inkml:trace contextRef="#ctx0" brushRef="#br0" timeOffset="156176">13371 13743 512,'0'0'0,"0"0"0,0 0 0,0 0 0,25 0 0,24-25 0,1 0 0,24 25 0,26-25 0,24 0 0,-25 25 0,0-24 0,25 24 0,-25-25 0,-24-1 0</inkml:trace>
  <inkml:trace contextRef="#ctx0" brushRef="#br0" timeOffset="156728">15231 13743 512,'25'0'0,"25"-25"0,23 0 0,27 0 0,24 0 0,0 25 0,0-24 0</inkml:trace>
  <inkml:trace contextRef="#ctx0" brushRef="#br0" timeOffset="171070">8658 14958 512,'0'0'0,"0"0"0,0 0 0,-25 0 0,25 0 0,-25 0 0,25 25 0,-25-25 0,25 25 0,0-25 0,0 25 0,50-50 0,-25 25 0,49-25 0,1 0 0,24 25 0,-25-25 0,50 0 0,0 25 0,0 25 0,25-25 0,-1 25 0,2 0 0,24-25 0,-26-25 0</inkml:trace>
  <inkml:trace contextRef="#ctx0" brushRef="#br0" timeOffset="174302">12131 15256 512,'0'0'0,"0"0"0,24 0 0,1 0 0,-25 0 0,25 0 0,0 0 0,0 0 0,-1 0 0,2 24 0,22-24 0,-22 0 0,23 0 0,26 0 0,-26 0 0,27 0 0,22 0 0,-24 0 0,26-24 0,-26 24 0,25 0 0,0 24 0,-24-24 0,49 25 0,0-25 0,0 0 0,0 0 0,25 0 0,0 0 0,-1-25 0,1 25 0,0-24 0,25 24 0,-25 24 0,-1-24 0,26 25 0,0 0 0,-25-1 0,24-24 0,1 26 0,-25-26 0,0 0 0,0-26 0,-1 26 0,1 26 0,0-26 0,24 0 0,1 0 0,-25 25 0,25-25 0,-2 0 0,3 0 0,23 0 0,1-25 0,-1-1 0</inkml:trace>
  <inkml:trace contextRef="#ctx0" brushRef="#br0" timeOffset="174519">18728 15330 512,'199'0'0,"0"0"0,-2 0 0,3 0 0,-27 0 0,1 0 0,0 0 0,-1 0 0,1 0 0,-25 0 0,0 0 0,-50 0 0,-1 0 0,2 0 0,-50 0 0,-1 50 0,1-25 0,-50-1 0,-24 1 0</inkml:trace>
  <inkml:trace contextRef="#ctx0" brushRef="#br0" timeOffset="178198">20168 14040 512,'-25'0'0,"0"0"0,-25 0 0,1 0 0,-2 0 0,3 0 0,-27 0 0,26 0 0,-26 0 0,-24 0 0,0 0 0,-25 0 0,0 0 0,24 0 0,1 25 0,-25-25 0,25 25 0,-26 0 0,27-1 0,-2 1 0,1 0 0,0 0 0,0 0 0,24 25 0,2-26 0,22 51 0,2-26 0,24 1 0,25-1 0,-25 2 0,25-2 0,0-24 0,25 25 0,-25-27 0,50 2 0,-26 0 0,27 0 0,22 0 0,-23-1 0,49 2 0,-24-2 0,24 1 0,-25-25 0,25 0 0,-25 0 0,26 0 0,-1 0 0,1 0 0,-26 0 0,25 25 0,-24-25 0,-1 25 0,0 0 0,1-25 0,-1 25 0,25-25 0,-24-25 0,24 25 0,-24 0 0,24-25 0,25 0 0,-50 25 0,25-25 0,1 0 0,-26 1 0,0 24 0,1-26 0,-1 2 0,-24-1 0,0 0 0,23 0 0,2 0 0,0 2 0,-26-27 0,-23 25 0,-2 0 0,-24 1 0,-24-27 0,-2 27 0,-48-26 0,24 0 0,-73 0 0,-2 1 0,-24-1 0,-24-24 0,-25 0 0,-1-25 0,1 24 0,-26 26 0,-25 23 0,2 2 0</inkml:trace>
  <inkml:trace contextRef="#ctx0" brushRef="#br0" timeOffset="1.22691E6">3970 9005 512,'0'-24'0,"0"24"0,0 0 0,24 0 0,1-26 0,50 26 0,49-24 0,0-1 0,25 0 0,-1 1 0,0-2 0,-23 26 0,-25 0 0,-1-25 0,-25 25 0,25 25 0,-24 1 0,-1 23 0,-24 26 0,24-27 0,-24-23 0</inkml:trace>
  <inkml:trace contextRef="#ctx0" brushRef="#br0" timeOffset="1.22846E6">18307 7764 512,'0'0'0,"0"26"0,0-26 0,0 24 0,0-24 0,25 25 0,0-25 0</inkml:trace>
  <inkml:trace contextRef="#ctx0" brushRef="#br0" timeOffset="1.22954E6">18382 7814 512,'0'0'0,"-25"0"0,0 25 0,0-25 0,0 0 0,1 0 0,-1 0 0,-25-25 0,0 25 0,-24 0 0,-25-24 0,-25 24 0,-25-26 0,-25 26 0,1-24 0,-75-1 0,0 0 0,-24 0 0,-51-25 0,-25 0 0,-24 26 0,-50-25 0,-24 23 0,-1 2 0,-49 24 0,-25-25 0,0 25 0,-24-25 0,-26 25 0,1 0 0,-26-24 0,-24 48 0,25 1 0,-25 0 0,24 25 0,1-1 0,24 25 0,1-24 0,48 25 0,-23-25 0,24 24 0,0-24 0,50-1 0,0 1 0,49-2 0,25-22 0,50 23 0,25-24 0,49 25 0,99 0 0,49-1 0,27 1 0,-26 0 0,25 48 0,-25 2 0,49 24 0,25 25 0,75 50 0,50-1 0,122 0 0,102-50 0,48-48 0,25-50 0,25-1 0,74-25 0,26-24 0,23 0 0,51 0 0,49-24 0,25 24 0,26-24 0,47-1 0,26-25 0,50 1 0,0-2 0,0-23 0,49 25 0,-25 0 0,26-2 0,-50 3 0,-1-2 0,-24-1 0,-49 2 0,-1 0 0,-24-1 0,-75-25 0,-25 1 0,-74 0 0,-99-25 0,-74 24 0,-101-24 0,-124-24 0,-97 23 0,-150-24 0,-148-1 0,-200 26 0,-173 0 0,-174 50 0,-123-1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10T20:10:15.5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4465 5829 512,'0'0'0,"0"0"0,0 0 0,0 0 0,0 0 0,0 0 0,0 0 0,-24 0 0,24 0 0,0 0 0,0 25 0,0-25 0,0 0 0,24 0 0,2 0 0,-26 0 0,49 0 0,-24 0 0,0-25 0,24 25 0,1 25 0,0-25 0,-2 0 0,3 25 0,-2-25 0,26 0 0,-1 0 0,1 0 0,24 0 0,0 0 0,-25-25 0,26 25 0,-1 0 0,-24 0 0,24 0 0,-25-25 0,26 25 0,23 0 0,1-24 0,0 24 0,0-26 0,24 26 0,-23-24 0,-1 24 0,25-24 0,-50 24 0,25 0 0,0 0 0,-24 24 0,24-24 0,0 0 0,0 0 0,-25 0 0,25 0 0,-25 24 0,0-24 0,-24 0 0,0 26 0,23-26 0,-23 24 0,24-24 0,-25 0 0,26 0 0,24 0 0,-25 0 0,25 0 0,-25-24 0,0 24 0,-24 0 0,-26 0 0,1 0 0,0 0 0,-50 0 0,25 0 0,-1-26 0,-24 26 0,24 0 0,-24-24 0,0 24 0,0 0 0,-24 0 0,0 24 0,-26-24 0</inkml:trace>
  <inkml:trace contextRef="#ctx0" brushRef="#br0" timeOffset="9287">14041 4887 512,'0'0'0,"0"0"0,0 0 0,-25 0 0,25 0 0,0 0 0,0 0 0,0 0 0,0 0 0,25 0 0,-1 0 0,1 0 0,50 0 0,-26 0 0,26 0 0,24 0 0,0 0 0,-24 26 0,49-26 0,-26 0 0,27 0 0,24 0 0,0 24 0,23-24 0</inkml:trace>
  <inkml:trace contextRef="#ctx0" brushRef="#br0" timeOffset="9471">16273 4986 512,'75'0'0,"49"0"0,24-25 0,26 1 0,0 0 0,-1-2 0,-24 1 0,-25 25 0,-25-24 0,1 24 0,-26-26 0,-24 26 0,-25 0 0,23 0 0,-22 26 0</inkml:trace>
  <inkml:trace contextRef="#ctx0" brushRef="#br0" timeOffset="10224">16769 2680 512,'-25'0'0,"25"24"0,-24 27 0,-51 47 0,26 51 0,-51 49 0,1 0 0,25 1 0,-25 0 0,49-50 0,0-51 0,26-24 0,48-74 0,26-74 0,25-74 0</inkml:trace>
  <inkml:trace contextRef="#ctx0" brushRef="#br0" timeOffset="11167">17315 1736 512,'0'-24'0,"0"0"0,0-2 0,-25-23 0,0 24 0,1 1 0,-50 48 0,-1 1 0,-49 24 0,0 25 0,-25 51 0,0-1 0,25 25 0,50-26 0,23-23 0,77-51 0,23-73 0,51-1 0,24-49 0,24-25 0,-24-1 0,1 1 0,-26 24 0,-50 26 0,-23 49 0,-76 49 0,0 51 0,-24-1 0,-1 25 0,25-26 0,50-23 0,50-50 0,25-50 0,24-24 0,0-25 0,25-25 0,0-1 0,-50 1 0,1 24 0,-26 26 0,-49 49 0,-49 49 0,-2 51 0,-22 24 0,-2 25 0,26-26 0,49-48 0,25-50 0,49-25 0,0-50 0,1-49 0,-1-1 0,1-23 0,-26-1 0,1 24 0,-25 25 0,0 27 0,-50 48 0,-26 48 0,3 27 0,-2 25 0,25-26 0,25-24 0,25-50 0,25 0 0,24-50 0,0-24 0,26-1 0,-25 1 0</inkml:trace>
  <inkml:trace contextRef="#ctx0" brushRef="#br0" timeOffset="11720">18605 1935 512,'0'-50'0,"0"26"0,-25-26 0,0 26 0,0-27 0,-24 51 0,-25 0 0,-26 51 0,1 23 0,0 0 0,0 25 0,49 1 0,50-26 0,50-25 0,25-49 0,48-49 0,1 0 0,-25-50 0,0 24 0,-49 25 0,-25 25 0,-50 74 0,-25 26 0,-25 50 0,-23 47 0,-1 3 0,24-26 0,1-1 0,24-73 0,1-26 0,-51-49 0,0-25 0,-48-24 0</inkml:trace>
  <inkml:trace contextRef="#ctx0" brushRef="#br0" timeOffset="12616">15529 2431 512,'-25'0'0,"50"50"0,0 24 0,49 1 0,25 50 0,100-27 0,49-24 0,99-24 0,74-25 0,51-75 0,24 0 0,-24-49 0,-1-24 0,-25 23 0,-49-49 0,-74 1 0,-50-26 0,-125 0 0,-72 26 0,-76-1 0,-76 0 0,-97 24 0,-75 1 0,-75 1 0,-74 23 0,-74 26 0,-25 25 0,-50 49 0,1 24 0,48 27 0,76 47 0,173 51 0,99 24 0,174 76 0,124 23 0,123 2 0,100-27 0,51-48 0,47-125 0</inkml:trace>
  <inkml:trace contextRef="#ctx0" brushRef="#br0" timeOffset="36239">18680 7517 512,'-26'0'0,"26"0"0,-24 0 0,24 0 0,24 0 0,26-25 0,49-25 0,101 0 0,47-24 0,75-1 0,26-23 0,-1-2 0,-50 1 0</inkml:trace>
  <inkml:trace contextRef="#ctx0" brushRef="#br0" timeOffset="46886">10642 5680 512,'0'0'0,"0"-24"0,0 24 0,0 0 0,0 0 0,25 0 0,-25 0 0,0 0 0,0 0 0,0 0 0,0 0 0,0 24 0,25-24 0,-25 0 0,25 0 0,0 0 0,-25 0 0,50 0 0,-26-24 0,0 24 0,26 0 0,0 0 0,-25 0 0,0 0 0,24 24 0,1-24 0,-1 0 0,26 0 0,-1 0 0,1 0 0,-2 0 0,3 0 0,-2 0 0,0 0 0,1 0 0,-1 26 0,1-26 0,-1 25 0,1-25 0,-1 0 0,25 0 0,1 0 0</inkml:trace>
  <inkml:trace contextRef="#ctx0" brushRef="#br0" timeOffset="48061">12453 5731 512,'75'-25'0,"25"-1"0,-52 26 0,27 0 0,-1 0 0,-24 0 0,23 0 0,-23 26 0,0-26 0,0 0 0,0 0 0,-1 0 0,1 0 0,-26 0 0,26 0 0,-25 25 0,25-25 0,-25 24 0,24-24 0,-24 24 0,0-24 0,24 26 0,1-26 0,0 0 0,-1 0 0,-24 0 0,25 0 0,-1 0 0,1 0 0,24 0 0,-24 24 0,24-24 0,1 0 0,-1 0 0,25 0 0,-24 0 0,-1-24 0,25 24 0,-24 0 0,0 0 0,-1 24 0,0-24 0,0 25 0,26 0 0,-26-25 0,25 0 0,1 0 0,-1 0 0,0 0 0,-25 0 0,25-25 0,-24 25 0,-1 0 0,1 0 0,-1 0 0,1 25 0,24-25 0,-24 0 0,24 0 0,-25 0 0,25 0 0,-24 0 0,-1 0 0,25 0 0,-24 0 0,-1 0 0,25 24 0,-24-24 0,0 26 0,23-26 0,2 0 0,24 0 0,-25-26 0,25 26 0,-26 0 0,2 0 0,0 0 0,-25 0 0,23 26 0,-23-26 0,-1 25 0,1-25 0,-1 24 0,25-24 0,-25 0 0,26 0 0,-26 0 0,1 0 0,-1-24 0,-24 24 0,-1 0 0,-24 0 0,0 0 0,0 0 0,-25 0 0,0 0 0,-25 0 0,25 0 0,-25-25 0,25 25 0,-25 0 0,25 0 0,0 0 0,0 0 0,25 0 0,-25 25 0,0-25 0,0 0 0,0 0 0,0 0 0,0 0 0,0 0 0,0 0 0</inkml:trace>
  <inkml:trace contextRef="#ctx0" brushRef="#br0" timeOffset="48126">19101 5954 512,'-25'0'0,"25"24"0,0-24 0,0 0 0</inkml:trace>
  <inkml:trace contextRef="#ctx0" brushRef="#br0" timeOffset="48719">20912 5805 512,'0'0'0,"0"0"0,-26 0 0,2 0 0,24 0 0,-24 0 0,24 0 0,0 0 0,0 0 0</inkml:trace>
  <inkml:trace contextRef="#ctx0" brushRef="#br0" timeOffset="49230">20490 5854 512,'0'0'0,"-25"-25"0,0 25 0,25-24 0,-24 24 0,24 0 0,0 0 0,24 0 0,1-26 0,26 26 0,47 0 0,1 0 0,26-24 0,-2 24 0,1 0 0,0-24 0,0 24 0,-49 0 0,-1 0 0,-24 0 0,-25 0 0,-25 0 0,0 0 0,0 0 0,0 24 0,0-24 0,0 0 0,-25 24 0,25-24 0,0 0 0,-25 26 0</inkml:trace>
  <inkml:trace contextRef="#ctx0" brushRef="#br0" timeOffset="51773">5978 6648 512,'0'0'0,"0"0"0,0 0 0,26 0 0,-26 0 0,0-24 0,0 24 0,0-25 0,0 25 0,24 0 0,-24 0 0,0 0 0,25 0 0,-25 0 0,25 25 0,0-25 0,0 0 0,0 0 0,24 0 0,-24 0 0,25 0 0,-1 0 0,26 0 0,-26 0 0,26 0 0</inkml:trace>
  <inkml:trace contextRef="#ctx0" brushRef="#br0" timeOffset="53365">6698 6624 512,'99'0'0,"-24"0"0,-1 0 0,1 0 0,-1 0 0,1 0 0,-1 0 0,-24 0 0,24 0 0,-24 0 0,23 0 0,-22-25 0,-2 25 0,1 0 0,-25-25 0,-1 25 0,-24 0 0,0 0 0,0 25 0,-24-25 0,24 0 0,0 0 0,0 0 0,0 0 0,-25 0 0,25 0 0,0 0 0,0 0 0,0 0 0,0 0 0,-25 0 0,25 0 0,0 0 0,-25 0 0,25 0 0,0 0 0,-25 0 0,1 0 0,-1 0 0,-25 0 0,26 0 0,-26 25 0,-25-25 0,26 0 0,-26 24 0,26-24 0,-26 0 0,26 0 0,-1 0 0,0-24 0,1 24 0,-1 0 0,-24 0 0,-1 0 0,-25 0 0,27 24 0,-2-24 0,1 0 0,24 0 0,2 0 0,22 0 0,1 0 0,-24 0 0,24 0 0,0 25 0,-25-25 0,25 0 0,-25 26 0,26-26 0,24 0 0,0 0 0,0 0 0,24 0 0,2-26 0,-2 26 0,26-25 0,0 25 0,24 0 0,-23-24 0,22 24 0,26 0 0,1 0 0,-2 0 0,2-25 0,25 25 0,-27 0 0,2 0 0,-26 0 0,0 25 0,-24-25 0,0 24 0,-26-24 0,26 0 0,-25 0 0,0 0 0,0 0 0,-1 0 0,0 0 0,-24 0 0,26 0 0,-1 0 0,-1 0 0,-24 0 0,25 0 0,-25 0 0,25 0 0,-25-24 0,25 24 0,-25 0 0,0 0 0,0 0 0,0 0 0,0 0 0,0 0 0,-25 0 0,25 0 0,0 0 0,-25 0 0,25 0 0,-25 0 0,1 0 0,-27 0 0,27 0 0,-50 24 0,-1-24 0,-25 25 0,-23-25 0,24 26 0,-25-26 0,0 0 0,-1 0 0,27 24 0,-2-24 0,1 0 0,0 0 0,25 0 0,24-24 0,0 24 0,25 0 0,1 0 0,24 0 0,0 0 0,24 0 0,1 0 0,25 0 0,24-26 0,26 26 0,24-25 0,24 25 0,-24 0 0,25 25 0,-50 1 0,1-2 0,-51-24 0</inkml:trace>
  <inkml:trace contextRef="#ctx0" brushRef="#br0" timeOffset="58229">6573 6871 512,'-24'0'0,"24"0"0,0-25 0,-24 50 0,24-25 0,0 25 0,0 25 0,0 0 0,24-1 0,-24 26 0,24 24 0,-24 0 0,0 0 0,-24 1 0,24-52 0,0-22 0,-24-2 0,24-74 0,-25-23 0,50-27 0,-25 2 0,24-27 0,0 26 0,2 25 0,24 48 0,-26 26 0,1 26 0,0 23 0,-25 51 0,0-26 0,-25 1 0,0-1 0,-25-50 0,26-48 0,-2-26 0,26-49 0,26 25 0</inkml:trace>
  <inkml:trace contextRef="#ctx0" brushRef="#br0" timeOffset="58533">6971 6846 512,'0'0'0,"-25"25"0,0 25 0,25-1 0,0 1 0,0 0 0,50 25 0,-25-25 0,49-2 0,-24 3 0,0-51 0,-26 0 0,26-26 0,-50 1 0,0-23 0</inkml:trace>
  <inkml:trace contextRef="#ctx0" brushRef="#br0" timeOffset="58717">6773 6946 512,'0'24'0,"0"-24"0,24 0 0,27 0 0,22-24 0,2 24 0,24-25 0,0 25 0,-24 0 0</inkml:trace>
  <inkml:trace contextRef="#ctx0" brushRef="#br0" timeOffset="59069">7294 6970 512,'0'0'0,"0"0"0,24 26 0,-24-2 0,25 1 0,-25 25 0,25 0 0,0 0 0,0-2 0,-25-23 0,0-25 0,0-25 0,0-23 0,0-2 0,25-25 0,-1 25 0,26 0 0,-1 50 0,1 0 0,24 0 0,-49 0 0</inkml:trace>
  <inkml:trace contextRef="#ctx0" brushRef="#br0" timeOffset="59597">8236 6624 512,'-25'0'0,"25"0"0,-24 24 0,24 1 0,0 25 0,0-1 0,0 50 0,0 26 0,24-26 0,-24 25 0,25-25 0,-25-49 0,0-1 0,0-49 0,0-25 0,-49 1 0,24-50 0</inkml:trace>
  <inkml:trace contextRef="#ctx0" brushRef="#br0" timeOffset="59990">7864 7169 512,'25'26'0,"-25"-2"0,50-24 0,24 0 0,1-24 0,-1-2 0,25 2 0,-25-1 0,0 0 0,-48 0 0,-26 25 0,0 50 0,-26-1 0,2 1 0,24-1 0,24-23 0,2-26 0,48 0 0,-24-51 0,24 27 0,-49-26 0,0 1 0,-25-1 0,-50 50 0,-24 0 0,-26 25 0,26 25 0,24 0 0,76-26 0,22-24 0,52-50 0</inkml:trace>
  <inkml:trace contextRef="#ctx0" brushRef="#br0" timeOffset="60765">9154 7095 512,'0'0'0,"0"0"0,-25-25 0,25 0 0,0-24 0,0 23 0,0 26 0,-25 0 0,1 26 0,24 23 0,-26 26 0,2 0 0,24 24 0,24-51 0,2 2 0,-2-50 0,51-50 0,-26-24 0,26-25 0,-26 0 0,-24 49 0,-25 0 0,0 50 0,-25 50 0,0 25 0,25-1 0,0 0 0,25-23 0,25-3 0,24-48 0,1-48 0</inkml:trace>
  <inkml:trace contextRef="#ctx0" brushRef="#br0" timeOffset="61134">9973 6624 512,'0'0'0,"-51"0"0,27 24 0,-25 27 0,-1-3 0,50 2 0,0 24 0,0 1 0,50 24 0,-25 1 0,23-2 0,-22 27 0,-26-51 0,0 1 0,-50-75 0,1 0 0,-26-75 0</inkml:trace>
  <inkml:trace contextRef="#ctx0" brushRef="#br0" timeOffset="61277">9601 7045 512,'24'0'0,"26"0"0,24-25 0,1 25 0,23-24 0,-23-2 0,0 26 0,-26-24 0,-24 24 0</inkml:trace>
  <inkml:trace contextRef="#ctx0" brushRef="#br0" timeOffset="61701">10345 6921 512,'-25'0'0,"25"25"0,-25 25 0,0 24 0,0 1 0,25-1 0,0 25 0,25-49 0,0-1 0,-25-24 0,25-50 0,24-24 0,-24-1 0,0-49 0,-25 25 0,25-26 0,0 51 0,-25 49 0,0 24 0,0 1 0,0 50 0,0 0 0,0-2 0,24-23 0,2-26 0,-2 2 0,0-52 0</inkml:trace>
  <inkml:trace contextRef="#ctx0" brushRef="#br0" timeOffset="62069">10742 6996 512,'-25'24'0,"25"-24"0,-25 25 0,50 0 0,-25 25 0,0-1 0,0 1 0,25-26 0,-25 27 0,24-27 0,-24-24 0,0-24 0,26-2 0,-26-47 0,24 23 0,0-25 0,2 50 0,-2-24 0,1 49 0,0 24 0,0 1 0,-25 25 0,0 0 0,0 0 0,0-2 0,0-23 0,25-25 0</inkml:trace>
  <inkml:trace contextRef="#ctx0" brushRef="#br0" timeOffset="62357">11287 6946 512,'0'0'0,"-25"0"0,1 0 0,-1 24 0,-26 2 0,51 48 0,-24 1 0,24-1 0,24 1 0,2-27 0,-1-22 0,24-52 0,26 2 0,-50-51 0,24 1 0,-25-25 0,2-50 0</inkml:trace>
  <inkml:trace contextRef="#ctx0" brushRef="#br0" timeOffset="62621">11486 6474 512,'0'26'0,"-25"-26"0,25 49 0,0 1 0,25-1 0,-25 50 0,25 0 0,-25 25 0,0 1 0,24-1 0,-24-25 0,0-25 0,0-49 0,0 0 0,0-50 0,25-24 0,-25-25 0,-25-1 0,1-24 0</inkml:trace>
  <inkml:trace contextRef="#ctx0" brushRef="#br0" timeOffset="62805">11238 6871 512,'-25'0'0,"50"0"0,-25 0 0,74 0 0,1-25 0,-1 25 0,0 0 0,26-24 0,-51 24 0,1 24 0,-26-24 0,-24 25 0,0 0 0</inkml:trace>
  <inkml:trace contextRef="#ctx0" brushRef="#br0" timeOffset="62989">11734 7095 512,'0'25'0,"0"24"0,0 1 0,0 25 0,0-27 0,0 2 0,0-25 0,24 0 0,-24-50 0,0 0 0,0-49 0</inkml:trace>
  <inkml:trace contextRef="#ctx0" brushRef="#br0" timeOffset="63134">11783 6797 512,'-25'-25'0,"25"25"0,-24 0 0,24-25 0,0 25 0,0 0 0,24 0 0,26 0 0,-25 25 0</inkml:trace>
  <inkml:trace contextRef="#ctx0" brushRef="#br0" timeOffset="63541">12080 7145 512,'0'0'0,"0"24"0,-24 2 0,24-2 0,0-24 0,0 24 0,24-24 0,2 0 0,-1-24 0,-1 24 0,1-24 0,0-2 0,-25 2 0,0-26 0,0 0 0,-25 25 0,0 1 0,-24 24 0,-1 24 0,50 26 0,-24-25 0,24 25 0,24-26 0,26 2 0,-25-26 0</inkml:trace>
  <inkml:trace contextRef="#ctx0" brushRef="#br0" timeOffset="64013">12379 6946 512,'0'0'0,"0"0"0,0 0 0,0 24 0,24 2 0,-24 23 0,0 1 0,0 0 0,0 0 0,-24-26 0,24 0 0,0-24 0,0 0 0,24-48 0,26-2 0,-25-25 0,25 1 0,-1-1 0,-24 50 0,1 25 0,-2 25 0,-24 0 0,-24 49 0,24 1 0,-26-25 0,26 0 0,0-26 0</inkml:trace>
  <inkml:trace contextRef="#ctx0" brushRef="#br0" timeOffset="81980">4218 10717 512,'0'0'0,"0"0"0,25 0 0,24 0 0,1 0 0,49 0 0,25 24 0,0-24 0,25 0 0,25 0 0,24 26 0,50-26 0,25 0 0,0 0 0,49-26 0,1 26 0,24-24 0,-25 24 0,26-25 0,-1 25 0,-25-25 0,26 25 0,-51-24 0,2 24 0,-52 0 0,-73 0 0,-75 49 0,-149 0 0,-98 0 0</inkml:trace>
  <inkml:trace contextRef="#ctx0" brushRef="#br0" timeOffset="88147">11833 11833 512,'0'0'0,"0"0"0,50-25 0,49 25 0,99-50 0,25 26 0,75-26 0,-25 1 0,-50-1 0</inkml:trace>
  <inkml:trace contextRef="#ctx0" brushRef="#br0" timeOffset="89507">7269 12651 512,'49'0'0,"26"0"0,49 25 0,74-1 0,50-48 0,0-51 0</inkml:trace>
  <inkml:trace contextRef="#ctx0" brushRef="#br0" timeOffset="95539">7914 5954 512,'0'0'0,"0"-25"0,25-25 0,-25 25 0,-25-24 0,0-1 0,-50 1 0,1-1 0,-50 0 0,-25 26 0,-24-26 0,-26 50 0,-24-24 0,0 48 0,-1 1 0,-24 0 0,25 25 0,0-2 0,24 27 0,26-1 0,49 51 0,49-26 0,51 25 0,73 0 0,50 0 0,50 0 0,75-25 0,49-24 0,24-26 0,25-49 0,25 0 0,1-49 0,-1-26 0,-24-24 0,-1-25 0,-74 0 0,-74 0 0,-125 0 0,-73 49 0,-175 26 0,-74 23 0,-124 26 0,-49 0 0</inkml:trace>
  <inkml:trace contextRef="#ctx0" brushRef="#br0" timeOffset="1.04401E6">8311 5978 512,'0'-24'0,"0"24"0,0-25 0,0-1 0,-25 2 0,0-1 0,0 0 0,-49 1 0,0-26 0,-26 26 0,-24-27 0,0 3 0,0-2 0,-25 25 0,-24-24 0,-1 23 0,-25 1 0,1 25 0,0 0 0,-1 25 0,1 1 0,0 23 0,24 26 0</inkml:trace>
  <inkml:trace contextRef="#ctx0" brushRef="#br0" timeOffset="1.04425E6">5483 5829 512,'-75'125'0,"26"24"0,73-25 0,76-1 0,24 1 0,25-24 0,49-26 0,50 1 0,0-26 0,50-24 0,0-25 0,49-25 0,-50-24 0,26-50 0,-75 24 0,-25-49 0,-124 0 0,-99 0 0,-99 0 0,-99 49 0,-50 26 0,-75 49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10T20:12:18.9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3449 5061 512,'0'0'0,"0"0"0,0 0 0,-25 0 0,0 0 0,25 0 0,0 0 0,-25 0 0,25 0 0,0 0 0,0 0 0,0 0 0,25 0 0,0 0 0,25 0 0,-1 0 0,26 0 0,-1 0 0,25 0 0,0 0 0,25 0 0,-24 0 0,24 0 0,-25 0 0,-25-25 0,0 25 0,1-25 0,-25 25 0,-25 0 0,-25 0 0,0 0 0,0 25 0,0-25 0,-25 25 0,25-25 0</inkml:trace>
  <inkml:trace contextRef="#ctx0" brushRef="#br0" timeOffset="10512">7443 5036 512,'0'0'0,"0"0"0,-25 0 0,25 0 0,-25 0 0,0 0 0,0-25 0,0 25 0,-24 0 0,24 0 0,-25 25 0,26-25 0,-1 25 0,0-25 0,25 0 0,0 24 0,25-48 0,0 24 0,23 0 0,28 0 0,23-25 0,25 25 0,49 0 0,-24 0 0,25 25 0,0-25 0,-50 24 0,0-24 0,-50 0 0,-49 0 0,0-24 0,-50 24 0,-25 0 0,-25 0 0,1 0 0,25 0 0,-1 0 0,-24 0 0,48 0 0,-22 0 0,23-25 0</inkml:trace>
  <inkml:trace contextRef="#ctx0" brushRef="#br0" timeOffset="32670">12577 6004 512,'25'0'0,"-25"0"0,0 24 0,26-24 0,-2 25 0,0-25 0,26 0 0,0 25 0,-1-25 0,26 0 0,-1 0 0,0-25 0,26 25 0,-1 0 0,0 0 0,25 0 0,-1 0 0,2 0 0,23 0 0,27 0 0,-27 0 0,26-25 0,25 25 0,-25 0 0,-1 0 0,0-24 0,26 24 0,-25 0 0,25 0 0,-2-26 0,27 26 0,-2-24 0,-23 24 0,25-25 0,-2 25 0,3-26 0,-3 26 0,-23-24 0,23 24 0,-22-25 0,-2 25 0,1-25 0,24 25 0,-25 0 0,-23 0 0,22-24 0,2 24 0,-26 0 0,1 0 0,0 0 0,-1 0 0,-25-26 0,27 26 0,-2 0 0,-24 0 0,-1 26 0,2-26 0,-1 0 0,-1 0 0,-24 0 0,1 0 0,-1 0 0,0 24 0,0-24 0,-1 0 0,2 25 0,-26-25 0,25 25 0,-25-25 0,25 0 0,-25 0 0,-24 0 0,24 24 0,-25-24 0,1 0 0,-26 0 0,1 26 0,-25-26 0,0-26 0,-1 26 0,-24 0 0,26 0 0,-26 0 0,0 0 0,0 0 0,-26 0 0,2-24 0</inkml:trace>
  <inkml:trace contextRef="#ctx0" brushRef="#br0" timeOffset="35295">4044 5879 512,'0'0'0,"0"0"0,-25 24 0,25-24 0,0 0 0,25 0 0,0 0 0,0 0 0,25 0 0,-2 0 0,27 0 0,25 26 0,24-1 0,49-1 0,26 2 0,49-26 0,24 0 0,-23-26 0,-26 2 0,-74-1 0,-75 25 0,-99 25 0,-24 25 0</inkml:trace>
  <inkml:trace contextRef="#ctx0" brushRef="#br0" timeOffset="38911">10940 7268 512,'0'0'0,"0"0"0,0 0 0,0 0 0,-25 0 0,25 0 0,-25 0 0,25 0 0,-24 26 0,24-26 0,0-26 0,0 26 0,24 0 0,1 0 0,0 0 0,49 0 0,-24 0 0,48 0 0,2 0 0,25 0 0,-26 26 0,-50-26 0,26 0 0,-75 0 0,0 24 0,0 0 0,-50 2 0,25-26 0,25 0 0</inkml:trace>
  <inkml:trace contextRef="#ctx0" brushRef="#br0" timeOffset="39870">13073 7243 512,'0'0'0,"0"0"0,0 0 0,0 0 0,-25 0 0,25 0 0,0 0 0,25 0 0,0 0 0,25 0 0,-1 0 0,50 0 0,26 0 0,-26 0 0,0 0 0,0 25 0,-49 1 0,-25-26 0,-25 0 0,0 0 0,-25-26 0</inkml:trace>
  <inkml:trace contextRef="#ctx0" brushRef="#br0" timeOffset="40950">15479 7219 512,'-24'0'0,"24"0"0,-25 0 0,25 24 0,-25-24 0,25 0 0,25 0 0,24 25 0,26-25 0,73 0 0,1-25 0,24 25 0,2 0 0,-2 0 0,-49-24 0,-24 24 0,-26 0 0,-74 0 0,0 0 0,-25 0 0,0 24 0,1-24 0,0 25 0,24 1 0,24-26 0</inkml:trace>
  <inkml:trace contextRef="#ctx0" brushRef="#br0" timeOffset="42030">18506 7268 512,'0'0'0,"-25"0"0,25 0 0,-26 0 0,26 0 0,26 0 0,-1 0 0,74 0 0,74-49 0,100 49 0,75-50 0,49 50 0,74 0 0,-74 0 0,-25 26 0,-149-26 0,-74 0 0,-75-26 0,-74 26 0,-25 0 0,1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08T19:43:50.3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8683 9873 512,'0'0'0,"0"-26"0,-25 26 0,0 0 0,0 0 0,0-24 0,-24 24 0,24-24 0,-49-26 0,0 25 0,-1 0 0,0-24 0,0 23 0,-23 2 0,-1 0 0,-1 24 0,1 24 0,0-24 0,0 50 0,0-25 0,24 24 0,1 1 0,-2-1 0,28 26 0,23-1 0,-25 1 0,50 24 0,-25 25 0,25 0 0,25 0 0,25 1 0,-1-1 0,51-1 0,24-24 0,24 1 0,52-26 0,-27-50 0,24-24 0,28-24 0,-27-50 0,0-51 0,1 26 0,-51-49 0,-48 23 0,-76-23 0,-48-2 0,-100 27 0,-75-26 0,-74 49 0</inkml:trace>
  <inkml:trace contextRef="#ctx0" brushRef="#br0" timeOffset="1512">3672 10914 512,'0'0'0,"0"0"0,0-24 0,0 24 0,25 24 0,0-24 0,-25 0 0,24 26 0,26-52 0,-24 26 0,22 0 0,2-24 0,24 24 0,1 0 0,0 0 0,24 24 0,0 2 0,-24-2 0,23 1 0,-23-25 0,-1-25 0,1 25 0,-27-24 0,3 24 0,23-26 0,-24 26 0,24 26 0,1-2 0,24 1 0,-25 0 0,25 25 0,-24-25 0,-1-25 0,1 0 0,-25 0 0,-2-25 0,3-25 0,-2 25 0,1 0 0,-1 25 0,25 0 0,26 0 0,-25 25 0,-1 0 0,-24-25 0,-50 0 0,-24-50 0</inkml:trace>
  <inkml:trace contextRef="#ctx0" brushRef="#br0" timeOffset="4728">2804 9948 512,'0'-26'0,"0"26"0,-25-24 0,0 24 0,0-51 0,1 27 0,-26-25 0,24-1 0,-22 1 0,-2 24 0,0 25 0,-24 0 0,-25 25 0,24 24 0,-24 50 0,-25 26 0,25-1 0,24 49 0,0 0 0,51 26 0,24-26 0,75 1 0,24-25 0,74-50 0,51-49 0,-1-50 0,25-75 0,0-23 0,-49-27 0,-26-49 0,-49 27 0,-100-28 0,-72 1 0,-126 1 0,-50 24 0</inkml:trace>
  <inkml:trace contextRef="#ctx0" brushRef="#br0" timeOffset="20670">4218 16025 512,'0'0'0,"0"0"0,0-25 0,0 25 0,0 0 0,25 0 0,-1 0 0,1 0 0,0 0 0,25 0 0,24 0 0,25 0 0,25 25 0,25-1 0,25 26 0,24-25 0,25 1 0,1 22 0,48-23 0,1 0 0,0-25 0,-25 25 0,0-25 0,-24 25 0,-26-25 0,0 24 0,2-24 0,-27 0 0,24 25 0,-47-25 0,-27 26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10T20:13:20.3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21780 3920 512,'0'0'0</inkml:trace>
  <inkml:trace contextRef="#ctx0" brushRef="#br0" timeOffset="1294">21730 3920 512,'0'-25'0,"0"25"0,-24 0 0,24 0 0,0 0 0,0-25 0,-25 25 0,-25 0 0,25 0 0,-24-24 0,-1 24 0,0-26 0,-24 26 0,0-24 0,-1-1 0,-24-25 0,0 25 0,0 0 0,-25 1 0,0-2 0,-1 2 0,-23 0 0,-27 24 0,27-25 0,-25-1 0,-26 2 0,25 24 0,-24-25 0,24 25 0,-24-25 0,24 25 0,1 0 0,-26 0 0,26 0 0,0 25 0,23-25 0,1 25 0,0-1 0,1 27 0,48-27 0,-24 26 0,26-1 0,-27 1 0,25 24 0,26-24 0,0 25 0,0-1 0,24 24 0,0 2 0,26 0 0,0-1 0,-2 0 0,26 0 0,26 0 0,-2 0 0,0 2 0,26-3 0,0 1 0,-1 1 0,1-2 0,25-23 0,-27 50 0,3-27 0,23 2 0,26-1 0,-26-25 0,25 25 0,0-24 0,-1 0 0,2-1 0,49-1 0,-25-22 0,25 23 0,0-24 0,25 0 0,-1-1 0,0-24 0,2 25 0,23-50 0,0 0 0,26 0 0,-1-25 0,-25 0 0,26 0 0,-26-24 0,0 23 0,1-23 0,-1-1 0,0 1 0,1-26 0,-25 1 0,24 0 0,-24-25 0,-25-26 0,24 25 0,-48-23 0,-1-25 0,0 23 0,-51-24 0,2 0 0,0-23 0,-50 22 0,-1-24 0,-48 26 0,-26-1 0,-24 0 0,-50-1 0,-25 3 0,-50 22 0,-74 25 0,1 1 0,-76 50 0,-24-26 0</inkml:trace>
  <inkml:trace contextRef="#ctx0" brushRef="#br0" timeOffset="5926">13396 13568 512,'0'0'0,"0"-24"0,25 24 0,-25-24 0,0 24 0,0 24 0,-25 0 0,25 27 0,-25 73 0,25-1 0,0 2 0,-25 48 0,25-48 0,0-26 0,0-50 0,0-24 0,0-50 0,0-24 0,25-50 0,-25-26 0,25-23 0,24-2 0,1 27 0,0-1 0,-2 49 0,-22 75 0,24 24 0,-26 76 0,-24 49 0,25 0 0,-25 24 0,0 1 0,0-75 0,0 1 0,25-100 0,0-25 0,0-74 0,24-50 0,26-50 0,-1 1 0,25 24 0,0 74 0,1 76 0,-51 74 0,-24 99 0,-25 24 0,0 50 0,0-24 0,0-25 0,0-75 0,25-99 0,25-50 0,-1-99 0</inkml:trace>
  <inkml:trace contextRef="#ctx0" brushRef="#br0" timeOffset="6726">15207 13470 512,'-25'0'0,"-25"50"0,0 24 0,-24 50 0,-25 0 0,24 50 0,1-26 0,50-23 0,-2-52 0,52-23 0,-2-50 0,50-50 0,1-23 0,-1-52 0,1-23 0,-26-2 0,1 2 0,-25 49 0,-25 99 0,0 24 0,-50 76 0,25 49 0,-24 24 0,24-24 0,0-1 0,25-23 0,0-76 0,25-24 0,0-50 0,24-74 0,1-25 0,24-50 0,1-24 0,-2 48 0,3 52 0,-52 98 0,-24 50 0,0 73 0,-24 27 0,-26 23 0,24 0 0,2-48 0,24-51 0,24-48 0,27-77 0,-2-73 0,26-49 0,25-26 0,-2 1 0,-23 74 0,-26 99 0,-24 75 0,-50 73 0,25 51 0,-25 0 0,25-26 0,25-23 0,0-51 0,50-74 0,-1-74 0,50-75 0</inkml:trace>
  <inkml:trace contextRef="#ctx0" brushRef="#br0" timeOffset="7318">18680 13396 512,'-26'0'0,"2"-25"0,-26 50 0,-24 0 0,-25 74 0,-26 49 0,26 26 0,1-25 0,47-1 0,27-73 0,48-26 0,27-49 0,22-49 0,27-50 0,-1-25 0,-25-25 0,1 50 0,-26 24 0,-24 100 0,-25 99 0,0 50 0,-25 49 0,0 75 0,-50-1 0,27-49 0,-52-25 0,1-98 0,24-51 0,27-99 0,22-75 0,1-47 0</inkml:trace>
  <inkml:trace contextRef="#ctx0" brushRef="#br0" timeOffset="7583">19275 13470 512,'-25'24'0,"-74"50"0,-25 26 0,24-1 0,1 50 0,25-49 0,48-1 0,52-25 0,48-24 0,25-26 0,25-24 0</inkml:trace>
  <inkml:trace contextRef="#ctx0" brushRef="#br0" timeOffset="7831">19796 13445 512,'-25'0'0,"0"0"0,-50 25 0,-24 49 0,0 1 0,-25 24 0,50 25 0,49 0 0,50 0 0,49-50 0,25-24 0,51-25 0,-27-75 0</inkml:trace>
  <inkml:trace contextRef="#ctx0" brushRef="#br0" timeOffset="9503">21259 13568 512,'0'0'0,"0"-24"0,25 24 0,24 0 0,1-24 0,24 24 0,1 0 0,-1 0 0,-24 0 0</inkml:trace>
  <inkml:trace contextRef="#ctx0" brushRef="#br0" timeOffset="9934">21532 14040 512,'0'0'0,"0"0"0,25-24 0,0 24 0,49-50 0,24 0 0,27 0 0,-1-25 0,25 2 0,-25-26 0,-25 0 0,-24 0 0,-26-1 0,-24-25 0,-25 27 0,-49-2 0,-27 51 0,3 25 0,-2 72 0,26 27 0,-1 73 0,25 27 0,25 22 0,50 2 0,24-25 0,26-25 0,-1-75 0</inkml:trace>
  <inkml:trace contextRef="#ctx0" brushRef="#br0" timeOffset="11015">21061 12354 512,'0'-25'0,"0"25"0,0 25 0,0-1 0,-25 27 0,0-3 0,-25 27 0,26-26 0,-27 1 0,51-25 0,26-25 0,23-25 0,1-25 0</inkml:trace>
  <inkml:trace contextRef="#ctx0" brushRef="#br0" timeOffset="11182">21259 12403 512,'-25'26'0,"0"48"0,1-25 0,-2 25 0,2-24 0,24-26 0,24-48 0,2-1 0,-2-50 0</inkml:trace>
  <inkml:trace contextRef="#ctx0" brushRef="#br0" timeOffset="11590">23293 12304 512,'-24'0'0,"24"25"0,-50 0 0,25-1 0,-25 27 0,1 23 0,24-25 0,0-25 0,50 1 0,0-50 0,24 1 0</inkml:trace>
  <inkml:trace contextRef="#ctx0" brushRef="#br0" timeOffset="11710">23590 12354 512,'-24'24'0,"-26"27"0,1-3 0,-1 51 0,-24-24 0</inkml:trace>
  <inkml:trace contextRef="#ctx0" brushRef="#br0" timeOffset="38749">17489 6896 512,'0'0'0,"0"0"0,0-25 0,0 50 0,0 0 0,0 24 0,0 76 0,0 23 0,0 51 0,0-1 0,0-24 0,24-50 0,-24-49 0,0-75 0,24-50 0,-24-24 0,0-75 0</inkml:trace>
  <inkml:trace contextRef="#ctx0" brushRef="#br0" timeOffset="39036">17712 7640 512,'0'25'0,"-25"50"0,0-1 0,25 1 0,0-50 0,50-1 0,24-24 0,1-49 0,24-50 0,-49-26 0,-26 1 0,-48 25 0,-51 74 0,-24 25 0,0 75 0,24 24 0,26 25 0,73-25 0,51-49 0,23-25 0,27-50 0</inkml:trace>
  <inkml:trace contextRef="#ctx0" brushRef="#br0" timeOffset="39445">18332 7417 512,'-25'25'0,"0"-25"0,-24 50 0,24 23 0,0 2 0,25 25 0,25-26 0,0-24 0,49-50 0,-24 0 0,0-50 0,-2-24 0,3-26 0,-27 1 0,-24 24 0,0 26 0,-24 74 0,-1 25 0,25 49 0,0 25 0,25-25 0,24 1 0,1-51 0,-1-24 0,25-50 0,-24-74 0,0-25 0</inkml:trace>
  <inkml:trace contextRef="#ctx0" brushRef="#br0" timeOffset="39932">18977 7318 512,'-25'50'0,"-24"24"0,-1 49 0,0 2 0,25-1 0,25-24 0,0-51 0,50 1 0,25-75 0,-26-25 0,26-49 0,-1-50 0,-24-24 0,-1-26 0,-24 1 0,-25 48 0,25 26 0,-50 100 0,0 48 0,0 51 0,-24 49 0,49 50 0,-25 24 0,50-24 0,24-25 0,26-50 0,-26-24 0,25-51 0,-24 1 0</inkml:trace>
  <inkml:trace contextRef="#ctx0" brushRef="#br0" timeOffset="40652">19373 7541 512,'-24'24'0,"-2"2"0,26 23 0,0-24 0,0-25 0,50 0 0,25-25 0,-25-24 0,-1-25 0,2-1 0,-27 1 0,-48 0 0,24 48 0,-75 52 0,25 48 0,0 24 0,0 27 0,26-1 0,24-25 0,24-24 0,2-50 0,23-1 0,1-73 0,24-1 0,-24-49 0,24-1 0,1-23 0,-50 23 0,24 51 0,-24 49 0,-25 49 0,0 51 0,0-26 0,0 50 0,0-49 0,0-1 0,25-49 0,-25 0 0,25-50 0,23-50 0,28-24 0,23-51 0,-1 27 0,2-1 0,-25 74 0,-1 25 0,-74 25 0</inkml:trace>
  <inkml:trace contextRef="#ctx0" brushRef="#br0" timeOffset="41141">17687 6350 512,'-25'25'0,"-49"50"0,-1 49 0,-49 74 0,0 75 0,-24 74 0,-1 1 0,25-51 0,24-24 0,51-75 0,24-98 0,25-26 0,0-74 0</inkml:trace>
  <inkml:trace contextRef="#ctx0" brushRef="#br0" timeOffset="41757">14586 7640 512,'-24'25'0,"-27"0"0,3 49 0,23-24 0,0 25 0,25-50 0,50-1 0,24-48 0,25-26 0,1-24 0,23-51 0,-24 25 0,-24-23 0,-26-1 0,-24 1 0,-25 23 0,-25 1 0,-24 24 0,-1 50 0,1 25 0,-26 74 0,26 76 0,-1 24 0,26 24 0,24 25 0,48-49 0,2-26 0,50-49 0,-1-74 0,0-50 0,0-24 0</inkml:trace>
  <inkml:trace contextRef="#ctx0" brushRef="#br0" timeOffset="41941">15281 7640 512,'0'50'0,"-25"0"0,0 24 0,50 1 0,0-1 0,0-24 0,24-26 0,-25 0 0,2-48 0</inkml:trace>
  <inkml:trace contextRef="#ctx0" brushRef="#br0" timeOffset="42126">15331 7070 512,'0'25'0,"-25"-25"0,0 0 0,25 25 0,0-25 0,25 0 0,24 25 0,1-25 0,0 24 0</inkml:trace>
  <inkml:trace contextRef="#ctx0" brushRef="#br0" timeOffset="42468">15579 7517 512,'-25'0'0,"25"48"0,-25 2 0,0 50 0,25-25 0,25 24 0,0-25 0,0 0 0,-1-50 0,1 2 0,-25-76 0,26 1 0,-26-50 0,24-26 0,0 26 0,26 25 0,-25 48 0,0 52 0,0 48 0,-1 51 0,1-1 0,0-25 0,-25-25 0,25-49 0,0-25 0,0-51 0,-1-47 0</inkml:trace>
  <inkml:trace contextRef="#ctx0" brushRef="#br0" timeOffset="42756">16100 7368 512,'0'0'0,"0"24"0,0 26 0,24 25 0,-24 48 0,0 1 0,25 26 0,-25-27 0,-25-48 0,25-1 0,0-74 0,0-50 0,25-49 0,0-24 0,0-27 0</inkml:trace>
  <inkml:trace contextRef="#ctx0" brushRef="#br0" timeOffset="42957">16372 7368 512,'-24'0'0,"-1"49"0,-1 0 0,2 2 0,-25 23 0,24 0 0,0 25 0,50 1 0,0-26 0,24-24 0,1-25 0,24-25 0,-24-25 0,-25-25 0,24-24 0</inkml:trace>
  <inkml:trace contextRef="#ctx0" brushRef="#br0" timeOffset="43572">16372 7814 512,'0'0'0,"0"0"0,25-24 0,25-2 0,-1 2 0,1-26 0,-24 0 0,22 1 0,-23-1 0,-25 1 0,-25 23 0,1 2 0,-26 24 0,25 24 0,-24 51 0,24 24 0,0 1 0,25 24 0,0-25 0,25-25 0,0-24 0,-1-25 0,26-50 0,-24-25 0,22-24 0,2 0 0,-25-51 0,0 1 0,-25 25 0,24 24 0,-48 51 0,24 74 0,0 23 0,-25 27 0,25-1 0,-25 1 0,25-26 0,0-24 0,25-25 0,0-50 0,-1-49 0,26-26 0,24-24 0,-24-1 0,0 26 0,-25 50 0,-25 74 0,-25-1 0,25 27 0</inkml:trace>
  <inkml:trace contextRef="#ctx0" brushRef="#br0" timeOffset="67027">1464 5656 512,'0'0'0,"-25"0"0,1 0 0,0 24 0,48-24 0,25 0 0,51 0 0,73-24 0,26-26 0,24 26 0,0 24 0,-74 0 0,-75 50 0</inkml:trace>
  <inkml:trace contextRef="#ctx0" brushRef="#br0" timeOffset="71563">17613 5557 512,'0'0'0,"0"0"0,24 0 0,-24 0 0,0 0 0,25 0 0,0-25 0,0 50 0,0-25 0,24 0 0,26 25 0,49-25 0,49 24 0,51-24 0,24 0 0,25 0 0,-1-24 0,-48 24 0,-1-25 0,-49 0 0,-26 1 0,-48 24 0,-26 0 0,1 24 0,-1 1 0,-25 0 0,-24-1 0,-25-24 0,-25-24 0</inkml:trace>
  <inkml:trace contextRef="#ctx0" brushRef="#br0" timeOffset="75139">2754 12180 512,'0'0'0,"0"-25"0,0 25 0,0 0 0,0 50 0,25-1 0,-25 51 0,0 49 0,0 24 0,-25 26 0,25-26 0,25-25 0,-25-47 0,25-77 0,0-48 0</inkml:trace>
  <inkml:trace contextRef="#ctx0" brushRef="#br0" timeOffset="76834">2904 12329 512,'-26'25'0,"-23"-1"0,24 27 0,0-3 0,0-48 0,25 0 0,0-48 0,0-27 0,25 0 0,-25 1 0,0-1 0,0 1 0,-25 74 0,-24 0 0,-27 74 0,3 50 0,-2 51 0,26 22 0,24-22 0,25-27 0,25-49 0,49-75 0,-24-48 0,49-75 0,0-49 0,-24-2 0,0 2 0,-27 23 0,-23 26 0,-50 25 0,-23 49 0,-27 75 0,0 49 0,-24 75 0,25 23 0,24 2 0,25 0 0,50-50 0,0-50 0,24-74 0,25-75 0,1-24 0,0-51 0,0-24 0,-27-23 0,-23 22 0,-25 26 0,-49 26 0,-1 72 0,-24 52 0,-1 97 0,1 51 0,0-1 0,49 26 0,25-50 0,49-25 0,25-99 0,1-25 0,24-99 0,0-26 0,-24-49 0,-1 1 0,-49 24 0,-25 25 0,-49 99 0,-26 74 0,-23 75 0,-27 75 0,25 24 0,26 26 0,50-76 0,48-49 0,0-74 0,52-75 0,23-49 0,1-75 0,-2-50 0</inkml:trace>
  <inkml:trace contextRef="#ctx0" brushRef="#br0" timeOffset="77426">4465 11684 512,'0'0'0,"-24"24"0,24 2 0,-50 23 0,26 26 0,-51 48 0,26 26 0,-26 50 0,1 24 0,-1 0 0,-24-25 0,49-24 0,2-24 0,22-76 0,1-74 0,76-100 0,-3-73 0</inkml:trace>
  <inkml:trace contextRef="#ctx0" brushRef="#br0" timeOffset="78338">4615 12130 512,'0'0'0,"0"0"0,0 0 0,0-25 0,0 25 0,0 25 0,24 0 0,-24 25 0,0 24 0,0 50 0,0 25 0,0-1 0,0-23 0,0-25 0,25-52 0,-25-23 0,50-74 0,-25-25 0,-1-26 0,26-24 0,0-24 0,-1-26 0,1 50 0,-25-1 0,0 76 0,-1 74 0,-48 49 0,24 75 0,-25-25 0,0 25 0,50-25 0,0-25 0,23-49 0,28-50 0,-27-24 0,26-27 0,0-48 0</inkml:trace>
  <inkml:trace contextRef="#ctx0" brushRef="#br0" timeOffset="78770">5582 11882 512,'-25'25'0,"0"0"0,-24 0 0,24-1 0,-25 26 0,25-25 0,25-1 0,25 26 0,0-25 0,25 0 0,24 0 0,1 24 0,24 26 0,-25-1 0,-24 0 0,-50 25 0,-50-24 0,-24-26 0,-25-23 0,-1-2 0,1-48 0,74-51 0,25 25 0,25-24 0,50 24 0</inkml:trace>
  <inkml:trace contextRef="#ctx0" brushRef="#br0" timeOffset="79179">5954 11907 512,'0'0'0,"-24"25"0,24 0 0,0 23 0,24 27 0,-24 0 0,50 49 0,-26 26 0,1-27 0,0 1 0,-25-25 0,0-49 0,-25-50 0,0-24 0,25-77 0,25-23 0,25-23 0,24 22 0,2 51 0,22-1 0,-24 75 0,26 0 0,-26 25 0,-24 0 0,-26 0 0</inkml:trace>
  <inkml:trace contextRef="#ctx0" brushRef="#br0" timeOffset="79650">7542 11286 512,'0'0'0,"-25"26"0,-25 23 0,1 51 0,-51 98 0,0 75 0,-23 74 0,-1 25 0,1 1 0,48-51 0,0-100 0,50-97 0,1-75 0</inkml:trace>
  <inkml:trace contextRef="#ctx0" brushRef="#br0" timeOffset="86042">2754 9452 512,'0'0'0,"-25"0"0,25 0 0,-24 0 0,24 24 0,24-24 0,1-24 0,50-2 0,0-23 0,48-1 0,1 1 0,-1 23 0,-23 2 0,-25 24 0,-25 0 0,-2 24 0,-22-24 0,-26 0 0,25-24 0</inkml:trace>
  <inkml:trace contextRef="#ctx0" brushRef="#br0" timeOffset="86466">3970 8533 512,'0'0'0,"-25"-25"0,25 25 0,0-23 0,25 23 0,-25 0 0,24 0 0,-24 23 0,25 2 0,0 74 0,-25 1 0,0 25 0,-25 47 0,25 2 0,25 0 0,0-50 0,24-25 0,76-75 0,-26-48 0,50 0 0,-25-26 0,-25 0 0,-26 0 0</inkml:trace>
  <inkml:trace contextRef="#ctx0" brushRef="#br0" timeOffset="89058">5483 8211 512,'0'0'0,"0"0"0,0 25 0,0 25 0,0-1 0,0 75 0,25 0 0,-1 25 0,1 0 0,0-25 0,0-1 0,0-48 0,0-50 0,-1-25 0,-24-25 0</inkml:trace>
  <inkml:trace contextRef="#ctx0" brushRef="#br0" timeOffset="89257">5930 8831 512,'0'0'0,"-26"50"0,26 0 0,0 0 0,0-2 0,26 27 0,-26-25 0,48 24 0,2 1 0,-25-1 0,25-74 0</inkml:trace>
  <inkml:trace contextRef="#ctx0" brushRef="#br0" timeOffset="89467">5880 8385 512,'-25'0'0,"0"-25"0,0 25 0,0-25 0,25 0 0,25 25 0,25 0 0,-25-24 0,25 24 0</inkml:trace>
  <inkml:trace contextRef="#ctx0" brushRef="#br0" timeOffset="89899">6153 8037 512,'0'0'0,"0"24"0,0 2 0,24-1 0,-24 49 0,50 26 0,-24 47 0,-2 3 0,25 23 0,-24-48 0,0-1 0,0-49 0,-25-51 0,-25-48 0,25-2 0,25-47 0,-1-27 0,26 1 0,0 24 0,-2 25 0,28 50 0,-27 0 0,1 50 0,-25 25 0,-1 0 0,-48 23 0,24-24 0,-25 1 0,0-51 0,25-48 0,0-26 0</inkml:trace>
  <inkml:trace contextRef="#ctx0" brushRef="#br0" timeOffset="90450">7244 8558 512,'-26'0'0,"2"-50"0,0 1 0,-1 0 0,0 49 0,-25 0 0,26 75 0,-1 23 0,-25 26 0,50 0 0,0 0 0,0-50 0,50-23 0,-1-27 0,1-74 0,0 1 0,-2-50 0,3-1 0,-26-49 0,-1-23 0,-24 22 0,0-24 0,0 1 0,-24 74 0,-1 24 0,-26 51 0,3 48 0,23 76 0,0 23 0,25 26 0,25 0 0,24 24 0,26-49 0,24-24 0,0-26 0,0-49 0,-24-25 0,-26-49 0,1-26 0,-24-24 0,-26-24 0</inkml:trace>
  <inkml:trace contextRef="#ctx0" brushRef="#br0" timeOffset="90690">7839 8261 512,'0'0'0,"-25"25"0,25 24 0,0 26 0,0 0 0,25 23 0,-25 1 0,0-25 0,0-24 0,25-25 0,-25-25 0,25-25 0,-25-49 0,0-26 0,0-24 0</inkml:trace>
  <inkml:trace contextRef="#ctx0" brushRef="#br0" timeOffset="90940">7690 7790 512,'-24'0'0,"24"0"0,-25 0 0,0 0 0,25 24 0,0-24 0,50 25 0,-1-25 0,26 25 0,-1-25 0,-24 25 0</inkml:trace>
  <inkml:trace contextRef="#ctx0" brushRef="#br0" timeOffset="91265">8261 8236 512,'-25'0'0,"25"-25"0,0 25 0,0 25 0,0 25 0,25 24 0,25 51 0,0-2 0,-2-24 0,27 0 0,-25-24 0,-25-50 0,-1-50 0,26-50 0,0-49 0,-1 0 0,26 25 0,-1 0 0,1 25 0,-1 49 0,-24 25 0,-26 0 0,1-25 0</inkml:trace>
  <inkml:trace contextRef="#ctx0" brushRef="#br0" timeOffset="92986">3077 10741 512,'0'0'0,"-25"0"0,0 26 0,25-3 0,0-23 0,50 0 0,49-23 0,50-27 0,25 0 0,-1-25 0,1 26 0,-26-1 0,-73 1 0</inkml:trace>
  <inkml:trace contextRef="#ctx0" brushRef="#br0" timeOffset="93618">4739 9922 512,'0'0'0,"0"-24"0,-25 24 0,25-25 0,-25 25 0,25 0 0,0 25 0,25-1 0,0 51 0,-25 24 0,24 24 0,0 27 0,2-1 0,-1-24 0,0-27 0,-1-49 0,1 1 0,0-50 0,0 0 0,-25 0 0,-25-25 0</inkml:trace>
  <inkml:trace contextRef="#ctx0" brushRef="#br0" timeOffset="93889">4243 11113 512,'0'0'0,"0"26"0,24-2 0,26-24 0,24-50 0,75 1 0,50-26 0,-1-24 0,25-1 0,0 2 0,-49 23 0,-74 26 0,-26-1 0,-49 25 0,-50 0 0</inkml:trace>
  <inkml:trace contextRef="#ctx0" brushRef="#br0" timeOffset="94170">4118 10047 512,'-24'0'0,"24"0"0,0-25 0,74 0 0,25-50 0,75 0 0,49 2 0,0-2 0,-24 0 0,-25 27 0,-75 22 0</inkml:trace>
  <inkml:trace contextRef="#ctx0" brushRef="#br0" timeOffset="96097">6450 9948 512,'0'0'0,"-25"24"0,25 1 0,0 25 0,0 24 0,25-24 0,0-2 0,25 3 0,-26-2 0,26-49 0,0 0 0,-1-25 0,-24-24 0</inkml:trace>
  <inkml:trace contextRef="#ctx0" brushRef="#br0" timeOffset="96306">6401 9749 512,'0'0'0,"-25"25"0,25 0 0,25-1 0,-1 0 0,1 2 0,25-52 0,-1 26 0,1-48 0</inkml:trace>
  <inkml:trace contextRef="#ctx0" brushRef="#br0" timeOffset="96673">6797 9823 512,'0'24'0,"0"27"0,0-1 0,25 24 0,-25-24 0,26-1 0,-2-24 0,-24 0 0,24-25 0,-24 0 0,0-50 0,25-24 0,-25-1 0,25 1 0,0-1 0,25 51 0,-1 24 0,1 24 0,-25 51 0,24 24 0,-25-24 0,2-1 0,-1-25 0,24-49 0,-24 0 0,0-49 0,0-25 0</inkml:trace>
  <inkml:trace contextRef="#ctx0" brushRef="#br0" timeOffset="96897">7566 9823 512,'-24'0'0,"-1"50"0,-25-1 0,50 1 0,0 0 0,24-25 0,27-25 0,-2 0 0,26-50 0,-1 1 0,0-26 0,-24 1 0,-25-26 0</inkml:trace>
  <inkml:trace contextRef="#ctx0" brushRef="#br0" timeOffset="97145">7641 9303 512,'0'0'0,"0"-25"0,0 25 0,0 25 0,25 25 0,24 49 0,2-1 0,-3 27 0,2-1 0,25-25 0,-26-25 0,1-49 0,0-25 0,-26-75 0,-24 0 0</inkml:trace>
  <inkml:trace contextRef="#ctx0" brushRef="#br0" timeOffset="97529">8435 9624 512,'-26'-24'0,"26"0"0,0-2 0,0 2 0,0-1 0,-24 25 0,-26 25 0,26-1 0,-1 26 0,0 0 0,25-1 0,0 1 0,25-25 0,0 0 0,-1-25 0,50 0 0,-24-50 0,25 25 0,-26-24 0,-24-26 0,0 1 0,-25 0 0,0-25 0</inkml:trace>
  <inkml:trace contextRef="#ctx0" brushRef="#br0" timeOffset="97737">8559 8931 512,'0'0'0,"-25"24"0,-25 26 0,25 25 0,25 23 0,-24 2 0,48 23 0,26 2 0,-25-51 0,49 1 0,-24-1 0,24-49 0,-24-25 0,0-25 0,-26-49 0,-24-1 0,0-24 0</inkml:trace>
  <inkml:trace contextRef="#ctx0" brushRef="#br0" timeOffset="97921">8980 9401 512,'0'0'0,"0"25"0,0 1 0,0-2 0,0 1 0,0 24 0,0-23 0,0-2 0,24 26 0,2-50 0,-2 0 0</inkml:trace>
  <inkml:trace contextRef="#ctx0" brushRef="#br0" timeOffset="98147">8931 9054 512,'-25'-25'0,"25"25"0,0-24 0,-25 24 0,50-24 0,-25 24 0,50 0 0,-2 24 0,2 0 0,0 27 0,0-27 0</inkml:trace>
  <inkml:trace contextRef="#ctx0" brushRef="#br0" timeOffset="98410">9279 9228 512,'0'0'0,"0"0"0,0 0 0,0 50 0,24-1 0,-24 25 0,0 1 0,0-1 0,24-24 0,1-26 0,-25-24 0,50-24 0,-25-50 0,49 0 0,-24-1 0,24 1 0,-24 49 0,24 25 0,-24 0 0</inkml:trace>
  <inkml:trace contextRef="#ctx0" brushRef="#br0" timeOffset="103633">7790 11734 512,'0'0'0,"-24"-26"0,24 26 0,0 0 0,-26 0 0,26 26 0,0-26 0,0 0 0,0 0 0,0 0 0,0 0 0,26-26 0,-26 26 0,0-24 0,0 24 0,0 0 0,0 0 0,-26 24 0,26 2 0,0 48 0,-25 0 0,25 49 0,-25 27 0,25 24 0,-24-26 0,24-24 0,0 1 0,0-50 0,24-75 0,1-26 0,0-73 0</inkml:trace>
  <inkml:trace contextRef="#ctx0" brushRef="#br0" timeOffset="103921">8088 12230 512,'0'24'0,"-25"1"0,25 50 0,0 0 0,25-1 0,-25-1 0,24 2 0,-24-50 0,24-25 0,-24-25 0,0-50 0</inkml:trace>
  <inkml:trace contextRef="#ctx0" brushRef="#br0" timeOffset="104122">8261 11684 512,'-25'0'0,"25"0"0,-25-25 0,25 1 0,0-2 0,0 26 0,0 0 0,0 26 0,25 23 0,0-25 0,-25 26 0</inkml:trace>
  <inkml:trace contextRef="#ctx0" brushRef="#br0" timeOffset="104553">8435 11708 512,'0'26'0,"0"-2"0,0 26 0,0 24 0,0 25 0,0 25 0,24 1 0,-24 23 0,25 1 0,0-25 0,-25-49 0,25-51 0,0-48 0,-25-26 0,49-25 0,1-49 0,-1 25 0,26 25 0,-1 24 0,-24 50 0,24 25 0,-50 50 0,2 24 0,-52 24 0,-22-23 0,-27-1 0,26-49 0,-26-25 0,50-50 0</inkml:trace>
  <inkml:trace contextRef="#ctx0" brushRef="#br0" timeOffset="105040">10146 11336 512,'0'25'0,"-49"50"0,-1 49 0,-49 99 0,0 50 0,-50 74 0,25 25 0,0 0 0,-1-74 0,77-50 0,22-124 0</inkml:trace>
  <inkml:trace contextRef="#ctx0" brushRef="#br0" timeOffset="106369">10493 11585 512,'0'0'0,"0"24"0,-24 2 0,24 47 0,-25 2 0,25 49 0,-25 49 0,0 1 0,0 1 0,25 22 0,0-48 0,0 1 0,0-77 0,25-73 0,25-49 0</inkml:trace>
  <inkml:trace contextRef="#ctx0" brushRef="#br0" timeOffset="106617">10840 12477 512,'0'26'0,"-24"23"0,24 25 0,0 0 0,24 1 0,2 0 0,-2-26 0,1-49 0,0 0 0,-25-49 0,-25 0 0</inkml:trace>
  <inkml:trace contextRef="#ctx0" brushRef="#br0" timeOffset="106802">10990 11659 512,'-25'0'0,"25"-24"0,0 24 0,-25 0 0,25 0 0,25 0 0,0 24 0,-25 1 0,24 25 0</inkml:trace>
  <inkml:trace contextRef="#ctx0" brushRef="#br0" timeOffset="107249">11162 11684 512,'0'0'0,"0"0"0,0 0 0,26 24 0,-26 51 0,0 24 0,0 50 0,0 25 0,0 24 0,0-25 0,0-23 0,0-26 0,0-75 0,25-23 0,0-76 0,24-24 0,1-51 0,0 1 0,24 1 0,0 48 0,-24 50 0,24 50 0,-49 24 0,-25 51 0,-25 23 0,-24-23 0,-50 24 0,-1-49 0,1-51 0,49-48 0,50-51 0</inkml:trace>
  <inkml:trace contextRef="#ctx0" brushRef="#br0" timeOffset="111968">18828 5557 512,'0'0'0,"0"0"0,-25-25 0,25 25 0,0 0 0,0 0 0,0 0 0,0 0 0,0 25 0,0 0 0,-25-1 0,1 26 0,-26 25 0,-24-1 0,-1 0 0,-25 25 0,2 1 0,-26-1 0,24-25 0,-23 1 0,-26-1 0,25 0 0,-25-24 0,0 25 0,0-1 0,-24-24 0,-2 24 0,2-25 0,0 26 0,24-50 0,-25 25 0,25-1 0,1-24 0,-1 25 0,-24-25 0,-2 25 0,2 23 0,-1 1 0,0 26 0,0-1 0,1 0 0,25-24 0,-26 24 0,50-24 0,-25 24 0,25 0 0,0 0 0,25 1 0,-1 24 0,26-26 0,0 26 0,24 26 0,-25-26 0,26 24 0,-1-24 0,1 1 0,24 24 0,0-25 0,0 24 0,-24 1 0,49 25 0,-26-26 0,2 26 0,-2 0 0,2-25 0,0-26 0,-26 26 0,25-24 0,0-2 0,1 26 0,-1-25 0,0 0 0,0-25 0,0 26 0,25-51 0,0 0 0,0-24 0,0-1 0,0-24 0,0-25 0,0 0 0,0 0 0,0 0 0,-24 0 0,24 0 0,24 0 0,-24 0 0,0-25 0,25-24 0</inkml:trace>
  <inkml:trace contextRef="#ctx0" brushRef="#br0" timeOffset="112337">12353 11560 512,'0'0'0,"0"0"0,0 25 0,26-1 0,-26 26 0,24 25 0,-24-1 0,25 25 0,-25-25 0,25-24 0,50-25 0,25-50 0,48-25 0,24-49 0,3-25 0,-27-25 0,-73 25 0</inkml:trace>
  <inkml:trace contextRef="#ctx0" brushRef="#br0" timeOffset="113768">13619 12378 512,'0'0'0,"0"0"0,0-24 0,-26 24 0,26 0 0,-24 0 0,24 0 0,-24 49 0,-26 1 0,25 24 0,25 0 0,0-24 0,0-1 0,25-49 0,25-24 0,-2-26 0,3 0 0,-26 1 0,-1-25 0,-24 50 0,0-2 0,-24 26 0,-26 26 0,0 22 0,1 27 0,24-1 0,0-24 0,25 0 0,25-50 0,0-26 0,24-23 0,1-1 0,0-24 0,-26 0 0,-24-1 0,0 51 0,-49 48 0,-2 27 0,-22 47 0,23 1 0,25-25 0,25-24 0,0-25 0,25-50 0,50-25 0,-27-24 0,3 0 0,-26-25 0,-25 49 0</inkml:trace>
  <inkml:trace contextRef="#ctx0" brushRef="#br0" timeOffset="114336">14463 11932 512,'0'0'0,"-25"0"0,-25 0 0,-24 49 0,-1 26 0,1 24 0,-26 0 0,26 25 0,24 1 0,26-52 0,24 2 0,24-50 0,51-25 0,-1-50 0,25-24 0,1-49 0,-26 23 0,1 1 0,-26-1 0,-49 75 0,-24 25 0,-1 75 0,-50 49 0,50 25 0,1-1 0,24-23 0,74-26 0,1-49 0,-1-50 0,0-50 0,-24-25 0</inkml:trace>
  <inkml:trace contextRef="#ctx0" brushRef="#br0" timeOffset="117696">3672 16298 512,'0'0'0,"0"0"0,0 0 0,25 0 0,24 0 0,27-25 0,22-25 0,26 1 0,-24-1 0,-1 25 0,-25 25 0,-49 25 0,-25-25 0</inkml:trace>
  <inkml:trace contextRef="#ctx0" brushRef="#br0" timeOffset="118304">4664 16248 512,'0'0'0,"0"50"0,0-26 0,0 27 0,25-27 0,25-24 0,24-24 0,-24-27 0,24-23 0,1-24 0,-27-27 0,3 25 0,-26-23 0,-25-1 0,0 0 0,-25-1 0,0 1 0,-1 26 0,2 48 0,-25 50 0,-26 73 0,26 51 0,24 51 0,25 48 0,25-25 0,49 2 0,1-28 0,24-47 0,0-52 0,-25-48 0,25-50 0</inkml:trace>
  <inkml:trace contextRef="#ctx0" brushRef="#br0" timeOffset="118984">5433 15950 512,'0'-25'0,"0"25"0,0 0 0,0 25 0,0 50 0,0-1 0,0 25 0,0 1 0,0-25 0,0-1 0,25-50 0,-25 1 0,25-25 0,0-49 0,-1-25 0,-24-1 0,25-25 0,0-23 0,0-2 0,25 26 0,-26 50 0,0 24 0,2 50 0,-1 24 0,-25 50 0,24 0 0,-24 2 0,0-28 0,0 26 0,0-24 0,0-25 0,25-1 0,0-49 0,0-25 0,0-49 0,-1-25 0,2-49 0,-26 23 0,24-24 0,0 50 0,2 49 0,-26 50 0,24 75 0,1 24 0,0 75 0,0-26 0,25 26 0,-26-51 0,26-48 0,-24-50 0,-26-50 0</inkml:trace>
  <inkml:trace contextRef="#ctx0" brushRef="#br0" timeOffset="137159">3746 4366 512,'0'-24'0,"0"-1"0,0-25 0,0 0 0,-24 1 0,-1-2 0,0 2 0,-25 0 0,-25 0 0,2 24 0,-27 0 0,0 25 0,-23 25 0,-1 49 0,-25 99 0,50 51 0,25 98 0,98 76 0,51-26 0,73-75 0,51-74 0,0-74 0,-2-149 0,2-74 0,-25-100 0,-75-49 0,-49-50 0,-75-24 0,-124-1 0</inkml:trace>
  <inkml:trace contextRef="#ctx0" brushRef="#br0" timeOffset="141799">3895 3250 512,'0'-25'0,"0"25"0,-25-25 0,1 25 0,0 0 0,-2 0 0,-24 25 0,26 25 0,-26 25 0,50-1 0,-25-25 0,25 0 0,25-23 0,25-26 0,-1-26 0,2-23 0,-3 0 0,-23-25 0,-25 23 0,25 51 0,-25 25 0,0 25 0,0 24 0,0 26 0,0-1 0,0 0 0,25 1 0,-25-26 0,0-24 0,0-27 0,0-71 0,25-51 0,-1-26 0</inkml:trace>
  <inkml:trace contextRef="#ctx0" brushRef="#br0" timeOffset="142886">4118 3200 512,'0'0'0,"0"-25"0,0-25 0,0 26 0,0-25 0,0-1 0,0 0 0,0 0 0,0 26 0,-24-1 0,-1 25 0,0 49 0,0 26 0,0 24 0,1 25 0,24-25 0,24 0 0,1-49 0,0-50 0,49-24 0,-24-26 0,0-49 0,-1 24 0,-24-49 0,0 25 0,-25-25 0,-25 26 0,0-2 0,1 25 0,-1 50 0,-25 25 0,26 25 0,-26 50 0,50-1 0,0 50 0,24-25 0,26 25 0,25-25 0,-26-24 0,26-26 0,-1-49 0,-24-24 0,-26-51 0,1 0 0,0-24 0</inkml:trace>
  <inkml:trace contextRef="#ctx0" brushRef="#br0" timeOffset="143311">4515 2307 512,'0'0'0,"0"0"0,-24 0 0,24 50 0,0-1 0,0 51 0,0-1 0,24 51 0,-24-3 0,25-23 0,-25-25 0,0-24 0,0-25 0,25-50 0,-25-25 0,0-49 0,25-1 0,24-24 0,26 24 0,-2 1 0,3 25 0,-27 25 0,26 48 0,-50 25 0,-25 25 0,-50 1 0,-25 24 0,1-24 0,0-51 0,49-24 0,25-50 0</inkml:trace>
  <inkml:trace contextRef="#ctx0" brushRef="#br0" timeOffset="144783">6351 4043 512,'0'0'0,"0"-24"0,-25-2 0,0 3 0,1-2 0,-26 0 0,-24 0 0,-26 0 0,1 25 0,-25-24 0,-1-2 0,2 26 0,-26-24 0,0 24 0,1 0 0,-26 0 0,25 24 0,-25 2 0,26 48 0,-1-24 0,25 48 0,-25 2 0,50 24 0,-1 0 0,1 25 0,25-1 0,24 26 0,25-25 0,25 25 0,75-25 0,-1 0 0,75-1 0,25-25 0,49-23 0,0-25 0,0-1 0,26-24 0,23-25 0,-24-50 0,25-25 0,-25-49 0,0-51 0,0 3 0,0-52 0,-49-24 0,-25-1 0,-50 1 0,-75 1 0,-49-2 0,-99 50 0,-50 1 0,-74 49 0,-50-1 0,-49 51 0,-25 0 0</inkml:trace>
  <inkml:trace contextRef="#ctx0" brushRef="#br0" timeOffset="153199">11511 4168 512,'0'0'0,"0"-25"0,0 25 0,24-26 0,-48 2 0,24 24 0,0-25 0,-25 25 0,-26-25 0</inkml:trace>
  <inkml:trace contextRef="#ctx0" brushRef="#br0" timeOffset="154590">11337 3993 512,'-99'-48'0,"-1"23"0,-24 0 0,-24-24 0,-1 23 0,-49 2 0,-1-1 0,0 0 0,-24 25 0,-26 0 0,27 0 0,-1 0 0,-1-25 0,1 25 0,0 0 0,24 25 0,0-25 0,26 25 0,0-25 0,24 49 0,-1-23 0,27 23 0,-1 1 0,0-2 0,25-22 0,-1 48 0,1-24 0,25-1 0,24 1 0,-25 25 0,1-1 0,25 1 0,-26 0 0,51 23 0,-1 1 0,0 1 0,25-1 0,0 0 0,0 25 0,25-25 0,24 1 0,1-26 0,24 1 0,0-26 0,1 0 0,0 1 0,-26 0 0,25-25 0,1-1 0,0 26 0,-1-1 0,0 26 0,1 0 0,-1-1 0,1-24 0,24 24 0,-25-49 0,25-1 0,1 0 0,-1-24 0,25 0 0,-1 0 0,27-24 0,-27 24 0,27 24 0,-26-24 0,0 0 0,25 0 0,-1-24 0,27 24 0,-27-49 0,26 24 0,-1 0 0,1 1 0,-50-1 0,25 25 0,-50 0 0,25 0 0,-25 25 0,0-25 0,25-25 0,0 0 0,-24 0 0,-1 0 0,0-25 0,-25 26 0,-24-27 0,0 27 0,-25-1 0,-1 25 0,0-25 0,2 1 0,24 24 0,-1-26 0,-24 2 0,25 0 0,-26 24 0,-24-25 0,25-1 0,-25 2 0,0 0 0,0-2 0,26-23 0,-2 24 0,0-25 0,1 1 0,0 25 0,0-2 0,0 2 0,-25 24 0,0-25 0,0 25 0,0-26 0,0 2 0,0-1 0,25-24 0,-25-1 0,0 0 0,0 1 0,0-26 0,-25 2 0,0-2 0,-25 0 0,1 0 0,-1-24 0,-24-1 0,24 27 0,-24-26 0,23-26 0,-22 50 0,-2-23 0,26 49 0,-27 24 0,-22-25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10T20:16:10.9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2506 3473 512,'0'0'0,"-25"0"0,25 0 0,0 25 0,0-25 0,0 0 0,0 0 0,0 0 0,0 0 0,0 0 0,0 0 0,0-25 0,0 25 0,0 0 0,0 0 0,0 0 0,0 0 0,0 0 0,0 0 0,0 0 0,0 0 0,0 0 0,0 0 0,0 0 0,0 0 0,0 0 0,0 0 0,0 0 0,0 0 0,0 0 0,0 0 0,0 0 0,25 0 0,-25-25 0,0 25 0,0 0 0,0 25 0,0-25 0,0 0 0,0 0 0,0 0 0,0 25 0</inkml:trace>
  <inkml:trace contextRef="#ctx0" brushRef="#br0" timeOffset="89">2506 3498 512,'0'0'0,"0"24"0,0-24 0,0 0 0,25 0 0,-25 0 0,0-24 0</inkml:trace>
  <inkml:trace contextRef="#ctx0" brushRef="#br0" timeOffset="1536">2605 3548 512,'0'0'0,"0"0"0,0-26 0,0 26 0,0 0 0,0 0 0,0 0 0,0-24 0,0 24 0,0 0 0,0 24 0,0-24 0,0 26 0,0-1 0,0 23 0,0-22 0,0 23 0,-24-24 0,24 0 0,0 0 0,0 0 0,0-25 0,-25 0 0,25 24 0,0-24 0,25 0 0,-25 26 0,0-2 0,24 1 0,-24 0 0,0-25 0,24 0 0,2 0 0,-2 0 0,26-50 0,-25 50 0,25-24 0,-25-2 0,-1 26 0,1 26 0,1-26 0,-2 24 0,0 1 0,-24 0 0,25-25 0,0 25 0,-25-25 0,25 0 0,-25 0 0,0-25 0,25 25 0,-25 0 0,0 0 0,0 0 0,0 0 0,0 25 0,0-25 0,0 0 0,0-25 0,0 25 0,25-25 0,-25 0 0,0 25 0,0-24 0,0 24 0,0 0 0,0 0 0,0-26 0,0 26 0,0 0 0,0-24 0,0 24 0,0 0 0,0-25 0,0 25 0,0 0 0,-25 0 0,25 0 0,0-25 0,0 25 0,0-25 0,0 0 0,0-24 0,0 23 0,0 26 0,-25 0 0,0 26 0,25-2 0,0 1 0</inkml:trace>
  <inkml:trace contextRef="#ctx0" brushRef="#br0" timeOffset="70988">13842 7938 512,'0'0'0,"0"0"0,24 0 0,27 0 0,-2 0 0,50 0 0,50 0 0,0 0 0,-1-24 0</inkml:trace>
  <inkml:trace contextRef="#ctx0" brushRef="#br0" timeOffset="71604">13223 8931 512,'0'0'0,"24"0"0,25 24 0,51-24 0,97 0 0,102-49 0,48-26 0</inkml:trace>
  <inkml:trace contextRef="#ctx0" brushRef="#br0" timeOffset="85899">2853 11139 512,'51'0'0,"-3"-26"0,52 2 0,49 24 0,24 0 0,26 0 0,24 24 0,50 26 0,49-1 0,50 1 0,1 0 0,48-50 0,-48-26 0</inkml:trace>
  <inkml:trace contextRef="#ctx0" brushRef="#br0" timeOffset="86651">13941 12130 512,'50'0'0,"74"-50"0,75 26 0,49-1 0,74-25 0,1 1 0,-1-75 0</inkml:trace>
  <inkml:trace contextRef="#ctx0" brushRef="#br0" timeOffset="88203">12948 12801 512,'0'0'0,"26"0"0,-26 0 0,0 0 0,24 0 0,26 0 0,-25 0 0,25 0 0,-1 24 0,-24-24 0,25 25 0,-26 24 0,1 25 0,0 51 0,-50 24 0,0 49 0,1 50 0,0 50 0,-2 0 0,26 0 0,0-1 0,26 26 0,-2-26 0,25 1 0,-49-25 0,25-1 0,-25-24 0,25-24 0,-25-27 0,-25-47 0,25-26 0,0-25 0,-25-24 0,0-51 0,1-74 0,-26-48 0,1-126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10T20:18:35.9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9054 2828 512,'-24'0'0,"-2"0"0,-22-25 0,-2 25 0,0-24 0,-24 0 0,24 24 0,-24-26 0,-25 1 0,-1 25 0,-24 0 0,25 25 0,-25 1 0,0 47 0,0 1 0,0 1 0,0 49 0,-1 0 0,27 1 0,23-2 0,1-23 0,48 23 0,-22-23 0,48 24 0,24-1 0,0 2 0,27-1 0,48 0 0,0 1 0,25-27 0,51-24 0,-27-24 0,26-25 0,24-1 0,0-48 0,-24-51 0,-25 1 0,0-50 0,-1 0 0,-48-50 0,23 25 0,-73-24 0,25-1 0,-51 1 0,-24-1 0,-49 0 0,-51 50 0,-48 25 0,-27 24 0,-47 51 0,-1 48 0,-1 1 0,25 0 0</inkml:trace>
  <inkml:trace contextRef="#ctx0" brushRef="#br0" timeOffset="6816">9352 3002 512,'0'0'0,"-25"24"0,25-24 0,0 0 0,25-24 0,0-1 0,25-25 0,74-49 0,25-25 0,49-25 0,50 25 0,-25 24 0,1 52 0,-25 22 0,-51 26 0,-24 50 0,0-50 0,25 0 0,0-24 0</inkml:trace>
  <inkml:trace contextRef="#ctx0" brushRef="#br0" timeOffset="7800">12056 2184 512,'0'0'0,"0"0"0,0 0 0,0 0 0,0 24 0,0 25 0,0 25 0,24 51 0,-24 24 0,0 1 0,0-27 0,-24-24 0,0-50 0,24-23 0,-25-52 0,25-48 0,0-25 0,0-25 0,25-25 0,23 25 0,3-1 0,-27 51 0,26 50 0,0 24 0,0 74 0,-26 25 0,-24 25 0,24 26 0,-24-2 0,26-49 0,-26-24 0,0-51 0,24-73 0,1-50 0,25-50 0,0-25 0,-1 1 0,26 24 0,-26 50 0,1 74 0,-25 100 0,-50 72 0,0 52 0,0 26 0,0-53 0,25-23 0,25-74 0,25-51 0,24-74 0,-24-49 0,-1-25 0,25-23 0,-48 22 0</inkml:trace>
  <inkml:trace contextRef="#ctx0" brushRef="#br0" timeOffset="8232">13123 2580 512,'-25'25'0,"0"0"0,0 25 0,25 25 0,0-2 0,25-23 0,25-26 0,24-24 0,0-24 0,1-51 0,0 1 0,-1-25 0,-49-1 0,0 26 0,-50 24 0,-25 50 0,-24 75 0,-1 49 0,-23 50 0,47 24 0,27-24 0,24-26 0,49-49 0,25-49 0,51-74 0,-26-50 0,50-26 0,-25-74 0,0 0 0</inkml:trace>
  <inkml:trace contextRef="#ctx0" brushRef="#br0" timeOffset="8680">14165 2307 512,'0'24'0,"-50"-24"0,0 26 0,1-1 0,-1-1 0,1 26 0,-2-25 0,27 24 0,24-24 0,24 0 0,2 0 0,48-25 0,1 25 0,25 25 0,-27-1 0,2 1 0,-50 24 0,-25 0 0,-25 1 0,-50-51 0,-24 2 0,0-26 0,24-26 0,26 2 0,49-51 0,49 1 0,26 0 0</inkml:trace>
  <inkml:trace contextRef="#ctx0" brushRef="#br0" timeOffset="9089">14859 2283 512,'0'0'0,"-25"-26"0,-25 26 0,2-24 0,-2 48 0,25 2 0,-25 22 0,25-22 0,25 23 0,25-24 0,25 0 0,-1 0 0,1 0 0,24-1 0,-24 26 0,0 0 0,-26 0 0,-73 25 0,-1-2 0,-49-23 0,0-1 0,0-49 0,24 0 0,51-25 0,24-49 0,24 25 0,51-26 0</inkml:trace>
  <inkml:trace contextRef="#ctx0" brushRef="#br0" timeOffset="9512">15331 2331 512,'0'-24'0,"0"24"0,0-24 0,-25-2 0,0 26 0,-25 50 0,1 0 0,-26 49 0,1 25 0,24-24 0,25-1 0,25 0 0,0-50 0,50-49 0,0 0 0,24-49 0,1-50 0,-1 24 0,0-24 0,-24 0 0,-25 49 0,-50 50 0,25 25 0,-50 49 0,1 26 0,24 24 0,25-25 0,0 0 0,50-50 0,-2-23 0,28-26 0,23-50 0,-25-50 0</inkml:trace>
  <inkml:trace contextRef="#ctx0" brushRef="#br0" timeOffset="9968">15876 2431 512,'-25'0'0,"1"25"0,-26 0 0,0 0 0,25-1 0,1 26 0,0 0 0,24 0 0,0-1 0,24 1 0,0-26 0,1-24 0,25-24 0,-25-26 0,24 1 0,-24-1 0,-25 0 0,25 0 0,-25 50 0,-25 25 0,0 50 0,1-1 0,-1 50 0,0-25 0,-25 50 0,25-25 0,-23-25 0,22 0 0,-23 1 0,-1-50 0,50-25 0,0-25 0,25-75 0,24-25 0,26-48 0</inkml:trace>
  <inkml:trace contextRef="#ctx0" brushRef="#br0" timeOffset="10352">16000 2655 512,'-24'25'0,"24"-25"0,0 24 0,0 1 0,24 1 0,0-26 0,27-26 0,-2 26 0,1-49 0,0 24 0,-1-25 0,-49 0 0,24 1 0,-24 24 0,-24 0 0,-50 75 0,-1 24 0,1 26 0,24 48 0,26-49 0,24 0 0,48-24 0,28-51 0,-2-48 0,1-25 0,24-26 0,0-74 0</inkml:trace>
  <inkml:trace contextRef="#ctx0" brushRef="#br0" timeOffset="11024">17215 1762 512,'0'0'0,"0"0"0,0-26 0,0 52 0,0-1 0,-24-1 0,24 26 0,0 24 0,0 1 0,-24 49 0,24 73 0,0 2 0,0 50 0,24-51 0,-24-24 0,0-50 0,0-75 0,0-49 0,-24-49 0,-2-26 0,2-24 0,-1-50 0,0 0 0</inkml:trace>
  <inkml:trace contextRef="#ctx0" brushRef="#br0" timeOffset="11432">16744 1811 512,'0'0'0,"-24"0"0,24 0 0,0 0 0,49-24 0,26-1 0,23-25 0,77 0 0,-2-24 0,26 50 0,-26-27 0,-25 76 0,-48 1 0,-75 72 0,-50 75 0,-99 2 0,-25 23 0,1-24 0,-26-75 0,50-25 0,50-49 0,49-50 0,50-24 0,73-26 0,2 1 0</inkml:trace>
  <inkml:trace contextRef="#ctx0" brushRef="#br0" timeOffset="13440">18208 2357 512,'0'0'0,"-25"0"0,-25 0 0,2 25 0,-3 24 0,-23 26 0,24 24 0,-24 25 0,24 0 0,26-25 0,-1-25 0,25-24 0,25-25 0,-1-25 0,26-49 0,24-26 0,-24-24 0,24 0 0,1 0 0,-26-1 0,-24 75 0,0 75 0,-50 25 0,0 48 0,25 26 0,0-25 0,0-25 0,50-49 0,24-25 0,1-50 0,-1-49 0</inkml:trace>
  <inkml:trace contextRef="#ctx0" brushRef="#br0" timeOffset="13768">18828 2283 512,'-25'24'0,"-24"-24"0,-1 24 0,0 2 0,26-1 0,24 24 0,50-24 0,24 0 0,0 0 0,25-1 0,-23 1 0,-28 25 0,-23 0 0,-50-1 0,-49 26 0,0-1 0,-26-25 0,25-24 0,27-25 0,22-25 0,76-49 0</inkml:trace>
  <inkml:trace contextRef="#ctx0" brushRef="#br0" timeOffset="14112">19598 2159 512,'-26'0'0,"-23"0"0,-26 25 0,0 24 0,1 25 0,50 1 0,24-1 0,24-24 0,0-26 0,52 1 0,-27 0 0,26 0 0,-26 0 0,-23 25 0,-26 25 0,-51-2 0,2-23 0,-26-1 0,1 1 0,48-50 0,2 0 0,48-75 0,26 1 0</inkml:trace>
  <inkml:trace contextRef="#ctx0" brushRef="#br0" timeOffset="14312">19870 2456 512,'-25'25'0,"-24"0"0,24 24 0,0 1 0,25 25 0,0 0 0,25-2 0,0 1 0,-1-49 0,26-25 0,-25-25 0</inkml:trace>
  <inkml:trace contextRef="#ctx0" brushRef="#br0" timeOffset="14496">19994 1787 512,'-26'0'0,"2"0"0,24 0 0,-24 0 0,24 24 0,24 0 0,26 26 0,-25 0 0,0 0 0</inkml:trace>
  <inkml:trace contextRef="#ctx0" brushRef="#br0" timeOffset="14888">20217 2382 512,'-24'24'0,"24"-24"0,-25 25 0,0 25 0,25 49 0,0 1 0,0 23 0,0-24 0,0 1 0,0-26 0,0-49 0,25-25 0,0-25 0,-1-49 0,26-26 0,-1-23 0,26 48 0,-26 26 0,-24 24 0,0 50 0,1 24 0,-26 26 0,0-1 0,0 0 0,0 1 0,24-51 0,0 2 0,1-26 0,25-50 0,24-25 0,1-24 0</inkml:trace>
  <inkml:trace contextRef="#ctx0" brushRef="#br0" timeOffset="15232">20961 2605 512,'-24'0'0,"-27"50"0,-22-1 0,23 2 0,0-27 0,26 25 0,48-24 0,1-25 0,25 0 0,0-25 0,24-24 0,0-1 0,-24 1 0,-25 24 0,-25 25 0,-25 25 0,-25 74 0,25 24 0,-24 1 0,49 25 0,0-25 0,0 1 0,25-27 0,-25 1 0,24-73 0,-48-2 0,24-48 0,-25-50 0,-1-1 0</inkml:trace>
  <inkml:trace contextRef="#ctx0" brushRef="#br0" timeOffset="15784">22251 1762 512,'0'0'0,"0"25"0,-25-25 0,25 48 0,-24 27 0,24 0 0,0 49 0,0 0 0,24 0 0,-24 25 0,25-25 0,-25-25 0,0-25 0,-25-49 0,25-25 0,-49 0 0,24-49 0,-25-1 0,-23-24 0</inkml:trace>
  <inkml:trace contextRef="#ctx0" brushRef="#br0" timeOffset="15952">21656 2729 512,'0'26'0,"25"-2"0,24-24 0,51 24 0,24-48 0,49 24 0,-24-24 0,25-2 0,-25 1 0,-25 1 0,-50 24 0</inkml:trace>
  <inkml:trace contextRef="#ctx0" brushRef="#br0" timeOffset="16176">21284 1861 512,'25'-26'0,"-1"2"0,51 0 0,49-27 0,50 3 0,24 22 0,0 2 0,-24 24 0,-25 0 0,-25 24 0,-49-24 0</inkml:trace>
  <inkml:trace contextRef="#ctx0" brushRef="#br0" timeOffset="16560">22772 1861 512,'0'24'0,"0"26"0,0 49 0,-25 1 0,25 23 0,-24-23 0,24-1 0,0-25 0,0 1 0,0-50 0,24-25 0,-24-25 0,25-50 0,25 1 0,-1-25 0,-24-25 0,26 50 0,-3-1 0,-23 51 0,0 48 0,-25 51 0,25 23 0,-50 2 0,25-1 0,25 0 0,0-49 0,-1 0 0,26-25 0,24-50 0,-24 0 0,0-50 0</inkml:trace>
  <inkml:trace contextRef="#ctx0" brushRef="#br0" timeOffset="16888">23492 1240 512,'0'0'0,"0"26"0,0-26 0,0 49 0,-25 25 0,25 26 0,0 73 0,-25 26 0,0 0 0,25-2 0,-25-23 0,25-50 0,0 1 0,0-50 0,0-51 0,0 0 0,0-48 0,0 0 0,0-76 0</inkml:trace>
  <inkml:trace contextRef="#ctx0" brushRef="#br0" timeOffset="17072">23020 2159 512,'0'0'0,"0"-25"0,25 0 0,25 0 0,24 25 0,26 0 0,23 0 0,-23 0 0,-2 0 0</inkml:trace>
  <inkml:trace contextRef="#ctx0" brushRef="#br0" timeOffset="17767">23492 2530 512,'0'0'0,"0"0"0,24 25 0,-24-25 0,50 0 0,0-25 0,-1 1 0,1-1 0,24 0 0,-49-25 0,-25 1 0,0-1 0,-25 0 0,-24 50 0,-26 50 0,26 0 0,-1 49 0,0-25 0,26 26 0,24-26 0,0-23 0,24-3 0,26-48 0,-26-24 0,26 0 0,25-51 0,-26 0 0,1 0 0,0-24 0,-2 50 0,3 24 0,-51 25 0,0 25 0,-25 49 0,-1 0 0,-22 1 0,23-25 0,0 24 0,25-48 0,0-2 0,0-48 0,50-27 0,-2-23 0,28-26 0,-2 1 0,-24-1 0,-1 26 0,-25 25 0,2 49 0,-26 0 0,0 25 0,0-25 0,-26 24 0</inkml:trace>
  <inkml:trace contextRef="#ctx0" brushRef="#br0" timeOffset="18096">24484 1638 512,'0'0'0,"-24"24"0,-2 50 0,-23 1 0,-1 49 0,0 25 0,-24 0 0,24 0 0,26-1 0,-1-23 0,0-1 0,25-25 0,25-25 0,-25-49 0,0-25 0,0-25 0,0-25 0</inkml:trace>
  <inkml:trace contextRef="#ctx0" brushRef="#br0" timeOffset="18256">23938 2530 512,'0'0'0,"50"0"0,-1 0 0,26 0 0,-2 0 0,3-24 0,-2 24 0,-24 0 0,-1-25 0</inkml:trace>
  <inkml:trace contextRef="#ctx0" brushRef="#br0" timeOffset="18648">24385 2481 512,'0'0'0,"0"25"0,0-1 0,0 26 0,-25 0 0,25 0 0,-25 25 0,0-27 0,25-23 0,0 0 0,0-25 0,25-25 0,0 0 0,0 25 0,-1-24 0,1 0 0,-25 24 0,0 24 0,0 0 0,-25 1 0,25 0 0,0-25 0,0 0 0,25 0 0,1-25 0</inkml:trace>
  <inkml:trace contextRef="#ctx0" brushRef="#br0" timeOffset="18911">24657 2506 512,'0'0'0,"0"0"0,-24 24 0,24-24 0,-50 75 0,25 0 0,0-51 0,0 27 0,25-27 0,25-24 0,0 24 0</inkml:trace>
  <inkml:trace contextRef="#ctx0" brushRef="#br0" timeOffset="19239">24782 2555 512,'-25'0'0,"25"0"0,25 0 0,-25 0 0,0 0 0,24 0 0,0 0 0,-24-25 0,26 25 0,-26 0 0,0 0 0,0 0 0,-26 25 0,26-25 0,-24 25 0,0 0 0,24 25 0,-25-25 0,0 24 0</inkml:trace>
  <inkml:trace contextRef="#ctx0" brushRef="#br0" timeOffset="41151">3424 11833 512,'0'-25'0,"-25"25"0,25-25 0,0 0 0,25 25 0,0 0 0,49 0 0,25 0 0,25 25 0,50 0 0,24 0 0,51-25 0</inkml:trace>
  <inkml:trace contextRef="#ctx0" brushRef="#br0" timeOffset="41471">4987 11808 512,'348'-25'0,"22"0"0,53 1 0,22-26 0,28 25 0,47 1 0,50 24 0,26-26 0,24 26 0,50-24 0,25 24 0,49-25 0,0 0 0,-1 25 0,2-25 0,0 25 0,-1 0 0,-25 25 0,0-25 0,-24 0 0,-25 25 0,-50-25 0,-50 25 0,-49-1 0,-99-24 0,-100 50 0,-73-1 0,-100 1 0,-75 0 0</inkml:trace>
  <inkml:trace contextRef="#ctx0" brushRef="#br0" timeOffset="43246">7269 10022 512,'0'25'0,"0"24"0,0 1 0,0 49 0,25 0 0,-25 1 0,24 24 0,-24 25 0,25-1 0,-25 26 0,25-1 0,-25-24 0,25-49 0,-25-26 0,0-49 0,0-75 0,-25-24 0</inkml:trace>
  <inkml:trace contextRef="#ctx0" brushRef="#br0" timeOffset="44406">11858 10245 512,'0'0'0,"0"25"0,0-1 0,0 76 0,-25-1 0,25 51 0,0 22 0,0 27 0,0-26 0,25 1 0,-25-25 0,0-50 0,0-24 0,25-51 0,-25-73 0</inkml:trace>
  <inkml:trace contextRef="#ctx0" brushRef="#br0" timeOffset="44854">16894 11535 512,'48'25'0,"27"24"0,25 1 0,-2-1 0,2-23 0</inkml:trace>
  <inkml:trace contextRef="#ctx0" brushRef="#br0" timeOffset="45551">17563 9997 512,'-26'-25'0,"26"25"0,-24 0 0,0 0 0,-1 100 0,0 23 0,-25 76 0,26 24 0,-1 25 0,25-24 0,25-27 0,-1-73 0,26-49 0,-25-75 0,0-24 0,-1-76 0,-48-23 0</inkml:trace>
  <inkml:trace contextRef="#ctx0" brushRef="#br0" timeOffset="46590">7790 8981 512,'0'-26'0,"0"2"0,-24-50 0,24-1 0,-26-25 0,1 26 0,-24-1 0,-26 27 0,1-4 0,-25 52 0,-50 0 0,-25 52 0,0 21 0,-49 1 0,25 26 0,-1-1 0,26 1 0,-1 23 0,50 26 0,50 1 0,23 23 0,51 0 0,51 26 0,48-1 0,24 0 0,76 1 0,25-75 0,24-49 0,49-50 0,-25-75 0,27-49 0,-50-51 0,-2-49 0,-49-23 0,-24-1 0,-50-25 0,-50 25 0,-49 0 0,-99 24 0,-75 50 0,-25 49 0,-74 26 0,25 74 0,0 50 0,49-26 0</inkml:trace>
  <inkml:trace contextRef="#ctx0" brushRef="#br0" timeOffset="47326">11635 8632 512,'-50'25'0,"-74"-25"0,0 50 0,-25-1 0,-25 52 0,26-3 0,24 27 0,24-2 0,25 27 0,27-2 0,22 1 0,52 24 0,22 1 0,77-25 0,23-25 0,76-25 0,-1-50 0,50-49 0,25-24 0,-25-26 0,24-49 0,-24 0 0,-26 0 0,-47-50 0,-27-25 0,-49 0 0,-49 1 0,-75-1 0,-50 0 0,-74 26 0,-50 23 0,-50 76 0,2-1 0,-1 25 0,25 25 0</inkml:trace>
  <inkml:trace contextRef="#ctx0" brushRef="#br0" timeOffset="48046">17389 8433 512,'-49'0'0,"-50"26"0,-25 0 0,-25 22 0,0 27 0,0 24 0,51 25 0,-2 0 0,50 25 0,25-1 0,25-23 0,75 24 0,25-51 0,48 2 0,26-50 0,49-1 0,0-25 0,50-24 0,0-48 0,-1-2 0,1-49 0,-50-25 0,-49-1 0,-50-48 0,-49 25 0,-75-1 0,-75 0 0,-49 49 0,-24 1 0,-51 24 0,0 0 0</inkml:trace>
  <inkml:trace contextRef="#ctx0" brushRef="#br0" timeOffset="49600">7393 9799 512,'25'-25'0,"-25"0"0,0 0 0,0 25 0,25-25 0,-25 25 0,24 0 0</inkml:trace>
  <inkml:trace contextRef="#ctx0" brushRef="#br0" timeOffset="50982">7418 9873 512,'0'0'0,"0"25"0,0-1 0,0 26 0,25 0 0,-25 24 0,24 1 0,-24 24 0,24 0 0,-24 0 0,26 1 0,-26-1 0,0 1 0,0-2 0,25-23 0,-1-26 0,1 26 0,-25-26 0,25 1 0,0-1 0,0 1 0,-25 0 0,0-1 0,0-24 0,0 25 0,0-1 0,24-24 0,1 0 0,0-25 0,1 0 0,22-25 0,-23 0 0,25 25 0,0-24 0,24 24 0,-24 0 0,49 0 0,-25 24 0,25-24 0,25 0 0,0-24 0,0 24 0,25 0 0,-25-25 0,25 25 0,1 0 0,-2-26 0,26 26 0,-1 26 0,1-26 0,-1 0 0,1 0 0,0 0 0,-1 25 0,-23-1 0,-2-24 0,-24 25 0,0-25 0,-25 0 0,1 0 0,-26 0 0,-24 0 0,-1 0 0,1 0 0,-25 0 0,-1-25 0,1 25 0,1-24 0,-26-1 0,24-1 0,-24 2 0,24-26 0,-24-24 0,0 24 0,-24-23 0,24-2 0,0-25 0,0 26 0,-24 24 0,24-23 0,0-2 0,-26 26 0,26-26 0,0 25 0,0-24 0,0-1 0,0 0 0,26 0 0,-2 27 0,0-27 0,1 26 0,0-1 0,0 25 0,-25 25 0,0 25 0</inkml:trace>
  <inkml:trace contextRef="#ctx0" brushRef="#br0" timeOffset="66390">22871 9005 512,'0'0'0,"25"0"0,-25-24 0</inkml:trace>
  <inkml:trace contextRef="#ctx0" brushRef="#br0" timeOffset="67740">22524 8682 512,'0'0'0,"25"-25"0,-25-24 0,25-1 0,-50 25 0,25-23 0,-50-27 0,1 25 0,-26 0 0,-24-24 0,-25 24 0,-50-49 0,26 25 0,-76-50 0,1-1 0,-49 1 0,-26-24 0,-50-2 0,-24 3 0,-50 22 0,-49-24 0,-25 50 0,-50-24 0,-49 23 0,-26 1 0,-24-1 0,-24 26 0,-1-25 0,-49 24 0,0 26 0,-25-1 0,-50 25 0,0 25 0,-25 50 0,26 49 0,-26 25 0,1 25 0,24 25 0,25 48 0,25 2 0,24 74 0,26-1 0,49 75 0,24 1 0,51 48 0,198-74 0,99-24 0,25-75 0,25 0 0,-75 99 0,1 76 0,48 22 0,25 27 0,76-1 0,99 0 0,49-247 0,0 73 0,197 472 0,126-98 0,99-76 0,124-75 0,-1-147 0,2-101 0,48-74 0,51-24 0,23-74 0,50-26 0,25-24 0,25-50 0,50 0 0,24-26 0,51-22 0,24-27 0,23-49 0,52 24 0,-1-23 0,0-2 0,-25 1 0,-49-49 0,-24-1 0,-51-25 0,-50 1 0,-24-49 0,-24-27 0,-26-23 0,-49-26 0,-50-49 0,-74-1 0,-26-48 0,-222 75 0,-50 48 0,-25 49 0,1 0 0,24-121 0,25-53 0,-50 1 0,-50-24 0,-123 0 0,-100-75 0,-247-25 0,-224 25 0,-273 25 0,1 99 0</inkml:trace>
  <inkml:trace contextRef="#ctx0" brushRef="#br0" timeOffset="69045">8162 7095 512,'0'-50'0,"0"1"0,0-1 0,0 0 0,-26 25 0,2 75 0,0 25 0,-51 74 0,25 0 0,1 23 0,-1-23 0,50-74 0,25-25 0,49-75 0,51-25 0,73-24 0,0-25 0,25-1 0,1 26 0,-26-1 0,-24 27 0,-50-2 0,-50 0 0</inkml:trace>
  <inkml:trace contextRef="#ctx0" brushRef="#br0" timeOffset="69285">8782 6624 512,'0'0'0,"-25"49"0,0 25 0,0 25 0,1 100 0,-26 24 0,25 1 0,50-1 0,25-99 0,24-49 0,1-100 0</inkml:trace>
  <inkml:trace contextRef="#ctx0" brushRef="#br0" timeOffset="69533">9649 6822 512,'-24'24'0,"0"51"0,-26 0 0,0 49 0,25 24 0,50 1 0,50-49 0,24-26 0,25-74 0</inkml:trace>
  <inkml:trace contextRef="#ctx0" brushRef="#br0" timeOffset="69756">10469 7120 512,'-25'25'0,"-25"-1"0,25 26 0,25 25 0,25-27 0,74 2 0,1 0 0,49-50 0,-25-25 0,-25 0 0,-25-73 0</inkml:trace>
  <inkml:trace contextRef="#ctx0" brushRef="#br0" timeOffset="69877">10816 6871 512,'-50'-25'0,"-24"25"0,0 25 0,-1 25 0,25-1 0,76 26 0,48-25 0,0-25 0,25-50 0</inkml:trace>
  <inkml:trace contextRef="#ctx0" brushRef="#br0" timeOffset="70205">11435 6970 512,'0'0'0,"0"26"0,0-26 0,0 49 0,26 1 0,-1 0 0,-25 24 0,25 25 0,-25-49 0,0 24 0,-25-74 0,50-25 0,-25-74 0,24 0 0,26-50 0,-25 49 0,0 1 0,-1 50 0,1 24 0,1 25 0,-2 0 0,0 25 0,26-50 0</inkml:trace>
  <inkml:trace contextRef="#ctx0" brushRef="#br0" timeOffset="70509">11982 6970 512,'-25'26'0,"0"-26"0,0 49 0,25-24 0,50 0 0,25-25 0,24-25 0,-25 0 0,26-24 0,-52-1 0,-48 0 0,-24 0 0,-26 26 0,1 48 0,-1 26 0,50 0 0,25 24 0,75 1 0,48-50 0,1 0 0,-25-100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10T20:20:06.2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7194 2456 512,'-24'0'0,"24"-25"0,-25 0 0,0 25 0,25-24 0,-25-1 0,0 25 0,-24-26 0,-1 2 0,-49 0 0,0-2 0,-25 2 0,0-1 0,-75 1 0,26-1 0,-76 0 0,26-25 0,-50 26 0,1 24 0,-1 0 0,-25 0 0,0 49 0,1 1 0,-26 24 0,26 0 0</inkml:trace>
  <inkml:trace contextRef="#ctx0" brushRef="#br0" timeOffset="495">2754 2555 512,'-223'149'0,"24"25"0,75 0 0,25-1 0,50 0 0,49-23 0,74-27 0,0 2 0,50-1 0,50-25 0,25-1 0,48-23 0,2 0 0,73-25 0,1-25 0,23-25 0,52 0 0,-1-50 0,-1 25 0,1-50 0,-24 0 0,-51 1 0,0-24 0,-49-27 0,-25 1 0,-49 1 0,-26-52 0,-49 2 0,-49 0 0,-25-1 0,-75 0 0,0 0 0,-98 1 0,-27 24 0,-73 25 0,-75-1 0,-49 27 0,-50 24 0,-74 49 0,-26 25 0,-73 49 0,0 75 0,-51 50 0,26 74 0,0 50 0,149-51 0</inkml:trace>
  <inkml:trace contextRef="#ctx0" brushRef="#br0" timeOffset="8191">12676 5061 512,'-24'24'0,"24"1"0,-24 25 0,-2 0 0,1-26 0,0 26 0,1-50 0,-1 24 0,0-24 0,0 0 0,0-24 0,-24 24 0,23 0 0,-22-25 0,22 0 0,-48-25 0,24 26 0,-25-26 0,-23 25 0,-26-24 0,-24 24 0,-2 0 0,-48 25 0,-2 0 0,3 0 0,-26 25 0,24 25 0,25 25 0,-24-1 0,49 24 0,1 27 0,-1 24 0,0 0 0,49 23 0,1 28 0,49-28 0,50-22 0,50-26 0,25-25 0,98-24 0,26-26 0,49 1 0,49-26 0,1 1 0,25 25 0,-1-25 0,1-1 0,-26 2 0,26-52 0,-50-48 0,-25-50 0,-50-24 0,-24-51 0,-26-24 0,-98-25 0,-50 0 0,-99-1 0,-100 51 0,-73 24 0,-125 50 0,-75 76 0,-98 48 0</inkml:trace>
  <inkml:trace contextRef="#ctx0" brushRef="#br0" timeOffset="13639">3647 10418 512,'0'0'0,"0"0"0,-25 0 0,25 0 0,-24 0 0,24 0 0,-25 26 0,25 23 0,-26 1 0,26-1 0,0 2 0,0-2 0,0 0 0,26-23 0,-1-26 0,-1 0 0,1 23 0,0-23 0,-25 0 0,25 0 0,0 0 0,24 25 0,-24-25 0,25 25 0,24-25 0,0 0 0,1 0 0,0-25 0,24 25 0,0 0 0,0 0 0,25 25 0,-25-25 0,24 0 0,27 25 0,-27-50 0,27 25 0,-1 0 0,0-25 0,24 0 0,-24 25 0,-1-23 0,-23 23 0,25 0 0,-2 0 0,-24 23 0,49-23 0,-49-23 0,25 23 0,0 0 0,-25 0 0,0-26 0,25 52 0,-50-26 0,25 23 0,0-23 0,0 0 0,24 25 0,-23-25 0,-1-25 0,0 25 0,-25-23 0,0 23 0,1 0 0,-1 0 0,-25 0 0,26-26 0,-26 52 0,25-26 0,-25 0 0,-24-26 0,25 26 0,-26 0 0,-24-24 0,0 24 0,-25-25 0,25 25 0,-25 0 0,25 0 0,-25 0 0,0 0 0,0 25 0,0-25 0,0 0 0,0 0 0,0 0 0,0 0 0,0 0 0,0 0 0,24 0 0,-24 0 0,0 24 0,24-24 0,2 0 0,-26 26 0,25-26 0,0-26 0,-25 26 0,24-24 0,1-1 0,0-24 0,0 23 0,0-23 0,-25 24 0,0-25 0,0 50 0,0-25 0,-25-25 0,0-24 0</inkml:trace>
  <inkml:trace contextRef="#ctx0" brushRef="#br0" timeOffset="16295">3424 9080 512,'0'-26'0,"-25"-23"0,25-1 0,-25 1 0,1-26 0,-26 26 0,-24 23 0,-1 2 0,1 24 0,-26 24 0,-24 2 0,0-2 0,0 27 0,-24-2 0,-1 26 0,-25-2 0,26 27 0,23 24 0,25 24 0,2 26 0,23 0 0,26 24 0,24-24 0,50 24 0,24-24 0,26-25 0,49-26 0,49-48 0,26-50 0,74-25 0,0-50 0,24-49 0,-25-25 0,-23-49 0,-75-52 0,-75 3 0,-73-26 0,-102 0 0,-48 25 0,-99 25 0,-75 73 0</inkml:trace>
  <inkml:trace contextRef="#ctx0" brushRef="#br0" timeOffset="20766">9104 9576 512,'0'-26'0,"0"26"0,-24 0 0,24 0 0,24-24 0,1 24 0,0-25 0,49-24 0,1-26 0,24 1 0,50-26 0,25-23 0,49-26 0,50 0 0,25-25 0,-1 51 0,25-2 0,1 26 0,-1 24 0,1 1 0,24-1 0,-24 1 0,-1-25 0,1 25 0,-26-26 0,-24 25 0,-50 1 0</inkml:trace>
  <inkml:trace contextRef="#ctx0" brushRef="#br0" timeOffset="21662">15579 6921 512,'0'0'0,"-25"-25"0,0 0 0,0 0 0,-24 25 0,-27-24 0,28 48 0,-27 1 0,1 0 0,24 25 0,25 0 0,25-26 0,25 1 0,74 0 0,1 0 0,73 0 0,-23 0 0,-27 25 0,-24 49 0,-99-25 0,-49 24 0,-76-23 0,-23-1 0,-1-24 0,0-25 0,50-25 0,49 0 0,50-25 0,25 0 0,50 0 0,-1-25 0</inkml:trace>
  <inkml:trace contextRef="#ctx0" brushRef="#br0" timeOffset="22094">16000 7070 512,'0'0'0,"0"0"0,24 0 0,2 0 0,-1 25 0,24 0 0,1 0 0,0-1 0,-25 2 0,23-2 0,3-48 0,-2-2 0,-24 2 0,0-26 0,0 25 0,-1 0 0,1 25 0,-25 25 0,0 0 0,0 25 0,0 24 0,-25 25 0,25-25 0,25 0 0,0-23 0,1-27 0,-26 0 0,-26-24 0,-24 0 0,-24 26 0,0-2 0,-1 26 0,26 25 0,-1-25 0,50-50 0</inkml:trace>
  <inkml:trace contextRef="#ctx0" brushRef="#br0" timeOffset="22527">17191 6772 512,'0'0'0,"-24"-25"0,-2 25 0,-23 25 0,-1 25 0,-24 24 0,0 0 0,24 1 0,50 0 0,50-26 0,24 1 0,25-26 0,-25-24 0,-24 25 0,-26 1 0,-48-2 0,-26 26 0,-49-1 0,-25 26 0,0-50 0,50-1 0,74-24 0,49-49 0,50-51 0,1-24 0</inkml:trace>
  <inkml:trace contextRef="#ctx0" brushRef="#br0" timeOffset="22830">17836 6301 512,'0'-26'0,"25"2"0,0 0 0,-25 24 0,0 24 0,-25 26 0,0 24 0,-25 51 0,1 23 0,-1 1 0,25 24 0,0 2 0,1-26 0,48-26 0,-24-23 0,25-26 0,-25-50 0,0-24 0,0-74 0</inkml:trace>
  <inkml:trace contextRef="#ctx0" brushRef="#br0" timeOffset="22968">17537 6747 512,'0'0'0,"0"0"0,0 0 0,51 0 0,23 0 0,1 25 0</inkml:trace>
  <inkml:trace contextRef="#ctx0" brushRef="#br0" timeOffset="23014">17960 6772 512,'74'0'0</inkml:trace>
  <inkml:trace contextRef="#ctx0" brushRef="#br0" timeOffset="23814">17810 7219 512,'26'0'0,"-1"0"0,24 0 0,26 0 0,-1-24 0,-24-2 0,-26 2 0,1-26 0,-25 25 0,-25-25 0,25 26 0,-24-2 0,-26 2 0,1 48 0,24 26 0,-25 25 0,50 25 0,0-27 0,25 27 0,25-51 0,-1-24 0,25-1 0,-24-48 0,0-26 0,-1-24 0,1 24 0,-25-23 0,0-2 0,0 25 0,-25 50 0,0 25 0,-25 25 0,25 0 0,-25 49 0,25-25 0,0-25 0,0 0 0,25-49 0,0-24 0,-1-1 0,26-50 0,-25 1 0,24-25 0,1 25 0,-1-1 0,-23 51 0,-2 48 0,-24 26 0,-24 25 0,24-1 0,-26 25 0,26-25 0,26-24 0,22-26 0,27-73 0,25 0 0,0-51 0,-27 27 0,2 23 0,-51 25 0,1 50 0,-25 49 0,0 25 0,0 0 0,25-50 0</inkml:trace>
  <inkml:trace contextRef="#ctx0" brushRef="#br0" timeOffset="24406">20241 6946 512,'0'-25'0,"-24"-50"0,24-24 0,0 0 0,-24 25 0,-26 24 0,0 50 0,-49 75 0,0 25 0,24 23 0,1 1 0,74 0 0,50-49 0,24-1 0,75-50 0,25-24 0,24-24 0</inkml:trace>
  <inkml:trace contextRef="#ctx0" brushRef="#br0" timeOffset="25158">20713 6772 512,'-49'25'0,"-1"0"0,0 24 0,2 1 0,22 25 0,1-26 0,50-24 0,1-25 0,47 0 0,27-25 0,-1-50 0,-25 26 0,1-26 0,-26 26 0,-24 24 0,0 50 0,-25 24 0,0 26 0,0-26 0,25 26 0,25-25 0,48-25 0,2-25 0,-1-50 0,-25 0 0,1-49 0,-1-25 0,-24 0 0,-1 0 0,-25 0 0,-24 49 0,-24 51 0,-25 48 0,-26 51 0,-24 24 0,25 1 0,24 23 0,25 1 0,25-25 0,50-24 0,24-50 0,50 0 0,0-50 0,-24-25 0,24-24 0,-25-26 0,-25-23 0,25-26 0,-24-25 0,-1 25 0,-50 50 0,-24 50 0,-24 49 0,-50 74 0,-25 50 0,-1 49 0,1-23 0,74-2 0,25 1 0,75-74 0,24-26 0</inkml:trace>
  <inkml:trace contextRef="#ctx0" brushRef="#br0" timeOffset="25710">23070 6227 512,'0'0'0,"25"0"0,-1 0 0,-24 0 0,25 0 0,-25-25 0,-25 0 0,25 25 0,-24 0 0,-1 0 0,0-25 0,50 25 0,24-24 0,51-1 0,24 0 0,0 0 0,-25 25 0,-25 0 0,-24 25 0,-50 25 0,-50-1 0,-24 25 0,-50 25 0,-1-24 0,2 0 0,48-1 0,26 0 0,49 1 0,49-26 0,1 25 0,24-24 0</inkml:trace>
  <inkml:trace contextRef="#ctx0" brushRef="#br0" timeOffset="25854">23343 7318 512,'-26'0'0,"26"24"0,0-24 0,-24 26 0,24 23 0,24 26 0,-24-2 0,26-47 0,-1-2 0</inkml:trace>
  <inkml:trace contextRef="#ctx0" brushRef="#br0" timeOffset="27734">16224 8508 512,'0'25'0,"-25"0"0,25 0 0,-25 24 0,25 26 0,25 24 0,-25-24 0,25-1 0,-25 0 0,25-23 0,-25 23 0,0-25 0,24-49 0</inkml:trace>
  <inkml:trace contextRef="#ctx0" brushRef="#br0" timeOffset="27974">16868 8857 512,'0'24'0,"0"26"0,0 24 0,0 1 0,26-1 0,-26-25 0,48 0 0,-22-73 0,-1-26 0</inkml:trace>
  <inkml:trace contextRef="#ctx0" brushRef="#br0" timeOffset="28159">16993 8136 512,'0'-24'0,"0"24"0,0-25 0,24 50 0,1-25 0,0 0 0,25 0 0</inkml:trace>
  <inkml:trace contextRef="#ctx0" brushRef="#br0" timeOffset="28590">17389 8236 512,'0'-25'0,"0"25"0,0 0 0,0 25 0,25 25 0,0 49 0,-25 1 0,0 72 0,0 2 0,0-24 0,0-27 0,25-49 0,-25-49 0,25-25 0,-25-49 0,48-51 0,-22 1 0,48-25 0,1 25 0,-1 49 0,1 25 0,-1 25 0,1 25 0,-26 49 0,-23 1 0,-26 25 0,-26-2 0,-48-23 0,-1-1 0,-25-49 0,52-25 0</inkml:trace>
  <inkml:trace contextRef="#ctx0" brushRef="#br0" timeOffset="28918">18455 8707 512,'0'0'0,"0"25"0,0 25 0,26-1 0,-26 26 0,0-26 0,25-23 0,-25-2 0,24-24 0,1-50 0,0 1 0,25-51 0,0 26 0,-2-1 0,2 1 0,0 49 0,-25 25 0,0 0 0,0 0 0</inkml:trace>
  <inkml:trace contextRef="#ctx0" brushRef="#br0" timeOffset="29549">19275 8508 512,'0'0'0,"0"0"0,0 0 0,-25 25 0,0 0 0,-25 49 0,1 1 0,24 24 0,0-24 0,0-1 0,25-48 0,0-2 0,0-48 0,25-26 0,25 0 0,-25 0 0,-1-25 0,1 26 0,-25 24 0,25 25 0,-25 0 0,0 50 0,0 0 0,0-26 0,25 1 0,24-25 0,-25 0 0,52-49 0,-27 23 0,-24-23 0,25-1 0,-26 25 0,27 25 0,-51 50 0,24-25 0,0 24 0,1 1 0,0-25 0,0 1 0,0-52 0,25-23 0,-50-1 0,24 0 0,1 0 0,0-24 0,25 24 0,-26 27 0,0 23 0,27 0 0,-2 0 0,-24 0 0,0 23 0,0-23 0</inkml:trace>
  <inkml:trace contextRef="#ctx0" brushRef="#br0" timeOffset="29918">20193 8608 512,'0'0'0,"-25"24"0,25 1 0,0-25 0,25 25 0,-1 0 0,0-25 0,2 0 0,-1 0 0,-1-25 0,1 0 0,0 25 0,0 50 0,0 25 0,-1 0 0,1 49 0,0-25 0,1 24 0,-26-48 0,-26-26 0,-24-49 0,-49-24 0,-1-27 0,2 2 0,-1-26 0</inkml:trace>
  <inkml:trace contextRef="#ctx0" brushRef="#br0" timeOffset="30430">21929 7814 512,'-25'-24'0,"25"-26"0,-50 0 0,1 25 0,-26 0 0,1 25 0,0 25 0,-1-25 0,1 25 0,-1 25 0,1 0 0,24 24 0,1 25 0,23 25 0,2 25 0,24 25 0,24-1 0,2-24 0,-2-24 0,1-27 0,0-72 0,-50-26 0,25-50 0,-49-24 0,-1-1 0</inkml:trace>
  <inkml:trace contextRef="#ctx0" brushRef="#br0" timeOffset="30591">20813 8533 512,'49'0'0,"1"-25"0,49 2 0,1 23 0,23-26 0,-24 0 0,1 3 0,-26 23 0,-24 0 0</inkml:trace>
  <inkml:trace contextRef="#ctx0" brushRef="#br0" timeOffset="30982">21954 8433 512,'0'0'0,"-25"52"0,0-4 0,25 2 0,0 24 0,0-24 0,25-1 0,-25-23 0,25-26 0,-25-26 0,24-23 0,1-1 0,1 1 0,-2-26 0,25 27 0,1 22 0,-25 26 0,0 26 0,24 47 0,-24-23 0,0 24 0,0-24 0,24-26 0,-25-24 0,27-24 0</inkml:trace>
  <inkml:trace contextRef="#ctx0" brushRef="#br0" timeOffset="31574">22797 8261 512,'-25'0'0,"25"25"0,-25 24 0,1 1 0,24 24 0,-25 0 0,25-24 0,0-1 0,25-24 0,-25-25 0,0-25 0,0 1 0,0-1 0,0 0 0,0 0 0,0 25 0,0 0 0,0 0 0,0 0 0,-25 0 0,25 0 0,0 0 0,0-48 0,25 22 0,-25-23 0,49-1 0,-24 25 0,25 0 0,-1 25 0,2 25 0,-3 0 0,2 25 0,-25-1 0,0 0 0,24 1 0,-49-25 0,25-25 0,0 0 0,0 0 0,-1-25 0,2 25 0,-2 0 0,-24-25 0</inkml:trace>
  <inkml:trace contextRef="#ctx0" brushRef="#br0" timeOffset="31878">23467 8310 512,'0'0'0,"0"0"0,0 0 0,0 0 0,0 25 0,-25 0 0,0 25 0,25-1 0,0-23 0,25 22 0,0-48 0,24 0 0,25 0 0,-24-25 0,25-24 0</inkml:trace>
  <inkml:trace contextRef="#ctx0" brushRef="#br0" timeOffset="32206">23988 7517 512,'0'24'0,"0"26"0,-25 24 0,0 25 0,25 51 0,0 23 0,0-24 0,0 0 0,0-26 0,0-73 0,-26 0 0,2-75 0,24 0 0</inkml:trace>
  <inkml:trace contextRef="#ctx0" brushRef="#br0" timeOffset="32365">23343 8161 512,'0'0'0,"25"0"0,-1 0 0,51 25 0,24-25 0,-25 0 0,26 0 0,-26 0 0,0-25 0</inkml:trace>
  <inkml:trace contextRef="#ctx0" brushRef="#br0" timeOffset="32573">24236 8236 512,'-25'25'0,"-1"24"0,2 26 0,0-1 0,-1-25 0,25 1 0,0-50 0</inkml:trace>
  <inkml:trace contextRef="#ctx0" brushRef="#br0" timeOffset="32735">24211 7764 512,'0'-24'0,"-26"24"0,26-25 0,0 25 0,0-25 0</inkml:trace>
  <inkml:trace contextRef="#ctx0" brushRef="#br0" timeOffset="33205">24460 8186 512,'0'50'0,"24"-25"0,-24-25 0,0 25 0,0-1 0,0 1 0,-24-25 0,24 0 0,-26 0 0,52-25 0,-26 1 0,0-1 0,0 0 0,0 0 0,24 25 0,-24 25 0,0 0 0,24 0 0,-24-1 0,0 26 0,0-25 0,25 0 0,0-25 0,25 0 0,-25-25 0,24 25 0,1-25 0,-25 0 0,24 0 0,-25 25 0,2 0 0</inkml:trace>
  <inkml:trace contextRef="#ctx0" brushRef="#br0" timeOffset="33653">24682 7243 512,'-25'-24'0,"25"24"0,25-24 0,-25 24 0,25 0 0,25 0 0,-1 0 0,-25 24 0,51-24 0,-25 24 0,0-24 0,0 25 0,-26 1 0,0-2 0,-24 26 0,0-26 0,-24 26 0,0-26 0,-26 27 0</inkml:trace>
  <inkml:trace contextRef="#ctx0" brushRef="#br0" timeOffset="33839">24782 8061 512,'0'26'0,"24"-1"0,-24-1 0,24-24 0,-24 0 0</inkml:trace>
  <inkml:trace contextRef="#ctx0" brushRef="#br0" timeOffset="56236">4962 12005 512,'25'0'0,"-25"0"0,0 0 0,0 26 0,0-26 0,0 0 0,0 0 0,0 0 0,0 0 0,0 0 0,0 0 0,0 0 0,25 0 0,-1 0 0,0 0 0,27 25 0,-2-25 0,1-25 0,0 25 0,25 0 0,-2 0 0,-23 0 0,24-26 0,1 26 0,23 0 0,-47 26 0,23-26 0,0 0 0,-24 25 0,0-25 0,24 0 0,1-25 0,-1 25 0,0-26 0,26 26 0,-26-24 0,0 24 0,0 0 0,1 0 0,-25 0 0,50 0 0,-27 0 0,27-24 0,-26 24 0,25-25 0,1 25 0,-26-25 0,1 25 0,-27 0 0,27 0 0,-25 0 0,0 0 0,-1 25 0,2-25 0,-3 25 0,2-25 0,0 0 0,-1 0 0,1 24 0,0-24 0,-1 0 0,-25 0 0,27 0 0,-27 0 0,26 0 0,-25 0 0,24 0 0,1 0 0,-26 0 0,26 0 0,0 0 0,0 0 0,-26-24 0,26 24 0,-25 0 0,0 0 0,-1 0 0,1 0 0,-25 0 0,25 0 0,-25 0 0,0 0 0,25 0 0,-25 0 0,0 24 0,0-24 0,25 0 0,-25 0 0,0 0 0,0 0 0,0 0 0,0 0 0,0 0 0,0 0 0,0 0 0,0 0 0,25 0 0,-25 0 0,0 0 0,0-24 0,0 24 0,24 0 0,-24 0 0,25 0 0,-25 0 0,0 0 0,25 0 0,-25 0 0,0 0 0,0 0 0,0 0 0,0 0 0,0-25 0,0 25 0,0 0 0,0 0 0,0 0 0,0-25 0,0 25 0,0 0 0,0 0 0,0 0 0,0 0 0,0-25 0,0 1 0,0-1 0,25-25 0,-25 25 0,0-25 0,25 1 0,-25 25 0,0-2 0,0 26 0,0 0 0,0 0 0,24 0 0,-24 26 0,0-26 0,0 0 0</inkml:trace>
  <inkml:trace contextRef="#ctx0" brushRef="#br0" timeOffset="57149">9452 10790 512,'0'-23'0,"0"23"0,0-26 0,0 2 0,-25-26 0,25 26 0,-25-27 0,-25 27 0,25-1 0,-23 25 0,-3 0 0,2 25 0,-26 24 0,-25 26 0,2 73 0,-1 26 0,24 24 0,50-24 0,50-50 0,75-49 0,48-75 0,26-50 0,24-24 0,1-51 0,-1 1 0,-49-24 0,-74-2 0,-126 51 0,-72 1 0</inkml:trace>
  <inkml:trace contextRef="#ctx0" brushRef="#br0" timeOffset="78955">10221 11957 512,'-24'0'0,"24"0"0,0 24 0,-26-24 0,26 24 0,0 2 0,0-26 0,0 0 0,26 0 0,22 25 0,-23-25 0,25-25 0,24 25 0,1 0 0,23 0 0,27-26 0,-1 26 0,0 0 0,25 0 0,0 0 0,24 0 0,1 0 0,-1 0 0,1 0 0,0 0 0,25 0 0,-26 0 0,1 0 0,-1-24 0,-24 24 0,-25 0 0,-50 24 0,-23 27 0,-77-2 0,-73 26 0</inkml:trace>
  <inkml:trace contextRef="#ctx0" brushRef="#br0" timeOffset="93634">5060 13147 512,'0'0'0,"26"0"0,-26 0 0,0 0 0,0 0 0,0 25 0,25-1 0,-25-24 0,0 26 0,25-26 0,-1 0 0,-24 0 0,25 0 0,-25-26 0,25 26 0,0 0 0,0 0 0,-1 0 0,27 0 0,-27 0 0,0-24 0,26 24 0,-25 0 0,25 0 0,-26 0 0,26 0 0,-25 0 0,25 0 0,-2-25 0,3 25 0,-2-25 0,1 25 0,25 0 0,-27-24 0,2 24 0,0 0 0,0 0 0,-1-26 0,27 26 0,-28-24 0,27 0 0,-1 24 0,1-26 0,-27 26 0,2 0 0,0 0 0,0 0 0,0 0 0,-1 26 0,-23-26 0,47 0 0,-23 0 0,0 0 0,-1 0 0,1 0 0,0 24 0,-2-24 0,-22 0 0,24 24 0,-1 2 0,1-26 0,24 24 0,-24-24 0,-1 25 0,26-25 0,-26 0 0,1 0 0,0 0 0,24-25 0,-24 25 0,-1 0 0,26 0 0,-25 0 0,24 0 0,-25 0 0,1 25 0,0-25 0,24 0 0,-24 0 0,-1 0 0,1 0 0,-1 0 0,26 0 0,-26 25 0,1-25 0,-25 0 0,25 24 0,-1-24 0,1 0 0,-1 26 0,25-26 0,-24 0 0,25 0 0,-26 0 0,26 0 0,-26 25 0,1-25 0,0 0 0,-1 0 0,1 0 0,0 0 0,-2 0 0,-22 0 0,48 0 0,-24 0 0,0 24 0,-1-24 0,1 0 0,-1 0 0,1-24 0,0 24 0,24 0 0,-24 0 0,-1 0 0,26 0 0,-26 0 0,26 0 0,-25 0 0,-2 0 0,27 0 0,0 0 0,-26 0 0,25 0 0,1 0 0,-25-25 0,24 25 0,-24 0 0,23 0 0,-22 0 0,-2 0 0,1 0 0,0 0 0,-1-26 0,1 26 0,0 0 0,-26 0 0,26 0 0,0 0 0,-26 0 0,1 0 0,1 0 0,22-24 0,-23 24 0,0 0 0,25 0 0,-1 0 0,26-25 0,-25 25 0,24-25 0,-25 25 0,1 0 0,0 0 0,0 25 0,-2-25 0,2 25 0,0-25 0,-25 0 0,25 24 0,-26-24 0,26 0 0,-24 0 0,-2 0 0,0 0 0,1 0 0,-25 0 0,25 26 0,-25-26 0,0 0 0,0 25 0,0-25 0,25 24 0,-25-24 0,0 0 0,0-24 0,0 24 0,0 0 0,25 0 0,-1 0 0,-24 0 0,25 0 0,-25 0 0,25 0 0,0 0 0,-25 0 0,25 0 0,-1 0 0,-24 0 0,24 0 0,2 0 0,-2 0 0,2 0 0,-2 0 0,1 0 0,-25 0 0,25 0 0,-25 0 0,0 0 0</inkml:trace>
  <inkml:trace contextRef="#ctx0" brushRef="#br0" timeOffset="100978">14487 13396 512,'0'0'0,"-24"0"0,24 0 0,0 0 0,0 0 0,0 0 0,0 0 0,0 0 0,0 0 0,0 0 0,0 0 0,0 0 0,0 0 0,0 0 0,0 25 0,24-25 0,0 24 0,2-24 0,48 0 0,1 0 0,49-24 0,24 24 0,26-25 0,25 25 0,-1-25 0,25 25 0,-24 25 0,-26-25 0,0 49 0,2-24 0,-51-1 0,-50 2 0,-74-76 0</inkml:trace>
  <inkml:trace contextRef="#ctx0" brushRef="#br0" timeOffset="103058">20143 12130 512,'-25'-25'0,"25"0"0,0 1 0,-25-1 0,25-1 0,0-22 0,-25-2 0,1 1 0,-1-1 0,-50 0 0,1 0 0,-25-23 0,-26 23 0,-73 25 0,25-25 0,-51 50 0,-24-25 0,0 25 0,-25 50 0,1-25 0,-1 50 0,25 24 0,24 49 0,51 1 0,23 25 0,52 24 0,73 25 0,50-24 0,49 0 0,75-27 0,25-22 0,98-26 0,51-26 0,49-47 0,50-51 0,-1-25 0,1-75 0,-75-48 0,-74-76 0,-74-23 0,-75-27 0,-149 2 0,-50 23 0</inkml:trace>
  <inkml:trace contextRef="#ctx0" brushRef="#br0" timeOffset="104082">20391 13668 512,'0'-25'0,"-25"1"0,0-1 0,0-1 0,-24-22 0,-25-2 0,-1 1 0,-24-1 0,-25-24 0,-50-1 0,-49 49 0,-25 2 0,-25-1 0,0 50 0,-24 25 0,23-1 0,2 51 0,24-1 0,49 25 0,26 0 0,49 24 0,24 26 0,76-25 0,73 24 0,100-23 0,99-1 0,99-26 0,50-23 0,74-51 0,-49-24 0,-25-25 0,-99-100 0,-50-24 0,-149-49 0,-49-26 0,-125 1 0,-24 25 0,-99-1 0,0 25 0</inkml:trace>
  <inkml:trace contextRef="#ctx0" brushRef="#br0" timeOffset="105393">17414 10493 512,'0'0'0,"0"0"0,-25-25 0,25-25 0,-24 1 0,-1-1 0,-25 1 0,25-2 0,-49 27 0,0-25 0,-50-1 0,-1 26 0,-48-26 0,-26 0 0,-48 26 0,-51-26 0,-25 50 0,-24 0 0,24 24 0,26 26 0,24 25 0,26 24 0,47 25 0,2 0 0,48 25 0,27 0 0,24 49 0,49 1 0,50-2 0,75 2 0,49-25 0,74 0 0,50-50 0,100-50 0,74 0 0,-1-49 0,50-25 0,-49-74 0,-25-25 0,-75-50 0,-49-50 0,-74-49 0,-51-24 0,-24 23 0,-74 1 0,-76 50 0,-47 23 0,-76 102 0,-74 23 0,-75 50 0,-74 0 0</inkml:trace>
  <inkml:trace contextRef="#ctx0" brushRef="#br0" timeOffset="114792">4887 14784 512,'0'-25'0,"0"25"0,0 0 0,0 25 0,0-25 0,25 0 0,0 0 0,0 0 0,25-25 0,24 25 0,-24 0 0,-1 0 0,1 25 0,-1-25 0,26 25 0,-26-25 0,26 0 0,-1 0 0,26 0 0,-1 0 0,0-25 0,0 25 0,0 0 0,-24-25 0,24 25 0,0 0 0,0 0 0,1 0 0,-2 0 0,2 0 0,-1-25 0,0 25 0,1 0 0,-1 0 0,-1 0 0,2 25 0,0-25 0,-1 0 0,-25 25 0,25 0 0,1-25 0,-1 0 0,0 25 0,1-25 0,23 0 0,1-25 0,0 25 0,0-25 0,25 25 0,-49 0 0,48 0 0,-48 0 0,48 0 0,-49 25 0,50-25 0,-24 0 0,-1-25 0,25 25 0,-26 0 0,26-25 0,-25 0 0,25 25 0,-25 0 0,0 0 0,-25 0 0,25 0 0,0 25 0,0 0 0,25 0 0,-1-25 0,2 0 0,23 0 0,1-25 0,-26 25 0,27-25 0,-2 25 0,1 0 0,0-25 0,-26 25 0,26 0 0,-25 0 0,25 0 0,-2-23 0,3 23 0,-2-26 0,1 26 0,0-24 0,-25 24 0,-1-25 0,2 25 0,-27 0 0,-24 25 0,25-25 0,-49 0 0,24 0 0,-24-25 0,-1 0 0</inkml:trace>
  <inkml:trace contextRef="#ctx0" brushRef="#br0" timeOffset="145263">6971 13371 512,'-25'-25'0,"0"25"0,-24 0 0,-1-25 0,1 25 0,-1-24 0,-24-2 0,-2 26 0,-22-24 0,-1 24 0,-24 0 0,-27 0 0,-23 24 0,-1 26 0,0-25 0,-25 25 0,26 24 0,-1-24 0,1 24 0,-1 0 0,25 1 0,0 24 0,1-25 0,49 50 0,49-25 0,25 1 0,25-26 0,49 25 0,25 1 0,26-25 0,49-1 0,0-24 0,24-2 0,26-23 0,24-25 0,25 25 0,0-25 0,25-25 0,-25-25 0,25 1 0,-25-49 0,-25-27 0,1-24 0,-51 0 0,-73-24 0,-52-1 0,-72 0 0,-100 51 0,-49 24 0,-76 49 0,-73 50 0,-24 25 0,-77 24 0</inkml:trace>
  <inkml:trace contextRef="#ctx0" brushRef="#br0" timeOffset="147207">14214 14512 512,'0'0'0,"0"0"0,0-25 0,25 25 0,-50 25 0,25-1 0,-25 27 0,25-2 0,-24 26 0,0 23 0,-2-23 0,26-1 0,0-24 0,0-25 0,26-25 0,22-25 0,-23-25 0,0 25 0,25-24 0,-25-1 0,-1 25 0,26 25 0,0 0 0,23 25 0,27 25 0,-1-1 0,1 1 0,48 0 0,-24-26 0,25 26 0,-1-50 0,2 0 0,-1-24 0,0-2 0,24 2 0,-24-1 0,25 0 0,-50 25 0,1 25 0,-27-25 0,1 25 0,-24-1 0,-25-24 0,-26 26 0,0-52 0,-24 2 0,51-1 0,-27-25 0,1 0 0,0 0 0,0 1 0,0 24 0,-25 0 0,-25 0 0,0-48 0,0 23 0,-24-25 0,-50-24 0,-1 0 0</inkml:trace>
  <inkml:trace contextRef="#ctx0" brushRef="#br0" timeOffset="183159">8856 14512 512,'0'-25'0,"25"25"0,-25 0 0,0-25 0,25 25 0,-25 0 0,0 0 0,0 0 0,0 0 0,25 0 0,-25-25 0</inkml:trace>
  <inkml:trace contextRef="#ctx0" brushRef="#br0" timeOffset="183359">9129 14587 512,'0'0'0,"0"-26"0,0 26 0,0 26 0,0-26 0</inkml:trace>
  <inkml:trace contextRef="#ctx0" brushRef="#br0" timeOffset="183717">8757 14512 512,'-25'0'0,"0"0"0,1 24 0,-1-24 0,0 25 0,0 1 0,25-2 0,0-24 0,0 0 0,50 0 0,-1-24 0,1 24 0,0-26 0,-1 26 0,1 0 0,0 0 0</inkml:trace>
  <inkml:trace contextRef="#ctx0" brushRef="#br0" timeOffset="184381">9054 14611 512,'75'0'0,"0"25"0,0-25 0,-2 0 0,2 0 0,24 0 0,-24 0 0,24 0 0,0-25 0,0 25 0,0 25 0,25-25 0,-24 25 0,-1-1 0,25 2 0,-25-26 0,25 23 0,-25-23 0,25 0 0,0 0 0,-24 0 0,24 0 0,-25 0 0,25 0 0,-25 0 0,0 0 0,0 0 0,1 25 0,-26-25 0,26 0 0,23-25 0,-23 25 0,-26-23 0,25 23 0,1-26 0,-26 2 0,0-1 0,-24 25 0,24 0 0,1-25 0,-26 25 0,25 0 0,-48-24 0,23 24 0,1 0 0,-25-26 0,-1 26 0,1 0 0,1 0 0,-2 0 0,0 0 0,1 0 0,-25 0 0,0 26 0,25-26 0,-25 0 0,0 0 0,25 0 0,-25 24 0,0-24 0,-25 25 0,0-25 0,-24 0 0</inkml:trace>
  <inkml:trace contextRef="#ctx0" brushRef="#br0" timeOffset="185038">10295 14164 512,'0'0'0,"0"-25"0,0 25 0,25 0 0,-25-24 0,25 24 0,-25-25 0,0 25 0,-50-25 0</inkml:trace>
  <inkml:trace contextRef="#ctx0" brushRef="#br0" timeOffset="185670">7889 14090 512,'-25'0'0,"0"0"0,25 0 0,0 0 0,0 0 0</inkml:trace>
  <inkml:trace contextRef="#ctx0" brushRef="#br0" timeOffset="186198">7318 14636 512,'0'0'0,"0"0"0,25-25 0</inkml:trace>
  <inkml:trace contextRef="#ctx0" brushRef="#br0" timeOffset="186853">16075 14661 512,'0'0'0,"0"0"0,0 0 0,0-25 0,0 25 0,-25-25 0,25 25 0,-26-24 0,26 24 0,0 0 0,0 0 0,0 0 0,-24-26 0,24 26 0,0 0 0,-24 0 0,24 0 0,-25 0 0,0 0 0</inkml:trace>
  <inkml:trace contextRef="#ctx0" brushRef="#br0" timeOffset="188260">14983 14611 512,'0'0'0,"0"0"0,25 0 0,25 0 0,24 0 0,25-24 0,25-2 0,25 26 0,1-25 0,-27 1 0,26 24 0,-25-25 0,-25 25 0,-24-25 0,-26 25 0,-25 0 0,2-25 0,-52 25 0,-22 0 0,-27 0 0,-24 25 0,-50 0 0,0 0 0,-25 24 0,26 1 0,24 0 0,24 0 0,26-27 0,24-23 0,25 0 0,50 0 0,25-23 0,24-3 0,26 2 0,24-1 0,24 0 0,-24 25 0,25 0 0,-25 0 0,-24 0 0,-26 0 0,-24-24 0,-25 24 0,-1-26 0,-48 1 0,-51 25 0,1 0 0,-75 0 0,0 51 0,-50-2 0,1 0 0,0 0 0,49 1 0,25-25 0,49-25 0,50 0 0,50 0 0,50-25 0,49 0 0,0-23 0,25 22 0,24-23 0,1 0 0,-25 23 0,0 1 0,-25 1 0,-50-1 0,-24 0 0,-25 25 0,-50 0 0,-50 0 0,-24 25 0,-25 0 0,-25 24 0,-25 1 0,26 0 0,-1 0 0,25-27 0,49 2 0,1 0 0,74 0 0,0-25 0,49-25 0,26 0 0,49 25 0,0-25 0,0 2 0,25-3 0,-25 2 0,0-1 0,-26 0 0,2 1 0,-50-2 0,0 1 0,-75 25 0,0 0 0,-74 25 0,0 1 0,-50 23 0,0 0 0,-25 0 0,25-24 0,1 25 0,73-25 0,50-25 0,25 0 0,75-25 0,24 0 0,25 0 0,25-23 0,-1-2 0,-23 0 0,-1 26 0,-25-27 0,-25 51 0,-24-24 0,-50 48 0,-50 1 0,-50 50 0,-73 0 0,-24-27 0</inkml:trace>
  <inkml:trace contextRef="#ctx0" brushRef="#br0" timeOffset="193716">16521 14164 512,'0'0'0,"0"0"0,0 0 0,0-25 0,25 25 0,-25-24 0,26-26 0,-26 25 0,0-24 0,24-1 0,-24 1 0,0 23 0,0 2 0,-24 24 0,24 0 0,0 0 0,0 0 0,0 24 0,0 2 0,0-2 0,0 26 0,0-25 0,0 24 0,24 1 0,-24-1 0,24-24 0,-24 25 0,25-50 0,-25 0 0,0 0 0,-25 0 0,25 0 0,-24-25 0,0-25 0,-2 26 0,1-1 0,0 0 0,1 25 0,-1 0 0,25 25 0,0-25 0,25 25 0,-1-25 0,26 0 0,0-25 0,-1-25 0,-24 26 0,25-1 0,-26-25 0,-24 25 0,25 25 0,-50 0 0,25 25 0,-24 25 0,-26-1 0,0 26 0,26-26 0,24 1 0,-24-1 0,48-49 0,-24-49 0</inkml:trace>
  <inkml:trace contextRef="#ctx0" brushRef="#br0" timeOffset="222011">4838 16968 512,'0'0'0,"0"-25"0,25-25 0,24 26 0,26-2 0,-2 2 0,27-1 0,0 0 0,23 1 0,2 24 0,24 0 0,24 0 0,1 0 0,24 0 0,25 24 0,25 1 0,0 0 0,1-25 0,-1 24 0,24 26 0,1-50 0,0 24 0,0 2 0,-25-1 0,-1-25 0,2 0 0,-1 24 0,-24-24 0,24 0 0,-24 0 0,-2 0 0,-23 24 0,23-24 0,-72 26 0,-2-26 0,-48 0 0,-51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10T20:23:57.8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6723 2977 512,'-25'0'0,"0"-25"0,-25 25 0,-24-25 0,0 0 0,0 1 0,-50-1 0,24 0 0,-24-24 0,-25 25 0,1-2 0,-1 1 0,-25 1 0,1-1 0,-1 0 0,-25 0 0,26 0 0,-50 0 0,24 0 0,-24 25 0,0 25 0,-1-25 0,1 50 0,0-25 0,-1 49 0,1-23 0,25 22 0,-1 1 0,26 26 0,24-26 0,25 50 0,50-49 0,23 24 0,27 0 0,24 1 0,24-2 0,27-23 0,23-1 0,26 26 0,-2-27 0,26 2 0,25-26 0,0 26 0,24 0 0,26-25 0,24-1 0,1-24 0,24-25 0,25 25 0,-25-25 0,25 0 0,-25 0 0,24 0 0,-23-25 0,23 25 0,-23-25 0,-2 25 0,2-49 0,-26 24 0,0-25 0,-25-24 0,-49 23 0,0-23 0,-26 1 0,-23-2 0,-50 0 0,0 1 0,-75-1 0,0 1 0,-74-25 0,-25-1 0,-75-23 0,-49-1 0,-49 25 0,-26-1 0,-50 50 0,-23 1 0</inkml:trace>
  <inkml:trace contextRef="#ctx0" brushRef="#br0" timeOffset="6032">10394 2902 512,'-25'0'0,"25"-24"0,0 24 0,0-25 0,0 0 0,0 25 0,0-25 0,0 1 0,0 24 0,0 0 0,0 49 0,25 1 0,-25 49 0,25 49 0,0 2 0,0 23 0,-1 0 0,26-48 0,-26-25 0,2-26 0,-1-49 0,-25-50 0,0-25 0,-25-49 0,-1-25 0</inkml:trace>
  <inkml:trace contextRef="#ctx0" brushRef="#br0" timeOffset="6400">9774 2729 512,'0'0'0,"0"0"0,25 0 0,74 0 0,25-25 0,51 1 0,47-1 0,1 25 0,25 25 0,-49 50 0,-50 48 0,-100 51 0,-74 73 0,-49 2 0,-50-26 0,-25-24 0,-24-76 0,49-73 0,73-76 0,51-23 0,51-74 0</inkml:trace>
  <inkml:trace contextRef="#ctx0" brushRef="#br0" timeOffset="6744">11858 3374 512,'-50'24'0,"0"2"0,-24 48 0,0 1 0,24 23 0,50 27 0,0-51 0,50-24 0,24-25 0,0-25 0,26-25 0,-26-25 0,-24-49 0,-75-25 0,-25-1 0,-24 1 0,-49 76 0,23 72 0,25 50 0,75 26 0,25 23 0,50-23 0,48-25 0</inkml:trace>
  <inkml:trace contextRef="#ctx0" brushRef="#br0" timeOffset="7176">12305 3350 512,'0'0'0,"0"-26"0,24 26 0,-24 26 0,0 22 0,0 27 0,0 49 0,24 0 0,2 1 0,-2-51 0,1-1 0,0-73 0,0-23 0,25-77 0,-1 1 0,26-51 0,24 51 0,-25 1 0,-24 98 0,-1 49 0,-25 26 0,26 24 0,-24 25 0,-2-25 0,1-49 0,-25-25 0,25-50 0</inkml:trace>
  <inkml:trace contextRef="#ctx0" brushRef="#br0" timeOffset="7584">12924 2283 512,'24'0'0,"2"0"0,24 24 0,-1 26 0,1 24 0,-1 25 0,-24 51 0,25-27 0,-26-24 0,26-24 0,25-50 0,-1-75 0,1-74 0</inkml:trace>
  <inkml:trace contextRef="#ctx0" brushRef="#br0" timeOffset="7976">14141 2481 512,'0'0'0,"-26"0"0,1 0 0,25 25 0,0 49 0,-25 26 0,25 48 0,-24 26 0,24 24 0,24-24 0,1 0 0,26-51 0,22-48 0,-23-50 0,0-50 0,-26-25 0,1-73 0</inkml:trace>
  <inkml:trace contextRef="#ctx0" brushRef="#br0" timeOffset="8112">13445 3374 512,'25'-24'0,"0"24"0,49-51 0,26 27 0,49-1 0,-1 0 0,1 0 0</inkml:trace>
  <inkml:trace contextRef="#ctx0" brushRef="#br0" timeOffset="8664">15379 2779 512,'-24'0'0,"-25"24"0,24 1 0,-25 74 0,-24 26 0,49 23 0,-25 2 0,50-27 0,0 1 0,25-74 0,25-26 0,0-48 0,24-50 0,0-26 0,26-49 0,-51 0 0,26 50 0,-51 25 0,-24 98 0,-24 51 0,-1 49 0,0 1 0,25 23 0,25-25 0,24-48 0,26-25 0,24-50 0,0-50 0,1-73 0</inkml:trace>
  <inkml:trace contextRef="#ctx0" brushRef="#br0" timeOffset="8952">16323 2927 512,'-50'0'0,"1"25"0,-26 0 0,1 0 0,49-1 0,25 2 0,25-2 0,49 1 0,26 25 0,-26-1 0,-25 26 0,-24 0 0,-50-1 0,-50-25 0,-23 26 0,-1-50 0,23-25 0,76-25 0,0-50 0</inkml:trace>
  <inkml:trace contextRef="#ctx0" brushRef="#br0" timeOffset="9217">16993 2755 512,'-25'0'0,"-1"0"0,2 0 0,0 48 0,-26 27 0,25 24 0,-25 25 0,50 0 0,-25 1 0,25-2 0,25-74 0,0 2 0,25-76 0,0-25 0,-2-50 0,27-48 0,0-26 0</inkml:trace>
  <inkml:trace contextRef="#ctx0" brushRef="#br0" timeOffset="9441">17439 2755 512,'-25'24'0,"-24"25"0,-26 1 0,-24 24 0,0 0 0,49 1 0,1 24 0,98-24 0,26 24 0,49-25 0,49 0 0,26-48 0,24-26 0,0-26 0,-24-23 0,-50-50 0,-26-25 0</inkml:trace>
  <inkml:trace contextRef="#ctx0" brushRef="#br0" timeOffset="9808">19473 1959 512,'-25'0'0,"0"51"0,-25-1 0,50 49 0,-24 25 0,24 24 0,0 26 0,50 0 0,-26-51 0,51-23 0,-26-50 0,2-50 0,-27-50 0,-24-74 0,-24-50 0</inkml:trace>
  <inkml:trace contextRef="#ctx0" brushRef="#br0" timeOffset="10096">18903 1787 512,'24'0'0,"26"0"0,74 0 0,25 24 0,49 0 0,0 26 0,1 50 0,-25 49 0,-50 48 0,-50 27 0,-74 0 0,-74-1 0,-25-74 0,-25-50 0,0-74 0,49-25 0,50-50 0,50-50 0,25-23 0</inkml:trace>
  <inkml:trace contextRef="#ctx0" brushRef="#br0" timeOffset="10424">20589 2630 512,'-49'25'0,"-26"49"0,-24 25 0,25 0 0,23 0 0,77 0 0,-1-24 0,74-50 0,0-25 0,0-25 0,25-50 0,-74-48 0,-25-1 0,-75 1 0,-74 48 0,0 25 0,-50 75 0,75 49 0,50 25 0,24-25 0,75 1 0,49-50 0,0-25 0</inkml:trace>
  <inkml:trace contextRef="#ctx0" brushRef="#br0" timeOffset="10816">21061 2605 512,'-25'25'0,"25"-25"0,-25 50 0,0-1 0,25 1 0,0-1 0,-25 25 0,50 26 0,-25 23 0,0-23 0,25-1 0,-25-49 0,0-50 0,50-24 0,0-51 0,24 0 0,25-49 0,0 25 0,0 49 0,-49 25 0,0 75 0,-50 24 0,0 25 0,-25 26 0,-25-25 0,50-26 0,0-25 0,25-49 0,0-49 0,49-100 0,-24-50 0</inkml:trace>
  <inkml:trace contextRef="#ctx0" brushRef="#br0" timeOffset="11056">21383 1885 512,'0'-50'0,"25"2"0,-25 23 0,25-1 0,-25 52 0,0 23 0,0 50 0,0 1 0,24 24 0,26-25 0,0-25 0</inkml:trace>
  <inkml:trace contextRef="#ctx0" brushRef="#br0" timeOffset="11568">22276 1985 512,'-25'0'0,"25"49"0,-25 26 0,1 24 0,-1 50 0,0 0 0,25 25 0,0-1 0,25 0 0,0-48 0,24-1 0,-24-49 0,25-27 0,-25-22 0,-1-26 0</inkml:trace>
  <inkml:trace contextRef="#ctx0" brushRef="#br0" timeOffset="11777">21904 2680 512,'25'0'0,"0"0"0,50-25 0,-2 25 0,27 0 0,-1 25 0,-25-25 0,1 24 0,-1-24 0</inkml:trace>
  <inkml:trace contextRef="#ctx0" brushRef="#br0" timeOffset="12224">23194 2034 512,'0'0'0,"-25"0"0,0 0 0,0 26 0,1 23 0,-1 1 0,0 74 0,25-1 0,-25 26 0,50 25 0,0-25 0,0-25 0,24-1 0,1-73 0,-1 0 0,25-50 0,1-25 0,-25 0 0,0-25 0,0 26 0,-2-25 0</inkml:trace>
  <inkml:trace contextRef="#ctx0" brushRef="#br0" timeOffset="12567">23665 2803 512,'-25'25'0,"1"0"0,-2 24 0,2 1 0,0 0 0,48 0 0,0-26 0,26-24 0,0 0 0,24-24 0,-24-26 0,0-25 0,-26 1 0,-48 0 0,-1 24 0,-25 25 0,1 1 0,-1 48 0,25 1 0,50 25 0,0-26 0</inkml:trace>
  <inkml:trace contextRef="#ctx0" brushRef="#br0" timeOffset="12895">24062 2779 512,'-25'24'0,"0"-24"0,-24 50 0,24-25 0,-1 24 0,52 1 0,-26-25 0,74-1 0,-24-24 0,0 0 0,23-24 0,-47-1 0,-26-25 0,0 1 0,-50-1 0,1 1 0,-1 25 0,25 24 0,50 0 0,0 0 0,49 0 0</inkml:trace>
  <inkml:trace contextRef="#ctx0" brushRef="#br0" timeOffset="13183">24409 2605 512,'0'0'0,"-24"0"0,48 0 0,-24 25 0,0 25 0,0-1 0,0 25 0,-24 1 0,24-26 0,-25 26 0,25-25 0,0-1 0,0 1 0,25-50 0,24 0 0</inkml:trace>
  <inkml:trace contextRef="#ctx0" brushRef="#br0" timeOffset="13423">24881 2755 512,'-25'0'0,"-25"24"0,26-24 0,-1 24 0,0 1 0,0 0 0,0 24 0,0-24 0,25 25 0,25 25 0,0-51 0,0 25 0,0-23 0</inkml:trace>
  <inkml:trace contextRef="#ctx0" brushRef="#br0" timeOffset="14591">11039 4466 512,'0'23'0,"25"3"0,0 24 0,48-1 0,27-24 0,49-25 0,0 0 0,74-25 0,-24-24 0,49 25 0,0-28 0,25 29 0,-26-2 0,51 25 0,-1 25 0,27-2 0,23-23 0,25-23 0,25-2 0,0-25 0,24 1 0,1-26 0,-25 0 0,25 0 0,-25 51 0,-25 24 0,25 24 0,-25 27 0,-25-2 0,25 1 0,0-25 0,0-50 0,0-25 0,25-24 0,-25-1 0,0-23 0,-24 48 0,-26 25 0,-24 25 0,-50 50 0,0 24 0,-25 24 0,26-23 0,-51-25 0,-26-75 0,-22 0 0,-27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10T20:25:19.6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7443 13594 512,'0'0'0,"48"0"0,3 0 0,23 0 0,25 0 0,0 0 0,26 0 0,24-26 0,24 26 0,1 0 0,-1-24 0,26 24 0,24 0 0,0 0 0,25 0 0,25 24 0,0 2 0,25-1 0,24-25 0,25 0 0,1 0 0,0 24 0,22-24 0,28 0 0,-1-24 0,24 48 0,-24-24 0,25 0 0,-26 0 0,27 0 0,-26-24 0,24 24 0,-24 0 0,0 0 0,-25-25 0,-25 25 0,-24-26 0,-25 26 0,-51 0 0,-73 26 0,-26-26 0,-73 25 0,-25-1 0,-25-24 0,-50-49 0</inkml:trace>
  <inkml:trace contextRef="#ctx0" brushRef="#br0" timeOffset="14082">8832 14611 512,'0'0'0,"0"-24"0,24 24 0,-24 0 0,0 0 0,-24 0 0,24 0 0,-25 0 0,0-26 0,-25 26 0,25 0 0</inkml:trace>
  <inkml:trace contextRef="#ctx0" brushRef="#br0" timeOffset="15055">8633 14561 512,'-50'-25'0,"1"1"0,-1 24 0,1-50 0,-25 25 0,-1 0 0,-24 1 0,0 24 0,-26-26 0,1 2 0,-25-1 0,-24 1 0,-1-2 0,-24 2 0,-1-1 0,1 25 0,-1-25 0,-24 0 0,-25 25 0,0 0 0,0 0 0,1 0 0,-2 0 0,1 25 0,0-25 0,25 25 0,-26-25 0,1 0 0,25 25 0,0-1 0,0 2 0,24-2 0,1 1 0,-1 25 0,26-1 0,-1 1 0,50 24 0,-24 26 0,48-27 0,26 27 0,-1-1 0,26 1 0,24-1 0,25 25 0,0-26 0,25 2 0,24 0 0,26-2 0,-1 2 0,26-1 0,23-25 0,26 1 0,0 24 0,49-48 0,-24 22 0,24 2 0,1 0 0,24-27 0,0-22 0,1 23 0,-1-25 0,25-24 0,0 0 0,25 0 0,0-24 0,-1-1 0,2 1 0,-1-2 0,-1 2 0,1 0 0,0-2 0,-25 1 0,0 1 0,-1-1 0,-48-25 0,25 1 0,-26-1 0,-24-25 0,-1 1 0,-24 0 0,-25-1 0,-24-24 0,-26 24 0,-24-23 0,-26-2 0,-24 0 0,0-24 0,-24 1 0,-1 24 0,0-25 0,-49 24 0,24 27 0,-49 23 0,-1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10T20:26:05.2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5557 10767 512,'-25'0'0,"1"0"0,24 0 0,0-26 0,24 26 0,26-24 0,25 24 0,24-25 0,49 0 0,1 1 0,25-2 0,24 1 0,50 25 0,0-24 0,25-1 0,50 0 0,24 0 0,25 0 0,25 1 0,0 24 0,49-26 0,-48 26 0,23 26 0,-49-2 0,-25 1 0,-24 25 0,-50-50 0,-25 25 0,-26-75 0</inkml:trace>
  <inkml:trace contextRef="#ctx0" brushRef="#br0" timeOffset="3104">4491 15504 512,'0'0'0,"24"0"0,1 0 0,25 0 0,-1 0 0,26 0 0,24 0 0,0 25 0,25-25 0,0 25 0,25-25 0,25 0 0,0 25 0,49-25 0,-25 24 0,1 1 0,24-1 0,-50 2 0,26-2 0,-1 1 0,-24-25 0,25-25 0,-26 1 0,25-26 0,-49 25 0,24-24 0,-23 24 0,-27 0 0,27 0 0,-26 0 0,0 0 0,0 1 0,-1 24 0,-23 0 0,-1 0 0,0 0 0,1 0 0,-1 0 0,-1 0 0,2 0 0,0 0 0,-1 0 0,0 24 0,0-24 0,0 25 0,-24 0 0,24-25 0,1 0 0,-1 0 0,0 0 0,-24 0 0,23 0 0,2 0 0,-1 0 0,0 0 0,0 0 0,1 25 0,-1-25 0,0 0 0,0 0 0,0 0 0,25-25 0,1 25 0,-2-25 0,-23 25 0,24-25 0,0 25 0,-25 0 0,25 0 0,0 25 0,-26-25 0,27 0 0,-1 25 0,-25-25 0,1-25 0,-26 25 0,1-25 0,-51 25 0,26-24 0,-25 24 0,0 24 0,-1-24 0,-24 0 0</inkml:trace>
  <inkml:trace contextRef="#ctx0" brushRef="#br0" timeOffset="7807">13520 8161 512,'0'0'0,"0"-25"0,0 1 0,0 24 0,-25-25 0,25 25 0,0-26 0,0 2 0,-25 0 0,25-1 0,-49 0 0,24 0 0,-50 1 0,1-1 0,-1 0 0,-49 0 0,0 0 0,0 1 0,-48-2 0,22 2 0,-49 24 0,26-50 0,-1 25 0,-24 0 0,-25 0 0,24 1 0,-24 24 0,24-26 0,-24 2 0,25 0 0,-1 24 0,1-25 0,-25 25 0,23-26 0,3 52 0,-27-26 0,26 25 0,0 23 0,24 2 0,25 25 0,1-25 0,23 24 0,51 1 0,0 24 0,24-26 0,25 27 0,0-25 0,50 24 0,0-1 0,0 27 0,24-1 0,1 0 0,24 1 0,25-27 0,-25 27 0,26-27 0,24 3 0,0-28 0,25 2 0,25-26 0,25-23 0,23-2 0,2-24 0,24 0 0,24 0 0,2-24 0,23-26 0,-24 0 0,0 0 0,24 1 0,-24-25 0,0-1 0,0 1 0,-25 0 0,-26-1 0,-22-24 0,-52-25 0,1 24 0,-25 1 0,-24-25 0,-51 25 0,1-25 0,-25 24 0,-25 1 0,-25 25 0,-50-25 0,-25 49 0,-72-24 0,-77 49 0,-98-25 0,-75-24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10T20:26:45.1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13669 5259 512,'-25'0'0,"0"0"0,-1 0 0,2 0 0,0 25 0,-1-25 0,0 0 0,25 0 0,-25 0 0,50 24 0,49-24 0,26 0 0,73 0 0,75 0 0,25 0 0,50-24 0,-1-1 0,-24-24 0,-25 23 0,-75 2 0,-124 24 0,-98 50 0,-76 24 0</inkml:trace>
  <inkml:trace contextRef="#ctx0" brushRef="#br0" timeOffset="8927">4367 8433 512,'50'-23'0,"48"23"0,26-25 0,50 0 0,0 25 0,49-25 0,25 25 0,-1 25 0,52-25 0,-2 0 0,25 25 0,51-25 0,-1 0 0,50 0 0,24 0 0,25 0 0,26 0 0,-1-25 0,49 0 0,26 25 0,24 0 0,26-25 0,23 25 0,26 0 0,25-24 0,24 24 0,25-25 0,25 25 0,0 25 0,-49-1 0,-27 1 0,-97 50 0,-75-26 0,-125 25 0,-123 25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10T20:29:09.1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2878 6078 512,'-25'25'0,"-49"24"0,24 26 0,-24-1 0,0 25 0,-26 1 0,26 24 0,-1-1 0,1 51 0,0 0 0,-26 25 0,26 24 0,0 0 0,24 0 0,0 25 0,26 0 0,-1 0 0,50 0 0,-1 25 0,1-25 0,25 25 0,-1 0 0,51-1 0,24-23 0,24-51 0,26 1 0,25-50 0,0-51 0,23-23 0,2-25 0,24-50 0,-24-50 0,-2-25 0,1-48 0,-25-51 0,-24-24 0,25-50 0,-50-50 0,24-49 0,-49-26 0,0-72 0,-49-3 0,-1-24 0,-74 26 0,0 50 0,-99-1 0,-24 75 0,-76 73 0,-50 51 0,-98 99 0,-75 74 0,-24 74 0,-50 76 0,-1 23 0,2 75 0,147-24 0,76-1 0,48-24 0</inkml:trace>
  <inkml:trace contextRef="#ctx0" brushRef="#br0" timeOffset="664">20118 8508 512,'-50'0'0,"-50"0"0,-23 0 0,-51 0 0,-24 0 0,-25 0 0,0-23 0,-26 23 0,-48-26 0,24 0 0,-49 3 0</inkml:trace>
  <inkml:trace contextRef="#ctx0" brushRef="#br0" timeOffset="1280">12652 8558 512,'74'0'0,"75"-50"0,74 27 0,25-29 0,25 4 0,49-2 0,1 25 0,49 1 0,0-1 0,50 25 0,-1 0 0,25 0 0,1 0 0,0 25 0,24-25 0,0 0 0,26-25 0,-1 25 0,0-25 0,0 0 0,25 0 0,-25 25 0,0 0 0,-25 25 0,-49 0 0,-75 0 0,-49 0 0</inkml:trace>
  <inkml:trace contextRef="#ctx0" brushRef="#br0" timeOffset="2745">10072 6921 512,'25'-25'0,"49"25"0,0-25 0,75 0 0,50 25 0,48-24 0,51-26 0,25 50 0,49-25 0,25 1 0,25 0 0,24 24 0,1 0 0,24 0 0,0 0 0,-24 24 0,-50-24 0,-26 24 0,-23 1 0,-75-25 0,-50 0 0</inkml:trace>
  <inkml:trace contextRef="#ctx0" brushRef="#br0" timeOffset="3809">11188 10121 512,'99'-25'0,"75"25"0,99-24 0,25-1 0,73 0 0,26 0 0,0 25 0,-1-25 0,52 25 0,-2-24 0,-24 24 0,24 0 0,1-26 0,0 26 0,-26-24 0,-49 24 0,-25 0 0,-49 0 0,-75 0 0,-74 24 0,-50 2 0,-99 23 0,-73-24 0</inkml:trace>
  <inkml:trace contextRef="#ctx0" brushRef="#br0" timeOffset="11384">17762 1712 512,'0'0'0,"0"0"0,-25 0 0,25-24 0,-25 24 0,25 24 0,25-24 0,0 24 0,-1 27 0,26 47 0,24 2 0,-24-1 0,0 25 0,-1-25 0,-23-24 0,-26-26 0,0-49 0,0-25 0,0-24 0,-26-51 0,26-23 0,-25-1 0,50-1 0,1 2 0,-2 49 0,25-1 0,1 50 0,0 1 0,-26 24 0</inkml:trace>
  <inkml:trace contextRef="#ctx0" brushRef="#br0" timeOffset="11704">18506 1638 512,'-25'24'0,"-1"26"0,2 49 0,24 25 0,0 25 0,24-49 0,2-27 0,23-23 0,1-50 0,0 0 0,0-74 0,-26 0 0,-24-25 0,-24-26 0,-2 1 0,-48 49 0,24 27 0,-25 48 0,51 48 0,24 27 0,24-1 0,27-24 0,-2-26 0</inkml:trace>
  <inkml:trace contextRef="#ctx0" brushRef="#br0" timeOffset="12399">18952 1489 512,'-25'49'0,"1"26"0,-1 24 0,25 24 0,0 1 0,0-23 0,25-27 0,-1-24 0,1-26 0,0-48 0,25-26 0,-26-50 0,1 1 0,0-49 0,0-1 0,-25 49 0,25 51 0,-1 98 0,-24 75 0,0 1 0,0 47 0,0-47 0,25-25 0,0-51 0,25-25 0,-26-48 0,26-75 0,-26-1 0,26-73 0,0 24 0,-50 1 0,25 48 0,-25 100 0,0 49 0,0 51 0,0 49 0,25 24 0,-25-24 0,0-25 0,0-25 0,24-75 0,1-24 0,1-74 0,-2-24 0,0-76 0,26 0 0,-25 1 0,0 73 0,25 51 0,-26 98 0,1 26 0,0 24 0,0 0 0,0 25 0,-1-49 0,26-1 0,-25-49 0,24-25 0,1-75 0</inkml:trace>
  <inkml:trace contextRef="#ctx0" brushRef="#br0" timeOffset="12888">20292 1489 512,'-25'-25'0,"25"-25"0,0 0 0,0 50 0,0 50 0,-26 49 0,2 76 0,0 22 0,-1-22 0,0-27 0,25-49 0,0-49 0,50-50 0,-2-50 0,3-49 0,23-25 0,-24-75 0,-1 2 0,2-27 0,-27 0 0,-24 51 0,0 75 0,-24 47 0,-27 76 0,26 74 0,-24 51 0,24 22 0,25 28 0,25-2 0,24-25 0,1-24 0,24-74 0,1-50 0,-1-25 0,26-75 0</inkml:trace>
  <inkml:trace contextRef="#ctx0" brushRef="#br0" timeOffset="13072">20862 2134 512,'0'-25'0,"24"0"0,2-25 0,48 26 0,-24-27 0,25 27 0,-1-1 0,-50 50 0,26-1 0</inkml:trace>
  <inkml:trace contextRef="#ctx0" brushRef="#br0" timeOffset="13544">21284 1117 512,'-25'24'0,"25"1"0,0 25 0,0 24 0,0 25 0,25 25 0,0-24 0,-1-1 0,-24-24 0,25-1 0,0-74 0,-25 24 0,25-48 0,0-50 0,-25-25 0,24-1 0,26 1 0,-25-26 0,25 51 0,-26 50 0,26-2 0,0 2 0,-26 24 0</inkml:trace>
  <inkml:trace contextRef="#ctx0" brushRef="#br0" timeOffset="13896">21854 1290 512,'-24'25'0,"-1"-1"0,-26 51 0,27 24 0,-25 1 0,24-1 0,25-24 0,25-27 0,0-22 0,-1-26 0,26-26 0,0-22 0,24-27 0,-49-24 0,24-1 0,-49 1 0,0 24 0,-49 51 0,-1 48 0,25 1 0,-24 0 0,49 0 0,0 0 0,25-25 0,24-25 0</inkml:trace>
  <inkml:trace contextRef="#ctx0" brushRef="#br0" timeOffset="14384">22276 695 512,'0'0'0,"0"0"0,0-25 0,0 25 0,0-25 0,0 50 0,0 0 0,-25 74 0,0 50 0,-24 0 0,24 25 0,0-51 0,0 1 0,25-49 0,-25-25 0,50-50 0,-25 0 0,50-74 0,0-1 0,49-25 0,-25 1 0,26 25 0,-26 24 0,-24 50 0,-25 50 0,-25 0 0,-50 48 0,0-23 0,1 24 0,-27-24 0,28-26 0,23-23 0,25-26 0</inkml:trace>
  <inkml:trace contextRef="#ctx0" brushRef="#br0" timeOffset="14568">22797 1315 512,'-25'24'0,"-49"26"0,24 25 0,1-1 0,24 1 0,25-50 0,25-1 0,0-24 0,23-24 0</inkml:trace>
  <inkml:trace contextRef="#ctx0" brushRef="#br0" timeOffset="14753">22921 943 512,'0'-25'0,"-25"25"0,-24 0 0,49-24 0,0 24 0,24-26 0,26 26 0,-24-24 0,22 24 0</inkml:trace>
  <inkml:trace contextRef="#ctx0" brushRef="#br0" timeOffset="15120">22947 1166 512,'0'0'0,"0"0"0,0 0 0,0 26 0,0 48 0,0-1 0,0 2 0,-26 49 0,1-49 0,25 0 0,0-27 0,0-48 0,25-24 0,25-26 0,24-48 0,0 23 0,26-25 0,-26 26 0,1 74 0,-51 24 0,-24 26 0,0 25 0,0 25 0,0-26 0,0 0 0,0-50 0,50 2 0</inkml:trace>
  <inkml:trace contextRef="#ctx0" brushRef="#br0" timeOffset="17999">17712 695 512,'0'0'0,"0"0"0,0 0 0,-50 0 0,1 49 0,-27-24 0,3 50 0,-26-1 0,-1 1 0,26 24 0,0-50 0,-1 2 0,50-51 0,1-26 0,-27 26 0,51-25 0,-24 1 0,24 24 0,0-25 0,0 25 0,0 25 0,0-1 0,24 27 0,2 47 0,-26 26 0,49 50 0,1 99 0,0 0 0,24 49 0,0 1 0,26-26 0,24 1 0,-25-25 0,0-25 0,0-26 0,1-22 0,-1-51 0,-25-1 0,0-24 0,1-50 0,-50 1 0,0-49 0,-1-2 0,-24-24 0,0-24 0,0-51 0,25-25 0</inkml:trace>
  <inkml:trace contextRef="#ctx0" brushRef="#br0" timeOffset="19079">14338 3324 512,'-49'0'0,"-26"0"0,-24 26 0,25 22 0,-26 27 0,25 25 0,27-26 0,23 0 0,25 1 0,49-51 0,26-24 0,24-24 0,50-1 0,-25 25 0,0 25 0,-26 25 0,-72 49 0,-52 49 0,-72-24 0,-26 1 0,-24-51 0,23-49 0,26-50 0,48-74 0,27-1 0,74-24 0,24-24 0,25-1 0,50 24 0</inkml:trace>
  <inkml:trace contextRef="#ctx0" brushRef="#br0" timeOffset="19407">14537 3324 512,'25'0'0,"24"0"0,1-49 0,-1 24 0,1 0 0,-26-25 0,-24 50 0,-24 0 0,-26 50 0,1 24 0,-1 51 0,25-1 0,25 24 0,0-48 0,50-26 0,24-49 0,26-25 0,-1-49 0,50-51 0,-25 1 0,-25 0 0</inkml:trace>
  <inkml:trace contextRef="#ctx0" brushRef="#br0" timeOffset="20184">14983 2406 512,'-25'0'0,"25"0"0,-24 25 0,-1 25 0,25-1 0,0 51 0,49 25 0,-24 22 0,50 27 0,-1-25 0,-24 0 0,24-50 0,-24-50 0,-1-49 0,-25-24 0,2-50 0,-1-26 0,-25-24 0,0 0 0,0 50 0,0 24 0,25 50 0,-1 74 0,1 1 0,0 49 0,25 1 0,-26-51 0,27 24 0,-3-72 0,27-1 0,-25-76 0,-1-23 0,-24-50 0</inkml:trace>
  <inkml:trace contextRef="#ctx0" brushRef="#br0" timeOffset="20488">15777 3125 512,'-25'26'0,"25"23"0,-25-24 0,25-25 0,0 0 0,25-25 0,50-24 0,-26-26 0,26 1 0,-50-1 0,-1 1 0,-24 49 0,-24 25 0,-1 74 0,-25 50 0,0 25 0,26 0 0,-1-25 0,50-24 0,24-75 0,26-25 0,-2-51 0,3-23 0</inkml:trace>
  <inkml:trace contextRef="#ctx0" brushRef="#br0" timeOffset="21487">16273 3002 512,'0'0'0,"-24"0"0,-26 0 0,25 24 0,0 2 0,0 23 0,1 25 0,24 1 0,24-1 0,1-24 0,0-26 0,25-48 0,-1 0 0,1-51 0,-25 25 0,-1-50 0,1 1 0,-50-25 0,25 1 0,-24-1 0,-1 49 0,-25 25 0,26 50 0,24 50 0,-25 25 0,25 25 0,25 23 0,-1-24 0,26 0 0,-1-24 0,1-26 0,-25-49 0,24-25 0,1-25 0,-24-23 0,-2-27 0,0 1 0,-24 1 0,0 47 0,-24 51 0,0 25 0,24 49 0,-26 1 0,1-1 0,25 0 0,0 1 0,25-51 0,1-24 0,-2 0 0,0-49 0,26-25 0,-25-1 0,0-24 0,-1 50 0,-24 25 0,0 48 0,0 25 0,-24 25 0,24 26 0,0-50 0,24-1 0,-24-25 0,25-24 0,25-49 0,-25-1 0,-1-49 0,2 0 0,-2-25 0,0-25 0,-24 0 0,0 50 0,0 0 0,-24 75 0,0 24 0,-26 49 0,25 25 0,-25 25 0,25 25 0,25 1 0,0-25 0,25-2 0,25-24 0,-1-24 0,25-50 0,1-25 0,-25 0 0,24-24 0</inkml:trace>
  <inkml:trace contextRef="#ctx0" brushRef="#br0" timeOffset="21696">17315 2779 512,'-25'24'0,"25"1"0,-25 0 0,25 0 0,0-1 0,0 1 0,0 25 0,0-50 0,25 0 0,-25-25 0,0-25 0</inkml:trace>
  <inkml:trace contextRef="#ctx0" brushRef="#br0" timeOffset="21857">17191 2431 512,'-24'0'0,"-2"0"0,2 0 0,-1 0 0,50 0 0,-1 0 0,26 25 0,-26-25 0,26 25 0</inkml:trace>
  <inkml:trace contextRef="#ctx0" brushRef="#br0" timeOffset="22247">17439 2555 512,'0'0'0,"-25"50"0,25-25 0,-25 25 0,25 25 0,0-27 0,25 2 0,-25-1 0,0-49 0,25 0 0,-25-24 0,50-26 0,-50-23 0,48-27 0,-22 25 0,24 1 0,-26 24 0,1 50 0,0 50 0,-25-1 0,0 26 0,0 24 0,0-25 0,-25-24 0,25-1 0,25-49 0,-25-24 0,50-51 0,-25 1 0</inkml:trace>
  <inkml:trace contextRef="#ctx0" brushRef="#br0" timeOffset="22655">17985 2481 512,'0'25'0,"0"-25"0,-25 0 0,25 0 0,-25 0 0,25 0 0,0 0 0,0 0 0,0 0 0,0 0 0,0 24 0,0 1 0,-25 25 0,25 0 0,0-25 0,25-1 0,-25-24 0,25-24 0,0-1 0,0 0 0,-1 0 0,1 25 0,-25 0 0,-25 50 0,25-1 0,0 50 0,25 0 0,1 1 0,-2-1 0,-24 25 0,0-50 0,-50 1 0,1-25 0,-75-1 0,0-24 0</inkml:trace>
  <inkml:trace contextRef="#ctx0" brushRef="#br0" timeOffset="23064">14438 4738 512,'-50'0'0,"0"25"0,-24 0 0,24-1 0,50-48 0,50-1 0,49-50 0,100 1 0,49-51 0,74-22 0,75-27 0,74-1 0,25 2 0,25 24 0,-25 0 0,-74 25 0,-75 1 0,-148 48 0,-100 50 0,-99 25 0,-99 25 0,-50 25 0,-50 24 0</inkml:trace>
  <inkml:trace contextRef="#ctx0" brushRef="#br0" timeOffset="23471">14834 5061 512,'-50'0'0,"-24"0"0,25 0 0,-1 0 0,25 0 0,75-25 0,74-25 0,50-49 0,99 0 0,74-25 0,50-25 0,49-24 0,25 23 0,-24 1 0,-25 1 0,-26 24 0,-48 0 0,-75 25 0,-75 49 0,-99 25 0,-74 25 0,-98 49 0,-52 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10T20:30:27.9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8956 7219 512,'0'0'0,"-25"-24"0,-25 24 0,25 0 0,-24 0 0,24 0 0,0 24 0,25-24 0,0 0 0,50 0 0,-1 0 0,26 24 0,48-24 0,27-24 0,23 24 0,51 0 0,24 0 0,24 0 0,26 24 0,0-24 0,24 25 0,-24 1 0,0-2 0,-26 0 0,-24 2 0,-24 23 0,-51-24 0,-49-1 0,-24-48 0</inkml:trace>
  <inkml:trace contextRef="#ctx0" brushRef="#br0" timeOffset="856">15132 7294 512,'0'0'0,"0"0"0,25 0 0,25 0 0,24 24 0,24-48 0,27 24 0,-1 0 0,50 0 0,0-26 0,-1 26 0,26 0 0,25 0 0,48 26 0,1-26 0,24 0 0,26 0 0,25 0 0,48 0 0,-24-26 0,25 1 0,-1 25 0,26-24 0,26 24 0,-3 0 0,-23 0 0,0 0 0,-1 24 0,-23-24 0,-51 0 0,-25 0 0,-99 0 0,-49 0 0,-100 0 0,-74 0 0</inkml:trace>
  <inkml:trace contextRef="#ctx0" brushRef="#br0" timeOffset="2344">10543 8732 512,'-24'0'0,"24"0"0,0 0 0,0 0 0,0 0 0,24 0 0,0 24 0,51-24 0,-25 0 0,74 0 0,25 26 0,74-26 0,24 0 0,52 24 0,23-48 0,50 24 0,0 0 0,0-26 0,1 2 0,-26-1 0,0 25 0,-24 0 0,-26 0 0,-74 25 0,-49 25 0,-75-26 0,-75 27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08T19:44:35.5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10816 12354 512,'0'0'0,"-24"-25"0,24 25 0,0-25 0,0 0 0,0 25 0,0 0 0,24 0 0,0 0 0,26 25 0,-25 0 0,25-25 0,24 0 0,-24 0 0,49-25 0,-25 0 0,26-24 0,-27 24 0,3 0 0,-2 25 0,-24 0 0,25 50 0,-27 24 0,2 0 0,25 51 0,-26-27 0,26 27 0,-26-1 0,1 24 0,-1 1 0,1 25 0,0-1 0,0 51 0,-2-26 0,-22 1 0,-2-1 0,-24-49 0,0-24 0,0-51 0,0-1 0,0-48 0,0 0 0,-24 0 0,24 0 0,0 25 0,-26-26 0,2 26 0,0-25 0,-51 25 0,-49-26 0,0 26 0,-50-25 0,-24 0 0</inkml:trace>
  <inkml:trace contextRef="#ctx0" brushRef="#br0" timeOffset="19759">3870 16694 512,'0'0'0,"-24"0"0,0 0 0,24 0 0,0 0 0,-26 0 0,52 25 0,-26-50 0,24 25 0,0 0 0,1-24 0,25 24 0,-1 0 0,26 0 0,0 0 0,-27 0 0,52 0 0,-25 0 0,23 0 0,2 0 0,24-26 0,-26 26 0,27 26 0,23-26 0,-23 0 0,49 0 0,-25 0 0,24 24 0,1-24 0,-1 25 0,26 1 0,-1-26 0,0 24 0,1 1 0,25 0 0,-1-25 0,-1 24 0,2 2 0,0-2 0,-1 0 0,24 2 0,2-1 0,-1-1 0,0 0 0,0 2 0,25-2 0,0 1 0,-24 0 0,23-25 0,1 24 0,-1 2 0,-24-1 0,25-1 0,0 2 0,25 23 0,-25-24 0,0 0 0,-1-25 0,1 25 0,0-25 0,0 24 0,0-24 0,0 25 0,-25-1 0,25-24 0,-25 26 0,0-2 0,-25-24 0,25 0 0,-49 24 0,24-24 0,-25 26 0,-23-26 0,-3 0 0,-22 25 0,-2-25 0,-23 24 0,-2-24 0,-24 0 0,1 25 0,-26-25 0,0 0 0,-49 25 0,0 0 0,-25 0 0</inkml:trace>
  <inkml:trace contextRef="#ctx0" brushRef="#br0" timeOffset="36638">15603 744 512,'0'-24'0,"-24"24"0,24-25 0,0 0 0,0 25 0,0-25 0,-25 25 0,25-24 0,0 24 0,-25 24 0,25-24 0,-50 99 0,1 1 0,-2 49 0,3-1 0,-2 1 0,25 0 0,25 0 0,-25-1 0,50 26 0,0-24 0,49-26 0,1-1 0,49-24 0,-24-24 0,48-26 0,1-49 0,0-24 0,0-51 0,-1-25 0,27-47 0,-52-27 0,26-25 0,-51 1 0,-47 74 0,-51-1 0,-25 27 0,-1 24 0,-22-51 0,-27 1 0,-49 0 0,-25 49 0,0 1 0,-24 25 0,98 24 0,-24 25 0,0 0 0</inkml:trace>
  <inkml:trace contextRef="#ctx0" brushRef="#br0" timeOffset="38693">19696 521 512,'0'-24'0,"0"24"0,-25 0 0,25 0 0,0 0 0,0 0 0,0 0 0,0 0 0,0 0 0,0 0 0,-25 0 0,25 0 0,-24 24 0,0 1 0,-27 50 0,-23 48 0</inkml:trace>
  <inkml:trace contextRef="#ctx0" brushRef="#br0" timeOffset="39006">19349 1017 512,'-74'124'0,"24"25"0,25 0 0,0 25 0,1 0 0,24 24 0,24-24 0,26-26 0,24-49 0,0-24 0,51-26 0,-1-49 0,25-49 0,24-26 0,1-48 0,-25-26 0,0-26 0,-25-22 0,-50-1 0,-24 23 0,-50 52 0,-50 23 0,50-24 0,-74 0 0,-1-25 0,-24 25 0,-26 0 0,-23 50 0,23 25 0</inkml:trace>
  <inkml:trace contextRef="#ctx0" brushRef="#br0" timeOffset="39990">16670 1588 512,'0'0'0,"0"-24"0,25 24 0,-25-26 0,25-23 0,49-1 0,0 25 0,26-50 0,-1 26 0,49-1 0,-23 2 0,24 22 0,-1 1 0,1 1 0,25-1 0,24 25 0,-24-25 0,0 25 0,0-25 0,-26 25 0,1 0 0,-25 0 0,-25-25 0,0 25 0,-25 0 0,1 0 0,-25 25 0,-25-25 0,-1 0 0,1 25 0,-25-25 0,26 25 0,-26 0 0,0-25 0,0 0 0</inkml:trace>
  <inkml:trace contextRef="#ctx0" brushRef="#br0" timeOffset="40534">18927 969 512,'-24'24'0,"-1"-24"0,25 0 0,0 24 0,25-24 0,-1 25 0,26-25 0,24 0 0,1 0 0,-1 0 0,25-25 0,-49 25 0,-26 25 0,-48 0 0,-50 49 0,-50 25 0,0 25 0,49-24 0,26-75 0,98-50 0,75-50 0</inkml:trace>
  <inkml:trace contextRef="#ctx0" brushRef="#br0" timeOffset="47750">18952 894 512,'0'0'0,"0"0"0,0 0 0,0 0 0,0 0 0,0 0 0,0 0 0,0 0 0,0 0 0,0-26 0,0 26 0,25 0 0,-25 0 0,0 0 0,0 0 0,26 26 0,-2-26 0,25 24 0,26 1 0,-26 1 0,26-2 0,-51 0 0,0 1 0</inkml:trace>
  <inkml:trace contextRef="#ctx0" brushRef="#br0" timeOffset="48621">18878 1042 512,'0'-25'0,"0"25"0,-25 0 0,50 0 0,-25 0 0,0 0 0,0 0 0,0 0 0,0 0 0,25 0 0,-25 0 0,0 25 0,0 0 0,0 0 0,-25 24 0,25 2 0,0-3 0,0 2 0,0-25 0,0 24 0,0-24 0,0 0 0,25-25 0</inkml:trace>
  <inkml:trace contextRef="#ctx0" brushRef="#br0" timeOffset="53469">19126 1712 512,'0'0'0,"0"0"0,0 0 0,0 0 0,0 0 0,0 0 0,0 0 0,0 0 0,0 0 0,0 0 0,0 0 0,-25 0 0,25 0 0,0 0 0,0 0 0,0 0 0,-25 0 0,25 0 0,0 0 0,0 0 0,-25 0 0,25 0 0,-24 0 0,0 0 0,-2 0 0,1 0 0,0 0 0,1-24 0,-1 24 0,0-26 0,0 26 0,0-24 0,0-1 0,25-24 0,0 23 0,0 1 0,0-24 0,0 24 0,0 0 0,0 0 0,0-25 0,0 26 0,-24-1 0,24 25 0,-26-24 0,2 24 0,0 0 0,24-26 0,-26 52 0,2-26 0,-1 0 0,0 0 0,0 0 0,-24 0 0,24 0 0,-1 0 0,-22 0 0,23 24 0,0-24 0,0 0 0,0 0 0,-24 25 0,24-25 0,0 0 0,25 0 0,-25 0 0,0 0 0,0 0 0,25 0 0,-24 24 0,24-24 0,0 0 0,-24 0 0,24-24 0,0 24 0,24 0 0,-24 0 0,0 0 0</inkml:trace>
  <inkml:trace contextRef="#ctx0" brushRef="#br0" timeOffset="54021">18208 1290 512,'0'0'0,"0"0"0,-25 0 0,25 0 0,-25 0 0,25 0 0,-25 0 0,1 0 0,0 0 0,24 0 0,-51 0 0,27 25 0,-1-25 0,-25 24 0,25-24 0,-24 25 0,24 0 0,-1 0 0,2-25 0,24 0 0,0 0 0,24 0 0,27 0 0,23 0 0,1 25 0,0 0 0,23 0 0</inkml:trace>
  <inkml:trace contextRef="#ctx0" brushRef="#br0" timeOffset="88427">9997 6152 512,'0'0'0,"0"0"0,-24-24 0,24 24 0,-25-25 0,25 25 0,0 0 0,25 0 0,24 0 0,26 0 0,-1-25 0,25 25 0,25 0 0,-25-25 0,26 25 0,-26 25 0,-24 25 0,-27 49 0,2 24 0,-50 76 0,0-1 0,0 1 0,0 24 0,0 0 0,25-24 0,25 0 0,-1-51 0,1 1 0,24-25 0,1 0 0,24-26 0,-24 2 0,-27-25 0,3-1 0,-26 0 0,-1 1 0,-48 0 0,-52 0 0,3-2 0,-51 27 0,-25-26 0,-25 1 0,25-1 0,25 1 0,49-51 0,51 1 0,74-25 0</inkml:trace>
  <inkml:trace contextRef="#ctx0" brushRef="#br0" timeOffset="114081">12279 9922 512,'0'0'0,"0"0"0,0 0 0,-24 0 0,-1-24 0,0 24 0,0-25 0,0 25 0,1-26 0,-27 26 0,3 0 0,-27 0 0,25-24 0,-24 24 0,24-24 0,-23-1 0,-27 0 0,1 25 0,-1-50 0,-24 26 0,-25 24 0,25-25 0,-24 25 0,-1-26 0,-25 26 0,0 0 0,-24 0 0,24 0 0,-24 0 0,0 0 0,-1 0 0,1 0 0,-26 0 0,26 0 0,-25-24 0,-1 24 0,1-24 0,0 24 0,0-26 0,0 26 0,-2-24 0,3-1 0,-1 25 0,23 0 0,-22-25 0,-1 25 0,-1 0 0,1 0 0,0 0 0,0 25 0,0-25 0,24 0 0,-24 0 0,24 25 0,0-25 0,1 24 0,0 2 0,24-2 0,1 0 0,24 27 0,-25-27 0,25 1 0,1 25 0,24-1 0,0-25 0,0 27 0,-1-27 0,1 26 0,25 0 0,0 0 0,0-1 0,24 25 0,0 1 0,27-1 0,-2 0 0,0 26 0,25-1 0,1 1 0,-1-2 0,25 27 0,0-26 0,25 25 0,-1-25 0,1 25 0,25 0 0,24 1 0,1-26 0,-1 0 0,26 0 0,23-26 0,1 2 0,25-25 0,0 0 0,25-25 0,-1 24 0,26-49 0,-26 25 0,1-25 0,24 0 0,2 0 0,-3 0 0,27-25 0,-2 25 0,2 0 0,-1-24 0,1 24 0,-1-25 0,0 25 0,0 0 0,0-25 0,2 0 0,22 0 0,1-25 0,0 26 0,0-1 0,-1-25 0,-23 26 0,24-1 0,-24 25 0,24-25 0,-25 25 0,0-25 0,0 1 0,-24 24 0,24-25 0,0 0 0,25 0 0,-48 0 0,22 1 0,-23-2 0,-1 2 0,0-1 0,-24 1 0,0-2 0,-1-23 0,-24 24 0,0 0 0,-25-24 0,25 24 0,-50-25 0,25 0 0,-50 0 0,26 2 0,-51-3 0,1-23 0,0 25 0,-26-26 0,1 0 0,-25-24 0,25 1 0,-50-27 0,25 26 0,-25-50 0,-23 24 0,22 2 0,-24 24 0,-24 0 0,-1 24 0,-23 26 0,-2 24 0,-49-49 0</inkml:trace>
  <inkml:trace contextRef="#ctx0" brushRef="#br0" timeOffset="144168">14214 3796 512,'0'0'0,"-25"-25"0,1 25 0,24-25 0,-24 0 0,-2 0 0,1 0 0,0 1 0,1 24 0,-1-26 0,-25 26 0,1 0 0,24 0 0,-25 0 0,26-24 0,-1 48 0,0-24 0,0 0 0,0 0 0,25 26 0</inkml:trace>
  <inkml:trace contextRef="#ctx0" brushRef="#br0" timeOffset="146847">13669 3696 512,'0'50'0,"-25"24"0,0 1 0,25 23 0,0 2 0,0 49 0,0 0 0,25 1 0,-25-3 0,0 27 0,0 0 0,-25-26 0,25 27 0,-26-2 0,-22 26 0,23-27 0,0 28 0,25-2 0,-25-25 0,25 1 0,0-25 0,-25 24 0,25-23 0,-24-2 0,24 1 0,-25-1 0,25 2 0,-25-1 0,25 0 0,0-26 0,-25 2 0,50 24 0,-25-51 0,25 26 0,0-24 0,-25 25 0,0-27 0,24 27 0,-24-2 0,0 1 0,0 1 0,0 23 0,0-24 0,0 25 0,25-25 0,-25 25 0,25-25 0,-25 0 0,0 0 0,0 25 0,-25-1 0,25-23 0,0 24 0,0 0 0,0-26 0,25 1 0,-25 26 0,25-51 0,-25 25 0,0-25 0,0 0 0,0 0 0,0 0 0,0 1 0,0-1 0,0 0 0,25-25 0,-1-24 0,0 24 0,-24-23 0,26-2 0,-26 0 0,0 1 0,0-26 0,0 1 0,0 1 0,0-26 0,25 24 0,0-24 0,-1 0 0,1 0 0,25 0 0,0 0 0,-2 0 0,3 0 0,-2 0 0,1 0 0,24-24 0,1 24 0,-1 0 0,25-26 0,-24 26 0,-1 0 0,25-25 0,-24 25 0,24 0 0,-25 25 0,26-25 0,-1 26 0,0-26 0,0 24 0,25 0 0,0-24 0,-24 0 0,23 26 0,26-52 0,-24 26 0,-1 0 0,0 26 0,24-26 0,26 24 0,-25 26 0,24-26 0,1 2 0,25-1 0,-1-25 0,0 0 0,1 0 0,-1-25 0,1 25 0,-1-26 0,1 2 0,24 24 0,-25 0 0,1 0 0,24-25 0,-25 25 0,26 0 0,-26-25 0,25 1 0,1 24 0,-1-50 0,0 26 0,0 24 0,-24-26 0,-1 26 0,1 0 0,-1 0 0,-24 0 0,-25 0 0,24 0 0,-24 0 0,0 0 0,-25 0 0,25 0 0,-25 0 0,-25 0 0,25 26 0,-49-26 0,23 0 0,-23 0 0,-25 24 0,-1 0 0,1-24 0,0 26 0,-2-26 0,3 0 0,23-26 0,-49 2 0,25-26 0,-25 1 0,-1-1 0,0 1 0,2 0 0,-1-26 0,0-25 0,-1 1 0,1-25 0,0 0 0,0 25 0,24-25 0,-24-25 0,25-74 0,-1 0 0,26-51 0,-26 1 0,1 2 0,-25 121 0,0-24 0,0-49 0,-1-26 0,26 2 0,-25-26 0,24 0 0,1 1 0,-1-2 0,1-23 0,-26 24 0,26 0 0,0 0 0,-25 1 0,25 23 0,-26-23 0,-24 48 0,25-23 0,-25-2 0,25 26 0,-25 0 0,26 0 0,-26-1 0,0 26 0,0-1 0,0 1 0,0 24 0,0 0 0,0 1 0,0 24 0,0 25 0,0 0 0,0 1 0,0 23 0,-51 25 0,26 1 0,-24-1 0,-1 26 0,-24-1 0,24 25 0,-24-24 0,24 49 0,-99-25 0,0 25 0,25 0 0,0 0 0,0 25 0,-24-25 0,23 0 0,-23 0 0,-26 25 0,-24-25 0,-25 24 0,-1 1 0,-24 0 0,-25-25 0,0 25 0,-24 0 0,-26-25 0,25 24 0,-49 2 0,0-26 0,0 24 0,-25-24 0,24 25 0,-24-1 0,25 2 0,0-2 0,-1-24 0,0 25 0,2 0 0,-26 0 0,24-25 0,1 25 0,0-25 0,-1 24 0,1 1 0,25-25 0,25 26 0,-1-2 0,1 0 0,48 2 0,1-2 0,0 1 0</inkml:trace>
  <inkml:trace contextRef="#ctx0" brushRef="#br0" timeOffset="149512">2729 744 512,'-24'0'0,"24"-24"0,-26 24 0,26 0 0,0 0 0,26 49 0,-2 1 0,1 25 0,25 24 0,-25-50 0,-1 1 0,-24-25 0,0-25 0,0 0 0,-24-25 0,-1-25 0,25 25 0,0-23 0,0-3 0,0-23 0,0 24 0,25-24 0,-25 24 0,49 25 0,-23 25 0</inkml:trace>
  <inkml:trace contextRef="#ctx0" brushRef="#br0" timeOffset="149920">3126 969 512,'-25'48'0,"25"-23"0,0 0 0,0 0 0,25-25 0,25-25 0,-25 0 0,24 0 0,-25 1 0,2 0 0,-1-2 0,0-23 0,-1-1 0,-24 25 0,0 0 0,-49 25 0,24 50 0,-25 24 0,26 50 0,24-25 0,24-48 0,26-3 0,24-48 0,1-24 0,-1 0 0,-24-27 0,-25 2 0</inkml:trace>
  <inkml:trace contextRef="#ctx0" brushRef="#br0" timeOffset="150327">3771 645 512,'-25'25'0,"1"0"0,24-25 0,-50 74 0,25 1 0,25 50 0,0-27 0,25 1 0,0-25 0,0-48 0,-1-2 0,26-24 0,-24-50 0,-26 2 0,24-3 0,-24 2 0,0-1 0,0 25 0,24 1 0,-24 0 0,0 48 0,0 25 0,25 26 0,0-26 0,0 25 0,24-48 0,1-2 0,0-24 0,24-24 0</inkml:trace>
  <inkml:trace contextRef="#ctx0" brushRef="#br0" timeOffset="150816">4292 918 512,'-25'0'0,"25"25"0,-24-25 0,24 0 0,-25 0 0,-25 26 0,26-2 0,24 25 0,0 26 0,-26 0 0,52-27 0,-26 2 0,24-1 0,0-24 0,2-50 0,23 1 0,-24-25 0,0-25 0,-25-1 0,0 0 0,0 2 0,25-28 0,-25 2 0,-25 25 0,25 0 0,-25 24 0,0 75 0,25 74 0,0 74 0,25 26 0,25-74 0,25-2 0,-1-74 0,0 1 0,0-50 0,1-50 0,-26 1 0</inkml:trace>
  <inkml:trace contextRef="#ctx0" brushRef="#br0" timeOffset="151000">4739 1290 512,'24'0'0,"-24"0"0,50 0 0,-25-24 0,24 24 0,1 0 0,0 0 0,-25-26 0,-1 26 0</inkml:trace>
  <inkml:trace contextRef="#ctx0" brushRef="#br0" timeOffset="151431">5235 546 512,'0'-49'0,"25"-1"0,-25 25 0,0 25 0,0 0 0,0 25 0,24 124 0,-24-1 0,51 51 0,-27-25 0,25-25 0,-24-51 0,25-48 0,-25-25 0,-1-75 0,1 0 0,0-49 0</inkml:trace>
  <inkml:trace contextRef="#ctx0" brushRef="#br0" timeOffset="151633">5705 993 512,'-24'24'0,"24"1"0,-24 50 0,-1-26 0,50 1 0,-25 0 0,24-1 0,0-25 0,27 26 0,-51-25 0,24-25 0,-24 0 0,0-25 0</inkml:trace>
  <inkml:trace contextRef="#ctx0" brushRef="#br0" timeOffset="151778">5705 744 512,'0'-49'0,"0"49"0,0 0 0,0 25 0,0-25 0</inkml:trace>
  <inkml:trace contextRef="#ctx0" brushRef="#br0" timeOffset="152183">5930 943 512,'24'26'0,"-24"-26"0,24 24 0,-24 25 0,0 26 0,26 0 0,-2-1 0,1 24 0,-25-23 0,25-1 0,-25-23 0,25-51 0,-25 0 0,0-75 0,25 0 0,-25-24 0,49 24 0,-49 1 0,50 25 0,-24 24 0,-2 50 0,0-1 0,-24 27 0,25 23 0,-25-25 0,-25-25 0,25 26 0,25-50 0,0-25 0</inkml:trace>
  <inkml:trace contextRef="#ctx0" brushRef="#br0" timeOffset="152536">6475 1315 512,'0'24'0,"-25"-24"0,25 25 0,25-25 0,0 0 0,24-25 0,1-24 0,0-1 0,-50 2 0,24-3 0,1 27 0,-25-26 0,0 0 0,0 26 0,-49 48 0,23 76 0,-24 23 0,26-24 0,24 1 0,24-26 0,2-49 0,48 1 0,1-77 0,25 2 0,-2-26 0</inkml:trace>
  <inkml:trace contextRef="#ctx0" brushRef="#br0" timeOffset="152803">7294 1464 512,'0'0'0,"0"0"0,0 0 0,-25 25 0,25-25 0,0 0 0,25 0 0,-25 0 0,24-25 0,-24 0 0,0-25 0</inkml:trace>
  <inkml:trace contextRef="#ctx0" brushRef="#br0" timeOffset="153063">7740 943 512,'0'-25'0,"0"1"0,0 24 0,0 0 0,-25 0 0,-24 24 0,-26 27 0,50 72 0,25-23 0,50-2 0,24-24 0,26-24 0,24-75 0,-25 0 0,0-24 0</inkml:trace>
  <inkml:trace contextRef="#ctx0" brushRef="#br0" timeOffset="206012">14314 16075 512,'24'0'0,"1"0"0,50 0 0,-26 0 0,50 0 0,1 0 0,-2 0 0,27 0 0,-1 0 0,0 0 0,25 0 0,-25 0 0,25 0 0,-1 0 0,26 0 0,0-26 0,0 26 0,24-24 0,0-1 0,25 0 0,-24 0 0,24 25 0,0-25 0,1 1 0,24 24 0,-25-25 0,24 25 0,2 0 0,-1-25 0,0 25 0,-25 0 0,25 0 0,-24 0 0,-26 0 0,1 0 0,-26 0 0,-24 0 0,0 25 0,-50 0 0,-49-1 0,-1 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10T20:30:56.9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5160 1042 512,'0'0'0,"-24"-25"0,-1 25 0,0 25 0,25-25 0,-26 50 0,26 24 0,0 26 0,0-2 0,0 2 0,0 0 0,26-26 0,-26-24 0,25-50 0,-25-26 0,0-48 0,0-25 0,25-51 0,-1 3 0,1-3 0,25 51 0,-1 24 0,2 75 0,-27 101 0,0 47 0,1 50 0,-25 25 0,0-49 0,25-51 0,0-48 0,0-100 0,0-25 0,24-73 0,-24-25 0,50-27 0,-27 2 0,3 74 0,-27 99 0,1 49 0,-25 100 0,0 49 0,0 1 0,0-26 0,0-48 0,50-75 0,-25-76 0,25-49 0</inkml:trace>
  <inkml:trace contextRef="#ctx0" brushRef="#br0" timeOffset="432">6202 1266 512,'0'0'0,"-49"49"0,-1 25 0,0 1 0,25 25 0,1 24 0,24-25 0,24-1 0,1-48 0,0-26 0,25-48 0,-1-50 0,1 0 0,0-51 0,-26-24 0,1 50 0,0 0 0,-25 74 0,0 74 0,-25 51 0,0 49 0,25 25 0,0-1 0,25-48 0,0-26 0,25-74 0,-1-50 0,1-25 0,-25-74 0,23-74 0,-48-1 0</inkml:trace>
  <inkml:trace contextRef="#ctx0" brushRef="#br0" timeOffset="761">6797 695 512,'-24'0'0,"-1"25"0,0 49 0,-25 26 0,26 23 0,-2 52 0,26 22 0,26 2 0,-2-51 0,26-23 0,0-51 0,-1 1 0,25-51 0,-49-48 0,0-1 0,-25-75 0,-25 2 0</inkml:trace>
  <inkml:trace contextRef="#ctx0" brushRef="#br0" timeOffset="945">6425 1240 512,'25'0'0,"0"-24"0,25 24 0,24-24 0,25-2 0,0 1 0,0 1 0,-24 24 0,0 0 0,-51 0 0,-24 24 0</inkml:trace>
  <inkml:trace contextRef="#ctx0" brushRef="#br0" timeOffset="1169">7070 1489 512,'0'24'0,"0"27"0,25 23 0,0 0 0,-25 25 0,25-25 0,-25-24 0,25 0 0,-25-50 0,0-50 0,24-24 0,-24-25 0,24-25 0,2 24 0,-1 1 0,24 49 0,-24 50 0</inkml:trace>
  <inkml:trace contextRef="#ctx0" brushRef="#br0" timeOffset="1408">7740 1613 512,'0'0'0,"-25"49"0,0 1 0,1 25 0,-1-1 0,25-25 0,-25 0 0,25-23 0,25-1 0,0-1 0,-25-24 0</inkml:trace>
  <inkml:trace contextRef="#ctx0" brushRef="#br0" timeOffset="1617">7591 1042 512,'-25'-25'0,"25"25"0,-24 0 0,48 0 0,1 0 0,25 25 0,24 0 0,1 25 0,-1 25 0</inkml:trace>
  <inkml:trace contextRef="#ctx0" brushRef="#br0" timeOffset="1984">8187 1464 512,'0'0'0,"0"-25"0,-25 25 0,50 25 0,-25 0 0,0 50 0,24 23 0,1 2 0,25-1 0,-25 25 0,25-49 0,-2-26 0,2 1 0,0-50 0,0-50 0,-1-25 0,-24-24 0,-25-25 0,0 25 0,-50 25 0,-49 49 0,0 74 0,-25 76 0,50-2 0,-1 27 0,99-26 0,2-75 0,48-25 0,25-73 0</inkml:trace>
  <inkml:trace contextRef="#ctx0" brushRef="#br0" timeOffset="2616">11783 1787 512,'0'-25'0,"-25"25"0,25-26 0,0 26 0,0 26 0,50-1 0,-25 73 0,49 2 0,-24 24 0,0 0 0,-1-26 0,1-47 0,-50-51 0,25-25 0,-25-49 0,24-50 0,26-1 0,0 1 0,0 1 0</inkml:trace>
  <inkml:trace contextRef="#ctx0" brushRef="#br0" timeOffset="2952">12329 1985 512,'-24'0'0,"24"25"0,0-1 0,0 2 0,48-26 0,2 0 0,25-26 0,-1 2 0,2-27 0,-3 2 0,-48 0 0,-25-25 0,-25 49 0,-48-1 0,22 52 0,-23 23 0,24 50 0,25 25 0,25 1 0,25-27 0,50-24 0,25-23 0</inkml:trace>
  <inkml:trace contextRef="#ctx0" brushRef="#br0" timeOffset="2987">12825 2331 512,'99'-74'0</inkml:trace>
  <inkml:trace contextRef="#ctx0" brushRef="#br0" timeOffset="3232">13073 2134 512,'-25'25'0,"1"49"0,24 0 0,24-24 0,26-25 0,24-25 0,25-51 0,-24-23 0,0-24 0,-1-1 0,-24-51 0</inkml:trace>
  <inkml:trace contextRef="#ctx0" brushRef="#br0" timeOffset="3456">13520 993 512,'-25'24'0,"0"26"0,-24 49 0,24 25 0,0 75 0,0 0 0,50-2 0,0-22 0,24-27 0,-24-25 0,0-72 0,25-27 0,-50-24 0,-25-49 0,0-51 0</inkml:trace>
  <inkml:trace contextRef="#ctx0" brushRef="#br0" timeOffset="3592">12974 1662 512,'24'0'0,"26"0"0,50-24 0,23-1 0,27 0 0,-26 1 0,0-2 0</inkml:trace>
  <inkml:trace contextRef="#ctx0" brushRef="#br0" timeOffset="4144">13545 2109 512,'24'25'0,"-24"0"0,24 0 0,2 24 0,24-49 0,-1 24 0,-24-24 0,0-24 0,-25-1 0,-25-24 0,0-1 0,-24 25 0,-1 1 0,24 24 0,2 0 0,24 0 0,24 0 0,27-50 0,-2 25 0,1-25 0,25 25 0,-51-24 0,26 49 0,-50 0 0,0 74 0,0 1 0,0-1 0,0 26 0,-26-27 0,26-23 0,0 0 0,0-76 0,0 2 0,26-50 0,-1-25 0,-1-1 0,26 1 0,-25 49 0,24 0 0,1 50 0,0-24 0,-1 24 0,1 0 0</inkml:trace>
  <inkml:trace contextRef="#ctx0" brushRef="#br0" timeOffset="5768">17960 1811 512,'0'0'0,"0"-24"0,0 24 0,0 24 0,-25 50 0,25 0 0,25 27 0,0 23 0,24-1 0,2-48 0,22-51 0,51-73 0,-24-51 0,24-23 0,0-26 0,-50 25 0,-24-1 0</inkml:trace>
  <inkml:trace contextRef="#ctx0" brushRef="#br0" timeOffset="6176">19027 2084 512,'-24'25'0,"-2"-25"0,-24 25 0,50 0 0,0-50 0,50 0 0,24-24 0,1-26 0,-1 25 0,-24-50 0,-1 52 0,-49-27 0,0 25 0,-74 50 0,0 50 0,-26 25 0,1 73 0,25 1 0,49 24 0,50-48 0,49-51 0,50-49 0,0-50 0,-1-25 0,27-49 0</inkml:trace>
  <inkml:trace contextRef="#ctx0" brushRef="#br0" timeOffset="6440">19920 1712 512,'-50'24'0,"-49"51"0,-26 49 0,26 1 0,50-1 0,24-25 0,75-25 0,49-25 0,0-73 0,25-1 0,-1-49 0,-23-1 0,25-49 0,-26-25 0,0 1 0,-25-26 0,1 0 0</inkml:trace>
  <inkml:trace contextRef="#ctx0" brushRef="#br0" timeOffset="6640">20664 918 512,'-25'25'0,"-25"25"0,-23 74 0,-3 25 0,27 49 0,-1 26 0,25-2 0,50-23 0,0-51 0,25-23 0,-1-51 0,-24-74 0,-25-25 0,-25-24 0,-24-76 0</inkml:trace>
  <inkml:trace contextRef="#ctx0" brushRef="#br0" timeOffset="6784">19671 1564 512,'0'0'0,"0"24"0,50-24 0,25 25 0,73 0 0,26-25 0,49 24 0,-24-24 0,-1 0 0</inkml:trace>
  <inkml:trace contextRef="#ctx0" brushRef="#br0" timeOffset="7296">20886 1935 512,'-24'50'0,"-50"-1"0,24 26 0,25 0 0,25-2 0,25-23 0,25-50 0,24 0 0,1-50 0,24 1 0,-24-50 0,-51 0 0,-24 24 0,-24 1 0,-51 24 0,25 50 0,-24 24 0,48 26 0,2 24 0,48-23 0,27-27 0,48-24 0,24-24 0,2-1 0,-26-25 0,25 0 0,-49 26 0,-26 24 0,-24 0 0,-25 74 0,-25 1 0,0 24 0,1 0 0,-1-24 0,25-1 0,25-49 0,24-50 0,50-25 0,25-49 0,0 25 0,0-26 0,-24 25 0,-26 51 0</inkml:trace>
  <inkml:trace contextRef="#ctx0" brushRef="#br0" timeOffset="16144">5855 13470 512,'0'-25'0,"0"25"0,-25 0 0,25 0 0,0 25 0,0 25 0,25-26 0,50 51 0,-1-26 0,50 1 0,49-25 0,1-1 0,24-24 0,1 0 0,24 0 0,25 24 0,0-24 0,25 0 0,25 0 0,24 26 0,-24-26 0,24 0 0,1 0 0,-25-26 0,-1 2 0,-24 24 0,-49 0 0,-1 0 0,-25 0 0,-24 24 0,-26 2 0,-48-1 0,-1-76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10T20:31:22.2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7418 4664 512,'0'0'0,"0"-25"0,-25 25 0,0-25 0,0 25 0,0 0 0,-24-25 0,-26 25 0,1 0 0,-50 0 0,24 0 0,-48 0 0,-1 0 0,0 0 0,-24-24 0,-1 24 0,1-24 0,-52 24 0,28 0 0,-51 0 0,0 0 0,-1 24 0,1 0 0,0 1 0,0-25 0,25 25 0,0 0 0,0-1 0,24 26 0,25 24 0,1-24 0,24 49 0,25 1 0,25-1 0,49 0 0,0 1 0,50-2 0,50-23 0,25 25 0,24-26 0,50-25 0,50 1 0,-2 24 0,52-24 0,23-25 0,26-1 0,25 2 0,-1-2 0,25-48 0,25 24 0,1-50 0,-2-1 0,-23 2 0,-1 0 0,-24-1 0,-1-25 0,-49 27 0,0-27 0,-51 0 0,-23 2 0,-50-28 0,-74 27 0,-51-24 0,-48-2 0,-76 1 0,-73 24 0,-50 1 0,-74-1 0,-51 26 0,-74 24 0,-74 25 0</inkml:trace>
  <inkml:trace contextRef="#ctx0" brushRef="#br0" timeOffset="2168">5978 7342 512,'-24'0'0,"24"-24"0,-50 0 0,26-2 0,-26 1 0,0 1 0,1-26 0,-25 26 0,-1-1 0,-24-25 0,-1 0 0,1 26 0,-25-2 0,0 26 0,-25 26 0,25-2 0,-24 26 0,-2 0 0,2 49 0,-1-24 0,0 23 0,50 27 0,1-27 0,22 27 0,27-1 0,24 0 0,50 24 0,0-23 0,49-1 0,25-50 0,50-25 0,25-24 0,25-25 0,-1-25 0,25-24 0,-1-25 0,2-25 0,-25-26 0,-25-48 0,-100 24 0,-74-50 0,-74 25 0,-26 26 0,-24 25 0,0 48 0,25 25 0,-25 25 0</inkml:trace>
  <inkml:trace contextRef="#ctx0" brushRef="#br0" timeOffset="4207">7542 8335 512,'0'-25'0,"0"25"0,0 0 0,0 0 0,0 0 0,0 0 0,0 0 0,24 0 0,-24 0 0,25 0 0,0 0 0,25 0 0,-1 0 0,26 0 0,24 0 0,0 0 0,1 0 0,23-24 0,-23 24 0,48 0 0,-24 0 0,0 0 0,1-25 0,-1 25 0,0 0 0,24 0 0,-24-25 0,25 25 0,-25-25 0,0 0 0,25 0 0,-25 25 0,25-25 0,-25 25 0,0 0 0,24 0 0,-23-24 0,-1 24 0,0 0 0,0-25 0,25 25 0,-25-26 0,25 2 0,0 24 0,-26-24 0,2 24 0,24 0 0,-50 0 0,49 24 0,-24-24 0,1 0 0,-1 0 0,0-24 0</inkml:trace>
  <inkml:trace contextRef="#ctx0" brushRef="#br0" timeOffset="10071">18803 10047 512,'0'-50'0,"-49"-49"0,-1-25 0,-49-26 0,-51 2 0,-47 25 0,-51-2 0,-25 1 0,-25 25 0,-74 0 0,-25 24 0,-49 26 0,-51 23 0,-23 26 0,-51 50 0,-24 25 0,24 25 0,25 47 0,1 52 0,49 0 0,48 74 0,102 24 0,23 25 0,100 27 0,49 47 0,75 1 0,74 24 0,50 1 0,99 0 0,75-25 0,74-51 0,74-48 0,75-74 0,74-25 0,49-51 0,50-24 0,51-24 0,-1-50 0,49-2 0,-24-48 0,0-25 0,-25-24 0,-50-49 0,-24-101 0,-51-25 0,-48-74 0,-51-74 0,-73-24 0,-76-51 0,-48-24 0,-100-25 0,-99-1 0,-100 27 0,-173-2 0,-174 50 0,-198 51 0,-198 147 0,-150 76 0,-98 122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10T20:31:57.5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18704 844 512,'0'0'0,"0"-25"0,0 25 0,0-25 0,0 25 0,0 0 0,0 0 0,0-25 0,0 25 0,-24 0 0,24-25 0,-26 25 0,2 0 0,-1 0 0,25 0 0,-25 0 0,-25-24 0,26 24 0,-27 0 0,3 0 0,-2 0 0,-49 24 0,-1 1 0,27 0 0,22 0 0,27 0 0,24-1 0,0 2 0,0 23 0,0 1 0,-25 24 0,25 25 0,-25 25 0,25 0 0,-25 26 0,25 22 0,0 27 0,-25-25 0,1 24 0,-1 1 0,0 24 0,-1 0 0,-22 25 0,48-24 0,-25 23 0,25-23 0,0-2 0,0-22 0,0-2 0,0-25 0,0-23 0,0-2 0,-25-24 0,25 25 0,-25-25 0,25 1 0,25 23 0,25-25 0,-2-48 0,52-50 0,49-75 0</inkml:trace>
  <inkml:trace contextRef="#ctx0" brushRef="#br0" timeOffset="1145">19323 720 512,'-24'0'0,"24"0"0,-24 0 0,24 0 0,0 0 0,-25 0 0,25 0 0,-25 0 0,25 0 0,0 0 0,25 0 0,-25 24 0,25-24 0,49 0 0,0 25 0,-24 0 0,0 0 0,-26 0 0,-24 25 0,0 25 0,0-2 0,-24 26 0,-1 26 0,25 23 0,-25-24 0,0 50 0,0-25 0,25 50 0,-24-2 0,24 2 0,0 25 0,0-2 0,24 1 0,1 2 0,0-27 0,0 25 0,0-24 0,-1-1 0,-24-24 0,25 25 0,-25-27 0,0 28 0,26-52 0,-26 1 0,24 0 0,-24-51 0,0 2 0,-24-1 0,24-49 0,-26-1 0,1-25 0,1 2 0,24-2 0,-25-24 0,25 25 0,-50 0 0,1 25 0,-51-1 0,-24 26 0</inkml:trace>
  <inkml:trace contextRef="#ctx0" brushRef="#br0" timeOffset="3562">17241 1 512,'0'0'0,"0"0"0,0 0 0,0 0 0,0 0 0,0 0 0,0 0 0,0 0 0,24 0 0,-24 0 0,25 0 0,-25 25 0,25-2 0,-25 3 0,25-52 0,-25 26 0,0-48 0,0 48 0,25 0 0,-25 0 0,0 0 0,24 0 0,-24 0 0,25 0 0,-25 48 0,25 52 0,25 99 0,-50-26 0,-25-24 0,-50-50 0,-49-49 0,26-50 0,48 0 0,25-25 0,25-25 0</inkml:trace>
  <inkml:trace contextRef="#ctx0" brushRef="#br0" timeOffset="4641">17712 2555 512,'0'0'0,"25"0"0,24 0 0,26-25 0,74-24 0,49-26 0,49 0 0,26-23 0,26 24 0,-27 24 0,-48 25 0,-101 25 0,-48 25 0,-100 25 0,-49 24 0</inkml:trace>
  <inkml:trace contextRef="#ctx0" brushRef="#br0" timeOffset="5033">17786 4043 512,'-24'25'0,"-1"0"0,0-1 0,50 2 0,48-52 0,77 2 0,98-50 0,99-50 0,50 25 0,-26-1 0,2 25 0,-125 2 0,-99 23 0</inkml:trace>
  <inkml:trace contextRef="#ctx0" brushRef="#br0" timeOffset="6057">20341 794 512,'0'0'0,"0"0"0,-25 25 0,25 0 0,0-1 0,0 51 0,0-1 0,0 26 0,0-25 0,0-1 0,0-25 0,-24 0 0,24-49 0,-25-25 0,-25-24 0</inkml:trace>
  <inkml:trace contextRef="#ctx0" brushRef="#br0" timeOffset="6241">19796 943 512,'0'0'0,"0"0"0,24-25 0,26 1 0,48-2 0,2 2 0,-25-1 0,23 0 0,27-25 0,25 1 0,-2 24 0</inkml:trace>
  <inkml:trace contextRef="#ctx0" brushRef="#br0" timeOffset="6585">21036 769 512,'0'0'0,"-25"25"0,-25 0 0,-25 24 0,2 1 0,48 1 0,25-27 0,25 25 0,24-49 0,26 0 0,24-49 0,-24 25 0,-27-27 0,-22 1 0,-52 26 0,26-1 0,-24 0 0,0-25 0,-2 26 0,2 24 0,-1-25 0</inkml:trace>
  <inkml:trace contextRef="#ctx0" brushRef="#br0" timeOffset="7216">20316 2257 512,'0'0'0,"-24"0"0,24 0 0,-25 26 0,-1 22 0,2 27 0,24 25 0,-24 24 0,24 1 0,0-27 0,0-24 0,24-24 0,-24-25 0,0-25 0,-24-50 0</inkml:trace>
  <inkml:trace contextRef="#ctx0" brushRef="#br0" timeOffset="7401">19820 2406 512,'0'-24'0,"75"-1"0,24-25 0,25 26 0,25-26 0,0 1 0,-1 24 0,-23-25 0,-1 25 0</inkml:trace>
  <inkml:trace contextRef="#ctx0" brushRef="#br0" timeOffset="7649">21061 2109 512,'0'50'0,"-25"-1"0,0 26 0,25 48 0,-25 1 0,0 1 0,1 23 0,24 26 0,-25-50 0</inkml:trace>
  <inkml:trace contextRef="#ctx0" brushRef="#br0" timeOffset="8200">20465 4292 512,'0'0'0,"0"0"0,-25 0 0,25 50 0,0 49 0,-24 25 0,24 24 0,0 26 0,0-25 0,-25-25 0,0-50 0,0-49 0,0-25 0,-24-49 0,-25-25 0</inkml:trace>
  <inkml:trace contextRef="#ctx0" brushRef="#br0" timeOffset="8360">19671 4416 512,'25'0'0,"0"-25"0,74 25 0,25-25 0,25 1 0,25-26 0,-1 0 0,-24-24 0,-25-26 0</inkml:trace>
  <inkml:trace contextRef="#ctx0" brushRef="#br0" timeOffset="8768">20738 4565 512,'-25'-24'0,"50"24"0,0-26 0,50-23 0,24-1 0,25-24 0,-26 49 0,-23 0 0,-50 25 0,-50 74 0,-24 49 0,-51 2 0,26 24 0,0-50 0,74-48 0,49-27 0,50-48 0,50-27 0,25-23 0,-25 24 0,-25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10T20:32:33.8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3647 17265 512,'-25'-24'0,"25"24"0,-24-26 0,-1 2 0,-1 24 0,2 0 0,24 0 0,-24-25 0,-1 25 0,0 0 0,0 25 0,0-25 0,25 0 0,-25 0 0,1 0 0,-1 0 0,0 24 0,-1-24 0,2 0 0,0 26 0,-1-26 0,0 0 0,0-26 0,25 2 0,-25-1 0,0-1 0,1 2 0,-26-26 0,0 26 0,-23-26 0,-27 1 0,1 23 0,-25-22 0,0-2 0,-25 25 0,25-24 0,-26 49 0,2-26 0,-1 26 0,0 0 0,25 0 0,0 0 0,50 26 0,-1-2 0,0 1 0,-23 0 0,-26 49 0,0-24 0,25 23 0,-26 27 0,26-25 0,50-1 0,-26 1 0,26-1 0,23-50 0,2 50 0,-2 1 0,26 0 0,-24-1 0,48 26 0,-24-1 0,26-25 0,-2 25 0,2 0 0,23-24 0,75 99 0,-25-25 0,1-51 0,-1-23 0,-1-1 0,27-24 0,-25 0 0,23-25 0,1 25 0,0-50 0,1 0 0,24 0 0,-1 0 0,1 0 0,25 0 0,-1 0 0,1-26 0,0-23 0,-1-1 0,1-24 0,-25-1 0,173-123 0,-99-1 0,-49-49 0,-100 1 0,-49 23 0,-25 25 0,-49 51 0,-51-2 0,-24 26 0,-49 51 0,-1-1 0,-49 48 0,-25 26 0,-25 50 0,-25 25 0</inkml:trace>
  <inkml:trace contextRef="#ctx0" brushRef="#br0" timeOffset="6407">24533 14884 512,'0'49'0,"-25"1"0,-23 99 0,-27 24 0,-25 51 0,-48 73 0,-26 27 0,0-3 0,25-23 0,25-51 0,0-72 0,49-51 0,27-99 0,22-100 0,26-24 0</inkml:trace>
  <inkml:trace contextRef="#ctx0" brushRef="#br0" timeOffset="6711">23194 16570 512,'-25'74'0,"0"76"0,-24 72 0,73 52 0,26-1 0,50-50 0,48-124 0,51-99 0,-1-99 0,-49-50 0,-50 0 0,0-173 0,-24-75 0</inkml:trace>
  <inkml:trace contextRef="#ctx0" brushRef="#br0" timeOffset="40229">4838 3895 512,'0'0'0,"0"0"0,-25 0 0,25 0 0,-26 0 0,26 0 0,0 25 0,0-25 0,51 0 0,-2 25 0,1-25 0,49 0 0,-24 0 0,49 0 0,0 0 0,25 0 0,24 0 0,-24 25 0,25-25 0,-1 0 0,26 23 0,-26 3 0,51 23 0,-26-24 0,25-1 0,1 2 0,-1-1 0,0-25 0,1 0 0,23-25 0,-48 25 0,-1 0 0,-49 0 0,-50 0 0,1 0 0,-51 25 0,-24-1 0,-25 1 0,0-25 0</inkml:trace>
  <inkml:trace contextRef="#ctx0" brushRef="#br0" timeOffset="60068">11089 4019 512,'-25'0'0,"0"0"0,0 0 0,1 0 0,-26 24 0,25-24 0,-24 25 0,23 0 0,2-25 0,24 0 0,0 0 0,24 0 0,2-25 0,-2 25 0,26 0 0,0 0 0,49 0 0,0 25 0,75-25 0,-1 0 0,26-25 0,49 0 0,-25 1 0,0-2 0,1 3 0,-1-2 0,-25 25 0,0 0 0,1 25 0,-25-2 0,-25 3 0,-1-2 0,1 1 0,-50-25 0,1 0 0,-75-25 0,-25 25 0,-50 0 0,-73-24 0</inkml:trace>
  <inkml:trace contextRef="#ctx0" brushRef="#br0" timeOffset="62220">10022 4986 512,'0'0'0,"-25"0"0,25 0 0,0 0 0,0 0 0,0-25 0,25 25 0,-25 0 0,-25 0 0,25 25 0,0-25 0,0 25 0,0-25 0,50 25 0,-25-25 0,24 0 0,27 0 0,-3-25 0,2 0 0,-1 0 0,26 1 0,23 24 0,-23-24 0,24 24 0,-25 0 0,25 24 0,-25-24 0,25 0 0,-25 0 0,25 0 0,-24 0 0,-1 0 0,0 0 0,-25 0 0,-24 0 0,25 24 0,-27-24 0,3 25 0,-2-25 0,1 0 0,-1 0 0,1 0 0,-26 0 0,-24-25 0,0 25 0,0 25 0,-24-25 0,0 25 0,24 0 0,-26 0 0,52-25 0</inkml:trace>
  <inkml:trace contextRef="#ctx0" brushRef="#br0" timeOffset="62956">12080 4913 512,'-24'24'0,"24"-24"0,-24 24 0,24-24 0,0 0 0,48 0 0,3 0 0,23 0 0,-24-24 0,48 24 0,2 0 0,24 0 0,0 24 0,50 1 0,-1 0 0,26 0 0,-1 0 0,-24-25 0,25-25 0,-51 0 0,-24-25 0,0 26 0,-49 0 0,-50 24 0,-1 0 0,-73 24 0,-1 0 0,-48 1 0,-27 0 0</inkml:trace>
  <inkml:trace contextRef="#ctx0" brushRef="#br0" timeOffset="76707">8136 5854 512,'-24'0'0,"24"0"0,0 0 0,0 0 0,0 0 0,0 0 0,-24-25 0,24 25 0,0 0 0,0-24 0,0 24 0,-25 0 0,0-26 0,25 2 0,-25 24 0,0-24 0,0 24 0,1-25 0,-26-1 0,0 26 0,-23-24 0,22 24 0,-23-24 0,-1 24 0,26-26 0,-25 2 0,-1 24 0,-24-25 0,0 25 0,-1 0 0,1-25 0,-24 25 0,23 0 0,-25 0 0,2 0 0,24 0 0,-25-24 0,0 48 0,-1-24 0,-23 0 0,-1 0 0,0 25 0,0 0 0,0-25 0,25 24 0,0 2 0,0 22 0,25-22 0,0 23 0,24 1 0,1-1 0,24 0 0,0 2 0,26 23 0,0 1 0,24-1 0,24 0 0,0-24 0,2 24 0,23 1 0,26-25 0,-1 24 0,24-24 0,2-26 0,0 27 0,24-27 0,0 25 0,24-49 0,1 25 0,24-25 0,-23 25 0,48-25 0,-24 0 0,0-25 0,-2 25 0,-22-25 0,23 0 0,-23 1 0,-26 0 0,0-27 0,-25 27 0,-1-26 0,-23 0 0,0 0 0,-1 1 0,1-26 0,-26 26 0,1-25 0,-25 24 0,-25 1 0,0-1 0,-50 0 0,25 0 0,-48 26 0,-27-27 0</inkml:trace>
  <inkml:trace contextRef="#ctx0" brushRef="#br0" timeOffset="77908">9476 6673 512,'0'0'0,"0"0"0,0 0 0,0 0 0,0 0 0,25-25 0,0 25 0,-25 0 0,25-24 0,-25 24 0,25 24 0,0-24 0,23 25 0,-22-25 0,48 26 0,26-26 0,-1 0 0,25 0 0,1 0 0,23 0 0,0 0 0,51 0 0,-1 0 0,1 0 0,24 0 0,25 0 0,0 0 0,24 24 0,27-24 0,-26 0 0,23 0 0,-21-24 0,22 24 0,-24 0 0,-1 0 0,-23 0 0,-26 0 0,-50 0 0,-49 24 0</inkml:trace>
  <inkml:trace contextRef="#ctx0" brushRef="#br0" timeOffset="85011">14090 5706 512,'0'25'0,"-25"-25"0,1 24 0,-1 0 0,25-24 0,-25 0 0,25 0 0,0 0 0,25 0 0,0 0 0,-1-48 0,52-3 0,22-47 0,76-51 0,49-74 0,75-26 0,49-48 0,50-25 0,49-1 0,26 25 0,-26 1 0,1 48 0,-50 26 0,-75 26 0,-75 47 0,-97 51 0,-75 24 0</inkml:trace>
  <inkml:trace contextRef="#ctx0" brushRef="#br0" timeOffset="91883">20093 2159 512,'-25'-25'0,"25"25"0,0-50 0,-24 26 0,24-26 0,-25-1 0,25 2 0,-25 0 0,-1 23 0,2 26 0,-25 0 0,-1 26 0,-24 23 0,-26 51 0,-24-1 0,50 25 0,0-50 0,48 1 0,52-51 0,23-48 0,50-27 0,25-23 0,1 1 0,-26-2 0,-26 26 0,-47 73 0,-26 51 0,-26 49 0,-22 49 0,-27 26 0,26-26 0,-1 1 0,0-25 0,-24-50 0,24 1 0,1-52 0,24-22 0,0-26 0,-25-50 0,50-25 0,-24-24 0</inkml:trace>
  <inkml:trace contextRef="#ctx0" brushRef="#br0" timeOffset="92211">20516 1339 512,'0'-24'0,"0"-1"0,-26 1 0,26-2 0,-25 2 0,25 74 0,-25 23 0,25 52 0,-49 49 0,-1 23 0,1 2 0,24 0 0,-25-26 0,50-49 0,-24 1 0,24-76 0,0-24 0,24-50 0,0-49 0</inkml:trace>
  <inkml:trace contextRef="#ctx0" brushRef="#br0" timeOffset="92515">20763 2010 512,'0'24'0,"-25"26"0,-24 0 0,24 24 0,-25 1 0,25-1 0,0 0 0,25-24 0,50-1 0,0-49 0,49-24 0,-24-51 0,-1-25 0,-25 2 0,-24-1 0,-74 49 0,-50 26 0,24 73 0,-24 26 0,49-2 0,25 1 0,75-23 0,0-51 0</inkml:trace>
  <inkml:trace contextRef="#ctx0" brushRef="#br0" timeOffset="93050">21408 1489 512,'25'-25'0,"-25"25"0,0-25 0,0 25 0,0 0 0,0 25 0,-25 49 0,0 1 0,-25 24 0,26 50 0,-1-25 0,0 0 0,0 0 0,0-26 0,25-23 0,-24-25 0,24-50 0,0-25 0,24-24 0,26-50 0,49-25 0,25 25 0,0-2 0,0 52 0,-24 49 0,-51 49 0,-24 26 0,-25 25 0,-50-1 0,-24 25 0,-25-50 0,24 1 0,26-26 0,49-24 0,25-50 0,49-24 0,24-26 0</inkml:trace>
  <inkml:trace contextRef="#ctx0" brushRef="#br0" timeOffset="93618">22276 1910 512,'-25'25'0,"-24"-1"0,-1 27 0,-25 23 0,1 26 0,25-1 0,24-25 0,0 0 0,25-24 0,50-50 0,-1-25 0,50 0 0,-24-49 0,24-26 0,0 27 0,-49 23 0,-25 25 0,-25 50 0,-51 25 0,27 23 0,-25 1 0,49 26 0,0-50 0,25-1 0,49-49 0,25-24 0,49-26 0,2-49 0,-1-25 0,49-25 0,-24 0 0,-1-24 0,-24 24 0,-74 25 0,-51 24 0,-48 26 0,-76 74 0,-48 24 0,-1 51 0,25 75 0,0 22 0,49 27 0,50-25 0,50 0 0,25-26 0,24-73 0,1-26 0</inkml:trace>
  <inkml:trace contextRef="#ctx0" brushRef="#br0" timeOffset="116521">5359 7442 512,'0'0'0,"0"0"0,0 0 0,0 0 0,24 0 0,1-25 0,-25 25 0,25-25 0,-25 25 0,25 0 0,-25 25 0,25 0 0,0-25 0,24 24 0,1 2 0,24-26 0,1 0 0,49 0 0,-26-26 0,27 2 0,25-1 0,-2 0 0,0 1 0,26-2 0,-1 2 0,26 24 0,0 0 0,-2 0 0,2 0 0,0-24 0,0-2 0,-1 1 0,0 1 0,-24 24 0,-25-24 0,0 24 0,-25 0 0,0 24 0,-1 0 0,-23 1 0,-1 25 0,24-26 0,-23 2 0,-25-26 0,-1 24 0,1-24 0,-26 0 0</inkml:trace>
  <inkml:trace contextRef="#ctx0" brushRef="#br0" timeOffset="117361">5483 8433 512,'25'0'0,"24"0"0,51 0 0,23 0 0,27 0 0,48 0 0,50 0 0,-1 0 0,26 26 0,-24 0 0,-1-3 0,-25 27 0,25 0 0,-24-26 0,23 1 0,-23 25 0,-26-25 0,1-25 0,-51 24 0,1-24 0,-25 0 0,-49-24 0,-26-1 0,-24 0 0,-25 0 0,0 25 0,-50 0 0</inkml:trace>
  <inkml:trace contextRef="#ctx0" brushRef="#br0" timeOffset="118737">23095 3424 512,'0'0'0,"0"0"0,0 24 0,0-24 0,24 0 0,-24 0 0,0 0 0,0 0 0,0 25 0,-24 50 0,-1 24 0,-25 50 0,1 25 0,-1 73 0,-24 25 0,24 51 0,0 1 0,1 48 0,23-1 0,2 25 0,0 52 0,24 24 0,-25 48 0,-25 1 0,25 25 0,-24 25 0,-1-26 0,24 1 0,2-26 0,24 1 0,-24-74 0,-1-25 0,25-50 0,-25-74 0,0-75 0,25-99 0,0-99 0</inkml:trace>
  <inkml:trace contextRef="#ctx0" brushRef="#br0" timeOffset="120313">23020 3671 512,'0'0'0,"-25"0"0,25 25 0,0-25 0,0 0 0,25 0 0,0 0 0,25-25 0,-1 25 0,26-24 0,-1-2 0,1 2 0,-26 0 0</inkml:trace>
  <inkml:trace contextRef="#ctx0" brushRef="#br0" timeOffset="121257">24161 3548 512,'24'-26'0,"2"26"0,-1 0 0,0 0 0,-1 0 0,26 0 0,-25 26 0,0-1 0,-1-25 0,1 0 0,1 24 0,-26-24 0,24 24 0,0 2 0,-24 23 0,25 1 0,-25 0 0,0 0 0,25-1 0,-25 49 0,0 2 0,0 24 0,0 25 0,0 26 0,0 320 0,-25-197 0,0 48 0,25-72 0,-24 73 0,0-99 0,-2 49 0,26 125 0,-25 74 0,-24 26 0,-1 49 0,25-125 0,-24-50 0,49-48 0,-25-26 0,-1-24 0,2-1 0,48-23 0,-24-27 0,0-24 0,26 1 0,-26-26 0,0-24 0,0-1 0,0-24 0,-26-25 0,2 1 0,0-27 0,24-47 0,24-51 0,0-99 0</inkml:trace>
  <inkml:trace contextRef="#ctx0" brushRef="#br0" timeOffset="121705">23467 13321 512,'25'0'0,"-1"-24"0,50-2 0,1 2 0,24-27 0,25 27 0,-24-1 0,-1-24 0,-1 49 0,-47 0 0,-26 0 0</inkml:trace>
  <inkml:trace contextRef="#ctx0" brushRef="#br0" timeOffset="122089">22177 13544 512,'0'0'0,"0"0"0,25-24 0,-1 24 0,1-26 0,50 2 0,-26-1 0,51 1 0,-1-26 0,25 25 0,-25 25 0,25 0 0,-50 0 0</inkml:trace>
  <inkml:trace contextRef="#ctx0" brushRef="#br0" timeOffset="122712">22276 7740 512,'0'-25'0,"25"25"0,0-25 0,74 0 0,75-25 0,49 0 0,99-49 0,-49 25 0,-50 0 0</inkml:trace>
  <inkml:trace contextRef="#ctx0" brushRef="#br0" timeOffset="123176">22202 10592 512,'0'0'0,"24"0"0,1 0 0,25-24 0,48-1 0,127-50 0,98-49 0,-1 25 0,-25 25 0,-49-1 0,-74 26 0</inkml:trace>
  <inkml:trace contextRef="#ctx0" brushRef="#br0" timeOffset="125105">21284 5011 512,'0'-25'0,"-25"25"0,0 50 0,25-1 0,0 76 0,-25-1 0,25 24 0,0-48 0,-24-2 0,24-47 0,0-51 0,0 0 0,-26-51 0,-22-23 0,-27-50 0</inkml:trace>
  <inkml:trace contextRef="#ctx0" brushRef="#br0" timeOffset="125265">20540 5284 512,'49'0'0,"1"-25"0,74-24 0,50-25 0,24-26 0,25 1 0,-24 0 0,-26-1 0,-73 1 0</inkml:trace>
  <inkml:trace contextRef="#ctx0" brushRef="#br0" timeOffset="125609">21631 5036 512,'-25'49'0,"1"26"0,-26 49 0,0 1 0,1 23 0,49-49 0,24-49 0,26-25 0,25-50 0,24-49 0,25-26 0,-50-49 0,-24 0 0,-75 25 0,-25 25 0,-24 74 0,-50 75 0,50 50 0,24 23 0,75 1 0,49-74 0</inkml:trace>
  <inkml:trace contextRef="#ctx0" brushRef="#br0" timeOffset="126984">22896 4192 512,'0'25'0,"25"-25"0,1 0 0,47 0 0,2 0 0,-1-25 0,26 1 0,-52 24 0,3 0 0,-51 0 0,-51 49 0,3 1 0,-27 0 0,0-1 0,26 1 0,24-25 0,50 0 0,49-25 0,25 0 0,1-25 0,-1 25 0,-49 0 0,-26 25 0,-48 24 0,-26 1 0,-49 24 0,25-25 0,24 26 0,0-26 0,50-23 0,0-2 0,74-24 0,-24 25 0,25 1 0,-26 22 0,-24 2 0,-50 49 0,0 1 0,-50-2 0,1-23 0,-25-25 0,50-1 0,-1-23 0,25 23 0,50 0 0,49 1 0,1 25 0,0 23 0,24 27 0,-50-26 0,-24-24 0,-25-26 0,-25 1 0,0-50 0,-24 0 0,49 24 0,25 26 0,49 49 0,0 1 0,0-1 0,1 25 0</inkml:trace>
  <inkml:trace contextRef="#ctx0" brushRef="#br0" timeOffset="128480">21457 8360 512,'0'0'0,"0"0"0,0 50 0,0-1 0,-49 50 0,24 0 0,0 0 0,0 2 0,1-27 0,48 0 0,1-50 0,0-24 0,0-24 0,0-50 0,-50 0 0</inkml:trace>
  <inkml:trace contextRef="#ctx0" brushRef="#br0" timeOffset="128641">20664 8533 512,'0'-25'0,"49"2"0,1-3 0,49-23 0,25-1 0,49 0 0,1 1 0,-25 24 0,0-25 0</inkml:trace>
  <inkml:trace contextRef="#ctx0" brushRef="#br0" timeOffset="128865">21805 8310 512,'0'25'0,"-25"25"0,25 24 0,-26 25 0,-22 25 0,23-24 0,0 24 0,50-49 0,0-51 0</inkml:trace>
  <inkml:trace contextRef="#ctx0" brushRef="#br0" timeOffset="129601">22549 7938 512,'0'0'0,"25"-24"0,25-1 0,-2 25 0,52-25 0,-25 25 0,25 0 0,-52 25 0,2 24 0,-75 26 0,-48-1 0,-3 25 0,2-24 0,49-26 0,0-24 0,50 0 0,25 0 0,49 0 0,-25-2 0,1 3 0,-1 23 0,-49 26 0,-25-1 0,-25 1 0,-24-1 0,-1-23 0,0-2 0,50 0 0,0 1 0,25 49 0,0 0 0,0 1 0,24 23 0,-49-23 0,25-26 0,-50 1 0,1-75 0,24 0 0,0-25 0,0 25 0,24 0 0,1 49 0,0 26 0</inkml:trace>
  <inkml:trace contextRef="#ctx0" brushRef="#br0" timeOffset="130992">21333 11039 512,'0'0'0,"0"0"0,0 25 0,-24 0 0,-1 49 0,25 1 0,-25-1 0,0 0 0,25 1 0,-25-26 0,25-24 0,0 0 0,0-25 0,25-25 0,-25 0 0</inkml:trace>
  <inkml:trace contextRef="#ctx0" brushRef="#br0" timeOffset="131177">20763 11212 512,'0'0'0,"0"0"0,0 0 0,50 0 0,23-25 0,27-23 0,49-2 0,0-25 0,-25 25 0</inkml:trace>
  <inkml:trace contextRef="#ctx0" brushRef="#br0" timeOffset="131601">21606 11163 512,'25'0'0,"0"-24"0,0 24 0,0-26 0,23 26 0,-48 0 0,-24 50 0,-25 25 0,-26-1 0,1 50 0,-1-25 0,75-25 0,25-48 0,50-2 0,24-48 0,25-26 0,-25-25 0</inkml:trace>
  <inkml:trace contextRef="#ctx0" brushRef="#br0" timeOffset="132320">22375 10717 512,'0'0'0,"0"-25"0,50 0 0,24 1 0,26 24 0,-1-26 0,25 26 0,-50 26 0,1-26 0,-99 49 0,-2 26 0,-48 23 0,-26 1 0,51-24 0,-1-1 0,50-24 0,24-1 0,27-23 0,23-2 0,0 0 0,2 2 0,-28 48 0,-23 1 0,-50 49 0,-23-1 0,-3 2 0,2-26 0,24 0 0,25 0 0,0 25 0,25-24 0,-1-1 0,1 0 0,26 0 0,-3 0 0,-23 1 0,0-1 0,0-24 0,0-27 0,-1 2 0,1 0 0,-25-26 0,0 27 0</inkml:trace>
  <inkml:trace contextRef="#ctx0" brushRef="#br0" timeOffset="139728">9625 5632 512,'0'-26'0,"0"26"0,-24-24 0,-1 24 0,0 0 0,0 0 0,0 0 0,0 24 0,-24 2 0,24 22 0,-50 27 0,27 49 0,-27 25 0,-25 50 0,50-1 0,26-24 0,24-50 0,50-50 0,49-49 0,49-50 0,1-49 0,24-25 0,2-25 0,-26-26 0,-25 2 0,-50-26 0,-24 0 0,-100 51 0,-49-2 0,-51 76 0,-23 24 0,-25 50 0,24 24 0</inkml:trace>
  <inkml:trace contextRef="#ctx0" brushRef="#br0" timeOffset="147367">23789 3820 512,'0'0'0,"0"0"0,0 0 0,0 26 0,0-2 0,-25 26 0,25 0 0,0-1 0,0 0 0,0-24 0,25-1 0,0-48 0,0-1 0,0-24 0,-1 0 0,26-1 0,-25-24 0,0 24 0,-1 25 0,-24 25 0,-24 25 0,24 25 0,0-1 0,24 26 0,1-2 0,-25 27 0,0-1 0,-49-24 0,-1 24 0,0-49 0,-24-1 0,24-23 0,26-52 0,24 0 0,24-47 0</inkml:trace>
  <inkml:trace contextRef="#ctx0" brushRef="#br0" timeOffset="147591">24310 3993 512,'0'0'0,"0"0"0,25 26 0,-25 23 0,25 0 0,-25 26 0,0 0 0,-25 0 0,-25-1 0,26-1 0,-26-21 0</inkml:trace>
  <inkml:trace contextRef="#ctx0" brushRef="#br0" timeOffset="148713">23194 12601 512,'0'-25'0,"0"25"0,0-49 0,0 25 0,25-2 0,-25 2 0,0 24 0,0 24 0,-25 51 0,0-1 0,25 26 0,-25-25 0,25-26 0,0-24 0,25-1 0,0-48 0,24-1 0,-23-50 0,22-24 0,3 24 0,-27 1 0,1 0 0,0 74 0,-25 24 0,-25 26 0,0 24 0,1 25 0,24 2 0,-25 23 0,-1-25 0,26 24 0,-24-23 0,-26-26 0,1 1 0,-26-26 0,1-49 0,24 0 0,26-24 0,24-51 0,24 0 0,1-24 0</inkml:trace>
  <inkml:trace contextRef="#ctx0" brushRef="#br0" timeOffset="149327">23467 12750 512,'0'0'0,"0"0"0,0 0 0,0 25 0,0 1 0,-25-2 0,25 26 0,-25-26 0,25 2 0,-25-2 0,25-24 0,0 0 0,0 0 0,25-24 0,0-26 0,0 0 0,0 0 0,-1 1 0,2 23 0,-2 2 0,-48 48 0,24 2 0,-26 23 0,26 1 0,0 0 0,0-26 0,0 2 0,0-2 0,0-48 0,26-2 0,22-23 0,-22 0 0,23-26 0,-24 0 0,25 25 0,-50 50 0,0 50 0,0 25 0,-25 24 0,0-25 0,25 0 0,0-23 0,25-27 0,0-24 0,-1-50 0,26-49 0,-25 1 0</inkml:trace>
  <inkml:trace contextRef="#ctx0" brushRef="#br0" timeOffset="153487">24161 4242 512,'0'0'0,"0"0"0,0 0 0,0-25 0,0 0 0,0 1 0,0-1 0,24-1 0,2 2 0,-26 24 0,0-25 0,0 25 0,-26 0 0,2 25 0,0-1 0,-1 27 0,-25-2 0,25 26 0,0-1 0,1 26 0,48-25 0,26-2 0,25-48 0,-1-25 0,0-25 0,-24 0 0,0-23 0</inkml:trace>
  <inkml:trace contextRef="#ctx0" brushRef="#br0" timeOffset="154424">23740 12850 512,'24'0'0,"-24"-25"0,25 25 0,0-24 0,25 24 0,-2-26 0,-22 26 0,-1 0 0,-25 0 0,0 0 0,-25-25 0</inkml:trace>
  <inkml:trace contextRef="#ctx0" brushRef="#br0" timeOffset="154647">24211 12527 512,'0'0'0,"0"0"0,-26 49 0,26 1 0,-24 50 0,24-25 0,24-1 0,-24 0 0,26-25 0</inkml:trace>
  <inkml:trace contextRef="#ctx0" brushRef="#br0" timeOffset="157023">24310 12503 512,'0'0'0,"0"0"0,0 0 0,0 0 0,0 24 0,0 25 0,0 26 0,0-26 0,-25 52 0,1-3 0,-26-24 0,0-23 0,1-3 0</inkml:trace>
  <inkml:trace contextRef="#ctx0" brushRef="#br0" timeOffset="166902">22723 3696 512,'0'-25'0,"0"25"0,-25 0 0,25 0 0,0 0 0,0 0 0,0 0 0,0 0 0,25 0 0,-25 25 0,-25 0 0,-1 25 0,-47-1 0,23 26 0,-49 0 0,24-2 0,1-23 0,24 25 0,1-51 0,24 1 0,25-25 0,0 0 0,25 0 0,-25 0 0,24-25 0,26 1 0,-25 24 0,0 0 0,0 0 0,-1 49 0,0 1 0,2 25 0,-26 24 0,-26 1 0,26 23 0,-48 25 0,23-23 0,0 23 0,-25-23 0,1 24 0,-1-51 0,0 2 0,25-25 0,1-1 0,24-49 0,24-1 0,1 0 0,0 2 0,0-2 0,-25 50 0,0 27 0,-25 47 0,0 1 0,0 24 0,1 1 0,0-50 0,48-25 0,0 0 0,26-24 0,0 25 0,-1 23 0,-24 26 0,-25-1 0,-25 2 0,25-75 0,0-26 0,50-74 0,0-74 0,49-25 0</inkml:trace>
  <inkml:trace contextRef="#ctx0" brushRef="#br0" timeOffset="172414">16819 5036 512,'0'0'0,"0"-25"0,-25 0 0,0 25 0,25-25 0,-25 1 0,-24 24 0,24-24 0,0 24 0,0 24 0,1-24 0,0 24 0,24 1 0,0 50 0,0 0 0,24-1 0,0 50 0,1-1 0,0 2 0,-25 24 0,0-1 0,0-23 0,0-26 0,0-50 0,0-49 0,-25-24 0,0-51 0</inkml:trace>
  <inkml:trace contextRef="#ctx0" brushRef="#br0" timeOffset="172598">16224 5755 512,'49'-24'0,"1"-1"0,49-25 0,25-24 0,0 24 0,0 26 0,-50-2 0,-24 1 0,0 1 0</inkml:trace>
  <inkml:trace contextRef="#ctx0" brushRef="#br0" timeOffset="172910">17141 4838 512,'0'0'0,"0"0"0,0 0 0,-24 24 0,24 51 0,0-1 0,0 51 0,0 23 0,-25 25 0,25-24 0,0 0 0,-25-25 0,25-49 0,25-51 0,-25-24 0,49-49 0,-23-51 0</inkml:trace>
  <inkml:trace contextRef="#ctx0" brushRef="#br0" timeOffset="173190">17365 5383 512,'-25'26'0,"0"-2"0,0 51 0,25-1 0,-25-24 0,1 24 0,24-25 0,24-25 0,26-24 0,0-24 0,24 0 0,-24-51 0,-2 25 0,-22-24 0,-26 24 0,-50 1 0,-24 49 0,0 24 0,-1 27 0,50 23 0,1-24 0,48-2 0,26-48 0</inkml:trace>
  <inkml:trace contextRef="#ctx0" brushRef="#br0" timeOffset="173518">17960 5359 512,'-25'24'0,"-49"26"0,-25-1 0,49 26 0,-25-26 0,75 1 0,25-26 0,25-24 0,24-24 0,1-26 0,-1-24 0,1 24 0,-75-23 0,-25 23 0,-25 25 0,-49 25 0,-25 25 0,49 25 0,1-26 0,74 25 0,25-23 0,49-26 0,50-51 0</inkml:trace>
  <inkml:trace contextRef="#ctx0" brushRef="#br0" timeOffset="173869">18233 5234 512,'0'0'0,"0"0"0,0 0 0,0 0 0,0 25 0,25 0 0,-1 25 0,-24-1 0,25 25 0,-25-23 0,0-27 0,-25-24 0,25 0 0,0-24 0,0-51 0,25 1 0,25-1 0,0 1 0,49 0 0,-25 23 0,0 27 0,-48 24 0,-2-25 0</inkml:trace>
  <inkml:trace contextRef="#ctx0" brushRef="#br0" timeOffset="174358">16521 6524 512,'-25'0'0,"25"0"0,25-24 0,26-26 0,72-25 0,26 1 0,74-50 0,25 25 0,25-1 0,0 1 0,-1 25 0,-23 24 0,-26-25 0,-74 51 0,-25-26 0,-75 26 0,-49-1 0,-49 50 0,-26-1 0,-48 26 0,-2-26 0</inkml:trace>
  <inkml:trace contextRef="#ctx0" brushRef="#br0" timeOffset="174606">16968 6574 512,'-26'25'0,"-22"-25"0,-2 25 0,25-25 0,50-25 0,73-25 0,77-49 0,48-25 0,50 0 0,0 50 0,-1-1 0,-48 26 0,-51 49 0,-48-26 0,-51 26 0</inkml:trace>
  <inkml:trace contextRef="#ctx0" brushRef="#br0" timeOffset="177414">13545 14016 512,'0'0'0,"0"0"0,0 0 0,0 0 0,0 0 0,-25 24 0,25-24 0,0 25 0,0 0 0,-25 24 0,25 51 0,-25-1 0,0 50 0,1 25 0,-1-1 0,-25-24 0,25 0 0,25-51 0,0-48 0,25-25 0,25-50 0,24-25 0,49 2 0,2 23 0,23 25 0,-23 25 0,-1 23 0</inkml:trace>
  <inkml:trace contextRef="#ctx0" brushRef="#br0" timeOffset="178477">14710 14189 512,'0'0'0,"0"-25"0,0 0 0,0 25 0,0 0 0,0 0 0,0 25 0,0 25 0,0 25 0,-24-2 0,24 27 0,-25-1 0,0-24 0,25-26 0,0 0 0,0-72 0,0-3 0,25-23 0,0-26 0,-1-24 0,26-1 0,0 1 0,24 25 0,-24 24 0,-1 50 0,-24 25 0,0 50 0,-25-1 0,-25 50 0,0 0 0,0-24 0,25-27 0,-24-23 0,24-50 0,24-25 0,1-23 0,0-52 0,25 1 0,24-25 0,-24 49 0,-1 25 0,1 26 0,-25 48 0,0 26 0,-1 49 0,-48 25 0,24-24 0,0-25 0,24-27 0,0-48 0,2-48 0,24-52 0,-1 1 0</inkml:trace>
  <inkml:trace contextRef="#ctx0" brushRef="#br0" timeOffset="178846">16794 13544 512,'0'0'0,"0"0"0,-25 0 0,-24 50 0,-1 49 0,-74 50 0,0 74 0,-25 50 0,25 25 0,25-50 0,25-75 0,49-73 0,50-75 0,23-100 0,28-74 0</inkml:trace>
  <inkml:trace contextRef="#ctx0" brushRef="#br0" timeOffset="179622">17017 13892 512,'0'0'0,"0"49"0,-24 1 0,24 74 0,-25 0 0,25 25 0,0 24 0,0-23 0,0-3 0,0-22 0,25-51 0,-25-48 0,24-26 0,1-50 0,-25 0 0,0-49 0,-25-1 0</inkml:trace>
  <inkml:trace contextRef="#ctx0" brushRef="#br0" timeOffset="179806">16546 14611 512,'0'0'0,"0"25"0,0-25 0,50 25 0,49-50 0,25 0 0,-1 1 0,2-2 0,23 1 0,-73 1 0,24-1 0</inkml:trace>
  <inkml:trace contextRef="#ctx0" brushRef="#br0" timeOffset="180357">17265 14139 512,'0'0'0,"0"0"0,0 25 0,25 25 0,-25-1 0,25 50 0,-25 1 0,0-1 0,0 1 0,25-2 0,-25 1 0,-25-49 0,25-25 0,0-25 0,0-25 0,0-25 0,25-24 0,0 1 0,-1-27 0,1 25 0,0 26 0,-25 24 0,25 0 0,-25 25 0,0 0 0,0 0 0,0 25 0,0-25 0,0 25 0,0 0 0,0-1 0,25 27 0,-25-2 0,24 49 0,0-23 0,-24 24 0,26-49 0,-1-25 0,0-25 0,-25-50 0,24 1 0,1-51 0,0 1 0,-25 1 0,25-2 0</inkml:trace>
  <inkml:trace contextRef="#ctx0" brushRef="#br0" timeOffset="181605">18307 14388 512,'0'24'0,"-49"-24"0,-1 50 0,-25 0 0,1 49 0,25 24 0,24-23 0,50-1 0,-1-24 0,27-26 0,22-49 0,27 0 0,-1-49 0,-1-1 0,2-50 0</inkml:trace>
  <inkml:trace contextRef="#ctx0" brushRef="#br0" timeOffset="182421">18605 14685 512,'-25'49'0,"0"1"0,0 0 0,1 0 0,24-1 0,0-24 0,49 0 0,-24-50 0,25 0 0,0-24 0,-2-1 0,-22-25 0,-26 27 0,-26-2 0,2 25 0,0 0 0,-2 50 0,26-25 0,0 25 0,50-1 0,0 2 0,-1-26 0,26 0 0,-26 23 0,1 2 0,-50 0 0,26 25 0,-52-26 0,26 26 0,0-25 0,0-50 0,50 1 0,-1-26 0,1-25 0,24 27 0,-24-27 0,-1 50 0,-49 25 0,0 50 0,0 0 0,0 23 0,24-23 0,2 0 0,-2-26 0,51-48 0,-25-2 0,24-23 0,0-49 0,1-2 0,0-49 0,-26 25 0,26 0 0,-51 0 0,0 50 0,2 24 0,-26 0 0,-26 26 0,-22 48 0,-2 26 0,0 24 0,1 50 0,-1 1 0,50 23 0,0 2 0,25-26 0,0-1 0,24-49 0,1 1 0,0-50 0,-50-25 0,-25-50 0,-25 0 0,-49-49 0</inkml:trace>
  <inkml:trace contextRef="#ctx0" brushRef="#br0" timeOffset="182542">19299 14388 512,'50'-26'0,"49"26"0,25-24 0,50-1 0,0 25 0,-50-24 0,-25 24 0</inkml:trace>
  <inkml:trace contextRef="#ctx0" brushRef="#br0" timeOffset="183262">20614 13619 512,'0'0'0,"-25"0"0,25 24 0,-25 1 0,25 0 0,-24 0 0,24 48 0,0 2 0,-24 25 0,24-1 0,0 25 0,0 0 0,0 0 0,0-25 0,-26 26 0,26-2 0,-25-23 0,0-1 0,1 1 0,-1-1 0,0-25 0,25-25 0,0-24 0,0-25 0,25 0 0,0-25 0,-1-24 0,-24 23 0,0 3 0,-24 23 0,-26 49 0,-24-25 0,-25 50 0,-1-23 0,26-2 0,23-49 0,3-25 0</inkml:trace>
  <inkml:trace contextRef="#ctx0" brushRef="#br0" timeOffset="190941">21754 10741 512,'-24'-24'0,"24"-1"0,0-24 0,0-2 0,0 2 0,0-1 0,0 1 0,0-26 0,-24 50 0,-1-25 0,0 26 0,-49 24 0,-26 0 0,1 49 0,-25 1 0,0 49 0,-25 25 0,-24 1 0,24 23 0,1 1 0,23 24 0,26 26 0,24 24 0,75 50 0,50 25 0,99-1 0,74-24 0,24-98 0,52-102 0,-2-122 0,-49-99 0,-49-77 0,-51-47 0,-73-27 0,-75-47 0,-50 23 0,-49 1 0,-25 25 0,-49 73 0,-51 50 0,-49 74 0,-74 52 0,-50 48 0</inkml:trace>
  <inkml:trace contextRef="#ctx0" brushRef="#br0" timeOffset="202613">11758 7392 512,'0'0'0,"0"0"0,-24 0 0,24 0 0,0 0 0,0 0 0,0 0 0,0-24 0,24 24 0,-24 0 0,25 24 0,25-24 0,-25 0 0,49 0 0,1 25 0,49 0 0,0-1 0,24 2 0,26-1 0,-25-25 0,49 0 0,-24 0 0,-1 0 0,26-25 0,-25-1 0,-25 2 0,-1 24 0,-73 0 0,-50 24 0,-50 2 0,0-1 0</inkml:trace>
  <inkml:trace contextRef="#ctx0" brushRef="#br0" timeOffset="203757">15008 7565 512,'0'0'0,"0"0"0,0-24 0,0 24 0,0-24 0,25 24 0,-25 0 0,25 0 0,-25 0 0,0 0 0,0 0 0,-25 0 0,25 0 0,0 0 0,25 0 0,-25 0 0,24 0 0,1 0 0,25 0 0,24 0 0,26 0 0,24 24 0,0-24 0,24 0 0,26-24 0,0 24 0,24 0 0,1-25 0,-1-1 0,0 26 0,1-24 0,-25-1 0,-1 0 0,-50 1 0,-23 48 0,-50 1 0,-75 0 0</inkml:trace>
  <inkml:trace contextRef="#ctx0" brushRef="#br0" timeOffset="223884.111">11535 8756 512,'0'0'0,"25"0"0,-25 0 0,0 0 0,25 0 0,0 0 0,0 0 0,-1 0 0,27 0 0,-3-24 0,2 24 0,0 0 0,49 0 0,-24 0 0,24 0 0,0 0 0,24 0 0,27-25 0,-1 25 0,-1 0 0,0 0 0,2 0 0,23 0 0,1 0 0,0-25 0,0 25 0,-1 0 0,2 0 0,-2 0 0,-24-25 0,-1 50 0,1-25 0,-25 0 0,-25 0 0,25 0 0,-24-25 0,-26 25 0,24 0 0,-47-25 0</inkml:trace>
  <inkml:trace contextRef="#ctx0" brushRef="#br0" timeOffset="238446.0228">4267 9029 512,'0'-24'0,"0"24"0,0-24 0,0-2 0,-24 2 0,-1-26 0,-1 26 0,-22 24 0,-27 0 0,0 0 0,-24 49 0,0-24 0,0 49 0,-25-25 0,0 1 0,0 0 0,0 24 0,-25-50 0,25 27 0,0-1 0,-1-2 0,27 3 0,23 23 0,26 24 0,24 27 0,0 24 0,50 49 0,-25 0 0,25 26 0,-1 25 0,-24 23 0,0 1 0,0 24 0,-24 1 0,-1 25 0,0-1 0,0-24 0,25-1 0,25-48 0,0-51 0,24-25 0,26-48 0,48-51 0,27-24 0,23-50 0,75 24 0,1-24 0,23 25 0,-24 0 0</inkml:trace>
  <inkml:trace contextRef="#ctx0" brushRef="#br0" timeOffset="243207.975">8484 10022 512,'0'-25'0,"-25"25"0,25 0 0,0 0 0,0 0 0,0 0 0,0 0 0,50-25 0,-25 25 0,49 0 0,50-24 0,25 24 0,24-26 0,52 2 0,-3 24 0,51-25 0,0 25 0,25-26 0,-25 26 0,-1-24 0,0 0 0,-47 24 0,-27-25 0,-49 0 0,-50 25 0,-99 0 0,-25 0 0</inkml:trace>
  <inkml:trace contextRef="#ctx0" brushRef="#br0" timeOffset="244047.1428">15678 10219 512,'0'-24'0,"-24"24"0,24 0 0,0 0 0,0 0 0,0 0 0,0 24 0,24 2 0,0-1 0,26-1 0,25 1 0,98 0 0,26-25 0,74-25 0,49 0 0,1-24 0,49-1 0,-25 1 0,-25-1 0,1 1 0,-50 24 0,-50 25 0,-49 0 0,-50 25 0,-50 0 0,-50-1 0,-24-48 0</inkml:trace>
  <inkml:trace contextRef="#ctx0" brushRef="#br0" timeOffset="245231.3796">14115 10643 512,'0'-26'0,"0"1"0,0 1 0,26 24 0,22 0 0,52 0 0,-1 24 0,24-24 0,2 25 0,23-25 0,-23 26 0,-1-26 0,-25 24 0,0-24 0,-24 0 0,-75 25 0,0 24 0,-50 25 0,-24 25 0,-1 26 0,26 23 0,49-23 0,24 24 0,26-1 0,0-23 0,49-1 0,-25 23 0,1-22 0,-1 24 0,-49-25 0,25-24 0,-50-2 0,-25 1 0,-50-49 0,-25 1 0,-72-27 0,-27-24 0,-49 25 0,-49 0 0,23-1 0,26 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10T20:37:00.3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9427 3101 512,'-25'-49'0,"-50"-1"0,1-25 0,-50 1 0,-25 0 0,-24 24 0,-26 1 0,-48 49 0,-2-25 0,-24 50 0,-24-25 0,-51 49 0,26 1 0,-50-1 0,0 50 0,-51 0 0,27 26 0,-50 23 0,24 51 0,-25-1 0,26 26 0,49 24 0,24 25 0,26 24 0,49 26 0,1-1 0,73 50 0,0-24 0,26 49 0,49-1 0,24 2 0,76 23 0,-1-24 0,74-1 0,51 27 0,48-51 0,26 24 0,74-48 0,25-1 0,74-24 0,25-51 0,25-23 0,50-77 0,24-47 0,50-75 0,0-26 0,49-73 0,1-26 0,24-49 0,25-50 0,25-24 0,25-74 0,0-27 0,24-47 0,1-27 0,-50-74 0,-25 1 0,-49-50 0,-51-24 0,-48-2 0,-99-23 0,-76 24 0,-74-1 0,-100 2 0,-73 48 0,-100 1 0,-73 25 0,-100 25 0,-50 23 0,-124 51 0,-50-1 0,-98 76 0,-51 23 0,-98 77 0,-50 47 0,-76 75 0,-48 100 0,-24 75 0,-1 98 0,-25 99 0,50 99 0,0 75 0,49 99 0</inkml:trace>
  <inkml:trace contextRef="#ctx0" brushRef="#br0" timeOffset="1896.3792">3722 7318 512,'0'0'0,"-25"0"0,25-24 0,0-2 0,0 1 0,0-23 0,0 22 0,-25 2 0,0-26 0,0 50 0,1-25 0,-27 25 0,-22 25 0,-2 25 0,-24 0 0,25 49 0,-1 73 0,25 52 0,26 49 0,48 50 0,26-51 0,49-74 0,25-73 0,1-100 0,-2-74 0,1-76 0,25-49 0,-50-24 0,-24-26 0,-26 2 0,-73-2 0,-76 26 0,-24 48 0,-24 76 0,-1 74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10T20:37:13.3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10097 2060 512,'0'0'0,"0"0"0,-25-26 0,50 26 0,-25 0 0,24 0 0,26 0 0,0-24 0,24 24 0,0 0 0,1 0 0,0 0 0,-27-25 0,-48 25 0,0 25 0</inkml:trace>
  <inkml:trace contextRef="#ctx0" brushRef="#br0" timeOffset="184.0368">10097 2382 512,'24'0'0,"1"-25"0,50-1 0,-1 26 0,25-24 0,-24 24 0,-1 0 0,1 0 0,-51 0 0</inkml:trace>
  <inkml:trace contextRef="#ctx0" brushRef="#br0" timeOffset="1024.2048">11461 1712 512,'0'0'0,"0"0"0,0 0 0,0-24 0,0 24 0,25-26 0,24 2 0,1-1 0,0-24 0,25 49 0,-27-26 0,2 52 0,-50 23 0,-50 26 0,2 24 0,-27 49 0,-25-49 0,51 1 0,24-50 0,25-50 0,25 0 0,24-50 0,51 0 0,-25 26 0,-2-2 0,-23 52 0,-25 48 0,-25 0 0,-50 25 0,-24 25 0,-1-49 0,26 24 0,-1-49 0,50-50 0,0 0 0,75-50 0,0 25 0,23-25 0,-23 26 0</inkml:trace>
  <inkml:trace contextRef="#ctx0" brushRef="#br0" timeOffset="1207.2414">12155 2605 512,'0'0'0,"0"0"0,0 25 0,0 25 0,-24-1 0,24 1 0,0-1 0,0-49 0,0-49 0</inkml:trace>
  <inkml:trace contextRef="#ctx0" brushRef="#br0" timeOffset="1512.3024">12577 1489 512,'0'24'0,"0"27"0,0 23 0,-25 24 0,1 51 0,24 0 0,-25 1 0,25-27 0,0 1 0,0-49 0,25-51 0</inkml:trace>
  <inkml:trace contextRef="#ctx0" brushRef="#br0" timeOffset="1880.376">12850 1538 512,'-25'0'0,"25"26"0,-25-2 0,1 26 0,24 24 0,24 1 0,1-27 0,25 2 0,49-25 0,-25-25 0,26-25 0,-25 1 0,-2-50 0</inkml:trace>
  <inkml:trace contextRef="#ctx0" brushRef="#br0" timeOffset="2184.4368">13197 1117 512,'0'0'0,"-25"24"0,1 27 0,-1 23 0,0 24 0,0 27 0,0 48 0,25 26 0,25 0 0,-25-26 0,0-24 0,0-50 0,25-25 0</inkml:trace>
  <inkml:trace contextRef="#ctx0" brushRef="#br0" timeOffset="4984.9968">13743 1166 512,'-25'0'0,"25"0"0,0 0 0,0 0 0,0 0 0,0 0 0,0 26 0,0 22 0,0 27 0,0 49 0,0 50 0,-25 0 0,25 24 0,0-49 0,0-26 0,0-49 0,0-48 0,25-52 0,0-72 0</inkml:trace>
  <inkml:trace contextRef="#ctx0" brushRef="#br0" timeOffset="5248.0494">14239 1240 512,'0'0'0,"-25"0"0,0 0 0,50-24 0,0 24 0,25-24 0,24-2 0,1 1 0,-2 1 0,-22 24 0,-2-25 0</inkml:trace>
  <inkml:trace contextRef="#ctx0" brushRef="#br0" timeOffset="5617.1232">14165 1216 512,'0'0'0,"-24"24"0,-2 26 0,26-1 0,0 26 0,0 0 0,26-26 0,22 1 0,27-50 0,24 0 0,1-24 0,-1-27 0,0 51 0,-24 0 0,-27 51 0,-22 23 0,-76 50 0,0-1 0,-24 2 0,0-51 0,-1 1 0,26-50 0,49-25 0,25-50 0,23-50 0</inkml:trace>
  <inkml:trace contextRef="#ctx0" brushRef="#br0" timeOffset="6089.2176">15405 1339 512,'0'-49'0,"-26"25"0,26-50 0,-24 23 0,0 27 0,-26 24 0,-24 24 0,-26 51 0,26 24 0,-1 0 0,1 0 0,74-24 0,0-25 0,50 0 0,-1-76 0,50 2 0,1-50 0,-1-1 0,-25 0 0,1 0 0,-50 75 0,-25 25 0,-25 50 0,-26 74 0,-22 50 0,23-1 0,1 1 0,24-26 0,25-74 0,25-49 0,24-50 0,-24-75 0,49-73 0</inkml:trace>
  <inkml:trace contextRef="#ctx0" brushRef="#br0" timeOffset="7209.4416">16199 1364 512,'-25'0'0,"0"0"0,0 25 0,1-25 0,24-25 0,0 0 0,24-24 0,26-1 0,25 2 0,-1-27 0,25 50 0,0 0 0,-24 25 0,-26 74 0,-24 25 0,-75 75 0,-49 0 0,-25 25 0,-24-1 0,48-49 0,1-50 0,25-49 0,74-50 0,48-26 0,52-47 0,25-2 0,23 0 0,27 0 0,-27 1 0</inkml:trace>
  <inkml:trace contextRef="#ctx0" brushRef="#br0" timeOffset="7601.52">17365 993 512,'-25'0'0,"-25"24"0,1 26 0,-25 49 0,-1 25 0,25 50 0,25 0 0,25-1 0,25-25 0,25-47 0,25-52 0,23-24 0,2-50 0,-1-24 0,-50-52 0,-25 3 0,-24-1 0,-73 73 0,-51 77 0,-1 47 0,2 77 0,73-2 0,50-24 0,50-75 0,49-24 0,0-100 0,0-24 0</inkml:trace>
  <inkml:trace contextRef="#ctx0" brushRef="#br0" timeOffset="7864.5726">17786 1067 512,'24'-25'0,"27"25"0,48-25 0,0-23 0,50 48 0,-25-26 0,-1 1 0,-23 25 0,-50 0 0</inkml:trace>
  <inkml:trace contextRef="#ctx0" brushRef="#br0" timeOffset="8169.6336">17662 1141 512,'0'25'0,"-25"25"0,1 0 0,48-1 0,1 0 0,50-24 0,24-25 0,25 0 0,-25 25 0,25 0 0,-25 49 0,-24 1 0,-25 25 0,-50 23 0,-50 1 0,-25-49 0,1-1 0,-1-24 0,27-50 0,48-50 0,0-24 0</inkml:trace>
  <inkml:trace contextRef="#ctx0" brushRef="#br0" timeOffset="8888.7774">18654 1067 512,'0'0'0,"0"0"0,0 0 0,0-25 0,0 25 0,50-25 0,24 1 0,26 0 0,25-2 0,-2 1 0,-24 50 0,-49 1 0,-50 47 0,-50 2 0,-49 24 0,0 24 0,-50-48 0,49 0 0,26 0 0,74-75 0,24 0 0,51 0 0,25-26 0,24 1 0,0 50 0,-50 1 0,-24 23 0,-50 26 0,-50-1 0,-74 25 0,0-1 0,0-23 0,25-25 0,73-50 0,26-24 0,100-77 0,24-47 0</inkml:trace>
  <inkml:trace contextRef="#ctx0" brushRef="#br0" timeOffset="9112.8222">19523 993 512,'-25'0'0,"25"0"0,25 0 0,24-24 0,50 24 0,1 0 0,24-26 0,0 1 0,-25 25 0,-24-24 0,-27-2 0</inkml:trace>
  <inkml:trace contextRef="#ctx0" brushRef="#br0" timeOffset="9393.8784">19646 969 512,'-48'24'0,"-3"25"0,-23-24 0,24 25 0,50-26 0,25 1 0,25-25 0,24 0 0,25 26 0,-24-2 0,-1 0 0,-24 26 0,-25-1 0,0 26 0,-1 0 0,-24 24 0,0-25 0,-24-24 0,-26 25 0,0-75 0,-49 24 0,49-48 0,-23-1 0</inkml:trace>
  <inkml:trace contextRef="#ctx0" brushRef="#br0" timeOffset="11481.2958">20986 794 512,'0'0'0,"-25"0"0,25 0 0,0 0 0,-24 0 0,24 0 0,0 25 0,0-25 0,0 0 0,0-25 0,24 25 0,-24 0 0,0 0 0,0-25 0,0 25 0,25 0 0,-25-25 0,0 25 0,0 0 0,0 0 0,0-24 0,0 24 0,0 0 0,0 0 0,0 0 0,0 0 0,0 0 0,0 0 0,0 0 0,0 24 0,-25 1 0,1 50 0,-27 24 0,-22 25 0,23 1 0,0-27 0,26-24 0,-1-49 0,0-25 0,50-50 0,0 1 0,24-49 0,26 23 0,-2-25 0,-22 52 0,-27-3 0,26 27 0,-25-2 0,50 2 0,-27-26 0,27 25 0,-25 25 0,24 0 0,1 0 0,-51 25 0,-24 49 0,-24 27 0,-51 47 0,26-25 0,-26 26 0,26-25 0,-1-24 0,26 23 0,-2 2 0,-23-1 0,24 0 0,25 0 0</inkml:trace>
  <inkml:trace contextRef="#ctx0" brushRef="#br0" timeOffset="12153.4302">21879 943 512,'0'0'0,"0"-25"0,0 25 0,0 0 0,-25 25 0,25 1 0,-24-2 0,-1 0 0,0 1 0,25 0 0,0 0 0,0-50 0,25 0 0,0 0 0,24-23 0,-24 22 0,0-23 0,0 49 0,-1-26 0,-24 26 0,0 0 0,0 26 0,0-2 0,-24 27 0,24-3 0,-50 27 0,0 25 0,-24 47 0,-25 3 0,0-1 0,24-25 0,25-25 0,50-50 0,25-49 0,50-49 0,49-50 0,25-50 0,-1 25 0,1-26 0,-25 51 0,-24 51 0,-52 48 0,-22 0 0,-1 24 0,-25 0 0,0 2 0,0-2 0</inkml:trace>
  <inkml:trace contextRef="#ctx0" brushRef="#br0" timeOffset="12465.4926">22425 645 512,'-26'-24'0,"26"24"0,-48 24 0,23 26 0,-25 49 0,0 76 0,-24-3 0,24 26 0,-23 1 0,47-25 0,-23-51 0,24-23 0,0-25 0</inkml:trace>
  <inkml:trace contextRef="#ctx0" brushRef="#br0" timeOffset="14337.867">21656 769 512,'0'0'0,"-25"-25"0,25 25 0,-25-24 0,-24 24 0,-1 0 0,0 0 0,-24 0 0,49 0 0,0 0 0,1 0 0,48 0 0,1 0 0,50 0 0,-1 0 0,1-25 0,24 25 0,-26 0 0,27 0 0,-174 25 0,-124 24 0,-75 1 0,25-1 0,99-23 0,123-2 0,101-24 0,99-24 0,74-2 0,-49 26 0,-51-24 0,-24 24 0,-49-25 0,73 25 0,-98 0 0,-100 0 0,-173 49 0,-25 1 0,0 25 0,25-26 0,124 26 0,99-51 0,99 1 0,75-25 0,24-25 0,25 1 0,-49-1 0,-49 25 0,-77 0 0,-96 0 0,-52 49 0,-75 26 0,-47 24 0,23 0 0,25-24 0,76-26 0,98 1 0,74-50 0,75-24 0,24-2 0,1 1 0,-51 1 0,-23 24 0,-100 24 0,-49 27 0,-100 23 0,-25 0 0,-49 1 0,49-1 0,26-50 0,123 1 0,50-25 0,123-49 0,26 23 0,24 2 0,1 0 0,-50 24 0,-75 24 0</inkml:trace>
  <inkml:trace contextRef="#ctx0" brushRef="#br0" timeOffset="14769.9534">20886 2580 512,'0'0'0,"-24"0"0,0 0 0,-1 0 0,-25 25 0,25 25 0,0 24 0,1 0 0,48 1 0,26-26 0,49-24 0,0-25 0,1-25 0,-2 0 0,2-49 0,-26 1 0,-49 22 0</inkml:trace>
  <inkml:trace contextRef="#ctx0" brushRef="#br0" timeOffset="15034.0062">21309 2357 512,'0'0'0,"-25"25"0,0 24 0,0 50 0,-24 26 0,-1 23 0,-24 1 0,49-25 0,-25 0 0,25-49 0,25-51 0,25-48 0,25-1 0,25-50 0,-1-48 0</inkml:trace>
  <inkml:trace contextRef="#ctx0" brushRef="#br0" timeOffset="15386.0766">21457 2506 512,'0'0'0,"0"0"0,0 24 0,50-24 0,25-24 0,-1 24 0,24-50 0,-22 25 0,-27 25 0,1-25 0,-25 50 0,-25 25 0,-25 49 0,-25 25 0,1 0 0,-1-25 0,0 0 0,26 0 0,24-73 0,24-26 0,0-26 0</inkml:trace>
  <inkml:trace contextRef="#ctx0" brushRef="#br0" timeOffset="15770.1534">22276 2456 512,'0'0'0,"0"0"0,0 0 0,50-25 0,-1 25 0,26-25 0,24 25 0,-24-24 0,-27 48 0,-22 1 0,-52 25 0,-22 24 0,-27 26 0,25-26 0,26 0 0,24 1 0,24-51 0,26 1 0,25-25 0,24-25 0,-25-49 0</inkml:trace>
  <inkml:trace contextRef="#ctx0" brushRef="#br0" timeOffset="16034.2062">23442 2060 512,'0'0'0,"0"0"0,-25 24 0,0 1 0,1 74 0,-1 0 0,-25 50 0,26-25 0,-2 25 0,-23-50 0,49-25 0,0-49 0,0-50 0</inkml:trace>
  <inkml:trace contextRef="#ctx0" brushRef="#br0" timeOffset="16546.3086">24409 1688 512,'-24'0'0,"-1"24"0,-25 0 0,-24 27 0,-1 47 0,1 27 0,-1-26 0,1 0 0,48-24 0,26-27 0,0 3 0,51-51 0,23-25 0,1-1 0,-2 2 0,3-50 0,-27-50 0,-24 25 0,0-26 0,-75 51 0,1 50 0,-1 24 0,-24 24 0,49 26 0,0-26 0</inkml:trace>
  <inkml:trace contextRef="#ctx0" brushRef="#br0" timeOffset="24170.8332">20391 1141 512,'-50'0'0,"1"0"0,-26 0 0,51 0 0,48-24 0,100-26 0,75 0 0,24-24 0,-25 25 0,-48 23 0,-2 2 0,50-1 0,1-25 0,-25 25 0,-26 25 0,-148 25 0,-148 25 0,-125 74 0,-25-25 0,50-24 0,50 0 0,148-51 0,100-24 0,123-24 0,75-27 0,75-23 0,-1 24 0,-24 2 0,-76 22 0,-122 26 0,-124 50 0,-125 24 0,-100 25 0,-48 25 0,-1 25 0,75-50 0,99 1 0,100-26 0,122-50 0,101-24 0,99-24 0,-1 0 0,26-26 0,-100 50 0,-74 0 0,-149 24 0,-99 50 0,-125 25 0,-74 1 0,-49 49 0,50-25 0,73-25 0,100 0 0,100-49 0,98 0 0,100-26 0,49-24 0,50-24 0,-1-1 0,-23 0 0,-51 0 0,-98 0 0,-100 25 0,-125 0 0,-98 25 0,-75 25 0,-74 24 0,25 51 0,25-26 0,173 0 0,99-50 0,174-24 0,149-50 0,149 0 0,74-74 0,50 0 0,-26 0 0,-172 0 0,-125 24 0,99-49 0,-73-49 0,-249 99 0,-149 24 0,-174 50 0,-98 74 0,-26 26 0,-24 23 0,123 1 0,100-25 0,199-24 0,98 0 0,174-51 0,75-48 0,74-26 0,0 0 0,-24-49 0,-51 0 0,-98-26 0,-75-23 0,-124 24 0,-99 0 0,-149 74 0,-75 74 0,-99 76 0,1 49 0,24 50 0,74 24 0,150-49 0,148-51 0,123-73 0,126-25 0,99-75 0,24-49 0,25-50 0,-24 0 0,-51 1 0,-50-1 0,-147 49 0,-124 76 0,-175 74 0,-123 49 0,-125 49 0,-24 1 0,74 0 0,99-50 0,224-48 0,173-27 0,199-74 0,99 1 0,24-26 0,1 25 0</inkml:trace>
  <inkml:trace contextRef="#ctx0" brushRef="#br0" timeOffset="33867.7722">23640 4292 512,'-24'-25'0,"-2"0"0,-22-25 0,-2 26 0,-50-27 0,-23 2 0,-2 0 0,-72 23 0,-27-22 0,-24-2 0,-50 1 0,-49-1 0,-1 0 0,-49 25 0,1-49 0,-26 0 0,-25 23 0,-24-23 0,-25 0 0,0 24 0,-25-24 0,-50 24 0,1 1 0,-25-1 0,-1 25 0,-24 1 0,-25-2 0,25 26 0,-25-24 0,0 24 0,0-25 0,-25 25 0,1-25 0,-1 25 0,25 0 0,0 0 0,0 25 0,25 0 0,0-1 0,50 2 0,-1 23 0,25 1 0,0-1 0,25 1 0,25 24 0,25 0 0,24 26 0,51-1 0,98 25 0,99-49 0,51 24 0,-1-1 0,-74 26 0,24 51 0,0 22 0,51 2 0,49 26 0,23 22 0,76-148 0,100 248 0,99-24 0,74-25 0,124-25 0,0-74 0,25-27 0,24-47 0,26-1 0,48-1 0,26-48 0,49-25 0,50-1 0,25-24 0,49-1 0,25-24 0,1 0 0,48-24 0,1 24 0,24-25 0,26 0 0,24 1 0,0-26 0,-24 26 0,23 24 0,3-26 0,-3 26 0,-23-25 0,-1 50 0,-24-25 0,-26 0 0,-24 0 0,-49 26 0,-75-26 0,-25 0 0,-199-26 0,-99-23 0,-73-1 0,-1 1 0,75-26 0,24-49 0,-49-25 0,-51-24 0,-73-26 0,-75-24 0,-99 124 0,-124-273 0,-173-26 0,-150-23 0,-198-25 0,-49 73 0,-100 51 0,-99 49 0,-124 25 0,-51 99 0</inkml:trace>
  <inkml:trace contextRef="#ctx0" brushRef="#br0" timeOffset="47030.4042">17861 7790 512,'0'0'0,"0"24"0,-25-24 0,25 25 0,-26 50 0,26-1 0,0 25 0,0 0 0,-24-24 0,24-1 0,0-49 0,0 0 0,0-50 0,0 0 0,24-49 0,2-26 0,-1-24 0,24 1 0,1 23 0,0 26 0,-26 74 0,1 74 0,1 1 0,-26 49 0,24-1 0,-24 2 0,0-51 0,-24-24 0,24-50 0,24-50 0,-24-24 0,49-75 0,1 25 0,24-25 0,-24 74 0,-25 51 0,0 74 0,0 74 0,-25 23 0,0 3 0,0-1 0,24-50 0,0-50 0,27-49 0,-2-49 0</inkml:trace>
  <inkml:trace contextRef="#ctx0" brushRef="#br0" timeOffset="47462.4906">19051 7740 512,'-24'0'0,"-26"24"0,0 51 0,1 0 0,-26 48 0,50 1 0,1-24 0,-2-1 0,26-26 0,26-47 0,23-52 0,1-47 0,24-26 0,2-26 0,-28 2 0,2 24 0,-25 74 0,-25 74 0,-25 26 0,0 48 0,0 27 0,25-26 0,0-26 0,25-48 0,0-50 0,25-25 0,-1-49 0</inkml:trace>
  <inkml:trace contextRef="#ctx0" brushRef="#br0" timeOffset="47750.5482">19622 7541 512,'-24'0'0,"24"0"0,-26 24 0,26 2 0,-25 73 0,25 25 0,-24 50 0,24-26 0,0 2 0,0-26 0,0-49 0,-25-52 0,50-23 0,-50-75 0,25-23 0</inkml:trace>
  <inkml:trace contextRef="#ctx0" brushRef="#br0" timeOffset="47910.5802">19200 8061 512,'25'26'0,"0"-26"0,24 25 0,51-25 0,-1 0 0,1-25 0,23-25 0,-48 1 0,-1-25 0</inkml:trace>
  <inkml:trace contextRef="#ctx0" brushRef="#br0" timeOffset="48278.6538">19944 7640 512,'-24'25'0,"24"25"0,-25 49 0,0 1 0,0 47 0,0-22 0,1-1 0,24-1 0,-25-71 0,50-4 0,-25-48 0,49-48 0,1-27 0,-1 0 0,26 1 0,-26 24 0,-24 75 0,0 0 0,-25 49 0,25 1 0,-25 0 0,0-2 0,0-48 0,0 0 0,25-50 0</inkml:trace>
  <inkml:trace contextRef="#ctx0" brushRef="#br0" timeOffset="48464.691">20589 8459 512,'-25'0'0,"1"0"0,0 0 0,24 0 0,0-26 0,24 26 0,0-23 0,-24 23 0,25 23 0</inkml:trace>
  <inkml:trace contextRef="#ctx0" brushRef="#br0" timeOffset="48950.7882">20713 7665 512,'0'0'0,"25"-25"0,-25 25 0,0 25 0,0 25 0,25 25 0,-25 49 0,0 23 0,-25 3 0,25-26 0,0 0 0,0-25 0,0-25 0,25-74 0,0-24 0,25-51 0,24 1 0,-25-25 0,26 49 0,-26 26 0,-23 48 0,-2 26 0,0 23 0,-24 2 0,26-25 0,-26 24 0,0-49 0,0-25 0,0-25 0</inkml:trace>
  <inkml:trace contextRef="#ctx0" brushRef="#br0" timeOffset="50039.0058">21954 7565 512,'-25'-24'0,"-50"0"0,-25-1 0,-23-25 0,-51 0 0,-24-24 0,-25-1 0,-50 1 0,-25 0 0,-24 24 0,-1 1 0,-24 49 0,-25 0 0,25 49 0,-25 26 0,49 24 0,26 24 0,72 27 0,53-27 0,72 26 0,50 50 0,50-1 0,100 26 0,49 23 0,99 2 0,99-50 0,100-76 0,74-48 0,50-50 0,48-25 0,2-25 0,-51-1 0,-49-23 0,-124-26 0,-124-72 0,-125-52 0,-148-98 0,-123-2 0,-126 51 0,-97 50 0,-52 98 0,-48 75 0,-1 50 0</inkml:trace>
  <inkml:trace contextRef="#ctx0" brushRef="#br0" timeOffset="65000.9976">2084 7615 512,'-24'-24'0,"-26"24"0,-24-50 0,-1 26 0,-25 24 0,27-25 0,-27 25 0,1 25 0,-25 23 0,25 2 0,24 25 0,0-1 0,2 1 0,23 0 0,0-1 0,26-1 0,-1-22 0,0 23 0,25-24 0,-26 49 0,2 51 0,24 72 0,0 52 0,0 98 0,24 24 0,-24-98 0</inkml:trace>
  <inkml:trace contextRef="#ctx0" brushRef="#br0" timeOffset="65233.044">843 10468 512,'-24'175'0,"24"96"0,-24 27 0,24 25 0,-25 0 0,25 24 0,-25-25 0,25-149 0,0 26 0,25 24 0,-25 26 0,49 296 0,1-123 0,24-99 0,1-76 0,49-98 0,0-49 0,49-75 0,26-50 0,49-25 0,-50-24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10T20:38:33.2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7418 199 512,'25'-26'0,"-25"2"0,0-1 0,24 25 0,-24 0 0,-24 25 0,-1 50 0,0 74 0,0-25 0,0 24 0,50-49 0,25-49 0,49-50 0,0-25 0,0 0 0,-24 1 0,-1 24 0,50-25 0,0 0 0</inkml:trace>
  <inkml:trace contextRef="#ctx0" brushRef="#br0" timeOffset="265.053">7963 1 512,'-24'0'0,"-1"0"0,-25 0 0,25 0 0,0 272 0,50 150 0,0-100 0,0-49 0,25-99 0</inkml:trace>
  <inkml:trace contextRef="#ctx0" brushRef="#br0" timeOffset="10770.1536">10072 447 512,'0'0'0,"0"0"0,-25 0 0,25 24 0,0-24 0,0 50 0,0 50 0,0-26 0,0 25 0,0-25 0,0-48 0,25-26 0,0-26 0</inkml:trace>
  <inkml:trace contextRef="#ctx0" brushRef="#br0" timeOffset="10804.1604">10121 794 512,'0'-25'0</inkml:trace>
  <inkml:trace contextRef="#ctx0" brushRef="#br0" timeOffset="11114.2224">10245 348 512,'0'25'0,"25"0"0,-25 74 0,0-25 0,25 0 0,25 25 0,24-49 0,-24-25 0,24-25 0,-50-25 0,2 0 0,-1 0 0,-1 1 0,-24-1 0,-24 0 0,-1 25 0,-49 50 0,-1 24 0,75 0 0,0-24 0,25-74 0</inkml:trace>
  <inkml:trace contextRef="#ctx0" brushRef="#br0" timeOffset="17602.5198">10792 298 512,'24'0'0,"-24"0"0,0 0 0,24 0 0,-24 0 0,0 0 0,0-25 0,0 0 0,0 1 0,-24-1 0,0-1 0,-2 2 0,2-1 0,-26-24 0,0 23 0,-25-22 0,27 48 0,-27 0 0,0 0 0,1 0 0,0 0 0,-1 0 0,1 0 0,-1 0 0,0 0 0,2 0 0,-2 0 0,1 0 0,-1 0 0,26 0 0,-26 0 0,-24 198 0,24-24 0,27-1 0,48 1 0,24-50 0,25 1 0,1-27 0,49-24 0,1 1 0,24-25 0,0-1 0,0-25 0,0-24 0,0 0 0,0-24 0,0-1 0,-26-25 0,-23 2 0,0-27 0,-26 0 0,-23 2 0,-2 22 0,0 1 0,2-49 0,-26 0 0,24-25 0,-24 25 0,-50 0 0,2 24 0,-2 50 0</inkml:trace>
  <inkml:trace contextRef="#ctx0" brushRef="#br0" timeOffset="35741.1468">16620 447 512,'25'0'0,"-25"24"0,0 76 0,-25 24 0,25 25 0,-24-24 0,24-27 0,0-24 0,0-49 0,24-25 0,1-49 0</inkml:trace>
  <inkml:trace contextRef="#ctx0" brushRef="#br0" timeOffset="36493.2972">16819 670 512,'-25'-25'0,"0"25"0,25-24 0,25-1 0,0 25 0,0-25 0,25 0 0,-26 25 0,51 25 0,-26 74 0,-74 0 0,-24 26 0,-1-26 0,0-25 0,26-24 0,74-26 0,-2-24 0,52-24 0,25-1 0,-2-25 0,1 1 0</inkml:trace>
  <inkml:trace contextRef="#ctx0" brushRef="#br0" timeOffset="36846.3678">17637 447 512,'-24'-25'0,"-1"25"0,0 25 0,-1-25 0,-22 74 0,23 26 0,50-26 0,23 25 0,3-25 0,-2-24 0,26 25 0,-50-1 0,-25-24 0,-25-1 0,-25-49 0,1-25 0,24-49 0,25 0 0,25 24 0,-1 1 0,1 23 0,25-48 0,0 24 0</inkml:trace>
  <inkml:trace contextRef="#ctx0" brushRef="#br0" timeOffset="37085.4156">18133 868 512,'0'0'0,"25"0"0,0 26 0,25-26 0,24 0 0,1 0 0,24-26 0,-25 2 0,-24-1 0</inkml:trace>
  <inkml:trace contextRef="#ctx0" brushRef="#br0" timeOffset="37414.4814">18828 571 512,'-25'0'0,"25"0"0,0-25 0,0 0 0,25 25 0,0-24 0,0-2 0,24 2 0,1 24 0,24 50 0,-49 24 0,-50 50 0,-49 0 0,0-25 0,49-24 0,74-51 0,27 1 0,22-50 0,51 1 0,-26-26 0,-48 1 0</inkml:trace>
  <inkml:trace contextRef="#ctx0" brushRef="#br0" timeOffset="37861.5708">19646 521 512,'-48'0'0,"22"0"0,1-24 0,25 24 0,25-26 0,25 2 0,-1-1 0,1 1 0,25-1 0,-26 25 0,26-25 0,-51 0 0,-24 25 0,-24 25 0,-1 0 0,-50-25 0,1 49 0,-1-24 0,2 25 0,22-1 0,51-24 0,0 0 0,99 49 0,1-24 0,-1-26 0,-24 26 0,-100 0 0,-50-26 0,1 2 0,24-2 0,0-24 0,75-24 0,25-2 0</inkml:trace>
  <inkml:trace contextRef="#ctx0" brushRef="#br0" timeOffset="38213.6412">20490 323 512,'-50'0'0,"26"25"0,-1 0 0,0-25 0,-25 98 0,50 2 0,0 24 0,25-25 0,25-25 0,-1-48 0,1 23 0,0-49 0,-1-25 0,-49-25 0,-25 26 0,1 24 0,24-25 0,-50 25 0,0-25 0,26 50 0,24-25 0</inkml:trace>
  <inkml:trace contextRef="#ctx0" brushRef="#br0" timeOffset="39029.8044">21457 497 512,'25'0'0,"-25"0"0,25 0 0,-25 0 0,0-26 0,-25 2 0,0-1 0,-24-24 0,-1 24 0,-49-25 0,-1-24 0,-48-1 0,-25 1 0,-51 0 0,-24 74 0,-50 0 0,-24 0 0,-25 0 0,-49 0 0,-2 0 0,-24 0 0,1 0 0,-473 0 0,200 148 0,198 174 0,197-24 0,151-50 0,148-25 0,100-49 0,73-50 0,100-24 0,99-26 0,51-50 0,72 27 0,26-51 0,0 24 0,24-24 0,-48 0 0,-2-49 0,-48-1 0,-24-49 0,-53-50 0,-47 0 0,-149 26 0,-25-2 0,-75 27 0,-24-3 0,-25-47 0,-50-1 0,-99 0 0,-99 25 0</inkml:trace>
  <inkml:trace contextRef="#ctx0" brushRef="#br0" timeOffset="54439.8858">5705 6996 512,'0'0'0,"0"0"0,0-26 0,0 26 0,-24-24 0,0-1 0,-1 25 0,-25-25 0,-24 0 0,24 25 0,-25-25 0,1 1 0,-25 24 0,0-25 0,-25 0 0,-25 0 0,25 1 0,-50 0 0,1-2 0,-2 26 0,-23 0 0,0 0 0,24 26 0,-24-26 0,24 48 0,1-23 0,-26 0 0,50 24 0,-24 1 0,24 24 0,25-24 0,0 50 0,-1-1 0,51 24 0,0-23 0,49 23 0,0 2 0,50-25 0,25-26 0,49 25 0,0-49 0,25-26 0,25 26 0,50-50 0,24 0 0,25-26 0,25 2 0,0 0 0,-1-1 0,26 0 0,-25 0 0,-25-24 0,0-1 0,0-25 0,-25-24 0</inkml:trace>
  <inkml:trace contextRef="#ctx0" brushRef="#br0" timeOffset="54559.9098">5780 6896 512,'-49'0'0,"-25"0"0,-26 25 0,1 24 0,-50 1 0</inkml:trace>
  <inkml:trace contextRef="#ctx0" brushRef="#br0" timeOffset="55584.1146">5731 8558 512,'0'-25'0,"0"-23"0,-26-27 0,26 25 0,-24-24 0,24 24 0,0-25 0,-24 26 0,-1 24 0,-25-1 0,0-22 0,-24 23 0,-25 0 0,0 0 0,-25 1 0,-50 24 0,-1-25 0,-22 25 0,-26 25 0,0-1 0,-26 1 0,26 25 0,0-2 0,0-22 0,-1 23 0,1 1 0,25-25 0,-1 25 0,25-25 0,0 24 0,51 1 0,24-2 0,24 4 0,51 21 0,24 1 0,0 1 0,48 24 0,27 26 0,49-27 0,0 27 0,25-27 0,50 27 0,-2-26 0,27-25 0,24 0 0,-24-23 0,24-27 0,25 26 0,-25-50 0,0 0 0,0 0 0,0 0 0,-26-25 0,-22-24 0,23-2 0,-25 3 0,1-27 0,-26-25 0,-49 26 0,0-25 0,-49-25 0,-26 25 0,-49-25 0,-24 25 0,-26-1 0,-24 26 0,-50-1 0,-25 1 0,-50 48 0,-24 3 0,-50 23 0</inkml:trace>
  <inkml:trace contextRef="#ctx0" brushRef="#br0" timeOffset="90159.0282">18952 7070 512,'0'0'0,"25"-25"0,-25 25 0,26 0 0,-2 0 0,0 0 0,1 0 0,0 0 0</inkml:trace>
  <inkml:trace contextRef="#ctx0" brushRef="#br0" timeOffset="90469.0902">19151 7095 512,'74'0'0,"-24"25"0,48-25 0,2 0 0,-1 0 0,25 0 0,0-25 0,0 25 0,0 0 0,1 0 0,23 0 0,1 0 0,25 0 0,0 0 0,24 0 0,-25 0 0,26-25 0,-1 25 0,-24-25 0,0 25 0,24-25 0,-24 25 0,-25 0 0,24 0 0,-24 0 0,1 0 0,-52 25 0,1-25 0,-49 0 0</inkml:trace>
  <inkml:trace contextRef="#ctx0" brushRef="#br0" timeOffset="95405.0772">23169 6524 512,'0'0'0,"0"0"0,0 0 0,25 0 0,0-24 0,25 24 0,24 0 0,25 0 0,25 0 0,0 0 0,0-26 0,0 26 0,-25-24 0,-49-1 0,-50 0 0</inkml:trace>
  <inkml:trace contextRef="#ctx0" brushRef="#br0" timeOffset="95982.1926">23542 6227 512,'0'0'0,"0"0"0,0-25 0,-26 25 0,-23 25 0,-1-1 0,-24 0 0,0 27 0,-26-2 0,1 1 0,24-1 0,51-23 0,24-26 0,49 24 0,50 26 0,1 0 0,24 49 0,-25-25 0,-25 0 0</inkml:trace>
  <inkml:trace contextRef="#ctx0" brushRef="#br0" timeOffset="98039.604">3920 6326 512,'-25'0'0,"25"-25"0,-25 25 0,1-26 0,0 2 0,-27 24 0,26 0 0,-24-24 0,-1 24 0,25 0 0,1 24 0,-1-24 0,25 24 0,0 2 0,25-1 0,24-25 0,1 24 0,24-24 0,1 50 0,-1-25 0,0 50 0,-49-1 0,-25 0 0,-25 1 0,-49-26 0,24-24 0,-24 0 0,24-50 0,1-25 0,24 26 0,50-26 0,0 1 0,24 49 0,26-25 0,-26 0 0</inkml:trace>
  <inkml:trace contextRef="#ctx0" brushRef="#br0" timeOffset="98406.6774">4094 6574 512,'0'25'0,"0"0"0,0-1 0,0 1 0,24-25 0,26 0 0,0-49 0,24-1 0,1-24 0,-1-1 0,-24 25 0,-50 1 0,0 24 0,-50 50 0,0 24 0,1 26 0,-1 24 0,25 0 0,25 0 0,25-24 0,25-51 0,-1 1 0,25-74 0,1-1 0,0-23 0</inkml:trace>
  <inkml:trace contextRef="#ctx0" brushRef="#br0" timeOffset="98933.7828">4863 6326 512,'0'-25'0,"-25"-1"0,0 2 0,-1 24 0,26-24 0,0 48 0,0-24 0,0 24 0,0 2 0,26-26 0,-26 0 0,50-26 0,-1 2 0,26 0 0,-50-1 0,23 74 0,-48 26 0,26 49 0,-26 25 0,25-1 0,0-24 0,-1 1 0,1-51 0,25 1 0,-1-75 0,26 0 0,-26-50 0,1-25 0,-25-24 0,-50 0 0,0 24 0,-73 27 0,-2 22 0,-24 52 0,-25-2 0,50 0 0,49 1 0,50-25 0,50-25 0</inkml:trace>
  <inkml:trace contextRef="#ctx0" brushRef="#br0" timeOffset="99629.922">5210 5805 512,'0'-26'0,"0"-22"0,-25-3 0,0-23 0,1 0 0,-26-1 0,0 27 0,-49-2 0,-25 25 0,0 25 0,-25 25 0,-24 25 0,-26 23 0,1 27 0,24-2 0,-24 1 0,24 51 0,24-1 0,27 0 0,73 49 0,26-24 0,98 24 0,49-49 0,102-50 0,72-49 0,25-100 0,51-74 0,23-50 0,1-24 0,-74-50 0,-50 25 0,-149-1 0,-100 50 0,-122 51 0,-101 74 0,-99 49 0,1 49 0,-1 26 0,50 24 0</inkml:trace>
  <inkml:trace contextRef="#ctx0" brushRef="#br0" timeOffset="108079.6116">22971 7690 512,'0'0'0,"0"-25"0,0 25 0,49 0 0,1 0 0,-1-25 0,51 0 0,24 1 0,0-2 0,-1 2 0,2 0 0,-1-1 0,-25 25 0,-25 0 0,-24 0 0,-25 0 0,-25 25 0</inkml:trace>
  <inkml:trace contextRef="#ctx0" brushRef="#br0" timeOffset="108487.6932">23293 7368 512,'0'0'0,"0"0"0,0-26 0,-24 26 0,24 0 0,-26 0 0,-23 26 0,-26-2 0,1 1 0,0 24 0,24 2 0,50-3 0,26-22 0,72 23 0,26-49 0,0 0 0,0-49 0</inkml:trace>
  <inkml:trace contextRef="#ctx0" brushRef="#br0" timeOffset="111728.3412">22871 8657 512,'0'0'0,"25"0"0,-25 0 0,0 0 0,0 0 0,-25 0 0,25 0 0,-24 0 0,24 0 0,24 0 0,26 0 0,24-25 0,50 25 0,26 0 0,23-24 0,1 24 0,-26-25 0,-24 25 0,0 0 0</inkml:trace>
  <inkml:trace contextRef="#ctx0" brushRef="#br0" timeOffset="112136.4228">23070 8360 512,'-25'0'0,"25"0"0,0-25 0,0 50 0,-25-25 0,0 50 0,-23-27 0,-3 29 0,2 21 0,-26-23 0,1 24 0,48-49 0,2 24 0,48-49 0,76 26 0,24-26 0,25 24 0</inkml:trace>
  <inkml:trace contextRef="#ctx0" brushRef="#br0" timeOffset="113847.765">19572 9128 512,'0'0'0,"26"0"0,-2 0 0,0 0 0,1-24 0,25 24 0,0 0 0,-1 0 0,26 0 0,-26 0 0,26 0 0,-1 24 0,1 2 0,-2-26 0,2 24 0,0-24 0,24-24 0,-25 24 0,1 0 0,-25 0 0,24 0 0,1 0 0,24 0 0,-25 0 0,0 24 0,26 1 0,-26-25 0,25 25 0,0-25 0,1 0 0,-1-25 0,-1 25 0,2-25 0,-25 25 0,25-24 0,-27 24 0,2 24 0,-1-24 0,1 25 0,-2 0 0,3-25 0,-2 0 0,25 0 0,-24 0 0,-26-25 0,-49 0 0,0 1 0</inkml:trace>
  <inkml:trace contextRef="#ctx0" brushRef="#br0" timeOffset="120634.122">23888 7565 512,'0'0'0,"0"0"0,0-24 0,0 24 0,-24 0 0,-1 24 0,25-24 0,0 0 0,25 26 0,-1-26 0,0 0 0,52 0 0,-2 0 0,25 0 0,-24 24 0,-50 1 0,49 25 0,-49 74 0,-50 25 0,-49 0 0,-2 49 0,-47 0 0,-1 1 0,0 25 0,0-1 0,-24 0 0,-26 0 0,0 50 0,-49 0 0,-50 49 0,0-23 0,0-2 0,-25-25 0,50 1 0,0 0 0,49-50 0,76 1 0,48-50 0,26-26 0,74 2 0,24-26 0</inkml:trace>
  <inkml:trace contextRef="#ctx0" brushRef="#br0" timeOffset="121457.2866">20118 13470 512,'0'0'0,"0"0"0,0 0 0,0 0 0,0 50 0,0-2 0,0 77 0,0-1 0,-25 0 0,25 25 0,-25-50 0,1-25 0,-1-24 0,25-25 0,0-50 0,25-49 0,-1-26 0</inkml:trace>
  <inkml:trace contextRef="#ctx0" brushRef="#br0" timeOffset="121681.3314">20516 13421 512,'-26'24'0,"-48"1"0,-1 25 0,1 24 0,-25 25 0,49-25 0,25 51 0,50-26 0,25 25 0,49-25 0,25-50 0,-25-23 0,25-2 0,-49-48 0,-1-26 0</inkml:trace>
  <inkml:trace contextRef="#ctx0" brushRef="#br0" timeOffset="122106.4164">20886 13297 512,'-24'24'0,"24"51"0,-24-1 0,24 50 0,-25-25 0,25 25 0,-25 0 0,0-25 0,25 0 0,0-49 0,0-25 0,0-50 0,25-49 0,25-25 0,24-51 0,-25 27 0,26 48 0,-26 50 0,1 75 0,-50 48 0,0 27 0,0-1 0,0 0 0,24-49 0,2-25 0,-2-50 0,26-26 0,0-48 0,24-50 0</inkml:trace>
  <inkml:trace contextRef="#ctx0" brushRef="#br0" timeOffset="122969.589">21656 13718 512,'-25'0'0,"0"-25"0,1 25 0,-26 25 0,0 48 0,1 28 0,-1-2 0,25 0 0,25-25 0,25-24 0,0-25 0,24-25 0,1-50 0,25 0 0,-26-49 0,1 0 0,-1 24 0,-25 0 0,-24 75 0,0 51 0,-48 23 0,23 50 0,-25-49 0,50 24 0,0-50 0,0-23 0,50-26 0,-25-50 0,49 0 0,0-49 0,-24 0 0,24 0 0,-23 24 0,-51 25 0,0 74 0,-26 27 0,1 23 0,-24 26 0,24-26 0,25-25 0,0-24 0,0 0 0,50-50 0,-26 0 0,51-24 0,-26-25 0,1 49 0,-25 0 0,-25 50 0,0 24 0,-25 26 0,25-26 0,0 1 0,25-25 0,24-25 0,-24 0 0,25-50 0,0-24 0,-2-25 0,-22-1 0,-1 1 0,-50 49 0,-1 1 0,26 49 0,-24 25 0,0-1 0,24-24 0,0 24 0,24 2 0,0-26 0,27-26 0,-26 2 0,-1 0 0</inkml:trace>
  <inkml:trace contextRef="#ctx0" brushRef="#br0" timeOffset="123841.7634">22648 13892 512,'0'-26'0,"0"26"0,0-24 0,0 24 0,-24 0 0,-26 24 0,25 26 0,-25 0 0,1 24 0,24 1 0,25-26 0,25-24 0,24 0 0,1-50 0,25 0 0,-1 0 0,-25-24 0,-24-1 0,0 50 0,-50 25 0,0 0 0,1 49 0,-1-24 0,25-1 0,25-23 0,-1-26 0,51 0 0</inkml:trace>
  <inkml:trace contextRef="#ctx0" brushRef="#br0" timeOffset="124601.9154">23119 14115 512,'0'24'0,"-24"26"0,-1 24 0,0 1 0,-25 24 0,2 25 0,-3-24 0,-23-2 0,-1 1 0,0-24 0,2-25 0,23-25 0,-24-50 0,74-25 0,0-49 0</inkml:trace>
  <inkml:trace contextRef="#ctx0" brushRef="#br0" timeOffset="124785.9522">23516 12875 512,'-24'24'0,"-1"2"0,25 22 0,-25 27 0,25-1 0,0-24 0,25 25 0</inkml:trace>
  <inkml:trace contextRef="#ctx0" brushRef="#br0" timeOffset="125114.0178">23442 14189 512,'-50'25'0,"1"0"0,-1-1 0,26 2 0,24-26 0,24 0 0,26-26 0,49 2 0,25-1 0,-25 25 0,0 0 0,-24 49 0,-2 1 0,3 25 0,23-26 0,-49-24 0,24 0 0,-49-50 0,0 25 0,-1-25 0,26 0 0</inkml:trace>
  <inkml:trace contextRef="#ctx0" brushRef="#br0" timeOffset="125627.1204">20763 15529 512,'0'-25'0,"0"-25"0,-25 1 0,0 49 0,-24 24 0,-1 51 0,-24 24 0,50 25 0,24-25 0,73 0 0,51-49 0,1 24 0,23-24 0,-49 1 0,-49 22 0,-74 2 0,-26-26 0,-99 25 0,-25 1 0,0-51 0,1 26 0,49-25 0,25-25 0,124-50 0,23 1 0</inkml:trace>
  <inkml:trace contextRef="#ctx0" brushRef="#br0" timeOffset="126666.3282">21706 15777 512,'-50'25'0,"0"24"0,-24 50 0,-25 26 0,24-2 0,26 1 0,-1 1 0,50-52 0,0-23 0,50-50 0,-1-50 0,26-23 0,-26-27 0,26-24 0,-26 0 0,-49 50 0,0 74 0,-24 50 0,-1 73 0,-25 26 0,0-25 0,50-25 0,0-25 0,25-48 0,25-26 0,0-75 0,24-24 0,0-24 0,26-27 0,-26 2 0,0 23 0,-49 51 0,1 123 0,-52 51 0,-23 25 0,-1 23 0,25-25 0,-24 1 0,24-49 0,25-25 0,0-50 0,49-50 0,1-25 0,24-49 0,25-24 0,-24-26 0,24 50 0,-49 25 0,-50 124 0,0 49 0,-25 50 0,-25 0 0,1 26 0,24-52 0,0 1 0,25-49 0,0-50 0,50-25 0,24-50 0,1-24 0,24-24 0,0-1 0,1 49 0,-52 51 0,3 73 0,-51 50 0,0 0 0,0 26 0,24-27 0,1-48 0,25-1 0,-1-49 0,27-49 0,-3-1 0,26-74 0,1 1 0,-26-25 0,-50 23 0,-24 75 0,-48 75 0,-77 74 0,1 50 0,0 24 0,25-24 0,49-25 0,50-49 0,25-50 0,50-74 0,49-26 0,24-50 0,26-47 0</inkml:trace>
  <inkml:trace contextRef="#ctx0" brushRef="#br0" timeOffset="127034.4018">24012 14711 512,'0'0'0,"0"23"0,0 27 0,-24 0 0,-1 24 0,-26 26 0,3 24 0,-27 49 0,26 26 0,-26 49 0,0-25 0,51 25 0,0-50 0,24-24 0,24-24 0,0-52 0,51-72 0,-25-26 0,24-75 0</inkml:trace>
  <inkml:trace contextRef="#ctx0" brushRef="#br0" timeOffset="127275.45">23492 17066 512,'-25'0'0,"25"50"0,0 0 0,0 25 0,0-51 0,0 1 0,25-25 0,-1-25 0,-24-25 0</inkml:trace>
  <inkml:trace contextRef="#ctx0" brushRef="#br0" timeOffset="127730.541">24385 15057 512,'0'0'0,"0"0"0,-25 100 0,0 23 0,0 76 0,-49 24 0,23 0 0,-22 26 0,-27-26 0,51 24 0,24-72 0,25-26 0,25-51 0,49-24 0,1-74 0</inkml:trace>
  <inkml:trace contextRef="#ctx0" brushRef="#br0" timeOffset="127932.5814">23814 17711 512,'0'25'0,"25"0"0,0 0 0,23 0 0,-22-25 0,-1-25 0,0 50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10T20:41:36.4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2208 3647 512,'-24'0'0,"24"0"0,0 0 0,0 0 0,-25 0 0,25 0 0,0 0 0,0 0 0,0 0 0,-25 0 0,25 0 0,25 0 0,-25 0 0,49-26 0,26 26 0,49 0 0,25 0 0,24 0 0,2 26 0,22-2 0,-24 1 0,-23-25 0,-1 0 0,-25 0 0,1-25 0,-27 1 0,-48-2 0,-1 2 0,-49 0 0,-49 24 0,-1 24 0,-24 26 0,-1-50 0</inkml:trace>
  <inkml:trace contextRef="#ctx0" brushRef="#br0" timeOffset="1657.1657">8807 3746 512,'0'0'0,"-25"0"0,0 0 0,25-25 0,-50 25 0</inkml:trace>
  <inkml:trace contextRef="#ctx0" brushRef="#br0" timeOffset="2232.2232">8435 3771 512,'-26'0'0,"26"0"0,-24 0 0,24 0 0,-24 0 0,-2 0 0,26 0 0,-24-25 0,24 25 0,0 0 0,24 0 0,-24 0 0,50 0 0,0 0 0,24 0 0,75 0 0,0-25 0,48 25 0,27 0 0,0 0 0,-1 0 0,0 0 0,25 25 0,-49 0 0,23-25 0,-23 0 0,25 0 0,-52-25 0,3-25 0,-26 25 0,-50 1 0,-74-2 0,0 26 0,-50 0 0,-25 26 0,25 23 0,-24-24 0,24 0 0,25-25 0</inkml:trace>
  <inkml:trace contextRef="#ctx0" brushRef="#br0" timeOffset="9063.9063">7418 2779 512,'0'0'0,"0"0"0,25-24 0,-25 24 0,24 24 0,-24-24 0,24 0 0,-24-24 0,-24 24 0,24 0 0,-49 0 0,-1-26 0,0 1 0,-24 1 0,0-1 0,-50-25 0,24 25 0,-49 0 0,1 0 0,-26 1 0,0-1 0,1 25 0,-1 0 0,0 25 0,-24-25 0,49 24 0,0-24 0,1 25 0,-1 0 0,49 0 0,-24 25 0,25-1 0,0 26 0,25-1 0,0 0 0,24 1 0,25-1 0</inkml:trace>
  <inkml:trace contextRef="#ctx0" brushRef="#br0" timeOffset="9431.9431">4342 3225 512,'49'50'0,"1"-1"0,24 1 0,26 0 0,-1-1 0,0 0 0,25 26 0,-1-25 0,27-1 0,-25 1 0,48 0 0,-24 0 0,24-26 0,1 1 0,24 0 0,-24-50 0,23 25 0,-22-25 0,-2-25 0,-24 26 0,-1-26 0,-23 0 0,-1 1 0,-25 23 0,-24-22 0,-1-3 0,-23 2 0,-27 24 0,-24-25 0,-24 2 0,-27-3 0,-23 2 0,-50-1 0,-50 1 0</inkml:trace>
  <inkml:trace contextRef="#ctx0" brushRef="#br0" timeOffset="61706.17">4441 13767 512,'-24'-24'0,"24"24"0,0 0 0,0 0 0,0 0 0,0 0 0,24 0 0,26-25 0,-1 0 0,26 25 0,-1 0 0,24-25 0,27 50 0,-25-25 0,24 0 0,-50 0 0,25 25 0,-25-50 0,-24 25 0,0 0 0,-50-25 0,0 25 0,0 0 0,-50 25 0,25-50 0</inkml:trace>
  <inkml:trace contextRef="#ctx0" brushRef="#br0" timeOffset="72962.2955">14289 5582 512,'0'0'0,"0"0"0,-25 0 0,0-25 0,0 25 0,0 0 0,1-25 0,0 25 0,-27 0 0,26-24 0,-24 24 0,-1 0 0,1-26 0,-26 26 0,26-25 0,-26 25 0,1-24 0,-1 24 0,-24-24 0,0 24 0,-1-26 0,1 26 0,-25 0 0,0-24 0,25 24 0,-25 0 0,-25-25 0,25 25 0,1-26 0,-27 26 0,2-24 0,-1 24 0,1 0 0,-27-25 0,27 50 0,-26-25 0,25 0 0,0 0 0,0 24 0,25-24 0,-25 0 0,50 0 0,-25 0 0,25 0 0,-25 26 0,25-26 0,-25 25 0,25-1 0,-1 2 0,1 22 0,0-23 0,24 25 0,2-25 0,-2 24 0,25 1 0,0 0 0,0-1 0,0-25 0,26 26 0,0 24 0,-1-23 0,0 23 0,0 1 0,0-26 0,1 1 0,24-1 0,0 1 0,24-1 0,-24-24 0,25 25 0,0-1 0,0-23 0,0 23 0,-1 1 0,0-1 0,2-24 0,24 25 0,-1-26 0,1 1 0,24 25 0,0-50 0,1 24 0,24 1 0,1-25 0,-26 25 0,25-25 0,1 25 0,-1-25 0</inkml:trace>
  <inkml:trace contextRef="#ctx0" brushRef="#br0" timeOffset="73482.3475">10221 6921 512,'148'0'0,"-24"0"0,25 0 0,1 0 0,-2 0 0,1 0 0,24-25 0,-24 25 0,0 0 0,25 0 0,-1-25 0,26 0 0,-26 25 0,26-24 0,-1-1 0,1 0 0,-26 0 0,2 1 0,-2 0 0,-24-2 0,24 1 0,1 1 0,-1-1 0,1 0 0,0 0 0,-50-24 0,25 23 0,-51 2 0,2-26 0,-26 0 0,1 1 0,-26-1 0,-24 1 0,0-25 0,0 24 0,-50-24 0,0-1 0,-24 0 0,-1 0 0,-49 2 0,-26-1 0,2-1 0,-51 0 0,-24 2 0,-1 23 0,-49-1 0,-25 2 0,0 24 0,1 1 0</inkml:trace>
  <inkml:trace contextRef="#ctx0" brushRef="#br0" timeOffset="78690.8683">17563 3920 512,'-26'0'0,"2"0"0,-25 0 0,24 0 0,25 0 0,0 0 0,0-25 0,74 25 0,26-25 0,24-25 0,49 26 0,-24-1 0,-25 0 0,-25 25 0,-49 0 0,-50 0 0,-25 25 0,-74 0 0,0-1 0,-25 2 0,-25-2 0,0 26 0,-1 0 0,52-1 0,-1 0 0,49-24 0,25 25 0,75-25 0,24-25 0,50 24 0,0-24 0,-24 0 0,-1 50 0,-49 0 0,-26 24 0,-73 26 0,-26-1 0,-24 24 0,0-48 0,48 24 0,27-48 0,74-27 0,24-24 0,75-24 0,25 24 0,-1-26 0,1 1 0,-50 25 0,-49 0 0</inkml:trace>
  <inkml:trace contextRef="#ctx0" brushRef="#br0" timeOffset="79530.9523">17861 5383 512,'0'-24'0,"-25"24"0,25 24 0,0 2 0,-26 22 0,52 52 0,-26-25 0,25-1 0,-25-1 0,25-47 0,-1-2 0,1-48 0,0-2 0,0-47 0,-25-1 0</inkml:trace>
  <inkml:trace contextRef="#ctx0" brushRef="#br0" timeOffset="79700.9693">17687 5085 512,'0'0'0,"0"0"0,-25 0 0,25 25 0,25 1 0,25-26 0,-1 24 0</inkml:trace>
  <inkml:trace contextRef="#ctx0" brushRef="#br0" timeOffset="79900.9893">18158 5383 512,'-25'0'0,"25"0"0,0 0 0,0 0 0,25-24 0,25 24 0,24-25 0,-24-1 0,0 2 0</inkml:trace>
  <inkml:trace contextRef="#ctx0" brushRef="#br0" timeOffset="80084.0076">18208 5680 512,'0'0'0,"25"-24"0,0 24 0,-1-24 0,26-2 0,0 2 0,-1-1 0,1 25 0,-25-25 0</inkml:trace>
  <inkml:trace contextRef="#ctx0" brushRef="#br0" timeOffset="80387.0379">18704 5210 512,'0'0'0,"0"24"0,0 26 0,0 25 0,0 23 0,0-23 0,24-25 0,-24 0 0,0-50 0</inkml:trace>
  <inkml:trace contextRef="#ctx0" brushRef="#br0" timeOffset="81003.0995">18704 5334 512,'0'0'0,"0"0"0,0 0 0,0 25 0,0-1 0,0 26 0,0 25 0,0-26 0,24 0 0,-24 1 0,0-26 0,26-24 0,-2-24 0,1-26 0,0 1 0,-25 0 0,25-26 0,-25 1 0,-25 49 0,0-1 0,0 52 0,1-1 0,-2-1 0,52-24 0,-2-24 0,1-51 0,25 1 0</inkml:trace>
  <inkml:trace contextRef="#ctx0" brushRef="#br0" timeOffset="81819.1811">17687 3101 512,'0'0'0,"0"24"0,0 2 0,0 23 0,0 1 0,0 24 0,0 0 0,25 1 0,-25-50 0,25-25 0,24-50 0,-25 0 0,27-73 0,-2 23 0,26-23 0,-26 23 0,2 50 0,-3 50 0,-23 75 0,-25 24 0,-25 50 0,1 0 0,0-25 0,-2-25 0,1-75 0,1-24 0,-1-48 0,0-77 0,0 1 0,0-49 0,-49 24 0,-25 49 0,-1 76 0,-24 48 0,25 51 0,25 0 0,49-2 0,75-23 0,24-74 0,75-51 0,0-49 0</inkml:trace>
  <inkml:trace contextRef="#ctx0" brushRef="#br0" timeOffset="82859.2851">20961 3225 512,'-24'0'0,"-27"-25"0,3 25 0,23 0 0,0 0 0,50 0 0,48 0 0,27-25 0,49-25 0,49 1 0,-24-1 0,0 1 0,-25-26 0,-100 51 0,-24 24 0,-75 24 0,-74 51 0,-24 24 0,-26 0 0,25 1 0,25-25 0,50-27 0,24-22 0,100-26 0,48-26 0,52-22 0,23-3 0,1 27 0,-76 24 0,-47 49 0,-51 25 0,-99 26 0,-25 49 0,-25 24 0,-25-48 0,50 23 0,50-73 0,74-1 0,74-24 0,75-50 0,24-50 0,76 0 0,-26 1 0,-50-1 0,-24 0 0</inkml:trace>
  <inkml:trace contextRef="#ctx0" brushRef="#br0" timeOffset="83267.3259">21681 4986 512,'-25'0'0,"25"50"0,-25-25 0,25 50 0,25-27 0,25 2 0,-2-50 0,28 0 0,23-24 0,-50-26 0,2-25 0</inkml:trace>
  <inkml:trace contextRef="#ctx0" brushRef="#br0" timeOffset="83436.3428">21482 4541 512,'-25'0'0,"1"0"0,-1 24 0,50 0 0,-1-24 0,51 0 0,-1 0 0,26-24 0,-26 0 0</inkml:trace>
  <inkml:trace contextRef="#ctx0" brushRef="#br0" timeOffset="83635.3627">22127 4738 512,'-25'0'0,"25"0"0,25 0 0,0 0 0,49-25 0,-24 0 0,25 1 0,-1-1 0,-49 0 0</inkml:trace>
  <inkml:trace contextRef="#ctx0" brushRef="#br0" timeOffset="83804.3796">22127 4986 512,'0'0'0,"25"-25"0,25 1 0,24 0 0,1-2 0,-27 1 0,28 1 0</inkml:trace>
  <inkml:trace contextRef="#ctx0" brushRef="#br0" timeOffset="84171.4163">22747 4541 512,'-24'0'0,"-1"24"0,-1 0 0,2 26 0,24-1 0,24 1 0,-24-25 0,51-25 0,-27 0 0,26-25 0,-25-25 0,0 1 0,-25-1 0,-25 2 0,0-4 0,-25-21 0,1 23 0,49-24 0,0-1 0</inkml:trace>
  <inkml:trace contextRef="#ctx0" brushRef="#br0" timeOffset="85091.5083">21135 2159 512,'0'0'0,"24"0"0,-24 0 0,26 0 0,-2 0 0,1 49 0,0 0 0,-25 51 0,25 24 0,0-25 0,-25 1 0,24-25 0,-24-51 0,-24-24 0,24-24 0,-25-51 0,0-25 0,25-24 0,-50-1 0,26-22 0,-2 47 0,2 1 0,0 99 0,24 25 0,24 25 0,0 49 0,2-1 0,23-24 0,26 26 0,-26-50 0,1-1 0,24 1 0,-49-25 0,25-25 0,-25 0 0,-25-25 0,0 0 0,24-24 0,-24-1 0,0-49 0,-24 25 0,24-25 0,0 24 0,0 50 0,24-25 0,-24 50 0,0-24 0,0 48 0,0-24 0,0 0 0,0 26 0,0-2 0,-24 1 0,24 0 0,-25 0 0</inkml:trace>
  <inkml:trace contextRef="#ctx0" brushRef="#br0" timeOffset="85883.5875">20937 2010 512,'0'0'0,"0"0"0,24 0 0,1 0 0,25-25 0,-1 25 0,1-26 0,24 26 0,-24 0 0,0 51 0,-1-1 0,-24 49 0,-25-1 0,25 27 0,-50-26 0,25-25 0,0-24 0,0 0 0,0-50 0,0 0 0,-25-25 0,25 0 0,0-50 0,-25 26 0,25-26 0,0-24 0,0 0 0,0-25 0,0 25 0,25-1 0,-25 26 0,25 25 0,25 23 0,-26 26 0,1 0 0,25 26 0,-25 23 0,24 25 0,-24 51 0,25-1 0,-1-1 0,1-23 0,-25-26 0,0-24 0,-25-25 0,24-1 0,1-48 0,-25-26 0,25 25 0,-50-49 0,25 24 0</inkml:trace>
  <inkml:trace contextRef="#ctx0" brushRef="#br0" timeOffset="87643.7635">9352 5805 512,'0'0'0,"-25"0"0,25 0 0,-24 0 0,0-26 0,-2 26 0,1 0 0,-24 26 0,24-26 0,-25 24 0,0 26 0,0 49 0,2 51 0,-2 23 0,50 26 0,0-26 0,25-49 0,48-50 0,27-74 0,49-49 0,-25-74 0,25-27 0,-26 1 0,-47-24 0,-27 49 0,-74-1 0,-75 26 0,-48 74 0,-1 0 0,-24 25 0,24 0 0</inkml:trace>
  <inkml:trace contextRef="#ctx0" brushRef="#br0" timeOffset="95707.5698">9476 5978 512,'0'-24'0,"0"24"0,0-25 0,-24-25 0,-1 50 0,25-25 0,-25 0 0,0 1 0,0-2 0,25 26 0,-25-48 0,1 23 0,-26-1 0,1 2 0,24 48 0,-50 2 0,25 73 0,0 50 0,2 0 0,23 49 0,0-25 0,50-48 0,0-25 0,49-52 0,25-72 0,25-51 0,25-49 0,0-25 0,-25 1 0,-25-1 0,-24 25 0,-75 49 0,-75 25 0,-50 50 0,-23 25 0,-1 0 0,25-1 0,25-24 0,0-74 0</inkml:trace>
  <inkml:trace contextRef="#ctx0" brushRef="#br0" timeOffset="98419.841">5557 13024 512,'0'0'0,"0"-26"0,0 1 0,-25 1 0,1 24 0,-26-24 0,0-2 0,1 26 0,-26-24 0,1 24 0,0 0 0,-2-25 0,3 25 0,-27 0 0,0 0 0,-23 0 0,24 0 0,-25 49 0,0-23 0,25 22 0,-1 27 0,26-25 0,0 24 0,24 1 0,25 24 0,0-24 0,25 24 0,0 0 0,50 0 0,24 0 0,1 0 0,48 1 0,2-51 0,23 1 0,26-26 0,-26-24 0,27-49 0,-1-25 0,-1-1 0,-24-24 0,-25 0 0,-25-25 0,0 25 0,-49-25 0,-25-1 0,-25 26 0,-25-1 0,-25 26 0,-49 25 0,-25 49 0,-25 0 0,1 49 0,-26 1 0</inkml:trace>
  <inkml:trace contextRef="#ctx0" brushRef="#br0" timeOffset="99259.925">5756 13892 512,'-25'0'0,"25"0"0,25 24 0,-25-24 0,24 50 0,26-25 0,24 24 0,26 1 0,-1-1 0,51 1 0,22-25 0,26 0 0,27-1 0,47 2 0,1-26 0,24 24 0,26 1 0,49-1 0,25 2 0,25-2 0,-1 26 0,26-25 0,24 0 0,-24-1 0,24 1 0,0 1 0,0 23 0,26-24 0,-26 25 0,0-27 0,-24-23 0,-26 25 0,-24-25 0,-49 25 0,-51-50 0,-49 0 0,-74-48 0</inkml:trace>
  <inkml:trace contextRef="#ctx0" brushRef="#br0" timeOffset="100020.001">10270 7517 512,'25'24'0,"0"26"0,49 49 0,1 25 0,49 25 0,0 0 0,-1 49 0,27 0 0,-2 26 0,1-1 0,25 50 0,-50-25 0,25 50 0,-25-25 0,0 24 0,25 2 0,-1-2 0,26-25 0,1-23 0,-3 24 0,-24-26 0,27 26 0,-27 0 0,2 1 0,22-3 0,3-46 0,23-2 0,1-50 0,-26-24 0</inkml:trace>
  <inkml:trace contextRef="#ctx0" brushRef="#br0" timeOffset="100852.0842">17167 14462 512,'0'-25'0,"-26"0"0,26-25 0,-24 1 0,-26-1 0,-24 1 0,-25 49 0,-26 25 0,-24 49 0,25 25 0,0 25 0,75 25 0,-1-25 0,74-49 0,27-26 0,48-49 0,26-49 0,-2-26 0,1 0 0,-25-23 0,-24-2 0,-51 51 0,26 24 0,-50 50 0,0 75 0,0 47 0,0 52 0,0 0 0,25-1 0,-25 1 0,0-26 0,-75-49 0,0 0 0,-48-49 0,-26-1 0,0-49 0,0-50 0,50-25 0,25-49 0</inkml:trace>
  <inkml:trace contextRef="#ctx0" brushRef="#br0" timeOffset="101164.1154">17365 13568 512,'0'-24'0,"0"0"0,24-2 0,-24 26 0,0 26 0,25 73 0,-25 49 0,25 51 0,-25 24 0,-25 50 0,25-50 0,0 0 0,0-74 0,25-24 0,0-77 0,0-22 0,23-75 0,3-51 0,-2-24 0</inkml:trace>
  <inkml:trace contextRef="#ctx0" brushRef="#br0" timeOffset="101428.1418">17910 14661 512,'-24'24'0,"-1"50"0,-26 25 0,3-24 0,23 25 0,25-50 0,0-1 0,25-49 0,23-25 0,3-49 0,-2-1 0,1-25 0,-25-24 0,-25 26 0,-25-2 0,-25 51 0,1 49 0,-26 74 0,26 26 0,-1-27 0,75 2 0</inkml:trace>
  <inkml:trace contextRef="#ctx0" brushRef="#br0" timeOffset="101916.1906">18481 13718 512,'0'-25'0,"-26"25"0,26 0 0,-24 25 0,0 74 0,24 0 0,-25 50 0,-25 0 0,25-1 0,0 2 0,-24-1 0,24-51 0,25-23 0,0-25 0,0-26 0,25-48 0,24-26 0,26-50 0,23 2 0,2-26 0,-1 49 0,25 0 0,-24 75 0,-1 50 0,-73 50 0,-26-1 0,-51 24 0,-48 1 0,-50-24 0,50-1 0,-25-73 0,74-2 0,26-74 0,72-24 0,27-25 0</inkml:trace>
  <inkml:trace contextRef="#ctx0" brushRef="#br0" timeOffset="102508.2498">19399 14487 512,'0'0'0,"-26"-25"0,2 25 0,-26 0 0,1 50 0,-1-1 0,1 51 0,-1-2 0,25-23 0,25-1 0,0-24 0,50-50 0,24-25 0,1-50 0,23-24 0,2 1 0,-26-2 0,-23 26 0,-27 74 0,-48 25 0,-27 74 0,-23 49 0,24-23 0,50-1 0,0-75 0,50 1 0,24-50 0,25-74 0,1-1 0,-1-74 0,0-24 0,25-51 0,1 1 0,-2 0 0,-23 24 0,-26 75 0,-74 49 0,-50 75 0,-49 51 0,-49 73 0,-1 49 0,25 50 0,49 26 0,100-1 0,73 0 0,52-49 0,48-52 0,-24-47 0,-25-50 0</inkml:trace>
  <inkml:trace contextRef="#ctx0" brushRef="#br0" timeOffset="126724.6712">6822 6599 512,'0'0'0,"-25"0"0,1 0 0,-1 0 0,0-25 0,25 25 0,0 25 0,25-25 0,24 25 0,50-25 0,1 0 0,49 0 0,24 0 0,-24-25 0,-25 25 0,0-25 0,-49 0 0,-26 25 0,-49 0 0,-25 0 0,-49 0 0,0 25 0,-26 0 0,1 0 0,0-1 0,0 1 0,0-25 0,-25 0 0,24-25 0,50 25 0,26 0 0,48 0 0,51-24 0</inkml:trace>
  <inkml:trace contextRef="#ctx0" brushRef="#br0" timeOffset="134838.4825">8088 4541 512,'0'0'0,"0"0"0,0 0 0,24 0 0,-24-26 0,24 26 0,2-26 0,-26 26 0,0-23 0,-26-27 0,-22 25 0,-27 0 0,-24-24 0,-25 24 0,0 0 0,-51-25 0,-22 1 0,-2-2 0,-24 2 0,-26 0 0,-23 0 0,-1 24 0,-25 0 0,-49 0 0,0 25 0,0 0 0,-25 25 0,24 25 0,26-1 0,-25 25 0,49 25 0,25 26 0,0 47 0,25 27 0,50 26 0,-1 22 0,51 26 0,23-26 0,26 51 0,49-25 0,50 25 0,25-25 0,25 0 0,24 24 0,51-24 0,48-24 0,1-2 0,74-48 0,0-1 0,49-49 0,51 1 0,24-26 0,25-25 0,50-25 0,23-50 0,2-24 0,24-50 0,0-49 0,1-49 0,-2-1 0,1-75 0,-24-23 0,-51-26 0,-24-50 0,-25 26 0,-99-51 0,0 27 0,-99-52 0,-26 1 0,-73-50 0,-50 0 0,-50 0 0,-74 26 0,-100-1 0,-49 50 0,-124 49 0,-74 50 0,-100 74 0,-49 75 0,-126 99 0,-72 99 0,-50 99 0,-75 126 0,-49 97 0,222-24 0,125-24 0</inkml:trace>
  <inkml:trace contextRef="#ctx0" brushRef="#br0" timeOffset="150086.0071">9601 8186 512,'0'-25'0,"0"25"0,0-25 0,-25 1 0,25-1 0,-50-1 0,25 26 0,-24-24 0,-1 24 0,0-24 0,-23-1 0,-2 25 0,0 0 0,0-25 0,-23 25 0,-2 25 0,1 0 0,-25 23 0,0 3 0,0 23 0,0 1 0,50-1 0,-25 24 0,49 2 0,0-25 0,25 24 0,1 0 0,24 1 0,0-1 0,0-24 0,24 23 0,1-24 0,0-23 0,25 23 0,-1-50 0,1 27 0,-1-27 0,1 1 0,24 0 0,-48-25 0,22 24 0,-22-24 0,23 0 0,-24 26 0,0-26 0,24 24 0,1-24 0,-25 24 0,49-24 0,-24 0 0,24 0 0,1-24 0,24-26 0,0 1 0,-24 0 0,0-2 0,-2 3 0,2-27 0,-1 25 0,-24 25 0,24-24 0,-24 23 0,0-22 0,-1-3 0,-24 3 0,-25-27 0,0 0 0,-50 0 0,26-24 0,-52 25 0,3-1 0,-51 0 0,-25 27 0</inkml:trace>
  <inkml:trace contextRef="#ctx0" brushRef="#br0" timeOffset="155614.5599">13470 9699 512,'-25'0'0,"25"0"0,-24 0 0,24 0 0,0 0 0,24 0 0,1-24 0,50 24 0,24 0 0,50-25 0,24-1 0,50 26 0,26 0 0,49 0 0,24 0 0,25 0 0,25 0 0,25-24 0,49 24 0,1 0 0,23 0 0,3-24 0,-52-2 0,1 26 0,-75-24 0,-99 24 0,-50 0 0,-123 0 0,-75 24 0</inkml:trace>
  <inkml:trace contextRef="#ctx0" brushRef="#br0" timeOffset="181672.1654">5036 13619 512,'-24'0'0,"24"0"0,24 0 0</inkml:trace>
  <inkml:trace contextRef="#ctx0" brushRef="#br0" timeOffset="185375.5357">11932 13321 512,'0'0'0,"0"0"0,0 0 0,0 0 0,0 0 0,25 0 0,-25-24 0,25 24 0,0 0 0,24-26 0,-25 26 0,51-24 0,0-27 0,74 2 0,24-26 0,75-48 0,50-1 0,25-25 0,49 0 0,24 0 0,1 1 0,25 23 0,0-23 0,-1-1 0,-23 0 0,-27 25 0,-97 25 0,-76 24 0,-99 26 0</inkml:trace>
  <inkml:trace contextRef="#ctx0" brushRef="#br0" timeOffset="186399.6381">6301 12998 512,'0'-25'0,"25"1"0,-25 24 0,-25-24 0,25-2 0,-24 2 0,-26 24 0,0-25 0,1 0 0,-26 25 0,26-24 0,-25 24 0,24 0 0,-25 0 0,1 24 0,24 26 0,-24 24 0,-1 25 0,1 25 0,49 25 0,25 24 0,50-24 0,49-25 0,50-49 0,50-25 0,-1-76 0,0-23 0,1-50 0,-51-25 0,-48 0 0,-25-25 0,-75 0 0,-75 25 0,-49 25 0,-25 49 0,-25 26 0,-24 48 0</inkml:trace>
  <inkml:trace contextRef="#ctx0" brushRef="#br0" timeOffset="187967.7949">17810 10840 512,'0'0'0,"-24"0"0,0 0 0,-1 0 0,-25 25 0,25-25 0,0 49 0,25-23 0,25-2 0,25-24 0,24 0 0,1 0 0,24 25 0,-25 0 0,-23 25 0,-77-1 0,-23 50 0,-75-25 0,0 1 0,-25 0 0,25-50 0,49-1 0,26-24 0,73-24 0,51-51 0</inkml:trace>
  <inkml:trace contextRef="#ctx0" brushRef="#br0" timeOffset="188375.8357">18034 10865 512,'0'0'0,"25"25"0,-25-1 0,26 26 0,-2 0 0,0 25 0,1-1 0,0-25 0,0-23 0,-25-26 0,0 0 0,25-51 0,0 3 0,-1-52 0,26 1 0,-25 24 0,0 50 0,0 25 0,-25 25 0,0 50 0,-25-1 0,50 1 0,-1-25 0,0-2 0,27-23 0,23-25 0,-24-49 0,24-25 0,-24-1 0</inkml:trace>
  <inkml:trace contextRef="#ctx0" brushRef="#br0" timeOffset="189031.9013">18728 10767 512,'0'0'0,"0"0"0,0 0 0,0 23 0,26 27 0,-26 0 0,0 24 0,24 1 0,-24 25 0,0-27 0,25-23 0,-50-26 0,25-24 0,25-24 0,-50-26 0,50-49 0,-25 0 0,25-1 0,0 1 0,-25 51 0,25-2 0,-25 50 0,0 24 0,0 25 0,25 26 0,-25-26 0,0 26 0,24 0 0,-24-26 0,25-23 0,-25-2 0,0-24 0,25-24 0,-25-51 0,26 25 0,-26-50 0,24 1 0,-24 1 0,24 24 0,1 48 0,-25 26 0,25 26 0,-25 48 0,0-1 0,25 2 0,-25 24 0,25-24 0,-1-1 0,1-24 0,25-26 0,-25 1 0,-1-50 0,0 1 0</inkml:trace>
  <inkml:trace contextRef="#ctx0" brushRef="#br0" timeOffset="189639.9621">19399 10643 512,'0'0'0,"24"-26"0,1 26 0,25 0 0,-1 0 0,26 0 0,-1 0 0,-24 0 0,0 0 0,-26-25 0,-24 25 0</inkml:trace>
  <inkml:trace contextRef="#ctx0" brushRef="#br0" timeOffset="189807.9789">19423 10890 512,'0'0'0,"25"0"0,25 0 0,24-25 0,0 0 0,1 0 0,0 0 0,-26 2 0,-24-3 0</inkml:trace>
  <inkml:trace contextRef="#ctx0" brushRef="#br0" timeOffset="190312.0293">20440 10195 512,'-24'0'0,"-26"24"0,0 2 0,1-1 0,-1-1 0,26 26 0,-1-25 0,50 0 0,23-25 0,27 0 0,0 0 0,24 24 0,0 2 0,-49 23 0,-50 1 0,-25 24 0,-49 1 0,-26 0 0,-24-27 0,49 2 0,2-50 0,73-50 0,25 2 0,49-27 0,0-25 0</inkml:trace>
  <inkml:trace contextRef="#ctx0" brushRef="#br0" timeOffset="190729.071">20713 10171 512,'0'0'0,"0"48"0,-24 27 0,24-25 0,24 50 0,-24-26 0,25 0 0,0-23 0,0-27 0,0-24 0,0-24 0,-1-51 0,-24-25 0,24 26 0,2-26 0,-1 25 0,-1 27 0,-24 48 0,0 24 0,-24 51 0,24-1 0,0 0 0,24 1 0,1 0 0,0-51 0,25 1 0,0-50 0,-2-49 0,-22 0 0</inkml:trace>
  <inkml:trace contextRef="#ctx0" brushRef="#br0" timeOffset="191280.1261">21185 10219 512,'-26'26'0,"26"23"0,0 26 0,0 0 0,0-26 0,26-24 0,-2 0 0,1-50 0,25 0 0,-25-50 0,-1-24 0,-24-1 0,0 27 0,0-26 0,0 74 0,-24 0 0,24 25 0,0 50 0,24-1 0,-24 26 0,25-1 0,0 0 0,0 1 0,-25-1 0,25-24 0,-25-25 0,24-25 0,-24 0 0,25-50 0,0-25 0,-25-24 0,25-25 0,25 25 0,-26 0 0,1 50 0,0 23 0,-25 52 0,0 23 0,0 26 0,0 48 0,0-48 0,25 24 0,-25-24 0,25-26 0,-1-24 0,0-50 0,27-24 0</inkml:trace>
  <inkml:trace contextRef="#ctx0" brushRef="#br0" timeOffset="191687.1668">22003 9972 512,'0'0'0,"0"0"0,26 0 0,-2 0 0,25-24 0,1 24 0,24-26 0,26 2 0,-1-1 0,0 25 0,-49-26 0,0 2 0,-50 0 0</inkml:trace>
  <inkml:trace contextRef="#ctx0" brushRef="#br0" timeOffset="191952.1933">22251 9699 512,'0'-24'0,"0"24"0,-25 24 0,25 1 0,0 50 0,0-1 0,0 25 0,0 25 0,25-25 0,0 0 0,0-24 0,-25-50 0,25-25 0,0-50 0,-1-24 0</inkml:trace>
  <inkml:trace contextRef="#ctx0" brushRef="#br0" timeOffset="192400.2381">23590 8931 512,'-24'0'0,"24"-25"0,-24-24 0,-2 23 0,-23 1 0,-26 50 0,0-25 0,1 50 0,25 24 0,-1 0 0,50 51 0,0-1 0,25-1 0,25 26 0,-26-24 0,2-1 0,-2-1 0,-48-23 0,-2-26 0,-23 1 0,-50-51 0,24 0 0,-24-72 0,25-2 0,-1-49 0</inkml:trace>
  <inkml:trace contextRef="#ctx0" brushRef="#br0" timeOffset="192520.2501">22822 9650 512,'49'0'0,"51"-26"0,48 26 0,26 0 0,-25 26 0,-1-26 0,-23 0 0,-76 25 0,-24-25 0</inkml:trace>
  <inkml:trace contextRef="#ctx0" brushRef="#br0" timeOffset="192930.2911">23590 10146 512,'0'0'0,"-24"0"0,24 0 0,0 25 0,0-25 0,24 0 0,2 0 0,-2 0 0,26-25 0</inkml:trace>
  <inkml:trace contextRef="#ctx0" brushRef="#br0" timeOffset="193096.3077">23888 10195 512,'0'-24'0,"0"24"0,0 0 0,24-25 0,2 0 0,48 25 0,-24-25 0,25 25 0,-1-24 0</inkml:trace>
  <inkml:trace contextRef="#ctx0" brushRef="#br0" timeOffset="193240.3221">24261 10146 512,'0'-25'0,"0"25"0,0-49 0,24 24 0,1 0 0,0 25 0,25-25 0,-1 0 0,25 1 0</inkml:trace>
  <inkml:trace contextRef="#ctx0" brushRef="#br0" timeOffset="193361.3342">24905 9873 512,'0'0'0,"25"-26"0,-25 26 0</inkml:trace>
  <inkml:trace contextRef="#ctx0" brushRef="#br0" timeOffset="195736.5717">20986 7615 512,'0'-24'0,"-25"24"0,25 0 0,-24-26 0,24 52 0,0-2 0,0 76 0,0 49 0,0 48 0,-25 52 0,-1 49 0,2 0 0,24-50 0,-24-25 0,24-99 0,0-49 0,0-51 0,24-48 0,-24-51 0</inkml:trace>
  <inkml:trace contextRef="#ctx0" brushRef="#br0" timeOffset="196024.6005">20589 9303 512,'0'24'0,"0"-24"0,25 50 0,0 25 0,25 23 0,-1 2 0,1-26 0,24 1 0,-24-51 0,24-48 0,1-51 0,23-49 0,-23 0 0,-25 1 0,-1 22 0</inkml:trace>
  <inkml:trace contextRef="#ctx0" brushRef="#br0" timeOffset="196719.67">20838 6599 512,'0'0'0,"0"25"0,0 24 0,0 1 0,0 49 0,0 0 0,-25 0 0,25 1 0,0-51 0,-25 1 0,0-50 0,25-50 0,-25-24 0,50-51 0,0-23 0,25-50 0,24 48 0,25 2 0,1 49 0,-26 49 0,0 25 0,-49 75 0,-25-1 0,-50 50 0,-25 1 0,1 24 0,0 1 0,24-27 0,26 1 0,73 1 0,26-26 0,23-24 0,2-25 0,24-25 0,-50-25 0</inkml:trace>
  <inkml:trace contextRef="#ctx0" brushRef="#br0" timeOffset="197064.7045">21333 6846 512,'0'0'0,"0"0"0,0 0 0,25 0 0,25-24 0,24-26 0,1 1 0,-1-26 0,-24 26 0,-25-26 0,-50 51 0,0 24 0,-49 24 0,-1 51 0,1-1 0,-1 25 0,75-25 0,0 1 0,50-50 0,49-25 0,0-25 0,1-25 0,-1-24 0</inkml:trace>
  <inkml:trace contextRef="#ctx0" brushRef="#br0" timeOffset="197472.7453">21954 6474 512,'-25'0'0,"25"26"0,-50-2 0,25 26 0,-24 24 0,24 25 0,-1 0 0,2 1 0,24-1 0,24-74 0,2-25 0,24-25 0,24-24 0,-24-51 0,-1 1 0,1-25 0,-26 25 0,1 49 0,-25 50 0,-25 50 0,1 24 0,0 50 0,24-50 0,0 1 0,24-26 0,0-23 0,26-52 0,25 2 0,-26-51 0</inkml:trace>
  <inkml:trace contextRef="#ctx0" brushRef="#br0" timeOffset="197880.7861">22351 6524 512,'-25'0'0,"0"0"0,25 25 0,-25-25 0,0 75 0,-24 0 0,24 23 0,0 1 0,0-25 0,25-24 0,25-25 0,25-50 0,-1-25 0,1-24 0,24 0 0,-24-49 0,24-27 0,-24 1 0,-25-24 0,0 24 0,-25 49 0,-25 76 0,-25 48 0,1 101 0,-1-1 0,24 49 0,26-24 0,26 1 0,-1-52 0,24 1 0,-24-74 0</inkml:trace>
  <inkml:trace contextRef="#ctx0" brushRef="#br0" timeOffset="198455.8436">18680 11808 512,'0'0'0,"0"0"0,24 25 0,0 24 0,51 50 0,49 0 0,0 51 0,50-26 0,0-25 0,-1 0 0,26-75 0,-50 1 0,-50-74 0</inkml:trace>
  <inkml:trace contextRef="#ctx0" brushRef="#br0" timeOffset="199191.9172">20267 12279 512,'-26'25'0,"26"0"0,0 24 0,-24 26 0,24-1 0,24 25 0,2-25 0,-1-24 0,24-50 0,26-24 0,-26-26 0,26-25 0,-26-23 0,1-27 0,-25 1 0,0 25 0,-1 49 0,-24 50 0,0 25 0,-24 50 0,24-1 0,24 1 0,1 0 0,0-51 0,25-24 0,-25-24 0,23-27 0,-48-23 0,0-25 0,-24-26 0,0 2 0,-26 24 0,25 24 0,0 75 0,25 50 0,0 24 0,25-24 0,25 24 0,-1-49 0</inkml:trace>
  <inkml:trace contextRef="#ctx0" brushRef="#br0" timeOffset="199495.9476">21259 11858 512,'-25'24'0,"25"26"0,-49-1 0,23 50 0,26-24 0,-24 24 0,48-49 0,-24 0 0,26-26 0,-2-48 0,1-26 0,0-24 0,-25-1 0,0-24 0,0 24 0,0 26 0,25 24 0,0 25 0,24 0 0,-24 25 0,25 0 0</inkml:trace>
  <inkml:trace contextRef="#ctx0" brushRef="#br0" timeOffset="199719.97">21606 12031 512,'0'0'0,"-24"49"0,-1 1 0,0 0 0,0-25 0,50 24 0,-25-24 0,25-25 0,0 0 0,-1-49 0,1-1 0,0-50 0,-25-23 0</inkml:trace>
  <inkml:trace contextRef="#ctx0" brushRef="#br0" timeOffset="199865.9846">21582 11361 512,'0'0'0,"-25"0"0,25 0 0,0-25 0,0 25 0,0 0 0,49 0 0,-24 0 0,0 25 0</inkml:trace>
  <inkml:trace contextRef="#ctx0" brushRef="#br0" timeOffset="200153.0133">22127 11163 512,'0'0'0,"-25"24"0,0 1 0,1 25 0,0 49 0,-2 25 0,1 26 0,50-2 0,-25 26 0,50-1 0,-1-49 0,1-24 0,0-25 0,-26-27 0,-24-48 0,-24-48 0,-1-3 0</inkml:trace>
  <inkml:trace contextRef="#ctx0" brushRef="#br0" timeOffset="200336.0316">21507 12005 512,'0'-24'0,"75"0"0,24-1 0,25 0 0,25 0 0,24 1 0,-24-1 0,-50 25 0,1 0 0</inkml:trace>
  <inkml:trace contextRef="#ctx0" brushRef="#br0" timeOffset="200681.0661">22251 12105 512,'0'25'0,"0"-25"0,25 25 0,0 0 0,25-25 0,24-25 0,0 0 0,-24 0 0,0-24 0,-25 24 0,-1-25 0,-48 26 0,-1 24 0,-25 0 0,0 48 0,1 27 0,24 0 0,50 0 0,0-1 0,49-24 0,-24-26 0,23-24 0,-22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10T20:45:31.1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17389 894 512,'-24'-26'0,"-26"26"0,0-24 0,0-1 0,2 25 0</inkml:trace>
  <inkml:trace contextRef="#ctx0" brushRef="#br0" timeOffset="1271.1271">16868 744 512,'-148'0'0,"0"-24"0,-27-1 0,101 0 0,-50 0 0,-25 1 0,-25-1 0,0 0 0,-24 0 0,-25-24 0,-25 23 0,-1 2 0,-24-1 0,-24-24 0,-25 24 0,-1 0 0,-23-25 0,-27 25 0,26-24 0,-50-1 0,1-24 0,-2 25 0,-24 24 0,1 25 0,-1 0 0,0 0 0,-24 0 0,-1 0 0,1 0 0,24 0 0,1 0 0,-1 0 0,0 0 0,0 0 0,25 0 0,0 0 0,1 0 0,-1 0 0,-471 0 0,173 223 0,100-25 0,99 1 0,148-26 0,100-24 0,50-25 0,74-25 0,49 1 0,26-27 0,-2 2 0,3 49 0,-2 0 0,25 75 0,50 24 0,73 0 0,52 25 0,48-74 0,26-25 0,24-25 0,25-25 0,49-25 0,1 1 0,24-1 0,50-24 0,0 0 0,25-1 0,24 0 0,50 2 0,0-3 0,50 2 0,-25-25 0,24 25 0,1-25 0,0 0 0,0 25 0,-1-26 0,0 1 0,2 0 0,-2-25 0,26 0 0,-25 25 0,-1-25 0,-24-25 0,0 0 0,-25 0 0,0 1 0,-49-26 0,-1 25 0,1-25 0,-50 0 0,0 0 0,0-23 0,-50-2 0,-25-24 0,-49 0 0,-1-1 0,-47 1 0,-27 0 0,-49-25 0,-25 26 0,-50-27 0,-24 25 0,-26-24 0,-48 25 0,-51-49 0,-49 23 0,-25-24 0,-50 26 0,-23-26 0,-51 25 0,-74-26 0,-2 27 0,53 24 0,23 24 0,25 2 0,0 22 0,-124-23 0,-50-1 0,-74-24 0,-25 50 0,-25-1 0,0 25 0</inkml:trace>
  <inkml:trace contextRef="#ctx0" brushRef="#br0" timeOffset="11974.1973">24385 13643 512,'-174'124'0,"-149"25"0,-73 50 0,-101 48 0,-99 52 0,-73 73 0,-25 49 0,-26 50 0,50 1 0,75 0 0,198-126 0,174-73 0,25-50 0,50-49 0,-76 49 0,75 25 0,50-73 0,74-77 0,99-98 0,174-173 0,124-150 0,174-123 0,25-26 0,49 2 0,25-52 0,49 1 0,1 26 0,-149 122 0,-100 75 0,-99 51 0,-24 23 0,74-50 0,24-47 0,-49 73 0,-99 24 0,-124 101 0,-98 73 0,-151 100 0,-248 123 0,-297 125 0,-223 147 0,0 53 0,0 22 0,-25 76 0,73 24 0,251-149 0,173-74 0,73-75 0,25-73 0,-50 123 0,1-25 0,74-25 0,74-99 0,151-74 0,122-149 0,174-174 0,198-197 0,174-175 0,0-25 0,75 0 0,24 2 0,25 23 0,25 25 0,-223 174 0,-99 48 0,-75 76 0,-75 25 0,100-50 0,25 25 0,-75 0 0,-99 98 0,-148 51 0,-175 148 0,-272 125 0,-248 123 0,-224 150 0,-24 0 0,-2 48 0,28 25 0,-2 26 0,273-100 0,149-74 0,50-99 0,74-25 0,-99 49 0,25 26 0,74-75 0,99-26 0,100-122 0,198-175 0,174-174 0,198-197 0,174-199 0,-1 24 0,51-23 0,24 23 0,25 25 0,-199 175 0,-98 73 0,-76 51 0,-49 23 0,75-73 0,50-25 0,-100 48 0,-50 52 0,-173 98 0,-98 49 0,-151 175 0,-273 124 0,-247 173 0,-248 149 0,0 49 0,-25 50 0,0 50 0,223-123 0,175-77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08T19:48:43.59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7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1" timeString="2013-04-08T19:53:38.954"/>
    </inkml:context>
  </inkml:definitions>
  <inkml:trace contextRef="#ctx0" brushRef="#br0">3920 3498 512,'0'0'0,"0"0"0,0-25 0,-25 25 0,25-25 0,-25 25 0,1 0 0,0-24 0,-2 24 0,26 0 0,-50 0 0,26 0 0,-1 0 0,0 24 0,0 1 0,-24 24 0,24 26 0,-1 24 0,-22 1 0,48 49 0,-25-1 0,25-24 0,49-24 0,-25-1 0,51-49 0,25-27 0,-26-46 0,0-27 0,1-24 0,-26-26 0,1-25 0,-50 1 0,-25-23 0,-24-28 0,-26 26 0,26 51 0,-26 24 0,26 74 0,24 48 0</inkml:trace>
  <inkml:trace contextRef="#ctx0" brushRef="#br0" timeOffset="9703">4813 4441 512,'-26'0'0,"26"0"0,0 0 0,0 0 0,0 0 0,0 0 0,26 0 0,-1 25 0,0-25 0,49 0 0,1 23 0,24-23 0,0-23 0,26 23 0,23 0 0,1 0 0,24-25 0,-24 25 0,0 0 0,1 0 0,-27 0 0,-24 0 0,-1 0 0,-48 0 0,0 25 0,-25-25 0,0 0 0,-25 23 0,0-46 0</inkml:trace>
  <inkml:trace contextRef="#ctx0" brushRef="#br0" timeOffset="10415">7318 4515 512,'0'0'0,"0"0"0,0 0 0,0 0 0,0 0 0,50 0 0,0 26 0,49-26 0,50 24 0,49 0 0,26-24 0,23 0 0,1 0 0,-49-24 0,-25 0 0</inkml:trace>
  <inkml:trace contextRef="#ctx0" brushRef="#br0" timeOffset="16679">869 3671 512,'0'0'0,"0"0"0,0 0 0,0 0 0,0 0 0,0 0 0,0 0 0,0 0 0,0-24 0,0 24 0,0 0 0,0 0 0,0 0 0,0 0 0,0 0 0,0 0 0,0 0 0,-26 0 0,26 0 0,0 0 0,0 0 0,0 0 0,0 0 0,26 0 0,-26 24 0,25-24 0,24 0 0,-24 0 0,50 25 0,-26-25 0,1 25 0,24-25 0,1 0 0,-1 0 0,25 0 0,-24-25 0,24 25 0,0-25 0,-24 1 0,24 24 0,-24-26 0,23 26 0,-23 0 0,-1 0 0,-24 0 0,-1 26 0,1-26 0,-25 0 0,0 0 0,0 0 0,-25 0 0,0 0 0,0 0 0</inkml:trace>
  <inkml:trace contextRef="#ctx0" brushRef="#br0" timeOffset="67300">1340 5829 512,'0'0'0,"0"0"0,0 0 0,0 0 0,0-24 0,0 24 0,0 0 0,0 0 0,0 0 0,0 0 0,0 0 0,0 24 0,0-24 0,0 0 0,0 0 0,0 0 0,25 0 0,-25 0 0,0 0 0,26 0 0,-2 0 0,0 0 0,-24 0 0,25 0 0,0 0 0,0 0 0,-25 25 0,25-25 0,-25 0 0,25 25 0,-1-25 0,1 0 0,-25 0 0,25 0 0,0 0 0,25 0 0,-26 0 0,0 0 0,27 0 0,-27 0 0,26 0 0,0 0 0,-26 0 0,26 0 0,0 0 0,-1 0 0,1 0 0,-1 0 0,1-25 0,0 25 0,-1 0 0,-24-25 0,0 25 0,25 0 0,-26 0 0,1 25 0,0-25 0,0 0 0,0 0 0,-1 25 0,-24-25 0,24 0 0,2 0 0,-2 0 0,2 0 0,-2 0 0,26 0 0,-25 0 0,0 0 0,-1 24 0,1-24 0,1 0 0,-2 0 0,0 0 0,1 0 0,0 0 0,0-24 0,-25 24 0,25 0 0,-25 0 0,25 0 0,-1 0 0,-24 0 0,25 0 0,0 0 0,0 0 0,-25 0 0,25 0 0,0-25 0,-1 25 0,-24 0 0,24 0 0,-24 0 0,26 0 0,-26 0 0,0 0 0,25 0 0,-25 0 0,25 0 0,-1 0 0,-24 0 0,25 0 0,-25 0 0,0 0 0,25 0 0,-25 0 0,0 0 0,0 25 0,0-25 0,-25 0 0,0 24 0</inkml:trace>
  <inkml:trace contextRef="#ctx0" brushRef="#br0" timeOffset="73380">5483 14214 512,'0'0'0,"-25"0"0,0 0 0,0 0 0,0 0 0,-23-25 0,-3 25 0,2-25 0,-1-24 0,1 24 0,-27 0 0,3-24 0,-2-1 0,1 25 0,-1 0 0,-24-25 0,25 26 0,-25-1 0,-1-1 0,-24 26 0,25 0 0,-25 0 0,25 0 0,0 26 0,-25-26 0,0 25 0,0-1 0,0 2 0,0-2 0,24 1 0,-24 0 0,0 0 0,-25 0 0,49-1 0,-23 26 0,24-1 0,-25 1 0,49 24 0,1-24 0,0-1 0,24 26 0,0 0 0,26-26 0,-1 26 0,25 0 0,0-2 0,49 27 0,25-26 0,1 25 0,24 1 0,1-1 0,24-25 0,-25 1 0,49-26 0,2 1 0,-2-25 0,26 0 0,0 24 0,24-24 0,1 25 0,-1-26 0,0-24 0,1 0 0,-25-24 0,-1-2 0,-24 2 0,0-25 0,-25-1 0,0 0 0,-25 0 0,-25-25 0,1-23 0,-25 24 0,-1-25 0,1-1 0,-50-25 0,0 26 0,-50-24 0,1-1 0,-51 24 0,1 1 0,-50 25 0,1-26 0,-1 26 0,0 0 0,0-1 0,25 1 0,-25 23 0,25 27 0</inkml:trace>
  <inkml:trace contextRef="#ctx0" brushRef="#br0" timeOffset="101290">3126 5731 512,'0'0'0,"0"0"0,0 0 0,0 0 0,0 0 0,0 0 0,-25 0 0,25 0 0,0 0 0,0 0 0,25 0 0,-25 24 0,50-24 0,0 24 0,-2-24 0,52 0 0,25 0 0,23-24 0,27 0 0,-3-1 0,2 25 0,0-26 0,-1 26 0,-49 0 0,-24 26 0,-1 23 0,-25 1 0,-24-26 0,0-24 0</inkml:trace>
  <inkml:trace contextRef="#ctx0" brushRef="#br0" timeOffset="108394">2779 6549 512,'0'-25'0,"0"25"0,0 0 0,25-24 0,-25 24 0,25 0 0,24-26 0,1 26 0,-1 0 0,26 0 0,-26 0 0,26 0 0,-1 26 0,26-26 0,24 24 0,-25 1 0,25-25 0,25 0 0,-1 0 0,-24 0 0,1-25 0</inkml:trace>
  <inkml:trace contextRef="#ctx0" brushRef="#br0" timeOffset="120185">3870 7020 512,'0'0'0,"0"0"0,0 0 0,0 0 0,0-24 0,0 24 0,25 0 0,0 0 0,25 0 0,24-26 0,0 2 0,75 24 0,1 0 0,23 50 0,0 24 0</inkml:trace>
  <inkml:trace contextRef="#ctx0" brushRef="#br0" timeOffset="125209">6401 3671 512,'-25'25'0,"0"0"0,0 0 0,0 0 0,25-50 0,25-25 0,50-73 0,49-26 0,74-50 0,0 0 0,51 1 0,-51 25 0,-49 48 0</inkml:trace>
  <inkml:trace contextRef="#ctx0" brushRef="#br0" timeOffset="126392">8038 3846 512,'-25'0'0,"25"0"0,0 24 0,-25-24 0,25-24 0,25-26 0,25-25 0,98-98 0,50-25 0,76-51 0,23 26 0</inkml:trace>
  <inkml:trace contextRef="#ctx0" brushRef="#br0" timeOffset="129585">3945 3350 512,'0'0'0,"-25"0"0,25 0 0,0 0 0,25-26 0,24-73 0,26-25 0,74-75 0,50-23 0,23-27 0,26-23 0</inkml:trace>
  <inkml:trace contextRef="#ctx0" brushRef="#br0" timeOffset="138168">3325 7615 512,'-25'0'0,"25"0"0,0 0 0,0 0 0,25 0 0,24-24 0,1-2 0,49-22 0,50-3 0,49 2 0,26 0 0,-1 23 0,-25 2 0</inkml:trace>
  <inkml:trace contextRef="#ctx0" brushRef="#br0" timeOffset="197629">5805 12775 512,'0'0'0,"-25"26"0,25-26 0,0 0 0,0-26 0,0 1 0,0-49 0,0-50 0,25-25 0,-25 0 0,25 0 0,0-24 0,-25 24 0</inkml:trace>
  <inkml:trace contextRef="#ctx0" brushRef="#br0" timeOffset="199381">6698 13098 512,'0'-26'0,"0"26"0,0-24 0,-25-26 0,25-23 0,0-77 0,0-49 0,0-48 0,25-26 0,0 0 0,-25 50 0</inkml:trace>
  <inkml:trace contextRef="#ctx0" brushRef="#br0" timeOffset="200780">7491 13048 512,'0'-24'0,"-24"-27"0,24-23 0,0-24 0,24-77 0,-24 2 0</inkml:trace>
  <inkml:trace contextRef="#ctx0" brushRef="#br0" timeOffset="200816">7517 12080 512,'0'-148'0</inkml:trace>
  <inkml:trace contextRef="#ctx1" brushRef="#br0">5110 17587,'25'0,"-25"0,24 0,1 0,-25 0,25 0,25 0,-1 0,1 0,24 0,1 0,-1 0,0-50,1 50,-26-25,26 25,-25 0,-1 0,-24-25,25 0,-26 25,26-24,-25-1,24 25,-49 0,25 0,-25 0</inkml:trace>
  <inkml:trace contextRef="#ctx0" brushRef="#br0" timeOffset="335005">13123 4019 512,'0'0'0,"-25"0"0,25-26 0,-25 26 0,0 0 0,-25-23 0,50 23 0,-24 0 0,-2 0 0,2 0 0,0 23 0,-1 3 0</inkml:trace>
  <inkml:trace contextRef="#ctx0" brushRef="#br0" timeOffset="335085">12825 4043 512,'-25'0'0,"1"25"0,24-25 0,0 0 0,0 25 0,0-1 0</inkml:trace>
  <inkml:trace contextRef="#ctx0" brushRef="#br0" timeOffset="335165">12800 4192 512,'25'75'0,"25"24"0,-25 1 0,23 48 0,-22 1 0,24 49 0</inkml:trace>
  <inkml:trace contextRef="#ctx0" brushRef="#br0" timeOffset="335589">13098 5359 512,'50'223'0,"-1"-50"0,-23 26 0,-2-1 0,0-24 0,1 24 0,-25-23 0,25-28 0,0 3 0,0-26 0,0-25 0,0 0 0,-25 0 0,24 1 0,1-26 0,-25 0 0,25 1 0,-25-25 0,0-1 0,25 1 0,-25-1 0,0 1 0,25-25 0,-25 23 0,-25 3 0,25-27 0,0 26 0,-25-25 0,25-25 0,0 25 0,25-25 0,0 0 0,23 0 0,3 0 0,23 0 0,26 25 0,-26-25 0,-25 0 0,1-50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3-04-08T19:58:58.55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1" timeString="2013-04-08T20:01:04.129"/>
    </inkml:context>
  </inkml:definitions>
  <inkml:trace contextRef="#ctx0" brushRef="#br0">3448 5283,'25'0,"-25"0,24 0,-24 0,25 0,0 0,25 0,-26 0,1 0,0 0,0 0,0 0,24 0,1 0,0 0,-1-24,1 24,-25 0,24-25,-24 25,0 0,0 0,-25 0,24 0,1 0,0 0,25 0,-1 0,1 0,-25 0,24 0,1 0,-1 0,26 0,-26 0,1 0,24-25,1 25,-50 0,0 0,24 0,26 0,-26 0,50 25,-74-25,74 0,1 0,-51 0,26 0,-51 0,51 0,-26 0,-49 0,25 0,0 0,0 0,0 0,-25 0,24 0,-24 25,25-25,0 0,-25 0,50 0,-50 0,49 24,1-24,-50 0,50 0,-26 0,-24 25,50-25,-25 25,0-25,-1 0,1 0,-25 0,25 0,-25 0,25 0,-25 0,49 0,-24 0,25 0,-25 0,49 0,-24 0,-26 0,1 0,0 0,0 0,0 0,-1 0,1 0,-25 0,25 0,-25 0,50 0,-50 0,24 0,-24 0,25 0,-25-25,25 25,-25 0,25 0,-25 0,0-25,0 25,-25 0</inkml:trace>
  <inkml:trace contextRef="#ctx0" brushRef="#br0" timeOffset="43637">3522 6995,'25'0,"25"0,24 0,1 0,-1 0,25 0,25 0,25 0,-25 0,25 0,0 0,-50 0,-25 0,1 0,-1 0,1 0,24 0,-50 25,51 0,48-1,1 1,25 0,0 25,24-50,-24 0,24 0,-49 0,-75 0,1 0,-51 0,26 0,-50-25,0 25,0 0,0 0,-25 25,25-25,-25 0,25 0,-24 0,24 0,-25 0,0 0,0 0,0 0,1 0,24 0,-25 0,0 0,0-25,25 25,-49 0,24-25,0 25,25 0,-25 0,25-25,-49 25,24 0,0 0,25 0,0-25,-25 25,25 0,-25 0,1-24,-26 24,25 0,0 0,25-25,0 25,0-25,-24 25,-1 0,0 0,0 0,0 0,25 0,-24 0,24 0,-25 0</inkml:trace>
  <inkml:trace contextRef="#ctx0" brushRef="#br0" timeOffset="58460">2456 8657,'0'0,"24"0,-24 0,25 0,0 0,0 0,49 0,-24 0,0 0,-26 0,51 0,-50 0,24 0,1 0,24-25,1 25,-1-25,25 0,25-24,25 24,-50 25,1 0,-51-25,26 25,-26 0,-24 0,49 0,-49 0,25 0,-1-25,1 25,-25 0,24 0,1-24,0 24,-1-25,1 25,-25 0,-1 0,1 0,0 0,0 0,-25 0,49 0,-49 0,25 0,-25 0,25 0,0 0,0 0,-1 0,26 25,-25-25,0 0,24 0,-49 0,0 0,25 0,0 0,0 0,-25 0,25 0,-25 0,24 0,1 24,25 1,-50-25,25 25,24 0,-49 0,25-25,0 24,0 1,-1 0,1-25,25 25,-25-25,24 25,-49-25,50 0,-50 24,25-24,24 0,-49 0,50 25,-25-25,-25 0,24 25,1-25,-25 0,25 0,0 0,-25 25,25 0,-1-25,1 0</inkml:trace>
  <inkml:trace contextRef="#ctx0" brushRef="#br0" timeOffset="66427">4217 10368,'49'0,"-24"0,0 0,0 0,24 0,-24 0,25 25,-1-25,26 0,24 0,0 0,-24 0,24 0,-25 0,26 0,-1 0,-25-25,25 25,-24 0,24 0,-25 0,1-24,-1 24,1 0,-1 0,1-25,-1 25,-24-25,24 0,-24 25,-26 0,26-25,0 25,-26-24,1 24,25 0,-50 0,49 0,-24 0,25 0,-25 0,49 0,-49 0,0 0,-1 0,1 0,0 0,-25 0,25 0,-25 0,25 0,0 0,-1 0,-24 0,25 0,0 0,0 0,-25 0,49 0,1 0,-25 24,0-24,74 50,-74-50,49 25,0 24,-49-49,0 0,25 0,24 25,-24 25,-1-50,1 25,-1-25,-24 0,25 24,-25-24,-25 0,24 0,1 0,-25 0,25 0,-25 0,25 0,0 0,-25 0,0 0,0 0,25 0,-25 0,24 0,-24-24,0 24,0 0,25 0,0-25,-25 25,25 0,0 0,-25 0,24 0,-24 0,0 0,25 0,-25 0,0-25,0 25,25 0,0 0,-25 0,0 0,-25 0,50 0,-25-25,25 25,-25 0,0 0,24 0,-24-25,25 25,-25 0,25 0</inkml:trace>
  <inkml:trace contextRef="#ctx0" brushRef="#br0" timeOffset="79899">2381 10988,'0'0,"25"0,0 0,-25 25,49-25,-49 25,25-25,0 0,0 0,0 25,-1-25,1 0,25 25,24-25,1 0,24 0,0 0,25 0,25 0,-50 0,0 0,25 0,-74 0,25 0,-26 0,-24 0,49 0,-49 0,25 0,-1 0,26 0,-1 0,1 0,-1 0,0 0,-24 0,24 0,-49 0,50 0,-1 0,0 0,1 0,-25 0,24 0,-24 24,24-24,-49 0,24 25,-24-25,0 0,0 0,0 0,24 0,-24 0,0 0,24 0,1 0,0 0,-26 0,1 0,0 0,0 0,-25 0,25 0,-25 0,24 0,1 0,-25 0,25 0,-25 0,25 0,0 0,-25 0,24 0,-24 0,25 0,-25 0,50 0,-50 0,25 0,24 0,-49 0,50 0,-50 0,25 0,-25 0,25 0,-1 0,-24 0,25 0,0 0,0 0,-25 0,25 0,-25 0,24 0,-24 0,25 0,-25 0,25 0,-25 0,25 0,-25 0,25 0,-1-25,-24 25,25 0,0 0,0 0,-25 0,25 0,-25 0,24 0,-24 0,25 0,0 0,-25 0,25 0,-25 0,25 0,-25 0,49 0,-49 0,0-24,25 24,-25 0,25 0,0 0,24 0</inkml:trace>
  <inkml:trace contextRef="#ctx0" brushRef="#br0" timeOffset="82226">8781 10294,'25'0,"24"0,-24 25,25 0,-1-25,1 0,-25 0,24 0,1 24,24-24,-49 0,0 0,25 0,-26 0,51 25,-1-25,1 0,-1 0,75 0,-50 0,-25 0,1 0,24 0,0 0,-24 0,-50 0,49 0,-24 0,-1 0,-24 0,0 0,0 0,24 0,-24 0,0 0,-25 0,49 0,-49 0,25 0,25 0,-25 0,-1 0,26 0,-50 0,25 0,-25 0,25 0,-25 0,24 0,1 0,-25 0,25 0,-25 0,25 0,24 0,-24 0,-25 0,25 0,0 0,0 0,24 0,26 0,-50 0,-1 0,51 0,-26 0,1 25,-25-25,0 0,-1 0,1 0,0 0,0 0,-25 0,25 0,-25 0,24 0,-24 0,50 0,-50 0,25 0,-25 0,49 0,-49 0,50 0,-50 0,0 0,25 0,-25 0,25 0,-25 0,24 0,1 0,-25 0,25-25,-25 25,25 0,0 0,-25 0,24 0,-24 0</inkml:trace>
  <inkml:trace contextRef="#ctx0" brushRef="#br0" timeOffset="90395">5259 11857,'24'0,"1"0,-25 0,50 0,-25 0,-1 0,26 0,-25 0,24 0,26 0,-1 0,25 0,-49 0,49-25,1 25,-26 0,-24 0,24-25,0 25,1 0,-26 0,-24 0,25 25,-1-25,-24 25,0-25,25 0,-26 24,26-24,24 25,1-25,24 25,0-25,50 0,-50 0,1 25,-26-25,25 0,-74 0,25 0,-26 0,1 0,-25 0,25 0,0 25,0-25,-25 0,49 24,-49-24,50 0,-25 0,-1 0,1 0,-25 0,25 0,0 0,-25 0,25 0,-25 0,25 0,-25 25,24-25,1 0,-25 0,25 0,-25 0,25 0,0 0,24 25,-24-25,49 0,-24 0,0 0,24 0,-24 0,-1 0,-24 0,-25 0,25 0,0 0,-1 0,-24 0,25 0,-25 0,0 0,25 0,-25 0,25 0,0 0,-25 0,24 0,-24-25,0 0,0 25,0 0,25 0,-25-24</inkml:trace>
  <inkml:trace contextRef="#ctx0" brushRef="#br0" timeOffset="94585">2530 12576,'25'0,"49"0,-24 25,49 24,25-24,-49 0,197 25,-24-50,-74 49,25-49,-51 0,-24 25,25 0,-74-25,-1 0,-24 0,24 0,-49 0,24 0,-24 0,0 0,0 0,-25 0,25 0,-25 0,24 0,1 0,0 0,0 0,0 0,-25 0,25 0,-1 0,1 0,0 0,0 0,24-25,1 25,-25 0,0 0,-1-25,1 25,-25 0,25 0,-25-25,25 25,-25-24,25 24,-1 0,-24 0,25 0,0-25,-25 25,25 0,-25-25,0 25</inkml:trace>
  <inkml:trace contextRef="#ctx0" brushRef="#br0" timeOffset="102441">4787 14560,'-25'0,"25"0,25 0,25 0,-25 0,0 0,49 0,-24 0,-1 0,1 0,24 0,1 0,-26 0,26 0,-1 0,0 0,-24 0,49 0,0-24,50 24,0 0,25-25,-50 25,49 0,1 0,-75 0,1 0,-26 0,0 0,1 0,-26 0,26 0,24 25,-25-1,50-24,-24 25,48-25,-24 50,-24-50,-51 0,26 25,-26-1,26 1,-1-25,1 0,-1 0,0 0,26 25,-1-25,0 0,50 0,-75 0,50 0,-49 0,-1 0,1 0,-26 0,26 0,-26 0,26 0,-26 0,50 0,-24 0,-1 0,1 0,-1 0,1 0,24 0,-74 0,24 0,-24 0,0 0,0 0,-25-25,49 25,-49 0,25 0,-25 0,25 0,0 0,-25 0,24 0,1-25,0 25,25 0,-26 0,1 0,0 0,0 0,0 0,-25 0,24 0,-24 0,50 0,-25 0,0 0,24 0,26 0,-1 0,1-24,-26 24,-24 0,0 0,0 0,-1 0,-24 0,25 0,0 0,-25 0,25 0,24 0,-24 0,25 0,-1 0,-24 0,-25 0,25 0,0 0,-25 0</inkml:trace>
  <inkml:trace contextRef="#ctx0" brushRef="#br0" timeOffset="113000">2629 15453,'-25'0,"1"0,24 0,0 25,-50-25,25 0,0 0,-49 25,74 0,0 0,-25-25,0 0,25 24,-24-24,-1 25,0-25,-25 25,50-25,-24 0,24 25,-25-25,25 0,0 25,-25-25,25 24,0-24,-25 0,0 0,25 25,0-25,0 25,-24 25,24-1,0 26,0-1,0 25,0-24,0-1,0 0,0-49,0 25,0-25,0 49,0-24,0 24,0-24,0 24,0-24,0 49,0-25,0-24,0 24,0-24,0 0,0-26,0 1,0 0,0-25,0 25,0 0,0-1,0-24,0 25,0-25,0 50,0-25,0-25,0 24,24-24,-24 0,0 25,25-25,-25 0,25 0,0 0,49 25,-24 0,24-25,1 50,-1-26,25-24,-24 25,-1-25,-49 0,0 0,49 0,-49 25,0-25,-25 0,25 0,-25 0</inkml:trace>
  <inkml:trace contextRef="#ctx1" brushRef="#br0">4664 16520 512,'0'0'0,"0"0"0,0 0 0,0 0 0,0 0 0,0 0 0,0-24 0,0 24 0,0 0 0,0 0 0,0 0 0,0 0 0</inkml:trace>
  <inkml:trace contextRef="#ctx1" brushRef="#br0" timeOffset="1333">4664 16496 512,'25'0'0,"-25"0"0,0 0 0,0 0 0,0 0 0,0 0 0,25 24 0,-25-24 0,25 0 0,-1 0 0,-24 0 0,24 0 0,-24 0 0,26 0 0,-1 0 0,0 0 0,-1 0 0,1 0 0,0 0 0,0 25 0,0-25 0,24 0 0,-25 0 0,2 0 0,-1 0 0,24 0 0,-24 0 0,25-25 0,-25 25 0,24 0 0,1 0 0,-1 0 0,1 0 0,0 25 0,-1-25 0,1 0 0,0 0 0,-2 25 0,3-25 0,-2 0 0,1 0 0,-1 0 0,1 0 0,0 0 0,-1 0 0,-24 0 0,25 0 0,-1 0 0,-24 0 0,26 0 0,-27 0 0,0 0 0,26 25 0,-25-25 0,24 0 0,-24 0 0,25 0 0,-1 0 0,-25 0 0,26 0 0,0 0 0,0 0 0,0 0 0,-1 0 0,1 0 0,-1 0 0,26-25 0,-25 25 0,-1 0 0,26 0 0,-1 0 0,-24-25 0,24 25 0,1 0 0,-27 0 0,27 0 0,0 0 0,-1 0 0,-23 0 0,22 0 0,2 0 0,-26 0 0,26 0 0,-1 0 0,1-25 0,-1 25 0,0 0 0,0 0 0,1 0 0,0-24 0,-26 24 0,26 0 0,-1 0 0,1 0 0,-1 0 0,-24 0 0,24 0 0,-24 0 0,24 0 0,-24 0 0,25 0 0,-27 0 0,27 0 0,-25 0 0,-1 0 0,1 0 0,0 0 0,-2 0 0,3 0 0,-26 0 0,24 0 0,1 0 0,0 0 0,-2 0 0,3 0 0,-27 0 0,26 0 0,-25 0 0,0 0 0,-1 24 0,1-24 0,0 0 0,-25 0 0,26 0 0,-26 0 0,0 0 0,0 0 0,0 0 0,0 0 0</inkml:trace>
  <inkml:trace contextRef="#ctx1" brushRef="#br0" timeOffset="11500">2804 16520 512,'0'0'0,"0"0"0,0 0 0,0 0 0,0 0 0,0-24 0,0 24 0,-25 0 0,25 0 0,0 0 0,0 0 0,0 0 0,0 0 0,0 0 0,0 0 0,0 0 0,0 0 0,0 0 0,0 0 0,0 0 0,25 0 0,0 0 0,-25 0 0,49 0 0,-23 0 0,-26 0 0,48 0 0,-23 0 0,-25-25 0,25 25 0,25 25 0,-25-25 0,-1 0 0,1 0 0,25 0 0,-25 0 0,24 0 0,-25 0 0,2 0 0,24 0 0,-26 0 0,1 0 0,25 0 0,-25 24 0,0-24 0,-1 0 0,26 0 0,-25 0 0,-1 0 0,26-24 0,-25 24 0,0 0 0,-1 0 0,1 0 0,0 24 0,1-48 0,-2 24 0,0 0 0,1 0 0,0 0 0,-25 0 0,25 0 0,0-25 0,-1 25 0,-24 0 0,25 0 0,0-24 0,0 24 0,0 0 0,-25 0 0,24 0 0,2 0 0,-26 0 0,24 0 0,-24 0 0,24 24 0,-24-24 0,26 0 0,-1 0 0,-25 0 0,24 0 0,1 25 0,0-25 0,-25 0 0,25 0 0,0 0 0,-25 0 0,24 0 0,-24 0 0,0 0 0,26 0 0,-26 0 0,0 0 0,24 0 0,-24 0 0,0 0 0,0 0 0,0 24 0,0-24 0</inkml:trace>
  <inkml:trace contextRef="#ctx1" brushRef="#br0" timeOffset="31900">9997 17290 512,'0'0'0,"-24"0"0,24 25 0,0 0 0,0-25 0,24 25 0,1-25 0,25-25 0,49-50 0,0-24 0,25-25 0,1-1 0,-2 27 0,-23 48 0,-50 26 0</inkml:trace>
  <inkml:trace contextRef="#ctx1" brushRef="#br0" timeOffset="32332">10097 17116 512,'0'0'0,"-25"0"0,-25 24 0,25 27 0,1 48 0,24 25 0,-25 0 0,-1 0 0,26-25 0,26-74 0,23-50 0,26-25 0,50-49 0,23-1 0,26 26 0,-75 25 0,-25 49 0</inkml:trace>
  <inkml:trace contextRef="#ctx1" brushRef="#br0" timeOffset="45099">23888 3374 512,'0'0'0,"0"0"0,0 0 0,-24 0 0,24 0 0,0 0 0,0 0 0,0 0 0,0 0 0,0 0 0,-25 0 0,25 0 0,0 24 0,0-24 0,-25 0 0,25 0 0,-25 0 0,0 0 0,-24-24 0,24 24 0</inkml:trace>
  <inkml:trace contextRef="#ctx1" brushRef="#br0" timeOffset="46371">23590 3374 512,'-48'0'0,"-27"-24"0,0 24 0,-24 0 0,0-26 0,0 1 0,-25 25 0,-25-24 0,-25 24 0,25-25 0,-24 0 0,-26 25 0,26-25 0,-27 25 0,-22-25 0,23 25 0,-23-24 0,-3-2 0,3 26 0,-26-24 0,25 24 0,-26-25 0,1 1 0,0-2 0,-25 26 0,1-24 0,-1-1 0,0 25 0,1-25 0,-27 25 0,2 0 0,-1 0 0,25 25 0,-25-25 0,26 25 0,-1-1 0,0 2 0,25 23 0,0 1 0,0-1 0,24 1 0,1 24 0,25 0 0,-1 1 0,26 25 0,-2-26 0,27 25 0,23-25 0,2 1 0,24 23 0,-1-23 0,52 0 0,-3-26 0,27 26 0,24 0 0,24-26 0,1 26 0,49-26 0,1 1 0,24-1 0,25-24 0,25 0 0,-1-1 0,51 26 0,-25-50 0,50 25 0,-26-25 0,50 25 0,-25-25 0,24 0 0,28 0 0,-3 0 0,-24 0 0,50-25 0,-1 25 0,1 0 0,24-25 0,-24 25 0,25-25 0,-1 25 0,0-25 0,1 25 0,-1-24 0,25-1 0,1 25 0,-26-25 0,26 0 0,-26 1 0,1 0 0,-1 24 0,-24-26 0,-1 0 0,-24 3 0,25-2 0,-50 0 0,0 0 0,-49 25 0,-1-25 0,-49 1 0,24-1 0,-73-25 0,-27 25 0,3 25 0,-27-25 0,1-24 0,24 24 0,-24-25 0,-1 0 0,-49 0 0,-25 2 0,-23-27 0,-52 1 0,-24-1 0,0 25 0,-50-24 0,25-1 0,-50 1 0,1 24 0,-50-24 0,-25 25 0,-24 24 0,-1-25 0,-24 25 0</inkml:trace>
  <inkml:trace contextRef="#ctx1" brushRef="#br0" timeOffset="70457">16918 9353 512,'-24'0'0,"24"-26"0,-26 26 0,26-24 0,-24 24 0,24 0 0,-25 0 0,25 24 0,0-24 0,25 26 0,25-26 0,-2 24 0,27-48 0,-25 24 0,50-26 0,-26 26 0,0-24 0,-24 48 0,-26 2 0,1 22 0,-25 3 0,25 47 0,-25 27 0,0-1 0,-25-1 0,25 27 0,-25 23 0,1 0 0,-26 52 0,0-3 0,26 2 0,-2 23 0,2-23 0,24-1 0,0-25 0,24-74 0,2 1 0,-2-51 0,1 0 0,-25-23 0,25-27 0,-25 26 0,0-1 0,0-25 0,25 26 0,-25-25 0,0 24 0,0 1 0,0-25 0,0-25 0,0 26 0,25-26 0,-25 24 0,0-24 0,0 0 0,0 0 0,-25 25 0,25-25 0,-25 0 0,-25 25 0,0-1 0</inkml:trace>
  <inkml:trace contextRef="#ctx1" brushRef="#br0" timeOffset="86600">18208 16373 512,'0'0'0,"50"-26"0,-1 26 0,26-25 0,-2 1 0,52 24 0,-1-25 0,25 0 0,1 0 0,-27-24 0,26 25 0,-25 24 0,-50 0 0,-24 48 0,-26-23 0</inkml:trace>
  <inkml:trace contextRef="#ctx1" brushRef="#br0" timeOffset="87137">20689 16273 512,'0'-25'0,"-25"25"0,0-25 0,25 0 0,0 1 0,25 24 0,0-24 0,49 24 0,1 0 0,24-26 0,0 26 0,24 0 0,2 0 0,-1 0 0,0 0 0,0 0 0,-26 0 0,27 0 0,-26 0 0</inkml:trace>
  <inkml:trace contextRef="#ctx1" brushRef="#br0" timeOffset="87689">22226 16150 512,'0'0'0,"0"0"0,-24-26 0,48 26 0,-24 0 0,50 0 0,25 0 0,-1 0 0,50 0 0,25-25 0,24 1 0,1-2 0,0 2 0,-1-1 0,-23 25 0,-52-25 0,2 25 0,-51 25 0,-49-25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08T20:02:56.2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14264 1588 512,'0'-24'0,"-25"24"0,25 0 0,0 0 0,50-26 0,49-23 0,0-26 0,50 0 0,-25 2 0,0 23 0,-50 0 0</inkml:trace>
  <inkml:trace contextRef="#ctx0" brushRef="#br0" timeOffset="568">16323 471 512,'0'-24'0,"0"-25"0,0 24 0,0 0 0,-26 0 0,2 0 0,0 25 0,-1-25 0,-25 50 0,25-25 0,0 25 0,1 25 0,24-25 0,0 24 0,49-25 0,-24 26 0,25-25 0,-1 25 0,50 74 0,-74 0 0,-99 1 0,-25-27 0,-1-24 0,51-49 0,24-50 0,50 1 0,0-1 0</inkml:trace>
  <inkml:trace contextRef="#ctx0" brushRef="#br0" timeOffset="1304">16695 645 512,'-25'0'0,"25"0"0,0 25 0,0 0 0,0 0 0,0-1 0,0 26 0,25-25 0,0 24 0,-1-23 0,26-26 0,-25 0 0,24 0 0,-23-26 0,-2-23 0,26 24 0,-50 0 0,25 25 0,-25 0 0,0 0 0,24 25 0,-24 0 0,0 0 0,0-1 0,25 2 0,0-2 0,-25-48 0,50 24 0,-26-26 0,2 2 0,-2-1 0,0 0 0,2 50 0,-26 50 0,0 48 0,-26 26 0,2-25 0,0-50 0,-2-24 0,26-25 0,-24-50 0,24-50 0,24 2 0,-24-27 0,26 1 0,-2 25 0,26-51 0,-26 1 0,26 1 0,0 23 0,-1 1 0,1 50 0,-50 49 0,25 25 0,-25-1 0,0 51 0,-25-26 0,0 26 0,0-26 0,25 25 0,-25-49 0</inkml:trace>
  <inkml:trace contextRef="#ctx0" brushRef="#br0" timeOffset="1776">17737 621 512,'0'49'0,"0"-24"0,-25 74 0,25 1 0,-25 23 0,25 1 0,0-25 0,-25-24 0,25-26 0,-25-24 0,1-25 0,-1-25 0,0-49 0,25 0 0,0-1 0,25-24 0,-25 26 0,49-28 0,-24-23 0,25 25 0,24 0 0,-24 24 0,0 51 0,-26 24 0,1 24 0,-25 26 0,0 0 0,0 0 0,-25-1 0,1 25 0,24-49 0,-25 0 0,25-25 0</inkml:trace>
  <inkml:trace contextRef="#ctx0" brushRef="#br0" timeOffset="2080">18109 571 512,'-24'25'0,"24"0"0,0 24 0,0-24 0,0 0 0,0-1 0,0 1 0,24 0 0,0-25 0,1-25 0,25 0 0,-25-24 0,-25 24 0,0-24 0,0 24 0,-25 0 0,0 25 0,-25 25 0,26 0 0,0 24 0,-2-24 0</inkml:trace>
  <inkml:trace contextRef="#ctx0" brushRef="#br0" timeOffset="2408">18431 621 512,'24'-25'0,"2"50"0,-26-25 0,0 49 0,-26 25 0,2 1 0,24 0 0,0-26 0,0-23 0,0-52 0,24 1 0,2-25 0,-26 1 0,25-26 0,24 1 0,-24 25 0,0-1 0,0 25 0,-25 0 0,0 50 0,24 0 0,-24 0 0,26 0 0</inkml:trace>
  <inkml:trace contextRef="#ctx0" brushRef="#br0" timeOffset="2712">18952 124 512,'-25'25'0,"25"-25"0,0 0 0,0 0 0,0 0 0,0 24 0,0 27 0,0-2 0,0 1 0,0 25 0,0-2 0,25 2 0,-25-25 0,25 24 0,-25-49 0,26 0 0,-26-25 0</inkml:trace>
  <inkml:trace contextRef="#ctx0" brushRef="#br0" timeOffset="2858">18853 373 512,'-25'-50'0,"50"50"0,0-25 0,0 25 0,24-25 0</inkml:trace>
  <inkml:trace contextRef="#ctx0" brushRef="#br0" timeOffset="4248">19646 49 512,'-24'-23'0,"24"-2"0,0 25 0,-24 25 0,24-2 0,0 52 0,-26 99 0,26 25 0,-25-1 0,25-49 0,25-75 0,-25-49 0,26-25 0,-2-25 0,0 1 0</inkml:trace>
  <inkml:trace contextRef="#ctx0" brushRef="#br0" timeOffset="4408">19920 621 512,'0'24'0,"0"1"0,0-25 0,0 25 0,-25 0 0,25 49 0,0-24 0,0-26 0,0-24 0</inkml:trace>
  <inkml:trace contextRef="#ctx0" brushRef="#br0" timeOffset="4616">19870 298 512,'0'-50'0,"-25"1"0,25 23 0,0 2 0,0-1 0,0 25 0,25-25 0</inkml:trace>
  <inkml:trace contextRef="#ctx0" brushRef="#br0" timeOffset="5000">20143 49 512,'0'26'0,"0"-2"0,0 26 0,0 0 0,0-1 0,0 26 0,0 0 0,0-2 0,25 2 0,-25-25 0,25-25 0,-1-1 0,26-24 0,-25-24 0,24 24 0,1-25 0,-25 25 0,49 25 0,-48 49 0,-77 25 0,-23 1 0,-1-25 0,0-27 0,51-48 0,24-24 0,50 0 0,-1-27 0</inkml:trace>
  <inkml:trace contextRef="#ctx0" brushRef="#br0" timeOffset="5408">21532 99 512,'0'-73'0,"0"48"0,-25 25 0,0 0 0,0 0 0,1 0 0,-1 25 0,0 48 0,-25 151 0,26-26 0,-1-24 0,25-50 0,0-25 0,-25-48 0,-25-27 0,0 0 0,-24-48 0</inkml:trace>
  <inkml:trace contextRef="#ctx0" brushRef="#br0" timeOffset="5736">20862 819 512,'0'-25'0,"24"25"0,2-25 0,48 0 0,-49 25 0,25 0 0,0 0 0,24 0 0,0-24 0,50 48 0,-25 1 0,-24 25 0,-26 25 0,-24-51 0,-25 27 0,25-51 0,-25 0 0,-25-26 0,25 1 0,-25 1 0,25-2 0,0 2 0,0-1 0,25-25 0,-25 25 0,25 1 0,25-1 0</inkml:trace>
  <inkml:trace contextRef="#ctx0" brushRef="#br0" timeOffset="6472">21805 794 512,'-25'25'0,"-1"0"0,26-1 0,26 2 0,-26-2 0,50-24 0,-26 25 0,1-25 0,25-25 0,-50 25 0,0-24 0,0-2 0,0 26 0,0-24 0,0-1 0,-25 0 0,25 0 0,0 0 0,0 25 0,0 0 0,0 0 0,0 0 0,25 0 0,0 0 0,-1 0 0,1 0 0,49 0 0,-49 25 0,0 25 0,-25-25 0,25 25 0,-25-50 0,0 0 0,0 0 0,25-26 0,-25 26 0,25-24 0,-1-1 0,1 0 0,-25 0 0,25 25 0,0-25 0,0 25 0,-25 0 0,0 0 0,0 25 0,0 0 0,0 0 0,0-25 0,25 0 0,-25-25 0,24 25 0,0-25 0,2 25 0,-1 0 0,24 0 0,-49 25 0,0 25 0,25-26 0,-25 2 0,0-2 0,25-24 0,-25-24 0</inkml:trace>
  <inkml:trace contextRef="#ctx0" brushRef="#br0" timeOffset="6984">23317 298 512,'-24'0'0,"24"0"0,-24 0 0,24 0 0,-26 0 0,26 25 0,-24 0 0,-1 74 0,25 25 0,0-25 0,0 0 0,0-49 0,25-25 0,25-25 0,-2-25 0,27 0 0,-50 25 0</inkml:trace>
  <inkml:trace contextRef="#ctx0" brushRef="#br0" timeOffset="7776">22698 248 512,'0'0'0,"0"0"0,0-24 0,49 24 0,-24-25 0,50-1 0,-26 2 0,50 24 0,-24-25 0,24 0 0,-25 1 0</inkml:trace>
  <inkml:trace contextRef="#ctx0" brushRef="#br0" timeOffset="8824">22797 173 512,'-25'-24'0,"25"24"0,0-25 0,25 0 0,0 25 0,24-24 0,27-25 0,-3 24 0,26 25 0,1 0 0,-2 0 0,2 0 0,-25 0 0,-25 0 0,-2 0 0,-22 0 0,-2 0 0,-24 0 0,0 0 0,25 0 0,-25 0 0</inkml:trace>
  <inkml:trace contextRef="#ctx0" brushRef="#br0" timeOffset="9312">23665 248 512,'-25'0'0,"25"0"0,-24 0 0,24 0 0,0 0 0,0 25 0,0 0 0,0 0 0,0 0 0,0 25 0,0-26 0,0 75 0,0-24 0,0-26 0,0-24 0,24 0 0,1-25 0,25 0 0,24-25 0,-49 25 0,25-25 0,-2 25 0,3 0 0</inkml:trace>
  <inkml:trace contextRef="#ctx0" brushRef="#br0" timeOffset="9759">24112 224 512,'0'-25'0,"0"25"0,0 0 0,0 0 0,0 49 0,0-24 0,0 100 0,25-2 0,-25-23 0,0-26 0,0-25 0,0-24 0,24-50 0,-24 25 0,0-24 0</inkml:trace>
  <inkml:trace contextRef="#ctx0" brushRef="#br0" timeOffset="10063">24062 224 512,'-25'-25'0,"25"-1"0,-25 2 0,50 24 0,-25 0 0,25 0 0,0-25 0,25 25 0,-26 0 0,26 0 0,0 25 0,-26-1 0,1 2 0,-25 23 0,-25-24 0,1 25 0,-1 0 0,0-25 0,-25-1 0,26 1 0,24-25 0</inkml:trace>
  <inkml:trace contextRef="#ctx0" brushRef="#br0" timeOffset="10312">24533 224 512,'25'0'0,"0"0"0,0 0 0,0 0 0,-25 0 0,24 0 0,-24 24 0,25 1 0,-25 0 0,0 0 0,25 0 0</inkml:trace>
  <inkml:trace contextRef="#ctx0" brushRef="#br0" timeOffset="10616">24310 794 512,'-25'25'0,"25"-25"0,50 0 0,0 0 0,-26-25 0,27 25 0,-3-25 0,27 0 0,-1 1 0,26-1 0,-51 0 0,26 0 0,-75 25 0</inkml:trace>
  <inkml:trace contextRef="#ctx0" brushRef="#br0" timeOffset="10865">24484 273 512,'0'-25'0,"0"1"0,0-1 0,0 25 0,24-26 0,1 26 0,0-24 0</inkml:trace>
  <inkml:trace contextRef="#ctx0" brushRef="#br0" timeOffset="17983">894 3597 512,'25'-24'0,"-25"24"0,0-25 0,0 25 0,0 0 0,0 0 0,-25 0 0,25 25 0,0-1 0,-25 0 0,-1 26 0,26-25 0,-24 25 0,0 0 0,24-26 0</inkml:trace>
  <inkml:trace contextRef="#ctx0" brushRef="#br0" timeOffset="18631">943 3993 512,'0'-23'0,"0"-2"0,25 0 0,0-25 0,0-24 0,0 24 0,0-25 0,-1 25 0,0 26 0,-24 0 0,0 48 0,26 0 0,-26 26 0,25 0 0,-25 25 0,24-25 0,1-26 0,0 26 0,0-25 0,-25-25 0,-25 0 0,0 0 0,0-25 0,-24 25 0,-1-25 0,1 0 0,24 1 0,0 24 0,0-26 0,0 2 0,1-1 0,73 0 0,26-25 0,-2-25 0,27 27 0,-25-27 0,-26 75 0,-24 0 0,-50 50 0,-24 49 0,-26 0 0,1 25 0,0-24 0,24-27 0,25-48 0,50-74 0,25-25 0</inkml:trace>
  <inkml:trace contextRef="#ctx0" brushRef="#br0" timeOffset="59293">8187 8881 512,'0'0'0,"-25"0"0,25 0 0,0 50 0,0 0 0,25-26 0,-1 0 0,26-24 0,50-74 0,23-24 0,1-52 0</inkml:trace>
  <inkml:trace contextRef="#ctx0" brushRef="#br0" timeOffset="59700">8136 9724 512,'0'25'0,"0"0"0,-24 24 0,24 1 0,0-25 0,0-1 0,50-48 0,24-51 0,51-49 0,-2-25 0,26 0 0</inkml:trace>
  <inkml:trace contextRef="#ctx0" brushRef="#br0" timeOffset="60237">7963 10418 512,'0'0'0,"0"26"0,0 23 0,25 1 0,0-25 0,25-50 0,-1-25 0,50-25 0,25-49 0,-24 25 0,-1-24 0</inkml:trace>
  <inkml:trace contextRef="#ctx0" brushRef="#br0" timeOffset="60845">7641 11336 512,'-25'0'0,"25"0"0,0 0 0,0 0 0,0 25 0,25-25 0,24 0 0,51-49 0,24-51 0,25-23 0,-1-26 0</inkml:trace>
  <inkml:trace contextRef="#ctx0" brushRef="#br0" timeOffset="61933">8534 12105 512,'0'25'0,"0"-25"0,0 25 0,0 0 0,25 0 0,24-25 0,26-50 0,49-74 0,25-49 0,24-26 0,25 1 0,-49 23 0,-24 28 0</inkml:trace>
  <inkml:trace contextRef="#ctx0" brushRef="#br0" timeOffset="67220">7244 13941 512,'0'0'0,"-26"0"0,26-25 0,0 25 0,0 0 0,-24-24 0,24 24 0,24 0 0,-24 24 0,26 1 0,-26-25 0,50 25 0,-26-75 0,51-24 0,23-50 0,27-26 0,-1-22 0</inkml:trace>
  <inkml:trace contextRef="#ctx0" brushRef="#br0" timeOffset="67695">7715 14362 512,'0'26'0,"0"-26"0,25 0 0,1-26 0,-26 26 0,24-24 0,0-1 0</inkml:trace>
  <inkml:trace contextRef="#ctx0" brushRef="#br0" timeOffset="68141">7740 14239 512,'0'0'0,"-25"0"0,0 0 0,1 0 0,-1 0 0,0 0 0,25 0 0,0-25 0,50 50 0,24-25 0,0 24 0,51 26 0,24-1 0,-1 1 0,25 25 0,-23-1 0,-26 1 0,-25 0 0,-49-27 0,-1-23 0,-24-25 0</inkml:trace>
  <inkml:trace contextRef="#ctx0" brushRef="#br0" timeOffset="68956">7393 14313 512,'0'0'0,"0"25"0,25-1 0,24 2 0,26 23 0,24 26 0,0 24 0,-25-25 0,1 0 0,-25-24 0,-50-25 0,0-25 0,-25 0 0,-25-50 0,-24-23 0,-1-27 0,-24 1 0,0-25 0,25 25 0,-1 24 0,25 50 0,26 25 0,24 0 0,0 25 0,24 0 0,26-25 0,-25 0 0,25-25 0,-2-25 0,27 1 0,0-26 0,-26 1 0,27 24 0,-3 26 0,-23-2 0,0 26 0,-26 0 0,1 50 0,0-25 0,-25 50 0,-25-1 0,25 0 0,-25 51 0,1-26 0,-1 25 0,0 0 0,0-49 0,25-27 0,0-73 0,25-24 0,0-49 0</inkml:trace>
  <inkml:trace contextRef="#ctx0" brushRef="#br0" timeOffset="78876">15976 4887 512,'0'-25'0,"0"25"0,-25-24 0,0-2 0,25-23 0,-50 24 0,25 0 0,-49 0 0,-1 1 0,-48 24 0,-1 0 0,-50 24 0,-25 1 0,1 25 0,-25-1 0,0 26 0,-1-1 0,26 26 0,48-1 0,27 25 0,24 25 0,74 0 0,50 0 0,74-26 0,75-23 0,24-1 0,75-74 0,25-25 0,-1-50 0,1-49 0,0-1 0,-75-23 0,-25-51 0,-98 1 0,-76-2 0,-73 2 0,-100 49 0,-50 49 0,-73 75 0</inkml:trace>
  <inkml:trace contextRef="#ctx0" brushRef="#br0" timeOffset="79676">16397 6425 512,'0'0'0,"-25"-25"0,25-25 0,-24 1 0,-1-1 0,-25-24 0,-24 0 0,-1 24 0,-25 1 0,-48 23 0,-26 26 0,-49 50 0,-25 0 0,-25 49 0,1 25 0,24 0 0,24 25 0,51 0 0,49-1 0,99-49 0,74 1 0,100-25 0,99-25 0,50-26 0,49-24 0,-24-50 0,25 1 0,-51-1 0,-49-24 0,-99-26 0,-75 1 0,-124 1 0,-49-2 0,-99 1 0,-1 24 0,1 25 0,-1 25 0</inkml:trace>
  <inkml:trace contextRef="#ctx0" brushRef="#br0" timeOffset="80452">15727 7417 512,'-25'-25'0,"1"1"0,-26-2 0,-24-22 0,-25-3 0,-1 3 0,-48 22 0,-1 2 0,-50 24 0,1 24 0,0 2 0,24-2 0,0 51 0,50-27 0,25 52 0,49-1 0,26 50 0,72-25 0,52 0 0,75-25 0,22-49 0,51-25 0,25-50 0,0-25 0,0-24 0,0-50 0,-50 0 0,-100 0 0,-23-25 0,-124 25 0,-76 1 0,-73 48 0,-51 50 0</inkml:trace>
  <inkml:trace contextRef="#ctx0" brushRef="#br0" timeOffset="89539">17067 6450 512,'0'0'0,"-25"0"0,25 0 0,0 0 0,0 0 0,25 0 0,25-25 0,24 25 0,75-25 0,0 0 0,49 0 0,50 1 0,-25 24 0,26-25 0,-2 25 0,2-26 0,-51 26 0,-49 0 0,-26 0 0,-73 0 0,-50 26 0,-50-1 0,-24-1 0,0 1 0,0-25 0</inkml:trace>
  <inkml:trace contextRef="#ctx0" brushRef="#br0" timeOffset="91538">21135 6350 512,'-24'0'0,"-2"0"0,2 0 0,-26 0 0,0 0 0,26 0 0,-1 0 0,25-24 0,0 24 0,25 24 0,24-24 0,26 0 0,23 0 0,76 0 0,0 0 0,73-24 0,28 24 0,22-25 0,25-1 0,1 2 0,23 24 0,-121 0 0,-27-24 0,-50 24 0,-24 0 0,49 0 0,2 0 0,-27 0 0,-23 0 0,-51 0 0,-24 24 0,-50-24 0,0-24 0</inkml:trace>
  <inkml:trace contextRef="#ctx0" brushRef="#br0" timeOffset="95195">18704 7169 512,'-24'0'0,"-2"0"0,2 0 0,-1 26 0,0-26 0,0 0 0,25 24 0,25-24 0,25 0 0,48-24 0,27-2 0,73 26 0,1-24 0,49-1 0,-25-25 0,0 50 0,-49-25 0,-25 25 0,-75 0 0,-24 0 0,-75 25 0,-25-25 0,-25 25 0,2 0 0,23-50 0</inkml:trace>
  <inkml:trace contextRef="#ctx0" brushRef="#br0" timeOffset="96090">21904 7095 512,'-25'0'0,"25"0"0,0 25 0,0-25 0,50 0 0,-1 25 0,75-50 0,50 25 0,74-50 0,75 25 0,24 0 0,-74 1 0,-50 24 0,-25 0 0,-24-26 0,49 26 0,25-24 0,-24 24 0,-51 0 0,-74 0 0,-25 0 0</inkml:trace>
  <inkml:trace contextRef="#ctx0" brushRef="#br0" timeOffset="100499">18282 8112 512,'0'0'0,"0"0"0,-24 0 0,24 0 0,24 0 0,1 0 0,0 0 0,50-25 0,24 25 0,49 0 0,26-26 0,25 26 0,49-24 0,0 0 0,0-1 0,25 0 0,-1 0 0,-24 1 0,1 24 0,-51-25 0,-24 25 0,-50 0 0,-50 0 0,-24 25 0,-50-25 0,-25 24 0,-25-24 0</inkml:trace>
  <inkml:trace contextRef="#ctx0" brushRef="#br0" timeOffset="101394">13445 8583 512,'0'0'0,"0"0"0,25 0 0,50 0 0,24 0 0,50 0 0,49 0 0,25 0 0,26 0 0,48-25 0,-24 25 0,25 0 0,-1 0 0,-49 25 0,0 0 0,-49-1 0,-50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08T20:05:52.91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1" timeString="2013-04-08T20:07:16.891"/>
    </inkml:context>
  </inkml:definitions>
  <inkml:trace contextRef="#ctx0" brushRef="#br0">919 9452 512,'0'0'0,"0"0"0,0 0 0,0 0 0,0 0 0,0 0 0,0 0 0,0-26 0,24 26 0,-24 26 0,25-26 0,0 0 0,0 0 0,0 0 0,24 0 0,-25 24 0,27-24 0,-27 0 0,26 0 0,0 25 0,-1-25 0,2 25 0,-3-25 0,2 24 0,0-24 0,-1 0 0,1 0 0,0 0 0,-1-24 0,26 24 0,-1 0 0,-24 0 0,24 0 0,25 0 0,-24 0 0,-1 0 0,0 0 0,26 0 0,-26 0 0,1 0 0,-1 0 0,0 0 0,1-25 0,-1 25 0,0 0 0,1 25 0,-1-25 0,26 0 0,-27 0 0,3 0 0,23 0 0,-25 0 0,1-25 0,24 25 0,-25-25 0,1 25 0,-1-24 0,0 24 0,26 0 0,-26 0 0,25 0 0,-24-26 0,0 26 0,-1 0 0,-25-25 0,26 25 0,-26 0 0,1 0 0,23 0 0,-22 25 0,-2-25 0,1 0 0,0 26 0,-25-26 0,23 0 0,3 0 0,-26 0 0,24 0 0,-24 0 0,25-26 0,-1 26 0,1 26 0,-1-26 0,1 24 0,0-24 0,-26 0 0,1 25 0,0-25 0,0 0 0,-25 0 0,0 0 0,25 0 0,-25 0 0,0 0 0,25 0 0,-1 25 0,-24-25 0,24 24 0,-24-24 0</inkml:trace>
  <inkml:trace contextRef="#ctx0" brushRef="#br0" timeOffset="57053">12825 2010 512,'-25'0'0,"25"0"0,0 0 0,0 0 0,0 0 0,25 0 0,-25 0 0,25 0 0,0 0 0,0 0 0,49 0 0,0 0 0,26-25 0,23-1 0,27 2 0,22 24 0,3-25 0,-2 25 0,1-25 0,-25 1 0,0 24 0,-51 0 0,2 0 0,-50 0 0,-25 0 0,-1 0 0,-24 0 0,0 0 0,0 0 0,0 24 0,0-24 0,26 0 0,-2 0 0,0-24 0,2-2 0</inkml:trace>
  <inkml:trace contextRef="#ctx0" brushRef="#br0" timeOffset="73732">12676 1835 512,'-24'0'0,"24"0"0,-24 0 0,24 0 0,0-24 0,-26 24 0,26 0 0,0 0 0,0 0 0,0 24 0,0-24 0,0 0 0,26 0 0,-2 26 0,0-26 0,1 24 0,25-24 0,-1 0 0,1 0 0,0 0 0,-2-24 0,28 24 0,-27-26 0,1 2 0,24 0 0,-48 24 0,22 0 0,2 0 0,-25 0 0,0 0 0,25 0 0,-26 0 0,1 0 0,0-25 0,0-1 0,0 26 0,-1-24 0,-24 0 0,24 24 0,-24-26 0,26 26 0,-26-24 0,0-1 0,25 0 0,-25 1 0,0-2 0,0 1 0,0 1 0,-25-1 0,25 0 0,-26 0 0,26 0 0,-24 0 0,24 0 0,-24 1 0,-1-1 0,0 25 0,0-24 0,-24 24 0,24 0 0,-25-26 0,25 26 0,-25 0 0,26 0 0,-26 0 0,-24 26 0,24-26 0,-49 24 0,25-24 0,-1 25 0,-24-1 0,1 1 0,-27 0 0,25 25 0,2 0 0,23-1 0,25 26 0,50 0 0,50-27 0,73 27 0,52-75 0</inkml:trace>
  <inkml:trace contextRef="#ctx1" brushRef="#br0">20265 2381,'0'0,"25"0,-25 0,50 0,-50 0,25 0,24 0,1 0,-1 0,26-25,-1 1,1 24,-1 0,-24 0,-25 0,24 0,26 0,-51 0,1 0,25 0,-25 0,-1-25,1 25,-25 0,25 0,0 0,-25 0</inkml:trace>
  <inkml:trace contextRef="#ctx1" brushRef="#br0" timeOffset="1688">23242 2282,'0'0,"25"0,0 0,-1 0,-24 0,25 0,-25 25,0 0</inkml:trace>
  <inkml:trace contextRef="#ctx1" brushRef="#br0" timeOffset="3536">23589 2282,'0'0,"-25"0,25 0,-24 0,-1 0,25 0,-25 0,25 0,-25 0,25 0,-25 0,1 0,24 0,-25 0,0 0,-25 0,26 0,-1 0,-25 0,25 0,-24 0,-1 0,1 0,24 0,-25 0,-24 0,49 0,-25 0,1 0,-26 0,26 0,-26 0,26 0,-1 0,0 0,1 0,24 0,0 0,-49 0,49 0,-25 0,26 0,-26 0,50 0,0 0,0 0</inkml:trace>
  <inkml:trace contextRef="#ctx1" brushRef="#br0" timeOffset="20839">15602 2902,'0'0,"0"0,25 0,0 0,24 0,-24 0,74 0,-24 0,-1 0,1 0,-1 0,-24 0,-26 0,26 0,-25-25,0 25,24 0,-24 0,25-24,-1 24,26 0,-26 0,26 0,-26 0,26 0,-1 0,1 0,-1 0,0 0,1 0,-26 0,-24 0,25 0,-25 0,-25 0,24 0,1 0,0 0,-25 0,0 0,25 0,0 0,24 24,1-24,-25 0,24 0,26 0,24 0,-49 0,24 0,-24 0,-1 0,1 25,24-25,-49 0,0 0,24 0,1 0,0 0,24 0,-24 0,-1 0,26 0,-1 0,1 0,-26 25,-24-25,25 0,-26 0,-24 25,50-25,-25 0,0 0,-1 0,1 0,0 0,0 0,0 0,49 0,-24 0,-1 0,26 0,-26 0,-24 0,0 0,24 0,-49 0,25 0,0 0,0 0,0 0,0 0,-1 0,1 0,0 0,-25 0,25 0,0 0</inkml:trace>
  <inkml:trace contextRef="#ctx1" brushRef="#br0" timeOffset="23175">15776 3671,'0'0,"25"0,-1 25,1-25,-25 0,50 0,-25 25,24-25,26 25,-26-25,26 0,24 0,25 24,0-24,25 0,-25 0,0 0,0 0,0-24,0 24,0 0,-25 0,0 0,1 0,-26 0,0 0,1 0,-50-25,24 25,1 0,-1 0,1 0,24 0,-24 0,0 0,-1 0,-24 0,0 0,0 0,-25 0,24 0,-24-25,0 25,25 0,0 0,-25 0,25 0,25 0,-50 0,24 0,1 0,-25 0,25 0,-25 0,50 0,-26 0,1 0,0 0,0 0,49 0,-49 0,0 0,0 0,-25-25,0 25,24 0,1 25,-25-25,0 0,0-25,0 25</inkml:trace>
  <inkml:trace contextRef="#ctx1" brushRef="#br0" timeOffset="24615">19769 3671,'25'0,"0"0,25 0,49 0,25 0,-25 0,25 0,25 0,-50 0,50 0,-50 0,0 0,-24 0,-1 0,-24 0,24 0,-24 0,49 0,0 0,0 0,25 0,1 0,-51 0,0 0,75 0,-99 0,24 0,-49 0,0-25,-25 25,25 0,-25 0,24 0,-24 0</inkml:trace>
  <inkml:trace contextRef="#ctx1" brushRef="#br0" timeOffset="51949">16966 5035,'0'25,"0"-25,0 0,0 0,25 0,0 0,0 0,24 0,-49 0,50 0,-25 0,0 0,-25 0,24 0,26 0,-50 0,25 0,24 0,1 0,-25 0,49 0,26 0,24 0,-50 0,-24 0,-1 0,1-25,24 25,-49 0,-25 0,25-24,0 24,-25 0,24 0,-24 0,25 0</inkml:trace>
  <inkml:trace contextRef="#ctx1" brushRef="#br0" timeOffset="57901">13990 14709,'0'0,"0"0,25 0,-25 0,24 0,1 0,25 0,-1 0,1 0,0 0,-1 0,26 0,-1 0,-24 0,-1 0,1 0,-25 0,74 0,-25 0,1 0,-1 0,25 0,1 0,-1-25,-25 25,-49-24,25 24,-1 0,1 0,-25-25,0 25,24 0,-49 0,50 0,-50 0,49-25,1 25,49-50,-24 50,-26 0,50 0,-49 0,-25-24,24 24,1 0,-25 0,0 0,-1-25,1 25,-25 0,25 0,-25 0,25 0,-25 0,0 0,25 0,0 0,-25 0,0 25,24-25,-24 0,25 0,0 0,-25 0,0 0,25 0,-25 24,25-24,-25 0,24 0,1 0,-25 25,0 0,25-25,-25 0,0 25,0-25</inkml:trace>
  <inkml:trace contextRef="#ctx0" brushRef="#br0" timeOffset="147976">20862 13371 512,'0'0'0,"0"-25"0,0 0 0,0 25 0,0 0 0,0 25 0,24 25 0,-24-1 0,26 26 0,-26 24 0,0 25 0,25-1 0,-25 2 0,24-51 0,-24 0 0,0-49 0,0-50 0,0 1 0,-24-51 0,24 26 0,-25-26 0</inkml:trace>
  <inkml:trace contextRef="#ctx0" brushRef="#br0" timeOffset="148279">20738 13916 512,'0'0'0,"0"0"0,0 0 0,0 25 0,0 25 0,25 24 0,0-24 0,0 24 0,0-24 0,23-26 0,3-24 0,-2-49 0,1 24 0,25-25 0,-1 26 0,-50-1 0,1-25 0</inkml:trace>
  <inkml:trace contextRef="#ctx0" brushRef="#br0" timeOffset="148896">22648 14214 512,'0'0'0,"0"0"0,0-25 0,0 0 0,0-24 0,0-50 0,0-1 0,0-49 0,-24 1 0,24-1 0,0 0 0,0 75 0,0 49 0,0 25 0,0 25 0,24 49 0,0-24 0,-24 0 0,0-26 0</inkml:trace>
  <inkml:trace contextRef="#ctx0" brushRef="#br0" timeOffset="149567">22450 13098 512,'0'0'0,"0"0"0,-25 0 0,25 0 0,0 0 0,0 0 0,0 0 0,-26 24 0,26 26 0,0 0 0,-24 25 0,0-1 0,-1-24 0,0-1 0,25-25 0,0-24 0,0-49 0,0-25 0,25 0 0,-25-1 0,25 25 0,-25-24 0,24 24 0,-24 0 0,24 50 0,-24-25 0,0 25 0,26-24 0,-26 48 0,25-24 0,0 25 0,-1 1 0,1 22 0,25-22 0,-25 48 0,0-24 0,23-1 0,-22 1 0,-1 0 0,-25-50 0,0 0 0,-25-25 0,-1 0 0,2-25 0,0 1 0</inkml:trace>
  <inkml:trace contextRef="#ctx0" brushRef="#br0" timeOffset="162735">13421 6152 512,'0'0'0,"0"25"0,0-25 0,0 0 0,0 25 0,24-25 0,1 0 0,0 0 0,49-25 0,1 0 0,-1 25 0,26-49 0,-1 49 0,0-25 0,0 25 0,0 0 0,25 0 0,-24 25 0,-1-25 0,25 0 0,-25 25 0,25-50 0,0 25 0,0-25 0,0 0 0,-1 0 0,2 25 0,-26-24 0,0 24 0,1 0 0,-1 0 0,0-26 0,1 26 0,-26 0 0,1-24 0,-27 24 0,27 0 0,-50 0 0,0 0 0</inkml:trace>
  <inkml:trace contextRef="#ctx0" brushRef="#br0" timeOffset="163550">17117 5954 512,'0'0'0,"-25"0"0,25 0 0,0 0 0,0-25 0,-25 25 0,25 0 0,0 0 0,25 0 0,0 0 0,-1 0 0,26 25 0,24-1 0,26-24 0,24 0 0,49 0 0,-25-24 0,27 24 0,-27-25 0,1-1 0,-49 26 0,-51 0 0,-25 26 0</inkml:trace>
  <inkml:trace contextRef="#ctx0" brushRef="#br0" timeOffset="168774">17067 5334 512,'0'0'0,"0"0"0,0 0 0,0 0 0,-25 0 0,25 0 0,0-26 0,0 2 0,0 24 0,-25 0 0,25-25 0,0 25 0,-24 0 0,-1 25 0,-1-25 0,2 24 0,0 2 0,-26 23 0,0 25 0,-24 26 0,24-25 0,25 24 0,25-51 0,25-22 0,25-2 0,24-48 0,26-26 0,-1 1 0,25-25 0,-50-26 0,0 50 0,-49-23 0,-50 23 0,-25 25 0,-24-1 0</inkml:trace>
  <inkml:trace contextRef="#ctx0" brushRef="#br0" timeOffset="170598">18903 5259 512,'0'0'0,"0"-25"0,0 1 0,24-2 0,-24 2 0,0 0 0,0-2 0,0 26 0,0-25 0,0 25 0,-24 0 0,-1 25 0,0-25 0,-25 50 0,1 0 0,-1 24 0,0 25 0,1 0 0,24 1 0,25-26 0,25-24 0,24-50 0,25 0 0,26-50 0,-1-24 0,1 24 0,-1-25 0,-50 1 0,-24-1 0,-50 1 0,1 24 0,-26 2 0,-24 22 0</inkml:trace>
  <inkml:trace contextRef="#ctx0" brushRef="#br0" timeOffset="176422">13991 6846 512,'0'0'0,"0"0"0,-25 0 0,25 0 0,0 0 0,0 0 0,0 0 0,0 0 0,0 0 0,0 0 0,0 0 0,25 0 0,0 0 0,49 25 0,1-25 0,49-25 0,25 1 0,-25-1 0,0 0 0,-50 25 0,-50 0 0</inkml:trace>
  <inkml:trace contextRef="#ctx0" brushRef="#br0" timeOffset="177382">15231 6871 512,'0'0'0,"0"0"0,25 25 0,0-25 0,49 0 0,50 0 0,0 0 0,50 0 0,-25-25 0,0 25 0,-50-25 0</inkml:trace>
  <inkml:trace contextRef="#ctx0" brushRef="#br0" timeOffset="178422">16670 6822 512,'25'0'0,"0"-25"0,49 25 0,-24-25 0,24 25 0,-24-25 0,-1 1 0</inkml:trace>
  <inkml:trace contextRef="#ctx0" brushRef="#br0" timeOffset="184574">12577 6946 512,'-25'0'0,"25"-25"0,0 25 0,0 0 0,0 0 0,0 0 0,0 0 0,0 0 0,0 0 0,0 25 0,0-25 0,25 24 0,-25 26 0,0 0 0,0 25 0,0 48 0,0-23 0,0 49 0,0-51 0,-25-23 0,25-1 0,-24-48 0,24-2 0,-25-24 0,25-24 0,0-2 0,0 26 0,0 0 0,0 0 0,25 0 0,-25 26 0,0-26 0,24 24 0,-24-24 0,0 0 0,0 0 0,25 0 0,-25 0 0,0 0 0,0 0 0,25 0 0,1 0 0,-2 0 0,25 0 0,26-24 0,24-2 0,-26 2 0,3-1 0,-27 25 0</inkml:trace>
  <inkml:trace contextRef="#ctx0" brushRef="#br0" timeOffset="186149">12998 7740 512,'0'0'0,"0"0"0,0 0 0,0 0 0,0 0 0,0 0 0,0 0 0,0 0 0,0 0 0,0 0 0,0 0 0,26 24 0,-2-24 0,-24 26 0,25-26 0,0 0 0,0 0 0,24 0 0,-24-26 0,1 52 0,22-2 0,-48-24 0,25 25 0,-25 0 0,0 0 0,0 0 0,0-25 0,0 24 0,0-24 0,-25 0 0,25 0 0,-24 25 0,0 0 0,24 0 0,0-1 0,0-24 0,0 24 0,-26 2 0,26-26 0,0 0 0,0 0 0,0 0 0,0 0 0,0 0 0,-25 0 0,25 0 0,0 0 0,0 0 0,0 0 0,-24-26 0,24 26 0,0-24 0,-25 0 0,25-1 0,-25-25 0,25-24 0,-25 0 0,0 24 0,25 25 0,0 25 0,0 25 0</inkml:trace>
  <inkml:trace contextRef="#ctx0" brushRef="#br0" timeOffset="201716">16199 7517 512,'0'0'0,"0"0"0,0 24 0,0-24 0,0 0 0,0 0 0,0-24 0,0 24 0,0 0 0,0-51 0,25 2 0,0-50 0,23 0 0,27-25 0,0-1 0,24 1 0,-25 50 0</inkml:trace>
  <inkml:trace contextRef="#ctx0" brushRef="#br0" timeOffset="206277">17265 7466 512,'0'0'0,"0"0"0,0 26 0,0-26 0,0 0 0,0-26 0,0 26 0,0-24 0,25-26 0,0 0 0,0-24 0,24 25 0,1 25 0,0-26 0,-2 25 0</inkml:trace>
  <inkml:trace contextRef="#ctx0" brushRef="#br0" timeOffset="206868">17662 6772 512,'25'0'0,"-25"0"0,0-25 0,0 25 0,25 0 0,0 25 0,-25 0 0,49 0 0,-25 24 0,2 1 0,24-25 0,-26 25 0,-24-50 0,25 0 0,0-50 0,-25 0 0,0 0 0,25-24 0,-25 25 0,0 25 0,25-2 0</inkml:trace>
  <inkml:trace contextRef="#ctx0" brushRef="#br0" timeOffset="207588">18208 6574 512,'0'0'0,"-25"25"0,25 0 0,-25 24 0,25 25 0,0 1 0,0-1 0,0-24 0,0 0 0,25-50 0,-25 0 0,25-26 0,0-23 0,0-26 0,-25 1 0,0 25 0,0 25 0,0 24 0,24 24 0,-24 25 0,25 25 0,0 1 0,-25-26 0,25-23 0,25-2 0,-26-24 0,0-50 0,2 1 0,-1-50 0,-25-24 0,0 23 0,0-25 0,0 26 0,0 25 0,0 24 0,0 26 0,-25 48 0,-1 0 0,26 27 0,-24-2 0,24 50 0,24 1 0,2-1 0,23 0 0,1-25 0,24-49 0,-24-25 0</inkml:trace>
  <inkml:trace contextRef="#ctx0" brushRef="#br0" timeOffset="208556">19622 7541 512,'0'0'0,"0"0"0,0-24 0,24-51 0,51-73 0,24-1 0,49-50 0,52-24 0,23 24 0,25 1 0,-1 24 0</inkml:trace>
  <inkml:trace contextRef="#ctx0" brushRef="#br0" timeOffset="257810">18927 8906 512,'0'0'0,"0"0"0,0 0 0,0 25 0,-24-25 0,24 0 0,0 0 0,-25 0 0,0 0 0,25 0 0,-25 0 0,0 24 0,25-24 0,0 26 0,50-52 0,24 26 0,50-24 0,50-1 0,0-24 0,-26 23 0,1 1 0</inkml:trace>
  <inkml:trace contextRef="#ctx0" brushRef="#br0" timeOffset="258978">17092 9624 512,'25'0'0,"-1"0"0,26-24 0,49 24 0,50-50 0,25 1 0,-1 24 0,-49 1 0,25 24 0</inkml:trace>
  <inkml:trace contextRef="#ctx0" brushRef="#br0" timeOffset="260321">16993 10444 512,'0'0'0,"-25"0"0,25 0 0,25 0 0,24 24 0,50-24 0,50-24 0,0-2 0,49 2 0,-49-26 0,-25 0 0</inkml:trace>
  <inkml:trace contextRef="#ctx0" brushRef="#br0" timeOffset="264841">15554 11262 512,'25'0'0,"-1"0"0,1 0 0,25 0 0,24-24 0,25-2 0,1 1 0,49 1 0,0 24 0,-26 0 0,26 24 0,-50 1 0,1-50 0</inkml:trace>
  <inkml:trace contextRef="#ctx0" brushRef="#br0" timeOffset="267721">22896 2406 512,'0'0'0,"0"25"0,-25 0 0,25 25 0,0-1 0,-24 1 0,-1 0 0,0 50 0,25-27 0,-25 26 0,0 0 0,25 26 0,0-1 0,0-1 0,0 1 0,0 1 0,25-1 0,0 0 0,25 0 0,-26 25 0,26-25 0,0 25 0,24-25 0,0 24 0,1 1 0,-26 0 0,25 0 0,-23-1 0,-27 1 0,26 0 0,-50 0 0,25 25 0,-25-25 0,-25 24 0,25 1 0,-50-25 0,26 24 0,-27-24 0,3 25 0,-27-25 0,0 24 0,1 0 0,-24-23 0,-2 24 0,0-2 0,-23-22 0,-2-1 0,1 24 0,-25-49 0,25 25 0,-24-24 0,-26-2 0,25-23 0,0-2 0,-24 27 0,-1-50 0,25 23 0,-24 2 0,-1-1 0,25-1 0,0 3 0,25-2 0,-25-25 0,49 0 0,-23-24 0,24-1 0,-1 1 0,26 0 0,0-26 0,24 26 0,25-25 0,1-25 0,24 0 0,0 0 0,0 0 0,0 0 0,24 0 0,-24 0 0,25 0 0,-25 25 0,0-25 0</inkml:trace>
  <inkml:trace contextRef="#ctx0" brushRef="#br0" timeOffset="268089">19399 10022 512,'0'25'0,"-26"0"0,2 49 0,-2-1 0,-22 27 0,23-1 0,-25-24 0,25-25 0,1-25 0,-1-50 0,25 25 0,49-50 0,26 50 0,24 25 0,50 0 0,-1 24 0,-23-24 0</inkml:trace>
  <inkml:trace contextRef="#ctx0" brushRef="#br0" timeOffset="324784">16968 12750 512,'0'0'0,"-26"0"0,26 25 0,-24-25 0,0 0 0</inkml:trace>
  <inkml:trace contextRef="#ctx0" brushRef="#br0" timeOffset="325414">16769 12801 512,'0'0'0,"0"24"0,0 1 0,-25-25 0,25 0 0,0 25 0,0-25 0,0 0 0,0 0 0,0 0 0,0 0 0,0-25 0,0 50 0,0-25 0,0 0 0,25 0 0,0 0 0,-25 0 0,50 0 0,-26 0 0,2 0 0,22 0 0,3 0 0,-27 0 0,26 0 0,0 24 0,0-24 0,24 26 0,-25-2 0,26 0 0,-1-24 0,24 25 0,2-25 0,-25 26 0,23-26 0,27-26 0,-26 26 0,0-25 0,1 25 0,24-24 0,-26 0 0,2 24 0,-25 0 0,23-26 0,2 26 0,-25 0 0,-1 0 0,-24 0 0,-26 0 0,1 0 0,0 0 0,0 26 0,-25-2 0</inkml:trace>
  <inkml:trace contextRef="#ctx0" brushRef="#br0" timeOffset="338351">12924 13321 512,'0'0'0,"0"0"0,0 0 0,0-24 0,0 24 0</inkml:trace>
  <inkml:trace contextRef="#ctx0" brushRef="#br0" timeOffset="339492">13991 13098 512,'0'0'0,"-25"0"0,25-26 0,-25 26 0,25 0 0,0 0 0,25 26 0,0 23 0,-25 0 0,50 2 0,-26-27 0,26 2 0,24-2 0,26-24 0,-1 0 0,0-24 0,50-2 0,-1 26 0,2-24 0,23-1 0,26 25 0,-1 0 0,0 0 0,1 0 0,24 25 0,1-25 0,24 24 0,0-24 0,0 0 0,25 0 0,-1 0 0,1-24 0,0 24 0,-1 0 0,1 24 0,2-24 0,-3 0 0,25-24 0,-24 24 0,0-25 0,0 25 0,-25-26 0,25 2 0,-26 24 0,2-25 0,-26 0 0,25 1 0,-25-2 0,-24 2 0,-1 0 0,1-2 0,-26-23 0,1 25 0,-25-2 0,0 2 0,-50-1 0,25 0 0,-25 25 0,-24-24 0,24 24 0,-26 0 0,3 0 0,-2 0 0,1 0 0,-51 24 0,26-24 0,-25 0 0,-25-24 0,0-2 0</inkml:trace>
  <inkml:trace contextRef="#ctx0" brushRef="#br0" timeOffset="339860">23814 12726 512,'0'0'0,"0"-26"0,0 2 0,50-1 0,-26 25 0,51-25 0,-26 0 0,26 25 0,-1 25 0,-24 25 0,-25 49 0,-25-24 0,-75 24 0,1-24 0,-25-51 0,49-48 0,24-51 0</inkml:trace>
  <inkml:trace contextRef="#ctx0" brushRef="#br0" timeOffset="349660">7517 17464 512,'0'0'0,"0"0"0,0 24 0,25-24 0,-1 50 0,1-25 0,25 24 0,-1 1 0,-24-1 0,0 1 0,1-25 0,-26 25 0,0-25 0</inkml:trace>
  <inkml:trace contextRef="#ctx0" brushRef="#br0" timeOffset="349924">7491 18207 512,'26'0'0,"-26"0"0,25 0 0,24-49 0,1-26 0,-1-24 0,51 0 0,-1-25 0,-25 0 0,1 25 0,-25-1 0</inkml:trace>
  <inkml:trace contextRef="#ctx0" brushRef="#br0" timeOffset="350252">7218 17786 512,'0'0'0,"0"0"0,26-25 0,-1 0 0,24 0 0,1-24 0,0-26 0,23 26 0,-22-25 0</inkml:trace>
  <inkml:trace contextRef="#ctx0" brushRef="#br0" timeOffset="353972">7864 17215 512,'-25'0'0,"25"0"0,0 0 0,0 26 0,25-2 0,0 1 0,0 25 0,0 24 0,-1 0 0,1-24 0,25-1 0,-50 1 0,25-25 0,-25 0 0,-25-25 0,25 0 0,0-25 0,-25-25 0,-25-24 0,1 0 0,24-1 0,-25 1 0,25 24 0,50 0 0,0 26 0,25 48 0,-1 2 0,26-2 0,-25 26 0,24-25 0,-25 24 0,-24-49 0,-25-24 0,25-1 0,-50-25 0,0-25 0,1-24 0,-27-1 0,27 27 0,0 23 0,24 26 0,24 24 0,0 24 0</inkml:trace>
  <inkml:trace contextRef="#ctx0" brushRef="#br0" timeOffset="354420">8311 16570 512,'24'25'0,"-24"0"0,50 25 0,-26 25 0,26-1 0,0 24 0,-25 1 0,0-24 0,-25-26 0,0-23 0,-25-52 0,0-23 0,0-26 0,-50-48 0,27-25 0,-2 23 0,25 25 0,25 27 0,49 47 0,1 26 0,24 26 0,1 47 0,-1 2 0,1 24 0,-1 1 0,-24-1 0,-1-24 0,1-51 0,-25 0 0,-25-24 0,0-24 0</inkml:trace>
  <inkml:trace contextRef="#ctx0" brushRef="#br0" timeOffset="354644">8385 17016 512,'24'0'0,"-24"-24"0,50 0 0,-25-27 0,25 3 0,-1-2 0,1-24 0</inkml:trace>
  <inkml:trace contextRef="#ctx0" brushRef="#br0" timeOffset="354988">8633 16520 512,'0'-24'0,"0"24"0,0 0 0,25 24 0,24 1 0,1 25 0,0-1 0,-1 1 0,1 1 0,-25-2 0,0 0 0,-25-23 0,0-26 0,-25-26 0,0 2 0,-25-50 0,-24 23 0</inkml:trace>
  <inkml:trace contextRef="#ctx0" brushRef="#br0" timeOffset="355236">8559 16421 512,'24'0'0,"1"0"0,0 0 0,25-24 0,-26 0 0,51 24 0,-25 0 0,-1 0 0,1 48 0,-1 2 0,-25 24 0,2 25 0,-26 2 0,0-27 0,-26-24 0,-22-26 0,23-74 0,-25-24 0,1-51 0</inkml:trace>
  <inkml:trace contextRef="#ctx0" brushRef="#br0" timeOffset="355748">9030 16124 512,'-26'0'0,"26"0"0,0 26 0,0-26 0,0 24 0,26 25 0,24 1 0,-1 24 0,1 0 0,-1 1 0,2-1 0,-51-24 0,24 0 0,-48-26 0,-2-48 0,-23-2 0,-1-48 0,0-49 0,-24-2 0,24 1 0,50 25 0,0 0 0,50 49 0,0 25 0,-1-24 0,1 49 0,-1 0 0,2 25 0,-27 24 0,0 26 0,1 24 0,-25 0 0,0 25 0,-25-24 0,1-27 0,0-48 0,-27-50 0,2-48 0,-1-1 0</inkml:trace>
  <inkml:trace contextRef="#ctx0" brushRef="#br0" timeOffset="356500">9402 15752 512,'0'0'0,"0"25"0,25-25 0,0 25 0,24-1 0,1 26 0,0 24 0,-2 25 0,-22-24 0,-1-1 0,-25-49 0,-25 0 0,-1-50 0,-22-24 0,23-50 0,-25-1 0,0-24 0,1 25 0,49-25 0,0 50 0,25-1 0,-1 25 0,1 26 0,0 24 0,0 24 0,0 26 0,-25 50 0,0-27 0,0 27 0,-25-1 0,25-25 0,25-24 0,24-25 0,1-25 0,0 0 0,24 0 0,-24-25 0,-1 0 0,-25 0 0</inkml:trace>
  <inkml:trace contextRef="#ctx0" brushRef="#br0" timeOffset="356747">10171 15802 512,'26'0'0,"-26"-25"0,24 0 0,0 0 0,26-24 0,-25-1 0,24 25 0,-49-24 0,25-1 0</inkml:trace>
  <inkml:trace contextRef="#ctx0" brushRef="#br0" timeOffset="357380">10469 14784 512,'0'0'0,"0"0"0,-25 0 0,25 0 0,0 25 0,0 0 0,0 49 0,25 51 0,25-26 0,-2 49 0,-22-48 0,-1-1 0,-1-49 0,-24-25 0,0-75 0,0-25 0,-49-24 0,23-24 0,-48-1 0,25-26 0,-26 1 0,51 50 0,-26 25 0,50 50 0,25 24 0,24 24 0,1 26 0,0 23 0,48 27 0,-23-1 0,25 1 0,-26-50 0,-24 24 0,-1-49 0,-24 0 0,-25-25 0,-25 0 0,-24-25 0,-51-25 0</inkml:trace>
  <inkml:trace contextRef="#ctx0" brushRef="#br0" timeOffset="357540">10345 15182 512,'0'25'0,"24"-25"0,1 23 0,25-23 0,-1-48 0,1-2 0,0-25 0,-1 1 0,1-1 0,-25 1 0,-25 24 0</inkml:trace>
  <inkml:trace contextRef="#ctx0" brushRef="#br0" timeOffset="358156">10717 14487 512,'0'0'0,"-25"0"0,25 0 0,0 25 0,25 24 0,0 1 0,25 24 0,-2 25 0,2 1 0,0-26 0,-25 1 0,0-51 0,-25 2 0,0-52 0,-25 2 0,-25-51 0,1 1 0,-25-51 0,-1 27 0,25-2 0,1 26 0,24 49 0,50 25 0,-1 25 0,26 0 0,0 50 0,24-26 0,25 26 0,-24-27 0,-26 27 0,1-51 0,-1 2 0,-25-26 0,-24-50 0,-24 0 0,0-23 0,-26-27 0,0 1 0,26-1 0,-1 26 0,0-1 0,25 51 0,0 24 0,0 24 0,25 2 0,0 23 0,-25-25 0</inkml:trace>
  <inkml:trace contextRef="#ctx0" brushRef="#br0" timeOffset="358587">10990 14040 512,'0'0'0,"0"25"0,0 25 0,24 24 0,1-24 0,25 49 0,-1-25 0,26-24 0,-26 24 0,-24-49 0,25 1 0,-50-26 0,25-26 0,-25-23 0,0-26 0,-25 0 0,0-48 0,0-1 0,0 0 0,1 49 0,24 51 0,0 48 0,0 51 0,24 49 0,1 50 0,0 24 0,50 0 0,-27 1 0,28-26 0,-2-23 0,-24-52 0,-26-73 0,1-25 0</inkml:trace>
  <inkml:trace contextRef="#ctx0" brushRef="#br0" timeOffset="359564">8162 18902 512,'74'25'0,"1"-25"0,123-50 0,25-74 0,49-98 0,51-76 0,-49 25 0,23 24 0,-24-24 0,0 26 0,25-51 0,-50 25 0,0-25 0,-25 25 0,-25-24 0,-49 24 0,-25-24 0,-49-1 0,-50 50 0,-25-26 0,-25 76 0,-50 0 0,-24 49 0,-75 25 0,1 50 0,-75 49 0,-50 25 0,-49 74 0,-25 49 0,-50 52 0,-25 73 0,-24 25 0,-1 98 0,2 27 0,22 73 0,77 25 0,24 0 0,197-124 0,76-74 0,50-50 0,24-49 0,48 73 0,77 1 0,73-75 0,76-74 0,222-99 0,149-198 0,74-125 0,75-173 0,-174 50 0,-99 48 0</inkml:trace>
  <inkml:trace contextRef="#ctx0" brushRef="#br0" timeOffset="369915">20886 1736 512,'0'0'0,"0"0"0,0 0 0,0 0 0,0-24 0,0 24 0,0 0 0,0-24 0,0 24 0,0 0 0,0 0 0,0 0 0,0-26 0,26 26 0,-26-24 0,0 24 0,0-50 0,25 26 0,-1-2 0,1 1 0,0 1 0,25-26 0,-26 0 0,26 0 0,24 1 0,-24-1 0,0 2 0,24-3 0,0 2 0,-24-1 0,25 1 0,24-1 0,-50 25 0,1 1 0,0-2 0,-26 2 0,51-1 0,-1 0 0,0-25 0,1 26 0,-1-1 0,1 0 0,-50 0 0,24 1 0,26-1 0,-26 25 0,1-25 0,25-25 0,-1 50 0,0-24 0,1-2 0,-1 2 0,25 24 0,-24-25 0,-1 25 0,0 0 0,0 0 0,1-24 0,0 48 0,0-24 0,-1 0 0,0 0 0,0 25 0,1-25 0,-2 24 0,3 2 0,-2-2 0,-24-24 0,23 50 0,3-25 0,-27 0 0,1 24 0,-1-24 0,2 0 0,-3 24 0,2-24 0,0 25 0,-25-26 0,24 26 0,-24 1 0,25-3 0,-25-23 0,23 25 0,-22-1 0,23 26 0,-24-25 0,0 23 0,0 2 0,0 0 0,-1 0 0,2 23 0,-2 2 0,-24-1 0,0-25 0,0 25 0,24 26 0,-24-27 0,0 2 0,0-1 0,0 25 0,-24-24 0,24 23 0,0-24 0,0 25 0,-24-25 0,-2 26 0,26-1 0,-24-25 0,24 25 0,-25 0 0,0-25 0,0 26 0,0-2 0,25 1 0,-24 26 0,-1-26 0,-25 24 0,26-24 0,24 25 0,-25-25 0,0 1 0,0 23 0,0 1 0,0-25 0,-49 173 0,24-23 0,-23-52 0,22 27 0,2-76 0,-1 1 0,1 0 0,-27-26 0,3 1 0,-2-1 0,1 2 0,-25-1 0,24 0 0,-24-26 0,25 27 0,-26-3 0,1 3 0,-1-1 0,2 0 0,-26-25 0,0-1 0,24 1 0,1 1 0,-25-26 0,25 25 0,0-25 0,-25 25 0,24 1 0,-24-26 0,0 49 0,0-49 0,24 25 0,-23-24 0,-1 25 0,0-27 0,0 1 0,0 1 0,-25 24 0,25-25 0,0 0 0,0 0 0,0 25 0,0-24 0,25-26 0,0 25 0,-1-24 0,0-1 0,2 24 0,-1-23 0,-1 25 0,1-1 0,25 0 0,-25 0 0,23-24 0,28 24 0,23-24 0,-25 0 0,50-26 0,-25 0 0,1 1 0,-1 25 0,25-27 0,-25 27 0,0-26 0,25 26 0,0 0 0,-25-25 0,25 24 0,-24-24 0,24-2 0,0 3 0,-24 23 0,-2-24 0,-24 24 0,26-25 0,-1 26 0,25-25 0,0-25 0,0-1 0,25 1 0,-25-25 0,0 0 0,-25 0 0,25 25 0,-25-25 0,0 25 0,0-25 0,25 24 0,0 1 0,-25 0 0,25-25 0,0 0 0,0 0 0,0-25 0,-24-24 0</inkml:trace>
  <inkml:trace contextRef="#ctx0" brushRef="#br0" timeOffset="370363">18630 13941 512,'0'0'0,"24"0"0,-24 0 0,26 25 0,22 25 0,-22 24 0,23-25 0,-24 26 0,0-75 0,25 0 0,-50-50 0,0-49 0,-25-25 0</inkml:trace>
  <inkml:trace contextRef="#ctx0" brushRef="#br0" timeOffset="435887">15678 15182 512,'0'0'0,"0"0"0,-24 0 0,24 0 0,0 25 0,0-25 0,0 0 0,0 0 0,0 0 0,0 0 0,0-25 0,0 25 0,0 0 0,0 0 0,0 0 0,0 0 0,0 0 0,-26 0 0,26 0 0,0 0 0,0 0 0,0 0 0,0 0 0,0 0 0,0 0 0,26 0 0,-26 0 0,48 0 0,-23 0 0,50-25 0,-26 25 0,26 0 0,23 0 0,2 0 0,25 0 0,-26 0 0,25 0 0,0 0 0,0-25 0,0 25 0,-26-25 0,2 25 0,-25 0 0,-1 0 0,0 25 0,-49-25 0,25 0 0,-25 25 0,-1-25 0,-24-25 0,-24 0 0</inkml:trace>
  <inkml:trace contextRef="#ctx0" brushRef="#br0" timeOffset="436335">15876 15033 512,'0'-25'0,"0"25"0,0-25 0,0 0 0,25 0 0,-25 0 0,0 1 0,0 24 0,-50 24 0,26 1 0,-51 50 0,1-26 0,-1 26 0,26-25 0,-1-25 0,50-2 0,25-23 0,25 0 0,49 0 0,25 50 0,0 24 0,-26 26 0,2-25 0</inkml:trace>
  <inkml:trace contextRef="#ctx0" brushRef="#br0" timeOffset="437215">17960 15504 512,'-25'25'0,"0"0"0,1-25 0,-1 25 0,0-1 0,25-24 0,0-24 0,50 24 0,-1-25 0,26-25 0,24 25 0,-25-25 0,1 26 0,-1-1 0,-49-1 0</inkml:trace>
  <inkml:trace contextRef="#ctx0" brushRef="#br0" timeOffset="437520">18605 15207 512,'0'0'0,"0"0"0,25-25 0,-1 0 0,26 0 0,-26-24 0,26 23 0,-25-23 0,0 24 0</inkml:trace>
  <inkml:trace contextRef="#ctx0" brushRef="#br0" timeOffset="437887">18555 15256 512,'0'24'0,"0"26"0,0 0 0,25 24 0,-25 1 0,0-1 0,0-25 0,0 1 0,25-50 0,0-24 0,-1-26 0,50 1 0,1-1 0,0 25 0,24 25 0,-25 75 0,-24-2 0,-50 52 0,-25-1 0,-24-25 0,-26 0 0,1-24 0,-1-75 0,50-24 0,1-51 0</inkml:trace>
  <inkml:trace contextRef="#ctx0" brushRef="#br0" timeOffset="438950">19275 15033 512,'-25'0'0,"0"-25"0,-25 0 0,1 0 0,-26-25 0,-24 0 0,0 1 0,-26-1 0,2 2 0,-1-2 0,0 25 0,-25 25 0,26 0 0,-27 25 0,25 48 0,27 2 0,-1 24 0,-1 26 0,1 24 0,50-1 0,-1 76 0,50 24 0,50-1 0,-1 26 0,50-25 0,25-24 0,25-75 0,25-50 0,24-50 0,26-49 0,24-49 0,25-76 0,-25-23 0,0-51 0,-49-24 0,-51-49 0,-74-1 0,-74 0 0,-49 24 0,-76 52 0,-48 72 0,-1 51 0,-49 74 0,25 49 0,-26 1 0</inkml:trace>
  <inkml:trace contextRef="#ctx0" brushRef="#br0" timeOffset="491036">14090 15107 512,'0'-24'0,"0"24"0,0 0 0,0 0 0,0-26 0,0 26 0,25 0 0,-25-24 0,26 24 0,-26 0 0,24 0 0,0 0 0,1 0 0,0 0 0,0 0 0,0 24 0,0-24 0,-25 26 0,0-26 0</inkml:trace>
  <inkml:trace contextRef="#ctx0" brushRef="#br0" timeOffset="491342">14165 15230 512,'0'0'0,"0"-23"0,24 23 0,1-25 0,25 0 0,-25 25 0,24 0 0,-24 0 0,-25 0 0</inkml:trace>
  <inkml:trace contextRef="#ctx0" brushRef="#br0" timeOffset="491789">14388 15008 512,'0'0'0,"0"0"0,25 0 0,0 0 0,0 0 0,-1-25 0,0 25 0,2 0 0,-1 0 0,-25-25 0,0 25 0</inkml:trace>
  <inkml:trace contextRef="#ctx0" brushRef="#br0" timeOffset="492038">14438 15157 512,'0'0'0,"25"-25"0,-1 25 0,0-25 0,2 25 0,-1-24 0,-1 24 0,-24-26 0,0 26 0</inkml:trace>
  <inkml:trace contextRef="#ctx0" brushRef="#br0" timeOffset="505515">17960 14784 512,'-25'25'0,"0"24"0,-24 26 0,-2 49 0,27 49 0,0-23 0,-1 24 0,0 24 0,-25 0 0,1 2 0,-27-3 0,28 1 0,-27-49 0,26 0 0,24-75 0,50-98 0,24-75 0,50-100 0,1-98 0,24-51 0,0 1 0,-25 49 0,0 100 0,-73 99 0,-2 124 0,-48 124 0,-27 74 0,2 74 0,-26-24 0,1 0 0,24-74 0,1-126 0,74-73 0,23-147 0,77-102 0,25-73 0,23-1 0,-24 26 0,-1 98 0,-49 100 0,-49 173 0,-50 125 0,-24 123 0,-26 25 0,-25-23 0,50-53 0,1-122 0,48-124 0,1-100 0,74-98 0,25-99 0,1-26 0,23-25 0,-48 76 0,-26 97 0,-24 150 0,-75 125 0,-25 122 0,-24 76 0,-25 49 0,-1-49 0,26-100 0,24-74 0,50-149 0,25-74 0,50-126 0,49-72 0,0-26 0,24 25 0,1 75 0,-74 123 0,-26 125 0,-49 149 0,-49 98 0,-51 26 0,0-26 0,2-73 0,24-75 0,-1-149 0,75-99 0,25-126 0,49-46 0,74-53 0,2 77 0,23 73 0,-23 149 0,-51 100 0,-74 98 0,-1 51 0,-48 23 0,-1-98 0,25-75 0,0-123 0,0-74 0,-25-100 0</inkml:trace>
  <inkml:trace contextRef="#ctx0" brushRef="#br0" timeOffset="550137">23938 13470 512,'0'0'0,"-26"-25"0,26 1 0,-24-1 0,0-25 0,-1 25 0,0-49 0,-25 23 0,1 2 0,-1 0 0,-25-1 0,1 0 0,-25 1 0,-1-1 0,2 26 0,-2-26 0,1 26 0,-25-2 0,0 1 0,-24 25 0,23-24 0,1 24 0,0 0 0,0 24 0,26 1 0,-2 1 0,1 48 0,49 0 0,0 49 0,26 27 0,-1 24 0,25 49 0,25 0 0,23 0 0,-22 25 0,48 0 0,1 0 0,-1 0 0,50 25 0,50-24 0,0-51 0,49-50 0,0-48 0,25-50 0,-25-76 0,1-73 0,-26-49 0,0-26 0,-49-49 0,-99 25 0,24-125 0,-24 75 0,-25-125 0,-50 2 0,-25 47 0,-24 27 0,-100 50 0,-24 48 0,-75 74 0,-50 76 0,-49 49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08T20:15:51.6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2556 5284 512,'0'0'0,"0"0"0,-25 0 0,25 0 0,0 0 0,0 0 0,0 0 0,0 0 0,0 0 0,25 0 0,0 0 0,49-50 0,50 0 0,49-73 0,76-25 0,49-27 0,25 2 0,-1-1 0,-1 0 0</inkml:trace>
  <inkml:trace contextRef="#ctx0" brushRef="#br0" timeOffset="2807">5557 5110 512,'-25'0'0,"25"0"0,25 0 0,0-25 0,25-74 0,49-25 0,50-74 0,74-25 0,50-26 0,-26 2 0,-48 23 0</inkml:trace>
  <inkml:trace contextRef="#ctx0" brushRef="#br0" timeOffset="4792">8534 4986 512,'0'0'0,"0"0"0,0 25 0,-25 0 0,0 0 0,0-1 0,1 1 0,24 1 0,0-26 0,24-26 0,26-48 0,74-75 0,50-25 0,73-50 0,51-23 0,-49-25 0,-51 23 0</inkml:trace>
  <inkml:trace contextRef="#ctx0" brushRef="#br0" timeOffset="41472">1340 6177 512</inkml:trace>
  <inkml:trace contextRef="#ctx0" brushRef="#br0" timeOffset="41622">1340 6177 512,'0'0'0,"0"25"0,0 0 0,0 23 0,0 3 0,0-2 0,-25 26 0,25-51 0,0 26 0,0-25 0,25-50 0,-25 1 0,0-26 0</inkml:trace>
  <inkml:trace contextRef="#ctx0" brushRef="#br0" timeOffset="42174">1415 6103 512,'-24'0'0,"24"-25"0,0 0 0,-26 0 0,26-25 0,-25 26 0,0-1 0,-24 25 0,24 0 0,-25 0 0,1 25 0,-1 25 0,1-1 0,24 1 0,0 24 0,0 0 0,0 75 0,25 25 0,50-1 0,0-49 0,49-99 0,-25-50 0,25-49 0,1-50 0,-1 0 0,-25-25 0,-49-24 0,-25 24 0,-49 25 0,-51 24 0,1 51 0,0 73 0,24 26 0,26-26 0,23 2 0</inkml:trace>
  <inkml:trace contextRef="#ctx0" brushRef="#br0" timeOffset="48925">6848 7764 512,'-26'0'0,"26"0"0,-25 0 0,1 26 0,24-2 0,0-24 0,0 25 0,24 0 0,1 0 0,25-50 0,24 0 0,50-24 0,75-26 0,49-49 0,49-1 0,76 1 0,48-23 0,25-3 0,26 26 0,-50 25 0,-50 0 0</inkml:trace>
  <inkml:trace contextRef="#ctx0" brushRef="#br0" timeOffset="61446">2457 9104 512,'0'-24'0,"0"24"0,24 0 0,-24-26 0,0 26 0,25 0 0,0 26 0,25-26 0,48 0 0,2 0 0,49 0 0,24-26 0,26 52 0,-25-2 0,24 0 0,-48 2 0,-27-52 0</inkml:trace>
  <inkml:trace contextRef="#ctx0" brushRef="#br0" timeOffset="68476">5433 9847 512,'0'0'0,"0"0"0,0 0 0,0-24 0,0 24 0,0 0 0,0-24 0,0 24 0,0 0 0,0 0 0,0 0 0,25 24 0,0-24 0</inkml:trace>
  <inkml:trace contextRef="#ctx0" brushRef="#br0" timeOffset="74115">3672 10865 512,'0'0'0,"0"0"0,0 0 0,0 0 0,25 0 0,0 25 0,-25-25 0,24 0 0,26-25 0,-24 25 0,22 0 0,2 0 0,0-25 0,24 25 0,-24 0 0,48-25 0,-23 25 0,25-25 0,-26 2 0,25-3 0,0 26 0,1-24 0,-1 24 0,-25-25 0,26 25 0,-26 0 0,0 25 0,1-25 0,-1 24 0,25 2 0,-24-26 0,-1 23 0,1-23 0,-2 0 0,2 0 0,0 0 0,-26 0 0,25 0 0,-24 0 0,0 0 0,0 0 0,-1 25 0,1-25 0,0 0 0,-1 0 0,1 0 0,-1-25 0,1 25 0,0 0 0,-2 0 0,2-23 0,-24 23 0,-2 23 0,-24-23 0,0 0 0</inkml:trace>
  <inkml:trace contextRef="#ctx0" brushRef="#br0" timeOffset="77645">8658 10146 512,'0'0'0,"0"-25"0,0 25 0</inkml:trace>
  <inkml:trace contextRef="#ctx0" brushRef="#br0" timeOffset="78379">8683 10121 512,'-25'0'0,"25"0"0,0 0 0,0-25 0,-25 25 0,25-24 0,0 24 0,0-25 0,-25 25 0,0-25 0,1 0 0,-26-24 0,0 23 0,0-23 0,-48-1 0,23 1 0,1 24 0,-25-25 0,-1 50 0,1 0 0,1 0 0,-2 0 0,-24 0 0,25 0 0,24 0 0,-24 0 0,24 0 0,26-24 0,-1 48 0,1 1 0,-1 25 0,0-1 0,25 1 0,0 25 0,1-1 0,24 0 0,0 1 0,0-1 0,24 0 0,26 1 0,25 24 0,24 0 0,25 1 0,25-25 0,24-2 0,-24-23 0,25-50 0,0-25 0,-1-73 0,0-2 0,-23-49 0,-26 0 0,-50-1 0</inkml:trace>
  <inkml:trace contextRef="#ctx0" brushRef="#br0" timeOffset="93570">3449 11461 512,'0'-25'0,"0"25"0,0 0 0,0-26 0,0 26 0,0 0 0,0 0 0,0 0 0,0 0 0,25 0 0,-25 0 0,25 0 0,23 0 0,-22 0 0,48 26 0,-24-26 0,24 25 0,-23-25 0,22 0 0,2 24 0,-1-48 0,26 24 0,-26 0 0,0 0 0,1-25 0,23 25 0,-48 25 0,25-25 0,-1 24 0,1 1 0,-1-25 0,0 25 0,1 0 0,-25-25 0,24 0 0,-24 25 0,24-25 0,-24 0 0,-1 0 0,1 24 0,-1-24 0,1 0 0,0 26 0,-1-26 0,-24 0 0,25-26 0,-1 26 0,-25 0 0,2-24 0,23 24 0,-24 0 0,0 0 0,0 0 0,0 0 0,-25 0 0,24 0 0,2 0 0,-26 0 0,0 0 0,0-25 0,0 25 0</inkml:trace>
  <inkml:trace contextRef="#ctx0" brushRef="#br0" timeOffset="94819">8484 10047 512,'-25'0'0,"1"25"0,-26-25 0,26 0 0,-2 0 0,26-25 0,50 0 0,24-25 0,75-49 0,50-25 0,48-25 0,26 1 0,1-1 0,-26 0 0,-50 49 0,-48 1 0,-77 25 0</inkml:trace>
  <inkml:trace contextRef="#ctx0" brushRef="#br0" timeOffset="98147">5880 11535 512,'-25'-25'0,"25"25"0,0 0 0,25 25 0,-1 0 0,50 50 0,26 24 0,49 25 0,25-50 0,24-1 0,51-47 0,-27-26 0,26-26 0,-24 26 0,-26 26 0</inkml:trace>
  <inkml:trace contextRef="#ctx0" brushRef="#br0" timeOffset="109610">4987 12080 512,'0'0'0,"-25"0"0,25 0 0,0 0 0,0 0 0,0 0 0,25 0 0,-25 0 0,25-24 0,-1-1 0,0-1 0,27 2 0,-2 0 0,26 24 0,-1 0 0,25 0 0,1 0 0,-1 0 0,-25 0 0,25-25 0,-24 50 0</inkml:trace>
  <inkml:trace contextRef="#ctx0" brushRef="#br0" timeOffset="110217">4962 11783 512,'0'0'0,"0"25"0,-25-25 0,0 25 0,25 0 0,-25 24 0,1-24 0,24 0 0,0-1 0,-25-24 0,25 24 0,-25-24 0,25 26 0,0-1 0,25 24 0,0-24 0,24-25 0,1 0 0,0-25 0,24-24 0,25 49 0</inkml:trace>
  <inkml:trace contextRef="#ctx0" brushRef="#br0" timeOffset="111834">6946 12949 512,'0'0'0,"0"0"0,25 0 0,25 0 0,-25 0 0,49-50 0,-24 1 0,24-26 0,25 0 0,1 26 0,48 24 0,1 50 0,0 24 0</inkml:trace>
  <inkml:trace contextRef="#ctx0" brushRef="#br0" timeOffset="112466">7194 12576 512,'0'0'0,"-24"-24"0,24 24 0,-25 0 0,0 24 0,0 26 0,0 50 0,-24-1 0,-1 1 0,0-1 0,25-51 0,25-48 0,50-24 0,25 0 0,74-2 0,-1 26 0,51 26 0,-26-2 0,-49 26 0</inkml:trace>
  <inkml:trace contextRef="#ctx0" brushRef="#br0" timeOffset="113738">4763 13693 512,'0'0'0,"0"-25"0,0 0 0,0-24 0,24-1 0,27 26 0,48 24 0,24 48 0,27 27 0,48 25 0,26-1 0,-1-49 0,0-26 0,-24-48 0,-26-51 0</inkml:trace>
  <inkml:trace contextRef="#ctx0" brushRef="#br0" timeOffset="133792">869 15950 512,'0'0'0,"0"0"0,0 0 0,0 0 0,-26-25 0,26 25 0,0-24 0,0-1 0,26-49 0,-1 24 0,0 25 0,-1 25 0,1 25 0,0 74 0,0 0 0,-25 26 0,0-2 0,0-48 0,-25-26 0,25-49 0,-25 25 0,0-25 0,25-25 0,0-24 0,25-26 0,50 1 0,-2 25 0,2 23 0,0 2 0,-1 24 0,-49 0 0</inkml:trace>
  <inkml:trace contextRef="#ctx0" brushRef="#br0" timeOffset="134320">1191 15554 512,'-24'0'0,"-1"-25"0,-25-25 0,26 25 0,-26 0 0,0 1 0,1-27 0,-27 27 0,3-1 0,-2 25 0,1 25 0,-1-1 0,26 27 0,49-2 0,-24 51 0,24 24 0,0 0 0,98 224 0,51-77 0,25-72 0,24-125 0,-49-124 0,-25-98 0,-50-50 0,-24-51 0,-25-23 0,-25 49 0,-75 23 0,-24 102 0,0 72 0,0 26 0,25 0 0,-51 0 0,25 50 0,-23 0 0</inkml:trace>
  <inkml:trace contextRef="#ctx0" brushRef="#br0" timeOffset="144536">3598 15579 512,'0'-25'0,"0"-50"0,0-50 0,0 1 0,0-23 0,0 22 0,0 1 0</inkml:trace>
  <inkml:trace contextRef="#ctx0" brushRef="#br0" timeOffset="145232">5830 15752 512,'0'-25'0,"0"0"0,-25-49 0,50 0 0,0-75 0,0 0 0,49-24 0,-24-2 0,-26 26 0</inkml:trace>
  <inkml:trace contextRef="#ctx0" brushRef="#br0" timeOffset="160478">10419 15628 512,'0'0'0,"0"24"0,25 2 0,-25 23 0,49-24 0,-23 0 0,22 0 0,3-75 0,23-24 0,26-75 0,-2-75 0,2 2 0,-51-52 0</inkml:trace>
  <inkml:trace contextRef="#ctx0" brushRef="#br0" timeOffset="162303">3771 16943 512,'-25'-26'0,"25"26"0,0-24 0,-24 24 0,24 0 0,24-24 0,1 24 0,26-26 0,47-72 0,26-52 0,50-48 0,-50-49 0,-25-2 0</inkml:trace>
  <inkml:trace contextRef="#ctx0" brushRef="#br0" timeOffset="182429">15331 2506 512,'0'0'0,"0"0"0,-25-25 0,25 25 0,0 0 0,0 0 0,0 0 0,0 0 0,25 0 0,23 0 0,-22 25 0,48-25 0,26 0 0,23 0 0,51 0 0,25 0 0,23-25 0,53 0 0,-28 0 0,51-24 0,-1-2 0,1 27 0,24 0 0,-49-2 0,-25 26 0,0 0 0,-74 26 0,-25-2 0,-25-24 0,-25 24 0,-49-48 0,-26 24 0,1-24 0,-25-2 0,0 2 0</inkml:trace>
  <inkml:trace contextRef="#ctx0" brushRef="#br0" timeOffset="183598">13421 1985 512,'0'0'0,"-25"0"0,25 0 0,0 0 0,0 0 0,-25 0 0,25-26 0,25 26 0,-25 0 0,49-24 0,-24-1 0,50 0 0,-27 1 0,3 24 0,-26 0 0,-25 24 0,-25 1 0,0 50 0,-49-26 0,24 1 0,0 0 0,26-25 0,24-25 0,49-25 0,1 0 0,23 0 0,27-25 0,-25 50 0,-25 0 0,-26 26 0,-24 23 0,-49 26 0,-26-2 0,-24 1 0,0 1 0,49-50 0,25 0 0,25-25 0,50-50 0,24-25 0,26 1 0</inkml:trace>
  <inkml:trace contextRef="#ctx0" brushRef="#br0" timeOffset="184046">13793 1638 512,'0'-25'0,"-50"0"0,0 25 0,-50-24 0,27 24 0,-26 0 0,-1 49 0,2 26 0,-27 24 0,1 49 0,25 26 0,0 48 0,74-23 0,50-25 0,74-75 0,74-49 0,26-75 0,49-74 0,25-25 0,-25-50 0,0-24 0,-99 25 0,-51-2 0,-122 26 0,-75 51 0,-75 73 0,-74 50 0,25 49 0,0 25 0</inkml:trace>
  <inkml:trace contextRef="#ctx0" brushRef="#br0" timeOffset="201621">21780 1489 512,'0'0'0,"0"0"0,25-25 0,-25 25 0,0-25 0,0-25 0,-25 25 0,25-24 0,0 24 0,-26-25 0,2 26 0,24 0 0,-24-2 0,-26 1 0,0 25 0,1 25 0,-26 25 0,-24 24 0,-25 50 0,24 50 0,-23 49 0,48 0 0,26-24 0,74-26 0,49-49 0,50-49 0,25-50 0,24-25 0,26-50 0,-50-49 0,24-25 0,-74-25 0,-24-25 0,-50-25 0,-50 2 0,-74 48 0,-25 24 0</inkml:trace>
  <inkml:trace contextRef="#ctx0" brushRef="#br0" timeOffset="202708">15207 3350 512,'0'0'0,"0"0"0,0 0 0,49 0 0,1 0 0,49 0 0,50 0 0,24 0 0,76 0 0,24 0 0,50 0 0,-1 0 0,25-26 0,0 26 0,-25-25 0,26 25 0,-51-24 0,-24 24 0,-25 0 0,-74-25 0,-51 25 0</inkml:trace>
  <inkml:trace contextRef="#ctx0" brushRef="#br0" timeOffset="203132">14810 4168 512,'0'0'0,"24"24"0,51-24 0,24 0 0,100 0 0,73-24 0,26-1 0,25-1 0,49-23 0,-25 24 0,-25 1 0,-49 24 0,-25 24 0,-74-24 0,-75 25 0</inkml:trace>
  <inkml:trace contextRef="#ctx0" brushRef="#br0" timeOffset="220539">14511 7417 512,'0'0'0,"26"0"0,-26 0 0,25 25 0,49-1 0,0 2 0,50-26 0,25 25 0,0-50 0,25 25 0,24-26 0,0 2 0,26 24 0,24 0 0,0 24 0,25-24 0,-26 0 0,2 0 0,-26 0 0</inkml:trace>
  <inkml:trace contextRef="#ctx0" brushRef="#br0" timeOffset="221948">18977 7342 512,'0'0'0,"-25"0"0,25 0 0,-25 0 0,25 0 0,25 0 0,0 0 0,25-24 0,24 24 0,50 0 0,24 0 0,51 0 0,25-24 0,73 24 0,1-26 0,24 1 0,50 1 0,-24 24 0,-1-24 0,-25 24 0,-49 0 0,-49 24 0,-51 0 0,-74 27 0,-49-51 0</inkml:trace>
  <inkml:trace contextRef="#ctx0" brushRef="#br0" timeOffset="223531">14909 8310 512,'0'0'0,"0"0"0,0 0 0,0 0 0,0 0 0,0 0 0,0-24 0,25 24 0,24 0 0,-24 0 0,25 24 0,24-24 0,1 25 0,24-25 0,0 25 0,25-25 0,25-25 0,0 25 0,24 0 0,1-25 0,24 1 0,2 24 0,-3 0 0,27-25 0,24 25 0,0 0 0,0-25 0,25 25 0,24-25 0,26 0 0,-1 0 0,-24 0 0,24 1 0,1-1 0,-25-1 0,25 2 0,-26 24 0,-25 0 0,-24-24 0,1 24 0,-51 0 0,-49 0 0,-25 0 0</inkml:trace>
  <inkml:trace contextRef="#ctx0" brushRef="#br0" timeOffset="228067">19547 10294 512,'0'0'0,"0"25"0,0-25 0,25 0 0,1-25 0,72-50 0,51-48 0,50-25 0,49-26 0,-24 0 0,-2 26 0,-98 73 0,-49 25 0,-75 50 0,-25 50 0,-1-26 0,-22 1 0</inkml:trace>
  <inkml:trace contextRef="#ctx0" brushRef="#br0" timeOffset="230251">15851 12775 512,'0'0'0,"0"-25"0,0 25 0,0-24 0,0 24 0,0 0 0,0 0 0,0-26 0,0 26 0,-24 0 0,24 0 0,0 26 0,0-26 0,0 49 0,24 1 0,-24 0 0,0 0 0,0-2 0,0 3 0,0-3 0,0 2 0,0 0 0,0-26 0,0 27 0,25-27 0,0 2 0,-25-26 0,25 24 0,0-48 0,0 24 0,23-26 0,3 2 0,-2-1 0,1-1 0,0 26 0,23 0 0,-22 0 0,23 0 0,25 0 0,-24 26 0,49-26 0,-25 0 0,24 0 0,2 0 0,-1 0 0,-25 0 0,25 0 0,-25 25 0,1-1 0,-1 26 0,25-25 0,0 0 0,-25 25 0,25-1 0,-25 1 0,-24-26 0,23 26 0,-47-25 0,-2-1 0,1-24 0,-1 0 0,-23 0 0,-2 0 0,26 0 0,-26-24 0,1 24 0,0-25 0,-25-25 0,0 0 0,0 1 0,0-25 0,-25 24 0,0-49 0,25 24 0,0-24 0,0 0 0,25 0 0,0 50 0,-25 23 0,0 76 0,-25 0 0</inkml:trace>
  <inkml:trace contextRef="#ctx0" brushRef="#br0" timeOffset="251778">19994 11635 512,'0'0'0,"0"0"0,0-26 0,25 26 0,-25 0 0,0-24 0,0 24 0,0 0 0,0-25 0,-25 25 0,25-25 0,-26 0 0,2 0 0,-25-24 0,24 23 0,-25 2 0,-24 24 0,24 0 0,-24 50 0,-1 49 0,26 50 0,24 25 0,0 24 0,25 25 0,25 1 0,25-76 0,25-49 0,-2-48 0,27-77 0,-1-49 0,-1-49 0,-22-49 0,-2-25 0,-24-2 0,-25 3 0,-75-2 0,-25 51 0,-25 48 0,-23 100 0,49 49 0,24 51 0</inkml:trace>
  <inkml:trace contextRef="#ctx0" brushRef="#br0" timeOffset="254545">21061 12626 512,'0'0'0,"0"-25"0,0 0 0,0 25 0,0 25 0,0 0 0,24 75 0,26 24 0,0 50 0,24 24 0,-24 50 0,24-25 0,-24-50 0,-26-23 0,1-27 0,-25-73 0,0-25 0</inkml:trace>
  <inkml:trace contextRef="#ctx0" brushRef="#br0" timeOffset="255282">20838 12676 512,'0'0'0,"0"0"0,0-25 0,24 25 0,-24 0 0,0 25 0,24 49 0,-24 1 0,-24 25 0,24-1 0,-24-1 0,24-24 0,-25-48 0,25-26 0,-25-50 0,25-24 0,0-26 0,0-23 0,0-26 0,50-1 0,-26 77 0,0-1 0,27 74 0,-27 0 0,1 24 0,0 26 0,0-1 0,0 0 0,-1-49 0,26 0 0,0 0 0,-1-25 0,1 25 0,-1 25 0,1 25 0,-50 25 0,0 24 0,-25-25 0,-24-24 0,-1-26 0,-24-24 0,-26-48 0,1 22 0,-1 26 0,27 26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76AD3F-9F66-46B5-AFD7-5D5E1A706F58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59A242-1C0B-4A81-960E-0BDF967F1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3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300" smtClean="0">
                <a:latin typeface="Times New Roman" pitchFamily="18" charset="0"/>
              </a:rPr>
              <a:t>The University of Adelaide, School of Computer Science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320AD876-0CC1-4029-9AC4-9390B88841DA}" type="datetime3">
              <a:rPr lang="en-US" sz="1300" smtClean="0">
                <a:latin typeface="Times New Roman" pitchFamily="18" charset="0"/>
              </a:rPr>
              <a:pPr/>
              <a:t>10 April 2013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1116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300" smtClean="0">
                <a:latin typeface="Times New Roman" pitchFamily="18" charset="0"/>
              </a:rPr>
              <a:t>Chapter 2 — Instructions: Language of the Computer</a:t>
            </a:r>
          </a:p>
        </p:txBody>
      </p:sp>
      <p:sp>
        <p:nvSpPr>
          <p:cNvPr id="1116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19A02A80-838D-4284-9FAE-D8F380FFCA82}" type="slidenum">
              <a:rPr lang="en-US" sz="1300" smtClean="0">
                <a:latin typeface="Times New Roman" pitchFamily="18" charset="0"/>
              </a:rPr>
              <a:pPr/>
              <a:t>19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1116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300" smtClean="0">
                <a:latin typeface="Times New Roman" pitchFamily="18" charset="0"/>
              </a:rPr>
              <a:t>The University of Adelaide, School of Computer Science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413CF2EA-14FD-4431-94BC-FD894059A6FA}" type="datetime3">
              <a:rPr lang="en-US" sz="1300" smtClean="0">
                <a:latin typeface="Times New Roman" pitchFamily="18" charset="0"/>
              </a:rPr>
              <a:pPr/>
              <a:t>10 April 2013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1126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300" smtClean="0">
                <a:latin typeface="Times New Roman" pitchFamily="18" charset="0"/>
              </a:rPr>
              <a:t>Chapter 2 — Instructions: Language of the Computer</a:t>
            </a:r>
          </a:p>
        </p:txBody>
      </p:sp>
      <p:sp>
        <p:nvSpPr>
          <p:cNvPr id="1126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BCC5F62D-B749-4AEA-90B2-C5E661161F65}" type="slidenum">
              <a:rPr lang="en-US" sz="1300" smtClean="0">
                <a:latin typeface="Times New Roman" pitchFamily="18" charset="0"/>
              </a:rPr>
              <a:pPr/>
              <a:t>20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1126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876800" y="2209800"/>
            <a:ext cx="3124200" cy="2838449"/>
          </a:xfrm>
        </p:spPr>
        <p:txBody>
          <a:bodyPr anchor="t" anchorCtr="0">
            <a:norm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>
            <a:noAutofit/>
          </a:bodyPr>
          <a:lstStyle>
            <a:lvl1pPr marL="0" indent="0" algn="r"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en-US" dirty="0" smtClean="0"/>
              <a:t>CSCE 510 Jan 14, 2013 -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33400" y="6355080"/>
            <a:ext cx="5535168" cy="365760"/>
          </a:xfrm>
        </p:spPr>
        <p:txBody>
          <a:bodyPr/>
          <a:lstStyle/>
          <a:p>
            <a:r>
              <a:rPr lang="en-US" dirty="0" smtClean="0"/>
              <a:t>University of South Carolina   –  Computer Science and Engineering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- CSCE 510 2013 -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767D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GB" sz="24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0" y="765175"/>
            <a:ext cx="9144000" cy="174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endParaRPr lang="en-US"/>
          </a:p>
        </p:txBody>
      </p:sp>
      <p:pic>
        <p:nvPicPr>
          <p:cNvPr id="4" name="Picture 17" descr="MK_logo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0800"/>
            <a:ext cx="12287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2197100" y="765175"/>
            <a:ext cx="46038" cy="5732463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endParaRPr lang="en-US"/>
          </a:p>
        </p:txBody>
      </p:sp>
      <p:sp>
        <p:nvSpPr>
          <p:cNvPr id="6" name="Rectangle 20"/>
          <p:cNvSpPr>
            <a:spLocks noChangeArrowheads="1"/>
          </p:cNvSpPr>
          <p:nvPr userDrawn="1"/>
        </p:nvSpPr>
        <p:spPr bwMode="auto">
          <a:xfrm>
            <a:off x="2559050" y="1195388"/>
            <a:ext cx="46038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endParaRPr lang="en-US"/>
          </a:p>
        </p:txBody>
      </p:sp>
      <p:sp>
        <p:nvSpPr>
          <p:cNvPr id="7" name="Rectangle 21"/>
          <p:cNvSpPr>
            <a:spLocks noChangeArrowheads="1"/>
          </p:cNvSpPr>
          <p:nvPr userDrawn="1"/>
        </p:nvSpPr>
        <p:spPr bwMode="auto">
          <a:xfrm>
            <a:off x="2341563" y="1916113"/>
            <a:ext cx="6623050" cy="46037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endParaRPr lang="en-US"/>
          </a:p>
        </p:txBody>
      </p:sp>
      <p:sp>
        <p:nvSpPr>
          <p:cNvPr id="8" name="Rectangle 38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67D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endParaRPr lang="en-US"/>
          </a:p>
        </p:txBody>
      </p:sp>
      <p:sp>
        <p:nvSpPr>
          <p:cNvPr id="9" name="Rectangle 39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endParaRPr lang="en-US"/>
          </a:p>
        </p:txBody>
      </p:sp>
      <p:pic>
        <p:nvPicPr>
          <p:cNvPr id="10" name="Picture 41" descr="MK_logo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81750"/>
            <a:ext cx="7921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2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r" eaLnBrk="1" hangingPunct="1"/>
            <a:fld id="{BDC30E9B-FDB2-45FB-A079-327C344BDDF0}" type="slidenum">
              <a:rPr lang="en-AU" sz="1200" b="1">
                <a:latin typeface="Arial" pitchFamily="34" charset="0"/>
              </a:rPr>
              <a:pPr algn="r" eaLnBrk="1" hangingPunct="1"/>
              <a:t>‹#›</a:t>
            </a:fld>
            <a:endParaRPr lang="en-GB" sz="1200">
              <a:latin typeface="Arial" pitchFamily="34" charset="0"/>
            </a:endParaRPr>
          </a:p>
        </p:txBody>
      </p:sp>
      <p:pic>
        <p:nvPicPr>
          <p:cNvPr id="12" name="Picture 11" descr="9780123742605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0944" y="1152509"/>
            <a:ext cx="1853527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4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© 2010, Elsevier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8386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416040"/>
            <a:ext cx="1524000" cy="365760"/>
          </a:xfrm>
        </p:spPr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24600"/>
            <a:ext cx="2667000" cy="365760"/>
          </a:xfrm>
        </p:spPr>
        <p:txBody>
          <a:bodyPr/>
          <a:lstStyle/>
          <a:p>
            <a:r>
              <a:rPr lang="en-US" dirty="0" smtClean="0"/>
              <a:t>Slide - </a:t>
            </a:r>
            <a:fld id="{8BE163DA-CB98-46B5-905B-D01D5F3D56A4}" type="slidenum">
              <a:rPr lang="en-US" smtClean="0"/>
              <a:pPr/>
              <a:t>‹#›</a:t>
            </a:fld>
            <a:r>
              <a:rPr lang="en-US" dirty="0" smtClean="0"/>
              <a:t> -  Web Server - CGI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55080"/>
            <a:ext cx="2286000" cy="365760"/>
          </a:xfrm>
        </p:spPr>
        <p:txBody>
          <a:bodyPr/>
          <a:lstStyle/>
          <a:p>
            <a:r>
              <a:rPr lang="en-US" dirty="0" smtClean="0"/>
              <a:t>CSCE 510 Jan 14,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400" y="6356350"/>
            <a:ext cx="2971800" cy="365760"/>
          </a:xfrm>
        </p:spPr>
        <p:txBody>
          <a:bodyPr/>
          <a:lstStyle/>
          <a:p>
            <a:fld id="{8BE163DA-CB98-46B5-905B-D01D5F3D56A4}" type="slidenum">
              <a:rPr lang="en-US" smtClean="0"/>
              <a:pPr/>
              <a:t>‹#›</a:t>
            </a:fld>
            <a:r>
              <a:rPr lang="en-US" dirty="0" smtClean="0"/>
              <a:t>  POSIX Threads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1/4/2013  CSCE 510 Sp 13 -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1/4/2013  CSCE 510 Sp 13 -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CSCE 510 Jan 14,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1/4/2013  CSCE 510 Sp 13 -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388352" y="6356350"/>
            <a:ext cx="1908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33400" y="6356350"/>
            <a:ext cx="25908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Slide </a:t>
            </a:r>
            <a:fld id="{8BE163DA-CB98-46B5-905B-D01D5F3D56A4}" type="slidenum">
              <a:rPr lang="en-US" smtClean="0"/>
              <a:pPr/>
              <a:t>‹#›</a:t>
            </a:fld>
            <a:r>
              <a:rPr lang="en-US" dirty="0" smtClean="0"/>
              <a:t> POSIX Threads</a:t>
            </a:r>
          </a:p>
          <a:p>
            <a:endParaRPr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4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ustomXml" Target="../ink/ink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computing.llnl.gov/tutorials/pthreads/#Pthread" TargetMode="External"/><Relationship Id="rId13" Type="http://schemas.openxmlformats.org/officeDocument/2006/relationships/hyperlink" Target="https://computing.llnl.gov/tutorials/pthreads/#Management" TargetMode="External"/><Relationship Id="rId18" Type="http://schemas.openxmlformats.org/officeDocument/2006/relationships/hyperlink" Target="https://computing.llnl.gov/tutorials/pthreads/#Misc" TargetMode="External"/><Relationship Id="rId26" Type="http://schemas.openxmlformats.org/officeDocument/2006/relationships/hyperlink" Target="https://computing.llnl.gov/tutorials/pthreads/#ConVarCreation" TargetMode="External"/><Relationship Id="rId3" Type="http://schemas.openxmlformats.org/officeDocument/2006/relationships/hyperlink" Target="http://www.yolinux.com/TUTORIALS/LinuxTutorialPosixThreads.html" TargetMode="External"/><Relationship Id="rId21" Type="http://schemas.openxmlformats.org/officeDocument/2006/relationships/hyperlink" Target="https://computing.llnl.gov/tutorials/pthreads/#MutexOverview" TargetMode="External"/><Relationship Id="rId34" Type="http://schemas.openxmlformats.org/officeDocument/2006/relationships/image" Target="../media/image24.emf"/><Relationship Id="rId7" Type="http://schemas.openxmlformats.org/officeDocument/2006/relationships/hyperlink" Target="https://computing.llnl.gov/tutorials/pthreads/#Thread" TargetMode="External"/><Relationship Id="rId12" Type="http://schemas.openxmlformats.org/officeDocument/2006/relationships/hyperlink" Target="https://computing.llnl.gov/tutorials/pthreads/#Compiling" TargetMode="External"/><Relationship Id="rId17" Type="http://schemas.openxmlformats.org/officeDocument/2006/relationships/hyperlink" Target="https://computing.llnl.gov/tutorials/pthreads/#Stack" TargetMode="External"/><Relationship Id="rId25" Type="http://schemas.openxmlformats.org/officeDocument/2006/relationships/hyperlink" Target="https://computing.llnl.gov/tutorials/pthreads/#ConVarOverview" TargetMode="External"/><Relationship Id="rId33" Type="http://schemas.openxmlformats.org/officeDocument/2006/relationships/customXml" Target="../ink/ink19.xml"/><Relationship Id="rId2" Type="http://schemas.openxmlformats.org/officeDocument/2006/relationships/hyperlink" Target="https://computing.llnl.gov/tutorials/pthreads/" TargetMode="External"/><Relationship Id="rId16" Type="http://schemas.openxmlformats.org/officeDocument/2006/relationships/hyperlink" Target="https://computing.llnl.gov/tutorials/pthreads/#Joining" TargetMode="External"/><Relationship Id="rId20" Type="http://schemas.openxmlformats.org/officeDocument/2006/relationships/hyperlink" Target="https://computing.llnl.gov/tutorials/pthreads/#Mutexes" TargetMode="External"/><Relationship Id="rId29" Type="http://schemas.openxmlformats.org/officeDocument/2006/relationships/hyperlink" Target="https://computing.llnl.gov/tutorials/pthreads/#LLN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puting.llnl.gov/tutorials/pthreads/#Overview" TargetMode="External"/><Relationship Id="rId11" Type="http://schemas.openxmlformats.org/officeDocument/2006/relationships/hyperlink" Target="https://computing.llnl.gov/tutorials/pthreads/#PthreadsAPI" TargetMode="External"/><Relationship Id="rId24" Type="http://schemas.openxmlformats.org/officeDocument/2006/relationships/hyperlink" Target="https://computing.llnl.gov/tutorials/pthreads/#ConditionVariables" TargetMode="External"/><Relationship Id="rId32" Type="http://schemas.openxmlformats.org/officeDocument/2006/relationships/hyperlink" Target="https://computing.llnl.gov/tutorials/pthreads/#References" TargetMode="External"/><Relationship Id="rId5" Type="http://schemas.openxmlformats.org/officeDocument/2006/relationships/hyperlink" Target="https://computing.llnl.gov/tutorials/pthreads/#Abstract" TargetMode="External"/><Relationship Id="rId15" Type="http://schemas.openxmlformats.org/officeDocument/2006/relationships/hyperlink" Target="https://computing.llnl.gov/tutorials/pthreads/#PassingArguments" TargetMode="External"/><Relationship Id="rId23" Type="http://schemas.openxmlformats.org/officeDocument/2006/relationships/hyperlink" Target="https://computing.llnl.gov/tutorials/pthreads/#MutexLocking" TargetMode="External"/><Relationship Id="rId28" Type="http://schemas.openxmlformats.org/officeDocument/2006/relationships/hyperlink" Target="https://computing.llnl.gov/tutorials/pthreads/#Tools" TargetMode="External"/><Relationship Id="rId10" Type="http://schemas.openxmlformats.org/officeDocument/2006/relationships/hyperlink" Target="https://computing.llnl.gov/tutorials/pthreads/#Designing" TargetMode="External"/><Relationship Id="rId19" Type="http://schemas.openxmlformats.org/officeDocument/2006/relationships/hyperlink" Target="https://computing.llnl.gov/tutorials/pthreads/#Exercise1" TargetMode="External"/><Relationship Id="rId31" Type="http://schemas.openxmlformats.org/officeDocument/2006/relationships/hyperlink" Target="https://computing.llnl.gov/tutorials/pthreads/#Exercise2" TargetMode="External"/><Relationship Id="rId4" Type="http://schemas.openxmlformats.org/officeDocument/2006/relationships/image" Target="../media/image23.png"/><Relationship Id="rId9" Type="http://schemas.openxmlformats.org/officeDocument/2006/relationships/hyperlink" Target="https://computing.llnl.gov/tutorials/pthreads/#WhyPthreads" TargetMode="External"/><Relationship Id="rId14" Type="http://schemas.openxmlformats.org/officeDocument/2006/relationships/hyperlink" Target="https://computing.llnl.gov/tutorials/pthreads/#CreatingThreads" TargetMode="External"/><Relationship Id="rId22" Type="http://schemas.openxmlformats.org/officeDocument/2006/relationships/hyperlink" Target="https://computing.llnl.gov/tutorials/pthreads/#MutexCreation" TargetMode="External"/><Relationship Id="rId27" Type="http://schemas.openxmlformats.org/officeDocument/2006/relationships/hyperlink" Target="https://computing.llnl.gov/tutorials/pthreads/#ConVarSignal" TargetMode="External"/><Relationship Id="rId30" Type="http://schemas.openxmlformats.org/officeDocument/2006/relationships/hyperlink" Target="https://computing.llnl.gov/tutorials/pthreads/#NotCovere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emf"/><Relationship Id="rId5" Type="http://schemas.openxmlformats.org/officeDocument/2006/relationships/customXml" Target="../ink/ink21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emf"/><Relationship Id="rId4" Type="http://schemas.openxmlformats.org/officeDocument/2006/relationships/customXml" Target="../ink/ink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emf"/><Relationship Id="rId5" Type="http://schemas.openxmlformats.org/officeDocument/2006/relationships/customXml" Target="../ink/ink42.xml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3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4.xm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emf"/><Relationship Id="rId4" Type="http://schemas.openxmlformats.org/officeDocument/2006/relationships/customXml" Target="../ink/ink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6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7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3.emf"/><Relationship Id="rId4" Type="http://schemas.openxmlformats.org/officeDocument/2006/relationships/customXml" Target="../ink/ink4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2590800"/>
            <a:ext cx="4191000" cy="2286000"/>
          </a:xfrm>
        </p:spPr>
        <p:txBody>
          <a:bodyPr>
            <a:normAutofit/>
          </a:bodyPr>
          <a:lstStyle/>
          <a:p>
            <a:r>
              <a:rPr lang="en-US" b="1" dirty="0" smtClean="0"/>
              <a:t>CSCE  510  - Systems Programming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124450"/>
            <a:ext cx="7162800" cy="533400"/>
          </a:xfrm>
        </p:spPr>
        <p:txBody>
          <a:bodyPr/>
          <a:lstStyle/>
          <a:p>
            <a:r>
              <a:rPr lang="en-US" sz="2800" b="1" dirty="0" smtClean="0"/>
              <a:t>Lecture 22 POSIX Threads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416040"/>
            <a:ext cx="2209800" cy="365760"/>
          </a:xfrm>
        </p:spPr>
        <p:txBody>
          <a:bodyPr/>
          <a:lstStyle/>
          <a:p>
            <a:r>
              <a:rPr lang="en-US" dirty="0"/>
              <a:t>CSCE </a:t>
            </a:r>
            <a:r>
              <a:rPr lang="en-US" dirty="0" smtClean="0"/>
              <a:t>March  25, 2013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89173"/>
            <a:ext cx="2971800" cy="353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83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err="1"/>
              <a:t>inetPassiveSocket</a:t>
            </a:r>
            <a:r>
              <a:rPr lang="en-US" sz="3600" dirty="0"/>
              <a:t> p2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10</a:t>
            </a:fld>
            <a:r>
              <a:rPr lang="en-US" smtClean="0"/>
              <a:t>  POSIX Threads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44196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/* Walk through returned list until we find an address </a:t>
            </a:r>
            <a:r>
              <a:rPr lang="en-US" sz="1400" dirty="0" smtClean="0"/>
              <a:t>structure  </a:t>
            </a:r>
            <a:r>
              <a:rPr lang="en-US" sz="1400" dirty="0"/>
              <a:t>that can be used to successfully create and bind a socket </a:t>
            </a:r>
            <a:r>
              <a:rPr lang="en-US" sz="1400" dirty="0" smtClean="0"/>
              <a:t>*/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 </a:t>
            </a:r>
            <a:r>
              <a:rPr lang="en-US" sz="1400" dirty="0" err="1"/>
              <a:t>optval</a:t>
            </a:r>
            <a:r>
              <a:rPr lang="en-US" sz="1400" dirty="0"/>
              <a:t> = 1;</a:t>
            </a:r>
          </a:p>
          <a:p>
            <a:pPr marL="0" indent="0">
              <a:buNone/>
            </a:pPr>
            <a:r>
              <a:rPr lang="en-US" sz="1400" dirty="0"/>
              <a:t>    for (</a:t>
            </a:r>
            <a:r>
              <a:rPr lang="en-US" sz="1400" dirty="0" err="1"/>
              <a:t>rp</a:t>
            </a:r>
            <a:r>
              <a:rPr lang="en-US" sz="1400" dirty="0"/>
              <a:t> = result; </a:t>
            </a:r>
            <a:r>
              <a:rPr lang="en-US" sz="1400" dirty="0" err="1"/>
              <a:t>rp</a:t>
            </a:r>
            <a:r>
              <a:rPr lang="en-US" sz="1400" dirty="0"/>
              <a:t> != NULL; </a:t>
            </a:r>
            <a:r>
              <a:rPr lang="en-US" sz="1400" dirty="0" err="1"/>
              <a:t>rp</a:t>
            </a:r>
            <a:r>
              <a:rPr lang="en-US" sz="1400" dirty="0"/>
              <a:t> = </a:t>
            </a:r>
            <a:r>
              <a:rPr lang="en-US" sz="1400" dirty="0" err="1"/>
              <a:t>rp</a:t>
            </a:r>
            <a:r>
              <a:rPr lang="en-US" sz="1400" dirty="0"/>
              <a:t>-&gt;</a:t>
            </a:r>
            <a:r>
              <a:rPr lang="en-US" sz="1400" dirty="0" err="1"/>
              <a:t>ai_next</a:t>
            </a:r>
            <a:r>
              <a:rPr lang="en-US" sz="1400" dirty="0"/>
              <a:t>) {</a:t>
            </a:r>
          </a:p>
          <a:p>
            <a:pPr marL="0" indent="0">
              <a:buNone/>
            </a:pPr>
            <a:r>
              <a:rPr lang="en-US" sz="1400" dirty="0"/>
              <a:t>        </a:t>
            </a:r>
            <a:r>
              <a:rPr lang="en-US" sz="1400" dirty="0" err="1"/>
              <a:t>sfd</a:t>
            </a:r>
            <a:r>
              <a:rPr lang="en-US" sz="1400" dirty="0"/>
              <a:t> = socket(</a:t>
            </a:r>
            <a:r>
              <a:rPr lang="en-US" sz="1400" dirty="0" err="1"/>
              <a:t>rp</a:t>
            </a:r>
            <a:r>
              <a:rPr lang="en-US" sz="1400" dirty="0"/>
              <a:t>-&gt;</a:t>
            </a:r>
            <a:r>
              <a:rPr lang="en-US" sz="1400" dirty="0" err="1"/>
              <a:t>ai_family</a:t>
            </a:r>
            <a:r>
              <a:rPr lang="en-US" sz="1400" dirty="0"/>
              <a:t>, </a:t>
            </a:r>
            <a:r>
              <a:rPr lang="en-US" sz="1400" dirty="0" err="1"/>
              <a:t>rp</a:t>
            </a:r>
            <a:r>
              <a:rPr lang="en-US" sz="1400" dirty="0"/>
              <a:t>-&gt;</a:t>
            </a:r>
            <a:r>
              <a:rPr lang="en-US" sz="1400" dirty="0" err="1"/>
              <a:t>ai_socktype</a:t>
            </a:r>
            <a:r>
              <a:rPr lang="en-US" sz="1400" dirty="0"/>
              <a:t>,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 smtClean="0"/>
              <a:t>rp</a:t>
            </a:r>
            <a:r>
              <a:rPr lang="en-US" sz="1400" dirty="0" smtClean="0"/>
              <a:t>-</a:t>
            </a:r>
            <a:r>
              <a:rPr lang="en-US" sz="1400" dirty="0"/>
              <a:t>&gt;</a:t>
            </a:r>
            <a:r>
              <a:rPr lang="en-US" sz="1400" dirty="0" err="1"/>
              <a:t>ai_protocol</a:t>
            </a:r>
            <a:r>
              <a:rPr lang="en-US" sz="1400" dirty="0"/>
              <a:t>);</a:t>
            </a:r>
          </a:p>
          <a:p>
            <a:pPr marL="0" indent="0">
              <a:buNone/>
            </a:pPr>
            <a:r>
              <a:rPr lang="en-US" sz="1400" dirty="0"/>
              <a:t>        if (</a:t>
            </a:r>
            <a:r>
              <a:rPr lang="en-US" sz="1400" dirty="0" err="1"/>
              <a:t>sfd</a:t>
            </a:r>
            <a:r>
              <a:rPr lang="en-US" sz="1400" dirty="0"/>
              <a:t> == -1</a:t>
            </a:r>
            <a:r>
              <a:rPr lang="en-US" sz="1400" dirty="0" smtClean="0"/>
              <a:t>)  </a:t>
            </a:r>
            <a:r>
              <a:rPr lang="en-US" sz="1400" dirty="0"/>
              <a:t>continue;    </a:t>
            </a:r>
            <a:r>
              <a:rPr lang="en-US" sz="1400" dirty="0" smtClean="0"/>
              <a:t>// </a:t>
            </a:r>
            <a:r>
              <a:rPr lang="en-US" sz="1400" dirty="0"/>
              <a:t>On error, try next </a:t>
            </a:r>
            <a:r>
              <a:rPr lang="en-US" sz="1400" dirty="0" smtClean="0"/>
              <a:t>address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     if (</a:t>
            </a:r>
            <a:r>
              <a:rPr lang="en-US" sz="1400" dirty="0" err="1"/>
              <a:t>doListen</a:t>
            </a:r>
            <a:r>
              <a:rPr lang="en-US" sz="1400" dirty="0"/>
              <a:t>) {</a:t>
            </a:r>
          </a:p>
          <a:p>
            <a:pPr marL="0" indent="0">
              <a:buNone/>
            </a:pPr>
            <a:r>
              <a:rPr lang="en-US" sz="1400" dirty="0"/>
              <a:t>            if (</a:t>
            </a:r>
            <a:r>
              <a:rPr lang="en-US" sz="1400" dirty="0" err="1"/>
              <a:t>setsockopt</a:t>
            </a:r>
            <a:r>
              <a:rPr lang="en-US" sz="1400" dirty="0"/>
              <a:t>(</a:t>
            </a:r>
            <a:r>
              <a:rPr lang="en-US" sz="1400" dirty="0" err="1"/>
              <a:t>sfd</a:t>
            </a:r>
            <a:r>
              <a:rPr lang="en-US" sz="1400" dirty="0"/>
              <a:t>, SOL_SOCKET,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SO_REUSEADDR</a:t>
            </a:r>
            <a:r>
              <a:rPr lang="en-US" sz="1400" dirty="0"/>
              <a:t>, &amp;</a:t>
            </a:r>
            <a:r>
              <a:rPr lang="en-US" sz="1400" dirty="0" err="1"/>
              <a:t>optval</a:t>
            </a:r>
            <a:r>
              <a:rPr lang="en-US" sz="1400" dirty="0"/>
              <a:t>,</a:t>
            </a:r>
          </a:p>
          <a:p>
            <a:pPr marL="0" indent="0">
              <a:buNone/>
            </a:pPr>
            <a:r>
              <a:rPr lang="en-US" sz="1400" dirty="0"/>
              <a:t>                    </a:t>
            </a:r>
            <a:r>
              <a:rPr lang="en-US" sz="1400" dirty="0" smtClean="0"/>
              <a:t>	</a:t>
            </a:r>
            <a:r>
              <a:rPr lang="en-US" sz="1400" dirty="0" err="1" smtClean="0"/>
              <a:t>sizeof</a:t>
            </a:r>
            <a:r>
              <a:rPr lang="en-US" sz="1400" dirty="0" smtClean="0"/>
              <a:t>(</a:t>
            </a:r>
            <a:r>
              <a:rPr lang="en-US" sz="1400" dirty="0" err="1" smtClean="0"/>
              <a:t>optval</a:t>
            </a:r>
            <a:r>
              <a:rPr lang="en-US" sz="1400" dirty="0"/>
              <a:t>)) == -1) {</a:t>
            </a:r>
          </a:p>
          <a:p>
            <a:pPr marL="0" indent="0">
              <a:buNone/>
            </a:pPr>
            <a:r>
              <a:rPr lang="en-US" sz="1400" dirty="0"/>
              <a:t>                close(</a:t>
            </a:r>
            <a:r>
              <a:rPr lang="en-US" sz="1400" dirty="0" err="1"/>
              <a:t>sfd</a:t>
            </a:r>
            <a:r>
              <a:rPr lang="en-US" sz="1400" dirty="0"/>
              <a:t>);</a:t>
            </a:r>
          </a:p>
          <a:p>
            <a:pPr marL="0" indent="0">
              <a:buNone/>
            </a:pPr>
            <a:r>
              <a:rPr lang="en-US" sz="1400" dirty="0"/>
              <a:t>                </a:t>
            </a:r>
            <a:r>
              <a:rPr lang="en-US" sz="1400" dirty="0" err="1"/>
              <a:t>freeaddrinfo</a:t>
            </a:r>
            <a:r>
              <a:rPr lang="en-US" sz="1400" dirty="0"/>
              <a:t>(result);</a:t>
            </a:r>
          </a:p>
          <a:p>
            <a:pPr marL="0" indent="0">
              <a:buNone/>
            </a:pPr>
            <a:r>
              <a:rPr lang="en-US" sz="1400" dirty="0"/>
              <a:t>                return -1;</a:t>
            </a:r>
          </a:p>
          <a:p>
            <a:pPr marL="0" indent="0">
              <a:buNone/>
            </a:pPr>
            <a:r>
              <a:rPr lang="en-US" sz="1400" dirty="0"/>
              <a:t>            }</a:t>
            </a:r>
          </a:p>
          <a:p>
            <a:pPr marL="0" indent="0">
              <a:buNone/>
            </a:pPr>
            <a:r>
              <a:rPr lang="en-US" sz="1400" dirty="0"/>
              <a:t>        </a:t>
            </a:r>
            <a:r>
              <a:rPr lang="en-US" sz="1400" dirty="0" smtClean="0"/>
              <a:t>}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     if (bind(</a:t>
            </a:r>
            <a:r>
              <a:rPr lang="en-US" sz="1400" dirty="0" err="1"/>
              <a:t>sfd</a:t>
            </a:r>
            <a:r>
              <a:rPr lang="en-US" sz="1400" dirty="0"/>
              <a:t>, </a:t>
            </a:r>
            <a:r>
              <a:rPr lang="en-US" sz="1400" dirty="0" err="1"/>
              <a:t>rp</a:t>
            </a:r>
            <a:r>
              <a:rPr lang="en-US" sz="1400" dirty="0"/>
              <a:t>-&gt;</a:t>
            </a:r>
            <a:r>
              <a:rPr lang="en-US" sz="1400" dirty="0" err="1"/>
              <a:t>ai_addr</a:t>
            </a:r>
            <a:r>
              <a:rPr lang="en-US" sz="1400" dirty="0"/>
              <a:t>, </a:t>
            </a:r>
            <a:r>
              <a:rPr lang="en-US" sz="1400" dirty="0" err="1"/>
              <a:t>rp</a:t>
            </a:r>
            <a:r>
              <a:rPr lang="en-US" sz="1400" dirty="0"/>
              <a:t>-&gt;</a:t>
            </a:r>
            <a:r>
              <a:rPr lang="en-US" sz="1400" dirty="0" err="1"/>
              <a:t>ai_addrlen</a:t>
            </a:r>
            <a:r>
              <a:rPr lang="en-US" sz="1400" dirty="0"/>
              <a:t>) == 0)</a:t>
            </a:r>
          </a:p>
          <a:p>
            <a:pPr marL="0" indent="0">
              <a:buNone/>
            </a:pPr>
            <a:r>
              <a:rPr lang="en-US" sz="1400" dirty="0"/>
              <a:t>            break;                      /* Success </a:t>
            </a:r>
            <a:r>
              <a:rPr lang="en-US" sz="1400" dirty="0" smtClean="0"/>
              <a:t>*/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     /* bind() failed: close this socket and try next </a:t>
            </a:r>
            <a:r>
              <a:rPr lang="en-US" sz="1400" dirty="0" err="1" smtClean="0"/>
              <a:t>addr</a:t>
            </a:r>
            <a:r>
              <a:rPr lang="en-US" sz="1400" dirty="0" smtClean="0"/>
              <a:t> */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     close(</a:t>
            </a:r>
            <a:r>
              <a:rPr lang="en-US" sz="1400" dirty="0" err="1"/>
              <a:t>sfd</a:t>
            </a:r>
            <a:r>
              <a:rPr lang="en-US" sz="1400" dirty="0"/>
              <a:t>);</a:t>
            </a:r>
          </a:p>
          <a:p>
            <a:pPr marL="0" indent="0">
              <a:buNone/>
            </a:pPr>
            <a:r>
              <a:rPr lang="en-US" sz="1400" dirty="0"/>
              <a:t>    }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632198" y="228600"/>
            <a:ext cx="4041648" cy="592531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000" dirty="0"/>
              <a:t>if (</a:t>
            </a:r>
            <a:r>
              <a:rPr lang="en-US" sz="4000" dirty="0" err="1"/>
              <a:t>rp</a:t>
            </a:r>
            <a:r>
              <a:rPr lang="en-US" sz="4000" dirty="0"/>
              <a:t> != NULL &amp;&amp; </a:t>
            </a:r>
            <a:r>
              <a:rPr lang="en-US" sz="4000" dirty="0" err="1"/>
              <a:t>doListen</a:t>
            </a:r>
            <a:r>
              <a:rPr lang="en-US" sz="4000" dirty="0"/>
              <a:t>) {</a:t>
            </a:r>
          </a:p>
          <a:p>
            <a:pPr marL="0" indent="0">
              <a:buNone/>
            </a:pPr>
            <a:r>
              <a:rPr lang="en-US" sz="4000" dirty="0"/>
              <a:t>        if (listen(</a:t>
            </a:r>
            <a:r>
              <a:rPr lang="en-US" sz="4000" dirty="0" err="1"/>
              <a:t>sfd</a:t>
            </a:r>
            <a:r>
              <a:rPr lang="en-US" sz="4000" dirty="0"/>
              <a:t>, backlog) == -1) {</a:t>
            </a:r>
          </a:p>
          <a:p>
            <a:pPr marL="0" indent="0">
              <a:buNone/>
            </a:pPr>
            <a:r>
              <a:rPr lang="en-US" sz="4000" dirty="0"/>
              <a:t>            </a:t>
            </a:r>
            <a:r>
              <a:rPr lang="en-US" sz="4000" dirty="0" err="1"/>
              <a:t>freeaddrinfo</a:t>
            </a:r>
            <a:r>
              <a:rPr lang="en-US" sz="4000" dirty="0"/>
              <a:t>(result);</a:t>
            </a:r>
          </a:p>
          <a:p>
            <a:pPr marL="0" indent="0">
              <a:buNone/>
            </a:pPr>
            <a:r>
              <a:rPr lang="en-US" sz="4000" dirty="0"/>
              <a:t>            return -1;</a:t>
            </a:r>
          </a:p>
          <a:p>
            <a:pPr marL="0" indent="0">
              <a:buNone/>
            </a:pPr>
            <a:r>
              <a:rPr lang="en-US" sz="4000" dirty="0"/>
              <a:t>        }</a:t>
            </a:r>
          </a:p>
          <a:p>
            <a:pPr marL="0" indent="0">
              <a:buNone/>
            </a:pPr>
            <a:r>
              <a:rPr lang="en-US" sz="4000" dirty="0"/>
              <a:t>    }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    if (</a:t>
            </a:r>
            <a:r>
              <a:rPr lang="en-US" sz="4000" dirty="0" err="1"/>
              <a:t>rp</a:t>
            </a:r>
            <a:r>
              <a:rPr lang="en-US" sz="4000" dirty="0"/>
              <a:t> != NULL &amp;&amp; </a:t>
            </a:r>
            <a:r>
              <a:rPr lang="en-US" sz="4000" dirty="0" err="1"/>
              <a:t>addrlen</a:t>
            </a:r>
            <a:r>
              <a:rPr lang="en-US" sz="4000" dirty="0"/>
              <a:t> != NULL)</a:t>
            </a:r>
          </a:p>
          <a:p>
            <a:pPr marL="0" indent="0">
              <a:buNone/>
            </a:pPr>
            <a:r>
              <a:rPr lang="en-US" sz="4000" dirty="0"/>
              <a:t>        *</a:t>
            </a:r>
            <a:r>
              <a:rPr lang="en-US" sz="4000" dirty="0" err="1"/>
              <a:t>addrlen</a:t>
            </a:r>
            <a:r>
              <a:rPr lang="en-US" sz="4000" dirty="0"/>
              <a:t> =  </a:t>
            </a:r>
            <a:r>
              <a:rPr lang="en-US" sz="4000" dirty="0" err="1"/>
              <a:t>rp</a:t>
            </a:r>
            <a:r>
              <a:rPr lang="en-US" sz="4000" dirty="0"/>
              <a:t>-&gt;</a:t>
            </a:r>
            <a:r>
              <a:rPr lang="en-US" sz="4000" dirty="0" err="1"/>
              <a:t>ai_addrlen</a:t>
            </a:r>
            <a:r>
              <a:rPr lang="en-US" sz="4000" dirty="0"/>
              <a:t>;     </a:t>
            </a:r>
          </a:p>
          <a:p>
            <a:pPr marL="0" indent="0">
              <a:buNone/>
            </a:pPr>
            <a:r>
              <a:rPr lang="en-US" sz="4000" dirty="0"/>
              <a:t>/* Return address structure size */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    </a:t>
            </a:r>
            <a:r>
              <a:rPr lang="en-US" sz="4000" dirty="0" err="1"/>
              <a:t>freeaddrinfo</a:t>
            </a:r>
            <a:r>
              <a:rPr lang="en-US" sz="4000" dirty="0"/>
              <a:t>(result);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    return (</a:t>
            </a:r>
            <a:r>
              <a:rPr lang="en-US" sz="4000" dirty="0" err="1"/>
              <a:t>rp</a:t>
            </a:r>
            <a:r>
              <a:rPr lang="en-US" sz="4000" dirty="0"/>
              <a:t> == NULL) ? -1 : </a:t>
            </a:r>
            <a:r>
              <a:rPr lang="en-US" sz="4000" dirty="0" err="1"/>
              <a:t>sfd</a:t>
            </a:r>
            <a:r>
              <a:rPr lang="en-US" sz="4000" dirty="0"/>
              <a:t>;</a:t>
            </a:r>
          </a:p>
          <a:p>
            <a:pPr marL="0" indent="0">
              <a:buNone/>
            </a:pPr>
            <a:r>
              <a:rPr lang="en-US" sz="4000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70280" y="410760"/>
              <a:ext cx="8081640" cy="5689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560" y="401040"/>
                <a:ext cx="8100720" cy="570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296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914400"/>
          </a:xfrm>
        </p:spPr>
        <p:txBody>
          <a:bodyPr/>
          <a:lstStyle/>
          <a:p>
            <a:r>
              <a:rPr lang="en-US" dirty="0" err="1" smtClean="0"/>
              <a:t>Listen,bind</a:t>
            </a:r>
            <a:r>
              <a:rPr lang="en-US" dirty="0" smtClean="0"/>
              <a:t>,…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11</a:t>
            </a:fld>
            <a:r>
              <a:rPr lang="en-US" smtClean="0"/>
              <a:t>  POSIX Threads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990600"/>
            <a:ext cx="4346448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err="1"/>
              <a:t>int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inetListen</a:t>
            </a:r>
            <a:r>
              <a:rPr lang="en-US" sz="1600" dirty="0"/>
              <a:t>(</a:t>
            </a:r>
            <a:r>
              <a:rPr lang="en-US" sz="1600" dirty="0" err="1"/>
              <a:t>const</a:t>
            </a:r>
            <a:r>
              <a:rPr lang="en-US" sz="1600" dirty="0"/>
              <a:t> char *service, </a:t>
            </a:r>
            <a:r>
              <a:rPr lang="en-US" sz="1600" dirty="0" err="1"/>
              <a:t>int</a:t>
            </a:r>
            <a:r>
              <a:rPr lang="en-US" sz="1600" dirty="0"/>
              <a:t> backlog, </a:t>
            </a:r>
            <a:r>
              <a:rPr lang="en-US" sz="1600" dirty="0" err="1"/>
              <a:t>socklen_t</a:t>
            </a:r>
            <a:r>
              <a:rPr lang="en-US" sz="1600" dirty="0"/>
              <a:t> </a:t>
            </a:r>
            <a:r>
              <a:rPr lang="en-US" sz="1600" dirty="0" smtClean="0"/>
              <a:t>	*</a:t>
            </a:r>
            <a:r>
              <a:rPr lang="en-US" sz="1600" dirty="0" err="1"/>
              <a:t>addrlen</a:t>
            </a:r>
            <a:r>
              <a:rPr lang="en-US" sz="1600" dirty="0" smtClean="0"/>
              <a:t>){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return </a:t>
            </a:r>
            <a:r>
              <a:rPr lang="en-US" sz="1600" dirty="0" err="1"/>
              <a:t>inetPassiveSocket</a:t>
            </a:r>
            <a:r>
              <a:rPr lang="en-US" sz="1600" dirty="0"/>
              <a:t>(service, </a:t>
            </a:r>
            <a:r>
              <a:rPr lang="en-US" sz="1600" dirty="0" smtClean="0"/>
              <a:t>		SOCK_STREAM,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 </a:t>
            </a:r>
            <a:r>
              <a:rPr lang="en-US" sz="1600" dirty="0" err="1"/>
              <a:t>addrlen</a:t>
            </a:r>
            <a:r>
              <a:rPr lang="en-US" sz="1600" dirty="0"/>
              <a:t>, TRUE, backlog);</a:t>
            </a:r>
          </a:p>
          <a:p>
            <a:pPr marL="0" indent="0">
              <a:buNone/>
            </a:pPr>
            <a:r>
              <a:rPr lang="en-US" sz="1600" dirty="0" smtClean="0"/>
              <a:t>}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/* Create socket bound to wildcard IP address + port given </a:t>
            </a:r>
            <a:r>
              <a:rPr lang="en-US" sz="1600" dirty="0" smtClean="0"/>
              <a:t>in </a:t>
            </a:r>
            <a:r>
              <a:rPr lang="en-US" sz="1600" dirty="0"/>
              <a:t>'service'. Return socket descriptor on success, or -1 on error. </a:t>
            </a:r>
            <a:r>
              <a:rPr lang="en-US" sz="1600" dirty="0" smtClean="0"/>
              <a:t>*/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int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inetBind</a:t>
            </a:r>
            <a:r>
              <a:rPr lang="en-US" sz="1600" dirty="0"/>
              <a:t>(</a:t>
            </a:r>
            <a:r>
              <a:rPr lang="en-US" sz="1600" dirty="0" err="1"/>
              <a:t>const</a:t>
            </a:r>
            <a:r>
              <a:rPr lang="en-US" sz="1600" dirty="0"/>
              <a:t> char *service, </a:t>
            </a:r>
            <a:r>
              <a:rPr lang="en-US" sz="1600" dirty="0" err="1"/>
              <a:t>int</a:t>
            </a:r>
            <a:r>
              <a:rPr lang="en-US" sz="1600" dirty="0"/>
              <a:t> type, </a:t>
            </a:r>
            <a:r>
              <a:rPr lang="en-US" sz="1600" dirty="0" err="1"/>
              <a:t>socklen_t</a:t>
            </a:r>
            <a:r>
              <a:rPr lang="en-US" sz="1600" dirty="0"/>
              <a:t> *</a:t>
            </a:r>
            <a:r>
              <a:rPr lang="en-US" sz="1600" dirty="0" err="1"/>
              <a:t>addrlen</a:t>
            </a:r>
            <a:r>
              <a:rPr lang="en-US" sz="1600" dirty="0" smtClean="0"/>
              <a:t>){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return </a:t>
            </a:r>
            <a:r>
              <a:rPr lang="en-US" sz="1600" dirty="0" err="1"/>
              <a:t>inetPassiveSocket</a:t>
            </a:r>
            <a:r>
              <a:rPr lang="en-US" sz="1600" dirty="0"/>
              <a:t>(service, type, </a:t>
            </a:r>
            <a:r>
              <a:rPr lang="en-US" sz="1600" dirty="0" smtClean="0"/>
              <a:t>	</a:t>
            </a:r>
            <a:r>
              <a:rPr lang="en-US" sz="1600" dirty="0" err="1" smtClean="0"/>
              <a:t>addrlen</a:t>
            </a:r>
            <a:r>
              <a:rPr lang="en-US" sz="1600" dirty="0"/>
              <a:t>,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FALSE</a:t>
            </a:r>
            <a:r>
              <a:rPr lang="en-US" sz="1600" dirty="0"/>
              <a:t>,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0</a:t>
            </a:r>
            <a:r>
              <a:rPr lang="en-US" sz="1600" dirty="0"/>
              <a:t>);</a:t>
            </a:r>
          </a:p>
          <a:p>
            <a:pPr marL="0" indent="0">
              <a:buNone/>
            </a:pPr>
            <a:r>
              <a:rPr lang="en-US" sz="1600" dirty="0"/>
              <a:t>}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632198" y="152400"/>
            <a:ext cx="4359402" cy="6705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/* Given a socket address in '</a:t>
            </a:r>
            <a:r>
              <a:rPr lang="en-US" sz="1600" dirty="0" err="1"/>
              <a:t>addr</a:t>
            </a:r>
            <a:r>
              <a:rPr lang="en-US" sz="1600" dirty="0"/>
              <a:t>', whose length is specified </a:t>
            </a:r>
            <a:r>
              <a:rPr lang="en-US" sz="1600" dirty="0" smtClean="0"/>
              <a:t>in </a:t>
            </a:r>
            <a:r>
              <a:rPr lang="en-US" sz="1600" dirty="0"/>
              <a:t>'</a:t>
            </a:r>
            <a:r>
              <a:rPr lang="en-US" sz="1600" dirty="0" err="1"/>
              <a:t>addrlen</a:t>
            </a:r>
            <a:r>
              <a:rPr lang="en-US" sz="1600" dirty="0"/>
              <a:t>', return a null-terminated string containing the host </a:t>
            </a:r>
            <a:r>
              <a:rPr lang="en-US" sz="1600" dirty="0" smtClean="0"/>
              <a:t>and service </a:t>
            </a:r>
            <a:r>
              <a:rPr lang="en-US" sz="1600" dirty="0"/>
              <a:t>names in the form "(hostname, port#)". The string </a:t>
            </a:r>
            <a:r>
              <a:rPr lang="en-US" sz="1600" dirty="0" smtClean="0"/>
              <a:t>is  </a:t>
            </a:r>
            <a:r>
              <a:rPr lang="en-US" sz="1600" dirty="0"/>
              <a:t>returned in the buffer pointed to by '</a:t>
            </a:r>
            <a:r>
              <a:rPr lang="en-US" sz="1600" dirty="0" err="1"/>
              <a:t>addrStr</a:t>
            </a:r>
            <a:r>
              <a:rPr lang="en-US" sz="1600" dirty="0"/>
              <a:t>', and this value </a:t>
            </a:r>
            <a:r>
              <a:rPr lang="en-US" sz="1600" dirty="0" smtClean="0"/>
              <a:t>is </a:t>
            </a:r>
            <a:r>
              <a:rPr lang="en-US" sz="1600" dirty="0"/>
              <a:t>also returned as the function result. The caller must specify </a:t>
            </a:r>
            <a:r>
              <a:rPr lang="en-US" sz="1600" dirty="0" smtClean="0"/>
              <a:t>the </a:t>
            </a:r>
            <a:r>
              <a:rPr lang="en-US" sz="1600" dirty="0"/>
              <a:t>size of the '</a:t>
            </a:r>
            <a:r>
              <a:rPr lang="en-US" sz="1600" dirty="0" err="1"/>
              <a:t>addrStr</a:t>
            </a:r>
            <a:r>
              <a:rPr lang="en-US" sz="1600" dirty="0"/>
              <a:t>' buffer in '</a:t>
            </a:r>
            <a:r>
              <a:rPr lang="en-US" sz="1600" dirty="0" err="1"/>
              <a:t>addrStrLen</a:t>
            </a:r>
            <a:r>
              <a:rPr lang="en-US" sz="1600" dirty="0"/>
              <a:t>'. </a:t>
            </a:r>
            <a:r>
              <a:rPr lang="en-US" sz="1600" dirty="0" smtClean="0"/>
              <a:t>*/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char *</a:t>
            </a:r>
          </a:p>
          <a:p>
            <a:pPr marL="0" indent="0">
              <a:buNone/>
            </a:pPr>
            <a:r>
              <a:rPr lang="en-US" sz="1600" dirty="0" err="1"/>
              <a:t>inetAddressStr</a:t>
            </a:r>
            <a:r>
              <a:rPr lang="en-US" sz="1600" dirty="0"/>
              <a:t>(</a:t>
            </a:r>
            <a:r>
              <a:rPr lang="en-US" sz="1600" dirty="0" err="1"/>
              <a:t>const</a:t>
            </a:r>
            <a:r>
              <a:rPr lang="en-US" sz="1600" dirty="0"/>
              <a:t> </a:t>
            </a:r>
            <a:r>
              <a:rPr lang="en-US" sz="1600" dirty="0" err="1"/>
              <a:t>struct</a:t>
            </a:r>
            <a:r>
              <a:rPr lang="en-US" sz="1600" dirty="0"/>
              <a:t> </a:t>
            </a:r>
            <a:r>
              <a:rPr lang="en-US" sz="1600" dirty="0" err="1"/>
              <a:t>sockaddr</a:t>
            </a:r>
            <a:r>
              <a:rPr lang="en-US" sz="1600" dirty="0"/>
              <a:t> *</a:t>
            </a:r>
            <a:r>
              <a:rPr lang="en-US" sz="1600" dirty="0" err="1"/>
              <a:t>addr</a:t>
            </a:r>
            <a:r>
              <a:rPr lang="en-US" sz="1600" dirty="0"/>
              <a:t>,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err="1" smtClean="0"/>
              <a:t>socklen_t</a:t>
            </a:r>
            <a:r>
              <a:rPr lang="en-US" sz="1600" dirty="0" smtClean="0"/>
              <a:t> 	</a:t>
            </a:r>
            <a:r>
              <a:rPr lang="en-US" sz="1600" dirty="0" err="1" smtClean="0"/>
              <a:t>addrlen</a:t>
            </a:r>
            <a:r>
              <a:rPr lang="en-US" sz="1600" dirty="0"/>
              <a:t>,</a:t>
            </a:r>
          </a:p>
          <a:p>
            <a:pPr marL="0" indent="0">
              <a:buNone/>
            </a:pPr>
            <a:r>
              <a:rPr lang="en-US" sz="1600" dirty="0"/>
              <a:t>               </a:t>
            </a:r>
            <a:r>
              <a:rPr lang="en-US" sz="1600" dirty="0" smtClean="0"/>
              <a:t>	char </a:t>
            </a:r>
            <a:r>
              <a:rPr lang="en-US" sz="1600" dirty="0"/>
              <a:t>*</a:t>
            </a:r>
            <a:r>
              <a:rPr lang="en-US" sz="1600" dirty="0" err="1"/>
              <a:t>addrStr</a:t>
            </a:r>
            <a:r>
              <a:rPr lang="en-US" sz="1600" dirty="0"/>
              <a:t>, </a:t>
            </a: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addrStrLen</a:t>
            </a:r>
            <a:r>
              <a:rPr lang="en-US" sz="1600" dirty="0"/>
              <a:t>)</a:t>
            </a:r>
          </a:p>
          <a:p>
            <a:pPr marL="0" indent="0">
              <a:buNone/>
            </a:pPr>
            <a:r>
              <a:rPr lang="en-US" sz="1600" dirty="0"/>
              <a:t>{</a:t>
            </a:r>
          </a:p>
          <a:p>
            <a:pPr marL="0" indent="0">
              <a:buNone/>
            </a:pPr>
            <a:r>
              <a:rPr lang="en-US" sz="1600" dirty="0"/>
              <a:t>    char host[NI_MAXHOST], service[NI_MAXSERV</a:t>
            </a:r>
            <a:r>
              <a:rPr lang="en-US" sz="1600" dirty="0" smtClean="0"/>
              <a:t>];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if (</a:t>
            </a:r>
            <a:r>
              <a:rPr lang="en-US" sz="1600" dirty="0" err="1"/>
              <a:t>getnameinfo</a:t>
            </a:r>
            <a:r>
              <a:rPr lang="en-US" sz="1600" dirty="0"/>
              <a:t>(</a:t>
            </a:r>
            <a:r>
              <a:rPr lang="en-US" sz="1600" dirty="0" err="1"/>
              <a:t>addr</a:t>
            </a:r>
            <a:r>
              <a:rPr lang="en-US" sz="1600" dirty="0"/>
              <a:t>, </a:t>
            </a:r>
            <a:r>
              <a:rPr lang="en-US" sz="1600" dirty="0" err="1"/>
              <a:t>addrlen</a:t>
            </a:r>
            <a:r>
              <a:rPr lang="en-US" sz="1600" dirty="0"/>
              <a:t>, host, </a:t>
            </a:r>
            <a:r>
              <a:rPr lang="en-US" sz="1600" dirty="0" smtClean="0"/>
              <a:t>	</a:t>
            </a:r>
            <a:r>
              <a:rPr lang="en-US" sz="1600" dirty="0" err="1" smtClean="0"/>
              <a:t>NI_MAXHOST,service</a:t>
            </a:r>
            <a:r>
              <a:rPr lang="en-US" sz="1600" dirty="0"/>
              <a:t>, NI_MAXSERV, </a:t>
            </a:r>
            <a:r>
              <a:rPr lang="en-US" sz="1600" dirty="0" smtClean="0"/>
              <a:t>	NI_NUMERICSERV</a:t>
            </a:r>
            <a:r>
              <a:rPr lang="en-US" sz="1600" dirty="0"/>
              <a:t>) == 0)</a:t>
            </a:r>
          </a:p>
          <a:p>
            <a:pPr marL="0" indent="0">
              <a:buNone/>
            </a:pPr>
            <a:r>
              <a:rPr lang="en-US" sz="1600" dirty="0"/>
              <a:t>        </a:t>
            </a:r>
            <a:r>
              <a:rPr lang="en-US" sz="1600" dirty="0" err="1"/>
              <a:t>snprintf</a:t>
            </a:r>
            <a:r>
              <a:rPr lang="en-US" sz="1600" dirty="0"/>
              <a:t>(</a:t>
            </a:r>
            <a:r>
              <a:rPr lang="en-US" sz="1600" dirty="0" err="1"/>
              <a:t>addrStr</a:t>
            </a:r>
            <a:r>
              <a:rPr lang="en-US" sz="1600" dirty="0"/>
              <a:t>, </a:t>
            </a:r>
            <a:r>
              <a:rPr lang="en-US" sz="1600" dirty="0" err="1"/>
              <a:t>addrStrLen</a:t>
            </a:r>
            <a:r>
              <a:rPr lang="en-US" sz="1600" dirty="0"/>
              <a:t>, "(%s, %s)", </a:t>
            </a:r>
            <a:r>
              <a:rPr lang="en-US" sz="1600" dirty="0" smtClean="0"/>
              <a:t>	host</a:t>
            </a:r>
            <a:r>
              <a:rPr lang="en-US" sz="1600" dirty="0"/>
              <a:t>, service);</a:t>
            </a:r>
          </a:p>
          <a:p>
            <a:pPr marL="0" indent="0">
              <a:buNone/>
            </a:pPr>
            <a:r>
              <a:rPr lang="en-US" sz="1600" dirty="0"/>
              <a:t>    else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</a:t>
            </a:r>
            <a:r>
              <a:rPr lang="en-US" sz="1600" dirty="0" err="1" smtClean="0"/>
              <a:t>snprintf</a:t>
            </a:r>
            <a:r>
              <a:rPr lang="en-US" sz="1600" dirty="0" smtClean="0"/>
              <a:t>(</a:t>
            </a:r>
            <a:r>
              <a:rPr lang="en-US" sz="1600" dirty="0" err="1" smtClean="0"/>
              <a:t>addrStr</a:t>
            </a:r>
            <a:r>
              <a:rPr lang="en-US" sz="1600" dirty="0"/>
              <a:t>, </a:t>
            </a:r>
            <a:r>
              <a:rPr lang="en-US" sz="1600" dirty="0" err="1"/>
              <a:t>addrStrLen</a:t>
            </a:r>
            <a:r>
              <a:rPr lang="en-US" sz="1600" dirty="0"/>
              <a:t>, "(?</a:t>
            </a:r>
            <a:r>
              <a:rPr lang="en-US" sz="1600" dirty="0" smtClean="0"/>
              <a:t>UNKN?)");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return </a:t>
            </a:r>
            <a:r>
              <a:rPr lang="en-US" sz="1600" dirty="0" err="1"/>
              <a:t>addrStr</a:t>
            </a:r>
            <a:r>
              <a:rPr lang="en-US" sz="1600" dirty="0"/>
              <a:t>;</a:t>
            </a:r>
          </a:p>
          <a:p>
            <a:pPr marL="0" indent="0">
              <a:buNone/>
            </a:pPr>
            <a:r>
              <a:rPr lang="en-US" sz="1600" dirty="0"/>
              <a:t>}</a:t>
            </a:r>
          </a:p>
          <a:p>
            <a:pPr marL="0" indent="0">
              <a:buNone/>
            </a:pPr>
            <a:endParaRPr lang="en-US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05560" y="134280"/>
              <a:ext cx="5912280" cy="5081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6200" y="124920"/>
                <a:ext cx="5931000" cy="510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440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inetConnect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12</a:t>
            </a:fld>
            <a:r>
              <a:rPr lang="en-US" smtClean="0"/>
              <a:t>  POSIX Threads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4346448" cy="49377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/* Create socket and connect it to the address specified by 'host' + 'service'/'type'. Return socket descriptor on success,  or -1 on error */</a:t>
            </a:r>
          </a:p>
          <a:p>
            <a:pPr marL="0" indent="0">
              <a:buNone/>
            </a:pPr>
            <a:r>
              <a:rPr lang="en-US" dirty="0" err="1"/>
              <a:t>int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inetConnect</a:t>
            </a:r>
            <a:r>
              <a:rPr lang="en-US" dirty="0"/>
              <a:t>(</a:t>
            </a:r>
            <a:r>
              <a:rPr lang="en-US" dirty="0" err="1"/>
              <a:t>const</a:t>
            </a:r>
            <a:r>
              <a:rPr lang="en-US" dirty="0"/>
              <a:t> char *host, </a:t>
            </a:r>
            <a:r>
              <a:rPr lang="en-US" dirty="0" err="1"/>
              <a:t>const</a:t>
            </a:r>
            <a:r>
              <a:rPr lang="en-US" dirty="0"/>
              <a:t> char *service, </a:t>
            </a:r>
            <a:r>
              <a:rPr lang="en-US" dirty="0" err="1"/>
              <a:t>int</a:t>
            </a:r>
            <a:r>
              <a:rPr lang="en-US" dirty="0"/>
              <a:t> type)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addrinfo</a:t>
            </a:r>
            <a:r>
              <a:rPr lang="en-US" dirty="0"/>
              <a:t> hints;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addrinfo</a:t>
            </a:r>
            <a:r>
              <a:rPr lang="en-US" dirty="0"/>
              <a:t> *result, *</a:t>
            </a:r>
            <a:r>
              <a:rPr lang="en-US" dirty="0" err="1"/>
              <a:t>rp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sfd</a:t>
            </a:r>
            <a:r>
              <a:rPr lang="en-US" dirty="0"/>
              <a:t>, s;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memset</a:t>
            </a:r>
            <a:r>
              <a:rPr lang="en-US" dirty="0"/>
              <a:t>(&amp;hints, 0,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addrinfo</a:t>
            </a:r>
            <a:r>
              <a:rPr lang="en-US" dirty="0"/>
              <a:t>));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hints.ai_canonname</a:t>
            </a:r>
            <a:r>
              <a:rPr lang="en-US" dirty="0"/>
              <a:t> = NULL;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hints.ai_addr</a:t>
            </a:r>
            <a:r>
              <a:rPr lang="en-US" dirty="0"/>
              <a:t> = NULL;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hints.ai_next</a:t>
            </a:r>
            <a:r>
              <a:rPr lang="en-US" dirty="0"/>
              <a:t> = NULL;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hints.ai_family</a:t>
            </a:r>
            <a:r>
              <a:rPr lang="en-US" dirty="0"/>
              <a:t> = AF_UNSPEC; </a:t>
            </a:r>
            <a:r>
              <a:rPr lang="en-US" dirty="0" smtClean="0"/>
              <a:t>//Allows </a:t>
            </a:r>
            <a:r>
              <a:rPr lang="en-US" dirty="0"/>
              <a:t>IPv4 </a:t>
            </a:r>
            <a:r>
              <a:rPr lang="en-US" dirty="0" smtClean="0"/>
              <a:t>v6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hints.ai_socktype</a:t>
            </a:r>
            <a:r>
              <a:rPr lang="en-US" dirty="0" smtClean="0"/>
              <a:t> </a:t>
            </a:r>
            <a:r>
              <a:rPr lang="en-US" dirty="0"/>
              <a:t>= type;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632198" y="152400"/>
            <a:ext cx="4359402" cy="6553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 s = </a:t>
            </a:r>
            <a:r>
              <a:rPr lang="en-US" dirty="0" err="1"/>
              <a:t>getaddrinfo</a:t>
            </a:r>
            <a:r>
              <a:rPr lang="en-US" dirty="0"/>
              <a:t>(host, service, &amp;hints, &amp;result);</a:t>
            </a:r>
          </a:p>
          <a:p>
            <a:pPr marL="0" indent="0">
              <a:buNone/>
            </a:pPr>
            <a:r>
              <a:rPr lang="en-US" dirty="0"/>
              <a:t>    if (s != 0) {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errno</a:t>
            </a:r>
            <a:r>
              <a:rPr lang="en-US" dirty="0"/>
              <a:t> = ENOSYS;</a:t>
            </a:r>
          </a:p>
          <a:p>
            <a:pPr marL="0" indent="0">
              <a:buNone/>
            </a:pPr>
            <a:r>
              <a:rPr lang="en-US" dirty="0"/>
              <a:t>        return -1;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smtClean="0"/>
              <a:t>}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/* Walk through returned list until we find an address </a:t>
            </a:r>
            <a:r>
              <a:rPr lang="en-US" dirty="0" smtClean="0"/>
              <a:t>structure </a:t>
            </a:r>
            <a:r>
              <a:rPr lang="en-US" dirty="0"/>
              <a:t>that can be used to successfully connect a socket </a:t>
            </a:r>
            <a:r>
              <a:rPr lang="en-US" dirty="0" smtClean="0"/>
              <a:t>*/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for (</a:t>
            </a:r>
            <a:r>
              <a:rPr lang="en-US" dirty="0" err="1"/>
              <a:t>rp</a:t>
            </a:r>
            <a:r>
              <a:rPr lang="en-US" dirty="0"/>
              <a:t> = result; </a:t>
            </a:r>
            <a:r>
              <a:rPr lang="en-US" dirty="0" err="1"/>
              <a:t>rp</a:t>
            </a:r>
            <a:r>
              <a:rPr lang="en-US" dirty="0"/>
              <a:t> != NULL; </a:t>
            </a:r>
            <a:r>
              <a:rPr lang="en-US" dirty="0" err="1"/>
              <a:t>rp</a:t>
            </a:r>
            <a:r>
              <a:rPr lang="en-US" dirty="0"/>
              <a:t> = </a:t>
            </a:r>
            <a:r>
              <a:rPr lang="en-US" dirty="0" err="1"/>
              <a:t>rp</a:t>
            </a:r>
            <a:r>
              <a:rPr lang="en-US" dirty="0"/>
              <a:t>-&gt;</a:t>
            </a:r>
            <a:r>
              <a:rPr lang="en-US" dirty="0" err="1"/>
              <a:t>ai_next</a:t>
            </a:r>
            <a:r>
              <a:rPr lang="en-US" dirty="0"/>
              <a:t>) {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sfd</a:t>
            </a:r>
            <a:r>
              <a:rPr lang="en-US" dirty="0"/>
              <a:t> = socket(</a:t>
            </a:r>
            <a:r>
              <a:rPr lang="en-US" dirty="0" err="1"/>
              <a:t>rp</a:t>
            </a:r>
            <a:r>
              <a:rPr lang="en-US" dirty="0"/>
              <a:t>-&gt;</a:t>
            </a:r>
            <a:r>
              <a:rPr lang="en-US" dirty="0" err="1"/>
              <a:t>ai_family</a:t>
            </a:r>
            <a:r>
              <a:rPr lang="en-US" dirty="0"/>
              <a:t>, </a:t>
            </a:r>
            <a:r>
              <a:rPr lang="en-US" dirty="0" err="1"/>
              <a:t>rp</a:t>
            </a:r>
            <a:r>
              <a:rPr lang="en-US" dirty="0"/>
              <a:t>-&gt;</a:t>
            </a:r>
            <a:r>
              <a:rPr lang="en-US" dirty="0" err="1"/>
              <a:t>ai_socktype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rp</a:t>
            </a:r>
            <a:r>
              <a:rPr lang="en-US" dirty="0" smtClean="0"/>
              <a:t>-</a:t>
            </a:r>
            <a:r>
              <a:rPr lang="en-US" dirty="0"/>
              <a:t>&gt;</a:t>
            </a:r>
            <a:r>
              <a:rPr lang="en-US" dirty="0" err="1"/>
              <a:t>ai_protocol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   if (</a:t>
            </a:r>
            <a:r>
              <a:rPr lang="en-US" dirty="0" err="1"/>
              <a:t>sfd</a:t>
            </a:r>
            <a:r>
              <a:rPr lang="en-US" dirty="0"/>
              <a:t> == -1)</a:t>
            </a:r>
          </a:p>
          <a:p>
            <a:pPr marL="0" indent="0">
              <a:buNone/>
            </a:pPr>
            <a:r>
              <a:rPr lang="en-US" dirty="0"/>
              <a:t>            continue;                   /* On error, try next address </a:t>
            </a:r>
            <a:r>
              <a:rPr lang="en-US" dirty="0" smtClean="0"/>
              <a:t>*/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if (connect(</a:t>
            </a:r>
            <a:r>
              <a:rPr lang="en-US" dirty="0" err="1"/>
              <a:t>sfd</a:t>
            </a:r>
            <a:r>
              <a:rPr lang="en-US" dirty="0"/>
              <a:t>, </a:t>
            </a:r>
            <a:r>
              <a:rPr lang="en-US" dirty="0" err="1"/>
              <a:t>rp</a:t>
            </a:r>
            <a:r>
              <a:rPr lang="en-US" dirty="0"/>
              <a:t>-&gt;</a:t>
            </a:r>
            <a:r>
              <a:rPr lang="en-US" dirty="0" err="1"/>
              <a:t>ai_addr</a:t>
            </a:r>
            <a:r>
              <a:rPr lang="en-US" dirty="0"/>
              <a:t>, </a:t>
            </a:r>
            <a:r>
              <a:rPr lang="en-US" dirty="0" err="1"/>
              <a:t>rp</a:t>
            </a:r>
            <a:r>
              <a:rPr lang="en-US" dirty="0"/>
              <a:t>-&gt;</a:t>
            </a:r>
            <a:r>
              <a:rPr lang="en-US" dirty="0" err="1"/>
              <a:t>ai_addrlen</a:t>
            </a:r>
            <a:r>
              <a:rPr lang="en-US" dirty="0"/>
              <a:t>) != -1)</a:t>
            </a:r>
          </a:p>
          <a:p>
            <a:pPr marL="0" indent="0">
              <a:buNone/>
            </a:pPr>
            <a:r>
              <a:rPr lang="en-US" dirty="0"/>
              <a:t>            break;                      /* Success </a:t>
            </a:r>
            <a:r>
              <a:rPr lang="en-US" dirty="0" smtClean="0"/>
              <a:t>*/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/* Connect failed: close this socket and try next </a:t>
            </a:r>
            <a:r>
              <a:rPr lang="en-US" dirty="0" err="1" smtClean="0"/>
              <a:t>addr</a:t>
            </a:r>
            <a:r>
              <a:rPr lang="en-US" dirty="0" smtClean="0"/>
              <a:t> */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close(</a:t>
            </a:r>
            <a:r>
              <a:rPr lang="en-US" dirty="0" err="1"/>
              <a:t>sfd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smtClean="0"/>
              <a:t>}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freeaddrinfo</a:t>
            </a:r>
            <a:r>
              <a:rPr lang="en-US" dirty="0"/>
              <a:t>(result</a:t>
            </a:r>
            <a:r>
              <a:rPr lang="en-US" dirty="0" smtClean="0"/>
              <a:t>);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return (</a:t>
            </a:r>
            <a:r>
              <a:rPr lang="en-US" dirty="0" err="1"/>
              <a:t>rp</a:t>
            </a:r>
            <a:r>
              <a:rPr lang="en-US" dirty="0"/>
              <a:t> == NULL) ? -1 : </a:t>
            </a:r>
            <a:r>
              <a:rPr lang="en-US" dirty="0" err="1"/>
              <a:t>sfd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4286120" y="3244334"/>
            <a:ext cx="571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cat </a:t>
            </a:r>
          </a:p>
        </p:txBody>
      </p:sp>
      <p:sp>
        <p:nvSpPr>
          <p:cNvPr id="8" name="Rectangle 7"/>
          <p:cNvSpPr/>
          <p:nvPr/>
        </p:nvSpPr>
        <p:spPr>
          <a:xfrm>
            <a:off x="4286120" y="3244334"/>
            <a:ext cx="571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cat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360" y="348840"/>
              <a:ext cx="8287200" cy="58402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360" y="339480"/>
                <a:ext cx="8306640" cy="585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451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13</a:t>
            </a:fld>
            <a:r>
              <a:rPr lang="en-US" smtClean="0"/>
              <a:t>  POSIX Threads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84480" y="360"/>
              <a:ext cx="8751960" cy="68497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120" y="-9000"/>
                <a:ext cx="8770680" cy="686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473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TLPI POSIX threads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14</a:t>
            </a:fld>
            <a:r>
              <a:rPr lang="en-US" smtClean="0"/>
              <a:t>  POSIX Threads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 startAt="29"/>
            </a:pPr>
            <a:r>
              <a:rPr lang="en-US" dirty="0" smtClean="0"/>
              <a:t>Threads: Introduction</a:t>
            </a:r>
          </a:p>
          <a:p>
            <a:pPr lvl="1"/>
            <a:r>
              <a:rPr lang="en-US" dirty="0" err="1" smtClean="0"/>
              <a:t>Pthreads</a:t>
            </a:r>
            <a:r>
              <a:rPr lang="en-US" dirty="0" smtClean="0"/>
              <a:t> library: </a:t>
            </a:r>
            <a:r>
              <a:rPr lang="en-US" dirty="0" err="1" smtClean="0"/>
              <a:t>gcc</a:t>
            </a:r>
            <a:r>
              <a:rPr lang="en-US" dirty="0" smtClean="0"/>
              <a:t> </a:t>
            </a:r>
            <a:r>
              <a:rPr lang="en-US" dirty="0" err="1" smtClean="0"/>
              <a:t>prog.c</a:t>
            </a:r>
            <a:r>
              <a:rPr lang="en-US" dirty="0" smtClean="0"/>
              <a:t> –l </a:t>
            </a:r>
            <a:r>
              <a:rPr lang="en-US" dirty="0" err="1" smtClean="0"/>
              <a:t>pthread</a:t>
            </a:r>
            <a:endParaRPr lang="en-US" dirty="0" smtClean="0"/>
          </a:p>
          <a:p>
            <a:pPr lvl="1"/>
            <a:r>
              <a:rPr lang="en-US" dirty="0" smtClean="0"/>
              <a:t>Stack map for 4 threads</a:t>
            </a:r>
          </a:p>
          <a:p>
            <a:pPr marL="514350" indent="-514350">
              <a:buAutoNum type="arabicPeriod" startAt="29"/>
            </a:pPr>
            <a:r>
              <a:rPr lang="en-US" dirty="0" smtClean="0"/>
              <a:t>Threads: Thread Synchronization</a:t>
            </a:r>
          </a:p>
          <a:p>
            <a:pPr marL="514350" indent="-514350">
              <a:buAutoNum type="arabicPeriod" startAt="29"/>
            </a:pPr>
            <a:r>
              <a:rPr lang="en-US" dirty="0" smtClean="0"/>
              <a:t>Threads: Thread Safety and per thread Storage</a:t>
            </a:r>
          </a:p>
          <a:p>
            <a:pPr marL="514350" indent="-514350">
              <a:buAutoNum type="arabicPeriod" startAt="29"/>
            </a:pPr>
            <a:r>
              <a:rPr lang="en-US" dirty="0" smtClean="0"/>
              <a:t>Threads: Thread Cancellation</a:t>
            </a:r>
          </a:p>
          <a:p>
            <a:pPr marL="514350" indent="-514350">
              <a:buAutoNum type="arabicPeriod" startAt="29"/>
            </a:pPr>
            <a:r>
              <a:rPr lang="en-US" dirty="0" smtClean="0"/>
              <a:t>Threads: Further details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6488668"/>
            <a:ext cx="6266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Kerrisk</a:t>
            </a:r>
            <a:r>
              <a:rPr lang="en-US" b="1" dirty="0"/>
              <a:t>, Michael (2011-02-11). The Linux Programming Interface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03480" y="360"/>
              <a:ext cx="8582400" cy="4911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4120" y="-9000"/>
                <a:ext cx="8601480" cy="493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240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 29-1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15</a:t>
            </a:fld>
            <a:r>
              <a:rPr lang="en-US" smtClean="0"/>
              <a:t> -  Web Server - CGI</a:t>
            </a:r>
          </a:p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3279085" cy="49377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4 threads</a:t>
            </a:r>
            <a:r>
              <a:rPr lang="en-US" sz="2400" dirty="0" smtClean="0">
                <a:sym typeface="Wingdings" pitchFamily="2" charset="2"/>
              </a:rPr>
              <a:t> 4 stacks</a:t>
            </a:r>
          </a:p>
          <a:p>
            <a:r>
              <a:rPr lang="en-US" sz="2400" dirty="0" smtClean="0">
                <a:sym typeface="Wingdings" pitchFamily="2" charset="2"/>
              </a:rPr>
              <a:t>threads share the same global space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485" y="152400"/>
            <a:ext cx="571251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6488668"/>
            <a:ext cx="6266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Kerrisk</a:t>
            </a:r>
            <a:r>
              <a:rPr lang="en-US" b="1" dirty="0"/>
              <a:t>, Michael (2011-02-11). The Linux Programming Interface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60" y="1000440"/>
              <a:ext cx="9010440" cy="5081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991080"/>
                <a:ext cx="9029880" cy="510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132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threads share a lot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16</a:t>
            </a:fld>
            <a:r>
              <a:rPr lang="en-US" smtClean="0"/>
              <a:t> -  Web Server - CGI</a:t>
            </a:r>
          </a:p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process ID and parent process ID; </a:t>
            </a:r>
            <a:endParaRPr lang="en-US" dirty="0" smtClean="0"/>
          </a:p>
          <a:p>
            <a:r>
              <a:rPr lang="en-US" dirty="0" smtClean="0"/>
              <a:t>process </a:t>
            </a:r>
            <a:r>
              <a:rPr lang="en-US" dirty="0"/>
              <a:t>group ID and session ID; </a:t>
            </a:r>
            <a:endParaRPr lang="en-US" dirty="0" smtClean="0"/>
          </a:p>
          <a:p>
            <a:r>
              <a:rPr lang="en-US" dirty="0" smtClean="0"/>
              <a:t>controlling </a:t>
            </a:r>
            <a:r>
              <a:rPr lang="en-US" dirty="0"/>
              <a:t>terminal; </a:t>
            </a:r>
            <a:endParaRPr lang="en-US" dirty="0" smtClean="0"/>
          </a:p>
          <a:p>
            <a:r>
              <a:rPr lang="en-US" dirty="0" smtClean="0"/>
              <a:t>process </a:t>
            </a:r>
            <a:r>
              <a:rPr lang="en-US" dirty="0"/>
              <a:t>credentials (user and group IDs); </a:t>
            </a:r>
            <a:endParaRPr lang="en-US" dirty="0" smtClean="0"/>
          </a:p>
          <a:p>
            <a:r>
              <a:rPr lang="en-US" dirty="0" smtClean="0"/>
              <a:t>open </a:t>
            </a:r>
            <a:r>
              <a:rPr lang="en-US" dirty="0"/>
              <a:t>file descriptors; </a:t>
            </a:r>
            <a:endParaRPr lang="en-US" dirty="0" smtClean="0"/>
          </a:p>
          <a:p>
            <a:r>
              <a:rPr lang="en-US" dirty="0" smtClean="0"/>
              <a:t>record </a:t>
            </a:r>
            <a:r>
              <a:rPr lang="en-US" dirty="0"/>
              <a:t>locks created using </a:t>
            </a:r>
            <a:r>
              <a:rPr lang="en-US" dirty="0" err="1"/>
              <a:t>fcntl</a:t>
            </a:r>
            <a:r>
              <a:rPr lang="en-US" dirty="0"/>
              <a:t>(); </a:t>
            </a:r>
            <a:endParaRPr lang="en-US" dirty="0" smtClean="0"/>
          </a:p>
          <a:p>
            <a:r>
              <a:rPr lang="en-US" dirty="0" smtClean="0"/>
              <a:t>signal </a:t>
            </a:r>
            <a:r>
              <a:rPr lang="en-US" dirty="0"/>
              <a:t>dispositions</a:t>
            </a:r>
            <a:r>
              <a:rPr lang="en-US" dirty="0" smtClean="0"/>
              <a:t>;</a:t>
            </a:r>
          </a:p>
          <a:p>
            <a:r>
              <a:rPr lang="en-US" dirty="0" smtClean="0"/>
              <a:t>file </a:t>
            </a:r>
            <a:r>
              <a:rPr lang="en-US" dirty="0"/>
              <a:t>system-related information: </a:t>
            </a:r>
            <a:r>
              <a:rPr lang="en-US" dirty="0" err="1"/>
              <a:t>umask</a:t>
            </a:r>
            <a:r>
              <a:rPr lang="en-US" dirty="0"/>
              <a:t>, current working directory, and root directory; </a:t>
            </a:r>
            <a:endParaRPr lang="en-US" dirty="0" smtClean="0"/>
          </a:p>
          <a:p>
            <a:r>
              <a:rPr lang="en-US" dirty="0" smtClean="0"/>
              <a:t>interval </a:t>
            </a:r>
            <a:r>
              <a:rPr lang="en-US" dirty="0"/>
              <a:t>timers (</a:t>
            </a:r>
            <a:r>
              <a:rPr lang="en-US" dirty="0" err="1"/>
              <a:t>setitimer</a:t>
            </a:r>
            <a:r>
              <a:rPr lang="en-US" dirty="0"/>
              <a:t>()) and POSIX timers (</a:t>
            </a:r>
            <a:r>
              <a:rPr lang="en-US" dirty="0" err="1"/>
              <a:t>timer_create</a:t>
            </a:r>
            <a:r>
              <a:rPr lang="en-US" dirty="0"/>
              <a:t>()); </a:t>
            </a:r>
            <a:endParaRPr lang="en-US" dirty="0" smtClean="0"/>
          </a:p>
          <a:p>
            <a:r>
              <a:rPr lang="en-US" dirty="0" smtClean="0"/>
              <a:t>System </a:t>
            </a:r>
            <a:r>
              <a:rPr lang="en-US" dirty="0"/>
              <a:t>V semaphore undo (</a:t>
            </a:r>
            <a:r>
              <a:rPr lang="en-US" dirty="0" err="1"/>
              <a:t>semadj</a:t>
            </a:r>
            <a:r>
              <a:rPr lang="en-US" dirty="0"/>
              <a:t>) values (Semaphore Undo Values); </a:t>
            </a:r>
            <a:endParaRPr lang="en-US" dirty="0" smtClean="0"/>
          </a:p>
          <a:p>
            <a:r>
              <a:rPr lang="en-US" dirty="0" smtClean="0"/>
              <a:t>resource </a:t>
            </a:r>
            <a:r>
              <a:rPr lang="en-US" dirty="0"/>
              <a:t>limits; </a:t>
            </a:r>
            <a:endParaRPr lang="en-US" dirty="0" smtClean="0"/>
          </a:p>
          <a:p>
            <a:r>
              <a:rPr lang="en-US" dirty="0" smtClean="0"/>
              <a:t>CPU </a:t>
            </a:r>
            <a:r>
              <a:rPr lang="en-US" dirty="0"/>
              <a:t>time consumed (as returned by times()); </a:t>
            </a:r>
            <a:endParaRPr lang="en-US" dirty="0" smtClean="0"/>
          </a:p>
          <a:p>
            <a:r>
              <a:rPr lang="en-US" dirty="0" smtClean="0"/>
              <a:t>resources </a:t>
            </a:r>
            <a:r>
              <a:rPr lang="en-US" dirty="0"/>
              <a:t>consumed (as returned by </a:t>
            </a:r>
            <a:r>
              <a:rPr lang="en-US" dirty="0" err="1"/>
              <a:t>getrusage</a:t>
            </a:r>
            <a:r>
              <a:rPr lang="en-US" dirty="0"/>
              <a:t>()); </a:t>
            </a:r>
            <a:r>
              <a:rPr lang="en-US" dirty="0" smtClean="0"/>
              <a:t>and</a:t>
            </a:r>
          </a:p>
          <a:p>
            <a:r>
              <a:rPr lang="en-US" dirty="0"/>
              <a:t>nice value (set by </a:t>
            </a:r>
            <a:r>
              <a:rPr lang="en-US" dirty="0" err="1"/>
              <a:t>setpriority</a:t>
            </a:r>
            <a:r>
              <a:rPr lang="en-US" dirty="0"/>
              <a:t>() and nice()).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6477000"/>
            <a:ext cx="6266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Kerrisk</a:t>
            </a:r>
            <a:r>
              <a:rPr lang="en-US" b="1" dirty="0"/>
              <a:t>, Michael (2011-02-11). The Linux Programming Interface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536040" y="259200"/>
              <a:ext cx="7599960" cy="2527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6680" y="249480"/>
                <a:ext cx="7618680" cy="254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3277440" y="1294920"/>
              <a:ext cx="5304960" cy="27417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68080" y="1285560"/>
                <a:ext cx="5323680" cy="276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83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But threads don’t share everything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17</a:t>
            </a:fld>
            <a:r>
              <a:rPr lang="en-US" smtClean="0"/>
              <a:t> -  Web Server - CGI</a:t>
            </a:r>
          </a:p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thread ID (Thread IDs); </a:t>
            </a:r>
            <a:endParaRPr lang="en-US" dirty="0" smtClean="0"/>
          </a:p>
          <a:p>
            <a:r>
              <a:rPr lang="en-US" dirty="0" smtClean="0"/>
              <a:t>signal </a:t>
            </a:r>
            <a:r>
              <a:rPr lang="en-US" dirty="0"/>
              <a:t>mask; </a:t>
            </a:r>
            <a:endParaRPr lang="en-US" dirty="0" smtClean="0"/>
          </a:p>
          <a:p>
            <a:r>
              <a:rPr lang="en-US" dirty="0" smtClean="0"/>
              <a:t>thread-specific </a:t>
            </a:r>
            <a:r>
              <a:rPr lang="en-US" dirty="0"/>
              <a:t>data (Thread-Specific Data); </a:t>
            </a:r>
            <a:endParaRPr lang="en-US" dirty="0" smtClean="0"/>
          </a:p>
          <a:p>
            <a:r>
              <a:rPr lang="en-US" dirty="0" smtClean="0"/>
              <a:t>alternate </a:t>
            </a:r>
            <a:r>
              <a:rPr lang="en-US" dirty="0"/>
              <a:t>signal stack (</a:t>
            </a:r>
            <a:r>
              <a:rPr lang="en-US" dirty="0" err="1"/>
              <a:t>sigaltstack</a:t>
            </a:r>
            <a:r>
              <a:rPr lang="en-US" dirty="0"/>
              <a:t>());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errno</a:t>
            </a:r>
            <a:r>
              <a:rPr lang="en-US" dirty="0"/>
              <a:t> variable; </a:t>
            </a:r>
            <a:endParaRPr lang="en-US" dirty="0" smtClean="0"/>
          </a:p>
          <a:p>
            <a:r>
              <a:rPr lang="en-US" dirty="0" smtClean="0"/>
              <a:t>floating-point </a:t>
            </a:r>
            <a:r>
              <a:rPr lang="en-US" dirty="0"/>
              <a:t>environment (see </a:t>
            </a:r>
            <a:r>
              <a:rPr lang="en-US" dirty="0" err="1"/>
              <a:t>fenv</a:t>
            </a:r>
            <a:r>
              <a:rPr lang="en-US" dirty="0"/>
              <a:t>( 3)); </a:t>
            </a:r>
            <a:endParaRPr lang="en-US" dirty="0" smtClean="0"/>
          </a:p>
          <a:p>
            <a:r>
              <a:rPr lang="en-US" dirty="0" err="1" smtClean="0"/>
              <a:t>realtime</a:t>
            </a:r>
            <a:r>
              <a:rPr lang="en-US" dirty="0" smtClean="0"/>
              <a:t> </a:t>
            </a:r>
            <a:r>
              <a:rPr lang="en-US" dirty="0"/>
              <a:t>scheduling policy and priority (Overview of </a:t>
            </a:r>
            <a:r>
              <a:rPr lang="en-US" dirty="0" err="1"/>
              <a:t>Realtime</a:t>
            </a:r>
            <a:r>
              <a:rPr lang="en-US" dirty="0"/>
              <a:t> Process Scheduling and </a:t>
            </a:r>
            <a:r>
              <a:rPr lang="en-US" dirty="0" err="1"/>
              <a:t>Realtime</a:t>
            </a:r>
            <a:r>
              <a:rPr lang="en-US" dirty="0"/>
              <a:t> Process Scheduling API); </a:t>
            </a:r>
            <a:endParaRPr lang="en-US" dirty="0" smtClean="0"/>
          </a:p>
          <a:p>
            <a:r>
              <a:rPr lang="en-US" dirty="0" smtClean="0"/>
              <a:t>CPU </a:t>
            </a:r>
            <a:r>
              <a:rPr lang="en-US" dirty="0"/>
              <a:t>affinity (Linux-specific, described in CPU Affinity); </a:t>
            </a:r>
            <a:endParaRPr lang="en-US" dirty="0" smtClean="0"/>
          </a:p>
          <a:p>
            <a:r>
              <a:rPr lang="en-US" dirty="0" smtClean="0"/>
              <a:t>capabilities </a:t>
            </a:r>
            <a:r>
              <a:rPr lang="en-US" dirty="0"/>
              <a:t>(Linux-specific, described in Chapter   39);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stack (local variables and function call linkage information).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6488668"/>
            <a:ext cx="6266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Kerrisk</a:t>
            </a:r>
            <a:r>
              <a:rPr lang="en-US" b="1" dirty="0"/>
              <a:t>, Michael (2011-02-11). The Linux Programming Interface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937800" y="1089360"/>
              <a:ext cx="8126640" cy="5590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8440" y="1080000"/>
                <a:ext cx="8145360" cy="56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455760" y="1785960"/>
              <a:ext cx="7439040" cy="15544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400" y="1776600"/>
                <a:ext cx="7457760" cy="157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214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Pthreads</a:t>
            </a:r>
            <a:r>
              <a:rPr lang="en-US" dirty="0" smtClean="0"/>
              <a:t> tutorial from </a:t>
            </a:r>
            <a:r>
              <a:rPr lang="en-US" dirty="0" err="1" smtClean="0"/>
              <a:t>llnl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18</a:t>
            </a:fld>
            <a:r>
              <a:rPr lang="en-US" smtClean="0"/>
              <a:t> -  Web Server - CGI</a:t>
            </a:r>
          </a:p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https://computing.llnl.gov/tutorials/pthreads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www.yolinux.com/TUTORIALS/LinuxTutorialPosixThreads.html</a:t>
            </a:r>
            <a:r>
              <a:rPr lang="en-US" dirty="0" smtClean="0"/>
              <a:t> </a:t>
            </a:r>
          </a:p>
          <a:p>
            <a:r>
              <a:rPr lang="en-US" dirty="0" smtClean="0"/>
              <a:t>Pacheco – text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616558"/>
            <a:ext cx="1676105" cy="17842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1524000"/>
            <a:ext cx="349307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Table of Contents</a:t>
            </a:r>
          </a:p>
          <a:p>
            <a:r>
              <a:rPr lang="en-US" sz="1600" dirty="0">
                <a:hlinkClick r:id="rId5"/>
              </a:rPr>
              <a:t>Abstract</a:t>
            </a:r>
            <a:r>
              <a:rPr lang="en-US" sz="1600" dirty="0"/>
              <a:t> </a:t>
            </a:r>
          </a:p>
          <a:p>
            <a:r>
              <a:rPr lang="en-US" sz="1600" dirty="0" err="1">
                <a:hlinkClick r:id="rId6"/>
              </a:rPr>
              <a:t>Pthreads</a:t>
            </a:r>
            <a:r>
              <a:rPr lang="en-US" sz="1600" dirty="0">
                <a:hlinkClick r:id="rId6"/>
              </a:rPr>
              <a:t> Overview</a:t>
            </a:r>
            <a:r>
              <a:rPr lang="en-US" sz="1600" dirty="0"/>
              <a:t> </a:t>
            </a:r>
          </a:p>
          <a:p>
            <a:pPr lvl="1"/>
            <a:r>
              <a:rPr lang="en-US" sz="1600" dirty="0">
                <a:hlinkClick r:id="rId7"/>
              </a:rPr>
              <a:t>What is a Thread?</a:t>
            </a:r>
            <a:r>
              <a:rPr lang="en-US" sz="1600" dirty="0"/>
              <a:t> </a:t>
            </a:r>
          </a:p>
          <a:p>
            <a:pPr lvl="1"/>
            <a:r>
              <a:rPr lang="en-US" sz="1600" dirty="0">
                <a:hlinkClick r:id="rId8"/>
              </a:rPr>
              <a:t>What are </a:t>
            </a:r>
            <a:r>
              <a:rPr lang="en-US" sz="1600" dirty="0" err="1">
                <a:hlinkClick r:id="rId8"/>
              </a:rPr>
              <a:t>Pthreads</a:t>
            </a:r>
            <a:r>
              <a:rPr lang="en-US" sz="1600" dirty="0">
                <a:hlinkClick r:id="rId8"/>
              </a:rPr>
              <a:t>?</a:t>
            </a:r>
            <a:r>
              <a:rPr lang="en-US" sz="1600" dirty="0"/>
              <a:t> </a:t>
            </a:r>
          </a:p>
          <a:p>
            <a:pPr lvl="1"/>
            <a:r>
              <a:rPr lang="en-US" sz="1600" dirty="0">
                <a:hlinkClick r:id="rId9"/>
              </a:rPr>
              <a:t>Why </a:t>
            </a:r>
            <a:r>
              <a:rPr lang="en-US" sz="1600" dirty="0" err="1">
                <a:hlinkClick r:id="rId9"/>
              </a:rPr>
              <a:t>Pthreads</a:t>
            </a:r>
            <a:r>
              <a:rPr lang="en-US" sz="1600" dirty="0">
                <a:hlinkClick r:id="rId9"/>
              </a:rPr>
              <a:t>?</a:t>
            </a:r>
            <a:r>
              <a:rPr lang="en-US" sz="1600" dirty="0"/>
              <a:t> </a:t>
            </a:r>
          </a:p>
          <a:p>
            <a:pPr lvl="1"/>
            <a:r>
              <a:rPr lang="en-US" sz="1600" dirty="0">
                <a:hlinkClick r:id="rId10"/>
              </a:rPr>
              <a:t>Designing Threaded Programs</a:t>
            </a:r>
            <a:r>
              <a:rPr lang="en-US" sz="1600" dirty="0"/>
              <a:t> </a:t>
            </a:r>
          </a:p>
          <a:p>
            <a:r>
              <a:rPr lang="en-US" sz="1600" dirty="0">
                <a:hlinkClick r:id="rId11"/>
              </a:rPr>
              <a:t>The </a:t>
            </a:r>
            <a:r>
              <a:rPr lang="en-US" sz="1600" dirty="0" err="1">
                <a:hlinkClick r:id="rId11"/>
              </a:rPr>
              <a:t>Pthreads</a:t>
            </a:r>
            <a:r>
              <a:rPr lang="en-US" sz="1600" dirty="0">
                <a:hlinkClick r:id="rId11"/>
              </a:rPr>
              <a:t> API</a:t>
            </a:r>
            <a:r>
              <a:rPr lang="en-US" sz="1600" dirty="0"/>
              <a:t> </a:t>
            </a:r>
          </a:p>
          <a:p>
            <a:r>
              <a:rPr lang="en-US" sz="1600" dirty="0">
                <a:hlinkClick r:id="rId12"/>
              </a:rPr>
              <a:t>Compiling Threaded Programs</a:t>
            </a:r>
            <a:r>
              <a:rPr lang="en-US" sz="1600" dirty="0"/>
              <a:t> </a:t>
            </a:r>
          </a:p>
          <a:p>
            <a:r>
              <a:rPr lang="en-US" sz="1600" dirty="0">
                <a:hlinkClick r:id="rId13"/>
              </a:rPr>
              <a:t>Thread Management</a:t>
            </a:r>
            <a:r>
              <a:rPr lang="en-US" sz="1600" dirty="0"/>
              <a:t> </a:t>
            </a:r>
          </a:p>
          <a:p>
            <a:pPr lvl="1"/>
            <a:r>
              <a:rPr lang="en-US" sz="1600" dirty="0">
                <a:hlinkClick r:id="rId14"/>
              </a:rPr>
              <a:t>Creating and Terminating Threads</a:t>
            </a:r>
            <a:r>
              <a:rPr lang="en-US" sz="1600" dirty="0"/>
              <a:t> </a:t>
            </a:r>
          </a:p>
          <a:p>
            <a:pPr lvl="1"/>
            <a:r>
              <a:rPr lang="en-US" sz="1600" dirty="0" smtClean="0">
                <a:hlinkClick r:id="rId15"/>
              </a:rPr>
              <a:t>Passing </a:t>
            </a:r>
            <a:r>
              <a:rPr lang="en-US" sz="1600" dirty="0">
                <a:hlinkClick r:id="rId15"/>
              </a:rPr>
              <a:t>Arguments to Threads</a:t>
            </a:r>
            <a:r>
              <a:rPr lang="en-US" sz="1600" dirty="0"/>
              <a:t> </a:t>
            </a:r>
          </a:p>
          <a:p>
            <a:pPr lvl="1"/>
            <a:r>
              <a:rPr lang="en-US" sz="1600" dirty="0">
                <a:hlinkClick r:id="rId16"/>
              </a:rPr>
              <a:t>Joining and Detaching Threads</a:t>
            </a:r>
            <a:r>
              <a:rPr lang="en-US" sz="1600" dirty="0"/>
              <a:t> </a:t>
            </a:r>
          </a:p>
          <a:p>
            <a:pPr lvl="1"/>
            <a:r>
              <a:rPr lang="en-US" sz="1600" dirty="0">
                <a:hlinkClick r:id="rId17"/>
              </a:rPr>
              <a:t>Stack Management</a:t>
            </a:r>
            <a:r>
              <a:rPr lang="en-US" sz="1600" dirty="0"/>
              <a:t> </a:t>
            </a:r>
          </a:p>
          <a:p>
            <a:pPr lvl="1"/>
            <a:r>
              <a:rPr lang="en-US" sz="1600" dirty="0">
                <a:hlinkClick r:id="rId18"/>
              </a:rPr>
              <a:t>Miscellaneous Routines</a:t>
            </a:r>
            <a:r>
              <a:rPr lang="en-US" sz="16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2451" y="1676400"/>
            <a:ext cx="470265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19"/>
              </a:rPr>
              <a:t>Exercise 1</a:t>
            </a:r>
            <a:r>
              <a:rPr lang="en-US" sz="1600" dirty="0"/>
              <a:t> </a:t>
            </a:r>
          </a:p>
          <a:p>
            <a:r>
              <a:rPr lang="en-US" sz="1600" dirty="0" err="1" smtClean="0">
                <a:hlinkClick r:id="rId20"/>
              </a:rPr>
              <a:t>Mutex</a:t>
            </a:r>
            <a:r>
              <a:rPr lang="en-US" sz="1600" dirty="0" smtClean="0">
                <a:hlinkClick r:id="rId20"/>
              </a:rPr>
              <a:t> </a:t>
            </a:r>
            <a:r>
              <a:rPr lang="en-US" sz="1600" dirty="0">
                <a:hlinkClick r:id="rId20"/>
              </a:rPr>
              <a:t>Variables</a:t>
            </a:r>
            <a:r>
              <a:rPr lang="en-US" sz="1600" dirty="0"/>
              <a:t> </a:t>
            </a:r>
            <a:r>
              <a:rPr lang="en-US" sz="1600" dirty="0" err="1">
                <a:hlinkClick r:id="rId21"/>
              </a:rPr>
              <a:t>Mutex</a:t>
            </a:r>
            <a:r>
              <a:rPr lang="en-US" sz="1600" dirty="0">
                <a:hlinkClick r:id="rId21"/>
              </a:rPr>
              <a:t> Variables Overview</a:t>
            </a:r>
            <a:r>
              <a:rPr lang="en-US" sz="1600" dirty="0"/>
              <a:t> </a:t>
            </a:r>
          </a:p>
          <a:p>
            <a:r>
              <a:rPr lang="en-US" sz="1600" dirty="0">
                <a:hlinkClick r:id="rId22"/>
              </a:rPr>
              <a:t>Creating and Destroying </a:t>
            </a:r>
            <a:r>
              <a:rPr lang="en-US" sz="1600" dirty="0" err="1">
                <a:hlinkClick r:id="rId22"/>
              </a:rPr>
              <a:t>Mutexes</a:t>
            </a:r>
            <a:r>
              <a:rPr lang="en-US" sz="1600" dirty="0"/>
              <a:t> </a:t>
            </a:r>
          </a:p>
          <a:p>
            <a:r>
              <a:rPr lang="en-US" sz="1600" dirty="0">
                <a:hlinkClick r:id="rId23"/>
              </a:rPr>
              <a:t>Locking and Unlocking </a:t>
            </a:r>
            <a:r>
              <a:rPr lang="en-US" sz="1600" dirty="0" err="1">
                <a:hlinkClick r:id="rId23"/>
              </a:rPr>
              <a:t>Mutexes</a:t>
            </a:r>
            <a:r>
              <a:rPr lang="en-US" sz="1600" dirty="0"/>
              <a:t> </a:t>
            </a:r>
          </a:p>
          <a:p>
            <a:r>
              <a:rPr lang="en-US" sz="1600" dirty="0">
                <a:hlinkClick r:id="rId24"/>
              </a:rPr>
              <a:t>Condition Variables</a:t>
            </a:r>
            <a:r>
              <a:rPr lang="en-US" sz="1600" dirty="0"/>
              <a:t> </a:t>
            </a:r>
            <a:r>
              <a:rPr lang="en-US" sz="1600" dirty="0">
                <a:hlinkClick r:id="rId25"/>
              </a:rPr>
              <a:t>Condition Variables Overview</a:t>
            </a:r>
            <a:r>
              <a:rPr lang="en-US" sz="1600" dirty="0"/>
              <a:t> </a:t>
            </a:r>
          </a:p>
          <a:p>
            <a:r>
              <a:rPr lang="en-US" sz="1600" dirty="0">
                <a:hlinkClick r:id="rId26"/>
              </a:rPr>
              <a:t>Creating and Destroying Condition Variables</a:t>
            </a:r>
            <a:r>
              <a:rPr lang="en-US" sz="1600" dirty="0"/>
              <a:t> </a:t>
            </a:r>
          </a:p>
          <a:p>
            <a:r>
              <a:rPr lang="en-US" sz="1600" dirty="0">
                <a:hlinkClick r:id="rId27"/>
              </a:rPr>
              <a:t>Waiting and Signaling on Condition Variables</a:t>
            </a:r>
            <a:r>
              <a:rPr lang="en-US" sz="1600" dirty="0"/>
              <a:t> </a:t>
            </a:r>
          </a:p>
          <a:p>
            <a:r>
              <a:rPr lang="en-US" sz="1600" dirty="0">
                <a:hlinkClick r:id="rId28"/>
              </a:rPr>
              <a:t>Monitoring, Debugging and Performance Analysis </a:t>
            </a:r>
            <a:r>
              <a:rPr lang="en-US" sz="1600" dirty="0" smtClean="0">
                <a:hlinkClick r:id="rId28"/>
              </a:rPr>
              <a:t>	Tools </a:t>
            </a:r>
            <a:r>
              <a:rPr lang="en-US" sz="1600" dirty="0">
                <a:hlinkClick r:id="rId28"/>
              </a:rPr>
              <a:t>for </a:t>
            </a:r>
            <a:r>
              <a:rPr lang="en-US" sz="1600" dirty="0" err="1">
                <a:hlinkClick r:id="rId28"/>
              </a:rPr>
              <a:t>Pthreads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smtClean="0">
                <a:hlinkClick r:id="rId29"/>
              </a:rPr>
              <a:t>LLNL </a:t>
            </a:r>
            <a:r>
              <a:rPr lang="en-US" sz="1600" dirty="0">
                <a:hlinkClick r:id="rId29"/>
              </a:rPr>
              <a:t>Specific Information and Recommendations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smtClean="0">
                <a:hlinkClick r:id="rId30"/>
              </a:rPr>
              <a:t>Topics </a:t>
            </a:r>
            <a:r>
              <a:rPr lang="en-US" sz="1600" dirty="0">
                <a:hlinkClick r:id="rId30"/>
              </a:rPr>
              <a:t>Not Covered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smtClean="0">
                <a:hlinkClick r:id="rId31"/>
              </a:rPr>
              <a:t>Exercise </a:t>
            </a:r>
            <a:r>
              <a:rPr lang="en-US" sz="1600" dirty="0">
                <a:hlinkClick r:id="rId31"/>
              </a:rPr>
              <a:t>2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smtClean="0">
                <a:hlinkClick r:id="rId32"/>
              </a:rPr>
              <a:t>References </a:t>
            </a:r>
            <a:r>
              <a:rPr lang="en-US" sz="1600" dirty="0">
                <a:hlinkClick r:id="rId32"/>
              </a:rPr>
              <a:t>and More Information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9" name="Ink 8"/>
              <p14:cNvContentPartPr/>
              <p14:nvPr/>
            </p14:nvContentPartPr>
            <p14:xfrm>
              <a:off x="2920320" y="62280"/>
              <a:ext cx="6099840" cy="66711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910960" y="52920"/>
                <a:ext cx="6118560" cy="668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660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Copyright © 2010, Elsevier Inc. All rights Reserved</a:t>
            </a:r>
          </a:p>
        </p:txBody>
      </p:sp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2843213" y="1254125"/>
            <a:ext cx="1982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AU">
                <a:solidFill>
                  <a:srgbClr val="000099"/>
                </a:solidFill>
                <a:latin typeface="Arial" pitchFamily="34" charset="0"/>
              </a:rPr>
              <a:t>Chapter 4</a:t>
            </a:r>
            <a:endParaRPr lang="en-GB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2843213" y="2060575"/>
            <a:ext cx="58324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AU" dirty="0">
                <a:solidFill>
                  <a:srgbClr val="0066FF"/>
                </a:solidFill>
                <a:latin typeface="Arial" pitchFamily="34" charset="0"/>
              </a:rPr>
              <a:t>Shared Memory Programming with </a:t>
            </a:r>
            <a:r>
              <a:rPr lang="en-AU" dirty="0" err="1">
                <a:solidFill>
                  <a:srgbClr val="0066FF"/>
                </a:solidFill>
                <a:latin typeface="Arial" pitchFamily="34" charset="0"/>
              </a:rPr>
              <a:t>Pthreads</a:t>
            </a:r>
            <a:endParaRPr lang="en-GB" dirty="0">
              <a:solidFill>
                <a:srgbClr val="0066FF"/>
              </a:solidFill>
              <a:latin typeface="Arial" pitchFamily="34" charset="0"/>
            </a:endParaRPr>
          </a:p>
        </p:txBody>
      </p:sp>
      <p:sp>
        <p:nvSpPr>
          <p:cNvPr id="3077" name="Text Box 13"/>
          <p:cNvSpPr txBox="1">
            <a:spLocks noChangeArrowheads="1"/>
          </p:cNvSpPr>
          <p:nvPr/>
        </p:nvSpPr>
        <p:spPr bwMode="auto">
          <a:xfrm>
            <a:off x="2214563" y="-71438"/>
            <a:ext cx="6786562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An Introduction to Parallel Programming</a:t>
            </a: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sz="2000">
                <a:solidFill>
                  <a:schemeClr val="bg1"/>
                </a:solidFill>
                <a:latin typeface="Arial" pitchFamily="34" charset="0"/>
              </a:rPr>
              <a:t>Peter Pacheco</a:t>
            </a:r>
            <a:endParaRPr lang="en-GB" sz="2000">
              <a:solidFill>
                <a:schemeClr val="bg1"/>
              </a:solidFill>
              <a:latin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456440" y="294840"/>
              <a:ext cx="2295360" cy="928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46720" y="285480"/>
                <a:ext cx="2314440" cy="9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4867200" y="2116440"/>
              <a:ext cx="3295080" cy="2295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57480" y="2106720"/>
                <a:ext cx="3314520" cy="231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085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Overview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685800"/>
            <a:ext cx="4041648" cy="60198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 smtClean="0"/>
              <a:t>Last Time</a:t>
            </a:r>
          </a:p>
          <a:p>
            <a:pPr lvl="1">
              <a:defRPr/>
            </a:pPr>
            <a:r>
              <a:rPr lang="en-US" dirty="0"/>
              <a:t>Tools Survey</a:t>
            </a:r>
          </a:p>
          <a:p>
            <a:pPr lvl="1">
              <a:defRPr/>
            </a:pPr>
            <a:r>
              <a:rPr lang="en-US" dirty="0"/>
              <a:t>Web Servers again</a:t>
            </a:r>
          </a:p>
          <a:p>
            <a:pPr lvl="1">
              <a:defRPr/>
            </a:pPr>
            <a:r>
              <a:rPr lang="en-US" dirty="0"/>
              <a:t>Web Server Skeleton – Pop Quiz</a:t>
            </a:r>
          </a:p>
          <a:p>
            <a:pPr lvl="1">
              <a:defRPr/>
            </a:pPr>
            <a:r>
              <a:rPr lang="en-US" dirty="0" err="1" smtClean="0"/>
              <a:t>Git</a:t>
            </a:r>
            <a:r>
              <a:rPr lang="en-US" dirty="0" smtClean="0"/>
              <a:t> slides</a:t>
            </a:r>
          </a:p>
          <a:p>
            <a:pPr lvl="2">
              <a:defRPr/>
            </a:pPr>
            <a:r>
              <a:rPr lang="en-US" dirty="0" smtClean="0"/>
              <a:t>creating, adding, committing</a:t>
            </a:r>
            <a:endParaRPr lang="en-US" dirty="0"/>
          </a:p>
          <a:p>
            <a:pPr lvl="1">
              <a:defRPr/>
            </a:pPr>
            <a:r>
              <a:rPr lang="en-US" dirty="0"/>
              <a:t>CGI Common Gateway </a:t>
            </a:r>
            <a:r>
              <a:rPr lang="en-US" dirty="0" smtClean="0"/>
              <a:t>Interface</a:t>
            </a:r>
          </a:p>
          <a:p>
            <a:pPr lvl="2">
              <a:defRPr/>
            </a:pPr>
            <a:r>
              <a:rPr lang="en-US" dirty="0" smtClean="0"/>
              <a:t>QUERY_STRING   </a:t>
            </a:r>
            <a:r>
              <a:rPr lang="en-US" dirty="0" err="1" smtClean="0"/>
              <a:t>env</a:t>
            </a:r>
            <a:r>
              <a:rPr lang="en-US" dirty="0" smtClean="0"/>
              <a:t> variable</a:t>
            </a:r>
            <a:endParaRPr lang="en-US" dirty="0"/>
          </a:p>
          <a:p>
            <a:pPr>
              <a:defRPr/>
            </a:pPr>
            <a:r>
              <a:rPr lang="en-US" dirty="0" smtClean="0"/>
              <a:t>Email ?? method missing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632198" y="685800"/>
            <a:ext cx="4359402" cy="546811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Today</a:t>
            </a:r>
          </a:p>
          <a:p>
            <a:pPr lvl="1">
              <a:defRPr/>
            </a:pPr>
            <a:r>
              <a:rPr lang="en-US" dirty="0" smtClean="0"/>
              <a:t>Webserver Assignment</a:t>
            </a:r>
          </a:p>
          <a:p>
            <a:pPr lvl="1">
              <a:defRPr/>
            </a:pPr>
            <a:r>
              <a:rPr lang="en-US" dirty="0" smtClean="0"/>
              <a:t>TLPI/sockets/</a:t>
            </a:r>
            <a:r>
              <a:rPr lang="en-US" dirty="0" err="1" smtClean="0"/>
              <a:t>readline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TLPI/sockets/</a:t>
            </a:r>
            <a:r>
              <a:rPr lang="en-US" dirty="0" err="1" smtClean="0"/>
              <a:t>inet.c</a:t>
            </a:r>
            <a:endParaRPr lang="en-US" dirty="0" smtClean="0"/>
          </a:p>
          <a:p>
            <a:pPr lvl="1">
              <a:defRPr/>
            </a:pPr>
            <a:r>
              <a:rPr lang="en-US" sz="2000" dirty="0" smtClean="0"/>
              <a:t>TLPI/sockets/</a:t>
            </a:r>
            <a:r>
              <a:rPr lang="en-US" sz="2000" dirty="0" err="1" smtClean="0"/>
              <a:t>gethostbyname</a:t>
            </a:r>
            <a:endParaRPr lang="en-US" sz="2000" dirty="0" smtClean="0"/>
          </a:p>
          <a:p>
            <a:pPr lvl="2">
              <a:defRPr/>
            </a:pPr>
            <a:r>
              <a:rPr lang="en-US" sz="1800" dirty="0" smtClean="0"/>
              <a:t>d</a:t>
            </a:r>
            <a:r>
              <a:rPr lang="en-US" dirty="0" smtClean="0"/>
              <a:t>eprecated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>
                <a:sym typeface="Wingdings" pitchFamily="2" charset="2"/>
              </a:rPr>
              <a:t>getaddrinfo</a:t>
            </a:r>
            <a:endParaRPr lang="en-US" dirty="0" smtClean="0">
              <a:sym typeface="Wingdings" pitchFamily="2" charset="2"/>
            </a:endParaRPr>
          </a:p>
          <a:p>
            <a:pPr lvl="1">
              <a:defRPr/>
            </a:pPr>
            <a:r>
              <a:rPr lang="en-US" dirty="0">
                <a:sym typeface="Wingdings" pitchFamily="2" charset="2"/>
              </a:rPr>
              <a:t>x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839520" y="1598760"/>
              <a:ext cx="7581600" cy="4384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0160" y="1589400"/>
                <a:ext cx="7600320" cy="440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771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Copyright © 2010, Elsevier Inc. All rights Reserved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Roadmap</a:t>
            </a:r>
            <a:endParaRPr lang="en-AU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Problems programming shared memory systems.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Controlling access to a critical section.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Thread synchronization.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Programming with POSIX threads.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Mutexes.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Producer-consumer synchronization and semaphores.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Barriers and condition variables.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Read-write locks.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Thread safety.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 rot="5400000">
            <a:off x="7954169" y="823119"/>
            <a:ext cx="2012950" cy="36671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r>
              <a:rPr lang="en-US" sz="1800">
                <a:solidFill>
                  <a:srgbClr val="0066FF"/>
                </a:solidFill>
                <a:latin typeface="Arial" pitchFamily="34" charset="0"/>
              </a:rPr>
              <a:t># Chapter Subtitle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367160" y="360"/>
              <a:ext cx="3500640" cy="812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7440" y="-9000"/>
                <a:ext cx="3520080" cy="83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575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>
            <a:normAutofit fontScale="90000"/>
          </a:bodyPr>
          <a:lstStyle/>
          <a:p>
            <a:r>
              <a:rPr lang="en-US" smtClean="0"/>
              <a:t>A Shared Memory System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512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881188"/>
            <a:ext cx="679926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303920" y="723600"/>
              <a:ext cx="7608960" cy="2214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4560" y="714240"/>
                <a:ext cx="7627680" cy="223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72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11188" y="0"/>
            <a:ext cx="8281987" cy="708025"/>
          </a:xfrm>
        </p:spPr>
        <p:txBody>
          <a:bodyPr>
            <a:normAutofit fontScale="90000"/>
          </a:bodyPr>
          <a:lstStyle/>
          <a:p>
            <a:r>
              <a:rPr lang="en-US" smtClean="0"/>
              <a:t>Processes and Threads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process is an instance of a running (or suspended) program.</a:t>
            </a:r>
          </a:p>
          <a:p>
            <a:r>
              <a:rPr lang="en-US" smtClean="0"/>
              <a:t>Threads are analogous to a “light-weight” process.</a:t>
            </a:r>
          </a:p>
          <a:p>
            <a:r>
              <a:rPr lang="en-US" smtClean="0"/>
              <a:t>In a shared memory program a single process may have multiple threads of control.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965480" y="1670040"/>
              <a:ext cx="3143520" cy="1053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56120" y="1660320"/>
                <a:ext cx="3162240" cy="107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562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NimbusRomNo9L-Regu"/>
              </a:rPr>
              <a:t>POSIX</a:t>
            </a:r>
            <a:r>
              <a:rPr lang="en-US" baseline="30000" smtClean="0">
                <a:cs typeface="Arial" pitchFamily="34" charset="0"/>
              </a:rPr>
              <a:t>®</a:t>
            </a:r>
            <a:r>
              <a:rPr lang="en-US" sz="800" smtClean="0">
                <a:latin typeface="CMSY10"/>
              </a:rPr>
              <a:t> </a:t>
            </a:r>
            <a:r>
              <a:rPr lang="en-US" smtClean="0">
                <a:latin typeface="NimbusRomNo9L-Regu"/>
              </a:rPr>
              <a:t>Threads</a:t>
            </a:r>
            <a:endParaRPr 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Also known as Pthreads.</a:t>
            </a:r>
          </a:p>
          <a:p>
            <a:r>
              <a:rPr lang="en-US" smtClean="0"/>
              <a:t>A standard for Unix-like operating systems.</a:t>
            </a:r>
          </a:p>
          <a:p>
            <a:r>
              <a:rPr lang="en-US" smtClean="0"/>
              <a:t>A library that can be linked with C programs.</a:t>
            </a:r>
          </a:p>
          <a:p>
            <a:r>
              <a:rPr lang="en-US" smtClean="0"/>
              <a:t>Specifies an application programming interface (API) for multi-threaded programming.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188600" y="5366880"/>
              <a:ext cx="1991880" cy="1090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79240" y="5357520"/>
                <a:ext cx="2010600" cy="110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411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Caveat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Pthreads API is only </a:t>
            </a:r>
            <a:r>
              <a:rPr lang="fr-FR" smtClean="0"/>
              <a:t>available on POSIXR systems — Linux, MacOS X, Solaris, HPUX, …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8197" name="Picture 2" descr="households,scissors,sewing supplies,spools of thread,thre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573463"/>
            <a:ext cx="2303462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144120" y="1044720"/>
              <a:ext cx="1697040" cy="813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34400" y="1035360"/>
                <a:ext cx="1716120" cy="83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510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Hello World! (1)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975"/>
            <a:ext cx="7848600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03800" y="1052513"/>
            <a:ext cx="3097213" cy="635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FF0000"/>
                </a:solidFill>
                <a:latin typeface="+mn-lt"/>
              </a:rPr>
              <a:t>declares the various Pthreads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FF0000"/>
                </a:solidFill>
                <a:latin typeface="+mn-lt"/>
              </a:rPr>
              <a:t>functions, constants, types, etc.</a:t>
            </a:r>
          </a:p>
        </p:txBody>
      </p:sp>
      <p:sp>
        <p:nvSpPr>
          <p:cNvPr id="9222" name="Freeform 7"/>
          <p:cNvSpPr>
            <a:spLocks noChangeArrowheads="1"/>
          </p:cNvSpPr>
          <p:nvPr/>
        </p:nvSpPr>
        <p:spPr bwMode="auto">
          <a:xfrm>
            <a:off x="3170238" y="1203325"/>
            <a:ext cx="1782762" cy="709613"/>
          </a:xfrm>
          <a:custGeom>
            <a:avLst/>
            <a:gdLst>
              <a:gd name="T0" fmla="*/ 0 w 1783080"/>
              <a:gd name="T1" fmla="*/ 610420 h 708660"/>
              <a:gd name="T2" fmla="*/ 1478016 w 1783080"/>
              <a:gd name="T3" fmla="*/ 625680 h 708660"/>
              <a:gd name="T4" fmla="*/ 1356118 w 1783080"/>
              <a:gd name="T5" fmla="*/ 106823 h 708660"/>
              <a:gd name="T6" fmla="*/ 1782762 w 1783080"/>
              <a:gd name="T7" fmla="*/ 0 h 708660"/>
              <a:gd name="T8" fmla="*/ 0 60000 65536"/>
              <a:gd name="T9" fmla="*/ 0 60000 65536"/>
              <a:gd name="T10" fmla="*/ 0 60000 65536"/>
              <a:gd name="T11" fmla="*/ 0 60000 65536"/>
              <a:gd name="T12" fmla="*/ 0 w 1783080"/>
              <a:gd name="T13" fmla="*/ 0 h 708660"/>
              <a:gd name="T14" fmla="*/ 1783080 w 1783080"/>
              <a:gd name="T15" fmla="*/ 708660 h 7086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83080" h="708660">
                <a:moveTo>
                  <a:pt x="0" y="609600"/>
                </a:moveTo>
                <a:cubicBezTo>
                  <a:pt x="626110" y="659130"/>
                  <a:pt x="1252220" y="708660"/>
                  <a:pt x="1478280" y="624840"/>
                </a:cubicBezTo>
                <a:cubicBezTo>
                  <a:pt x="1704340" y="541020"/>
                  <a:pt x="1305560" y="210820"/>
                  <a:pt x="1356360" y="106680"/>
                </a:cubicBezTo>
                <a:cubicBezTo>
                  <a:pt x="1407160" y="2540"/>
                  <a:pt x="1595120" y="1270"/>
                  <a:pt x="1783080" y="0"/>
                </a:cubicBezTo>
              </a:path>
            </a:pathLst>
          </a:custGeom>
          <a:noFill/>
          <a:ln w="9525" algn="ctr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96560" y="1187640"/>
              <a:ext cx="7751520" cy="4376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7200" y="1178280"/>
                <a:ext cx="7770240" cy="439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74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Hello World! (2)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79724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518480" y="321840"/>
              <a:ext cx="6242400" cy="4250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09120" y="312120"/>
                <a:ext cx="6261120" cy="426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198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Hello World! (3)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80803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14640" y="1803960"/>
              <a:ext cx="7162560" cy="848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5280" y="1794240"/>
                <a:ext cx="7181280" cy="86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979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Compiling a Pthread program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468313" y="1557338"/>
            <a:ext cx="8135937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gcc −g −Wall −o </a:t>
            </a:r>
            <a:r>
              <a:rPr lang="en-US" sz="2800" dirty="0" err="1">
                <a:latin typeface="+mn-lt"/>
              </a:rPr>
              <a:t>pth_hello</a:t>
            </a:r>
            <a:r>
              <a:rPr lang="en-US" sz="2800" dirty="0">
                <a:latin typeface="+mn-lt"/>
              </a:rPr>
              <a:t> </a:t>
            </a:r>
            <a:r>
              <a:rPr lang="en-US" sz="2800">
                <a:latin typeface="+mn-lt"/>
              </a:rPr>
              <a:t>pth_hello.c</a:t>
            </a:r>
            <a:r>
              <a:rPr lang="en-US" sz="2800" dirty="0">
                <a:latin typeface="+mn-lt"/>
              </a:rPr>
              <a:t> −lpthread</a:t>
            </a:r>
          </a:p>
        </p:txBody>
      </p:sp>
      <p:sp>
        <p:nvSpPr>
          <p:cNvPr id="5" name="Rectangle 4"/>
          <p:cNvSpPr/>
          <p:nvPr/>
        </p:nvSpPr>
        <p:spPr>
          <a:xfrm>
            <a:off x="2843213" y="3141663"/>
            <a:ext cx="45720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3399FF"/>
                </a:solidFill>
                <a:latin typeface="+mn-lt"/>
              </a:rPr>
              <a:t>link in the Pthreads library</a:t>
            </a:r>
          </a:p>
        </p:txBody>
      </p:sp>
      <p:sp>
        <p:nvSpPr>
          <p:cNvPr id="12294" name="Freeform 5"/>
          <p:cNvSpPr>
            <a:spLocks noChangeArrowheads="1"/>
          </p:cNvSpPr>
          <p:nvPr/>
        </p:nvSpPr>
        <p:spPr bwMode="auto">
          <a:xfrm>
            <a:off x="6537325" y="2163763"/>
            <a:ext cx="1631950" cy="1255712"/>
          </a:xfrm>
          <a:custGeom>
            <a:avLst/>
            <a:gdLst>
              <a:gd name="T0" fmla="*/ 0 w 1630680"/>
              <a:gd name="T1" fmla="*/ 1204873 h 1254760"/>
              <a:gd name="T2" fmla="*/ 1570943 w 1630680"/>
              <a:gd name="T3" fmla="*/ 1189622 h 1254760"/>
              <a:gd name="T4" fmla="*/ 366045 w 1630680"/>
              <a:gd name="T5" fmla="*/ 808333 h 1254760"/>
              <a:gd name="T6" fmla="*/ 1387920 w 1630680"/>
              <a:gd name="T7" fmla="*/ 686320 h 1254760"/>
              <a:gd name="T8" fmla="*/ 1296409 w 1630680"/>
              <a:gd name="T9" fmla="*/ 0 h 12547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0680"/>
              <a:gd name="T16" fmla="*/ 0 h 1254760"/>
              <a:gd name="T17" fmla="*/ 1630680 w 1630680"/>
              <a:gd name="T18" fmla="*/ 1254760 h 12547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0680" h="1254760">
                <a:moveTo>
                  <a:pt x="0" y="1203960"/>
                </a:moveTo>
                <a:cubicBezTo>
                  <a:pt x="754380" y="1229360"/>
                  <a:pt x="1508760" y="1254760"/>
                  <a:pt x="1569720" y="1188720"/>
                </a:cubicBezTo>
                <a:cubicBezTo>
                  <a:pt x="1630680" y="1122680"/>
                  <a:pt x="396240" y="891540"/>
                  <a:pt x="365760" y="807720"/>
                </a:cubicBezTo>
                <a:cubicBezTo>
                  <a:pt x="335280" y="723900"/>
                  <a:pt x="1231900" y="820420"/>
                  <a:pt x="1386840" y="685800"/>
                </a:cubicBezTo>
                <a:cubicBezTo>
                  <a:pt x="1541780" y="551180"/>
                  <a:pt x="1418590" y="275590"/>
                  <a:pt x="1295400" y="0"/>
                </a:cubicBezTo>
              </a:path>
            </a:pathLst>
          </a:custGeom>
          <a:noFill/>
          <a:ln w="9525" algn="ctr">
            <a:solidFill>
              <a:srgbClr val="3399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00760" y="830520"/>
              <a:ext cx="7992000" cy="5153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1400" y="820800"/>
                <a:ext cx="8010720" cy="517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592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Running a Pthreads program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684213" y="1052513"/>
            <a:ext cx="7704137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. /   pth_hello   &lt;number of threads&gt;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684213" y="1844675"/>
            <a:ext cx="28702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dirty="0">
                <a:latin typeface="+mn-lt"/>
              </a:rPr>
              <a:t>. /  pth_hello  1</a:t>
            </a:r>
          </a:p>
        </p:txBody>
      </p:sp>
      <p:sp>
        <p:nvSpPr>
          <p:cNvPr id="6" name="Rectangle 5"/>
          <p:cNvSpPr/>
          <p:nvPr/>
        </p:nvSpPr>
        <p:spPr>
          <a:xfrm>
            <a:off x="1979613" y="2708275"/>
            <a:ext cx="360045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3399FF"/>
                </a:solidFill>
                <a:latin typeface="+mn-lt"/>
              </a:rPr>
              <a:t>Hello from the main thread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3399FF"/>
                </a:solidFill>
                <a:latin typeface="+mn-lt"/>
              </a:rPr>
              <a:t>Hello from thread 0 of 1</a:t>
            </a:r>
          </a:p>
        </p:txBody>
      </p:sp>
      <p:sp>
        <p:nvSpPr>
          <p:cNvPr id="7" name="Rectangle 6"/>
          <p:cNvSpPr/>
          <p:nvPr/>
        </p:nvSpPr>
        <p:spPr>
          <a:xfrm>
            <a:off x="684213" y="3573463"/>
            <a:ext cx="264318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dirty="0">
                <a:latin typeface="+mn-lt"/>
              </a:rPr>
              <a:t>. / pth_hello 4</a:t>
            </a:r>
          </a:p>
        </p:txBody>
      </p:sp>
      <p:sp>
        <p:nvSpPr>
          <p:cNvPr id="8" name="Rectangle 7"/>
          <p:cNvSpPr/>
          <p:nvPr/>
        </p:nvSpPr>
        <p:spPr>
          <a:xfrm>
            <a:off x="1979613" y="4221163"/>
            <a:ext cx="4572000" cy="18780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3399FF"/>
                </a:solidFill>
                <a:latin typeface="+mn-lt"/>
              </a:rPr>
              <a:t>Hello from the main thread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3399FF"/>
                </a:solidFill>
                <a:latin typeface="+mn-lt"/>
              </a:rPr>
              <a:t>Hello from thread 0 of 4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3399FF"/>
                </a:solidFill>
                <a:latin typeface="+mn-lt"/>
              </a:rPr>
              <a:t>Hello from thread 1 of 4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3399FF"/>
                </a:solidFill>
                <a:latin typeface="+mn-lt"/>
              </a:rPr>
              <a:t>Hello from thread 2 of 4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3399FF"/>
                </a:solidFill>
                <a:latin typeface="+mn-lt"/>
              </a:rPr>
              <a:t>Hello from thread 3 of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93160" y="1241280"/>
              <a:ext cx="4697640" cy="5054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3800" y="1231920"/>
                <a:ext cx="4716360" cy="507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553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 cat </a:t>
            </a:r>
            <a:r>
              <a:rPr lang="en-US" dirty="0" err="1" smtClean="0"/>
              <a:t>ares</a:t>
            </a:r>
            <a:r>
              <a:rPr lang="en-US" dirty="0" smtClean="0"/>
              <a:t>/TLPI/sockets/README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3</a:t>
            </a:fld>
            <a:r>
              <a:rPr lang="en-US" smtClean="0"/>
              <a:t>  POSIX Threads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900" dirty="0" smtClean="0"/>
              <a:t>Many </a:t>
            </a:r>
            <a:r>
              <a:rPr lang="en-US" sz="2900" dirty="0"/>
              <a:t>of the programs in this directory are named according to the </a:t>
            </a:r>
          </a:p>
          <a:p>
            <a:pPr marL="0" indent="0">
              <a:buNone/>
            </a:pPr>
            <a:r>
              <a:rPr lang="en-US" sz="2900" dirty="0"/>
              <a:t>conventions described below.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A prefix identifies the socket domain in which the program operates, </a:t>
            </a:r>
            <a:r>
              <a:rPr lang="en-US" sz="2900" dirty="0" smtClean="0"/>
              <a:t> and </a:t>
            </a:r>
            <a:r>
              <a:rPr lang="en-US" sz="2900" dirty="0"/>
              <a:t>the socket type employed. The socket domain is indicated by </a:t>
            </a:r>
            <a:r>
              <a:rPr lang="en-US" sz="2900" dirty="0" smtClean="0"/>
              <a:t>one or </a:t>
            </a:r>
            <a:r>
              <a:rPr lang="en-US" sz="2900" dirty="0"/>
              <a:t>two letters</a:t>
            </a:r>
            <a:r>
              <a:rPr lang="en-US" sz="2900" dirty="0" smtClean="0"/>
              <a:t>:</a:t>
            </a:r>
            <a:endParaRPr lang="en-US" sz="2900" dirty="0"/>
          </a:p>
          <a:p>
            <a:pPr marL="0" indent="0">
              <a:buNone/>
            </a:pPr>
            <a:r>
              <a:rPr lang="en-US" sz="2900" dirty="0"/>
              <a:t>    u  UNIX</a:t>
            </a:r>
          </a:p>
          <a:p>
            <a:pPr marL="0" indent="0">
              <a:buNone/>
            </a:pPr>
            <a:r>
              <a:rPr lang="en-US" sz="2900" dirty="0"/>
              <a:t>    </a:t>
            </a:r>
            <a:r>
              <a:rPr lang="en-US" sz="2900" dirty="0" err="1"/>
              <a:t>i</a:t>
            </a:r>
            <a:r>
              <a:rPr lang="en-US" sz="2900" dirty="0"/>
              <a:t>   Internet (both v4 and v6)</a:t>
            </a:r>
          </a:p>
          <a:p>
            <a:pPr marL="0" indent="0">
              <a:buNone/>
            </a:pPr>
            <a:r>
              <a:rPr lang="en-US" sz="2900" dirty="0"/>
              <a:t>    i6  Internet v6 only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The socket type is one of the following</a:t>
            </a:r>
            <a:r>
              <a:rPr lang="en-US" sz="2900" dirty="0" smtClean="0"/>
              <a:t>:</a:t>
            </a:r>
            <a:endParaRPr lang="en-US" sz="2900" dirty="0"/>
          </a:p>
          <a:p>
            <a:pPr marL="0" indent="0">
              <a:buNone/>
            </a:pPr>
            <a:r>
              <a:rPr lang="en-US" sz="2900" dirty="0"/>
              <a:t>    d   datagram</a:t>
            </a:r>
          </a:p>
          <a:p>
            <a:pPr marL="0" indent="0">
              <a:buNone/>
            </a:pPr>
            <a:r>
              <a:rPr lang="en-US" sz="2900" dirty="0"/>
              <a:t>    s   stream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A suffix indicates whether the program is a client or server</a:t>
            </a:r>
            <a:r>
              <a:rPr lang="en-US" sz="2900" dirty="0" smtClean="0"/>
              <a:t>:</a:t>
            </a:r>
            <a:endParaRPr lang="en-US" sz="2900" dirty="0"/>
          </a:p>
          <a:p>
            <a:pPr marL="0" indent="0">
              <a:buNone/>
            </a:pPr>
            <a:r>
              <a:rPr lang="en-US" sz="2900" dirty="0"/>
              <a:t>    cl client</a:t>
            </a:r>
          </a:p>
          <a:p>
            <a:pPr marL="0" indent="0">
              <a:buNone/>
            </a:pPr>
            <a:r>
              <a:rPr lang="en-US" sz="2900" dirty="0"/>
              <a:t>    </a:t>
            </a:r>
            <a:r>
              <a:rPr lang="en-US" sz="2900" dirty="0" err="1"/>
              <a:t>sv</a:t>
            </a:r>
            <a:r>
              <a:rPr lang="en-US" sz="2900" dirty="0"/>
              <a:t> server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Thus, </a:t>
            </a:r>
            <a:r>
              <a:rPr lang="en-US" sz="2900" dirty="0" err="1"/>
              <a:t>id_echo_sv.c</a:t>
            </a:r>
            <a:r>
              <a:rPr lang="en-US" sz="2900" dirty="0"/>
              <a:t> is a server program that uses datagram sockets in </a:t>
            </a:r>
            <a:r>
              <a:rPr lang="en-US" sz="2900" dirty="0" smtClean="0"/>
              <a:t>the </a:t>
            </a:r>
            <a:r>
              <a:rPr lang="en-US" sz="2900" dirty="0"/>
              <a:t>Internet domain.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25320" y="759240"/>
              <a:ext cx="6823080" cy="5456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5960" y="749520"/>
                <a:ext cx="6841800" cy="547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924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variables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Can introduce subtle and confusing bugs!</a:t>
            </a:r>
          </a:p>
          <a:p>
            <a:r>
              <a:rPr lang="en-US" smtClean="0"/>
              <a:t>Limit use of global variables to situations in which they’re really needed.</a:t>
            </a:r>
          </a:p>
          <a:p>
            <a:pPr lvl="1"/>
            <a:r>
              <a:rPr lang="en-US" smtClean="0"/>
              <a:t>Shared variables.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14341" name="Picture 4" descr="bombs,industries,time bom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076700"/>
            <a:ext cx="16573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661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>
            <a:normAutofit fontScale="90000"/>
          </a:bodyPr>
          <a:lstStyle/>
          <a:p>
            <a:r>
              <a:rPr lang="en-US" smtClean="0"/>
              <a:t>Starting the Threads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Processes in MPI are usually started by a script.</a:t>
            </a:r>
          </a:p>
          <a:p>
            <a:r>
              <a:rPr lang="en-US" smtClean="0"/>
              <a:t>In Pthreads the threads are started by the program executable.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60" y="446400"/>
              <a:ext cx="9028440" cy="5653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360" y="437040"/>
                <a:ext cx="9047520" cy="567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267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Starting the Threads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1403350" y="981075"/>
            <a:ext cx="19145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dirty="0">
                <a:latin typeface="+mn-lt"/>
              </a:rPr>
              <a:t>pthread.h</a:t>
            </a:r>
          </a:p>
        </p:txBody>
      </p:sp>
      <p:sp>
        <p:nvSpPr>
          <p:cNvPr id="5" name="Rectangle 4"/>
          <p:cNvSpPr/>
          <p:nvPr/>
        </p:nvSpPr>
        <p:spPr>
          <a:xfrm>
            <a:off x="3419475" y="1916113"/>
            <a:ext cx="1914525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dirty="0">
                <a:latin typeface="+mn-lt"/>
              </a:rPr>
              <a:t>pthread_t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650" y="3284538"/>
            <a:ext cx="7326313" cy="25923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800" dirty="0" err="1">
                <a:latin typeface="+mn-lt"/>
              </a:rPr>
              <a:t>int</a:t>
            </a:r>
            <a:r>
              <a:rPr lang="en-US" sz="2800" dirty="0">
                <a:latin typeface="+mn-lt"/>
              </a:rPr>
              <a:t> pthread_create (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	pthread_t*  </a:t>
            </a:r>
            <a:r>
              <a:rPr lang="en-US" sz="2800" dirty="0" err="1">
                <a:latin typeface="+mn-lt"/>
              </a:rPr>
              <a:t>thread_p</a:t>
            </a:r>
            <a:r>
              <a:rPr lang="en-US" sz="2800" dirty="0">
                <a:latin typeface="+mn-lt"/>
              </a:rPr>
              <a:t> /* out */ ,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	const </a:t>
            </a:r>
            <a:r>
              <a:rPr lang="en-US" sz="2800" dirty="0" err="1">
                <a:latin typeface="+mn-lt"/>
              </a:rPr>
              <a:t>pthread_attr_t</a:t>
            </a:r>
            <a:r>
              <a:rPr lang="en-US" sz="2800" dirty="0">
                <a:latin typeface="+mn-lt"/>
              </a:rPr>
              <a:t>*  </a:t>
            </a:r>
            <a:r>
              <a:rPr lang="en-US" sz="2800" dirty="0" err="1">
                <a:latin typeface="+mn-lt"/>
              </a:rPr>
              <a:t>attr_p</a:t>
            </a:r>
            <a:r>
              <a:rPr lang="en-US" sz="2800" dirty="0">
                <a:latin typeface="+mn-lt"/>
              </a:rPr>
              <a:t> /* in */ ,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	void*  (*start_routine ) ( void ) /* in */ ,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	void*  </a:t>
            </a:r>
            <a:r>
              <a:rPr lang="en-US" sz="2800" dirty="0" err="1">
                <a:latin typeface="+mn-lt"/>
              </a:rPr>
              <a:t>arg_p</a:t>
            </a:r>
            <a:r>
              <a:rPr lang="en-US" sz="2800" dirty="0">
                <a:latin typeface="+mn-lt"/>
              </a:rPr>
              <a:t> /* in */ ) ;</a:t>
            </a:r>
          </a:p>
        </p:txBody>
      </p:sp>
      <p:cxnSp>
        <p:nvCxnSpPr>
          <p:cNvPr id="16391" name="Straight Arrow Connector 7"/>
          <p:cNvCxnSpPr>
            <a:cxnSpLocks noChangeShapeType="1"/>
            <a:stCxn id="4" idx="2"/>
            <a:endCxn id="5" idx="1"/>
          </p:cNvCxnSpPr>
          <p:nvPr/>
        </p:nvCxnSpPr>
        <p:spPr bwMode="auto">
          <a:xfrm rot="16200000" flipH="1">
            <a:off x="2567781" y="1358107"/>
            <a:ext cx="644525" cy="1058862"/>
          </a:xfrm>
          <a:prstGeom prst="straightConnector1">
            <a:avLst/>
          </a:prstGeom>
          <a:noFill/>
          <a:ln w="9525" algn="ctr">
            <a:solidFill>
              <a:srgbClr val="00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2" name="Straight Arrow Connector 10"/>
          <p:cNvCxnSpPr>
            <a:cxnSpLocks noChangeShapeType="1"/>
            <a:stCxn id="5" idx="2"/>
          </p:cNvCxnSpPr>
          <p:nvPr/>
        </p:nvCxnSpPr>
        <p:spPr bwMode="auto">
          <a:xfrm rot="5400000">
            <a:off x="3146426" y="1982787"/>
            <a:ext cx="711200" cy="1749425"/>
          </a:xfrm>
          <a:prstGeom prst="straightConnector1">
            <a:avLst/>
          </a:prstGeom>
          <a:noFill/>
          <a:ln w="9525" algn="ctr">
            <a:solidFill>
              <a:srgbClr val="00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3" name="Rectangle 11"/>
          <p:cNvSpPr>
            <a:spLocks noChangeArrowheads="1"/>
          </p:cNvSpPr>
          <p:nvPr/>
        </p:nvSpPr>
        <p:spPr bwMode="auto">
          <a:xfrm>
            <a:off x="5724525" y="1125538"/>
            <a:ext cx="2663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sz="2800" b="1">
                <a:solidFill>
                  <a:srgbClr val="FF0000"/>
                </a:solidFill>
                <a:latin typeface="Bradley Hand ITC" pitchFamily="66" charset="0"/>
              </a:rPr>
              <a:t>One object for each thread.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45040" y="634320"/>
              <a:ext cx="8492400" cy="5501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680" y="624600"/>
                <a:ext cx="8511480" cy="552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55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>
            <a:normAutofit fontScale="90000"/>
          </a:bodyPr>
          <a:lstStyle/>
          <a:p>
            <a:r>
              <a:rPr lang="en-US" smtClean="0"/>
              <a:t>pthread_t objects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11188" y="1052513"/>
            <a:ext cx="8270875" cy="5111750"/>
          </a:xfrm>
        </p:spPr>
        <p:txBody>
          <a:bodyPr/>
          <a:lstStyle/>
          <a:p>
            <a:r>
              <a:rPr lang="en-US" sz="3000" smtClean="0">
                <a:solidFill>
                  <a:srgbClr val="FF0000"/>
                </a:solidFill>
              </a:rPr>
              <a:t>Opaque</a:t>
            </a:r>
          </a:p>
          <a:p>
            <a:r>
              <a:rPr lang="en-US" sz="3000" smtClean="0"/>
              <a:t>The actual data that they store is system-specific.</a:t>
            </a:r>
          </a:p>
          <a:p>
            <a:r>
              <a:rPr lang="en-US" sz="3000" smtClean="0"/>
              <a:t>Their data members aren’t directly accessible to user code. </a:t>
            </a:r>
          </a:p>
          <a:p>
            <a:r>
              <a:rPr lang="en-US" sz="3000" smtClean="0"/>
              <a:t>However, the Pthreads standard guarantees that a pthread_t object does store enough information to uniquely identify the thread with which it’s associated.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25320" y="624960"/>
              <a:ext cx="8332200" cy="1045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5960" y="615600"/>
                <a:ext cx="8350920" cy="106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988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closer look (1)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684213" y="1268413"/>
            <a:ext cx="7326312" cy="25923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800" dirty="0" err="1">
                <a:latin typeface="+mn-lt"/>
              </a:rPr>
              <a:t>int</a:t>
            </a:r>
            <a:r>
              <a:rPr lang="en-US" sz="2800" dirty="0">
                <a:latin typeface="+mn-lt"/>
              </a:rPr>
              <a:t> pthread_create (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	pthread_t*  </a:t>
            </a:r>
            <a:r>
              <a:rPr lang="en-US" sz="2800" dirty="0" err="1">
                <a:latin typeface="+mn-lt"/>
              </a:rPr>
              <a:t>thread_p</a:t>
            </a:r>
            <a:r>
              <a:rPr lang="en-US" sz="2800" dirty="0">
                <a:latin typeface="+mn-lt"/>
              </a:rPr>
              <a:t> /* out */ ,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	const </a:t>
            </a:r>
            <a:r>
              <a:rPr lang="en-US" sz="2800" dirty="0" err="1">
                <a:latin typeface="+mn-lt"/>
              </a:rPr>
              <a:t>pthread_attr_t</a:t>
            </a:r>
            <a:r>
              <a:rPr lang="en-US" sz="2800" dirty="0">
                <a:latin typeface="+mn-lt"/>
              </a:rPr>
              <a:t>*  </a:t>
            </a:r>
            <a:r>
              <a:rPr lang="en-US" sz="2800" dirty="0" err="1">
                <a:latin typeface="+mn-lt"/>
              </a:rPr>
              <a:t>attr_p</a:t>
            </a:r>
            <a:r>
              <a:rPr lang="en-US" sz="2800" dirty="0">
                <a:latin typeface="+mn-lt"/>
              </a:rPr>
              <a:t> /* in */ ,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	void*  (*start_routine ) ( void ) /* in */ ,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	void*  </a:t>
            </a:r>
            <a:r>
              <a:rPr lang="en-US" sz="2800" dirty="0" err="1">
                <a:latin typeface="+mn-lt"/>
              </a:rPr>
              <a:t>arg_p</a:t>
            </a:r>
            <a:r>
              <a:rPr lang="en-US" sz="2800" dirty="0">
                <a:latin typeface="+mn-lt"/>
              </a:rPr>
              <a:t> /* in */ ) 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9975" y="4365625"/>
            <a:ext cx="49657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We won’t be using, so we just pass NULL.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188" y="5229225"/>
            <a:ext cx="27654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Allocate </a:t>
            </a:r>
            <a:r>
              <a:rPr lang="en-US" sz="2000" u="sng" dirty="0">
                <a:solidFill>
                  <a:srgbClr val="FF0000"/>
                </a:solidFill>
                <a:latin typeface="+mn-lt"/>
              </a:rPr>
              <a:t>before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calling.</a:t>
            </a:r>
          </a:p>
        </p:txBody>
      </p:sp>
      <p:sp>
        <p:nvSpPr>
          <p:cNvPr id="18439" name="Freeform 10"/>
          <p:cNvSpPr>
            <a:spLocks noChangeArrowheads="1"/>
          </p:cNvSpPr>
          <p:nvPr/>
        </p:nvSpPr>
        <p:spPr bwMode="auto">
          <a:xfrm>
            <a:off x="558800" y="1765300"/>
            <a:ext cx="1057275" cy="3432175"/>
          </a:xfrm>
          <a:custGeom>
            <a:avLst/>
            <a:gdLst>
              <a:gd name="T0" fmla="*/ 1057275 w 1056640"/>
              <a:gd name="T1" fmla="*/ 307397 h 3431540"/>
              <a:gd name="T2" fmla="*/ 127076 w 1056640"/>
              <a:gd name="T3" fmla="*/ 520796 h 3431540"/>
              <a:gd name="T4" fmla="*/ 294817 w 1056640"/>
              <a:gd name="T5" fmla="*/ 3432175 h 3431540"/>
              <a:gd name="T6" fmla="*/ 0 60000 65536"/>
              <a:gd name="T7" fmla="*/ 0 60000 65536"/>
              <a:gd name="T8" fmla="*/ 0 60000 65536"/>
              <a:gd name="T9" fmla="*/ 0 w 1056640"/>
              <a:gd name="T10" fmla="*/ 0 h 3431540"/>
              <a:gd name="T11" fmla="*/ 1056640 w 1056640"/>
              <a:gd name="T12" fmla="*/ 3431540 h 34315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640" h="3431540">
                <a:moveTo>
                  <a:pt x="1056640" y="307340"/>
                </a:moveTo>
                <a:cubicBezTo>
                  <a:pt x="655320" y="153670"/>
                  <a:pt x="254000" y="0"/>
                  <a:pt x="127000" y="520700"/>
                </a:cubicBezTo>
                <a:cubicBezTo>
                  <a:pt x="0" y="1041400"/>
                  <a:pt x="147320" y="2236470"/>
                  <a:pt x="294640" y="3431540"/>
                </a:cubicBezTo>
              </a:path>
            </a:pathLst>
          </a:custGeom>
          <a:noFill/>
          <a:ln w="9525" algn="ctr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0" name="Freeform 12"/>
          <p:cNvSpPr>
            <a:spLocks noChangeArrowheads="1"/>
          </p:cNvSpPr>
          <p:nvPr/>
        </p:nvSpPr>
        <p:spPr bwMode="auto">
          <a:xfrm>
            <a:off x="1187450" y="2205038"/>
            <a:ext cx="1109663" cy="2562225"/>
          </a:xfrm>
          <a:custGeom>
            <a:avLst/>
            <a:gdLst>
              <a:gd name="T0" fmla="*/ 454530 w 1109980"/>
              <a:gd name="T1" fmla="*/ 317421 h 2562860"/>
              <a:gd name="T2" fmla="*/ 27932 w 1109980"/>
              <a:gd name="T3" fmla="*/ 317421 h 2562860"/>
              <a:gd name="T4" fmla="*/ 286938 w 1109980"/>
              <a:gd name="T5" fmla="*/ 2221949 h 2562860"/>
              <a:gd name="T6" fmla="*/ 1109663 w 1109980"/>
              <a:gd name="T7" fmla="*/ 2359075 h 2562860"/>
              <a:gd name="T8" fmla="*/ 0 60000 65536"/>
              <a:gd name="T9" fmla="*/ 0 60000 65536"/>
              <a:gd name="T10" fmla="*/ 0 60000 65536"/>
              <a:gd name="T11" fmla="*/ 0 60000 65536"/>
              <a:gd name="T12" fmla="*/ 0 w 1109980"/>
              <a:gd name="T13" fmla="*/ 0 h 2562860"/>
              <a:gd name="T14" fmla="*/ 1109980 w 1109980"/>
              <a:gd name="T15" fmla="*/ 2562860 h 25628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9980" h="2562860">
                <a:moveTo>
                  <a:pt x="454660" y="317500"/>
                </a:moveTo>
                <a:cubicBezTo>
                  <a:pt x="255270" y="158750"/>
                  <a:pt x="55880" y="0"/>
                  <a:pt x="27940" y="317500"/>
                </a:cubicBezTo>
                <a:cubicBezTo>
                  <a:pt x="0" y="635000"/>
                  <a:pt x="106680" y="1882140"/>
                  <a:pt x="287020" y="2222500"/>
                </a:cubicBezTo>
                <a:cubicBezTo>
                  <a:pt x="467360" y="2562860"/>
                  <a:pt x="788670" y="2461260"/>
                  <a:pt x="1109980" y="2359660"/>
                </a:cubicBezTo>
              </a:path>
            </a:pathLst>
          </a:custGeom>
          <a:noFill/>
          <a:ln w="9525" algn="ctr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98680" y="4875840"/>
              <a:ext cx="6099480" cy="1071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960" y="4866120"/>
                <a:ext cx="6118560" cy="109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998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closer look (2)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684213" y="1268413"/>
            <a:ext cx="7326312" cy="25923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800" dirty="0" err="1">
                <a:latin typeface="+mn-lt"/>
              </a:rPr>
              <a:t>int</a:t>
            </a:r>
            <a:r>
              <a:rPr lang="en-US" sz="2800" dirty="0">
                <a:latin typeface="+mn-lt"/>
              </a:rPr>
              <a:t> pthread_create (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	pthread_t*  </a:t>
            </a:r>
            <a:r>
              <a:rPr lang="en-US" sz="2800" dirty="0" err="1">
                <a:latin typeface="+mn-lt"/>
              </a:rPr>
              <a:t>thread_p</a:t>
            </a:r>
            <a:r>
              <a:rPr lang="en-US" sz="2800" dirty="0">
                <a:latin typeface="+mn-lt"/>
              </a:rPr>
              <a:t> /* out */ ,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	const </a:t>
            </a:r>
            <a:r>
              <a:rPr lang="en-US" sz="2800" dirty="0" err="1">
                <a:latin typeface="+mn-lt"/>
              </a:rPr>
              <a:t>pthread_attr_t</a:t>
            </a:r>
            <a:r>
              <a:rPr lang="en-US" sz="2800" dirty="0">
                <a:latin typeface="+mn-lt"/>
              </a:rPr>
              <a:t>*  </a:t>
            </a:r>
            <a:r>
              <a:rPr lang="en-US" sz="2800" dirty="0" err="1">
                <a:latin typeface="+mn-lt"/>
              </a:rPr>
              <a:t>attr_p</a:t>
            </a:r>
            <a:r>
              <a:rPr lang="en-US" sz="2800" dirty="0">
                <a:latin typeface="+mn-lt"/>
              </a:rPr>
              <a:t> /* in */ ,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	void*  (*start_routine ) ( void ) /* in */ ,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	void*  </a:t>
            </a:r>
            <a:r>
              <a:rPr lang="en-US" sz="2800" dirty="0" err="1">
                <a:latin typeface="+mn-lt"/>
              </a:rPr>
              <a:t>arg_p</a:t>
            </a:r>
            <a:r>
              <a:rPr lang="en-US" sz="2800" dirty="0">
                <a:latin typeface="+mn-lt"/>
              </a:rPr>
              <a:t> /* in */ ) 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550" y="5157788"/>
            <a:ext cx="43672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The function that the thread is to run.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5513" y="4221163"/>
            <a:ext cx="4610100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Pointer to the argument that should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be passed to the function </a:t>
            </a:r>
            <a:r>
              <a:rPr lang="en-US" sz="2000" i="1" dirty="0">
                <a:solidFill>
                  <a:srgbClr val="808080"/>
                </a:solidFill>
                <a:latin typeface="+mn-lt"/>
              </a:rPr>
              <a:t>start_routine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.</a:t>
            </a:r>
          </a:p>
        </p:txBody>
      </p:sp>
      <p:sp>
        <p:nvSpPr>
          <p:cNvPr id="19463" name="Freeform 8"/>
          <p:cNvSpPr>
            <a:spLocks noChangeArrowheads="1"/>
          </p:cNvSpPr>
          <p:nvPr/>
        </p:nvSpPr>
        <p:spPr bwMode="auto">
          <a:xfrm>
            <a:off x="360363" y="2632075"/>
            <a:ext cx="1163637" cy="2625725"/>
          </a:xfrm>
          <a:custGeom>
            <a:avLst/>
            <a:gdLst>
              <a:gd name="T0" fmla="*/ 1163637 w 1163320"/>
              <a:gd name="T1" fmla="*/ 401223 h 2626360"/>
              <a:gd name="T2" fmla="*/ 81302 w 1163320"/>
              <a:gd name="T3" fmla="*/ 370750 h 2626360"/>
              <a:gd name="T4" fmla="*/ 675824 w 1163320"/>
              <a:gd name="T5" fmla="*/ 2625725 h 2626360"/>
              <a:gd name="T6" fmla="*/ 0 60000 65536"/>
              <a:gd name="T7" fmla="*/ 0 60000 65536"/>
              <a:gd name="T8" fmla="*/ 0 60000 65536"/>
              <a:gd name="T9" fmla="*/ 0 w 1163320"/>
              <a:gd name="T10" fmla="*/ 0 h 2626360"/>
              <a:gd name="T11" fmla="*/ 1163320 w 1163320"/>
              <a:gd name="T12" fmla="*/ 2626360 h 26263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3320" h="2626360">
                <a:moveTo>
                  <a:pt x="1163320" y="401320"/>
                </a:moveTo>
                <a:cubicBezTo>
                  <a:pt x="662940" y="200660"/>
                  <a:pt x="162560" y="0"/>
                  <a:pt x="81280" y="370840"/>
                </a:cubicBezTo>
                <a:cubicBezTo>
                  <a:pt x="0" y="741680"/>
                  <a:pt x="337820" y="1684020"/>
                  <a:pt x="675640" y="2626360"/>
                </a:cubicBezTo>
              </a:path>
            </a:pathLst>
          </a:custGeom>
          <a:noFill/>
          <a:ln w="9525" algn="ctr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64" name="Freeform 9"/>
          <p:cNvSpPr>
            <a:spLocks noChangeArrowheads="1"/>
          </p:cNvSpPr>
          <p:nvPr/>
        </p:nvSpPr>
        <p:spPr bwMode="auto">
          <a:xfrm>
            <a:off x="1050925" y="3517900"/>
            <a:ext cx="1082675" cy="855663"/>
          </a:xfrm>
          <a:custGeom>
            <a:avLst/>
            <a:gdLst>
              <a:gd name="T0" fmla="*/ 487966 w 1082040"/>
              <a:gd name="T1" fmla="*/ 78711 h 855980"/>
              <a:gd name="T2" fmla="*/ 259232 w 1082040"/>
              <a:gd name="T3" fmla="*/ 109180 h 855980"/>
              <a:gd name="T4" fmla="*/ 137240 w 1082040"/>
              <a:gd name="T5" fmla="*/ 733788 h 855980"/>
              <a:gd name="T6" fmla="*/ 1082675 w 1082040"/>
              <a:gd name="T7" fmla="*/ 840429 h 855980"/>
              <a:gd name="T8" fmla="*/ 0 60000 65536"/>
              <a:gd name="T9" fmla="*/ 0 60000 65536"/>
              <a:gd name="T10" fmla="*/ 0 60000 65536"/>
              <a:gd name="T11" fmla="*/ 0 60000 65536"/>
              <a:gd name="T12" fmla="*/ 0 w 1082040"/>
              <a:gd name="T13" fmla="*/ 0 h 855980"/>
              <a:gd name="T14" fmla="*/ 1082040 w 1082040"/>
              <a:gd name="T15" fmla="*/ 855980 h 855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2040" h="855980">
                <a:moveTo>
                  <a:pt x="487680" y="78740"/>
                </a:moveTo>
                <a:cubicBezTo>
                  <a:pt x="402590" y="39370"/>
                  <a:pt x="317500" y="0"/>
                  <a:pt x="259080" y="109220"/>
                </a:cubicBezTo>
                <a:cubicBezTo>
                  <a:pt x="200660" y="218440"/>
                  <a:pt x="0" y="612140"/>
                  <a:pt x="137160" y="734060"/>
                </a:cubicBezTo>
                <a:cubicBezTo>
                  <a:pt x="274320" y="855980"/>
                  <a:pt x="678180" y="848360"/>
                  <a:pt x="1082040" y="840740"/>
                </a:cubicBezTo>
              </a:path>
            </a:pathLst>
          </a:custGeom>
          <a:noFill/>
          <a:ln w="9525" algn="ctr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616760" y="2687760"/>
              <a:ext cx="3349080" cy="2974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7400" y="2678400"/>
                <a:ext cx="3367800" cy="299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449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9750" y="0"/>
            <a:ext cx="8281988" cy="646113"/>
          </a:xfrm>
        </p:spPr>
        <p:txBody>
          <a:bodyPr/>
          <a:lstStyle/>
          <a:p>
            <a:r>
              <a:rPr lang="en-US" sz="3600" smtClean="0"/>
              <a:t>Function started by pthread_create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>
          <a:xfrm>
            <a:off x="684213" y="981075"/>
            <a:ext cx="8270875" cy="5256213"/>
          </a:xfrm>
        </p:spPr>
        <p:txBody>
          <a:bodyPr/>
          <a:lstStyle/>
          <a:p>
            <a:r>
              <a:rPr lang="en-US" sz="2800" smtClean="0"/>
              <a:t>Prototype:	</a:t>
            </a:r>
            <a:br>
              <a:rPr lang="en-US" sz="2800" smtClean="0"/>
            </a:br>
            <a:r>
              <a:rPr lang="en-US" sz="2800" smtClean="0"/>
              <a:t> </a:t>
            </a:r>
            <a:r>
              <a:rPr lang="en-US" sz="2800" smtClean="0">
                <a:solidFill>
                  <a:srgbClr val="FF0000"/>
                </a:solidFill>
              </a:rPr>
              <a:t>void*  thread_function ( void*  args_p ) ;</a:t>
            </a:r>
          </a:p>
          <a:p>
            <a:endParaRPr lang="en-US" sz="2800" smtClean="0"/>
          </a:p>
          <a:p>
            <a:r>
              <a:rPr lang="en-US" sz="2800" smtClean="0"/>
              <a:t>Void* can be cast to any pointer type in C.</a:t>
            </a:r>
          </a:p>
          <a:p>
            <a:endParaRPr lang="en-US" sz="2800" smtClean="0"/>
          </a:p>
          <a:p>
            <a:r>
              <a:rPr lang="en-US" sz="2800" smtClean="0"/>
              <a:t>So args_p can point to a list containing one or more values needed by thread_function.</a:t>
            </a:r>
          </a:p>
          <a:p>
            <a:r>
              <a:rPr lang="en-US" sz="2800" smtClean="0"/>
              <a:t>Similarly, the return value of thread_function can point to a list of one or more values.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572120" y="1857600"/>
              <a:ext cx="5715000" cy="1250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62760" y="1847880"/>
                <a:ext cx="5733720" cy="126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906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/>
          <p:cNvSpPr>
            <a:spLocks noGrp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>
            <a:normAutofit fontScale="90000"/>
          </a:bodyPr>
          <a:lstStyle/>
          <a:p>
            <a:r>
              <a:rPr lang="en-US" smtClean="0"/>
              <a:t>Running the Threads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1908175" y="4437063"/>
            <a:ext cx="57594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400" dirty="0">
                <a:latin typeface="+mn-lt"/>
              </a:rPr>
              <a:t>Main thread forks and joins two threads.</a:t>
            </a:r>
          </a:p>
        </p:txBody>
      </p:sp>
      <p:pic>
        <p:nvPicPr>
          <p:cNvPr id="215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113588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82400" y="232200"/>
              <a:ext cx="7957080" cy="3840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3040" y="222840"/>
                <a:ext cx="7975800" cy="385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231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Stopping the Threads</a:t>
            </a:r>
          </a:p>
        </p:txBody>
      </p:sp>
      <p:sp>
        <p:nvSpPr>
          <p:cNvPr id="2253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 call the function </a:t>
            </a:r>
            <a:r>
              <a:rPr lang="en-US" smtClean="0">
                <a:solidFill>
                  <a:srgbClr val="0066FF"/>
                </a:solidFill>
              </a:rPr>
              <a:t>pthread_join </a:t>
            </a:r>
            <a:r>
              <a:rPr lang="en-US" smtClean="0"/>
              <a:t>once for each thread. </a:t>
            </a:r>
          </a:p>
          <a:p>
            <a:r>
              <a:rPr lang="en-US" smtClean="0"/>
              <a:t>A single call to </a:t>
            </a:r>
            <a:r>
              <a:rPr lang="en-US" smtClean="0">
                <a:solidFill>
                  <a:srgbClr val="0066FF"/>
                </a:solidFill>
              </a:rPr>
              <a:t>pthread_join </a:t>
            </a:r>
            <a:r>
              <a:rPr lang="en-US" smtClean="0"/>
              <a:t>will wait for the thread associated with the </a:t>
            </a:r>
            <a:r>
              <a:rPr lang="en-US" smtClean="0">
                <a:solidFill>
                  <a:srgbClr val="0066FF"/>
                </a:solidFill>
              </a:rPr>
              <a:t>pthread_t</a:t>
            </a:r>
            <a:r>
              <a:rPr lang="en-US" smtClean="0"/>
              <a:t> object to complete.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152520" y="2590200"/>
              <a:ext cx="5402880" cy="598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43160" y="2580480"/>
                <a:ext cx="5421600" cy="61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29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6"/>
          <p:cNvGrpSpPr>
            <a:grpSpLocks/>
          </p:cNvGrpSpPr>
          <p:nvPr/>
        </p:nvGrpSpPr>
        <p:grpSpPr bwMode="auto">
          <a:xfrm>
            <a:off x="611188" y="1052513"/>
            <a:ext cx="7777162" cy="4437062"/>
            <a:chOff x="611560" y="1052735"/>
            <a:chExt cx="7776864" cy="4437583"/>
          </a:xfrm>
        </p:grpSpPr>
        <p:pic>
          <p:nvPicPr>
            <p:cNvPr id="23557" name="Picture 4" descr="Figure-3-11 (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052735"/>
              <a:ext cx="7776864" cy="4437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8" name="Rectangle 5"/>
            <p:cNvSpPr>
              <a:spLocks noChangeArrowheads="1"/>
            </p:cNvSpPr>
            <p:nvPr/>
          </p:nvSpPr>
          <p:spPr bwMode="auto">
            <a:xfrm>
              <a:off x="611560" y="3356992"/>
              <a:ext cx="7776864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None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8097837" cy="1938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Matrix-Vector Multiplication in pthreads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821600" y="250200"/>
              <a:ext cx="6198120" cy="4733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2240" y="240480"/>
                <a:ext cx="6216840" cy="475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72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TLPI/sockets/ other examples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4</a:t>
            </a:fld>
            <a:r>
              <a:rPr lang="en-US" smtClean="0"/>
              <a:t>  POSIX Threads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i6d_ucase_sv.c</a:t>
            </a:r>
          </a:p>
          <a:p>
            <a:r>
              <a:rPr lang="en-US" dirty="0" smtClean="0"/>
              <a:t>i6d_ucase_cl.c</a:t>
            </a:r>
          </a:p>
          <a:p>
            <a:r>
              <a:rPr lang="en-US" dirty="0" err="1"/>
              <a:t>id_echo_sv.c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is_echo_sv.c</a:t>
            </a:r>
            <a:r>
              <a:rPr lang="en-US" dirty="0" smtClean="0"/>
              <a:t> </a:t>
            </a:r>
          </a:p>
          <a:p>
            <a:r>
              <a:rPr lang="en-US" dirty="0" smtClean="0"/>
              <a:t>is_echo_sv2.c </a:t>
            </a:r>
          </a:p>
          <a:p>
            <a:r>
              <a:rPr lang="en-US" dirty="0" err="1"/>
              <a:t>is_seqnum_sv.c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is_seqnum_v2_sv.c</a:t>
            </a:r>
          </a:p>
          <a:p>
            <a:r>
              <a:rPr lang="en-US" dirty="0" err="1"/>
              <a:t>socknames.c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ud_ucase_sv.c</a:t>
            </a:r>
            <a:endParaRPr lang="en-US" dirty="0"/>
          </a:p>
          <a:p>
            <a:r>
              <a:rPr lang="en-US" dirty="0" smtClean="0"/>
              <a:t>us… don’t care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625320" y="3447360"/>
              <a:ext cx="2697120" cy="2447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5960" y="3437640"/>
                <a:ext cx="2716200" cy="246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639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Serial pseudo-code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573463"/>
            <a:ext cx="18827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85217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839520" y="1634760"/>
              <a:ext cx="6653520" cy="3678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0160" y="1625040"/>
                <a:ext cx="6672240" cy="369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360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3 Pthreads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81075"/>
            <a:ext cx="28479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924175"/>
            <a:ext cx="36480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508500"/>
            <a:ext cx="36576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6325" y="2708275"/>
            <a:ext cx="11239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thread 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575" y="4292600"/>
            <a:ext cx="16525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general case</a:t>
            </a:r>
          </a:p>
        </p:txBody>
      </p:sp>
      <p:cxnSp>
        <p:nvCxnSpPr>
          <p:cNvPr id="25609" name="Straight Arrow Connector 9"/>
          <p:cNvCxnSpPr>
            <a:cxnSpLocks noChangeShapeType="1"/>
          </p:cNvCxnSpPr>
          <p:nvPr/>
        </p:nvCxnSpPr>
        <p:spPr bwMode="auto">
          <a:xfrm>
            <a:off x="3779838" y="1916113"/>
            <a:ext cx="1223962" cy="72072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0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2484438" y="3573463"/>
            <a:ext cx="1511300" cy="71913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6153120" y="360"/>
              <a:ext cx="1652400" cy="2179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43400" y="-9000"/>
                <a:ext cx="1671480" cy="219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23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r>
              <a:rPr lang="en-US" sz="3600" smtClean="0"/>
              <a:t>Pthreads matrix-vector multiplication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5538"/>
            <a:ext cx="7489825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2640" y="437760"/>
              <a:ext cx="8778600" cy="6412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280" y="428400"/>
                <a:ext cx="8797680" cy="643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95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7080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Critical sections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27652" name="Picture 2" descr="accidents,beds,broken,broken legs,cartoons,casts,chases,chasing,downhill,healthcare,hospital beds,medicine,men,patients,persons,problems,runaway be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25538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11120" y="500040"/>
              <a:ext cx="4929480" cy="3679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1400" y="490680"/>
                <a:ext cx="4948920" cy="369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992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Estimating </a:t>
            </a:r>
            <a:r>
              <a:rPr lang="el-GR" smtClean="0">
                <a:cs typeface="Arial" pitchFamily="34" charset="0"/>
              </a:rPr>
              <a:t>π</a:t>
            </a:r>
            <a:endParaRPr 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12875"/>
            <a:ext cx="7123112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52738"/>
            <a:ext cx="8466137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1280" y="223560"/>
              <a:ext cx="9037800" cy="5242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920" y="214200"/>
                <a:ext cx="9056880" cy="526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05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a dual core processor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783272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76375" y="3933825"/>
            <a:ext cx="61023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400" dirty="0">
                <a:latin typeface="+mn-lt"/>
              </a:rPr>
              <a:t>Note that as we increase n, the estimate with one thread gets better and better.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16680" y="360"/>
              <a:ext cx="8162280" cy="6411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320" y="-9000"/>
                <a:ext cx="8181000" cy="643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52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r>
              <a:rPr lang="en-US" sz="3600" smtClean="0"/>
              <a:t>A thread function for computing </a:t>
            </a:r>
            <a:r>
              <a:rPr lang="el-GR" sz="3600" smtClean="0">
                <a:cs typeface="Arial" pitchFamily="34" charset="0"/>
              </a:rPr>
              <a:t>π</a:t>
            </a:r>
            <a:r>
              <a:rPr lang="en-US" sz="3600" smtClean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038225"/>
            <a:ext cx="7726363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18040" y="624960"/>
              <a:ext cx="8457120" cy="5180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8320" y="615600"/>
                <a:ext cx="8476200" cy="519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816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animals,canines,competitions,creatures,dogs,games,greyhound race tracks,greyhound racing,greyhounds,leisure,nature,spo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644900"/>
            <a:ext cx="25923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Possible race condition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791368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59200" y="360"/>
              <a:ext cx="8877240" cy="6831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9840" y="-9000"/>
                <a:ext cx="8895960" cy="685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114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>
            <a:normAutofit fontScale="90000"/>
          </a:bodyPr>
          <a:lstStyle/>
          <a:p>
            <a:r>
              <a:rPr lang="en-US" smtClean="0"/>
              <a:t>Busy-Waiting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4213" y="1125538"/>
            <a:ext cx="8270875" cy="3095625"/>
          </a:xfrm>
        </p:spPr>
        <p:txBody>
          <a:bodyPr/>
          <a:lstStyle/>
          <a:p>
            <a:r>
              <a:rPr lang="en-US" smtClean="0"/>
              <a:t>A thread repeatedly tests a condition, but, effectively, does no useful work until the condition has the appropriate value.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Beware of optimizing compilers, though!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076700"/>
            <a:ext cx="47910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56100" y="5373688"/>
            <a:ext cx="39878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flag initialized to 0 by main thread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526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11188" y="233363"/>
            <a:ext cx="8281987" cy="584200"/>
          </a:xfrm>
        </p:spPr>
        <p:txBody>
          <a:bodyPr/>
          <a:lstStyle/>
          <a:p>
            <a:r>
              <a:rPr lang="en-US" sz="3200" smtClean="0"/>
              <a:t>Pthreads global sum with busy-waiting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36613"/>
            <a:ext cx="7646987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Pacheko</a:t>
            </a:r>
            <a:r>
              <a:rPr lang="en-US" dirty="0" smtClean="0"/>
              <a:t> Parallel Programming </a:t>
            </a:r>
            <a:r>
              <a:rPr lang="en-US" dirty="0" err="1" smtClean="0"/>
              <a:t>Ch</a:t>
            </a:r>
            <a:r>
              <a:rPr lang="en-US" dirty="0" smtClean="0"/>
              <a:t> 04 - Threads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03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Readline</a:t>
            </a:r>
            <a:r>
              <a:rPr lang="en-US" dirty="0" smtClean="0"/>
              <a:t> from socket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5</a:t>
            </a:fld>
            <a:r>
              <a:rPr lang="en-US" smtClean="0"/>
              <a:t>  POSIX Threads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data is received in packets</a:t>
            </a:r>
          </a:p>
          <a:p>
            <a:r>
              <a:rPr lang="en-US" dirty="0" smtClean="0"/>
              <a:t>long lines might be broken up to several packets</a:t>
            </a:r>
          </a:p>
          <a:p>
            <a:r>
              <a:rPr lang="en-US" dirty="0" smtClean="0"/>
              <a:t>Read might return what data is there</a:t>
            </a:r>
          </a:p>
          <a:p>
            <a:r>
              <a:rPr lang="en-US" dirty="0" smtClean="0"/>
              <a:t>Not like the terminal handler waiting for ‘\n’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/* Read characters from '</a:t>
            </a:r>
            <a:r>
              <a:rPr lang="en-US" dirty="0" err="1"/>
              <a:t>fd</a:t>
            </a:r>
            <a:r>
              <a:rPr lang="en-US" dirty="0"/>
              <a:t>' until a newline is encountered. If a </a:t>
            </a:r>
            <a:r>
              <a:rPr lang="en-US" dirty="0" smtClean="0"/>
              <a:t>newline character </a:t>
            </a:r>
            <a:r>
              <a:rPr lang="en-US" dirty="0"/>
              <a:t>is not encountered in the first (n - 1) bytes, then the </a:t>
            </a:r>
            <a:r>
              <a:rPr lang="en-US" dirty="0" smtClean="0"/>
              <a:t>excess characters </a:t>
            </a:r>
            <a:r>
              <a:rPr lang="en-US" dirty="0"/>
              <a:t>are discarded. </a:t>
            </a:r>
            <a:r>
              <a:rPr lang="en-US" dirty="0" smtClean="0"/>
              <a:t> …</a:t>
            </a:r>
          </a:p>
          <a:p>
            <a:pPr lvl="1"/>
            <a:r>
              <a:rPr lang="en-US" dirty="0" smtClean="0"/>
              <a:t>from header</a:t>
            </a:r>
          </a:p>
          <a:p>
            <a:r>
              <a:rPr lang="en-US" dirty="0" smtClean="0"/>
              <a:t>GNU standards ???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554040" y="143280"/>
              <a:ext cx="8582400" cy="6224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320" y="133920"/>
                <a:ext cx="8601480" cy="624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243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81987" cy="461962"/>
          </a:xfrm>
        </p:spPr>
        <p:txBody>
          <a:bodyPr/>
          <a:lstStyle/>
          <a:p>
            <a:r>
              <a:rPr lang="en-US" sz="2400" smtClean="0"/>
              <a:t>Global sum function with critical section after loop (1)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8413"/>
            <a:ext cx="74009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009852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81987" cy="461962"/>
          </a:xfrm>
        </p:spPr>
        <p:txBody>
          <a:bodyPr/>
          <a:lstStyle/>
          <a:p>
            <a:r>
              <a:rPr lang="en-US" sz="2400" smtClean="0"/>
              <a:t>Global sum function with critical section after loop (2)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1268413"/>
            <a:ext cx="8478837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29825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>
            <a:normAutofit fontScale="90000"/>
          </a:bodyPr>
          <a:lstStyle/>
          <a:p>
            <a:r>
              <a:rPr lang="en-US" smtClean="0"/>
              <a:t>Mutexes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thread that is busy-waiting may continually use the CPU accomplishing nothing.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Mutex (mutual exclusion) is a special type of variable that can be used to restrict access to a critical section to a single thread at a time.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1446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Mutexes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Used to guarantee that one thread “excludes” all other threads while it executes the critical section.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The Pthreads standard includes a special type for mutexes: </a:t>
            </a:r>
            <a:r>
              <a:rPr lang="en-US" smtClean="0">
                <a:solidFill>
                  <a:srgbClr val="0066FF"/>
                </a:solidFill>
              </a:rPr>
              <a:t>pthread_mutex_t</a:t>
            </a:r>
            <a:r>
              <a:rPr lang="en-US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0350"/>
            <a:ext cx="14763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4" name="Group 9"/>
          <p:cNvGrpSpPr>
            <a:grpSpLocks/>
          </p:cNvGrpSpPr>
          <p:nvPr/>
        </p:nvGrpSpPr>
        <p:grpSpPr bwMode="auto">
          <a:xfrm>
            <a:off x="611188" y="4581525"/>
            <a:ext cx="7940675" cy="1076325"/>
            <a:chOff x="611560" y="4509120"/>
            <a:chExt cx="7939583" cy="1076697"/>
          </a:xfrm>
        </p:grpSpPr>
        <p:pic>
          <p:nvPicPr>
            <p:cNvPr id="378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509120"/>
              <a:ext cx="7713663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5157192"/>
              <a:ext cx="7075487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13275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Mutexes</a:t>
            </a:r>
          </a:p>
        </p:txBody>
      </p:sp>
      <p:sp>
        <p:nvSpPr>
          <p:cNvPr id="3891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When a Pthreads program finishes using a mutex, it should call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In order to gain access to a critical section a thread calls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Copyright © 2010, Elsevier Inc. All rights Reserved</a:t>
            </a:r>
            <a:endParaRPr lang="en-AU" dirty="0"/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92375"/>
            <a:ext cx="8243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365625"/>
            <a:ext cx="8580438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96041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Mutexes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When a thread is finished executing the code in a critical section, it should call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08275"/>
            <a:ext cx="8388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201922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11188" y="233363"/>
            <a:ext cx="8281987" cy="584200"/>
          </a:xfrm>
        </p:spPr>
        <p:txBody>
          <a:bodyPr/>
          <a:lstStyle/>
          <a:p>
            <a:r>
              <a:rPr lang="en-US" sz="3200" smtClean="0"/>
              <a:t>Global sum function that uses a mutex (1)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96975"/>
            <a:ext cx="67945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87019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11188" y="233363"/>
            <a:ext cx="8281987" cy="584200"/>
          </a:xfrm>
        </p:spPr>
        <p:txBody>
          <a:bodyPr/>
          <a:lstStyle/>
          <a:p>
            <a:r>
              <a:rPr lang="en-US" sz="3200" smtClean="0"/>
              <a:t>Global sum function that uses a mutex (2)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85486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56536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539750" y="4941888"/>
            <a:ext cx="7345363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400" dirty="0">
                <a:latin typeface="+mn-lt"/>
              </a:rPr>
              <a:t>Run-times (in seconds) of </a:t>
            </a:r>
            <a:r>
              <a:rPr lang="el-GR" sz="2400" dirty="0">
                <a:latin typeface="Arial"/>
                <a:cs typeface="Arial"/>
              </a:rPr>
              <a:t>π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>
                <a:latin typeface="+mn-lt"/>
              </a:rPr>
              <a:t>programs using n = 108 terms on a system with two four-core processors.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492442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276475"/>
            <a:ext cx="29337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643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1042988" y="4365625"/>
            <a:ext cx="660717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400" dirty="0">
                <a:latin typeface="+mn-lt"/>
              </a:rPr>
              <a:t>Possible sequence of events with busy-waiting and more threads than cores.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8066087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9273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TLPI/sockets/</a:t>
            </a:r>
            <a:r>
              <a:rPr lang="en-US" dirty="0" err="1" smtClean="0"/>
              <a:t>read_line.c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6</a:t>
            </a:fld>
            <a:r>
              <a:rPr lang="en-US" smtClean="0"/>
              <a:t>  POSIX Threads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4270248" cy="5562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err="1"/>
              <a:t>ssize_t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readLine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fd</a:t>
            </a:r>
            <a:r>
              <a:rPr lang="en-US" dirty="0"/>
              <a:t>, void *buffer, </a:t>
            </a:r>
            <a:r>
              <a:rPr lang="en-US" dirty="0" err="1"/>
              <a:t>size_t</a:t>
            </a:r>
            <a:r>
              <a:rPr lang="en-US" dirty="0"/>
              <a:t> n)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ssize_t</a:t>
            </a:r>
            <a:r>
              <a:rPr lang="en-US" dirty="0"/>
              <a:t> </a:t>
            </a:r>
            <a:r>
              <a:rPr lang="en-US" dirty="0" err="1"/>
              <a:t>numRead</a:t>
            </a:r>
            <a:r>
              <a:rPr lang="en-US" dirty="0"/>
              <a:t>;  </a:t>
            </a:r>
            <a:r>
              <a:rPr lang="en-US" dirty="0" smtClean="0"/>
              <a:t>/* </a:t>
            </a:r>
            <a:r>
              <a:rPr lang="en-US" dirty="0"/>
              <a:t># of bytes </a:t>
            </a:r>
            <a:r>
              <a:rPr lang="en-US" dirty="0" smtClean="0"/>
              <a:t> </a:t>
            </a:r>
            <a:r>
              <a:rPr lang="en-US" dirty="0"/>
              <a:t>last read() */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size_t</a:t>
            </a:r>
            <a:r>
              <a:rPr lang="en-US" dirty="0"/>
              <a:t> </a:t>
            </a:r>
            <a:r>
              <a:rPr lang="en-US" dirty="0" err="1"/>
              <a:t>totRead</a:t>
            </a:r>
            <a:r>
              <a:rPr lang="en-US" dirty="0"/>
              <a:t>;     </a:t>
            </a:r>
            <a:r>
              <a:rPr lang="en-US" dirty="0" smtClean="0"/>
              <a:t>/* </a:t>
            </a:r>
            <a:r>
              <a:rPr lang="en-US" dirty="0"/>
              <a:t>Total bytes read so far */</a:t>
            </a:r>
          </a:p>
          <a:p>
            <a:pPr marL="0" indent="0">
              <a:buNone/>
            </a:pPr>
            <a:r>
              <a:rPr lang="en-US" dirty="0"/>
              <a:t>    char *</a:t>
            </a:r>
            <a:r>
              <a:rPr lang="en-US" dirty="0" err="1"/>
              <a:t>buf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char </a:t>
            </a:r>
            <a:r>
              <a:rPr lang="en-US" dirty="0" err="1"/>
              <a:t>ch</a:t>
            </a:r>
            <a:r>
              <a:rPr lang="en-US" dirty="0" smtClean="0"/>
              <a:t>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if (n &lt;= 0 || buffer == NULL) {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errno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EINVAL;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return </a:t>
            </a:r>
            <a:r>
              <a:rPr lang="en-US" dirty="0"/>
              <a:t>-1</a:t>
            </a:r>
            <a:r>
              <a:rPr lang="en-US" dirty="0" smtClean="0"/>
              <a:t>;}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/>
              <a:t>buf</a:t>
            </a:r>
            <a:r>
              <a:rPr lang="en-US" dirty="0"/>
              <a:t> = buffer; </a:t>
            </a:r>
            <a:r>
              <a:rPr lang="en-US" dirty="0" smtClean="0"/>
              <a:t> </a:t>
            </a:r>
            <a:r>
              <a:rPr lang="en-US" dirty="0"/>
              <a:t>/* No pointer </a:t>
            </a:r>
            <a:r>
              <a:rPr lang="en-US" dirty="0" err="1" smtClean="0"/>
              <a:t>arith</a:t>
            </a:r>
            <a:r>
              <a:rPr lang="en-US" dirty="0" smtClean="0"/>
              <a:t> </a:t>
            </a:r>
            <a:r>
              <a:rPr lang="en-US" dirty="0"/>
              <a:t>on "void *" */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totRead</a:t>
            </a:r>
            <a:r>
              <a:rPr lang="en-US" dirty="0"/>
              <a:t> = 0;</a:t>
            </a:r>
          </a:p>
          <a:p>
            <a:pPr marL="0" indent="0">
              <a:buNone/>
            </a:pPr>
            <a:r>
              <a:rPr lang="en-US" dirty="0" smtClean="0"/>
              <a:t>    for </a:t>
            </a:r>
            <a:r>
              <a:rPr lang="en-US" dirty="0"/>
              <a:t>(;;) {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numRead</a:t>
            </a:r>
            <a:r>
              <a:rPr lang="en-US" dirty="0"/>
              <a:t> = read(</a:t>
            </a:r>
            <a:r>
              <a:rPr lang="en-US" dirty="0" err="1"/>
              <a:t>fd</a:t>
            </a:r>
            <a:r>
              <a:rPr lang="en-US" dirty="0"/>
              <a:t>, &amp;</a:t>
            </a:r>
            <a:r>
              <a:rPr lang="en-US" dirty="0" err="1"/>
              <a:t>ch</a:t>
            </a:r>
            <a:r>
              <a:rPr lang="en-US" dirty="0"/>
              <a:t>, 1);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if (</a:t>
            </a:r>
            <a:r>
              <a:rPr lang="en-US" dirty="0" err="1"/>
              <a:t>numRead</a:t>
            </a:r>
            <a:r>
              <a:rPr lang="en-US" dirty="0"/>
              <a:t> == -1) {</a:t>
            </a:r>
          </a:p>
          <a:p>
            <a:pPr marL="0" indent="0">
              <a:buNone/>
            </a:pPr>
            <a:r>
              <a:rPr lang="en-US" dirty="0"/>
              <a:t>            if (</a:t>
            </a:r>
            <a:r>
              <a:rPr lang="en-US" dirty="0" err="1"/>
              <a:t>errno</a:t>
            </a:r>
            <a:r>
              <a:rPr lang="en-US" dirty="0"/>
              <a:t> == EINTR) </a:t>
            </a:r>
            <a:r>
              <a:rPr lang="en-US" dirty="0" smtClean="0"/>
              <a:t>// Int. </a:t>
            </a:r>
            <a:r>
              <a:rPr lang="en-US" dirty="0"/>
              <a:t>--&gt; restart read() </a:t>
            </a:r>
          </a:p>
          <a:p>
            <a:pPr marL="0" indent="0">
              <a:buNone/>
            </a:pPr>
            <a:r>
              <a:rPr lang="en-US" dirty="0"/>
              <a:t>                continue;</a:t>
            </a:r>
          </a:p>
          <a:p>
            <a:pPr marL="0" indent="0">
              <a:buNone/>
            </a:pPr>
            <a:r>
              <a:rPr lang="en-US" dirty="0"/>
              <a:t>            else</a:t>
            </a:r>
          </a:p>
          <a:p>
            <a:pPr marL="0" indent="0">
              <a:buNone/>
            </a:pPr>
            <a:r>
              <a:rPr lang="en-US" dirty="0"/>
              <a:t>                return -1;              /* Some other error */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359402" cy="548944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} </a:t>
            </a:r>
            <a:r>
              <a:rPr lang="en-US" dirty="0"/>
              <a:t>else if (</a:t>
            </a:r>
            <a:r>
              <a:rPr lang="en-US" dirty="0" err="1"/>
              <a:t>numRead</a:t>
            </a:r>
            <a:r>
              <a:rPr lang="en-US" dirty="0"/>
              <a:t> == 0) {      /* EOF */</a:t>
            </a:r>
          </a:p>
          <a:p>
            <a:pPr marL="0" indent="0">
              <a:buNone/>
            </a:pPr>
            <a:r>
              <a:rPr lang="en-US" dirty="0"/>
              <a:t>            if (</a:t>
            </a:r>
            <a:r>
              <a:rPr lang="en-US" dirty="0" err="1"/>
              <a:t>totRead</a:t>
            </a:r>
            <a:r>
              <a:rPr lang="en-US" dirty="0"/>
              <a:t> == 0)  </a:t>
            </a:r>
            <a:r>
              <a:rPr lang="en-US" dirty="0" smtClean="0"/>
              <a:t> // </a:t>
            </a:r>
            <a:r>
              <a:rPr lang="en-US" dirty="0"/>
              <a:t>No bytes read; return 0 </a:t>
            </a:r>
          </a:p>
          <a:p>
            <a:pPr marL="0" indent="0">
              <a:buNone/>
            </a:pPr>
            <a:r>
              <a:rPr lang="en-US" dirty="0"/>
              <a:t>                return 0;</a:t>
            </a:r>
          </a:p>
          <a:p>
            <a:pPr marL="0" indent="0">
              <a:buNone/>
            </a:pPr>
            <a:r>
              <a:rPr lang="en-US" dirty="0"/>
              <a:t>            else               </a:t>
            </a:r>
            <a:r>
              <a:rPr lang="en-US" dirty="0" smtClean="0"/>
              <a:t> </a:t>
            </a:r>
            <a:r>
              <a:rPr lang="en-US" dirty="0"/>
              <a:t>/* Some bytes read; add '\0' */</a:t>
            </a:r>
          </a:p>
          <a:p>
            <a:pPr marL="0" indent="0">
              <a:buNone/>
            </a:pPr>
            <a:r>
              <a:rPr lang="en-US" dirty="0"/>
              <a:t>                break;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} else { </a:t>
            </a:r>
            <a:r>
              <a:rPr lang="en-US" dirty="0" smtClean="0"/>
              <a:t> // </a:t>
            </a:r>
            <a:r>
              <a:rPr lang="en-US" dirty="0"/>
              <a:t>'</a:t>
            </a:r>
            <a:r>
              <a:rPr lang="en-US" dirty="0" err="1"/>
              <a:t>numRead</a:t>
            </a:r>
            <a:r>
              <a:rPr lang="en-US" dirty="0"/>
              <a:t>' must be 1 if we get here </a:t>
            </a:r>
          </a:p>
          <a:p>
            <a:pPr marL="0" indent="0">
              <a:buNone/>
            </a:pPr>
            <a:r>
              <a:rPr lang="en-US" dirty="0"/>
              <a:t>            if (</a:t>
            </a:r>
            <a:r>
              <a:rPr lang="en-US" dirty="0" err="1"/>
              <a:t>totRead</a:t>
            </a:r>
            <a:r>
              <a:rPr lang="en-US" dirty="0"/>
              <a:t> &lt; n - 1) {  </a:t>
            </a:r>
            <a:r>
              <a:rPr lang="en-US" dirty="0" smtClean="0"/>
              <a:t> // </a:t>
            </a:r>
            <a:r>
              <a:rPr lang="en-US" dirty="0"/>
              <a:t>Discard &gt; (n - 1) </a:t>
            </a:r>
            <a:r>
              <a:rPr lang="en-US" dirty="0" smtClean="0"/>
              <a:t>bytes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dirty="0" err="1"/>
              <a:t>totRead</a:t>
            </a:r>
            <a:r>
              <a:rPr lang="en-US" dirty="0"/>
              <a:t>++;</a:t>
            </a:r>
          </a:p>
          <a:p>
            <a:pPr marL="0" indent="0">
              <a:buNone/>
            </a:pPr>
            <a:r>
              <a:rPr lang="en-US" dirty="0"/>
              <a:t>                *</a:t>
            </a:r>
            <a:r>
              <a:rPr lang="en-US" dirty="0" err="1"/>
              <a:t>buf</a:t>
            </a:r>
            <a:r>
              <a:rPr lang="en-US" dirty="0"/>
              <a:t>++ = </a:t>
            </a:r>
            <a:r>
              <a:rPr lang="en-US" dirty="0" err="1"/>
              <a:t>ch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smtClean="0"/>
              <a:t>}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if (</a:t>
            </a:r>
            <a:r>
              <a:rPr lang="en-US" dirty="0" err="1"/>
              <a:t>ch</a:t>
            </a:r>
            <a:r>
              <a:rPr lang="en-US" dirty="0"/>
              <a:t> == '\n')</a:t>
            </a:r>
          </a:p>
          <a:p>
            <a:pPr marL="0" indent="0">
              <a:buNone/>
            </a:pPr>
            <a:r>
              <a:rPr lang="en-US" dirty="0"/>
              <a:t>                break;</a:t>
            </a:r>
          </a:p>
          <a:p>
            <a:pPr marL="0" indent="0">
              <a:buNone/>
            </a:pPr>
            <a:r>
              <a:rPr lang="en-US" dirty="0"/>
              <a:t>        }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smtClean="0"/>
              <a:t>}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*</a:t>
            </a:r>
            <a:r>
              <a:rPr lang="en-US" dirty="0" err="1"/>
              <a:t>buf</a:t>
            </a:r>
            <a:r>
              <a:rPr lang="en-US" dirty="0"/>
              <a:t> = '\0</a:t>
            </a:r>
            <a:r>
              <a:rPr lang="en-US" dirty="0" smtClean="0"/>
              <a:t>';</a:t>
            </a:r>
          </a:p>
          <a:p>
            <a:pPr marL="0" indent="0">
              <a:buNone/>
            </a:pPr>
            <a:r>
              <a:rPr lang="en-US" dirty="0"/>
              <a:t>return </a:t>
            </a:r>
            <a:r>
              <a:rPr lang="en-US" dirty="0" err="1"/>
              <a:t>totRead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03480" y="777240"/>
              <a:ext cx="4733640" cy="5554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4120" y="767880"/>
                <a:ext cx="4752360" cy="557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008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3860800"/>
            <a:ext cx="7772400" cy="19399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Producer-Consumer Synchronization and Semaphores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45060" name="Picture 2" descr="assembly lines,boxes,conveyor belts,industry,manufactu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52513"/>
            <a:ext cx="25209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70771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Issues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Busy-waiting enforces the order threads access a critical section.</a:t>
            </a:r>
          </a:p>
          <a:p>
            <a:r>
              <a:rPr lang="en-US" smtClean="0"/>
              <a:t>Using mutexes, the order is left to chance and the system.</a:t>
            </a:r>
          </a:p>
          <a:p>
            <a:r>
              <a:rPr lang="en-US" smtClean="0"/>
              <a:t>There are applications where we need to control the order threads access the critical section.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27835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81987" cy="584200"/>
          </a:xfrm>
        </p:spPr>
        <p:txBody>
          <a:bodyPr/>
          <a:lstStyle/>
          <a:p>
            <a:r>
              <a:rPr lang="en-US" sz="3200" smtClean="0"/>
              <a:t>Problems with a mutex solution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86264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98097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81987" cy="461962"/>
          </a:xfrm>
        </p:spPr>
        <p:txBody>
          <a:bodyPr/>
          <a:lstStyle/>
          <a:p>
            <a:r>
              <a:rPr lang="en-US" sz="2400" smtClean="0"/>
              <a:t>A first attempt at sending messages using pthreads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836613"/>
            <a:ext cx="86899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42267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81987" cy="523875"/>
          </a:xfrm>
        </p:spPr>
        <p:txBody>
          <a:bodyPr/>
          <a:lstStyle/>
          <a:p>
            <a:r>
              <a:rPr lang="en-US" sz="2800" smtClean="0"/>
              <a:t>Syntax of the various semaphore functions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Copyright © 2010, Elsevier Inc. All rights Reserved</a:t>
            </a:r>
            <a:endParaRPr lang="en-AU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89138"/>
            <a:ext cx="5972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21163"/>
            <a:ext cx="74945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12875"/>
            <a:ext cx="33337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43438" y="1052513"/>
            <a:ext cx="3744912" cy="635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FF0000"/>
                </a:solidFill>
                <a:latin typeface="+mn-lt"/>
              </a:rPr>
              <a:t>Semaphores are not part of Pthreads;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FF0000"/>
                </a:solidFill>
                <a:latin typeface="+mn-lt"/>
              </a:rPr>
              <a:t>you need to add this.</a:t>
            </a:r>
          </a:p>
        </p:txBody>
      </p:sp>
      <p:cxnSp>
        <p:nvCxnSpPr>
          <p:cNvPr id="49160" name="Straight Arrow Connector 8"/>
          <p:cNvCxnSpPr>
            <a:cxnSpLocks noChangeShapeType="1"/>
          </p:cNvCxnSpPr>
          <p:nvPr/>
        </p:nvCxnSpPr>
        <p:spPr bwMode="auto">
          <a:xfrm rot="10800000" flipV="1">
            <a:off x="3995738" y="1196975"/>
            <a:ext cx="647700" cy="2159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1371600" y="6400800"/>
            <a:ext cx="460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Pacheko</a:t>
            </a:r>
            <a:r>
              <a:rPr lang="en-US" b="1" dirty="0" smtClean="0"/>
              <a:t> Parallel Programming </a:t>
            </a:r>
            <a:r>
              <a:rPr lang="en-US" b="1" dirty="0" err="1" smtClean="0"/>
              <a:t>Ch</a:t>
            </a:r>
            <a:r>
              <a:rPr lang="en-US" b="1" dirty="0" smtClean="0"/>
              <a:t> 04 - Threads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5292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TLPI/sockets/</a:t>
            </a:r>
            <a:r>
              <a:rPr lang="en-US" dirty="0" err="1" smtClean="0"/>
              <a:t>inet_sockets</a:t>
            </a:r>
            <a:r>
              <a:rPr lang="en-US" dirty="0" smtClean="0"/>
              <a:t>.[</a:t>
            </a:r>
            <a:r>
              <a:rPr lang="en-US" dirty="0" err="1" smtClean="0"/>
              <a:t>ch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7</a:t>
            </a:fld>
            <a:r>
              <a:rPr lang="en-US" smtClean="0"/>
              <a:t>  POSIX Threads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270248" cy="5410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TLPI  TCP support library</a:t>
            </a:r>
          </a:p>
          <a:p>
            <a:pPr lvl="1"/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inetConnect</a:t>
            </a:r>
            <a:r>
              <a:rPr lang="en-US" dirty="0"/>
              <a:t>(</a:t>
            </a:r>
            <a:r>
              <a:rPr lang="en-US" dirty="0" err="1"/>
              <a:t>const</a:t>
            </a:r>
            <a:r>
              <a:rPr lang="en-US" dirty="0"/>
              <a:t> char *host, </a:t>
            </a:r>
            <a:r>
              <a:rPr lang="en-US" dirty="0" err="1"/>
              <a:t>const</a:t>
            </a:r>
            <a:r>
              <a:rPr lang="en-US" dirty="0"/>
              <a:t> char *service, </a:t>
            </a:r>
            <a:r>
              <a:rPr lang="en-US" dirty="0" err="1"/>
              <a:t>int</a:t>
            </a:r>
            <a:r>
              <a:rPr lang="en-US" dirty="0"/>
              <a:t> type</a:t>
            </a:r>
            <a:r>
              <a:rPr lang="en-US" dirty="0" smtClean="0"/>
              <a:t>);</a:t>
            </a:r>
            <a:endParaRPr lang="en-US" dirty="0"/>
          </a:p>
          <a:p>
            <a:pPr lvl="1"/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inetListen</a:t>
            </a:r>
            <a:r>
              <a:rPr lang="en-US" dirty="0"/>
              <a:t>(</a:t>
            </a:r>
            <a:r>
              <a:rPr lang="en-US" dirty="0" err="1"/>
              <a:t>const</a:t>
            </a:r>
            <a:r>
              <a:rPr lang="en-US" dirty="0"/>
              <a:t> char *service, </a:t>
            </a:r>
            <a:r>
              <a:rPr lang="en-US" dirty="0" err="1"/>
              <a:t>int</a:t>
            </a:r>
            <a:r>
              <a:rPr lang="en-US" dirty="0"/>
              <a:t> backlog, </a:t>
            </a:r>
            <a:r>
              <a:rPr lang="en-US" dirty="0" err="1"/>
              <a:t>socklen_t</a:t>
            </a:r>
            <a:r>
              <a:rPr lang="en-US" dirty="0"/>
              <a:t> *</a:t>
            </a:r>
            <a:r>
              <a:rPr lang="en-US" dirty="0" err="1"/>
              <a:t>addrlen</a:t>
            </a:r>
            <a:r>
              <a:rPr lang="en-US" dirty="0" smtClean="0"/>
              <a:t>);</a:t>
            </a:r>
            <a:endParaRPr lang="en-US" dirty="0"/>
          </a:p>
          <a:p>
            <a:pPr lvl="1"/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inetBind</a:t>
            </a:r>
            <a:r>
              <a:rPr lang="en-US" dirty="0"/>
              <a:t>(</a:t>
            </a:r>
            <a:r>
              <a:rPr lang="en-US" dirty="0" err="1"/>
              <a:t>const</a:t>
            </a:r>
            <a:r>
              <a:rPr lang="en-US" dirty="0"/>
              <a:t> char *service, </a:t>
            </a:r>
            <a:r>
              <a:rPr lang="en-US" dirty="0" err="1"/>
              <a:t>int</a:t>
            </a:r>
            <a:r>
              <a:rPr lang="en-US" dirty="0"/>
              <a:t> type, </a:t>
            </a:r>
            <a:r>
              <a:rPr lang="en-US" dirty="0" err="1"/>
              <a:t>socklen_t</a:t>
            </a:r>
            <a:r>
              <a:rPr lang="en-US" dirty="0"/>
              <a:t> *</a:t>
            </a:r>
            <a:r>
              <a:rPr lang="en-US" dirty="0" err="1"/>
              <a:t>addrlen</a:t>
            </a:r>
            <a:r>
              <a:rPr lang="en-US" dirty="0" smtClean="0"/>
              <a:t>);</a:t>
            </a:r>
            <a:endParaRPr lang="en-US" dirty="0"/>
          </a:p>
          <a:p>
            <a:pPr lvl="1"/>
            <a:r>
              <a:rPr lang="en-US" dirty="0"/>
              <a:t>char *</a:t>
            </a:r>
            <a:r>
              <a:rPr lang="en-US" dirty="0" err="1"/>
              <a:t>inetAddressStr</a:t>
            </a:r>
            <a:r>
              <a:rPr lang="en-US" dirty="0"/>
              <a:t>(</a:t>
            </a:r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</a:t>
            </a:r>
            <a:r>
              <a:rPr lang="en-US" dirty="0"/>
              <a:t> *</a:t>
            </a:r>
            <a:r>
              <a:rPr lang="en-US" dirty="0" err="1"/>
              <a:t>addr</a:t>
            </a:r>
            <a:r>
              <a:rPr lang="en-US" dirty="0"/>
              <a:t>, </a:t>
            </a:r>
            <a:r>
              <a:rPr lang="en-US" dirty="0" err="1"/>
              <a:t>socklen_t</a:t>
            </a:r>
            <a:r>
              <a:rPr lang="en-US" dirty="0"/>
              <a:t> </a:t>
            </a:r>
            <a:r>
              <a:rPr lang="en-US" dirty="0" err="1" smtClean="0"/>
              <a:t>addrlen</a:t>
            </a:r>
            <a:r>
              <a:rPr lang="en-US" dirty="0" smtClean="0"/>
              <a:t>, char </a:t>
            </a:r>
            <a:r>
              <a:rPr lang="en-US" dirty="0"/>
              <a:t>*</a:t>
            </a:r>
            <a:r>
              <a:rPr lang="en-US" dirty="0" err="1"/>
              <a:t>addrStr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addrStrLen</a:t>
            </a:r>
            <a:r>
              <a:rPr lang="en-US" dirty="0" smtClean="0"/>
              <a:t>);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#define IS_ADDR_STR_LEN </a:t>
            </a:r>
            <a:r>
              <a:rPr lang="en-US" dirty="0" smtClean="0"/>
              <a:t>4096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#</a:t>
            </a:r>
            <a:r>
              <a:rPr lang="en-US" dirty="0" err="1"/>
              <a:t>ifndef</a:t>
            </a:r>
            <a:r>
              <a:rPr lang="en-US" dirty="0"/>
              <a:t> INET_SOCKETS_H</a:t>
            </a:r>
          </a:p>
          <a:p>
            <a:pPr lvl="1"/>
            <a:r>
              <a:rPr lang="en-US" dirty="0"/>
              <a:t>#define INET_SOCKETS_H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Isolate/hide the </a:t>
            </a:r>
            <a:r>
              <a:rPr lang="en-US" dirty="0" err="1" smtClean="0"/>
              <a:t>getaddrinfo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CANNOT BE USED FOR WEBSERVER PROGRAM!!!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can and should be used as example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Server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socket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bind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listen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accept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fork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You must use these calls!!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inetlisten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socket,bind,listen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750240" y="1062720"/>
              <a:ext cx="8082000" cy="5340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0880" y="1053360"/>
                <a:ext cx="8101080" cy="535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45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TLPI/sockets/</a:t>
            </a:r>
            <a:r>
              <a:rPr lang="en-US" dirty="0" err="1" smtClean="0"/>
              <a:t>inet_sockets.c</a:t>
            </a:r>
            <a:r>
              <a:rPr lang="en-US" dirty="0" smtClean="0"/>
              <a:t> -header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8</a:t>
            </a:fld>
            <a:r>
              <a:rPr lang="en-US" smtClean="0"/>
              <a:t>  POSIX Threads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 A package of useful routines for Internet domain sockets.</a:t>
            </a:r>
          </a:p>
          <a:p>
            <a:pPr marL="0" indent="0">
              <a:buNone/>
            </a:pPr>
            <a:r>
              <a:rPr lang="en-US" dirty="0"/>
              <a:t>*/</a:t>
            </a:r>
          </a:p>
          <a:p>
            <a:pPr marL="0" indent="0">
              <a:buNone/>
            </a:pPr>
            <a:r>
              <a:rPr lang="en-US" dirty="0"/>
              <a:t>#define _BSD_SOURCE   </a:t>
            </a:r>
            <a:r>
              <a:rPr lang="en-US" dirty="0" smtClean="0"/>
              <a:t>/* </a:t>
            </a:r>
            <a:r>
              <a:rPr lang="en-US" dirty="0"/>
              <a:t>To get </a:t>
            </a:r>
            <a:r>
              <a:rPr lang="en-US" dirty="0" smtClean="0"/>
              <a:t>                              NI_MAXHOST </a:t>
            </a:r>
            <a:r>
              <a:rPr lang="en-US" dirty="0"/>
              <a:t>and NI_MAXSERV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smtClean="0"/>
              <a:t>definitions </a:t>
            </a:r>
            <a:r>
              <a:rPr lang="en-US" dirty="0"/>
              <a:t>from &lt;</a:t>
            </a:r>
            <a:r>
              <a:rPr lang="en-US" dirty="0" err="1"/>
              <a:t>netdb.h</a:t>
            </a:r>
            <a:r>
              <a:rPr lang="en-US" dirty="0"/>
              <a:t>&gt;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#include &lt;sys/</a:t>
            </a:r>
            <a:r>
              <a:rPr lang="en-US" dirty="0" err="1"/>
              <a:t>socket.h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netinet</a:t>
            </a:r>
            <a:r>
              <a:rPr lang="en-US" dirty="0"/>
              <a:t>/</a:t>
            </a:r>
            <a:r>
              <a:rPr lang="en-US" dirty="0" err="1"/>
              <a:t>in.h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arpa</a:t>
            </a:r>
            <a:r>
              <a:rPr lang="en-US" dirty="0"/>
              <a:t>/</a:t>
            </a:r>
            <a:r>
              <a:rPr lang="en-US" dirty="0" err="1"/>
              <a:t>inet.h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netdb.h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#include "</a:t>
            </a:r>
            <a:r>
              <a:rPr lang="en-US" dirty="0" err="1"/>
              <a:t>inet_sockets.h</a:t>
            </a:r>
            <a:r>
              <a:rPr lang="en-US" dirty="0"/>
              <a:t>"     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/* </a:t>
            </a:r>
            <a:r>
              <a:rPr lang="en-US" dirty="0"/>
              <a:t>Declares functions defined here */</a:t>
            </a:r>
          </a:p>
          <a:p>
            <a:pPr marL="0" indent="0">
              <a:buNone/>
            </a:pPr>
            <a:r>
              <a:rPr lang="en-US" dirty="0"/>
              <a:t>#include "</a:t>
            </a:r>
            <a:r>
              <a:rPr lang="en-US" dirty="0" err="1"/>
              <a:t>tlpi_hdr.h</a:t>
            </a:r>
            <a:r>
              <a:rPr lang="en-US" dirty="0"/>
              <a:t>"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435602" cy="49377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/* The following arguments are common to several of the </a:t>
            </a:r>
            <a:r>
              <a:rPr lang="en-US" dirty="0" smtClean="0"/>
              <a:t>routines  </a:t>
            </a:r>
            <a:r>
              <a:rPr lang="en-US" dirty="0"/>
              <a:t>below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'host':         NULL for loopback IP </a:t>
            </a:r>
            <a:r>
              <a:rPr lang="en-US" dirty="0" smtClean="0"/>
              <a:t>add, </a:t>
            </a:r>
            <a:r>
              <a:rPr lang="en-US" dirty="0"/>
              <a:t>or</a:t>
            </a:r>
          </a:p>
          <a:p>
            <a:pPr marL="0" indent="0">
              <a:buNone/>
            </a:pPr>
            <a:r>
              <a:rPr lang="en-US" dirty="0"/>
              <a:t>                        a host name or numeric IP </a:t>
            </a:r>
            <a:r>
              <a:rPr lang="en-US" dirty="0" err="1" smtClean="0"/>
              <a:t>addr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'</a:t>
            </a:r>
            <a:r>
              <a:rPr lang="en-US" dirty="0" err="1"/>
              <a:t>service</a:t>
            </a:r>
            <a:r>
              <a:rPr lang="en-US" dirty="0" err="1" smtClean="0"/>
              <a:t>':either</a:t>
            </a:r>
            <a:r>
              <a:rPr lang="en-US" dirty="0" smtClean="0"/>
              <a:t> </a:t>
            </a:r>
            <a:r>
              <a:rPr lang="en-US" dirty="0"/>
              <a:t>a name or a port number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smtClean="0"/>
              <a:t>'type‘:  </a:t>
            </a:r>
            <a:r>
              <a:rPr lang="en-US" dirty="0"/>
              <a:t>either SOCK_STREAM or SOCK_DGRAM</a:t>
            </a:r>
          </a:p>
          <a:p>
            <a:pPr marL="0" indent="0">
              <a:buNone/>
            </a:pPr>
            <a:r>
              <a:rPr lang="en-US" dirty="0"/>
              <a:t>*/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/* Create socket and connect it to the address specified by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	'host</a:t>
            </a:r>
            <a:r>
              <a:rPr lang="en-US" dirty="0"/>
              <a:t>' + 'service'/'type'.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Return </a:t>
            </a:r>
            <a:r>
              <a:rPr lang="en-US" dirty="0"/>
              <a:t>socket descriptor on success,</a:t>
            </a:r>
          </a:p>
          <a:p>
            <a:pPr marL="0" indent="0">
              <a:buNone/>
            </a:pPr>
            <a:r>
              <a:rPr lang="en-US" dirty="0"/>
              <a:t>  or -1 on error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86200" y="360"/>
              <a:ext cx="8751240" cy="5340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6840" y="-9000"/>
                <a:ext cx="8769960" cy="535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492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914400"/>
          </a:xfrm>
        </p:spPr>
        <p:txBody>
          <a:bodyPr/>
          <a:lstStyle/>
          <a:p>
            <a:r>
              <a:rPr lang="en-US" dirty="0" err="1"/>
              <a:t>inetPassiveSocket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9</a:t>
            </a:fld>
            <a:r>
              <a:rPr lang="en-US" smtClean="0"/>
              <a:t>  POSIX Threads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041648" cy="49377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dirty="0"/>
              <a:t>/* Create an Internet domain socket and bind it to the address</a:t>
            </a:r>
          </a:p>
          <a:p>
            <a:pPr marL="0" indent="0">
              <a:buNone/>
            </a:pPr>
            <a:r>
              <a:rPr lang="en-US" sz="3600" dirty="0" smtClean="0"/>
              <a:t>{ </a:t>
            </a:r>
            <a:r>
              <a:rPr lang="en-US" sz="3600" dirty="0"/>
              <a:t>wildcard-IP-address </a:t>
            </a:r>
            <a:r>
              <a:rPr lang="en-US" sz="3600" dirty="0" smtClean="0"/>
              <a:t>	+'service</a:t>
            </a:r>
            <a:r>
              <a:rPr lang="en-US" sz="3600" dirty="0"/>
              <a:t>'/'type' }.</a:t>
            </a:r>
          </a:p>
          <a:p>
            <a:pPr marL="0" indent="0">
              <a:buNone/>
            </a:pPr>
            <a:r>
              <a:rPr lang="en-US" sz="3600" dirty="0" smtClean="0"/>
              <a:t>If </a:t>
            </a:r>
            <a:r>
              <a:rPr lang="en-US" sz="3600" dirty="0"/>
              <a:t>'</a:t>
            </a:r>
            <a:r>
              <a:rPr lang="en-US" sz="3600" dirty="0" err="1"/>
              <a:t>doListen</a:t>
            </a:r>
            <a:r>
              <a:rPr lang="en-US" sz="3600" dirty="0"/>
              <a:t>' is TRUE, then make this a listening socket (</a:t>
            </a:r>
            <a:r>
              <a:rPr lang="en-US" sz="3600" dirty="0" smtClean="0"/>
              <a:t>by calling </a:t>
            </a:r>
            <a:r>
              <a:rPr lang="en-US" sz="3600" dirty="0"/>
              <a:t>listen() with 'backlog'), with the SO_REUSEADDR option set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If </a:t>
            </a:r>
            <a:r>
              <a:rPr lang="en-US" sz="3600" dirty="0"/>
              <a:t>'</a:t>
            </a:r>
            <a:r>
              <a:rPr lang="en-US" sz="3600" dirty="0" err="1"/>
              <a:t>addrLen</a:t>
            </a:r>
            <a:r>
              <a:rPr lang="en-US" sz="3600" dirty="0"/>
              <a:t>' is not NULL, then use it to return the size of </a:t>
            </a:r>
            <a:r>
              <a:rPr lang="en-US" sz="3600" dirty="0" smtClean="0"/>
              <a:t>the address </a:t>
            </a:r>
            <a:r>
              <a:rPr lang="en-US" sz="3600" dirty="0"/>
              <a:t>structure for the address family for this socket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Return </a:t>
            </a:r>
            <a:r>
              <a:rPr lang="en-US" sz="3600" dirty="0"/>
              <a:t>the socket descriptor on success, or -1 on error. */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495800" y="152400"/>
            <a:ext cx="4572000" cy="600151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dirty="0"/>
              <a:t>static </a:t>
            </a:r>
            <a:r>
              <a:rPr lang="en-US" sz="2900" dirty="0" err="1"/>
              <a:t>int</a:t>
            </a:r>
            <a:r>
              <a:rPr lang="en-US" sz="2900" dirty="0"/>
              <a:t>              /* Public interfaces: </a:t>
            </a:r>
            <a:r>
              <a:rPr lang="en-US" sz="2900" dirty="0" err="1"/>
              <a:t>inetBind</a:t>
            </a:r>
            <a:r>
              <a:rPr lang="en-US" sz="2900" dirty="0"/>
              <a:t>() and </a:t>
            </a:r>
            <a:r>
              <a:rPr lang="en-US" sz="2900" dirty="0" err="1"/>
              <a:t>inetListen</a:t>
            </a:r>
            <a:r>
              <a:rPr lang="en-US" sz="2900" dirty="0"/>
              <a:t>() */</a:t>
            </a:r>
          </a:p>
          <a:p>
            <a:pPr marL="0" indent="0">
              <a:buNone/>
            </a:pPr>
            <a:r>
              <a:rPr lang="en-US" sz="2900" dirty="0" err="1"/>
              <a:t>inetPassiveSocket</a:t>
            </a:r>
            <a:r>
              <a:rPr lang="en-US" sz="2900" dirty="0"/>
              <a:t>(</a:t>
            </a:r>
            <a:r>
              <a:rPr lang="en-US" sz="2900" dirty="0" err="1"/>
              <a:t>const</a:t>
            </a:r>
            <a:r>
              <a:rPr lang="en-US" sz="2900" dirty="0"/>
              <a:t> char *service, </a:t>
            </a:r>
            <a:r>
              <a:rPr lang="en-US" sz="2900" dirty="0" err="1"/>
              <a:t>int</a:t>
            </a:r>
            <a:r>
              <a:rPr lang="en-US" sz="2900" dirty="0"/>
              <a:t> type, </a:t>
            </a:r>
            <a:r>
              <a:rPr lang="en-US" sz="2900" dirty="0" smtClean="0"/>
              <a:t>	</a:t>
            </a:r>
            <a:r>
              <a:rPr lang="en-US" sz="2900" dirty="0" err="1" smtClean="0"/>
              <a:t>socklen_t</a:t>
            </a:r>
            <a:r>
              <a:rPr lang="en-US" sz="2900" dirty="0" smtClean="0"/>
              <a:t> </a:t>
            </a:r>
            <a:r>
              <a:rPr lang="en-US" sz="2900" dirty="0"/>
              <a:t>*</a:t>
            </a:r>
            <a:r>
              <a:rPr lang="en-US" sz="2900" dirty="0" err="1"/>
              <a:t>addrlen</a:t>
            </a:r>
            <a:r>
              <a:rPr lang="en-US" sz="2900" dirty="0"/>
              <a:t>,</a:t>
            </a:r>
          </a:p>
          <a:p>
            <a:pPr marL="0" indent="0">
              <a:buNone/>
            </a:pPr>
            <a:r>
              <a:rPr lang="en-US" sz="2900" dirty="0"/>
              <a:t>                  </a:t>
            </a:r>
            <a:r>
              <a:rPr lang="en-US" sz="2900" dirty="0" smtClean="0"/>
              <a:t>	Boolean </a:t>
            </a:r>
            <a:r>
              <a:rPr lang="en-US" sz="2900" dirty="0" err="1"/>
              <a:t>doListen</a:t>
            </a:r>
            <a:r>
              <a:rPr lang="en-US" sz="2900" dirty="0"/>
              <a:t>, </a:t>
            </a:r>
            <a:r>
              <a:rPr lang="en-US" sz="2900" dirty="0" err="1"/>
              <a:t>int</a:t>
            </a:r>
            <a:r>
              <a:rPr lang="en-US" sz="2900" dirty="0"/>
              <a:t> backlog)</a:t>
            </a:r>
          </a:p>
          <a:p>
            <a:pPr marL="0" indent="0">
              <a:buNone/>
            </a:pPr>
            <a:r>
              <a:rPr lang="en-US" sz="2900" dirty="0"/>
              <a:t>{</a:t>
            </a:r>
          </a:p>
          <a:p>
            <a:pPr marL="0" indent="0">
              <a:buNone/>
            </a:pPr>
            <a:r>
              <a:rPr lang="en-US" sz="2900" dirty="0"/>
              <a:t>    </a:t>
            </a:r>
            <a:r>
              <a:rPr lang="en-US" sz="2900" dirty="0" err="1"/>
              <a:t>struct</a:t>
            </a:r>
            <a:r>
              <a:rPr lang="en-US" sz="2900" dirty="0"/>
              <a:t> </a:t>
            </a:r>
            <a:r>
              <a:rPr lang="en-US" sz="2900" dirty="0" err="1"/>
              <a:t>addrinfo</a:t>
            </a:r>
            <a:r>
              <a:rPr lang="en-US" sz="2900" dirty="0"/>
              <a:t> hints;</a:t>
            </a:r>
          </a:p>
          <a:p>
            <a:pPr marL="0" indent="0">
              <a:buNone/>
            </a:pPr>
            <a:r>
              <a:rPr lang="en-US" sz="2900" dirty="0"/>
              <a:t>    </a:t>
            </a:r>
            <a:r>
              <a:rPr lang="en-US" sz="2900" dirty="0" err="1"/>
              <a:t>struct</a:t>
            </a:r>
            <a:r>
              <a:rPr lang="en-US" sz="2900" dirty="0"/>
              <a:t> </a:t>
            </a:r>
            <a:r>
              <a:rPr lang="en-US" sz="2900" dirty="0" err="1"/>
              <a:t>addrinfo</a:t>
            </a:r>
            <a:r>
              <a:rPr lang="en-US" sz="2900" dirty="0"/>
              <a:t> *result, *</a:t>
            </a:r>
            <a:r>
              <a:rPr lang="en-US" sz="2900" dirty="0" err="1"/>
              <a:t>rp</a:t>
            </a:r>
            <a:r>
              <a:rPr lang="en-US" sz="2900" dirty="0"/>
              <a:t>;</a:t>
            </a:r>
          </a:p>
          <a:p>
            <a:pPr marL="0" indent="0">
              <a:buNone/>
            </a:pPr>
            <a:r>
              <a:rPr lang="en-US" sz="2900" dirty="0"/>
              <a:t>    </a:t>
            </a:r>
            <a:r>
              <a:rPr lang="en-US" sz="2900" dirty="0" err="1"/>
              <a:t>int</a:t>
            </a:r>
            <a:r>
              <a:rPr lang="en-US" sz="2900" dirty="0"/>
              <a:t> </a:t>
            </a:r>
            <a:r>
              <a:rPr lang="en-US" sz="2900" dirty="0" err="1"/>
              <a:t>sfd</a:t>
            </a:r>
            <a:r>
              <a:rPr lang="en-US" sz="2900" dirty="0"/>
              <a:t>, </a:t>
            </a:r>
            <a:r>
              <a:rPr lang="en-US" sz="2900" dirty="0" err="1"/>
              <a:t>optval</a:t>
            </a:r>
            <a:r>
              <a:rPr lang="en-US" sz="2900" dirty="0"/>
              <a:t>, s;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    </a:t>
            </a:r>
            <a:r>
              <a:rPr lang="en-US" sz="2900" dirty="0" err="1"/>
              <a:t>memset</a:t>
            </a:r>
            <a:r>
              <a:rPr lang="en-US" sz="2900" dirty="0"/>
              <a:t>(&amp;hints, 0, </a:t>
            </a:r>
            <a:r>
              <a:rPr lang="en-US" sz="2900" dirty="0" err="1"/>
              <a:t>sizeof</a:t>
            </a:r>
            <a:r>
              <a:rPr lang="en-US" sz="2900" dirty="0"/>
              <a:t>(</a:t>
            </a:r>
            <a:r>
              <a:rPr lang="en-US" sz="2900" dirty="0" err="1"/>
              <a:t>struct</a:t>
            </a:r>
            <a:r>
              <a:rPr lang="en-US" sz="2900" dirty="0"/>
              <a:t> </a:t>
            </a:r>
            <a:r>
              <a:rPr lang="en-US" sz="2900" dirty="0" err="1"/>
              <a:t>addrinfo</a:t>
            </a:r>
            <a:r>
              <a:rPr lang="en-US" sz="2900" dirty="0"/>
              <a:t>));</a:t>
            </a:r>
          </a:p>
          <a:p>
            <a:pPr marL="0" indent="0">
              <a:buNone/>
            </a:pPr>
            <a:r>
              <a:rPr lang="en-US" sz="2900" dirty="0"/>
              <a:t>    </a:t>
            </a:r>
            <a:r>
              <a:rPr lang="en-US" sz="2900" dirty="0" err="1"/>
              <a:t>hints.ai_canonname</a:t>
            </a:r>
            <a:r>
              <a:rPr lang="en-US" sz="2900" dirty="0"/>
              <a:t> = NULL;</a:t>
            </a:r>
          </a:p>
          <a:p>
            <a:pPr marL="0" indent="0">
              <a:buNone/>
            </a:pPr>
            <a:r>
              <a:rPr lang="en-US" sz="2900" dirty="0"/>
              <a:t>    </a:t>
            </a:r>
            <a:r>
              <a:rPr lang="en-US" sz="2900" dirty="0" err="1"/>
              <a:t>hints.ai_addr</a:t>
            </a:r>
            <a:r>
              <a:rPr lang="en-US" sz="2900" dirty="0"/>
              <a:t> = NULL;</a:t>
            </a:r>
          </a:p>
          <a:p>
            <a:pPr marL="0" indent="0">
              <a:buNone/>
            </a:pPr>
            <a:r>
              <a:rPr lang="en-US" sz="2900" dirty="0"/>
              <a:t>    </a:t>
            </a:r>
            <a:r>
              <a:rPr lang="en-US" sz="2900" dirty="0" err="1"/>
              <a:t>hints.ai_next</a:t>
            </a:r>
            <a:r>
              <a:rPr lang="en-US" sz="2900" dirty="0"/>
              <a:t> = NULL;</a:t>
            </a:r>
          </a:p>
          <a:p>
            <a:pPr marL="0" indent="0">
              <a:buNone/>
            </a:pPr>
            <a:r>
              <a:rPr lang="en-US" sz="2900" dirty="0"/>
              <a:t>    </a:t>
            </a:r>
            <a:r>
              <a:rPr lang="en-US" sz="2900" dirty="0" err="1"/>
              <a:t>hints.ai_socktype</a:t>
            </a:r>
            <a:r>
              <a:rPr lang="en-US" sz="2900" dirty="0"/>
              <a:t> = type;</a:t>
            </a:r>
          </a:p>
          <a:p>
            <a:pPr marL="0" indent="0">
              <a:buNone/>
            </a:pPr>
            <a:r>
              <a:rPr lang="en-US" sz="2900" dirty="0"/>
              <a:t>    </a:t>
            </a:r>
            <a:r>
              <a:rPr lang="en-US" sz="2900" dirty="0" err="1"/>
              <a:t>hints.ai_family</a:t>
            </a:r>
            <a:r>
              <a:rPr lang="en-US" sz="2900" dirty="0"/>
              <a:t> = </a:t>
            </a:r>
            <a:r>
              <a:rPr lang="en-US" sz="2900" dirty="0" smtClean="0"/>
              <a:t>AF_UNSPEC; // </a:t>
            </a:r>
            <a:r>
              <a:rPr lang="en-US" sz="2900" dirty="0"/>
              <a:t>Allows IPv4 </a:t>
            </a:r>
            <a:r>
              <a:rPr lang="en-US" sz="2900" dirty="0" smtClean="0"/>
              <a:t>or v6 </a:t>
            </a:r>
            <a:endParaRPr lang="en-US" sz="2900" dirty="0"/>
          </a:p>
          <a:p>
            <a:pPr marL="0" indent="0">
              <a:buNone/>
            </a:pPr>
            <a:r>
              <a:rPr lang="en-US" sz="2900" dirty="0"/>
              <a:t>    </a:t>
            </a:r>
            <a:r>
              <a:rPr lang="en-US" sz="2900" dirty="0" err="1"/>
              <a:t>hints.ai_flags</a:t>
            </a:r>
            <a:r>
              <a:rPr lang="en-US" sz="2900" dirty="0"/>
              <a:t> = AI_PASSIVE</a:t>
            </a:r>
            <a:r>
              <a:rPr lang="en-US" sz="2900" dirty="0" smtClean="0"/>
              <a:t>;  // </a:t>
            </a:r>
            <a:r>
              <a:rPr lang="en-US" sz="2900" dirty="0"/>
              <a:t>Use wildcard IP </a:t>
            </a:r>
            <a:r>
              <a:rPr lang="en-US" sz="2900" dirty="0" err="1" smtClean="0"/>
              <a:t>addr</a:t>
            </a:r>
            <a:endParaRPr lang="en-US" sz="2900" dirty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    s = </a:t>
            </a:r>
            <a:r>
              <a:rPr lang="en-US" sz="2900" dirty="0" err="1"/>
              <a:t>getaddrinfo</a:t>
            </a:r>
            <a:r>
              <a:rPr lang="en-US" sz="2900" dirty="0"/>
              <a:t>(NULL, service, &amp;hints, &amp;result);</a:t>
            </a:r>
          </a:p>
          <a:p>
            <a:pPr marL="0" indent="0">
              <a:buNone/>
            </a:pPr>
            <a:r>
              <a:rPr lang="en-US" sz="2900" dirty="0"/>
              <a:t>    if (s != 0)</a:t>
            </a:r>
          </a:p>
          <a:p>
            <a:pPr marL="0" indent="0">
              <a:buNone/>
            </a:pPr>
            <a:r>
              <a:rPr lang="en-US" sz="2900" dirty="0"/>
              <a:t>        return -1;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30840" y="143280"/>
              <a:ext cx="8706600" cy="6670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1120" y="133920"/>
                <a:ext cx="8726040" cy="668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356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36975</TotalTime>
  <Words>3245</Words>
  <Application>Microsoft Office PowerPoint</Application>
  <PresentationFormat>On-screen Show (4:3)</PresentationFormat>
  <Paragraphs>621</Paragraphs>
  <Slides>64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Origin</vt:lpstr>
      <vt:lpstr>CSCE  510  - Systems Programming</vt:lpstr>
      <vt:lpstr>Overview</vt:lpstr>
      <vt:lpstr> cat ares/TLPI/sockets/README</vt:lpstr>
      <vt:lpstr>TLPI/sockets/ other examples</vt:lpstr>
      <vt:lpstr>Readline from socket</vt:lpstr>
      <vt:lpstr>TLPI/sockets/read_line.c</vt:lpstr>
      <vt:lpstr>TLPI/sockets/inet_sockets.[ch]</vt:lpstr>
      <vt:lpstr>TLPI/sockets/inet_sockets.c -header</vt:lpstr>
      <vt:lpstr>inetPassiveSocket</vt:lpstr>
      <vt:lpstr>inetPassiveSocket p2</vt:lpstr>
      <vt:lpstr>Listen,bind,…</vt:lpstr>
      <vt:lpstr>inetConnect</vt:lpstr>
      <vt:lpstr>PowerPoint Presentation</vt:lpstr>
      <vt:lpstr>TLPI POSIX threads</vt:lpstr>
      <vt:lpstr>Fig 29-1</vt:lpstr>
      <vt:lpstr>threads share a lot</vt:lpstr>
      <vt:lpstr>But threads don’t share everything</vt:lpstr>
      <vt:lpstr>Pthreads tutorial from llnl</vt:lpstr>
      <vt:lpstr>PowerPoint Presentation</vt:lpstr>
      <vt:lpstr>Roadmap</vt:lpstr>
      <vt:lpstr>A Shared Memory System</vt:lpstr>
      <vt:lpstr>Processes and Threads</vt:lpstr>
      <vt:lpstr>POSIX® Threads</vt:lpstr>
      <vt:lpstr>Caveat</vt:lpstr>
      <vt:lpstr>Hello World! (1)</vt:lpstr>
      <vt:lpstr>Hello World! (2)</vt:lpstr>
      <vt:lpstr>Hello World! (3)</vt:lpstr>
      <vt:lpstr>Compiling a Pthread program</vt:lpstr>
      <vt:lpstr>Running a Pthreads program</vt:lpstr>
      <vt:lpstr>Global variables</vt:lpstr>
      <vt:lpstr>Starting the Threads</vt:lpstr>
      <vt:lpstr>Starting the Threads</vt:lpstr>
      <vt:lpstr>pthread_t objects</vt:lpstr>
      <vt:lpstr>A closer look (1)</vt:lpstr>
      <vt:lpstr>A closer look (2)</vt:lpstr>
      <vt:lpstr>Function started by pthread_create</vt:lpstr>
      <vt:lpstr>Running the Threads</vt:lpstr>
      <vt:lpstr>Stopping the Threads</vt:lpstr>
      <vt:lpstr>Matrix-Vector Multiplication in pthreads</vt:lpstr>
      <vt:lpstr>Serial pseudo-code</vt:lpstr>
      <vt:lpstr>Using 3 Pthreads</vt:lpstr>
      <vt:lpstr>Pthreads matrix-vector multiplication</vt:lpstr>
      <vt:lpstr>Critical sections</vt:lpstr>
      <vt:lpstr>Estimating π</vt:lpstr>
      <vt:lpstr>Using a dual core processor</vt:lpstr>
      <vt:lpstr>A thread function for computing π </vt:lpstr>
      <vt:lpstr>Possible race condition</vt:lpstr>
      <vt:lpstr>Busy-Waiting</vt:lpstr>
      <vt:lpstr>Pthreads global sum with busy-waiting</vt:lpstr>
      <vt:lpstr>Global sum function with critical section after loop (1)</vt:lpstr>
      <vt:lpstr>Global sum function with critical section after loop (2)</vt:lpstr>
      <vt:lpstr>Mutexes</vt:lpstr>
      <vt:lpstr>Mutexes</vt:lpstr>
      <vt:lpstr>Mutexes</vt:lpstr>
      <vt:lpstr>Mutexes</vt:lpstr>
      <vt:lpstr>Global sum function that uses a mutex (1)</vt:lpstr>
      <vt:lpstr>Global sum function that uses a mutex (2)</vt:lpstr>
      <vt:lpstr>PowerPoint Presentation</vt:lpstr>
      <vt:lpstr>PowerPoint Presentation</vt:lpstr>
      <vt:lpstr>Producer-Consumer Synchronization and Semaphores</vt:lpstr>
      <vt:lpstr>Issues</vt:lpstr>
      <vt:lpstr>Problems with a mutex solution</vt:lpstr>
      <vt:lpstr>A first attempt at sending messages using pthreads</vt:lpstr>
      <vt:lpstr>Syntax of the various semaphore functions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mmm</dc:creator>
  <cp:lastModifiedBy>studio</cp:lastModifiedBy>
  <cp:revision>411</cp:revision>
  <cp:lastPrinted>2013-04-08T19:11:56Z</cp:lastPrinted>
  <dcterms:created xsi:type="dcterms:W3CDTF">2013-01-05T02:56:47Z</dcterms:created>
  <dcterms:modified xsi:type="dcterms:W3CDTF">2013-04-10T20:46:31Z</dcterms:modified>
</cp:coreProperties>
</file>