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352" r:id="rId2"/>
    <p:sldId id="353" r:id="rId3"/>
    <p:sldId id="354" r:id="rId4"/>
    <p:sldId id="370" r:id="rId5"/>
    <p:sldId id="371" r:id="rId6"/>
    <p:sldId id="357" r:id="rId7"/>
    <p:sldId id="372" r:id="rId8"/>
    <p:sldId id="356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55" r:id="rId2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88B9C9-AB96-4FF8-8EFA-A34F3506D50F}">
          <p14:sldIdLst>
            <p14:sldId id="352"/>
            <p14:sldId id="353"/>
            <p14:sldId id="354"/>
            <p14:sldId id="370"/>
          </p14:sldIdLst>
        </p14:section>
        <p14:section name="Untitled Section" id="{89FB9310-35D1-40CB-ABD8-190D0A4F63F3}">
          <p14:sldIdLst>
            <p14:sldId id="371"/>
            <p14:sldId id="357"/>
            <p14:sldId id="372"/>
            <p14:sldId id="356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5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Web Server - CGI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Web Server-CGI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Web Server-CGI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howstuffworks.com/cgi.htm" TargetMode="External"/><Relationship Id="rId2" Type="http://schemas.openxmlformats.org/officeDocument/2006/relationships/hyperlink" Target="http://www.lycos.com/cgi-bin/pursuit?matchmode=an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computer.howstuffworks.com/web-server.htm/about-author.htm#bra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puter.howstuffworks.com/web-server1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howstuffworks.com/web-server1.htm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sz="2800" b="1" dirty="0" smtClean="0"/>
              <a:t>Lecture 21 Web Server: CGI -Dynamic Pages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 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eform 4"/>
          <p:cNvSpPr/>
          <p:nvPr/>
        </p:nvSpPr>
        <p:spPr>
          <a:xfrm>
            <a:off x="4200525" y="535781"/>
            <a:ext cx="1007271" cy="1471614"/>
          </a:xfrm>
          <a:custGeom>
            <a:avLst/>
            <a:gdLst/>
            <a:ahLst/>
            <a:cxnLst/>
            <a:rect l="0" t="0" r="0" b="0"/>
            <a:pathLst>
              <a:path w="1007271" h="1471614">
                <a:moveTo>
                  <a:pt x="500063" y="0"/>
                </a:moveTo>
                <a:lnTo>
                  <a:pt x="500063" y="0"/>
                </a:lnTo>
                <a:lnTo>
                  <a:pt x="485775" y="0"/>
                </a:lnTo>
                <a:lnTo>
                  <a:pt x="478632" y="7144"/>
                </a:lnTo>
                <a:lnTo>
                  <a:pt x="464344" y="7144"/>
                </a:lnTo>
                <a:lnTo>
                  <a:pt x="450057" y="14288"/>
                </a:lnTo>
                <a:lnTo>
                  <a:pt x="435769" y="21431"/>
                </a:lnTo>
                <a:lnTo>
                  <a:pt x="414338" y="28575"/>
                </a:lnTo>
                <a:lnTo>
                  <a:pt x="392907" y="42863"/>
                </a:lnTo>
                <a:lnTo>
                  <a:pt x="371475" y="50006"/>
                </a:lnTo>
                <a:lnTo>
                  <a:pt x="342900" y="64294"/>
                </a:lnTo>
                <a:lnTo>
                  <a:pt x="321469" y="78581"/>
                </a:lnTo>
                <a:lnTo>
                  <a:pt x="292894" y="107156"/>
                </a:lnTo>
                <a:lnTo>
                  <a:pt x="257175" y="142875"/>
                </a:lnTo>
                <a:lnTo>
                  <a:pt x="221457" y="200025"/>
                </a:lnTo>
                <a:lnTo>
                  <a:pt x="185738" y="278606"/>
                </a:lnTo>
                <a:lnTo>
                  <a:pt x="142875" y="371475"/>
                </a:lnTo>
                <a:lnTo>
                  <a:pt x="100013" y="478631"/>
                </a:lnTo>
                <a:lnTo>
                  <a:pt x="64294" y="592932"/>
                </a:lnTo>
                <a:lnTo>
                  <a:pt x="28575" y="700088"/>
                </a:lnTo>
                <a:lnTo>
                  <a:pt x="7144" y="807244"/>
                </a:lnTo>
                <a:lnTo>
                  <a:pt x="0" y="907257"/>
                </a:lnTo>
                <a:lnTo>
                  <a:pt x="7144" y="1007269"/>
                </a:lnTo>
                <a:lnTo>
                  <a:pt x="35719" y="1107282"/>
                </a:lnTo>
                <a:lnTo>
                  <a:pt x="85725" y="1214438"/>
                </a:lnTo>
                <a:lnTo>
                  <a:pt x="157163" y="1307307"/>
                </a:lnTo>
                <a:lnTo>
                  <a:pt x="235744" y="1385888"/>
                </a:lnTo>
                <a:lnTo>
                  <a:pt x="314325" y="1443038"/>
                </a:lnTo>
                <a:lnTo>
                  <a:pt x="407194" y="1471613"/>
                </a:lnTo>
                <a:lnTo>
                  <a:pt x="492919" y="1464469"/>
                </a:lnTo>
                <a:lnTo>
                  <a:pt x="578644" y="1421607"/>
                </a:lnTo>
                <a:lnTo>
                  <a:pt x="657225" y="1350169"/>
                </a:lnTo>
                <a:lnTo>
                  <a:pt x="742951" y="1257300"/>
                </a:lnTo>
                <a:lnTo>
                  <a:pt x="828676" y="1135857"/>
                </a:lnTo>
                <a:lnTo>
                  <a:pt x="892970" y="1000125"/>
                </a:lnTo>
                <a:lnTo>
                  <a:pt x="950120" y="850107"/>
                </a:lnTo>
                <a:lnTo>
                  <a:pt x="985838" y="692944"/>
                </a:lnTo>
                <a:lnTo>
                  <a:pt x="1007270" y="542925"/>
                </a:lnTo>
                <a:lnTo>
                  <a:pt x="1000126" y="392906"/>
                </a:lnTo>
                <a:lnTo>
                  <a:pt x="971551" y="271463"/>
                </a:lnTo>
                <a:lnTo>
                  <a:pt x="914401" y="171450"/>
                </a:lnTo>
                <a:lnTo>
                  <a:pt x="842963" y="100013"/>
                </a:lnTo>
                <a:lnTo>
                  <a:pt x="750095" y="64294"/>
                </a:lnTo>
                <a:lnTo>
                  <a:pt x="650082" y="57150"/>
                </a:lnTo>
                <a:lnTo>
                  <a:pt x="550069" y="71438"/>
                </a:lnTo>
                <a:lnTo>
                  <a:pt x="442913" y="107156"/>
                </a:lnTo>
                <a:lnTo>
                  <a:pt x="342900" y="150019"/>
                </a:lnTo>
                <a:lnTo>
                  <a:pt x="264319" y="192881"/>
                </a:lnTo>
                <a:lnTo>
                  <a:pt x="264319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271963" y="314325"/>
            <a:ext cx="392907" cy="357188"/>
          </a:xfrm>
          <a:custGeom>
            <a:avLst/>
            <a:gdLst/>
            <a:ahLst/>
            <a:cxnLst/>
            <a:rect l="0" t="0" r="0" b="0"/>
            <a:pathLst>
              <a:path w="392907" h="357188">
                <a:moveTo>
                  <a:pt x="114300" y="57150"/>
                </a:moveTo>
                <a:lnTo>
                  <a:pt x="114300" y="57150"/>
                </a:lnTo>
                <a:lnTo>
                  <a:pt x="114300" y="50006"/>
                </a:lnTo>
                <a:lnTo>
                  <a:pt x="121444" y="50006"/>
                </a:lnTo>
                <a:lnTo>
                  <a:pt x="121444" y="50006"/>
                </a:lnTo>
                <a:lnTo>
                  <a:pt x="121444" y="57150"/>
                </a:lnTo>
                <a:lnTo>
                  <a:pt x="114300" y="78581"/>
                </a:lnTo>
                <a:lnTo>
                  <a:pt x="114300" y="107156"/>
                </a:lnTo>
                <a:lnTo>
                  <a:pt x="114300" y="142875"/>
                </a:lnTo>
                <a:lnTo>
                  <a:pt x="107156" y="185737"/>
                </a:lnTo>
                <a:lnTo>
                  <a:pt x="114300" y="228600"/>
                </a:lnTo>
                <a:lnTo>
                  <a:pt x="114300" y="257175"/>
                </a:lnTo>
                <a:lnTo>
                  <a:pt x="121444" y="285750"/>
                </a:lnTo>
                <a:lnTo>
                  <a:pt x="128587" y="300037"/>
                </a:lnTo>
                <a:lnTo>
                  <a:pt x="142875" y="300037"/>
                </a:lnTo>
                <a:lnTo>
                  <a:pt x="150019" y="292894"/>
                </a:lnTo>
                <a:lnTo>
                  <a:pt x="150019" y="271462"/>
                </a:lnTo>
                <a:lnTo>
                  <a:pt x="142875" y="242887"/>
                </a:lnTo>
                <a:lnTo>
                  <a:pt x="128587" y="200025"/>
                </a:lnTo>
                <a:lnTo>
                  <a:pt x="114300" y="164306"/>
                </a:lnTo>
                <a:lnTo>
                  <a:pt x="92869" y="121444"/>
                </a:lnTo>
                <a:lnTo>
                  <a:pt x="64294" y="100012"/>
                </a:lnTo>
                <a:lnTo>
                  <a:pt x="50006" y="78581"/>
                </a:lnTo>
                <a:lnTo>
                  <a:pt x="21431" y="71437"/>
                </a:lnTo>
                <a:lnTo>
                  <a:pt x="7144" y="64294"/>
                </a:lnTo>
                <a:lnTo>
                  <a:pt x="0" y="64294"/>
                </a:lnTo>
                <a:lnTo>
                  <a:pt x="0" y="71437"/>
                </a:lnTo>
                <a:lnTo>
                  <a:pt x="7144" y="71437"/>
                </a:lnTo>
                <a:lnTo>
                  <a:pt x="35719" y="64294"/>
                </a:lnTo>
                <a:lnTo>
                  <a:pt x="78581" y="57150"/>
                </a:lnTo>
                <a:lnTo>
                  <a:pt x="128587" y="42862"/>
                </a:lnTo>
                <a:lnTo>
                  <a:pt x="178594" y="28575"/>
                </a:lnTo>
                <a:lnTo>
                  <a:pt x="228600" y="7144"/>
                </a:lnTo>
                <a:lnTo>
                  <a:pt x="264319" y="0"/>
                </a:lnTo>
                <a:lnTo>
                  <a:pt x="285750" y="7144"/>
                </a:lnTo>
                <a:lnTo>
                  <a:pt x="285750" y="28575"/>
                </a:lnTo>
                <a:lnTo>
                  <a:pt x="264319" y="57150"/>
                </a:lnTo>
                <a:lnTo>
                  <a:pt x="228600" y="100012"/>
                </a:lnTo>
                <a:lnTo>
                  <a:pt x="178594" y="142875"/>
                </a:lnTo>
                <a:lnTo>
                  <a:pt x="128587" y="178594"/>
                </a:lnTo>
                <a:lnTo>
                  <a:pt x="92869" y="200025"/>
                </a:lnTo>
                <a:lnTo>
                  <a:pt x="64294" y="214312"/>
                </a:lnTo>
                <a:lnTo>
                  <a:pt x="57150" y="214312"/>
                </a:lnTo>
                <a:lnTo>
                  <a:pt x="71437" y="200025"/>
                </a:lnTo>
                <a:lnTo>
                  <a:pt x="107156" y="178594"/>
                </a:lnTo>
                <a:lnTo>
                  <a:pt x="157162" y="150019"/>
                </a:lnTo>
                <a:lnTo>
                  <a:pt x="207169" y="128587"/>
                </a:lnTo>
                <a:lnTo>
                  <a:pt x="271462" y="107156"/>
                </a:lnTo>
                <a:lnTo>
                  <a:pt x="328612" y="92869"/>
                </a:lnTo>
                <a:lnTo>
                  <a:pt x="371475" y="92869"/>
                </a:lnTo>
                <a:lnTo>
                  <a:pt x="392906" y="114300"/>
                </a:lnTo>
                <a:lnTo>
                  <a:pt x="392906" y="142875"/>
                </a:lnTo>
                <a:lnTo>
                  <a:pt x="371475" y="185737"/>
                </a:lnTo>
                <a:lnTo>
                  <a:pt x="328612" y="235744"/>
                </a:lnTo>
                <a:lnTo>
                  <a:pt x="264319" y="285750"/>
                </a:lnTo>
                <a:lnTo>
                  <a:pt x="200025" y="321469"/>
                </a:lnTo>
                <a:lnTo>
                  <a:pt x="142875" y="342900"/>
                </a:lnTo>
                <a:lnTo>
                  <a:pt x="100012" y="357187"/>
                </a:lnTo>
                <a:lnTo>
                  <a:pt x="78581" y="357187"/>
                </a:lnTo>
                <a:lnTo>
                  <a:pt x="64294" y="342900"/>
                </a:lnTo>
                <a:lnTo>
                  <a:pt x="78581" y="321469"/>
                </a:lnTo>
                <a:lnTo>
                  <a:pt x="107156" y="292894"/>
                </a:lnTo>
                <a:lnTo>
                  <a:pt x="142875" y="257175"/>
                </a:lnTo>
                <a:lnTo>
                  <a:pt x="185737" y="221456"/>
                </a:lnTo>
                <a:lnTo>
                  <a:pt x="185737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50582" y="342900"/>
            <a:ext cx="114301" cy="207170"/>
          </a:xfrm>
          <a:custGeom>
            <a:avLst/>
            <a:gdLst/>
            <a:ahLst/>
            <a:cxnLst/>
            <a:rect l="0" t="0" r="0" b="0"/>
            <a:pathLst>
              <a:path w="114301" h="207170">
                <a:moveTo>
                  <a:pt x="14287" y="28575"/>
                </a:moveTo>
                <a:lnTo>
                  <a:pt x="14287" y="28575"/>
                </a:lnTo>
                <a:lnTo>
                  <a:pt x="14287" y="28575"/>
                </a:lnTo>
                <a:lnTo>
                  <a:pt x="14287" y="42862"/>
                </a:lnTo>
                <a:lnTo>
                  <a:pt x="7143" y="57150"/>
                </a:lnTo>
                <a:lnTo>
                  <a:pt x="7143" y="78581"/>
                </a:lnTo>
                <a:lnTo>
                  <a:pt x="0" y="107156"/>
                </a:lnTo>
                <a:lnTo>
                  <a:pt x="0" y="142875"/>
                </a:lnTo>
                <a:lnTo>
                  <a:pt x="0" y="171450"/>
                </a:lnTo>
                <a:lnTo>
                  <a:pt x="0" y="192881"/>
                </a:lnTo>
                <a:lnTo>
                  <a:pt x="0" y="207169"/>
                </a:lnTo>
                <a:lnTo>
                  <a:pt x="0" y="207169"/>
                </a:lnTo>
                <a:lnTo>
                  <a:pt x="0" y="200025"/>
                </a:lnTo>
                <a:lnTo>
                  <a:pt x="14287" y="171450"/>
                </a:lnTo>
                <a:lnTo>
                  <a:pt x="21431" y="135731"/>
                </a:lnTo>
                <a:lnTo>
                  <a:pt x="35718" y="92869"/>
                </a:lnTo>
                <a:lnTo>
                  <a:pt x="57150" y="57150"/>
                </a:lnTo>
                <a:lnTo>
                  <a:pt x="71437" y="28575"/>
                </a:lnTo>
                <a:lnTo>
                  <a:pt x="85725" y="7144"/>
                </a:lnTo>
                <a:lnTo>
                  <a:pt x="100012" y="0"/>
                </a:lnTo>
                <a:lnTo>
                  <a:pt x="100012" y="0"/>
                </a:lnTo>
                <a:lnTo>
                  <a:pt x="107156" y="7144"/>
                </a:lnTo>
                <a:lnTo>
                  <a:pt x="107156" y="14287"/>
                </a:lnTo>
                <a:lnTo>
                  <a:pt x="114300" y="21431"/>
                </a:lnTo>
                <a:lnTo>
                  <a:pt x="1143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36307" y="378619"/>
            <a:ext cx="121444" cy="171451"/>
          </a:xfrm>
          <a:custGeom>
            <a:avLst/>
            <a:gdLst/>
            <a:ahLst/>
            <a:cxnLst/>
            <a:rect l="0" t="0" r="0" b="0"/>
            <a:pathLst>
              <a:path w="121444" h="171451">
                <a:moveTo>
                  <a:pt x="71437" y="28575"/>
                </a:moveTo>
                <a:lnTo>
                  <a:pt x="64293" y="35718"/>
                </a:lnTo>
                <a:lnTo>
                  <a:pt x="50006" y="57150"/>
                </a:lnTo>
                <a:lnTo>
                  <a:pt x="28575" y="85725"/>
                </a:lnTo>
                <a:lnTo>
                  <a:pt x="14287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7143" y="171450"/>
                </a:lnTo>
                <a:lnTo>
                  <a:pt x="21431" y="164306"/>
                </a:lnTo>
                <a:lnTo>
                  <a:pt x="50006" y="150018"/>
                </a:lnTo>
                <a:lnTo>
                  <a:pt x="71437" y="128587"/>
                </a:lnTo>
                <a:lnTo>
                  <a:pt x="92868" y="100012"/>
                </a:lnTo>
                <a:lnTo>
                  <a:pt x="114300" y="71437"/>
                </a:lnTo>
                <a:lnTo>
                  <a:pt x="121443" y="35718"/>
                </a:lnTo>
                <a:lnTo>
                  <a:pt x="114300" y="14287"/>
                </a:lnTo>
                <a:lnTo>
                  <a:pt x="100012" y="0"/>
                </a:lnTo>
                <a:lnTo>
                  <a:pt x="78581" y="0"/>
                </a:lnTo>
                <a:lnTo>
                  <a:pt x="50006" y="14287"/>
                </a:lnTo>
                <a:lnTo>
                  <a:pt x="28575" y="28575"/>
                </a:lnTo>
                <a:lnTo>
                  <a:pt x="7143" y="42862"/>
                </a:lnTo>
                <a:lnTo>
                  <a:pt x="0" y="57150"/>
                </a:lnTo>
                <a:lnTo>
                  <a:pt x="7143" y="71437"/>
                </a:lnTo>
                <a:lnTo>
                  <a:pt x="14287" y="78581"/>
                </a:lnTo>
                <a:lnTo>
                  <a:pt x="35718" y="78581"/>
                </a:lnTo>
                <a:lnTo>
                  <a:pt x="64293" y="64293"/>
                </a:lnTo>
                <a:lnTo>
                  <a:pt x="92868" y="42862"/>
                </a:lnTo>
                <a:lnTo>
                  <a:pt x="92868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864894" y="278606"/>
            <a:ext cx="235745" cy="207170"/>
          </a:xfrm>
          <a:custGeom>
            <a:avLst/>
            <a:gdLst/>
            <a:ahLst/>
            <a:cxnLst/>
            <a:rect l="0" t="0" r="0" b="0"/>
            <a:pathLst>
              <a:path w="235745" h="207170">
                <a:moveTo>
                  <a:pt x="50007" y="71438"/>
                </a:moveTo>
                <a:lnTo>
                  <a:pt x="42863" y="78581"/>
                </a:lnTo>
                <a:lnTo>
                  <a:pt x="28576" y="92869"/>
                </a:lnTo>
                <a:lnTo>
                  <a:pt x="21432" y="114300"/>
                </a:lnTo>
                <a:lnTo>
                  <a:pt x="7144" y="135731"/>
                </a:lnTo>
                <a:lnTo>
                  <a:pt x="0" y="164306"/>
                </a:lnTo>
                <a:lnTo>
                  <a:pt x="0" y="185738"/>
                </a:lnTo>
                <a:lnTo>
                  <a:pt x="7144" y="200025"/>
                </a:lnTo>
                <a:lnTo>
                  <a:pt x="14288" y="200025"/>
                </a:lnTo>
                <a:lnTo>
                  <a:pt x="35719" y="192881"/>
                </a:lnTo>
                <a:lnTo>
                  <a:pt x="57151" y="178594"/>
                </a:lnTo>
                <a:lnTo>
                  <a:pt x="85726" y="157163"/>
                </a:lnTo>
                <a:lnTo>
                  <a:pt x="107157" y="128588"/>
                </a:lnTo>
                <a:lnTo>
                  <a:pt x="128588" y="107156"/>
                </a:lnTo>
                <a:lnTo>
                  <a:pt x="135732" y="78581"/>
                </a:lnTo>
                <a:lnTo>
                  <a:pt x="135732" y="64294"/>
                </a:lnTo>
                <a:lnTo>
                  <a:pt x="135732" y="64294"/>
                </a:lnTo>
                <a:lnTo>
                  <a:pt x="128588" y="71438"/>
                </a:lnTo>
                <a:lnTo>
                  <a:pt x="114301" y="92869"/>
                </a:lnTo>
                <a:lnTo>
                  <a:pt x="100013" y="121444"/>
                </a:lnTo>
                <a:lnTo>
                  <a:pt x="100013" y="150019"/>
                </a:lnTo>
                <a:lnTo>
                  <a:pt x="92869" y="178594"/>
                </a:lnTo>
                <a:lnTo>
                  <a:pt x="92869" y="200025"/>
                </a:lnTo>
                <a:lnTo>
                  <a:pt x="100013" y="207169"/>
                </a:lnTo>
                <a:lnTo>
                  <a:pt x="114301" y="207169"/>
                </a:lnTo>
                <a:lnTo>
                  <a:pt x="135732" y="200025"/>
                </a:lnTo>
                <a:lnTo>
                  <a:pt x="157163" y="178594"/>
                </a:lnTo>
                <a:lnTo>
                  <a:pt x="178594" y="157163"/>
                </a:lnTo>
                <a:lnTo>
                  <a:pt x="192882" y="121444"/>
                </a:lnTo>
                <a:lnTo>
                  <a:pt x="207169" y="85725"/>
                </a:lnTo>
                <a:lnTo>
                  <a:pt x="207169" y="57150"/>
                </a:lnTo>
                <a:lnTo>
                  <a:pt x="207169" y="28575"/>
                </a:lnTo>
                <a:lnTo>
                  <a:pt x="200026" y="7144"/>
                </a:lnTo>
                <a:lnTo>
                  <a:pt x="185738" y="0"/>
                </a:lnTo>
                <a:lnTo>
                  <a:pt x="164307" y="0"/>
                </a:lnTo>
                <a:lnTo>
                  <a:pt x="142876" y="7144"/>
                </a:lnTo>
                <a:lnTo>
                  <a:pt x="135732" y="14288"/>
                </a:lnTo>
                <a:lnTo>
                  <a:pt x="128588" y="21431"/>
                </a:lnTo>
                <a:lnTo>
                  <a:pt x="128588" y="28575"/>
                </a:lnTo>
                <a:lnTo>
                  <a:pt x="135732" y="35719"/>
                </a:lnTo>
                <a:lnTo>
                  <a:pt x="157163" y="35719"/>
                </a:lnTo>
                <a:lnTo>
                  <a:pt x="178594" y="35719"/>
                </a:lnTo>
                <a:lnTo>
                  <a:pt x="207169" y="28575"/>
                </a:lnTo>
                <a:lnTo>
                  <a:pt x="235744" y="14288"/>
                </a:lnTo>
                <a:lnTo>
                  <a:pt x="23574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07782" y="235744"/>
            <a:ext cx="107157" cy="235744"/>
          </a:xfrm>
          <a:custGeom>
            <a:avLst/>
            <a:gdLst/>
            <a:ahLst/>
            <a:cxnLst/>
            <a:rect l="0" t="0" r="0" b="0"/>
            <a:pathLst>
              <a:path w="107157" h="235744">
                <a:moveTo>
                  <a:pt x="107156" y="0"/>
                </a:moveTo>
                <a:lnTo>
                  <a:pt x="107156" y="0"/>
                </a:lnTo>
                <a:lnTo>
                  <a:pt x="85725" y="7143"/>
                </a:lnTo>
                <a:lnTo>
                  <a:pt x="71438" y="14287"/>
                </a:lnTo>
                <a:lnTo>
                  <a:pt x="50006" y="21431"/>
                </a:lnTo>
                <a:lnTo>
                  <a:pt x="28575" y="35718"/>
                </a:lnTo>
                <a:lnTo>
                  <a:pt x="21431" y="42862"/>
                </a:lnTo>
                <a:lnTo>
                  <a:pt x="21431" y="50006"/>
                </a:lnTo>
                <a:lnTo>
                  <a:pt x="28575" y="57150"/>
                </a:lnTo>
                <a:lnTo>
                  <a:pt x="35719" y="64293"/>
                </a:lnTo>
                <a:lnTo>
                  <a:pt x="57150" y="71437"/>
                </a:lnTo>
                <a:lnTo>
                  <a:pt x="71438" y="85725"/>
                </a:lnTo>
                <a:lnTo>
                  <a:pt x="85725" y="100012"/>
                </a:lnTo>
                <a:lnTo>
                  <a:pt x="92869" y="128587"/>
                </a:lnTo>
                <a:lnTo>
                  <a:pt x="92869" y="157162"/>
                </a:lnTo>
                <a:lnTo>
                  <a:pt x="78581" y="185737"/>
                </a:lnTo>
                <a:lnTo>
                  <a:pt x="57150" y="214312"/>
                </a:lnTo>
                <a:lnTo>
                  <a:pt x="28575" y="228600"/>
                </a:lnTo>
                <a:lnTo>
                  <a:pt x="7144" y="235743"/>
                </a:lnTo>
                <a:lnTo>
                  <a:pt x="0" y="228600"/>
                </a:lnTo>
                <a:lnTo>
                  <a:pt x="0" y="214312"/>
                </a:lnTo>
                <a:lnTo>
                  <a:pt x="14288" y="185737"/>
                </a:lnTo>
                <a:lnTo>
                  <a:pt x="35719" y="164306"/>
                </a:lnTo>
                <a:lnTo>
                  <a:pt x="57150" y="128587"/>
                </a:lnTo>
                <a:lnTo>
                  <a:pt x="57150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79220" y="235744"/>
            <a:ext cx="314326" cy="250032"/>
          </a:xfrm>
          <a:custGeom>
            <a:avLst/>
            <a:gdLst/>
            <a:ahLst/>
            <a:cxnLst/>
            <a:rect l="0" t="0" r="0" b="0"/>
            <a:pathLst>
              <a:path w="314326" h="250032">
                <a:moveTo>
                  <a:pt x="50006" y="128587"/>
                </a:moveTo>
                <a:lnTo>
                  <a:pt x="35718" y="135731"/>
                </a:lnTo>
                <a:lnTo>
                  <a:pt x="21431" y="150018"/>
                </a:lnTo>
                <a:lnTo>
                  <a:pt x="7143" y="157162"/>
                </a:lnTo>
                <a:lnTo>
                  <a:pt x="0" y="164306"/>
                </a:lnTo>
                <a:lnTo>
                  <a:pt x="0" y="164306"/>
                </a:lnTo>
                <a:lnTo>
                  <a:pt x="7143" y="164306"/>
                </a:lnTo>
                <a:lnTo>
                  <a:pt x="28575" y="157162"/>
                </a:lnTo>
                <a:lnTo>
                  <a:pt x="57150" y="142875"/>
                </a:lnTo>
                <a:lnTo>
                  <a:pt x="85725" y="121443"/>
                </a:lnTo>
                <a:lnTo>
                  <a:pt x="121443" y="100012"/>
                </a:lnTo>
                <a:lnTo>
                  <a:pt x="150018" y="78581"/>
                </a:lnTo>
                <a:lnTo>
                  <a:pt x="171450" y="57150"/>
                </a:lnTo>
                <a:lnTo>
                  <a:pt x="178593" y="35718"/>
                </a:lnTo>
                <a:lnTo>
                  <a:pt x="178593" y="28575"/>
                </a:lnTo>
                <a:lnTo>
                  <a:pt x="171450" y="28575"/>
                </a:lnTo>
                <a:lnTo>
                  <a:pt x="142875" y="35718"/>
                </a:lnTo>
                <a:lnTo>
                  <a:pt x="114300" y="57150"/>
                </a:lnTo>
                <a:lnTo>
                  <a:pt x="78581" y="85725"/>
                </a:lnTo>
                <a:lnTo>
                  <a:pt x="50006" y="114300"/>
                </a:lnTo>
                <a:lnTo>
                  <a:pt x="35718" y="150018"/>
                </a:lnTo>
                <a:lnTo>
                  <a:pt x="21431" y="178593"/>
                </a:lnTo>
                <a:lnTo>
                  <a:pt x="14287" y="200025"/>
                </a:lnTo>
                <a:lnTo>
                  <a:pt x="28575" y="207168"/>
                </a:lnTo>
                <a:lnTo>
                  <a:pt x="42862" y="214312"/>
                </a:lnTo>
                <a:lnTo>
                  <a:pt x="71437" y="200025"/>
                </a:lnTo>
                <a:lnTo>
                  <a:pt x="100012" y="185737"/>
                </a:lnTo>
                <a:lnTo>
                  <a:pt x="128587" y="157162"/>
                </a:lnTo>
                <a:lnTo>
                  <a:pt x="157162" y="121443"/>
                </a:lnTo>
                <a:lnTo>
                  <a:pt x="178593" y="85725"/>
                </a:lnTo>
                <a:lnTo>
                  <a:pt x="192881" y="64293"/>
                </a:lnTo>
                <a:lnTo>
                  <a:pt x="207168" y="42862"/>
                </a:lnTo>
                <a:lnTo>
                  <a:pt x="214312" y="28575"/>
                </a:lnTo>
                <a:lnTo>
                  <a:pt x="221456" y="14287"/>
                </a:lnTo>
                <a:lnTo>
                  <a:pt x="228600" y="0"/>
                </a:lnTo>
                <a:lnTo>
                  <a:pt x="221456" y="0"/>
                </a:lnTo>
                <a:lnTo>
                  <a:pt x="214312" y="14287"/>
                </a:lnTo>
                <a:lnTo>
                  <a:pt x="207168" y="28575"/>
                </a:lnTo>
                <a:lnTo>
                  <a:pt x="200025" y="50006"/>
                </a:lnTo>
                <a:lnTo>
                  <a:pt x="192881" y="78581"/>
                </a:lnTo>
                <a:lnTo>
                  <a:pt x="192881" y="107156"/>
                </a:lnTo>
                <a:lnTo>
                  <a:pt x="192881" y="135731"/>
                </a:lnTo>
                <a:lnTo>
                  <a:pt x="200025" y="164306"/>
                </a:lnTo>
                <a:lnTo>
                  <a:pt x="214312" y="192881"/>
                </a:lnTo>
                <a:lnTo>
                  <a:pt x="228600" y="221456"/>
                </a:lnTo>
                <a:lnTo>
                  <a:pt x="250031" y="242887"/>
                </a:lnTo>
                <a:lnTo>
                  <a:pt x="285750" y="250031"/>
                </a:lnTo>
                <a:lnTo>
                  <a:pt x="314325" y="242887"/>
                </a:lnTo>
                <a:lnTo>
                  <a:pt x="314325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129213" y="721519"/>
            <a:ext cx="1864520" cy="385763"/>
          </a:xfrm>
          <a:custGeom>
            <a:avLst/>
            <a:gdLst/>
            <a:ahLst/>
            <a:cxnLst/>
            <a:rect l="0" t="0" r="0" b="0"/>
            <a:pathLst>
              <a:path w="1864520" h="385763">
                <a:moveTo>
                  <a:pt x="14288" y="385762"/>
                </a:moveTo>
                <a:lnTo>
                  <a:pt x="14288" y="385762"/>
                </a:lnTo>
                <a:lnTo>
                  <a:pt x="14288" y="385762"/>
                </a:lnTo>
                <a:lnTo>
                  <a:pt x="14288" y="378618"/>
                </a:lnTo>
                <a:lnTo>
                  <a:pt x="14288" y="378618"/>
                </a:lnTo>
                <a:lnTo>
                  <a:pt x="14288" y="378618"/>
                </a:lnTo>
                <a:lnTo>
                  <a:pt x="7144" y="378618"/>
                </a:lnTo>
                <a:lnTo>
                  <a:pt x="7144" y="378618"/>
                </a:lnTo>
                <a:lnTo>
                  <a:pt x="7144" y="378618"/>
                </a:lnTo>
                <a:lnTo>
                  <a:pt x="0" y="371475"/>
                </a:lnTo>
                <a:lnTo>
                  <a:pt x="0" y="371475"/>
                </a:lnTo>
                <a:lnTo>
                  <a:pt x="7144" y="364331"/>
                </a:lnTo>
                <a:lnTo>
                  <a:pt x="14288" y="350043"/>
                </a:lnTo>
                <a:lnTo>
                  <a:pt x="28575" y="335756"/>
                </a:lnTo>
                <a:lnTo>
                  <a:pt x="50007" y="314325"/>
                </a:lnTo>
                <a:lnTo>
                  <a:pt x="85725" y="292893"/>
                </a:lnTo>
                <a:lnTo>
                  <a:pt x="142875" y="264318"/>
                </a:lnTo>
                <a:lnTo>
                  <a:pt x="214313" y="221456"/>
                </a:lnTo>
                <a:lnTo>
                  <a:pt x="314325" y="185737"/>
                </a:lnTo>
                <a:lnTo>
                  <a:pt x="435769" y="142875"/>
                </a:lnTo>
                <a:lnTo>
                  <a:pt x="564357" y="100012"/>
                </a:lnTo>
                <a:lnTo>
                  <a:pt x="714375" y="64293"/>
                </a:lnTo>
                <a:lnTo>
                  <a:pt x="864394" y="28575"/>
                </a:lnTo>
                <a:lnTo>
                  <a:pt x="1007269" y="7143"/>
                </a:lnTo>
                <a:lnTo>
                  <a:pt x="1135857" y="0"/>
                </a:lnTo>
                <a:lnTo>
                  <a:pt x="1257300" y="7143"/>
                </a:lnTo>
                <a:lnTo>
                  <a:pt x="1371600" y="21431"/>
                </a:lnTo>
                <a:lnTo>
                  <a:pt x="1471613" y="35718"/>
                </a:lnTo>
                <a:lnTo>
                  <a:pt x="1557338" y="57150"/>
                </a:lnTo>
                <a:lnTo>
                  <a:pt x="1628775" y="71437"/>
                </a:lnTo>
                <a:lnTo>
                  <a:pt x="1685925" y="92868"/>
                </a:lnTo>
                <a:lnTo>
                  <a:pt x="1728788" y="107156"/>
                </a:lnTo>
                <a:lnTo>
                  <a:pt x="1750219" y="114300"/>
                </a:lnTo>
                <a:lnTo>
                  <a:pt x="1778794" y="121443"/>
                </a:lnTo>
                <a:lnTo>
                  <a:pt x="1793082" y="128587"/>
                </a:lnTo>
                <a:lnTo>
                  <a:pt x="1800225" y="135731"/>
                </a:lnTo>
                <a:lnTo>
                  <a:pt x="1814513" y="135731"/>
                </a:lnTo>
                <a:lnTo>
                  <a:pt x="1828800" y="135731"/>
                </a:lnTo>
                <a:lnTo>
                  <a:pt x="1843088" y="142875"/>
                </a:lnTo>
                <a:lnTo>
                  <a:pt x="1864519" y="142875"/>
                </a:lnTo>
                <a:lnTo>
                  <a:pt x="18645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50857" y="771525"/>
            <a:ext cx="207170" cy="335757"/>
          </a:xfrm>
          <a:custGeom>
            <a:avLst/>
            <a:gdLst/>
            <a:ahLst/>
            <a:cxnLst/>
            <a:rect l="0" t="0" r="0" b="0"/>
            <a:pathLst>
              <a:path w="207170" h="335757">
                <a:moveTo>
                  <a:pt x="107156" y="7144"/>
                </a:moveTo>
                <a:lnTo>
                  <a:pt x="92869" y="0"/>
                </a:lnTo>
                <a:lnTo>
                  <a:pt x="85725" y="0"/>
                </a:lnTo>
                <a:lnTo>
                  <a:pt x="78581" y="0"/>
                </a:lnTo>
                <a:lnTo>
                  <a:pt x="71438" y="0"/>
                </a:lnTo>
                <a:lnTo>
                  <a:pt x="78581" y="0"/>
                </a:lnTo>
                <a:lnTo>
                  <a:pt x="85725" y="0"/>
                </a:lnTo>
                <a:lnTo>
                  <a:pt x="107156" y="7144"/>
                </a:lnTo>
                <a:lnTo>
                  <a:pt x="128588" y="14287"/>
                </a:lnTo>
                <a:lnTo>
                  <a:pt x="164306" y="28575"/>
                </a:lnTo>
                <a:lnTo>
                  <a:pt x="185738" y="42862"/>
                </a:lnTo>
                <a:lnTo>
                  <a:pt x="207169" y="64294"/>
                </a:lnTo>
                <a:lnTo>
                  <a:pt x="207169" y="92869"/>
                </a:lnTo>
                <a:lnTo>
                  <a:pt x="192881" y="135731"/>
                </a:lnTo>
                <a:lnTo>
                  <a:pt x="164306" y="178594"/>
                </a:lnTo>
                <a:lnTo>
                  <a:pt x="114300" y="228600"/>
                </a:lnTo>
                <a:lnTo>
                  <a:pt x="78581" y="271462"/>
                </a:lnTo>
                <a:lnTo>
                  <a:pt x="35719" y="307181"/>
                </a:lnTo>
                <a:lnTo>
                  <a:pt x="7144" y="328612"/>
                </a:lnTo>
                <a:lnTo>
                  <a:pt x="0" y="335756"/>
                </a:lnTo>
                <a:lnTo>
                  <a:pt x="7144" y="328612"/>
                </a:lnTo>
                <a:lnTo>
                  <a:pt x="28575" y="307181"/>
                </a:lnTo>
                <a:lnTo>
                  <a:pt x="28575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729288" y="500062"/>
            <a:ext cx="214314" cy="300039"/>
          </a:xfrm>
          <a:custGeom>
            <a:avLst/>
            <a:gdLst/>
            <a:ahLst/>
            <a:cxnLst/>
            <a:rect l="0" t="0" r="0" b="0"/>
            <a:pathLst>
              <a:path w="214314" h="300039">
                <a:moveTo>
                  <a:pt x="128588" y="7144"/>
                </a:moveTo>
                <a:lnTo>
                  <a:pt x="121444" y="7144"/>
                </a:lnTo>
                <a:lnTo>
                  <a:pt x="121444" y="0"/>
                </a:lnTo>
                <a:lnTo>
                  <a:pt x="107157" y="0"/>
                </a:lnTo>
                <a:lnTo>
                  <a:pt x="92869" y="0"/>
                </a:lnTo>
                <a:lnTo>
                  <a:pt x="71438" y="14288"/>
                </a:lnTo>
                <a:lnTo>
                  <a:pt x="50007" y="35719"/>
                </a:lnTo>
                <a:lnTo>
                  <a:pt x="28575" y="64294"/>
                </a:lnTo>
                <a:lnTo>
                  <a:pt x="21432" y="100013"/>
                </a:lnTo>
                <a:lnTo>
                  <a:pt x="14288" y="142875"/>
                </a:lnTo>
                <a:lnTo>
                  <a:pt x="14288" y="192882"/>
                </a:lnTo>
                <a:lnTo>
                  <a:pt x="28575" y="228600"/>
                </a:lnTo>
                <a:lnTo>
                  <a:pt x="50007" y="264319"/>
                </a:lnTo>
                <a:lnTo>
                  <a:pt x="71438" y="278607"/>
                </a:lnTo>
                <a:lnTo>
                  <a:pt x="107157" y="285750"/>
                </a:lnTo>
                <a:lnTo>
                  <a:pt x="142875" y="278607"/>
                </a:lnTo>
                <a:lnTo>
                  <a:pt x="171450" y="257175"/>
                </a:lnTo>
                <a:lnTo>
                  <a:pt x="200025" y="235744"/>
                </a:lnTo>
                <a:lnTo>
                  <a:pt x="214313" y="207169"/>
                </a:lnTo>
                <a:lnTo>
                  <a:pt x="214313" y="185738"/>
                </a:lnTo>
                <a:lnTo>
                  <a:pt x="192882" y="164307"/>
                </a:lnTo>
                <a:lnTo>
                  <a:pt x="164307" y="157163"/>
                </a:lnTo>
                <a:lnTo>
                  <a:pt x="121444" y="164307"/>
                </a:lnTo>
                <a:lnTo>
                  <a:pt x="78582" y="185738"/>
                </a:lnTo>
                <a:lnTo>
                  <a:pt x="35719" y="214313"/>
                </a:lnTo>
                <a:lnTo>
                  <a:pt x="14288" y="250032"/>
                </a:lnTo>
                <a:lnTo>
                  <a:pt x="0" y="278607"/>
                </a:lnTo>
                <a:lnTo>
                  <a:pt x="7144" y="292894"/>
                </a:lnTo>
                <a:lnTo>
                  <a:pt x="28575" y="300038"/>
                </a:lnTo>
                <a:lnTo>
                  <a:pt x="64294" y="285750"/>
                </a:lnTo>
                <a:lnTo>
                  <a:pt x="107157" y="264319"/>
                </a:lnTo>
                <a:lnTo>
                  <a:pt x="150019" y="228600"/>
                </a:lnTo>
                <a:lnTo>
                  <a:pt x="15001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86463" y="571500"/>
            <a:ext cx="200026" cy="142876"/>
          </a:xfrm>
          <a:custGeom>
            <a:avLst/>
            <a:gdLst/>
            <a:ahLst/>
            <a:cxnLst/>
            <a:rect l="0" t="0" r="0" b="0"/>
            <a:pathLst>
              <a:path w="200026" h="142876">
                <a:moveTo>
                  <a:pt x="42863" y="0"/>
                </a:moveTo>
                <a:lnTo>
                  <a:pt x="42863" y="0"/>
                </a:lnTo>
                <a:lnTo>
                  <a:pt x="35719" y="0"/>
                </a:lnTo>
                <a:lnTo>
                  <a:pt x="28575" y="0"/>
                </a:lnTo>
                <a:lnTo>
                  <a:pt x="21432" y="7144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57150"/>
                </a:lnTo>
                <a:lnTo>
                  <a:pt x="7144" y="78581"/>
                </a:lnTo>
                <a:lnTo>
                  <a:pt x="14288" y="100012"/>
                </a:lnTo>
                <a:lnTo>
                  <a:pt x="28575" y="121444"/>
                </a:lnTo>
                <a:lnTo>
                  <a:pt x="57150" y="135731"/>
                </a:lnTo>
                <a:lnTo>
                  <a:pt x="85725" y="142875"/>
                </a:lnTo>
                <a:lnTo>
                  <a:pt x="121444" y="142875"/>
                </a:lnTo>
                <a:lnTo>
                  <a:pt x="157163" y="135731"/>
                </a:lnTo>
                <a:lnTo>
                  <a:pt x="185738" y="121444"/>
                </a:lnTo>
                <a:lnTo>
                  <a:pt x="192882" y="107156"/>
                </a:lnTo>
                <a:lnTo>
                  <a:pt x="200025" y="85725"/>
                </a:lnTo>
                <a:lnTo>
                  <a:pt x="200025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936457" y="571500"/>
            <a:ext cx="242889" cy="57151"/>
          </a:xfrm>
          <a:custGeom>
            <a:avLst/>
            <a:gdLst/>
            <a:ahLst/>
            <a:cxnLst/>
            <a:rect l="0" t="0" r="0" b="0"/>
            <a:pathLst>
              <a:path w="242889" h="57151">
                <a:moveTo>
                  <a:pt x="14288" y="57150"/>
                </a:moveTo>
                <a:lnTo>
                  <a:pt x="7144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14288" y="50006"/>
                </a:lnTo>
                <a:lnTo>
                  <a:pt x="28575" y="42862"/>
                </a:lnTo>
                <a:lnTo>
                  <a:pt x="64294" y="35719"/>
                </a:lnTo>
                <a:lnTo>
                  <a:pt x="107156" y="28575"/>
                </a:lnTo>
                <a:lnTo>
                  <a:pt x="150019" y="21431"/>
                </a:lnTo>
                <a:lnTo>
                  <a:pt x="192881" y="14287"/>
                </a:lnTo>
                <a:lnTo>
                  <a:pt x="221456" y="7144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29313" y="485775"/>
            <a:ext cx="242889" cy="35720"/>
          </a:xfrm>
          <a:custGeom>
            <a:avLst/>
            <a:gdLst/>
            <a:ahLst/>
            <a:cxnLst/>
            <a:rect l="0" t="0" r="0" b="0"/>
            <a:pathLst>
              <a:path w="242889" h="35720">
                <a:moveTo>
                  <a:pt x="0" y="35719"/>
                </a:moveTo>
                <a:lnTo>
                  <a:pt x="0" y="28575"/>
                </a:lnTo>
                <a:lnTo>
                  <a:pt x="0" y="21431"/>
                </a:lnTo>
                <a:lnTo>
                  <a:pt x="7144" y="14287"/>
                </a:lnTo>
                <a:lnTo>
                  <a:pt x="21432" y="7144"/>
                </a:lnTo>
                <a:lnTo>
                  <a:pt x="42863" y="7144"/>
                </a:lnTo>
                <a:lnTo>
                  <a:pt x="78582" y="0"/>
                </a:lnTo>
                <a:lnTo>
                  <a:pt x="114300" y="7144"/>
                </a:lnTo>
                <a:lnTo>
                  <a:pt x="150019" y="7144"/>
                </a:lnTo>
                <a:lnTo>
                  <a:pt x="185738" y="14287"/>
                </a:lnTo>
                <a:lnTo>
                  <a:pt x="221457" y="14287"/>
                </a:lnTo>
                <a:lnTo>
                  <a:pt x="242888" y="14287"/>
                </a:lnTo>
                <a:lnTo>
                  <a:pt x="242888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257926" y="435769"/>
            <a:ext cx="57151" cy="321469"/>
          </a:xfrm>
          <a:custGeom>
            <a:avLst/>
            <a:gdLst/>
            <a:ahLst/>
            <a:cxnLst/>
            <a:rect l="0" t="0" r="0" b="0"/>
            <a:pathLst>
              <a:path w="57151" h="321469">
                <a:moveTo>
                  <a:pt x="28575" y="0"/>
                </a:moveTo>
                <a:lnTo>
                  <a:pt x="28575" y="7143"/>
                </a:lnTo>
                <a:lnTo>
                  <a:pt x="28575" y="14287"/>
                </a:lnTo>
                <a:lnTo>
                  <a:pt x="28575" y="28575"/>
                </a:lnTo>
                <a:lnTo>
                  <a:pt x="21431" y="42862"/>
                </a:lnTo>
                <a:lnTo>
                  <a:pt x="14287" y="71437"/>
                </a:lnTo>
                <a:lnTo>
                  <a:pt x="7144" y="100012"/>
                </a:lnTo>
                <a:lnTo>
                  <a:pt x="0" y="142875"/>
                </a:lnTo>
                <a:lnTo>
                  <a:pt x="0" y="185737"/>
                </a:lnTo>
                <a:lnTo>
                  <a:pt x="0" y="228600"/>
                </a:lnTo>
                <a:lnTo>
                  <a:pt x="7144" y="264318"/>
                </a:lnTo>
                <a:lnTo>
                  <a:pt x="21431" y="292893"/>
                </a:lnTo>
                <a:lnTo>
                  <a:pt x="35719" y="314325"/>
                </a:lnTo>
                <a:lnTo>
                  <a:pt x="50006" y="321468"/>
                </a:lnTo>
                <a:lnTo>
                  <a:pt x="57150" y="321468"/>
                </a:lnTo>
                <a:lnTo>
                  <a:pt x="57150" y="300037"/>
                </a:lnTo>
                <a:lnTo>
                  <a:pt x="50006" y="278606"/>
                </a:lnTo>
                <a:lnTo>
                  <a:pt x="35719" y="242887"/>
                </a:lnTo>
                <a:lnTo>
                  <a:pt x="35719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15051" y="457200"/>
            <a:ext cx="321470" cy="57151"/>
          </a:xfrm>
          <a:custGeom>
            <a:avLst/>
            <a:gdLst/>
            <a:ahLst/>
            <a:cxnLst/>
            <a:rect l="0" t="0" r="0" b="0"/>
            <a:pathLst>
              <a:path w="321470" h="57151">
                <a:moveTo>
                  <a:pt x="0" y="57150"/>
                </a:moveTo>
                <a:lnTo>
                  <a:pt x="7144" y="57150"/>
                </a:lnTo>
                <a:lnTo>
                  <a:pt x="14287" y="50006"/>
                </a:lnTo>
                <a:lnTo>
                  <a:pt x="28575" y="42862"/>
                </a:lnTo>
                <a:lnTo>
                  <a:pt x="64294" y="28575"/>
                </a:lnTo>
                <a:lnTo>
                  <a:pt x="100012" y="21431"/>
                </a:lnTo>
                <a:lnTo>
                  <a:pt x="157162" y="14287"/>
                </a:lnTo>
                <a:lnTo>
                  <a:pt x="214312" y="14287"/>
                </a:lnTo>
                <a:lnTo>
                  <a:pt x="271462" y="7144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929438" y="471487"/>
            <a:ext cx="1500189" cy="1400177"/>
          </a:xfrm>
          <a:custGeom>
            <a:avLst/>
            <a:gdLst/>
            <a:ahLst/>
            <a:cxnLst/>
            <a:rect l="0" t="0" r="0" b="0"/>
            <a:pathLst>
              <a:path w="1500189" h="1400177">
                <a:moveTo>
                  <a:pt x="621507" y="150019"/>
                </a:moveTo>
                <a:lnTo>
                  <a:pt x="614363" y="142875"/>
                </a:lnTo>
                <a:lnTo>
                  <a:pt x="607219" y="121444"/>
                </a:lnTo>
                <a:lnTo>
                  <a:pt x="585788" y="100013"/>
                </a:lnTo>
                <a:lnTo>
                  <a:pt x="564357" y="78582"/>
                </a:lnTo>
                <a:lnTo>
                  <a:pt x="535782" y="57150"/>
                </a:lnTo>
                <a:lnTo>
                  <a:pt x="514350" y="42863"/>
                </a:lnTo>
                <a:lnTo>
                  <a:pt x="485775" y="42863"/>
                </a:lnTo>
                <a:lnTo>
                  <a:pt x="457200" y="42863"/>
                </a:lnTo>
                <a:lnTo>
                  <a:pt x="421482" y="57150"/>
                </a:lnTo>
                <a:lnTo>
                  <a:pt x="378619" y="78582"/>
                </a:lnTo>
                <a:lnTo>
                  <a:pt x="335757" y="114300"/>
                </a:lnTo>
                <a:lnTo>
                  <a:pt x="285750" y="157163"/>
                </a:lnTo>
                <a:lnTo>
                  <a:pt x="228600" y="221457"/>
                </a:lnTo>
                <a:lnTo>
                  <a:pt x="164307" y="292894"/>
                </a:lnTo>
                <a:lnTo>
                  <a:pt x="107157" y="371475"/>
                </a:lnTo>
                <a:lnTo>
                  <a:pt x="57150" y="464344"/>
                </a:lnTo>
                <a:lnTo>
                  <a:pt x="14288" y="564357"/>
                </a:lnTo>
                <a:lnTo>
                  <a:pt x="0" y="664369"/>
                </a:lnTo>
                <a:lnTo>
                  <a:pt x="0" y="764382"/>
                </a:lnTo>
                <a:lnTo>
                  <a:pt x="21432" y="864394"/>
                </a:lnTo>
                <a:lnTo>
                  <a:pt x="71438" y="964407"/>
                </a:lnTo>
                <a:lnTo>
                  <a:pt x="135732" y="1057276"/>
                </a:lnTo>
                <a:lnTo>
                  <a:pt x="214313" y="1150144"/>
                </a:lnTo>
                <a:lnTo>
                  <a:pt x="314325" y="1235869"/>
                </a:lnTo>
                <a:lnTo>
                  <a:pt x="428625" y="1307307"/>
                </a:lnTo>
                <a:lnTo>
                  <a:pt x="550069" y="1364457"/>
                </a:lnTo>
                <a:lnTo>
                  <a:pt x="671513" y="1393032"/>
                </a:lnTo>
                <a:lnTo>
                  <a:pt x="792957" y="1400176"/>
                </a:lnTo>
                <a:lnTo>
                  <a:pt x="914400" y="1385888"/>
                </a:lnTo>
                <a:lnTo>
                  <a:pt x="1035844" y="1335882"/>
                </a:lnTo>
                <a:lnTo>
                  <a:pt x="1143000" y="1264444"/>
                </a:lnTo>
                <a:lnTo>
                  <a:pt x="1250157" y="1171576"/>
                </a:lnTo>
                <a:lnTo>
                  <a:pt x="1343025" y="1050132"/>
                </a:lnTo>
                <a:lnTo>
                  <a:pt x="1414463" y="914401"/>
                </a:lnTo>
                <a:lnTo>
                  <a:pt x="1471613" y="771526"/>
                </a:lnTo>
                <a:lnTo>
                  <a:pt x="1500188" y="628650"/>
                </a:lnTo>
                <a:lnTo>
                  <a:pt x="1500188" y="507207"/>
                </a:lnTo>
                <a:lnTo>
                  <a:pt x="1464469" y="392907"/>
                </a:lnTo>
                <a:lnTo>
                  <a:pt x="1407319" y="300038"/>
                </a:lnTo>
                <a:lnTo>
                  <a:pt x="1307307" y="221457"/>
                </a:lnTo>
                <a:lnTo>
                  <a:pt x="1185863" y="157163"/>
                </a:lnTo>
                <a:lnTo>
                  <a:pt x="1035844" y="107157"/>
                </a:lnTo>
                <a:lnTo>
                  <a:pt x="878682" y="78582"/>
                </a:lnTo>
                <a:lnTo>
                  <a:pt x="735807" y="57150"/>
                </a:lnTo>
                <a:lnTo>
                  <a:pt x="607219" y="50007"/>
                </a:lnTo>
                <a:lnTo>
                  <a:pt x="514350" y="42863"/>
                </a:lnTo>
                <a:lnTo>
                  <a:pt x="450057" y="35719"/>
                </a:lnTo>
                <a:lnTo>
                  <a:pt x="428625" y="21432"/>
                </a:lnTo>
                <a:lnTo>
                  <a:pt x="450057" y="0"/>
                </a:lnTo>
                <a:lnTo>
                  <a:pt x="4500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472488" y="864394"/>
            <a:ext cx="321470" cy="114301"/>
          </a:xfrm>
          <a:custGeom>
            <a:avLst/>
            <a:gdLst/>
            <a:ahLst/>
            <a:cxnLst/>
            <a:rect l="0" t="0" r="0" b="0"/>
            <a:pathLst>
              <a:path w="321470" h="114301">
                <a:moveTo>
                  <a:pt x="64294" y="71437"/>
                </a:moveTo>
                <a:lnTo>
                  <a:pt x="64294" y="71437"/>
                </a:lnTo>
                <a:lnTo>
                  <a:pt x="71438" y="64293"/>
                </a:lnTo>
                <a:lnTo>
                  <a:pt x="85725" y="57150"/>
                </a:lnTo>
                <a:lnTo>
                  <a:pt x="107157" y="50006"/>
                </a:lnTo>
                <a:lnTo>
                  <a:pt x="135732" y="42862"/>
                </a:lnTo>
                <a:lnTo>
                  <a:pt x="171450" y="35718"/>
                </a:lnTo>
                <a:lnTo>
                  <a:pt x="214313" y="28575"/>
                </a:lnTo>
                <a:lnTo>
                  <a:pt x="242888" y="21431"/>
                </a:lnTo>
                <a:lnTo>
                  <a:pt x="278607" y="14287"/>
                </a:lnTo>
                <a:lnTo>
                  <a:pt x="292894" y="14287"/>
                </a:lnTo>
                <a:lnTo>
                  <a:pt x="300038" y="7143"/>
                </a:lnTo>
                <a:lnTo>
                  <a:pt x="285750" y="7143"/>
                </a:lnTo>
                <a:lnTo>
                  <a:pt x="271463" y="0"/>
                </a:lnTo>
                <a:lnTo>
                  <a:pt x="242888" y="0"/>
                </a:lnTo>
                <a:lnTo>
                  <a:pt x="214313" y="0"/>
                </a:lnTo>
                <a:lnTo>
                  <a:pt x="185738" y="7143"/>
                </a:lnTo>
                <a:lnTo>
                  <a:pt x="164307" y="14287"/>
                </a:lnTo>
                <a:lnTo>
                  <a:pt x="142875" y="21431"/>
                </a:lnTo>
                <a:lnTo>
                  <a:pt x="128588" y="28575"/>
                </a:lnTo>
                <a:lnTo>
                  <a:pt x="121444" y="35718"/>
                </a:lnTo>
                <a:lnTo>
                  <a:pt x="128588" y="42862"/>
                </a:lnTo>
                <a:lnTo>
                  <a:pt x="135732" y="50006"/>
                </a:lnTo>
                <a:lnTo>
                  <a:pt x="157163" y="50006"/>
                </a:lnTo>
                <a:lnTo>
                  <a:pt x="192882" y="50006"/>
                </a:lnTo>
                <a:lnTo>
                  <a:pt x="235744" y="35718"/>
                </a:lnTo>
                <a:lnTo>
                  <a:pt x="257175" y="28575"/>
                </a:lnTo>
                <a:lnTo>
                  <a:pt x="292894" y="21431"/>
                </a:lnTo>
                <a:lnTo>
                  <a:pt x="314325" y="14287"/>
                </a:lnTo>
                <a:lnTo>
                  <a:pt x="321469" y="7143"/>
                </a:lnTo>
                <a:lnTo>
                  <a:pt x="314325" y="7143"/>
                </a:lnTo>
                <a:lnTo>
                  <a:pt x="285750" y="14287"/>
                </a:lnTo>
                <a:lnTo>
                  <a:pt x="242888" y="28575"/>
                </a:lnTo>
                <a:lnTo>
                  <a:pt x="192882" y="42862"/>
                </a:lnTo>
                <a:lnTo>
                  <a:pt x="128588" y="71437"/>
                </a:lnTo>
                <a:lnTo>
                  <a:pt x="78582" y="92868"/>
                </a:lnTo>
                <a:lnTo>
                  <a:pt x="35719" y="107156"/>
                </a:lnTo>
                <a:lnTo>
                  <a:pt x="7144" y="114300"/>
                </a:lnTo>
                <a:lnTo>
                  <a:pt x="0" y="114300"/>
                </a:lnTo>
                <a:lnTo>
                  <a:pt x="14288" y="114300"/>
                </a:lnTo>
                <a:lnTo>
                  <a:pt x="42863" y="100012"/>
                </a:lnTo>
                <a:lnTo>
                  <a:pt x="92869" y="85725"/>
                </a:lnTo>
                <a:lnTo>
                  <a:pt x="150019" y="71437"/>
                </a:lnTo>
                <a:lnTo>
                  <a:pt x="192882" y="57150"/>
                </a:lnTo>
                <a:lnTo>
                  <a:pt x="250032" y="35718"/>
                </a:lnTo>
                <a:lnTo>
                  <a:pt x="285750" y="28575"/>
                </a:lnTo>
                <a:lnTo>
                  <a:pt x="300038" y="28575"/>
                </a:lnTo>
                <a:lnTo>
                  <a:pt x="285750" y="28575"/>
                </a:lnTo>
                <a:lnTo>
                  <a:pt x="250032" y="35718"/>
                </a:lnTo>
                <a:lnTo>
                  <a:pt x="200025" y="42862"/>
                </a:lnTo>
                <a:lnTo>
                  <a:pt x="150019" y="50006"/>
                </a:lnTo>
                <a:lnTo>
                  <a:pt x="100013" y="57150"/>
                </a:lnTo>
                <a:lnTo>
                  <a:pt x="85725" y="57150"/>
                </a:lnTo>
                <a:lnTo>
                  <a:pt x="92869" y="50006"/>
                </a:lnTo>
                <a:lnTo>
                  <a:pt x="128588" y="42862"/>
                </a:lnTo>
                <a:lnTo>
                  <a:pt x="171450" y="35718"/>
                </a:lnTo>
                <a:lnTo>
                  <a:pt x="17145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172076" y="1028700"/>
            <a:ext cx="3393282" cy="600076"/>
          </a:xfrm>
          <a:custGeom>
            <a:avLst/>
            <a:gdLst/>
            <a:ahLst/>
            <a:cxnLst/>
            <a:rect l="0" t="0" r="0" b="0"/>
            <a:pathLst>
              <a:path w="3393282" h="600076">
                <a:moveTo>
                  <a:pt x="3386137" y="7144"/>
                </a:moveTo>
                <a:lnTo>
                  <a:pt x="3386137" y="7144"/>
                </a:lnTo>
                <a:lnTo>
                  <a:pt x="3393281" y="7144"/>
                </a:lnTo>
                <a:lnTo>
                  <a:pt x="3393281" y="0"/>
                </a:lnTo>
                <a:lnTo>
                  <a:pt x="3393281" y="0"/>
                </a:lnTo>
                <a:lnTo>
                  <a:pt x="3393281" y="0"/>
                </a:lnTo>
                <a:lnTo>
                  <a:pt x="3393281" y="0"/>
                </a:lnTo>
                <a:lnTo>
                  <a:pt x="3393281" y="0"/>
                </a:lnTo>
                <a:lnTo>
                  <a:pt x="3386137" y="0"/>
                </a:lnTo>
                <a:lnTo>
                  <a:pt x="3386137" y="0"/>
                </a:lnTo>
                <a:lnTo>
                  <a:pt x="3378994" y="7144"/>
                </a:lnTo>
                <a:lnTo>
                  <a:pt x="3371850" y="7144"/>
                </a:lnTo>
                <a:lnTo>
                  <a:pt x="3371850" y="7144"/>
                </a:lnTo>
                <a:lnTo>
                  <a:pt x="3364706" y="7144"/>
                </a:lnTo>
                <a:lnTo>
                  <a:pt x="3364706" y="14287"/>
                </a:lnTo>
                <a:lnTo>
                  <a:pt x="3364706" y="14287"/>
                </a:lnTo>
                <a:lnTo>
                  <a:pt x="3371850" y="14287"/>
                </a:lnTo>
                <a:lnTo>
                  <a:pt x="3371850" y="21431"/>
                </a:lnTo>
                <a:lnTo>
                  <a:pt x="3371850" y="28575"/>
                </a:lnTo>
                <a:lnTo>
                  <a:pt x="3371850" y="35719"/>
                </a:lnTo>
                <a:lnTo>
                  <a:pt x="3371850" y="50006"/>
                </a:lnTo>
                <a:lnTo>
                  <a:pt x="3364706" y="64294"/>
                </a:lnTo>
                <a:lnTo>
                  <a:pt x="3364706" y="78581"/>
                </a:lnTo>
                <a:lnTo>
                  <a:pt x="3364706" y="100013"/>
                </a:lnTo>
                <a:lnTo>
                  <a:pt x="3364706" y="121444"/>
                </a:lnTo>
                <a:lnTo>
                  <a:pt x="3364706" y="135731"/>
                </a:lnTo>
                <a:lnTo>
                  <a:pt x="3357562" y="150019"/>
                </a:lnTo>
                <a:lnTo>
                  <a:pt x="3350419" y="157163"/>
                </a:lnTo>
                <a:lnTo>
                  <a:pt x="3343275" y="164306"/>
                </a:lnTo>
                <a:lnTo>
                  <a:pt x="3328987" y="171450"/>
                </a:lnTo>
                <a:lnTo>
                  <a:pt x="3321844" y="178594"/>
                </a:lnTo>
                <a:lnTo>
                  <a:pt x="3307556" y="185738"/>
                </a:lnTo>
                <a:lnTo>
                  <a:pt x="3293269" y="192881"/>
                </a:lnTo>
                <a:lnTo>
                  <a:pt x="3278981" y="200025"/>
                </a:lnTo>
                <a:lnTo>
                  <a:pt x="3257550" y="214313"/>
                </a:lnTo>
                <a:lnTo>
                  <a:pt x="3243262" y="228600"/>
                </a:lnTo>
                <a:lnTo>
                  <a:pt x="3214687" y="235744"/>
                </a:lnTo>
                <a:lnTo>
                  <a:pt x="3193256" y="250031"/>
                </a:lnTo>
                <a:lnTo>
                  <a:pt x="3157537" y="257175"/>
                </a:lnTo>
                <a:lnTo>
                  <a:pt x="3128962" y="264319"/>
                </a:lnTo>
                <a:lnTo>
                  <a:pt x="3086100" y="271463"/>
                </a:lnTo>
                <a:lnTo>
                  <a:pt x="3043237" y="278606"/>
                </a:lnTo>
                <a:lnTo>
                  <a:pt x="2986087" y="278606"/>
                </a:lnTo>
                <a:lnTo>
                  <a:pt x="2936081" y="285750"/>
                </a:lnTo>
                <a:lnTo>
                  <a:pt x="2871787" y="292894"/>
                </a:lnTo>
                <a:lnTo>
                  <a:pt x="2814637" y="300038"/>
                </a:lnTo>
                <a:lnTo>
                  <a:pt x="2757487" y="307181"/>
                </a:lnTo>
                <a:lnTo>
                  <a:pt x="2700337" y="314325"/>
                </a:lnTo>
                <a:lnTo>
                  <a:pt x="2636044" y="321469"/>
                </a:lnTo>
                <a:lnTo>
                  <a:pt x="2578894" y="321469"/>
                </a:lnTo>
                <a:lnTo>
                  <a:pt x="2528887" y="321469"/>
                </a:lnTo>
                <a:lnTo>
                  <a:pt x="2471737" y="307181"/>
                </a:lnTo>
                <a:lnTo>
                  <a:pt x="2421731" y="292894"/>
                </a:lnTo>
                <a:lnTo>
                  <a:pt x="2371725" y="278606"/>
                </a:lnTo>
                <a:lnTo>
                  <a:pt x="2328862" y="264319"/>
                </a:lnTo>
                <a:lnTo>
                  <a:pt x="2286000" y="250031"/>
                </a:lnTo>
                <a:lnTo>
                  <a:pt x="2257425" y="242888"/>
                </a:lnTo>
                <a:lnTo>
                  <a:pt x="2221706" y="228600"/>
                </a:lnTo>
                <a:lnTo>
                  <a:pt x="2207419" y="228600"/>
                </a:lnTo>
                <a:lnTo>
                  <a:pt x="2185987" y="221456"/>
                </a:lnTo>
                <a:lnTo>
                  <a:pt x="2178844" y="221456"/>
                </a:lnTo>
                <a:lnTo>
                  <a:pt x="2164556" y="228600"/>
                </a:lnTo>
                <a:lnTo>
                  <a:pt x="2164556" y="235744"/>
                </a:lnTo>
                <a:lnTo>
                  <a:pt x="2157412" y="235744"/>
                </a:lnTo>
                <a:lnTo>
                  <a:pt x="2150269" y="242888"/>
                </a:lnTo>
                <a:lnTo>
                  <a:pt x="2150269" y="257175"/>
                </a:lnTo>
                <a:lnTo>
                  <a:pt x="2143125" y="264319"/>
                </a:lnTo>
                <a:lnTo>
                  <a:pt x="2135981" y="278606"/>
                </a:lnTo>
                <a:lnTo>
                  <a:pt x="2128837" y="300038"/>
                </a:lnTo>
                <a:lnTo>
                  <a:pt x="2128837" y="314325"/>
                </a:lnTo>
                <a:lnTo>
                  <a:pt x="2128837" y="335756"/>
                </a:lnTo>
                <a:lnTo>
                  <a:pt x="2128837" y="350044"/>
                </a:lnTo>
                <a:lnTo>
                  <a:pt x="2128837" y="371475"/>
                </a:lnTo>
                <a:lnTo>
                  <a:pt x="2135981" y="385763"/>
                </a:lnTo>
                <a:lnTo>
                  <a:pt x="2135981" y="407194"/>
                </a:lnTo>
                <a:lnTo>
                  <a:pt x="2143125" y="414338"/>
                </a:lnTo>
                <a:lnTo>
                  <a:pt x="2143125" y="428625"/>
                </a:lnTo>
                <a:lnTo>
                  <a:pt x="2143125" y="435769"/>
                </a:lnTo>
                <a:lnTo>
                  <a:pt x="2135981" y="442913"/>
                </a:lnTo>
                <a:lnTo>
                  <a:pt x="2135981" y="450056"/>
                </a:lnTo>
                <a:lnTo>
                  <a:pt x="2128837" y="457200"/>
                </a:lnTo>
                <a:lnTo>
                  <a:pt x="2121694" y="464344"/>
                </a:lnTo>
                <a:lnTo>
                  <a:pt x="2114550" y="464344"/>
                </a:lnTo>
                <a:lnTo>
                  <a:pt x="2100262" y="478631"/>
                </a:lnTo>
                <a:lnTo>
                  <a:pt x="2078831" y="478631"/>
                </a:lnTo>
                <a:lnTo>
                  <a:pt x="2057400" y="485775"/>
                </a:lnTo>
                <a:lnTo>
                  <a:pt x="2035969" y="492919"/>
                </a:lnTo>
                <a:lnTo>
                  <a:pt x="2007394" y="500063"/>
                </a:lnTo>
                <a:lnTo>
                  <a:pt x="1985962" y="500063"/>
                </a:lnTo>
                <a:lnTo>
                  <a:pt x="1957387" y="507206"/>
                </a:lnTo>
                <a:lnTo>
                  <a:pt x="1928812" y="507206"/>
                </a:lnTo>
                <a:lnTo>
                  <a:pt x="1900237" y="507206"/>
                </a:lnTo>
                <a:lnTo>
                  <a:pt x="1878806" y="514350"/>
                </a:lnTo>
                <a:lnTo>
                  <a:pt x="1857375" y="514350"/>
                </a:lnTo>
                <a:lnTo>
                  <a:pt x="1843087" y="521494"/>
                </a:lnTo>
                <a:lnTo>
                  <a:pt x="1828800" y="521494"/>
                </a:lnTo>
                <a:lnTo>
                  <a:pt x="1807369" y="528638"/>
                </a:lnTo>
                <a:lnTo>
                  <a:pt x="1793081" y="528638"/>
                </a:lnTo>
                <a:lnTo>
                  <a:pt x="1771650" y="528638"/>
                </a:lnTo>
                <a:lnTo>
                  <a:pt x="1757362" y="528638"/>
                </a:lnTo>
                <a:lnTo>
                  <a:pt x="1743075" y="528638"/>
                </a:lnTo>
                <a:lnTo>
                  <a:pt x="1721644" y="528638"/>
                </a:lnTo>
                <a:lnTo>
                  <a:pt x="1700212" y="528638"/>
                </a:lnTo>
                <a:lnTo>
                  <a:pt x="1678781" y="535781"/>
                </a:lnTo>
                <a:lnTo>
                  <a:pt x="1650206" y="535781"/>
                </a:lnTo>
                <a:lnTo>
                  <a:pt x="1614487" y="542925"/>
                </a:lnTo>
                <a:lnTo>
                  <a:pt x="1571625" y="557213"/>
                </a:lnTo>
                <a:lnTo>
                  <a:pt x="1521619" y="564356"/>
                </a:lnTo>
                <a:lnTo>
                  <a:pt x="1457325" y="571500"/>
                </a:lnTo>
                <a:lnTo>
                  <a:pt x="1385887" y="578644"/>
                </a:lnTo>
                <a:lnTo>
                  <a:pt x="1307306" y="578644"/>
                </a:lnTo>
                <a:lnTo>
                  <a:pt x="1221581" y="585788"/>
                </a:lnTo>
                <a:lnTo>
                  <a:pt x="1135856" y="592931"/>
                </a:lnTo>
                <a:lnTo>
                  <a:pt x="1042987" y="600075"/>
                </a:lnTo>
                <a:lnTo>
                  <a:pt x="957262" y="600075"/>
                </a:lnTo>
                <a:lnTo>
                  <a:pt x="864394" y="600075"/>
                </a:lnTo>
                <a:lnTo>
                  <a:pt x="771525" y="600075"/>
                </a:lnTo>
                <a:lnTo>
                  <a:pt x="685800" y="600075"/>
                </a:lnTo>
                <a:lnTo>
                  <a:pt x="600075" y="585788"/>
                </a:lnTo>
                <a:lnTo>
                  <a:pt x="521494" y="571500"/>
                </a:lnTo>
                <a:lnTo>
                  <a:pt x="442912" y="557213"/>
                </a:lnTo>
                <a:lnTo>
                  <a:pt x="371475" y="535781"/>
                </a:lnTo>
                <a:lnTo>
                  <a:pt x="307181" y="521494"/>
                </a:lnTo>
                <a:lnTo>
                  <a:pt x="242887" y="500063"/>
                </a:lnTo>
                <a:lnTo>
                  <a:pt x="178594" y="485775"/>
                </a:lnTo>
                <a:lnTo>
                  <a:pt x="121444" y="478631"/>
                </a:lnTo>
                <a:lnTo>
                  <a:pt x="78581" y="471488"/>
                </a:lnTo>
                <a:lnTo>
                  <a:pt x="35719" y="457200"/>
                </a:lnTo>
                <a:lnTo>
                  <a:pt x="7144" y="450056"/>
                </a:lnTo>
                <a:lnTo>
                  <a:pt x="0" y="435769"/>
                </a:lnTo>
                <a:lnTo>
                  <a:pt x="0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172076" y="1393031"/>
            <a:ext cx="278607" cy="214314"/>
          </a:xfrm>
          <a:custGeom>
            <a:avLst/>
            <a:gdLst/>
            <a:ahLst/>
            <a:cxnLst/>
            <a:rect l="0" t="0" r="0" b="0"/>
            <a:pathLst>
              <a:path w="278607" h="214314">
                <a:moveTo>
                  <a:pt x="114300" y="7144"/>
                </a:moveTo>
                <a:lnTo>
                  <a:pt x="114300" y="0"/>
                </a:lnTo>
                <a:lnTo>
                  <a:pt x="107156" y="0"/>
                </a:lnTo>
                <a:lnTo>
                  <a:pt x="85725" y="0"/>
                </a:lnTo>
                <a:lnTo>
                  <a:pt x="71437" y="7144"/>
                </a:lnTo>
                <a:lnTo>
                  <a:pt x="50006" y="21432"/>
                </a:lnTo>
                <a:lnTo>
                  <a:pt x="28575" y="28575"/>
                </a:lnTo>
                <a:lnTo>
                  <a:pt x="7144" y="42863"/>
                </a:lnTo>
                <a:lnTo>
                  <a:pt x="0" y="57150"/>
                </a:lnTo>
                <a:lnTo>
                  <a:pt x="0" y="71438"/>
                </a:lnTo>
                <a:lnTo>
                  <a:pt x="14287" y="92869"/>
                </a:lnTo>
                <a:lnTo>
                  <a:pt x="42862" y="114300"/>
                </a:lnTo>
                <a:lnTo>
                  <a:pt x="92869" y="142875"/>
                </a:lnTo>
                <a:lnTo>
                  <a:pt x="150019" y="178594"/>
                </a:lnTo>
                <a:lnTo>
                  <a:pt x="214312" y="200025"/>
                </a:lnTo>
                <a:lnTo>
                  <a:pt x="278606" y="214313"/>
                </a:lnTo>
                <a:lnTo>
                  <a:pt x="27860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408070" y="185737"/>
            <a:ext cx="271463" cy="285751"/>
          </a:xfrm>
          <a:custGeom>
            <a:avLst/>
            <a:gdLst/>
            <a:ahLst/>
            <a:cxnLst/>
            <a:rect l="0" t="0" r="0" b="0"/>
            <a:pathLst>
              <a:path w="271463" h="285751">
                <a:moveTo>
                  <a:pt x="214312" y="0"/>
                </a:moveTo>
                <a:lnTo>
                  <a:pt x="207168" y="0"/>
                </a:lnTo>
                <a:lnTo>
                  <a:pt x="192881" y="0"/>
                </a:lnTo>
                <a:lnTo>
                  <a:pt x="164306" y="0"/>
                </a:lnTo>
                <a:lnTo>
                  <a:pt x="128587" y="7144"/>
                </a:lnTo>
                <a:lnTo>
                  <a:pt x="92868" y="21432"/>
                </a:lnTo>
                <a:lnTo>
                  <a:pt x="57150" y="42863"/>
                </a:lnTo>
                <a:lnTo>
                  <a:pt x="21431" y="57150"/>
                </a:lnTo>
                <a:lnTo>
                  <a:pt x="7143" y="71438"/>
                </a:lnTo>
                <a:lnTo>
                  <a:pt x="0" y="85725"/>
                </a:lnTo>
                <a:lnTo>
                  <a:pt x="14287" y="85725"/>
                </a:lnTo>
                <a:lnTo>
                  <a:pt x="42862" y="85725"/>
                </a:lnTo>
                <a:lnTo>
                  <a:pt x="85725" y="78582"/>
                </a:lnTo>
                <a:lnTo>
                  <a:pt x="142875" y="71438"/>
                </a:lnTo>
                <a:lnTo>
                  <a:pt x="192881" y="78582"/>
                </a:lnTo>
                <a:lnTo>
                  <a:pt x="235743" y="85725"/>
                </a:lnTo>
                <a:lnTo>
                  <a:pt x="257175" y="107157"/>
                </a:lnTo>
                <a:lnTo>
                  <a:pt x="271462" y="142875"/>
                </a:lnTo>
                <a:lnTo>
                  <a:pt x="250031" y="178594"/>
                </a:lnTo>
                <a:lnTo>
                  <a:pt x="221456" y="214313"/>
                </a:lnTo>
                <a:lnTo>
                  <a:pt x="178593" y="250032"/>
                </a:lnTo>
                <a:lnTo>
                  <a:pt x="135731" y="278607"/>
                </a:lnTo>
                <a:lnTo>
                  <a:pt x="100012" y="285750"/>
                </a:lnTo>
                <a:lnTo>
                  <a:pt x="78581" y="285750"/>
                </a:lnTo>
                <a:lnTo>
                  <a:pt x="71437" y="264319"/>
                </a:lnTo>
                <a:lnTo>
                  <a:pt x="85725" y="228600"/>
                </a:lnTo>
                <a:lnTo>
                  <a:pt x="85725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715251" y="257175"/>
            <a:ext cx="178595" cy="135732"/>
          </a:xfrm>
          <a:custGeom>
            <a:avLst/>
            <a:gdLst/>
            <a:ahLst/>
            <a:cxnLst/>
            <a:rect l="0" t="0" r="0" b="0"/>
            <a:pathLst>
              <a:path w="178595" h="135732">
                <a:moveTo>
                  <a:pt x="14287" y="78581"/>
                </a:moveTo>
                <a:lnTo>
                  <a:pt x="7144" y="78581"/>
                </a:lnTo>
                <a:lnTo>
                  <a:pt x="7144" y="78581"/>
                </a:lnTo>
                <a:lnTo>
                  <a:pt x="0" y="85725"/>
                </a:lnTo>
                <a:lnTo>
                  <a:pt x="0" y="85725"/>
                </a:lnTo>
                <a:lnTo>
                  <a:pt x="14287" y="78581"/>
                </a:lnTo>
                <a:lnTo>
                  <a:pt x="28575" y="78581"/>
                </a:lnTo>
                <a:lnTo>
                  <a:pt x="50006" y="71437"/>
                </a:lnTo>
                <a:lnTo>
                  <a:pt x="71437" y="57150"/>
                </a:lnTo>
                <a:lnTo>
                  <a:pt x="92869" y="42862"/>
                </a:lnTo>
                <a:lnTo>
                  <a:pt x="114300" y="35719"/>
                </a:lnTo>
                <a:lnTo>
                  <a:pt x="121444" y="21431"/>
                </a:lnTo>
                <a:lnTo>
                  <a:pt x="121444" y="14287"/>
                </a:lnTo>
                <a:lnTo>
                  <a:pt x="121444" y="7144"/>
                </a:lnTo>
                <a:lnTo>
                  <a:pt x="100012" y="0"/>
                </a:lnTo>
                <a:lnTo>
                  <a:pt x="71437" y="7144"/>
                </a:lnTo>
                <a:lnTo>
                  <a:pt x="50006" y="21431"/>
                </a:lnTo>
                <a:lnTo>
                  <a:pt x="28575" y="35719"/>
                </a:lnTo>
                <a:lnTo>
                  <a:pt x="7144" y="64294"/>
                </a:lnTo>
                <a:lnTo>
                  <a:pt x="0" y="85725"/>
                </a:lnTo>
                <a:lnTo>
                  <a:pt x="7144" y="114300"/>
                </a:lnTo>
                <a:lnTo>
                  <a:pt x="21431" y="128587"/>
                </a:lnTo>
                <a:lnTo>
                  <a:pt x="42862" y="135731"/>
                </a:lnTo>
                <a:lnTo>
                  <a:pt x="78581" y="135731"/>
                </a:lnTo>
                <a:lnTo>
                  <a:pt x="107156" y="128587"/>
                </a:lnTo>
                <a:lnTo>
                  <a:pt x="142875" y="114300"/>
                </a:lnTo>
                <a:lnTo>
                  <a:pt x="164306" y="92869"/>
                </a:lnTo>
                <a:lnTo>
                  <a:pt x="178594" y="64294"/>
                </a:lnTo>
                <a:lnTo>
                  <a:pt x="178594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79557" y="228600"/>
            <a:ext cx="142876" cy="164307"/>
          </a:xfrm>
          <a:custGeom>
            <a:avLst/>
            <a:gdLst/>
            <a:ahLst/>
            <a:cxnLst/>
            <a:rect l="0" t="0" r="0" b="0"/>
            <a:pathLst>
              <a:path w="142876" h="164307">
                <a:moveTo>
                  <a:pt x="21431" y="42862"/>
                </a:moveTo>
                <a:lnTo>
                  <a:pt x="14288" y="50006"/>
                </a:lnTo>
                <a:lnTo>
                  <a:pt x="14288" y="57150"/>
                </a:lnTo>
                <a:lnTo>
                  <a:pt x="7144" y="64294"/>
                </a:lnTo>
                <a:lnTo>
                  <a:pt x="0" y="85725"/>
                </a:lnTo>
                <a:lnTo>
                  <a:pt x="0" y="100012"/>
                </a:lnTo>
                <a:lnTo>
                  <a:pt x="7144" y="114300"/>
                </a:lnTo>
                <a:lnTo>
                  <a:pt x="14288" y="121444"/>
                </a:lnTo>
                <a:lnTo>
                  <a:pt x="21431" y="135731"/>
                </a:lnTo>
                <a:lnTo>
                  <a:pt x="35719" y="142875"/>
                </a:lnTo>
                <a:lnTo>
                  <a:pt x="42863" y="150019"/>
                </a:lnTo>
                <a:lnTo>
                  <a:pt x="50006" y="164306"/>
                </a:lnTo>
                <a:lnTo>
                  <a:pt x="57150" y="164306"/>
                </a:lnTo>
                <a:lnTo>
                  <a:pt x="64294" y="164306"/>
                </a:lnTo>
                <a:lnTo>
                  <a:pt x="64294" y="157162"/>
                </a:lnTo>
                <a:lnTo>
                  <a:pt x="57150" y="135731"/>
                </a:lnTo>
                <a:lnTo>
                  <a:pt x="57150" y="114300"/>
                </a:lnTo>
                <a:lnTo>
                  <a:pt x="64294" y="85725"/>
                </a:lnTo>
                <a:lnTo>
                  <a:pt x="71438" y="57150"/>
                </a:lnTo>
                <a:lnTo>
                  <a:pt x="85725" y="35719"/>
                </a:lnTo>
                <a:lnTo>
                  <a:pt x="107156" y="14287"/>
                </a:lnTo>
                <a:lnTo>
                  <a:pt x="121444" y="7144"/>
                </a:lnTo>
                <a:lnTo>
                  <a:pt x="128588" y="0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29576" y="235744"/>
            <a:ext cx="121445" cy="157163"/>
          </a:xfrm>
          <a:custGeom>
            <a:avLst/>
            <a:gdLst/>
            <a:ahLst/>
            <a:cxnLst/>
            <a:rect l="0" t="0" r="0" b="0"/>
            <a:pathLst>
              <a:path w="121445" h="157163">
                <a:moveTo>
                  <a:pt x="7144" y="21431"/>
                </a:moveTo>
                <a:lnTo>
                  <a:pt x="7144" y="28575"/>
                </a:lnTo>
                <a:lnTo>
                  <a:pt x="0" y="35718"/>
                </a:lnTo>
                <a:lnTo>
                  <a:pt x="0" y="42862"/>
                </a:lnTo>
                <a:lnTo>
                  <a:pt x="0" y="57150"/>
                </a:lnTo>
                <a:lnTo>
                  <a:pt x="0" y="71437"/>
                </a:lnTo>
                <a:lnTo>
                  <a:pt x="0" y="92868"/>
                </a:lnTo>
                <a:lnTo>
                  <a:pt x="7144" y="114300"/>
                </a:lnTo>
                <a:lnTo>
                  <a:pt x="14287" y="128587"/>
                </a:lnTo>
                <a:lnTo>
                  <a:pt x="21431" y="150018"/>
                </a:lnTo>
                <a:lnTo>
                  <a:pt x="28575" y="157162"/>
                </a:lnTo>
                <a:lnTo>
                  <a:pt x="42862" y="157162"/>
                </a:lnTo>
                <a:lnTo>
                  <a:pt x="50006" y="150018"/>
                </a:lnTo>
                <a:lnTo>
                  <a:pt x="64294" y="128587"/>
                </a:lnTo>
                <a:lnTo>
                  <a:pt x="78581" y="100012"/>
                </a:lnTo>
                <a:lnTo>
                  <a:pt x="92869" y="71437"/>
                </a:lnTo>
                <a:lnTo>
                  <a:pt x="100012" y="35718"/>
                </a:lnTo>
                <a:lnTo>
                  <a:pt x="114300" y="14287"/>
                </a:lnTo>
                <a:lnTo>
                  <a:pt x="121444" y="0"/>
                </a:lnTo>
                <a:lnTo>
                  <a:pt x="121444" y="0"/>
                </a:lnTo>
                <a:lnTo>
                  <a:pt x="121444" y="0"/>
                </a:lnTo>
                <a:lnTo>
                  <a:pt x="121444" y="14287"/>
                </a:lnTo>
                <a:lnTo>
                  <a:pt x="121444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65307" y="271462"/>
            <a:ext cx="450057" cy="150020"/>
          </a:xfrm>
          <a:custGeom>
            <a:avLst/>
            <a:gdLst/>
            <a:ahLst/>
            <a:cxnLst/>
            <a:rect l="0" t="0" r="0" b="0"/>
            <a:pathLst>
              <a:path w="450057" h="150020">
                <a:moveTo>
                  <a:pt x="21431" y="35719"/>
                </a:moveTo>
                <a:lnTo>
                  <a:pt x="14288" y="35719"/>
                </a:lnTo>
                <a:lnTo>
                  <a:pt x="7144" y="42863"/>
                </a:lnTo>
                <a:lnTo>
                  <a:pt x="0" y="50007"/>
                </a:lnTo>
                <a:lnTo>
                  <a:pt x="0" y="57150"/>
                </a:lnTo>
                <a:lnTo>
                  <a:pt x="0" y="64294"/>
                </a:lnTo>
                <a:lnTo>
                  <a:pt x="7144" y="71438"/>
                </a:lnTo>
                <a:lnTo>
                  <a:pt x="28575" y="71438"/>
                </a:lnTo>
                <a:lnTo>
                  <a:pt x="50006" y="71438"/>
                </a:lnTo>
                <a:lnTo>
                  <a:pt x="71438" y="64294"/>
                </a:lnTo>
                <a:lnTo>
                  <a:pt x="92869" y="57150"/>
                </a:lnTo>
                <a:lnTo>
                  <a:pt x="114300" y="42863"/>
                </a:lnTo>
                <a:lnTo>
                  <a:pt x="128588" y="28575"/>
                </a:lnTo>
                <a:lnTo>
                  <a:pt x="135731" y="14288"/>
                </a:lnTo>
                <a:lnTo>
                  <a:pt x="135731" y="7144"/>
                </a:lnTo>
                <a:lnTo>
                  <a:pt x="121444" y="7144"/>
                </a:lnTo>
                <a:lnTo>
                  <a:pt x="107156" y="7144"/>
                </a:lnTo>
                <a:lnTo>
                  <a:pt x="85725" y="21432"/>
                </a:lnTo>
                <a:lnTo>
                  <a:pt x="57150" y="42863"/>
                </a:lnTo>
                <a:lnTo>
                  <a:pt x="35719" y="71438"/>
                </a:lnTo>
                <a:lnTo>
                  <a:pt x="21431" y="100013"/>
                </a:lnTo>
                <a:lnTo>
                  <a:pt x="14288" y="121444"/>
                </a:lnTo>
                <a:lnTo>
                  <a:pt x="14288" y="135732"/>
                </a:lnTo>
                <a:lnTo>
                  <a:pt x="21431" y="142875"/>
                </a:lnTo>
                <a:lnTo>
                  <a:pt x="42863" y="142875"/>
                </a:lnTo>
                <a:lnTo>
                  <a:pt x="71438" y="128588"/>
                </a:lnTo>
                <a:lnTo>
                  <a:pt x="100013" y="114300"/>
                </a:lnTo>
                <a:lnTo>
                  <a:pt x="135731" y="85725"/>
                </a:lnTo>
                <a:lnTo>
                  <a:pt x="164306" y="57150"/>
                </a:lnTo>
                <a:lnTo>
                  <a:pt x="192881" y="28575"/>
                </a:lnTo>
                <a:lnTo>
                  <a:pt x="214313" y="7144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14288"/>
                </a:lnTo>
                <a:lnTo>
                  <a:pt x="221456" y="35719"/>
                </a:lnTo>
                <a:lnTo>
                  <a:pt x="207169" y="64294"/>
                </a:lnTo>
                <a:lnTo>
                  <a:pt x="200025" y="92869"/>
                </a:lnTo>
                <a:lnTo>
                  <a:pt x="192881" y="114300"/>
                </a:lnTo>
                <a:lnTo>
                  <a:pt x="185738" y="135732"/>
                </a:lnTo>
                <a:lnTo>
                  <a:pt x="185738" y="150019"/>
                </a:lnTo>
                <a:lnTo>
                  <a:pt x="192881" y="150019"/>
                </a:lnTo>
                <a:lnTo>
                  <a:pt x="200025" y="135732"/>
                </a:lnTo>
                <a:lnTo>
                  <a:pt x="228600" y="114300"/>
                </a:lnTo>
                <a:lnTo>
                  <a:pt x="264319" y="78582"/>
                </a:lnTo>
                <a:lnTo>
                  <a:pt x="300038" y="50007"/>
                </a:lnTo>
                <a:lnTo>
                  <a:pt x="342900" y="21432"/>
                </a:lnTo>
                <a:lnTo>
                  <a:pt x="378619" y="0"/>
                </a:lnTo>
                <a:lnTo>
                  <a:pt x="414338" y="0"/>
                </a:lnTo>
                <a:lnTo>
                  <a:pt x="435769" y="0"/>
                </a:lnTo>
                <a:lnTo>
                  <a:pt x="450056" y="14288"/>
                </a:lnTo>
                <a:lnTo>
                  <a:pt x="450056" y="28575"/>
                </a:lnTo>
                <a:lnTo>
                  <a:pt x="442913" y="50007"/>
                </a:lnTo>
                <a:lnTo>
                  <a:pt x="442913" y="50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464970" y="2014538"/>
            <a:ext cx="328613" cy="421482"/>
          </a:xfrm>
          <a:custGeom>
            <a:avLst/>
            <a:gdLst/>
            <a:ahLst/>
            <a:cxnLst/>
            <a:rect l="0" t="0" r="0" b="0"/>
            <a:pathLst>
              <a:path w="328613" h="421482">
                <a:moveTo>
                  <a:pt x="235743" y="0"/>
                </a:moveTo>
                <a:lnTo>
                  <a:pt x="221456" y="0"/>
                </a:lnTo>
                <a:lnTo>
                  <a:pt x="200025" y="7143"/>
                </a:lnTo>
                <a:lnTo>
                  <a:pt x="171450" y="21431"/>
                </a:lnTo>
                <a:lnTo>
                  <a:pt x="135731" y="50006"/>
                </a:lnTo>
                <a:lnTo>
                  <a:pt x="85725" y="85725"/>
                </a:lnTo>
                <a:lnTo>
                  <a:pt x="50006" y="128587"/>
                </a:lnTo>
                <a:lnTo>
                  <a:pt x="14287" y="164306"/>
                </a:lnTo>
                <a:lnTo>
                  <a:pt x="0" y="200025"/>
                </a:lnTo>
                <a:lnTo>
                  <a:pt x="7143" y="214312"/>
                </a:lnTo>
                <a:lnTo>
                  <a:pt x="35718" y="221456"/>
                </a:lnTo>
                <a:lnTo>
                  <a:pt x="78581" y="214312"/>
                </a:lnTo>
                <a:lnTo>
                  <a:pt x="142875" y="200025"/>
                </a:lnTo>
                <a:lnTo>
                  <a:pt x="200025" y="185737"/>
                </a:lnTo>
                <a:lnTo>
                  <a:pt x="257175" y="178593"/>
                </a:lnTo>
                <a:lnTo>
                  <a:pt x="300037" y="192881"/>
                </a:lnTo>
                <a:lnTo>
                  <a:pt x="321468" y="221456"/>
                </a:lnTo>
                <a:lnTo>
                  <a:pt x="328612" y="257175"/>
                </a:lnTo>
                <a:lnTo>
                  <a:pt x="307181" y="300037"/>
                </a:lnTo>
                <a:lnTo>
                  <a:pt x="271462" y="342900"/>
                </a:lnTo>
                <a:lnTo>
                  <a:pt x="214312" y="378618"/>
                </a:lnTo>
                <a:lnTo>
                  <a:pt x="157162" y="407193"/>
                </a:lnTo>
                <a:lnTo>
                  <a:pt x="114300" y="421481"/>
                </a:lnTo>
                <a:lnTo>
                  <a:pt x="71437" y="421481"/>
                </a:lnTo>
                <a:lnTo>
                  <a:pt x="57150" y="414337"/>
                </a:lnTo>
                <a:lnTo>
                  <a:pt x="57150" y="385762"/>
                </a:lnTo>
                <a:lnTo>
                  <a:pt x="71437" y="350043"/>
                </a:lnTo>
                <a:lnTo>
                  <a:pt x="100012" y="307181"/>
                </a:lnTo>
                <a:lnTo>
                  <a:pt x="100012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843588" y="1971675"/>
            <a:ext cx="178595" cy="435770"/>
          </a:xfrm>
          <a:custGeom>
            <a:avLst/>
            <a:gdLst/>
            <a:ahLst/>
            <a:cxnLst/>
            <a:rect l="0" t="0" r="0" b="0"/>
            <a:pathLst>
              <a:path w="178595" h="435770">
                <a:moveTo>
                  <a:pt x="71438" y="7144"/>
                </a:moveTo>
                <a:lnTo>
                  <a:pt x="64294" y="0"/>
                </a:lnTo>
                <a:lnTo>
                  <a:pt x="50007" y="0"/>
                </a:lnTo>
                <a:lnTo>
                  <a:pt x="42863" y="7144"/>
                </a:lnTo>
                <a:lnTo>
                  <a:pt x="28575" y="14288"/>
                </a:lnTo>
                <a:lnTo>
                  <a:pt x="28575" y="35719"/>
                </a:lnTo>
                <a:lnTo>
                  <a:pt x="21432" y="71438"/>
                </a:lnTo>
                <a:lnTo>
                  <a:pt x="14288" y="114300"/>
                </a:lnTo>
                <a:lnTo>
                  <a:pt x="7144" y="171450"/>
                </a:lnTo>
                <a:lnTo>
                  <a:pt x="7144" y="235744"/>
                </a:lnTo>
                <a:lnTo>
                  <a:pt x="0" y="292894"/>
                </a:lnTo>
                <a:lnTo>
                  <a:pt x="0" y="350044"/>
                </a:lnTo>
                <a:lnTo>
                  <a:pt x="14288" y="392906"/>
                </a:lnTo>
                <a:lnTo>
                  <a:pt x="28575" y="421481"/>
                </a:lnTo>
                <a:lnTo>
                  <a:pt x="50007" y="435769"/>
                </a:lnTo>
                <a:lnTo>
                  <a:pt x="78582" y="435769"/>
                </a:lnTo>
                <a:lnTo>
                  <a:pt x="114300" y="428625"/>
                </a:lnTo>
                <a:lnTo>
                  <a:pt x="142875" y="414338"/>
                </a:lnTo>
                <a:lnTo>
                  <a:pt x="164307" y="385763"/>
                </a:lnTo>
                <a:lnTo>
                  <a:pt x="178594" y="350044"/>
                </a:lnTo>
                <a:lnTo>
                  <a:pt x="178594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722145" y="2157413"/>
            <a:ext cx="292894" cy="85726"/>
          </a:xfrm>
          <a:custGeom>
            <a:avLst/>
            <a:gdLst/>
            <a:ahLst/>
            <a:cxnLst/>
            <a:rect l="0" t="0" r="0" b="0"/>
            <a:pathLst>
              <a:path w="292894" h="85726">
                <a:moveTo>
                  <a:pt x="7143" y="85725"/>
                </a:moveTo>
                <a:lnTo>
                  <a:pt x="0" y="85725"/>
                </a:lnTo>
                <a:lnTo>
                  <a:pt x="0" y="85725"/>
                </a:lnTo>
                <a:lnTo>
                  <a:pt x="7143" y="71437"/>
                </a:lnTo>
                <a:lnTo>
                  <a:pt x="28575" y="64293"/>
                </a:lnTo>
                <a:lnTo>
                  <a:pt x="64293" y="50006"/>
                </a:lnTo>
                <a:lnTo>
                  <a:pt x="121443" y="35718"/>
                </a:lnTo>
                <a:lnTo>
                  <a:pt x="178593" y="21431"/>
                </a:lnTo>
                <a:lnTo>
                  <a:pt x="235743" y="7143"/>
                </a:lnTo>
                <a:lnTo>
                  <a:pt x="292893" y="0"/>
                </a:lnTo>
                <a:lnTo>
                  <a:pt x="2928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965032" y="2014538"/>
            <a:ext cx="278607" cy="335757"/>
          </a:xfrm>
          <a:custGeom>
            <a:avLst/>
            <a:gdLst/>
            <a:ahLst/>
            <a:cxnLst/>
            <a:rect l="0" t="0" r="0" b="0"/>
            <a:pathLst>
              <a:path w="278607" h="335757">
                <a:moveTo>
                  <a:pt x="64294" y="192881"/>
                </a:moveTo>
                <a:lnTo>
                  <a:pt x="50006" y="200025"/>
                </a:lnTo>
                <a:lnTo>
                  <a:pt x="42863" y="207168"/>
                </a:lnTo>
                <a:lnTo>
                  <a:pt x="28575" y="221456"/>
                </a:lnTo>
                <a:lnTo>
                  <a:pt x="14288" y="242887"/>
                </a:lnTo>
                <a:lnTo>
                  <a:pt x="0" y="264318"/>
                </a:lnTo>
                <a:lnTo>
                  <a:pt x="0" y="285750"/>
                </a:lnTo>
                <a:lnTo>
                  <a:pt x="0" y="307181"/>
                </a:lnTo>
                <a:lnTo>
                  <a:pt x="14288" y="321468"/>
                </a:lnTo>
                <a:lnTo>
                  <a:pt x="28575" y="328612"/>
                </a:lnTo>
                <a:lnTo>
                  <a:pt x="50006" y="328612"/>
                </a:lnTo>
                <a:lnTo>
                  <a:pt x="71438" y="328612"/>
                </a:lnTo>
                <a:lnTo>
                  <a:pt x="92869" y="314325"/>
                </a:lnTo>
                <a:lnTo>
                  <a:pt x="107156" y="292893"/>
                </a:lnTo>
                <a:lnTo>
                  <a:pt x="128588" y="271462"/>
                </a:lnTo>
                <a:lnTo>
                  <a:pt x="135731" y="257175"/>
                </a:lnTo>
                <a:lnTo>
                  <a:pt x="142875" y="250031"/>
                </a:lnTo>
                <a:lnTo>
                  <a:pt x="142875" y="250031"/>
                </a:lnTo>
                <a:lnTo>
                  <a:pt x="142875" y="264318"/>
                </a:lnTo>
                <a:lnTo>
                  <a:pt x="142875" y="278606"/>
                </a:lnTo>
                <a:lnTo>
                  <a:pt x="142875" y="292893"/>
                </a:lnTo>
                <a:lnTo>
                  <a:pt x="150019" y="307181"/>
                </a:lnTo>
                <a:lnTo>
                  <a:pt x="157163" y="314325"/>
                </a:lnTo>
                <a:lnTo>
                  <a:pt x="171450" y="314325"/>
                </a:lnTo>
                <a:lnTo>
                  <a:pt x="185738" y="307181"/>
                </a:lnTo>
                <a:lnTo>
                  <a:pt x="200025" y="292893"/>
                </a:lnTo>
                <a:lnTo>
                  <a:pt x="214313" y="264318"/>
                </a:lnTo>
                <a:lnTo>
                  <a:pt x="228600" y="228600"/>
                </a:lnTo>
                <a:lnTo>
                  <a:pt x="235744" y="185737"/>
                </a:lnTo>
                <a:lnTo>
                  <a:pt x="242888" y="128587"/>
                </a:lnTo>
                <a:lnTo>
                  <a:pt x="250031" y="78581"/>
                </a:lnTo>
                <a:lnTo>
                  <a:pt x="250031" y="35718"/>
                </a:lnTo>
                <a:lnTo>
                  <a:pt x="250031" y="7143"/>
                </a:lnTo>
                <a:lnTo>
                  <a:pt x="242888" y="0"/>
                </a:lnTo>
                <a:lnTo>
                  <a:pt x="235744" y="14287"/>
                </a:lnTo>
                <a:lnTo>
                  <a:pt x="228600" y="50006"/>
                </a:lnTo>
                <a:lnTo>
                  <a:pt x="221456" y="92868"/>
                </a:lnTo>
                <a:lnTo>
                  <a:pt x="221456" y="142875"/>
                </a:lnTo>
                <a:lnTo>
                  <a:pt x="221456" y="200025"/>
                </a:lnTo>
                <a:lnTo>
                  <a:pt x="228600" y="250031"/>
                </a:lnTo>
                <a:lnTo>
                  <a:pt x="235744" y="285750"/>
                </a:lnTo>
                <a:lnTo>
                  <a:pt x="250031" y="314325"/>
                </a:lnTo>
                <a:lnTo>
                  <a:pt x="257175" y="335756"/>
                </a:lnTo>
                <a:lnTo>
                  <a:pt x="271463" y="335756"/>
                </a:lnTo>
                <a:lnTo>
                  <a:pt x="278606" y="335756"/>
                </a:lnTo>
                <a:lnTo>
                  <a:pt x="278606" y="321468"/>
                </a:lnTo>
                <a:lnTo>
                  <a:pt x="264319" y="292893"/>
                </a:lnTo>
                <a:lnTo>
                  <a:pt x="235744" y="264318"/>
                </a:lnTo>
                <a:lnTo>
                  <a:pt x="235744" y="2643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36470" y="2143125"/>
            <a:ext cx="307182" cy="35720"/>
          </a:xfrm>
          <a:custGeom>
            <a:avLst/>
            <a:gdLst/>
            <a:ahLst/>
            <a:cxnLst/>
            <a:rect l="0" t="0" r="0" b="0"/>
            <a:pathLst>
              <a:path w="307182" h="35720">
                <a:moveTo>
                  <a:pt x="0" y="35719"/>
                </a:moveTo>
                <a:lnTo>
                  <a:pt x="7143" y="28575"/>
                </a:lnTo>
                <a:lnTo>
                  <a:pt x="28575" y="28575"/>
                </a:lnTo>
                <a:lnTo>
                  <a:pt x="57150" y="21431"/>
                </a:lnTo>
                <a:lnTo>
                  <a:pt x="100012" y="21431"/>
                </a:lnTo>
                <a:lnTo>
                  <a:pt x="142875" y="14288"/>
                </a:lnTo>
                <a:lnTo>
                  <a:pt x="192881" y="14288"/>
                </a:lnTo>
                <a:lnTo>
                  <a:pt x="235743" y="7144"/>
                </a:lnTo>
                <a:lnTo>
                  <a:pt x="278606" y="7144"/>
                </a:lnTo>
                <a:lnTo>
                  <a:pt x="307181" y="0"/>
                </a:lnTo>
                <a:lnTo>
                  <a:pt x="3071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300788" y="2264569"/>
            <a:ext cx="28576" cy="71438"/>
          </a:xfrm>
          <a:custGeom>
            <a:avLst/>
            <a:gdLst/>
            <a:ahLst/>
            <a:cxnLst/>
            <a:rect l="0" t="0" r="0" b="0"/>
            <a:pathLst>
              <a:path w="28576" h="71438">
                <a:moveTo>
                  <a:pt x="0" y="0"/>
                </a:move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7144" y="64294"/>
                </a:lnTo>
                <a:lnTo>
                  <a:pt x="14288" y="71437"/>
                </a:lnTo>
                <a:lnTo>
                  <a:pt x="21432" y="71437"/>
                </a:lnTo>
                <a:lnTo>
                  <a:pt x="21432" y="64294"/>
                </a:lnTo>
                <a:lnTo>
                  <a:pt x="28575" y="50006"/>
                </a:lnTo>
                <a:lnTo>
                  <a:pt x="28575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293645" y="2114550"/>
            <a:ext cx="64294" cy="28576"/>
          </a:xfrm>
          <a:custGeom>
            <a:avLst/>
            <a:gdLst/>
            <a:ahLst/>
            <a:cxnLst/>
            <a:rect l="0" t="0" r="0" b="0"/>
            <a:pathLst>
              <a:path w="64294" h="28576">
                <a:moveTo>
                  <a:pt x="0" y="28575"/>
                </a:moveTo>
                <a:lnTo>
                  <a:pt x="0" y="28575"/>
                </a:lnTo>
                <a:lnTo>
                  <a:pt x="0" y="21431"/>
                </a:lnTo>
                <a:lnTo>
                  <a:pt x="0" y="14288"/>
                </a:lnTo>
                <a:lnTo>
                  <a:pt x="7143" y="7144"/>
                </a:lnTo>
                <a:lnTo>
                  <a:pt x="21431" y="7144"/>
                </a:lnTo>
                <a:lnTo>
                  <a:pt x="42862" y="0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422232" y="2221706"/>
            <a:ext cx="164307" cy="135733"/>
          </a:xfrm>
          <a:custGeom>
            <a:avLst/>
            <a:gdLst/>
            <a:ahLst/>
            <a:cxnLst/>
            <a:rect l="0" t="0" r="0" b="0"/>
            <a:pathLst>
              <a:path w="164307" h="135733">
                <a:moveTo>
                  <a:pt x="85725" y="14288"/>
                </a:moveTo>
                <a:lnTo>
                  <a:pt x="85725" y="7144"/>
                </a:lnTo>
                <a:lnTo>
                  <a:pt x="78581" y="7144"/>
                </a:lnTo>
                <a:lnTo>
                  <a:pt x="64294" y="0"/>
                </a:lnTo>
                <a:lnTo>
                  <a:pt x="42863" y="7144"/>
                </a:lnTo>
                <a:lnTo>
                  <a:pt x="21431" y="21432"/>
                </a:lnTo>
                <a:lnTo>
                  <a:pt x="7144" y="42863"/>
                </a:lnTo>
                <a:lnTo>
                  <a:pt x="0" y="71438"/>
                </a:lnTo>
                <a:lnTo>
                  <a:pt x="7144" y="92869"/>
                </a:lnTo>
                <a:lnTo>
                  <a:pt x="28575" y="114300"/>
                </a:lnTo>
                <a:lnTo>
                  <a:pt x="57150" y="128588"/>
                </a:lnTo>
                <a:lnTo>
                  <a:pt x="92869" y="135732"/>
                </a:lnTo>
                <a:lnTo>
                  <a:pt x="128588" y="128588"/>
                </a:lnTo>
                <a:lnTo>
                  <a:pt x="164306" y="114300"/>
                </a:lnTo>
                <a:lnTo>
                  <a:pt x="164306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686551" y="2014538"/>
            <a:ext cx="371476" cy="385763"/>
          </a:xfrm>
          <a:custGeom>
            <a:avLst/>
            <a:gdLst/>
            <a:ahLst/>
            <a:cxnLst/>
            <a:rect l="0" t="0" r="0" b="0"/>
            <a:pathLst>
              <a:path w="371476" h="385763">
                <a:moveTo>
                  <a:pt x="28575" y="78581"/>
                </a:moveTo>
                <a:lnTo>
                  <a:pt x="28575" y="71437"/>
                </a:lnTo>
                <a:lnTo>
                  <a:pt x="28575" y="64293"/>
                </a:lnTo>
                <a:lnTo>
                  <a:pt x="28575" y="57150"/>
                </a:lnTo>
                <a:lnTo>
                  <a:pt x="21431" y="57150"/>
                </a:lnTo>
                <a:lnTo>
                  <a:pt x="14287" y="71437"/>
                </a:lnTo>
                <a:lnTo>
                  <a:pt x="7144" y="100012"/>
                </a:lnTo>
                <a:lnTo>
                  <a:pt x="7144" y="142875"/>
                </a:lnTo>
                <a:lnTo>
                  <a:pt x="0" y="192881"/>
                </a:lnTo>
                <a:lnTo>
                  <a:pt x="7144" y="242887"/>
                </a:lnTo>
                <a:lnTo>
                  <a:pt x="14287" y="285750"/>
                </a:lnTo>
                <a:lnTo>
                  <a:pt x="28575" y="321468"/>
                </a:lnTo>
                <a:lnTo>
                  <a:pt x="50006" y="342900"/>
                </a:lnTo>
                <a:lnTo>
                  <a:pt x="64294" y="350043"/>
                </a:lnTo>
                <a:lnTo>
                  <a:pt x="78581" y="342900"/>
                </a:lnTo>
                <a:lnTo>
                  <a:pt x="100012" y="321468"/>
                </a:lnTo>
                <a:lnTo>
                  <a:pt x="114300" y="292893"/>
                </a:lnTo>
                <a:lnTo>
                  <a:pt x="128587" y="242887"/>
                </a:lnTo>
                <a:lnTo>
                  <a:pt x="135731" y="192881"/>
                </a:lnTo>
                <a:lnTo>
                  <a:pt x="150019" y="142875"/>
                </a:lnTo>
                <a:lnTo>
                  <a:pt x="157162" y="107156"/>
                </a:lnTo>
                <a:lnTo>
                  <a:pt x="164306" y="92868"/>
                </a:lnTo>
                <a:lnTo>
                  <a:pt x="171450" y="107156"/>
                </a:lnTo>
                <a:lnTo>
                  <a:pt x="178594" y="142875"/>
                </a:lnTo>
                <a:lnTo>
                  <a:pt x="178594" y="192881"/>
                </a:lnTo>
                <a:lnTo>
                  <a:pt x="185737" y="257175"/>
                </a:lnTo>
                <a:lnTo>
                  <a:pt x="192881" y="307181"/>
                </a:lnTo>
                <a:lnTo>
                  <a:pt x="207169" y="350043"/>
                </a:lnTo>
                <a:lnTo>
                  <a:pt x="214312" y="378618"/>
                </a:lnTo>
                <a:lnTo>
                  <a:pt x="221456" y="385762"/>
                </a:lnTo>
                <a:lnTo>
                  <a:pt x="235744" y="385762"/>
                </a:lnTo>
                <a:lnTo>
                  <a:pt x="250031" y="357187"/>
                </a:lnTo>
                <a:lnTo>
                  <a:pt x="257175" y="321468"/>
                </a:lnTo>
                <a:lnTo>
                  <a:pt x="271462" y="264318"/>
                </a:lnTo>
                <a:lnTo>
                  <a:pt x="278606" y="200025"/>
                </a:lnTo>
                <a:lnTo>
                  <a:pt x="285750" y="128587"/>
                </a:lnTo>
                <a:lnTo>
                  <a:pt x="300037" y="64293"/>
                </a:lnTo>
                <a:lnTo>
                  <a:pt x="300037" y="21431"/>
                </a:lnTo>
                <a:lnTo>
                  <a:pt x="307181" y="0"/>
                </a:lnTo>
                <a:lnTo>
                  <a:pt x="307181" y="7143"/>
                </a:lnTo>
                <a:lnTo>
                  <a:pt x="314325" y="28575"/>
                </a:lnTo>
                <a:lnTo>
                  <a:pt x="314325" y="57150"/>
                </a:lnTo>
                <a:lnTo>
                  <a:pt x="328612" y="92868"/>
                </a:lnTo>
                <a:lnTo>
                  <a:pt x="342900" y="121443"/>
                </a:lnTo>
                <a:lnTo>
                  <a:pt x="350044" y="142875"/>
                </a:lnTo>
                <a:lnTo>
                  <a:pt x="371475" y="157162"/>
                </a:lnTo>
                <a:lnTo>
                  <a:pt x="371475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022307" y="2214563"/>
            <a:ext cx="207170" cy="164307"/>
          </a:xfrm>
          <a:custGeom>
            <a:avLst/>
            <a:gdLst/>
            <a:ahLst/>
            <a:cxnLst/>
            <a:rect l="0" t="0" r="0" b="0"/>
            <a:pathLst>
              <a:path w="207170" h="164307">
                <a:moveTo>
                  <a:pt x="0" y="142875"/>
                </a:moveTo>
                <a:lnTo>
                  <a:pt x="0" y="135731"/>
                </a:lnTo>
                <a:lnTo>
                  <a:pt x="7144" y="135731"/>
                </a:lnTo>
                <a:lnTo>
                  <a:pt x="14288" y="128587"/>
                </a:lnTo>
                <a:lnTo>
                  <a:pt x="28575" y="114300"/>
                </a:lnTo>
                <a:lnTo>
                  <a:pt x="50006" y="92868"/>
                </a:lnTo>
                <a:lnTo>
                  <a:pt x="71438" y="71437"/>
                </a:lnTo>
                <a:lnTo>
                  <a:pt x="100013" y="50006"/>
                </a:lnTo>
                <a:lnTo>
                  <a:pt x="128588" y="28575"/>
                </a:lnTo>
                <a:lnTo>
                  <a:pt x="150019" y="14287"/>
                </a:lnTo>
                <a:lnTo>
                  <a:pt x="157163" y="0"/>
                </a:lnTo>
                <a:lnTo>
                  <a:pt x="150019" y="0"/>
                </a:lnTo>
                <a:lnTo>
                  <a:pt x="128588" y="14287"/>
                </a:lnTo>
                <a:lnTo>
                  <a:pt x="107156" y="35718"/>
                </a:lnTo>
                <a:lnTo>
                  <a:pt x="78581" y="64293"/>
                </a:lnTo>
                <a:lnTo>
                  <a:pt x="57150" y="92868"/>
                </a:lnTo>
                <a:lnTo>
                  <a:pt x="42863" y="121443"/>
                </a:lnTo>
                <a:lnTo>
                  <a:pt x="42863" y="142875"/>
                </a:lnTo>
                <a:lnTo>
                  <a:pt x="50006" y="157162"/>
                </a:lnTo>
                <a:lnTo>
                  <a:pt x="71438" y="164306"/>
                </a:lnTo>
                <a:lnTo>
                  <a:pt x="107156" y="164306"/>
                </a:lnTo>
                <a:lnTo>
                  <a:pt x="142875" y="157162"/>
                </a:lnTo>
                <a:lnTo>
                  <a:pt x="178594" y="135731"/>
                </a:lnTo>
                <a:lnTo>
                  <a:pt x="207169" y="114300"/>
                </a:lnTo>
                <a:lnTo>
                  <a:pt x="207169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229476" y="2078831"/>
            <a:ext cx="150020" cy="257176"/>
          </a:xfrm>
          <a:custGeom>
            <a:avLst/>
            <a:gdLst/>
            <a:ahLst/>
            <a:cxnLst/>
            <a:rect l="0" t="0" r="0" b="0"/>
            <a:pathLst>
              <a:path w="150020" h="257176">
                <a:moveTo>
                  <a:pt x="28575" y="0"/>
                </a:moveTo>
                <a:lnTo>
                  <a:pt x="21431" y="7144"/>
                </a:lnTo>
                <a:lnTo>
                  <a:pt x="14287" y="21432"/>
                </a:lnTo>
                <a:lnTo>
                  <a:pt x="14287" y="42863"/>
                </a:lnTo>
                <a:lnTo>
                  <a:pt x="7144" y="71438"/>
                </a:lnTo>
                <a:lnTo>
                  <a:pt x="0" y="107157"/>
                </a:lnTo>
                <a:lnTo>
                  <a:pt x="0" y="142875"/>
                </a:lnTo>
                <a:lnTo>
                  <a:pt x="0" y="178594"/>
                </a:lnTo>
                <a:lnTo>
                  <a:pt x="0" y="200025"/>
                </a:lnTo>
                <a:lnTo>
                  <a:pt x="7144" y="221457"/>
                </a:lnTo>
                <a:lnTo>
                  <a:pt x="14287" y="228600"/>
                </a:lnTo>
                <a:lnTo>
                  <a:pt x="21431" y="228600"/>
                </a:lnTo>
                <a:lnTo>
                  <a:pt x="35719" y="228600"/>
                </a:lnTo>
                <a:lnTo>
                  <a:pt x="42862" y="207169"/>
                </a:lnTo>
                <a:lnTo>
                  <a:pt x="57150" y="185738"/>
                </a:lnTo>
                <a:lnTo>
                  <a:pt x="64294" y="164307"/>
                </a:lnTo>
                <a:lnTo>
                  <a:pt x="85725" y="150019"/>
                </a:lnTo>
                <a:lnTo>
                  <a:pt x="92869" y="142875"/>
                </a:lnTo>
                <a:lnTo>
                  <a:pt x="114300" y="157163"/>
                </a:lnTo>
                <a:lnTo>
                  <a:pt x="128587" y="171450"/>
                </a:lnTo>
                <a:lnTo>
                  <a:pt x="142875" y="192882"/>
                </a:lnTo>
                <a:lnTo>
                  <a:pt x="150019" y="214313"/>
                </a:lnTo>
                <a:lnTo>
                  <a:pt x="142875" y="235744"/>
                </a:lnTo>
                <a:lnTo>
                  <a:pt x="135731" y="250032"/>
                </a:lnTo>
                <a:lnTo>
                  <a:pt x="121444" y="257175"/>
                </a:lnTo>
                <a:lnTo>
                  <a:pt x="107156" y="257175"/>
                </a:lnTo>
                <a:lnTo>
                  <a:pt x="92869" y="250032"/>
                </a:lnTo>
                <a:lnTo>
                  <a:pt x="85725" y="235744"/>
                </a:lnTo>
                <a:lnTo>
                  <a:pt x="85725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522370" y="2214563"/>
            <a:ext cx="121444" cy="314326"/>
          </a:xfrm>
          <a:custGeom>
            <a:avLst/>
            <a:gdLst/>
            <a:ahLst/>
            <a:cxnLst/>
            <a:rect l="0" t="0" r="0" b="0"/>
            <a:pathLst>
              <a:path w="121444" h="314326">
                <a:moveTo>
                  <a:pt x="0" y="64293"/>
                </a:moveTo>
                <a:lnTo>
                  <a:pt x="0" y="64293"/>
                </a:lnTo>
                <a:lnTo>
                  <a:pt x="0" y="71437"/>
                </a:lnTo>
                <a:lnTo>
                  <a:pt x="0" y="85725"/>
                </a:lnTo>
                <a:lnTo>
                  <a:pt x="0" y="107156"/>
                </a:lnTo>
                <a:lnTo>
                  <a:pt x="0" y="128587"/>
                </a:lnTo>
                <a:lnTo>
                  <a:pt x="0" y="164306"/>
                </a:lnTo>
                <a:lnTo>
                  <a:pt x="7143" y="200025"/>
                </a:lnTo>
                <a:lnTo>
                  <a:pt x="14287" y="235743"/>
                </a:lnTo>
                <a:lnTo>
                  <a:pt x="21431" y="264318"/>
                </a:lnTo>
                <a:lnTo>
                  <a:pt x="21431" y="285750"/>
                </a:lnTo>
                <a:lnTo>
                  <a:pt x="21431" y="307181"/>
                </a:lnTo>
                <a:lnTo>
                  <a:pt x="21431" y="314325"/>
                </a:lnTo>
                <a:lnTo>
                  <a:pt x="14287" y="314325"/>
                </a:lnTo>
                <a:lnTo>
                  <a:pt x="7143" y="300037"/>
                </a:lnTo>
                <a:lnTo>
                  <a:pt x="0" y="278606"/>
                </a:lnTo>
                <a:lnTo>
                  <a:pt x="0" y="235743"/>
                </a:lnTo>
                <a:lnTo>
                  <a:pt x="7143" y="185737"/>
                </a:lnTo>
                <a:lnTo>
                  <a:pt x="14287" y="128587"/>
                </a:lnTo>
                <a:lnTo>
                  <a:pt x="35718" y="71437"/>
                </a:lnTo>
                <a:lnTo>
                  <a:pt x="57150" y="28575"/>
                </a:lnTo>
                <a:lnTo>
                  <a:pt x="78581" y="7143"/>
                </a:lnTo>
                <a:lnTo>
                  <a:pt x="107156" y="0"/>
                </a:lnTo>
                <a:lnTo>
                  <a:pt x="121443" y="7143"/>
                </a:lnTo>
                <a:lnTo>
                  <a:pt x="121443" y="28575"/>
                </a:lnTo>
                <a:lnTo>
                  <a:pt x="121443" y="57150"/>
                </a:lnTo>
                <a:lnTo>
                  <a:pt x="107156" y="92868"/>
                </a:lnTo>
                <a:lnTo>
                  <a:pt x="85725" y="121443"/>
                </a:lnTo>
                <a:lnTo>
                  <a:pt x="71437" y="142875"/>
                </a:lnTo>
                <a:lnTo>
                  <a:pt x="57150" y="150018"/>
                </a:lnTo>
                <a:lnTo>
                  <a:pt x="50006" y="150018"/>
                </a:lnTo>
                <a:lnTo>
                  <a:pt x="50006" y="135731"/>
                </a:lnTo>
                <a:lnTo>
                  <a:pt x="50006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700963" y="2228850"/>
            <a:ext cx="150020" cy="100014"/>
          </a:xfrm>
          <a:custGeom>
            <a:avLst/>
            <a:gdLst/>
            <a:ahLst/>
            <a:cxnLst/>
            <a:rect l="0" t="0" r="0" b="0"/>
            <a:pathLst>
              <a:path w="150020" h="100014">
                <a:moveTo>
                  <a:pt x="85725" y="7144"/>
                </a:moveTo>
                <a:lnTo>
                  <a:pt x="78582" y="7144"/>
                </a:lnTo>
                <a:lnTo>
                  <a:pt x="64294" y="0"/>
                </a:lnTo>
                <a:lnTo>
                  <a:pt x="50007" y="0"/>
                </a:lnTo>
                <a:lnTo>
                  <a:pt x="35719" y="0"/>
                </a:lnTo>
                <a:lnTo>
                  <a:pt x="21432" y="7144"/>
                </a:lnTo>
                <a:lnTo>
                  <a:pt x="7144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71438"/>
                </a:lnTo>
                <a:lnTo>
                  <a:pt x="7144" y="85725"/>
                </a:lnTo>
                <a:lnTo>
                  <a:pt x="14288" y="100013"/>
                </a:lnTo>
                <a:lnTo>
                  <a:pt x="28575" y="100013"/>
                </a:lnTo>
                <a:lnTo>
                  <a:pt x="42863" y="100013"/>
                </a:lnTo>
                <a:lnTo>
                  <a:pt x="64294" y="85725"/>
                </a:lnTo>
                <a:lnTo>
                  <a:pt x="78582" y="71438"/>
                </a:lnTo>
                <a:lnTo>
                  <a:pt x="85725" y="50006"/>
                </a:lnTo>
                <a:lnTo>
                  <a:pt x="85725" y="35719"/>
                </a:lnTo>
                <a:lnTo>
                  <a:pt x="85725" y="21431"/>
                </a:lnTo>
                <a:lnTo>
                  <a:pt x="85725" y="21431"/>
                </a:lnTo>
                <a:lnTo>
                  <a:pt x="78582" y="21431"/>
                </a:lnTo>
                <a:lnTo>
                  <a:pt x="71438" y="35719"/>
                </a:lnTo>
                <a:lnTo>
                  <a:pt x="71438" y="50006"/>
                </a:lnTo>
                <a:lnTo>
                  <a:pt x="78582" y="64294"/>
                </a:lnTo>
                <a:lnTo>
                  <a:pt x="85725" y="78581"/>
                </a:lnTo>
                <a:lnTo>
                  <a:pt x="107157" y="85725"/>
                </a:lnTo>
                <a:lnTo>
                  <a:pt x="128588" y="92869"/>
                </a:lnTo>
                <a:lnTo>
                  <a:pt x="150019" y="85725"/>
                </a:lnTo>
                <a:lnTo>
                  <a:pt x="150019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879557" y="2250281"/>
            <a:ext cx="78582" cy="264320"/>
          </a:xfrm>
          <a:custGeom>
            <a:avLst/>
            <a:gdLst/>
            <a:ahLst/>
            <a:cxnLst/>
            <a:rect l="0" t="0" r="0" b="0"/>
            <a:pathLst>
              <a:path w="78582" h="264320">
                <a:moveTo>
                  <a:pt x="35719" y="0"/>
                </a:moveTo>
                <a:lnTo>
                  <a:pt x="28575" y="0"/>
                </a:lnTo>
                <a:lnTo>
                  <a:pt x="21431" y="0"/>
                </a:ln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42863"/>
                </a:lnTo>
                <a:lnTo>
                  <a:pt x="14288" y="57150"/>
                </a:lnTo>
                <a:lnTo>
                  <a:pt x="21431" y="57150"/>
                </a:lnTo>
                <a:lnTo>
                  <a:pt x="35719" y="57150"/>
                </a:lnTo>
                <a:lnTo>
                  <a:pt x="50006" y="57150"/>
                </a:lnTo>
                <a:lnTo>
                  <a:pt x="57150" y="42863"/>
                </a:lnTo>
                <a:lnTo>
                  <a:pt x="64294" y="28575"/>
                </a:lnTo>
                <a:lnTo>
                  <a:pt x="71438" y="14288"/>
                </a:lnTo>
                <a:lnTo>
                  <a:pt x="71438" y="7144"/>
                </a:lnTo>
                <a:lnTo>
                  <a:pt x="64294" y="7144"/>
                </a:lnTo>
                <a:lnTo>
                  <a:pt x="64294" y="14288"/>
                </a:lnTo>
                <a:lnTo>
                  <a:pt x="64294" y="28575"/>
                </a:lnTo>
                <a:lnTo>
                  <a:pt x="64294" y="50007"/>
                </a:lnTo>
                <a:lnTo>
                  <a:pt x="64294" y="85725"/>
                </a:lnTo>
                <a:lnTo>
                  <a:pt x="64294" y="114300"/>
                </a:lnTo>
                <a:lnTo>
                  <a:pt x="71438" y="150019"/>
                </a:lnTo>
                <a:lnTo>
                  <a:pt x="78581" y="178594"/>
                </a:lnTo>
                <a:lnTo>
                  <a:pt x="78581" y="207169"/>
                </a:lnTo>
                <a:lnTo>
                  <a:pt x="78581" y="235744"/>
                </a:lnTo>
                <a:lnTo>
                  <a:pt x="64294" y="250032"/>
                </a:lnTo>
                <a:lnTo>
                  <a:pt x="50006" y="264319"/>
                </a:lnTo>
                <a:lnTo>
                  <a:pt x="35719" y="264319"/>
                </a:lnTo>
                <a:lnTo>
                  <a:pt x="21431" y="250032"/>
                </a:lnTo>
                <a:lnTo>
                  <a:pt x="7144" y="235744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965282" y="2264569"/>
            <a:ext cx="142876" cy="114301"/>
          </a:xfrm>
          <a:custGeom>
            <a:avLst/>
            <a:gdLst/>
            <a:ahLst/>
            <a:cxnLst/>
            <a:rect l="0" t="0" r="0" b="0"/>
            <a:pathLst>
              <a:path w="142876" h="114301">
                <a:moveTo>
                  <a:pt x="42863" y="50006"/>
                </a:moveTo>
                <a:lnTo>
                  <a:pt x="28575" y="42862"/>
                </a:lnTo>
                <a:lnTo>
                  <a:pt x="21431" y="42862"/>
                </a:lnTo>
                <a:lnTo>
                  <a:pt x="7144" y="50006"/>
                </a:lnTo>
                <a:lnTo>
                  <a:pt x="0" y="50006"/>
                </a:lnTo>
                <a:lnTo>
                  <a:pt x="0" y="57150"/>
                </a:lnTo>
                <a:lnTo>
                  <a:pt x="14288" y="64294"/>
                </a:lnTo>
                <a:lnTo>
                  <a:pt x="28575" y="64294"/>
                </a:lnTo>
                <a:lnTo>
                  <a:pt x="57150" y="57150"/>
                </a:lnTo>
                <a:lnTo>
                  <a:pt x="78581" y="50006"/>
                </a:lnTo>
                <a:lnTo>
                  <a:pt x="100013" y="35719"/>
                </a:lnTo>
                <a:lnTo>
                  <a:pt x="114300" y="28575"/>
                </a:lnTo>
                <a:lnTo>
                  <a:pt x="128588" y="14287"/>
                </a:lnTo>
                <a:lnTo>
                  <a:pt x="128588" y="7144"/>
                </a:lnTo>
                <a:lnTo>
                  <a:pt x="121444" y="0"/>
                </a:lnTo>
                <a:lnTo>
                  <a:pt x="107156" y="0"/>
                </a:lnTo>
                <a:lnTo>
                  <a:pt x="92869" y="14287"/>
                </a:lnTo>
                <a:lnTo>
                  <a:pt x="71438" y="35719"/>
                </a:lnTo>
                <a:lnTo>
                  <a:pt x="50006" y="64294"/>
                </a:lnTo>
                <a:lnTo>
                  <a:pt x="42863" y="85725"/>
                </a:lnTo>
                <a:lnTo>
                  <a:pt x="42863" y="107156"/>
                </a:lnTo>
                <a:lnTo>
                  <a:pt x="57150" y="114300"/>
                </a:lnTo>
                <a:lnTo>
                  <a:pt x="71438" y="114300"/>
                </a:lnTo>
                <a:lnTo>
                  <a:pt x="92869" y="107156"/>
                </a:lnTo>
                <a:lnTo>
                  <a:pt x="114300" y="85725"/>
                </a:lnTo>
                <a:lnTo>
                  <a:pt x="142875" y="57150"/>
                </a:lnTo>
                <a:lnTo>
                  <a:pt x="14287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279607" y="621506"/>
            <a:ext cx="757239" cy="557214"/>
          </a:xfrm>
          <a:custGeom>
            <a:avLst/>
            <a:gdLst/>
            <a:ahLst/>
            <a:cxnLst/>
            <a:rect l="0" t="0" r="0" b="0"/>
            <a:pathLst>
              <a:path w="757239" h="557214">
                <a:moveTo>
                  <a:pt x="535781" y="114300"/>
                </a:moveTo>
                <a:lnTo>
                  <a:pt x="521494" y="92869"/>
                </a:lnTo>
                <a:lnTo>
                  <a:pt x="507206" y="71438"/>
                </a:lnTo>
                <a:lnTo>
                  <a:pt x="485775" y="42863"/>
                </a:lnTo>
                <a:lnTo>
                  <a:pt x="457200" y="21431"/>
                </a:lnTo>
                <a:lnTo>
                  <a:pt x="414338" y="0"/>
                </a:lnTo>
                <a:lnTo>
                  <a:pt x="371475" y="0"/>
                </a:lnTo>
                <a:lnTo>
                  <a:pt x="314325" y="14288"/>
                </a:lnTo>
                <a:lnTo>
                  <a:pt x="242888" y="50006"/>
                </a:lnTo>
                <a:lnTo>
                  <a:pt x="171450" y="107156"/>
                </a:lnTo>
                <a:lnTo>
                  <a:pt x="107156" y="178594"/>
                </a:lnTo>
                <a:lnTo>
                  <a:pt x="42863" y="257175"/>
                </a:lnTo>
                <a:lnTo>
                  <a:pt x="7144" y="328613"/>
                </a:lnTo>
                <a:lnTo>
                  <a:pt x="0" y="400050"/>
                </a:lnTo>
                <a:lnTo>
                  <a:pt x="14288" y="464344"/>
                </a:lnTo>
                <a:lnTo>
                  <a:pt x="64294" y="507207"/>
                </a:lnTo>
                <a:lnTo>
                  <a:pt x="135731" y="542925"/>
                </a:lnTo>
                <a:lnTo>
                  <a:pt x="228600" y="557213"/>
                </a:lnTo>
                <a:lnTo>
                  <a:pt x="321469" y="557213"/>
                </a:lnTo>
                <a:lnTo>
                  <a:pt x="400050" y="542925"/>
                </a:lnTo>
                <a:lnTo>
                  <a:pt x="464344" y="535782"/>
                </a:lnTo>
                <a:lnTo>
                  <a:pt x="514350" y="514350"/>
                </a:lnTo>
                <a:lnTo>
                  <a:pt x="585788" y="485775"/>
                </a:lnTo>
                <a:lnTo>
                  <a:pt x="664369" y="442913"/>
                </a:lnTo>
                <a:lnTo>
                  <a:pt x="721519" y="392906"/>
                </a:lnTo>
                <a:lnTo>
                  <a:pt x="757238" y="328613"/>
                </a:lnTo>
                <a:lnTo>
                  <a:pt x="757238" y="250031"/>
                </a:lnTo>
                <a:lnTo>
                  <a:pt x="692944" y="171450"/>
                </a:lnTo>
                <a:lnTo>
                  <a:pt x="607219" y="114300"/>
                </a:lnTo>
                <a:lnTo>
                  <a:pt x="500063" y="100013"/>
                </a:lnTo>
                <a:lnTo>
                  <a:pt x="435769" y="107156"/>
                </a:lnTo>
                <a:lnTo>
                  <a:pt x="414338" y="128588"/>
                </a:lnTo>
                <a:lnTo>
                  <a:pt x="414338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50106" y="342900"/>
            <a:ext cx="285751" cy="328613"/>
          </a:xfrm>
          <a:custGeom>
            <a:avLst/>
            <a:gdLst/>
            <a:ahLst/>
            <a:cxnLst/>
            <a:rect l="0" t="0" r="0" b="0"/>
            <a:pathLst>
              <a:path w="285751" h="328613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8575"/>
                </a:lnTo>
                <a:lnTo>
                  <a:pt x="14288" y="50006"/>
                </a:lnTo>
                <a:lnTo>
                  <a:pt x="28575" y="78581"/>
                </a:lnTo>
                <a:lnTo>
                  <a:pt x="42863" y="114300"/>
                </a:lnTo>
                <a:lnTo>
                  <a:pt x="57150" y="157162"/>
                </a:lnTo>
                <a:lnTo>
                  <a:pt x="71438" y="192881"/>
                </a:lnTo>
                <a:lnTo>
                  <a:pt x="78582" y="228600"/>
                </a:lnTo>
                <a:lnTo>
                  <a:pt x="92869" y="257175"/>
                </a:lnTo>
                <a:lnTo>
                  <a:pt x="100013" y="271462"/>
                </a:lnTo>
                <a:lnTo>
                  <a:pt x="107157" y="285750"/>
                </a:lnTo>
                <a:lnTo>
                  <a:pt x="107157" y="285750"/>
                </a:lnTo>
                <a:lnTo>
                  <a:pt x="114300" y="271462"/>
                </a:lnTo>
                <a:lnTo>
                  <a:pt x="114300" y="250031"/>
                </a:lnTo>
                <a:lnTo>
                  <a:pt x="107157" y="207169"/>
                </a:lnTo>
                <a:lnTo>
                  <a:pt x="107157" y="164306"/>
                </a:lnTo>
                <a:lnTo>
                  <a:pt x="107157" y="114300"/>
                </a:lnTo>
                <a:lnTo>
                  <a:pt x="107157" y="78581"/>
                </a:lnTo>
                <a:lnTo>
                  <a:pt x="114300" y="42862"/>
                </a:lnTo>
                <a:lnTo>
                  <a:pt x="121444" y="35719"/>
                </a:lnTo>
                <a:lnTo>
                  <a:pt x="128588" y="42862"/>
                </a:lnTo>
                <a:lnTo>
                  <a:pt x="142875" y="78581"/>
                </a:lnTo>
                <a:lnTo>
                  <a:pt x="150019" y="121444"/>
                </a:lnTo>
                <a:lnTo>
                  <a:pt x="171450" y="185737"/>
                </a:lnTo>
                <a:lnTo>
                  <a:pt x="185738" y="235744"/>
                </a:lnTo>
                <a:lnTo>
                  <a:pt x="200025" y="285750"/>
                </a:lnTo>
                <a:lnTo>
                  <a:pt x="214313" y="321469"/>
                </a:lnTo>
                <a:lnTo>
                  <a:pt x="228600" y="328612"/>
                </a:lnTo>
                <a:lnTo>
                  <a:pt x="242888" y="321469"/>
                </a:lnTo>
                <a:lnTo>
                  <a:pt x="250032" y="300037"/>
                </a:lnTo>
                <a:lnTo>
                  <a:pt x="257175" y="264319"/>
                </a:lnTo>
                <a:lnTo>
                  <a:pt x="257175" y="207169"/>
                </a:lnTo>
                <a:lnTo>
                  <a:pt x="264319" y="150019"/>
                </a:lnTo>
                <a:lnTo>
                  <a:pt x="264319" y="100012"/>
                </a:lnTo>
                <a:lnTo>
                  <a:pt x="264319" y="57150"/>
                </a:lnTo>
                <a:lnTo>
                  <a:pt x="264319" y="28575"/>
                </a:lnTo>
                <a:lnTo>
                  <a:pt x="264319" y="14287"/>
                </a:lnTo>
                <a:lnTo>
                  <a:pt x="271463" y="21431"/>
                </a:lnTo>
                <a:lnTo>
                  <a:pt x="271463" y="42862"/>
                </a:lnTo>
                <a:lnTo>
                  <a:pt x="278607" y="71437"/>
                </a:lnTo>
                <a:lnTo>
                  <a:pt x="285750" y="100012"/>
                </a:lnTo>
                <a:lnTo>
                  <a:pt x="285750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178719" y="471487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0" y="142875"/>
                </a:moveTo>
                <a:lnTo>
                  <a:pt x="0" y="150019"/>
                </a:lnTo>
                <a:lnTo>
                  <a:pt x="0" y="150019"/>
                </a:lnTo>
                <a:lnTo>
                  <a:pt x="0" y="157163"/>
                </a:lnTo>
                <a:lnTo>
                  <a:pt x="7144" y="157163"/>
                </a:lnTo>
                <a:lnTo>
                  <a:pt x="21431" y="150019"/>
                </a:lnTo>
                <a:lnTo>
                  <a:pt x="35719" y="135732"/>
                </a:lnTo>
                <a:lnTo>
                  <a:pt x="50006" y="114300"/>
                </a:lnTo>
                <a:lnTo>
                  <a:pt x="64294" y="92869"/>
                </a:lnTo>
                <a:lnTo>
                  <a:pt x="78581" y="64294"/>
                </a:lnTo>
                <a:lnTo>
                  <a:pt x="78581" y="35719"/>
                </a:lnTo>
                <a:lnTo>
                  <a:pt x="78581" y="14288"/>
                </a:lnTo>
                <a:lnTo>
                  <a:pt x="71437" y="0"/>
                </a:lnTo>
                <a:lnTo>
                  <a:pt x="57150" y="7144"/>
                </a:lnTo>
                <a:lnTo>
                  <a:pt x="42862" y="28575"/>
                </a:lnTo>
                <a:lnTo>
                  <a:pt x="28575" y="57150"/>
                </a:lnTo>
                <a:lnTo>
                  <a:pt x="14287" y="92869"/>
                </a:lnTo>
                <a:lnTo>
                  <a:pt x="7144" y="128588"/>
                </a:lnTo>
                <a:lnTo>
                  <a:pt x="14287" y="164307"/>
                </a:lnTo>
                <a:lnTo>
                  <a:pt x="28575" y="192882"/>
                </a:lnTo>
                <a:lnTo>
                  <a:pt x="50006" y="207169"/>
                </a:lnTo>
                <a:lnTo>
                  <a:pt x="78581" y="207169"/>
                </a:lnTo>
                <a:lnTo>
                  <a:pt x="107156" y="192882"/>
                </a:lnTo>
                <a:lnTo>
                  <a:pt x="142875" y="171450"/>
                </a:lnTo>
                <a:lnTo>
                  <a:pt x="142875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328738" y="385762"/>
            <a:ext cx="142876" cy="307183"/>
          </a:xfrm>
          <a:custGeom>
            <a:avLst/>
            <a:gdLst/>
            <a:ahLst/>
            <a:cxnLst/>
            <a:rect l="0" t="0" r="0" b="0"/>
            <a:pathLst>
              <a:path w="142876" h="307183">
                <a:moveTo>
                  <a:pt x="7143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3" y="57150"/>
                </a:lnTo>
                <a:lnTo>
                  <a:pt x="14287" y="92869"/>
                </a:lnTo>
                <a:lnTo>
                  <a:pt x="14287" y="135732"/>
                </a:lnTo>
                <a:lnTo>
                  <a:pt x="21431" y="178594"/>
                </a:lnTo>
                <a:lnTo>
                  <a:pt x="21431" y="221457"/>
                </a:lnTo>
                <a:lnTo>
                  <a:pt x="21431" y="257175"/>
                </a:lnTo>
                <a:lnTo>
                  <a:pt x="21431" y="285750"/>
                </a:lnTo>
                <a:lnTo>
                  <a:pt x="21431" y="292894"/>
                </a:lnTo>
                <a:lnTo>
                  <a:pt x="21431" y="285750"/>
                </a:lnTo>
                <a:lnTo>
                  <a:pt x="28575" y="264319"/>
                </a:lnTo>
                <a:lnTo>
                  <a:pt x="35718" y="228600"/>
                </a:lnTo>
                <a:lnTo>
                  <a:pt x="50006" y="192882"/>
                </a:lnTo>
                <a:lnTo>
                  <a:pt x="71437" y="157163"/>
                </a:lnTo>
                <a:lnTo>
                  <a:pt x="100012" y="135732"/>
                </a:lnTo>
                <a:lnTo>
                  <a:pt x="121443" y="135732"/>
                </a:lnTo>
                <a:lnTo>
                  <a:pt x="135731" y="142875"/>
                </a:lnTo>
                <a:lnTo>
                  <a:pt x="142875" y="164307"/>
                </a:lnTo>
                <a:lnTo>
                  <a:pt x="135731" y="192882"/>
                </a:lnTo>
                <a:lnTo>
                  <a:pt x="128587" y="228600"/>
                </a:lnTo>
                <a:lnTo>
                  <a:pt x="107156" y="264319"/>
                </a:lnTo>
                <a:lnTo>
                  <a:pt x="85725" y="292894"/>
                </a:lnTo>
                <a:lnTo>
                  <a:pt x="71437" y="307182"/>
                </a:lnTo>
                <a:lnTo>
                  <a:pt x="71437" y="300038"/>
                </a:lnTo>
                <a:lnTo>
                  <a:pt x="85725" y="285750"/>
                </a:lnTo>
                <a:lnTo>
                  <a:pt x="100012" y="250032"/>
                </a:lnTo>
                <a:lnTo>
                  <a:pt x="100012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557338" y="414337"/>
            <a:ext cx="171451" cy="292895"/>
          </a:xfrm>
          <a:custGeom>
            <a:avLst/>
            <a:gdLst/>
            <a:ahLst/>
            <a:cxnLst/>
            <a:rect l="0" t="0" r="0" b="0"/>
            <a:pathLst>
              <a:path w="171451" h="292895">
                <a:moveTo>
                  <a:pt x="35718" y="85725"/>
                </a:moveTo>
                <a:lnTo>
                  <a:pt x="28575" y="85725"/>
                </a:lnTo>
                <a:lnTo>
                  <a:pt x="28575" y="85725"/>
                </a:lnTo>
                <a:lnTo>
                  <a:pt x="21431" y="85725"/>
                </a:lnTo>
                <a:lnTo>
                  <a:pt x="14287" y="78582"/>
                </a:lnTo>
                <a:lnTo>
                  <a:pt x="7143" y="78582"/>
                </a:lnTo>
                <a:lnTo>
                  <a:pt x="7143" y="64294"/>
                </a:lnTo>
                <a:lnTo>
                  <a:pt x="7143" y="57150"/>
                </a:lnTo>
                <a:lnTo>
                  <a:pt x="14287" y="42863"/>
                </a:lnTo>
                <a:lnTo>
                  <a:pt x="21431" y="28575"/>
                </a:lnTo>
                <a:lnTo>
                  <a:pt x="28575" y="14288"/>
                </a:lnTo>
                <a:lnTo>
                  <a:pt x="50006" y="7144"/>
                </a:lnTo>
                <a:lnTo>
                  <a:pt x="64293" y="0"/>
                </a:lnTo>
                <a:lnTo>
                  <a:pt x="85725" y="0"/>
                </a:lnTo>
                <a:lnTo>
                  <a:pt x="100012" y="14288"/>
                </a:lnTo>
                <a:lnTo>
                  <a:pt x="114300" y="35719"/>
                </a:lnTo>
                <a:lnTo>
                  <a:pt x="114300" y="64294"/>
                </a:lnTo>
                <a:lnTo>
                  <a:pt x="114300" y="107157"/>
                </a:lnTo>
                <a:lnTo>
                  <a:pt x="100012" y="157163"/>
                </a:lnTo>
                <a:lnTo>
                  <a:pt x="78581" y="207169"/>
                </a:lnTo>
                <a:lnTo>
                  <a:pt x="50006" y="250032"/>
                </a:lnTo>
                <a:lnTo>
                  <a:pt x="28575" y="278607"/>
                </a:lnTo>
                <a:lnTo>
                  <a:pt x="14287" y="292894"/>
                </a:lnTo>
                <a:lnTo>
                  <a:pt x="0" y="285750"/>
                </a:lnTo>
                <a:lnTo>
                  <a:pt x="0" y="264319"/>
                </a:lnTo>
                <a:lnTo>
                  <a:pt x="14287" y="242888"/>
                </a:lnTo>
                <a:lnTo>
                  <a:pt x="35718" y="221457"/>
                </a:lnTo>
                <a:lnTo>
                  <a:pt x="64293" y="207169"/>
                </a:lnTo>
                <a:lnTo>
                  <a:pt x="100012" y="207169"/>
                </a:lnTo>
                <a:lnTo>
                  <a:pt x="128587" y="214313"/>
                </a:lnTo>
                <a:lnTo>
                  <a:pt x="157162" y="228600"/>
                </a:lnTo>
                <a:lnTo>
                  <a:pt x="171450" y="250032"/>
                </a:lnTo>
                <a:lnTo>
                  <a:pt x="171450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778794" y="657225"/>
            <a:ext cx="21432" cy="64295"/>
          </a:xfrm>
          <a:custGeom>
            <a:avLst/>
            <a:gdLst/>
            <a:ahLst/>
            <a:cxnLst/>
            <a:rect l="0" t="0" r="0" b="0"/>
            <a:pathLst>
              <a:path w="21432" h="64295">
                <a:moveTo>
                  <a:pt x="21431" y="0"/>
                </a:moveTo>
                <a:lnTo>
                  <a:pt x="14287" y="0"/>
                </a:lnTo>
                <a:lnTo>
                  <a:pt x="14287" y="0"/>
                </a:lnTo>
                <a:lnTo>
                  <a:pt x="7144" y="7144"/>
                </a:lnTo>
                <a:lnTo>
                  <a:pt x="7144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64294"/>
                </a:lnTo>
                <a:lnTo>
                  <a:pt x="0" y="64294"/>
                </a:lnTo>
                <a:lnTo>
                  <a:pt x="7144" y="57150"/>
                </a:lnTo>
                <a:lnTo>
                  <a:pt x="14287" y="35719"/>
                </a:lnTo>
                <a:lnTo>
                  <a:pt x="142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821656" y="464344"/>
            <a:ext cx="100014" cy="221457"/>
          </a:xfrm>
          <a:custGeom>
            <a:avLst/>
            <a:gdLst/>
            <a:ahLst/>
            <a:cxnLst/>
            <a:rect l="0" t="0" r="0" b="0"/>
            <a:pathLst>
              <a:path w="100014" h="221457">
                <a:moveTo>
                  <a:pt x="50007" y="14287"/>
                </a:moveTo>
                <a:lnTo>
                  <a:pt x="50007" y="14287"/>
                </a:lnTo>
                <a:lnTo>
                  <a:pt x="50007" y="7143"/>
                </a:lnTo>
                <a:lnTo>
                  <a:pt x="50007" y="7143"/>
                </a:lnTo>
                <a:lnTo>
                  <a:pt x="42863" y="14287"/>
                </a:lnTo>
                <a:lnTo>
                  <a:pt x="42863" y="28575"/>
                </a:lnTo>
                <a:lnTo>
                  <a:pt x="42863" y="50006"/>
                </a:lnTo>
                <a:lnTo>
                  <a:pt x="35719" y="85725"/>
                </a:lnTo>
                <a:lnTo>
                  <a:pt x="35719" y="128587"/>
                </a:lnTo>
                <a:lnTo>
                  <a:pt x="35719" y="164306"/>
                </a:lnTo>
                <a:lnTo>
                  <a:pt x="42863" y="192881"/>
                </a:lnTo>
                <a:lnTo>
                  <a:pt x="57150" y="207168"/>
                </a:lnTo>
                <a:lnTo>
                  <a:pt x="64294" y="221456"/>
                </a:lnTo>
                <a:lnTo>
                  <a:pt x="71438" y="214312"/>
                </a:lnTo>
                <a:lnTo>
                  <a:pt x="85725" y="200025"/>
                </a:lnTo>
                <a:lnTo>
                  <a:pt x="92869" y="178593"/>
                </a:lnTo>
                <a:lnTo>
                  <a:pt x="100013" y="142875"/>
                </a:lnTo>
                <a:lnTo>
                  <a:pt x="100013" y="100012"/>
                </a:lnTo>
                <a:lnTo>
                  <a:pt x="92869" y="57150"/>
                </a:lnTo>
                <a:lnTo>
                  <a:pt x="78582" y="21431"/>
                </a:lnTo>
                <a:lnTo>
                  <a:pt x="57150" y="0"/>
                </a:lnTo>
                <a:lnTo>
                  <a:pt x="35719" y="0"/>
                </a:lnTo>
                <a:lnTo>
                  <a:pt x="14288" y="14287"/>
                </a:lnTo>
                <a:lnTo>
                  <a:pt x="0" y="42862"/>
                </a:lnTo>
                <a:lnTo>
                  <a:pt x="0" y="71437"/>
                </a:lnTo>
                <a:lnTo>
                  <a:pt x="0" y="92868"/>
                </a:lnTo>
                <a:lnTo>
                  <a:pt x="21432" y="107156"/>
                </a:lnTo>
                <a:lnTo>
                  <a:pt x="42863" y="114300"/>
                </a:lnTo>
                <a:lnTo>
                  <a:pt x="42863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50069" y="178594"/>
            <a:ext cx="1985964" cy="950120"/>
          </a:xfrm>
          <a:custGeom>
            <a:avLst/>
            <a:gdLst/>
            <a:ahLst/>
            <a:cxnLst/>
            <a:rect l="0" t="0" r="0" b="0"/>
            <a:pathLst>
              <a:path w="1985964" h="950120">
                <a:moveTo>
                  <a:pt x="1578769" y="271462"/>
                </a:moveTo>
                <a:lnTo>
                  <a:pt x="1578769" y="257175"/>
                </a:lnTo>
                <a:lnTo>
                  <a:pt x="1571625" y="250031"/>
                </a:lnTo>
                <a:lnTo>
                  <a:pt x="1571625" y="228600"/>
                </a:lnTo>
                <a:lnTo>
                  <a:pt x="1564481" y="200025"/>
                </a:lnTo>
                <a:lnTo>
                  <a:pt x="1550194" y="178593"/>
                </a:lnTo>
                <a:lnTo>
                  <a:pt x="1528762" y="150018"/>
                </a:lnTo>
                <a:lnTo>
                  <a:pt x="1500187" y="128587"/>
                </a:lnTo>
                <a:lnTo>
                  <a:pt x="1457325" y="107156"/>
                </a:lnTo>
                <a:lnTo>
                  <a:pt x="1407319" y="85725"/>
                </a:lnTo>
                <a:lnTo>
                  <a:pt x="1357312" y="64293"/>
                </a:lnTo>
                <a:lnTo>
                  <a:pt x="1314450" y="57150"/>
                </a:lnTo>
                <a:lnTo>
                  <a:pt x="1271587" y="42862"/>
                </a:lnTo>
                <a:lnTo>
                  <a:pt x="1228725" y="35718"/>
                </a:lnTo>
                <a:lnTo>
                  <a:pt x="1171575" y="28575"/>
                </a:lnTo>
                <a:lnTo>
                  <a:pt x="1092994" y="14287"/>
                </a:lnTo>
                <a:lnTo>
                  <a:pt x="1014412" y="0"/>
                </a:lnTo>
                <a:lnTo>
                  <a:pt x="900112" y="0"/>
                </a:lnTo>
                <a:lnTo>
                  <a:pt x="778669" y="0"/>
                </a:lnTo>
                <a:lnTo>
                  <a:pt x="635794" y="14287"/>
                </a:lnTo>
                <a:lnTo>
                  <a:pt x="492919" y="50006"/>
                </a:lnTo>
                <a:lnTo>
                  <a:pt x="364331" y="92868"/>
                </a:lnTo>
                <a:lnTo>
                  <a:pt x="264319" y="142875"/>
                </a:lnTo>
                <a:lnTo>
                  <a:pt x="178594" y="200025"/>
                </a:lnTo>
                <a:lnTo>
                  <a:pt x="107156" y="271462"/>
                </a:lnTo>
                <a:lnTo>
                  <a:pt x="57150" y="350043"/>
                </a:lnTo>
                <a:lnTo>
                  <a:pt x="21431" y="421481"/>
                </a:lnTo>
                <a:lnTo>
                  <a:pt x="0" y="507206"/>
                </a:lnTo>
                <a:lnTo>
                  <a:pt x="0" y="585787"/>
                </a:lnTo>
                <a:lnTo>
                  <a:pt x="14287" y="657225"/>
                </a:lnTo>
                <a:lnTo>
                  <a:pt x="57150" y="728662"/>
                </a:lnTo>
                <a:lnTo>
                  <a:pt x="121444" y="785812"/>
                </a:lnTo>
                <a:lnTo>
                  <a:pt x="207169" y="842962"/>
                </a:lnTo>
                <a:lnTo>
                  <a:pt x="314325" y="878681"/>
                </a:lnTo>
                <a:lnTo>
                  <a:pt x="442912" y="914400"/>
                </a:lnTo>
                <a:lnTo>
                  <a:pt x="585787" y="935831"/>
                </a:lnTo>
                <a:lnTo>
                  <a:pt x="735806" y="950119"/>
                </a:lnTo>
                <a:lnTo>
                  <a:pt x="892969" y="950119"/>
                </a:lnTo>
                <a:lnTo>
                  <a:pt x="1050131" y="942975"/>
                </a:lnTo>
                <a:lnTo>
                  <a:pt x="1214437" y="914400"/>
                </a:lnTo>
                <a:lnTo>
                  <a:pt x="1364456" y="878681"/>
                </a:lnTo>
                <a:lnTo>
                  <a:pt x="1514475" y="821531"/>
                </a:lnTo>
                <a:lnTo>
                  <a:pt x="1650206" y="757237"/>
                </a:lnTo>
                <a:lnTo>
                  <a:pt x="1771650" y="685800"/>
                </a:lnTo>
                <a:lnTo>
                  <a:pt x="1871662" y="607218"/>
                </a:lnTo>
                <a:lnTo>
                  <a:pt x="1943100" y="528637"/>
                </a:lnTo>
                <a:lnTo>
                  <a:pt x="1978819" y="450056"/>
                </a:lnTo>
                <a:lnTo>
                  <a:pt x="1985963" y="385762"/>
                </a:lnTo>
                <a:lnTo>
                  <a:pt x="1950244" y="321468"/>
                </a:lnTo>
                <a:lnTo>
                  <a:pt x="1893094" y="271462"/>
                </a:lnTo>
                <a:lnTo>
                  <a:pt x="1793081" y="235743"/>
                </a:lnTo>
                <a:lnTo>
                  <a:pt x="1678781" y="214312"/>
                </a:lnTo>
                <a:lnTo>
                  <a:pt x="1535906" y="192881"/>
                </a:lnTo>
                <a:lnTo>
                  <a:pt x="1385887" y="185737"/>
                </a:lnTo>
                <a:lnTo>
                  <a:pt x="1385887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request + cookies sometimes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Pages – just return HTML in file</a:t>
            </a:r>
          </a:p>
          <a:p>
            <a:pPr lvl="1"/>
            <a:r>
              <a:rPr lang="en-US" dirty="0" smtClean="0"/>
              <a:t>get means – give me the file</a:t>
            </a:r>
          </a:p>
          <a:p>
            <a:r>
              <a:rPr lang="en-US" dirty="0" smtClean="0"/>
              <a:t>Stateless</a:t>
            </a:r>
          </a:p>
          <a:p>
            <a:pPr lvl="1"/>
            <a:r>
              <a:rPr lang="en-US" dirty="0" smtClean="0"/>
              <a:t>connect to sever</a:t>
            </a:r>
          </a:p>
          <a:p>
            <a:pPr lvl="1"/>
            <a:r>
              <a:rPr lang="en-US" dirty="0" smtClean="0"/>
              <a:t>Send “Get  page.html”</a:t>
            </a:r>
          </a:p>
          <a:p>
            <a:pPr lvl="1"/>
            <a:r>
              <a:rPr lang="en-US" dirty="0" smtClean="0"/>
              <a:t>Server: return page.html in HTML packet</a:t>
            </a:r>
          </a:p>
          <a:p>
            <a:pPr lvl="1"/>
            <a:r>
              <a:rPr lang="en-US" dirty="0" smtClean="0"/>
              <a:t>Server close connection</a:t>
            </a:r>
          </a:p>
          <a:p>
            <a:r>
              <a:rPr lang="en-US" dirty="0" smtClean="0"/>
              <a:t>session info / logins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how does the server remember?</a:t>
            </a:r>
          </a:p>
          <a:p>
            <a:pPr lvl="1"/>
            <a:r>
              <a:rPr lang="en-US" dirty="0" smtClean="0"/>
              <a:t>It doesn’t it send a cookie to the browser</a:t>
            </a:r>
          </a:p>
          <a:p>
            <a:pPr lvl="1"/>
            <a:r>
              <a:rPr lang="en-US" dirty="0" smtClean="0"/>
              <a:t>the browser returns it with later requests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479257" y="457200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50407" y="278606"/>
            <a:ext cx="2271714" cy="957264"/>
          </a:xfrm>
          <a:custGeom>
            <a:avLst/>
            <a:gdLst/>
            <a:ahLst/>
            <a:cxnLst/>
            <a:rect l="0" t="0" r="0" b="0"/>
            <a:pathLst>
              <a:path w="2271714" h="957264">
                <a:moveTo>
                  <a:pt x="2271713" y="264319"/>
                </a:moveTo>
                <a:lnTo>
                  <a:pt x="2271713" y="264319"/>
                </a:lnTo>
                <a:lnTo>
                  <a:pt x="2271713" y="257175"/>
                </a:lnTo>
                <a:lnTo>
                  <a:pt x="2264569" y="257175"/>
                </a:lnTo>
                <a:lnTo>
                  <a:pt x="2264569" y="250031"/>
                </a:lnTo>
                <a:lnTo>
                  <a:pt x="2264569" y="242888"/>
                </a:lnTo>
                <a:lnTo>
                  <a:pt x="2257425" y="242888"/>
                </a:lnTo>
                <a:lnTo>
                  <a:pt x="2250281" y="235744"/>
                </a:lnTo>
                <a:lnTo>
                  <a:pt x="2243138" y="228600"/>
                </a:lnTo>
                <a:lnTo>
                  <a:pt x="2228850" y="228600"/>
                </a:lnTo>
                <a:lnTo>
                  <a:pt x="2214563" y="221456"/>
                </a:lnTo>
                <a:lnTo>
                  <a:pt x="2214563" y="214313"/>
                </a:lnTo>
                <a:lnTo>
                  <a:pt x="2200275" y="200025"/>
                </a:lnTo>
                <a:lnTo>
                  <a:pt x="2193131" y="192881"/>
                </a:lnTo>
                <a:lnTo>
                  <a:pt x="2178844" y="185738"/>
                </a:lnTo>
                <a:lnTo>
                  <a:pt x="2171700" y="171450"/>
                </a:lnTo>
                <a:lnTo>
                  <a:pt x="2157413" y="164306"/>
                </a:lnTo>
                <a:lnTo>
                  <a:pt x="2135981" y="157163"/>
                </a:lnTo>
                <a:lnTo>
                  <a:pt x="2114550" y="150019"/>
                </a:lnTo>
                <a:lnTo>
                  <a:pt x="2085975" y="142875"/>
                </a:lnTo>
                <a:lnTo>
                  <a:pt x="2057400" y="142875"/>
                </a:lnTo>
                <a:lnTo>
                  <a:pt x="2028825" y="135731"/>
                </a:lnTo>
                <a:lnTo>
                  <a:pt x="2000250" y="128588"/>
                </a:lnTo>
                <a:lnTo>
                  <a:pt x="1964531" y="121444"/>
                </a:lnTo>
                <a:lnTo>
                  <a:pt x="1935956" y="114300"/>
                </a:lnTo>
                <a:lnTo>
                  <a:pt x="1900238" y="107156"/>
                </a:lnTo>
                <a:lnTo>
                  <a:pt x="1864519" y="100013"/>
                </a:lnTo>
                <a:lnTo>
                  <a:pt x="1828800" y="92869"/>
                </a:lnTo>
                <a:lnTo>
                  <a:pt x="1785938" y="85725"/>
                </a:lnTo>
                <a:lnTo>
                  <a:pt x="1750219" y="78581"/>
                </a:lnTo>
                <a:lnTo>
                  <a:pt x="1707356" y="78581"/>
                </a:lnTo>
                <a:lnTo>
                  <a:pt x="1664494" y="71438"/>
                </a:lnTo>
                <a:lnTo>
                  <a:pt x="1614487" y="71438"/>
                </a:lnTo>
                <a:lnTo>
                  <a:pt x="1571625" y="64294"/>
                </a:lnTo>
                <a:lnTo>
                  <a:pt x="1521618" y="64294"/>
                </a:lnTo>
                <a:lnTo>
                  <a:pt x="1471612" y="57150"/>
                </a:lnTo>
                <a:lnTo>
                  <a:pt x="1428750" y="57150"/>
                </a:lnTo>
                <a:lnTo>
                  <a:pt x="1385887" y="50006"/>
                </a:lnTo>
                <a:lnTo>
                  <a:pt x="1343025" y="50006"/>
                </a:lnTo>
                <a:lnTo>
                  <a:pt x="1293018" y="42863"/>
                </a:lnTo>
                <a:lnTo>
                  <a:pt x="1243012" y="35719"/>
                </a:lnTo>
                <a:lnTo>
                  <a:pt x="1193006" y="35719"/>
                </a:lnTo>
                <a:lnTo>
                  <a:pt x="1143000" y="28575"/>
                </a:lnTo>
                <a:lnTo>
                  <a:pt x="1092993" y="21431"/>
                </a:lnTo>
                <a:lnTo>
                  <a:pt x="1042987" y="14288"/>
                </a:lnTo>
                <a:lnTo>
                  <a:pt x="992981" y="7144"/>
                </a:lnTo>
                <a:lnTo>
                  <a:pt x="950118" y="7144"/>
                </a:lnTo>
                <a:lnTo>
                  <a:pt x="892968" y="0"/>
                </a:lnTo>
                <a:lnTo>
                  <a:pt x="850106" y="0"/>
                </a:lnTo>
                <a:lnTo>
                  <a:pt x="800100" y="0"/>
                </a:lnTo>
                <a:lnTo>
                  <a:pt x="750093" y="0"/>
                </a:lnTo>
                <a:lnTo>
                  <a:pt x="700087" y="0"/>
                </a:lnTo>
                <a:lnTo>
                  <a:pt x="650081" y="7144"/>
                </a:lnTo>
                <a:lnTo>
                  <a:pt x="607218" y="7144"/>
                </a:lnTo>
                <a:lnTo>
                  <a:pt x="557212" y="14288"/>
                </a:lnTo>
                <a:lnTo>
                  <a:pt x="514350" y="21431"/>
                </a:lnTo>
                <a:lnTo>
                  <a:pt x="471487" y="35719"/>
                </a:lnTo>
                <a:lnTo>
                  <a:pt x="428625" y="42863"/>
                </a:lnTo>
                <a:lnTo>
                  <a:pt x="392906" y="57150"/>
                </a:lnTo>
                <a:lnTo>
                  <a:pt x="364331" y="78581"/>
                </a:lnTo>
                <a:lnTo>
                  <a:pt x="335756" y="92869"/>
                </a:lnTo>
                <a:lnTo>
                  <a:pt x="300037" y="114300"/>
                </a:lnTo>
                <a:lnTo>
                  <a:pt x="278606" y="128588"/>
                </a:lnTo>
                <a:lnTo>
                  <a:pt x="250031" y="150019"/>
                </a:lnTo>
                <a:lnTo>
                  <a:pt x="221456" y="178594"/>
                </a:lnTo>
                <a:lnTo>
                  <a:pt x="200025" y="207169"/>
                </a:lnTo>
                <a:lnTo>
                  <a:pt x="178593" y="228600"/>
                </a:lnTo>
                <a:lnTo>
                  <a:pt x="150018" y="257175"/>
                </a:lnTo>
                <a:lnTo>
                  <a:pt x="128587" y="285750"/>
                </a:lnTo>
                <a:lnTo>
                  <a:pt x="114300" y="321469"/>
                </a:lnTo>
                <a:lnTo>
                  <a:pt x="92868" y="350044"/>
                </a:lnTo>
                <a:lnTo>
                  <a:pt x="71437" y="385763"/>
                </a:lnTo>
                <a:lnTo>
                  <a:pt x="50006" y="421481"/>
                </a:lnTo>
                <a:lnTo>
                  <a:pt x="28575" y="457200"/>
                </a:lnTo>
                <a:lnTo>
                  <a:pt x="14287" y="492919"/>
                </a:lnTo>
                <a:lnTo>
                  <a:pt x="7143" y="521494"/>
                </a:lnTo>
                <a:lnTo>
                  <a:pt x="0" y="557213"/>
                </a:lnTo>
                <a:lnTo>
                  <a:pt x="0" y="585788"/>
                </a:lnTo>
                <a:lnTo>
                  <a:pt x="7143" y="614363"/>
                </a:lnTo>
                <a:lnTo>
                  <a:pt x="14287" y="635794"/>
                </a:lnTo>
                <a:lnTo>
                  <a:pt x="28575" y="664369"/>
                </a:lnTo>
                <a:lnTo>
                  <a:pt x="42862" y="692944"/>
                </a:lnTo>
                <a:lnTo>
                  <a:pt x="64293" y="721519"/>
                </a:lnTo>
                <a:lnTo>
                  <a:pt x="78581" y="750094"/>
                </a:lnTo>
                <a:lnTo>
                  <a:pt x="92868" y="778669"/>
                </a:lnTo>
                <a:lnTo>
                  <a:pt x="114300" y="800100"/>
                </a:lnTo>
                <a:lnTo>
                  <a:pt x="142875" y="828675"/>
                </a:lnTo>
                <a:lnTo>
                  <a:pt x="171450" y="850107"/>
                </a:lnTo>
                <a:lnTo>
                  <a:pt x="200025" y="871538"/>
                </a:lnTo>
                <a:lnTo>
                  <a:pt x="235743" y="885825"/>
                </a:lnTo>
                <a:lnTo>
                  <a:pt x="271462" y="907257"/>
                </a:lnTo>
                <a:lnTo>
                  <a:pt x="314325" y="914400"/>
                </a:lnTo>
                <a:lnTo>
                  <a:pt x="357187" y="928688"/>
                </a:lnTo>
                <a:lnTo>
                  <a:pt x="392906" y="935832"/>
                </a:lnTo>
                <a:lnTo>
                  <a:pt x="435768" y="942975"/>
                </a:lnTo>
                <a:lnTo>
                  <a:pt x="485775" y="942975"/>
                </a:lnTo>
                <a:lnTo>
                  <a:pt x="535781" y="950119"/>
                </a:lnTo>
                <a:lnTo>
                  <a:pt x="585787" y="957263"/>
                </a:lnTo>
                <a:lnTo>
                  <a:pt x="642937" y="957263"/>
                </a:lnTo>
                <a:lnTo>
                  <a:pt x="700087" y="957263"/>
                </a:lnTo>
                <a:lnTo>
                  <a:pt x="764381" y="957263"/>
                </a:lnTo>
                <a:lnTo>
                  <a:pt x="828675" y="957263"/>
                </a:lnTo>
                <a:lnTo>
                  <a:pt x="828675" y="9572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43425" y="450056"/>
            <a:ext cx="1064421" cy="742951"/>
          </a:xfrm>
          <a:custGeom>
            <a:avLst/>
            <a:gdLst/>
            <a:ahLst/>
            <a:cxnLst/>
            <a:rect l="0" t="0" r="0" b="0"/>
            <a:pathLst>
              <a:path w="1064421" h="742951">
                <a:moveTo>
                  <a:pt x="0" y="742950"/>
                </a:moveTo>
                <a:lnTo>
                  <a:pt x="64294" y="735807"/>
                </a:lnTo>
                <a:lnTo>
                  <a:pt x="121444" y="728663"/>
                </a:lnTo>
                <a:lnTo>
                  <a:pt x="178594" y="721519"/>
                </a:lnTo>
                <a:lnTo>
                  <a:pt x="235744" y="714375"/>
                </a:lnTo>
                <a:lnTo>
                  <a:pt x="285750" y="700088"/>
                </a:lnTo>
                <a:lnTo>
                  <a:pt x="335757" y="700088"/>
                </a:lnTo>
                <a:lnTo>
                  <a:pt x="385763" y="692944"/>
                </a:lnTo>
                <a:lnTo>
                  <a:pt x="428626" y="685800"/>
                </a:lnTo>
                <a:lnTo>
                  <a:pt x="471488" y="685800"/>
                </a:lnTo>
                <a:lnTo>
                  <a:pt x="521495" y="678657"/>
                </a:lnTo>
                <a:lnTo>
                  <a:pt x="557213" y="671513"/>
                </a:lnTo>
                <a:lnTo>
                  <a:pt x="592932" y="671513"/>
                </a:lnTo>
                <a:lnTo>
                  <a:pt x="635795" y="664369"/>
                </a:lnTo>
                <a:lnTo>
                  <a:pt x="671513" y="657225"/>
                </a:lnTo>
                <a:lnTo>
                  <a:pt x="707232" y="650081"/>
                </a:lnTo>
                <a:lnTo>
                  <a:pt x="742951" y="642938"/>
                </a:lnTo>
                <a:lnTo>
                  <a:pt x="778670" y="628650"/>
                </a:lnTo>
                <a:lnTo>
                  <a:pt x="807245" y="621506"/>
                </a:lnTo>
                <a:lnTo>
                  <a:pt x="842963" y="607219"/>
                </a:lnTo>
                <a:lnTo>
                  <a:pt x="864395" y="592931"/>
                </a:lnTo>
                <a:lnTo>
                  <a:pt x="892970" y="578644"/>
                </a:lnTo>
                <a:lnTo>
                  <a:pt x="921545" y="564356"/>
                </a:lnTo>
                <a:lnTo>
                  <a:pt x="950120" y="550069"/>
                </a:lnTo>
                <a:lnTo>
                  <a:pt x="964407" y="528638"/>
                </a:lnTo>
                <a:lnTo>
                  <a:pt x="985838" y="514350"/>
                </a:lnTo>
                <a:lnTo>
                  <a:pt x="1000126" y="492919"/>
                </a:lnTo>
                <a:lnTo>
                  <a:pt x="1014413" y="478631"/>
                </a:lnTo>
                <a:lnTo>
                  <a:pt x="1021557" y="457200"/>
                </a:lnTo>
                <a:lnTo>
                  <a:pt x="1035845" y="442913"/>
                </a:lnTo>
                <a:lnTo>
                  <a:pt x="1042988" y="421481"/>
                </a:lnTo>
                <a:lnTo>
                  <a:pt x="1057276" y="400050"/>
                </a:lnTo>
                <a:lnTo>
                  <a:pt x="1064420" y="385763"/>
                </a:lnTo>
                <a:lnTo>
                  <a:pt x="1064420" y="364331"/>
                </a:lnTo>
                <a:lnTo>
                  <a:pt x="1064420" y="342900"/>
                </a:lnTo>
                <a:lnTo>
                  <a:pt x="1064420" y="321469"/>
                </a:lnTo>
                <a:lnTo>
                  <a:pt x="1057276" y="292894"/>
                </a:lnTo>
                <a:lnTo>
                  <a:pt x="1042988" y="271463"/>
                </a:lnTo>
                <a:lnTo>
                  <a:pt x="1028701" y="242888"/>
                </a:lnTo>
                <a:lnTo>
                  <a:pt x="1007270" y="214313"/>
                </a:lnTo>
                <a:lnTo>
                  <a:pt x="985838" y="185738"/>
                </a:lnTo>
                <a:lnTo>
                  <a:pt x="957263" y="150019"/>
                </a:lnTo>
                <a:lnTo>
                  <a:pt x="928688" y="121444"/>
                </a:lnTo>
                <a:lnTo>
                  <a:pt x="892970" y="92869"/>
                </a:lnTo>
                <a:lnTo>
                  <a:pt x="864395" y="64294"/>
                </a:lnTo>
                <a:lnTo>
                  <a:pt x="828676" y="35719"/>
                </a:lnTo>
                <a:lnTo>
                  <a:pt x="785813" y="14288"/>
                </a:lnTo>
                <a:lnTo>
                  <a:pt x="750095" y="0"/>
                </a:lnTo>
                <a:lnTo>
                  <a:pt x="7500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72025" y="1657350"/>
            <a:ext cx="1557339" cy="92870"/>
          </a:xfrm>
          <a:custGeom>
            <a:avLst/>
            <a:gdLst/>
            <a:ahLst/>
            <a:cxnLst/>
            <a:rect l="0" t="0" r="0" b="0"/>
            <a:pathLst>
              <a:path w="1557339" h="92870">
                <a:moveTo>
                  <a:pt x="0" y="92869"/>
                </a:moveTo>
                <a:lnTo>
                  <a:pt x="7144" y="92869"/>
                </a:lnTo>
                <a:lnTo>
                  <a:pt x="28575" y="85725"/>
                </a:lnTo>
                <a:lnTo>
                  <a:pt x="57150" y="85725"/>
                </a:lnTo>
                <a:lnTo>
                  <a:pt x="100013" y="85725"/>
                </a:lnTo>
                <a:lnTo>
                  <a:pt x="157163" y="78581"/>
                </a:lnTo>
                <a:lnTo>
                  <a:pt x="214313" y="78581"/>
                </a:lnTo>
                <a:lnTo>
                  <a:pt x="285751" y="71438"/>
                </a:lnTo>
                <a:lnTo>
                  <a:pt x="357188" y="71438"/>
                </a:lnTo>
                <a:lnTo>
                  <a:pt x="435770" y="64294"/>
                </a:lnTo>
                <a:lnTo>
                  <a:pt x="514351" y="64294"/>
                </a:lnTo>
                <a:lnTo>
                  <a:pt x="600076" y="57150"/>
                </a:lnTo>
                <a:lnTo>
                  <a:pt x="678657" y="50006"/>
                </a:lnTo>
                <a:lnTo>
                  <a:pt x="764382" y="42863"/>
                </a:lnTo>
                <a:lnTo>
                  <a:pt x="857251" y="35719"/>
                </a:lnTo>
                <a:lnTo>
                  <a:pt x="942976" y="28575"/>
                </a:lnTo>
                <a:lnTo>
                  <a:pt x="1035845" y="28575"/>
                </a:lnTo>
                <a:lnTo>
                  <a:pt x="1121570" y="21431"/>
                </a:lnTo>
                <a:lnTo>
                  <a:pt x="1207295" y="21431"/>
                </a:lnTo>
                <a:lnTo>
                  <a:pt x="1293020" y="21431"/>
                </a:lnTo>
                <a:lnTo>
                  <a:pt x="1371601" y="14288"/>
                </a:lnTo>
                <a:lnTo>
                  <a:pt x="1443038" y="14288"/>
                </a:lnTo>
                <a:lnTo>
                  <a:pt x="1500188" y="7144"/>
                </a:lnTo>
                <a:lnTo>
                  <a:pt x="1557338" y="0"/>
                </a:lnTo>
                <a:lnTo>
                  <a:pt x="15573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00263" y="2328863"/>
            <a:ext cx="150019" cy="85726"/>
          </a:xfrm>
          <a:custGeom>
            <a:avLst/>
            <a:gdLst/>
            <a:ahLst/>
            <a:cxnLst/>
            <a:rect l="0" t="0" r="0" b="0"/>
            <a:pathLst>
              <a:path w="150019" h="85726">
                <a:moveTo>
                  <a:pt x="150018" y="0"/>
                </a:moveTo>
                <a:lnTo>
                  <a:pt x="150018" y="0"/>
                </a:lnTo>
                <a:lnTo>
                  <a:pt x="135731" y="7143"/>
                </a:lnTo>
                <a:lnTo>
                  <a:pt x="121443" y="21431"/>
                </a:lnTo>
                <a:lnTo>
                  <a:pt x="107156" y="28575"/>
                </a:lnTo>
                <a:lnTo>
                  <a:pt x="85725" y="35718"/>
                </a:lnTo>
                <a:lnTo>
                  <a:pt x="71437" y="50006"/>
                </a:lnTo>
                <a:lnTo>
                  <a:pt x="50006" y="57150"/>
                </a:lnTo>
                <a:lnTo>
                  <a:pt x="35718" y="64293"/>
                </a:lnTo>
                <a:lnTo>
                  <a:pt x="14287" y="78581"/>
                </a:lnTo>
                <a:lnTo>
                  <a:pt x="7143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3" y="64293"/>
                </a:lnTo>
                <a:lnTo>
                  <a:pt x="7143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114550" y="2350294"/>
            <a:ext cx="171451" cy="135732"/>
          </a:xfrm>
          <a:custGeom>
            <a:avLst/>
            <a:gdLst/>
            <a:ahLst/>
            <a:cxnLst/>
            <a:rect l="0" t="0" r="0" b="0"/>
            <a:pathLst>
              <a:path w="171451" h="135732">
                <a:moveTo>
                  <a:pt x="171450" y="7144"/>
                </a:moveTo>
                <a:lnTo>
                  <a:pt x="171450" y="7144"/>
                </a:lnTo>
                <a:lnTo>
                  <a:pt x="171450" y="0"/>
                </a:lnTo>
                <a:lnTo>
                  <a:pt x="171450" y="0"/>
                </a:lnTo>
                <a:lnTo>
                  <a:pt x="171450" y="0"/>
                </a:lnTo>
                <a:lnTo>
                  <a:pt x="157163" y="0"/>
                </a:lnTo>
                <a:lnTo>
                  <a:pt x="142875" y="7144"/>
                </a:lnTo>
                <a:lnTo>
                  <a:pt x="107156" y="28575"/>
                </a:lnTo>
                <a:lnTo>
                  <a:pt x="71438" y="57150"/>
                </a:lnTo>
                <a:lnTo>
                  <a:pt x="35719" y="92869"/>
                </a:lnTo>
                <a:lnTo>
                  <a:pt x="14288" y="128587"/>
                </a:lnTo>
                <a:lnTo>
                  <a:pt x="0" y="135731"/>
                </a:lnTo>
                <a:lnTo>
                  <a:pt x="0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71850" y="2621756"/>
            <a:ext cx="407195" cy="92870"/>
          </a:xfrm>
          <a:custGeom>
            <a:avLst/>
            <a:gdLst/>
            <a:ahLst/>
            <a:cxnLst/>
            <a:rect l="0" t="0" r="0" b="0"/>
            <a:pathLst>
              <a:path w="407195" h="92870">
                <a:moveTo>
                  <a:pt x="7144" y="85725"/>
                </a:moveTo>
                <a:lnTo>
                  <a:pt x="7144" y="92869"/>
                </a:lnTo>
                <a:lnTo>
                  <a:pt x="7144" y="92869"/>
                </a:lnTo>
                <a:lnTo>
                  <a:pt x="0" y="92869"/>
                </a:lnTo>
                <a:lnTo>
                  <a:pt x="7144" y="92869"/>
                </a:lnTo>
                <a:lnTo>
                  <a:pt x="21432" y="92869"/>
                </a:lnTo>
                <a:lnTo>
                  <a:pt x="42863" y="92869"/>
                </a:lnTo>
                <a:lnTo>
                  <a:pt x="92869" y="78582"/>
                </a:lnTo>
                <a:lnTo>
                  <a:pt x="157163" y="64294"/>
                </a:lnTo>
                <a:lnTo>
                  <a:pt x="235744" y="50007"/>
                </a:lnTo>
                <a:lnTo>
                  <a:pt x="321469" y="28575"/>
                </a:lnTo>
                <a:lnTo>
                  <a:pt x="407194" y="0"/>
                </a:lnTo>
                <a:lnTo>
                  <a:pt x="4071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71938" y="2907506"/>
            <a:ext cx="357188" cy="114301"/>
          </a:xfrm>
          <a:custGeom>
            <a:avLst/>
            <a:gdLst/>
            <a:ahLst/>
            <a:cxnLst/>
            <a:rect l="0" t="0" r="0" b="0"/>
            <a:pathLst>
              <a:path w="357188" h="114301">
                <a:moveTo>
                  <a:pt x="0" y="114300"/>
                </a:moveTo>
                <a:lnTo>
                  <a:pt x="28575" y="100013"/>
                </a:lnTo>
                <a:lnTo>
                  <a:pt x="78581" y="78582"/>
                </a:lnTo>
                <a:lnTo>
                  <a:pt x="157162" y="50007"/>
                </a:lnTo>
                <a:lnTo>
                  <a:pt x="250031" y="28575"/>
                </a:lnTo>
                <a:lnTo>
                  <a:pt x="357187" y="0"/>
                </a:lnTo>
                <a:lnTo>
                  <a:pt x="3571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07945" y="3314700"/>
            <a:ext cx="550069" cy="135732"/>
          </a:xfrm>
          <a:custGeom>
            <a:avLst/>
            <a:gdLst/>
            <a:ahLst/>
            <a:cxnLst/>
            <a:rect l="0" t="0" r="0" b="0"/>
            <a:pathLst>
              <a:path w="550069" h="135732">
                <a:moveTo>
                  <a:pt x="21431" y="107156"/>
                </a:moveTo>
                <a:lnTo>
                  <a:pt x="14287" y="107156"/>
                </a:lnTo>
                <a:lnTo>
                  <a:pt x="14287" y="114300"/>
                </a:lnTo>
                <a:lnTo>
                  <a:pt x="14287" y="114300"/>
                </a:lnTo>
                <a:lnTo>
                  <a:pt x="7143" y="114300"/>
                </a:lnTo>
                <a:lnTo>
                  <a:pt x="0" y="121444"/>
                </a:lnTo>
                <a:lnTo>
                  <a:pt x="0" y="128588"/>
                </a:lnTo>
                <a:lnTo>
                  <a:pt x="0" y="128588"/>
                </a:lnTo>
                <a:lnTo>
                  <a:pt x="7143" y="135731"/>
                </a:lnTo>
                <a:lnTo>
                  <a:pt x="21431" y="128588"/>
                </a:lnTo>
                <a:lnTo>
                  <a:pt x="57150" y="128588"/>
                </a:lnTo>
                <a:lnTo>
                  <a:pt x="114300" y="121444"/>
                </a:lnTo>
                <a:lnTo>
                  <a:pt x="200025" y="100013"/>
                </a:lnTo>
                <a:lnTo>
                  <a:pt x="307181" y="78581"/>
                </a:lnTo>
                <a:lnTo>
                  <a:pt x="428625" y="50006"/>
                </a:lnTo>
                <a:lnTo>
                  <a:pt x="550068" y="0"/>
                </a:lnTo>
                <a:lnTo>
                  <a:pt x="5500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250532" y="3807619"/>
            <a:ext cx="485776" cy="92870"/>
          </a:xfrm>
          <a:custGeom>
            <a:avLst/>
            <a:gdLst/>
            <a:ahLst/>
            <a:cxnLst/>
            <a:rect l="0" t="0" r="0" b="0"/>
            <a:pathLst>
              <a:path w="485776" h="92870">
                <a:moveTo>
                  <a:pt x="0" y="92869"/>
                </a:moveTo>
                <a:lnTo>
                  <a:pt x="0" y="92869"/>
                </a:lnTo>
                <a:lnTo>
                  <a:pt x="0" y="85725"/>
                </a:lnTo>
                <a:lnTo>
                  <a:pt x="14287" y="71437"/>
                </a:lnTo>
                <a:lnTo>
                  <a:pt x="42862" y="57150"/>
                </a:lnTo>
                <a:lnTo>
                  <a:pt x="100012" y="42862"/>
                </a:lnTo>
                <a:lnTo>
                  <a:pt x="185737" y="21431"/>
                </a:lnTo>
                <a:lnTo>
                  <a:pt x="292893" y="7144"/>
                </a:lnTo>
                <a:lnTo>
                  <a:pt x="392906" y="7144"/>
                </a:lnTo>
                <a:lnTo>
                  <a:pt x="485775" y="0"/>
                </a:lnTo>
                <a:lnTo>
                  <a:pt x="4857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7238" y="4386263"/>
            <a:ext cx="1771651" cy="128588"/>
          </a:xfrm>
          <a:custGeom>
            <a:avLst/>
            <a:gdLst/>
            <a:ahLst/>
            <a:cxnLst/>
            <a:rect l="0" t="0" r="0" b="0"/>
            <a:pathLst>
              <a:path w="1771651" h="128588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50006"/>
                </a:lnTo>
                <a:lnTo>
                  <a:pt x="0" y="57150"/>
                </a:lnTo>
                <a:lnTo>
                  <a:pt x="0" y="64294"/>
                </a:lnTo>
                <a:lnTo>
                  <a:pt x="0" y="71437"/>
                </a:lnTo>
                <a:lnTo>
                  <a:pt x="0" y="78581"/>
                </a:lnTo>
                <a:lnTo>
                  <a:pt x="7143" y="78581"/>
                </a:lnTo>
                <a:lnTo>
                  <a:pt x="7143" y="85725"/>
                </a:lnTo>
                <a:lnTo>
                  <a:pt x="14287" y="92869"/>
                </a:lnTo>
                <a:lnTo>
                  <a:pt x="21431" y="100012"/>
                </a:lnTo>
                <a:lnTo>
                  <a:pt x="28575" y="107156"/>
                </a:lnTo>
                <a:lnTo>
                  <a:pt x="28575" y="114300"/>
                </a:lnTo>
                <a:lnTo>
                  <a:pt x="35718" y="121444"/>
                </a:lnTo>
                <a:lnTo>
                  <a:pt x="35718" y="121444"/>
                </a:lnTo>
                <a:lnTo>
                  <a:pt x="42862" y="121444"/>
                </a:lnTo>
                <a:lnTo>
                  <a:pt x="50006" y="121444"/>
                </a:lnTo>
                <a:lnTo>
                  <a:pt x="57150" y="121444"/>
                </a:lnTo>
                <a:lnTo>
                  <a:pt x="57150" y="121444"/>
                </a:lnTo>
                <a:lnTo>
                  <a:pt x="57150" y="121444"/>
                </a:lnTo>
                <a:lnTo>
                  <a:pt x="57150" y="121444"/>
                </a:lnTo>
                <a:lnTo>
                  <a:pt x="64293" y="121444"/>
                </a:lnTo>
                <a:lnTo>
                  <a:pt x="64293" y="128587"/>
                </a:lnTo>
                <a:lnTo>
                  <a:pt x="64293" y="128587"/>
                </a:lnTo>
                <a:lnTo>
                  <a:pt x="71437" y="128587"/>
                </a:lnTo>
                <a:lnTo>
                  <a:pt x="78581" y="128587"/>
                </a:lnTo>
                <a:lnTo>
                  <a:pt x="85725" y="128587"/>
                </a:lnTo>
                <a:lnTo>
                  <a:pt x="100012" y="128587"/>
                </a:lnTo>
                <a:lnTo>
                  <a:pt x="114300" y="128587"/>
                </a:lnTo>
                <a:lnTo>
                  <a:pt x="135731" y="128587"/>
                </a:lnTo>
                <a:lnTo>
                  <a:pt x="150018" y="128587"/>
                </a:lnTo>
                <a:lnTo>
                  <a:pt x="171450" y="121444"/>
                </a:lnTo>
                <a:lnTo>
                  <a:pt x="200025" y="121444"/>
                </a:lnTo>
                <a:lnTo>
                  <a:pt x="221456" y="114300"/>
                </a:lnTo>
                <a:lnTo>
                  <a:pt x="242887" y="114300"/>
                </a:lnTo>
                <a:lnTo>
                  <a:pt x="271462" y="107156"/>
                </a:lnTo>
                <a:lnTo>
                  <a:pt x="292893" y="107156"/>
                </a:lnTo>
                <a:lnTo>
                  <a:pt x="321468" y="100012"/>
                </a:lnTo>
                <a:lnTo>
                  <a:pt x="342900" y="100012"/>
                </a:lnTo>
                <a:lnTo>
                  <a:pt x="364331" y="100012"/>
                </a:lnTo>
                <a:lnTo>
                  <a:pt x="392906" y="92869"/>
                </a:lnTo>
                <a:lnTo>
                  <a:pt x="421481" y="92869"/>
                </a:lnTo>
                <a:lnTo>
                  <a:pt x="442912" y="85725"/>
                </a:lnTo>
                <a:lnTo>
                  <a:pt x="478631" y="78581"/>
                </a:lnTo>
                <a:lnTo>
                  <a:pt x="507206" y="71437"/>
                </a:lnTo>
                <a:lnTo>
                  <a:pt x="535781" y="71437"/>
                </a:lnTo>
                <a:lnTo>
                  <a:pt x="571500" y="71437"/>
                </a:lnTo>
                <a:lnTo>
                  <a:pt x="600075" y="71437"/>
                </a:lnTo>
                <a:lnTo>
                  <a:pt x="635793" y="71437"/>
                </a:lnTo>
                <a:lnTo>
                  <a:pt x="671512" y="71437"/>
                </a:lnTo>
                <a:lnTo>
                  <a:pt x="707231" y="71437"/>
                </a:lnTo>
                <a:lnTo>
                  <a:pt x="735806" y="71437"/>
                </a:lnTo>
                <a:lnTo>
                  <a:pt x="771525" y="71437"/>
                </a:lnTo>
                <a:lnTo>
                  <a:pt x="807243" y="64294"/>
                </a:lnTo>
                <a:lnTo>
                  <a:pt x="835818" y="57150"/>
                </a:lnTo>
                <a:lnTo>
                  <a:pt x="864393" y="50006"/>
                </a:lnTo>
                <a:lnTo>
                  <a:pt x="900112" y="50006"/>
                </a:lnTo>
                <a:lnTo>
                  <a:pt x="928687" y="42862"/>
                </a:lnTo>
                <a:lnTo>
                  <a:pt x="964406" y="35719"/>
                </a:lnTo>
                <a:lnTo>
                  <a:pt x="1000125" y="35719"/>
                </a:lnTo>
                <a:lnTo>
                  <a:pt x="1035843" y="28575"/>
                </a:lnTo>
                <a:lnTo>
                  <a:pt x="1071562" y="28575"/>
                </a:lnTo>
                <a:lnTo>
                  <a:pt x="1100137" y="28575"/>
                </a:lnTo>
                <a:lnTo>
                  <a:pt x="1128712" y="28575"/>
                </a:lnTo>
                <a:lnTo>
                  <a:pt x="1157287" y="28575"/>
                </a:lnTo>
                <a:lnTo>
                  <a:pt x="1185862" y="28575"/>
                </a:lnTo>
                <a:lnTo>
                  <a:pt x="1214437" y="28575"/>
                </a:lnTo>
                <a:lnTo>
                  <a:pt x="1235868" y="28575"/>
                </a:lnTo>
                <a:lnTo>
                  <a:pt x="1264443" y="21431"/>
                </a:lnTo>
                <a:lnTo>
                  <a:pt x="1293018" y="21431"/>
                </a:lnTo>
                <a:lnTo>
                  <a:pt x="1314450" y="21431"/>
                </a:lnTo>
                <a:lnTo>
                  <a:pt x="1343025" y="21431"/>
                </a:lnTo>
                <a:lnTo>
                  <a:pt x="1364456" y="21431"/>
                </a:lnTo>
                <a:lnTo>
                  <a:pt x="1385887" y="28575"/>
                </a:lnTo>
                <a:lnTo>
                  <a:pt x="1414462" y="35719"/>
                </a:lnTo>
                <a:lnTo>
                  <a:pt x="1428750" y="35719"/>
                </a:lnTo>
                <a:lnTo>
                  <a:pt x="1450181" y="42862"/>
                </a:lnTo>
                <a:lnTo>
                  <a:pt x="1471612" y="50006"/>
                </a:lnTo>
                <a:lnTo>
                  <a:pt x="1485900" y="50006"/>
                </a:lnTo>
                <a:lnTo>
                  <a:pt x="1500187" y="50006"/>
                </a:lnTo>
                <a:lnTo>
                  <a:pt x="1507331" y="50006"/>
                </a:lnTo>
                <a:lnTo>
                  <a:pt x="1521618" y="50006"/>
                </a:lnTo>
                <a:lnTo>
                  <a:pt x="1535906" y="50006"/>
                </a:lnTo>
                <a:lnTo>
                  <a:pt x="1550193" y="50006"/>
                </a:lnTo>
                <a:lnTo>
                  <a:pt x="1564481" y="50006"/>
                </a:lnTo>
                <a:lnTo>
                  <a:pt x="1571625" y="50006"/>
                </a:lnTo>
                <a:lnTo>
                  <a:pt x="1593056" y="50006"/>
                </a:lnTo>
                <a:lnTo>
                  <a:pt x="1600200" y="50006"/>
                </a:lnTo>
                <a:lnTo>
                  <a:pt x="1621631" y="57150"/>
                </a:lnTo>
                <a:lnTo>
                  <a:pt x="1635918" y="57150"/>
                </a:lnTo>
                <a:lnTo>
                  <a:pt x="1643062" y="57150"/>
                </a:lnTo>
                <a:lnTo>
                  <a:pt x="1657350" y="64294"/>
                </a:lnTo>
                <a:lnTo>
                  <a:pt x="1664493" y="64294"/>
                </a:lnTo>
                <a:lnTo>
                  <a:pt x="1678781" y="64294"/>
                </a:lnTo>
                <a:lnTo>
                  <a:pt x="1685925" y="64294"/>
                </a:lnTo>
                <a:lnTo>
                  <a:pt x="1693069" y="57150"/>
                </a:lnTo>
                <a:lnTo>
                  <a:pt x="1693069" y="57150"/>
                </a:lnTo>
                <a:lnTo>
                  <a:pt x="1700212" y="57150"/>
                </a:lnTo>
                <a:lnTo>
                  <a:pt x="1707356" y="57150"/>
                </a:lnTo>
                <a:lnTo>
                  <a:pt x="1707356" y="64294"/>
                </a:lnTo>
                <a:lnTo>
                  <a:pt x="1714500" y="64294"/>
                </a:lnTo>
                <a:lnTo>
                  <a:pt x="1714500" y="64294"/>
                </a:lnTo>
                <a:lnTo>
                  <a:pt x="1721644" y="71437"/>
                </a:lnTo>
                <a:lnTo>
                  <a:pt x="1721644" y="71437"/>
                </a:lnTo>
                <a:lnTo>
                  <a:pt x="1728787" y="71437"/>
                </a:lnTo>
                <a:lnTo>
                  <a:pt x="1728787" y="71437"/>
                </a:lnTo>
                <a:lnTo>
                  <a:pt x="1728787" y="71437"/>
                </a:lnTo>
                <a:lnTo>
                  <a:pt x="1728787" y="64294"/>
                </a:lnTo>
                <a:lnTo>
                  <a:pt x="1728787" y="64294"/>
                </a:lnTo>
                <a:lnTo>
                  <a:pt x="1735931" y="57150"/>
                </a:lnTo>
                <a:lnTo>
                  <a:pt x="1735931" y="57150"/>
                </a:lnTo>
                <a:lnTo>
                  <a:pt x="1735931" y="50006"/>
                </a:lnTo>
                <a:lnTo>
                  <a:pt x="1735931" y="50006"/>
                </a:lnTo>
                <a:lnTo>
                  <a:pt x="1735931" y="42862"/>
                </a:lnTo>
                <a:lnTo>
                  <a:pt x="1735931" y="35719"/>
                </a:lnTo>
                <a:lnTo>
                  <a:pt x="1743075" y="35719"/>
                </a:lnTo>
                <a:lnTo>
                  <a:pt x="1750219" y="28575"/>
                </a:lnTo>
                <a:lnTo>
                  <a:pt x="1757362" y="28575"/>
                </a:lnTo>
                <a:lnTo>
                  <a:pt x="1764506" y="21431"/>
                </a:lnTo>
                <a:lnTo>
                  <a:pt x="1771650" y="14287"/>
                </a:lnTo>
                <a:lnTo>
                  <a:pt x="1764506" y="0"/>
                </a:lnTo>
                <a:lnTo>
                  <a:pt x="17645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Names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.com, .org, </a:t>
            </a:r>
            <a:r>
              <a:rPr lang="en-US" dirty="0" err="1" smtClean="0"/>
              <a:t>.net</a:t>
            </a:r>
            <a:r>
              <a:rPr lang="en-US" dirty="0" smtClean="0"/>
              <a:t>, .</a:t>
            </a:r>
            <a:r>
              <a:rPr lang="en-US" dirty="0" err="1" smtClean="0"/>
              <a:t>edu</a:t>
            </a:r>
            <a:endParaRPr lang="en-US" dirty="0" smtClean="0"/>
          </a:p>
          <a:p>
            <a:r>
              <a:rPr lang="en-US" dirty="0" smtClean="0"/>
              <a:t> top of the food chain for </a:t>
            </a:r>
            <a:r>
              <a:rPr lang="en-US" dirty="0" err="1" smtClean="0"/>
              <a:t>nameservers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Pages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 2.0 ?</a:t>
            </a:r>
          </a:p>
          <a:p>
            <a:r>
              <a:rPr lang="en-US" dirty="0" smtClean="0"/>
              <a:t>Dynamic pages – html pages generated on server and then sent to the browser</a:t>
            </a:r>
          </a:p>
          <a:p>
            <a:endParaRPr lang="en-US" dirty="0"/>
          </a:p>
          <a:p>
            <a:r>
              <a:rPr lang="en-US" dirty="0" smtClean="0"/>
              <a:t>Access Database</a:t>
            </a:r>
          </a:p>
          <a:p>
            <a:r>
              <a:rPr lang="en-US" dirty="0" smtClean="0"/>
              <a:t>process form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java servlets</a:t>
            </a:r>
          </a:p>
          <a:p>
            <a:r>
              <a:rPr lang="en-US" dirty="0" err="1" smtClean="0"/>
              <a:t>cgi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607344" y="1657350"/>
            <a:ext cx="342901" cy="14289"/>
          </a:xfrm>
          <a:custGeom>
            <a:avLst/>
            <a:gdLst/>
            <a:ahLst/>
            <a:cxnLst/>
            <a:rect l="0" t="0" r="0" b="0"/>
            <a:pathLst>
              <a:path w="342901" h="14289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7144"/>
                </a:lnTo>
                <a:lnTo>
                  <a:pt x="28575" y="7144"/>
                </a:lnTo>
                <a:lnTo>
                  <a:pt x="50006" y="7144"/>
                </a:lnTo>
                <a:lnTo>
                  <a:pt x="85725" y="7144"/>
                </a:lnTo>
                <a:lnTo>
                  <a:pt x="128587" y="7144"/>
                </a:lnTo>
                <a:lnTo>
                  <a:pt x="171450" y="14288"/>
                </a:lnTo>
                <a:lnTo>
                  <a:pt x="221456" y="14288"/>
                </a:lnTo>
                <a:lnTo>
                  <a:pt x="264319" y="14288"/>
                </a:lnTo>
                <a:lnTo>
                  <a:pt x="307181" y="14288"/>
                </a:lnTo>
                <a:lnTo>
                  <a:pt x="328612" y="14288"/>
                </a:lnTo>
                <a:lnTo>
                  <a:pt x="342900" y="14288"/>
                </a:lnTo>
                <a:lnTo>
                  <a:pt x="34290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86050" y="1328738"/>
            <a:ext cx="335758" cy="257176"/>
          </a:xfrm>
          <a:custGeom>
            <a:avLst/>
            <a:gdLst/>
            <a:ahLst/>
            <a:cxnLst/>
            <a:rect l="0" t="0" r="0" b="0"/>
            <a:pathLst>
              <a:path w="335758" h="257176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7144" y="7143"/>
                </a:lnTo>
                <a:lnTo>
                  <a:pt x="7144" y="14287"/>
                </a:lnTo>
                <a:lnTo>
                  <a:pt x="7144" y="28575"/>
                </a:lnTo>
                <a:lnTo>
                  <a:pt x="14288" y="50006"/>
                </a:lnTo>
                <a:lnTo>
                  <a:pt x="21432" y="85725"/>
                </a:lnTo>
                <a:lnTo>
                  <a:pt x="28575" y="121443"/>
                </a:lnTo>
                <a:lnTo>
                  <a:pt x="35719" y="157162"/>
                </a:lnTo>
                <a:lnTo>
                  <a:pt x="42863" y="185737"/>
                </a:lnTo>
                <a:lnTo>
                  <a:pt x="57150" y="214312"/>
                </a:lnTo>
                <a:lnTo>
                  <a:pt x="64294" y="228600"/>
                </a:lnTo>
                <a:lnTo>
                  <a:pt x="71438" y="235743"/>
                </a:lnTo>
                <a:lnTo>
                  <a:pt x="78582" y="228600"/>
                </a:lnTo>
                <a:lnTo>
                  <a:pt x="92869" y="207168"/>
                </a:lnTo>
                <a:lnTo>
                  <a:pt x="100013" y="178593"/>
                </a:lnTo>
                <a:lnTo>
                  <a:pt x="114300" y="142875"/>
                </a:lnTo>
                <a:lnTo>
                  <a:pt x="128588" y="100012"/>
                </a:lnTo>
                <a:lnTo>
                  <a:pt x="135732" y="71437"/>
                </a:lnTo>
                <a:lnTo>
                  <a:pt x="142875" y="50006"/>
                </a:lnTo>
                <a:lnTo>
                  <a:pt x="150019" y="57150"/>
                </a:lnTo>
                <a:lnTo>
                  <a:pt x="157163" y="71437"/>
                </a:lnTo>
                <a:lnTo>
                  <a:pt x="164307" y="107156"/>
                </a:lnTo>
                <a:lnTo>
                  <a:pt x="171450" y="142875"/>
                </a:lnTo>
                <a:lnTo>
                  <a:pt x="178594" y="185737"/>
                </a:lnTo>
                <a:lnTo>
                  <a:pt x="200025" y="221456"/>
                </a:lnTo>
                <a:lnTo>
                  <a:pt x="214313" y="242887"/>
                </a:lnTo>
                <a:lnTo>
                  <a:pt x="235744" y="257175"/>
                </a:lnTo>
                <a:lnTo>
                  <a:pt x="257175" y="250031"/>
                </a:lnTo>
                <a:lnTo>
                  <a:pt x="278607" y="235743"/>
                </a:lnTo>
                <a:lnTo>
                  <a:pt x="292894" y="207168"/>
                </a:lnTo>
                <a:lnTo>
                  <a:pt x="307182" y="164306"/>
                </a:lnTo>
                <a:lnTo>
                  <a:pt x="321469" y="114300"/>
                </a:lnTo>
                <a:lnTo>
                  <a:pt x="328613" y="71437"/>
                </a:lnTo>
                <a:lnTo>
                  <a:pt x="328613" y="35718"/>
                </a:lnTo>
                <a:lnTo>
                  <a:pt x="335757" y="14287"/>
                </a:lnTo>
                <a:lnTo>
                  <a:pt x="328613" y="7143"/>
                </a:lnTo>
                <a:lnTo>
                  <a:pt x="321469" y="14287"/>
                </a:lnTo>
                <a:lnTo>
                  <a:pt x="314325" y="35718"/>
                </a:lnTo>
                <a:lnTo>
                  <a:pt x="314325" y="50006"/>
                </a:lnTo>
                <a:lnTo>
                  <a:pt x="314325" y="71437"/>
                </a:lnTo>
                <a:lnTo>
                  <a:pt x="314325" y="85725"/>
                </a:lnTo>
                <a:lnTo>
                  <a:pt x="321469" y="92868"/>
                </a:lnTo>
                <a:lnTo>
                  <a:pt x="328613" y="92868"/>
                </a:lnTo>
                <a:lnTo>
                  <a:pt x="328613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050382" y="1407319"/>
            <a:ext cx="150019" cy="157163"/>
          </a:xfrm>
          <a:custGeom>
            <a:avLst/>
            <a:gdLst/>
            <a:ahLst/>
            <a:cxnLst/>
            <a:rect l="0" t="0" r="0" b="0"/>
            <a:pathLst>
              <a:path w="150019" h="157163">
                <a:moveTo>
                  <a:pt x="14287" y="78581"/>
                </a:moveTo>
                <a:lnTo>
                  <a:pt x="14287" y="78581"/>
                </a:lnTo>
                <a:lnTo>
                  <a:pt x="14287" y="85725"/>
                </a:lnTo>
                <a:lnTo>
                  <a:pt x="21431" y="85725"/>
                </a:lnTo>
                <a:lnTo>
                  <a:pt x="28575" y="85725"/>
                </a:lnTo>
                <a:lnTo>
                  <a:pt x="35718" y="78581"/>
                </a:lnTo>
                <a:lnTo>
                  <a:pt x="50006" y="78581"/>
                </a:lnTo>
                <a:lnTo>
                  <a:pt x="64293" y="64294"/>
                </a:lnTo>
                <a:lnTo>
                  <a:pt x="78581" y="57150"/>
                </a:lnTo>
                <a:lnTo>
                  <a:pt x="92868" y="42862"/>
                </a:lnTo>
                <a:lnTo>
                  <a:pt x="100012" y="28575"/>
                </a:lnTo>
                <a:lnTo>
                  <a:pt x="107156" y="14287"/>
                </a:lnTo>
                <a:lnTo>
                  <a:pt x="100012" y="0"/>
                </a:lnTo>
                <a:lnTo>
                  <a:pt x="92868" y="7144"/>
                </a:lnTo>
                <a:lnTo>
                  <a:pt x="71437" y="14287"/>
                </a:lnTo>
                <a:lnTo>
                  <a:pt x="50006" y="35719"/>
                </a:lnTo>
                <a:lnTo>
                  <a:pt x="28575" y="64294"/>
                </a:lnTo>
                <a:lnTo>
                  <a:pt x="7143" y="92869"/>
                </a:lnTo>
                <a:lnTo>
                  <a:pt x="0" y="121444"/>
                </a:lnTo>
                <a:lnTo>
                  <a:pt x="0" y="142875"/>
                </a:lnTo>
                <a:lnTo>
                  <a:pt x="14287" y="157162"/>
                </a:lnTo>
                <a:lnTo>
                  <a:pt x="35718" y="157162"/>
                </a:lnTo>
                <a:lnTo>
                  <a:pt x="57150" y="150019"/>
                </a:lnTo>
                <a:lnTo>
                  <a:pt x="92868" y="142875"/>
                </a:lnTo>
                <a:lnTo>
                  <a:pt x="121443" y="121444"/>
                </a:lnTo>
                <a:lnTo>
                  <a:pt x="150018" y="85725"/>
                </a:lnTo>
                <a:lnTo>
                  <a:pt x="150018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86113" y="1271588"/>
            <a:ext cx="150020" cy="314326"/>
          </a:xfrm>
          <a:custGeom>
            <a:avLst/>
            <a:gdLst/>
            <a:ahLst/>
            <a:cxnLst/>
            <a:rect l="0" t="0" r="0" b="0"/>
            <a:pathLst>
              <a:path w="150020" h="314326">
                <a:moveTo>
                  <a:pt x="50006" y="0"/>
                </a:moveTo>
                <a:lnTo>
                  <a:pt x="42862" y="7143"/>
                </a:lnTo>
                <a:lnTo>
                  <a:pt x="28575" y="14287"/>
                </a:lnTo>
                <a:lnTo>
                  <a:pt x="21431" y="28575"/>
                </a:lnTo>
                <a:lnTo>
                  <a:pt x="7144" y="50006"/>
                </a:lnTo>
                <a:lnTo>
                  <a:pt x="0" y="78581"/>
                </a:lnTo>
                <a:lnTo>
                  <a:pt x="0" y="114300"/>
                </a:lnTo>
                <a:lnTo>
                  <a:pt x="0" y="157162"/>
                </a:lnTo>
                <a:lnTo>
                  <a:pt x="7144" y="207168"/>
                </a:lnTo>
                <a:lnTo>
                  <a:pt x="14287" y="242887"/>
                </a:lnTo>
                <a:lnTo>
                  <a:pt x="28575" y="278606"/>
                </a:lnTo>
                <a:lnTo>
                  <a:pt x="28575" y="307181"/>
                </a:lnTo>
                <a:lnTo>
                  <a:pt x="35719" y="314325"/>
                </a:lnTo>
                <a:lnTo>
                  <a:pt x="35719" y="314325"/>
                </a:lnTo>
                <a:lnTo>
                  <a:pt x="42862" y="292893"/>
                </a:lnTo>
                <a:lnTo>
                  <a:pt x="50006" y="257175"/>
                </a:lnTo>
                <a:lnTo>
                  <a:pt x="64294" y="221456"/>
                </a:lnTo>
                <a:lnTo>
                  <a:pt x="78581" y="185737"/>
                </a:lnTo>
                <a:lnTo>
                  <a:pt x="100012" y="157162"/>
                </a:lnTo>
                <a:lnTo>
                  <a:pt x="121444" y="142875"/>
                </a:lnTo>
                <a:lnTo>
                  <a:pt x="135731" y="150018"/>
                </a:lnTo>
                <a:lnTo>
                  <a:pt x="142875" y="164306"/>
                </a:lnTo>
                <a:lnTo>
                  <a:pt x="150019" y="192881"/>
                </a:lnTo>
                <a:lnTo>
                  <a:pt x="142875" y="228600"/>
                </a:lnTo>
                <a:lnTo>
                  <a:pt x="128587" y="257175"/>
                </a:lnTo>
                <a:lnTo>
                  <a:pt x="107156" y="285750"/>
                </a:lnTo>
                <a:lnTo>
                  <a:pt x="92869" y="307181"/>
                </a:lnTo>
                <a:lnTo>
                  <a:pt x="78581" y="307181"/>
                </a:lnTo>
                <a:lnTo>
                  <a:pt x="78581" y="300037"/>
                </a:lnTo>
                <a:lnTo>
                  <a:pt x="78581" y="278606"/>
                </a:lnTo>
                <a:lnTo>
                  <a:pt x="78581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50432" y="1357313"/>
            <a:ext cx="142876" cy="242888"/>
          </a:xfrm>
          <a:custGeom>
            <a:avLst/>
            <a:gdLst/>
            <a:ahLst/>
            <a:cxnLst/>
            <a:rect l="0" t="0" r="0" b="0"/>
            <a:pathLst>
              <a:path w="142876" h="242888">
                <a:moveTo>
                  <a:pt x="14287" y="21431"/>
                </a:moveTo>
                <a:lnTo>
                  <a:pt x="14287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14287"/>
                </a:lnTo>
                <a:lnTo>
                  <a:pt x="7143" y="7143"/>
                </a:lnTo>
                <a:lnTo>
                  <a:pt x="14287" y="7143"/>
                </a:lnTo>
                <a:lnTo>
                  <a:pt x="28575" y="0"/>
                </a:lnTo>
                <a:lnTo>
                  <a:pt x="50006" y="0"/>
                </a:lnTo>
                <a:lnTo>
                  <a:pt x="64293" y="0"/>
                </a:lnTo>
                <a:lnTo>
                  <a:pt x="85725" y="7143"/>
                </a:lnTo>
                <a:lnTo>
                  <a:pt x="107156" y="14287"/>
                </a:lnTo>
                <a:lnTo>
                  <a:pt x="114300" y="21431"/>
                </a:lnTo>
                <a:lnTo>
                  <a:pt x="114300" y="35718"/>
                </a:lnTo>
                <a:lnTo>
                  <a:pt x="107156" y="57150"/>
                </a:lnTo>
                <a:lnTo>
                  <a:pt x="85725" y="78581"/>
                </a:lnTo>
                <a:lnTo>
                  <a:pt x="57150" y="100012"/>
                </a:lnTo>
                <a:lnTo>
                  <a:pt x="35718" y="121443"/>
                </a:lnTo>
                <a:lnTo>
                  <a:pt x="14287" y="135731"/>
                </a:lnTo>
                <a:lnTo>
                  <a:pt x="0" y="142875"/>
                </a:lnTo>
                <a:lnTo>
                  <a:pt x="0" y="135731"/>
                </a:lnTo>
                <a:lnTo>
                  <a:pt x="7143" y="135731"/>
                </a:lnTo>
                <a:lnTo>
                  <a:pt x="28575" y="128587"/>
                </a:lnTo>
                <a:lnTo>
                  <a:pt x="50006" y="121443"/>
                </a:lnTo>
                <a:lnTo>
                  <a:pt x="78581" y="121443"/>
                </a:lnTo>
                <a:lnTo>
                  <a:pt x="107156" y="128587"/>
                </a:lnTo>
                <a:lnTo>
                  <a:pt x="121443" y="135731"/>
                </a:lnTo>
                <a:lnTo>
                  <a:pt x="142875" y="157162"/>
                </a:lnTo>
                <a:lnTo>
                  <a:pt x="142875" y="171450"/>
                </a:lnTo>
                <a:lnTo>
                  <a:pt x="135731" y="192881"/>
                </a:lnTo>
                <a:lnTo>
                  <a:pt x="128587" y="214312"/>
                </a:lnTo>
                <a:lnTo>
                  <a:pt x="107156" y="221456"/>
                </a:lnTo>
                <a:lnTo>
                  <a:pt x="92868" y="235743"/>
                </a:lnTo>
                <a:lnTo>
                  <a:pt x="78581" y="242887"/>
                </a:lnTo>
                <a:lnTo>
                  <a:pt x="78581" y="235743"/>
                </a:lnTo>
                <a:lnTo>
                  <a:pt x="78581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00450" y="1600200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86175" y="1414463"/>
            <a:ext cx="85726" cy="142876"/>
          </a:xfrm>
          <a:custGeom>
            <a:avLst/>
            <a:gdLst/>
            <a:ahLst/>
            <a:cxnLst/>
            <a:rect l="0" t="0" r="0" b="0"/>
            <a:pathLst>
              <a:path w="85726" h="142876">
                <a:moveTo>
                  <a:pt x="14288" y="21431"/>
                </a:moveTo>
                <a:lnTo>
                  <a:pt x="14288" y="21431"/>
                </a:lnTo>
                <a:lnTo>
                  <a:pt x="21432" y="21431"/>
                </a:lnTo>
                <a:lnTo>
                  <a:pt x="21432" y="21431"/>
                </a:lnTo>
                <a:lnTo>
                  <a:pt x="21432" y="21431"/>
                </a:lnTo>
                <a:lnTo>
                  <a:pt x="21432" y="35718"/>
                </a:lnTo>
                <a:lnTo>
                  <a:pt x="14288" y="57150"/>
                </a:lnTo>
                <a:lnTo>
                  <a:pt x="14288" y="78581"/>
                </a:lnTo>
                <a:lnTo>
                  <a:pt x="14288" y="100012"/>
                </a:lnTo>
                <a:lnTo>
                  <a:pt x="21432" y="121443"/>
                </a:lnTo>
                <a:lnTo>
                  <a:pt x="21432" y="135731"/>
                </a:lnTo>
                <a:lnTo>
                  <a:pt x="28575" y="135731"/>
                </a:lnTo>
                <a:lnTo>
                  <a:pt x="42863" y="142875"/>
                </a:lnTo>
                <a:lnTo>
                  <a:pt x="57150" y="135731"/>
                </a:lnTo>
                <a:lnTo>
                  <a:pt x="71438" y="121443"/>
                </a:lnTo>
                <a:lnTo>
                  <a:pt x="85725" y="92868"/>
                </a:lnTo>
                <a:lnTo>
                  <a:pt x="85725" y="64293"/>
                </a:lnTo>
                <a:lnTo>
                  <a:pt x="85725" y="35718"/>
                </a:lnTo>
                <a:lnTo>
                  <a:pt x="71438" y="14287"/>
                </a:lnTo>
                <a:lnTo>
                  <a:pt x="57150" y="0"/>
                </a:lnTo>
                <a:lnTo>
                  <a:pt x="28575" y="0"/>
                </a:lnTo>
                <a:lnTo>
                  <a:pt x="14288" y="7143"/>
                </a:lnTo>
                <a:lnTo>
                  <a:pt x="0" y="28575"/>
                </a:lnTo>
                <a:lnTo>
                  <a:pt x="0" y="50006"/>
                </a:lnTo>
                <a:lnTo>
                  <a:pt x="7144" y="64293"/>
                </a:lnTo>
                <a:lnTo>
                  <a:pt x="14288" y="64293"/>
                </a:lnTo>
                <a:lnTo>
                  <a:pt x="14288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86238" y="1250156"/>
            <a:ext cx="528638" cy="400051"/>
          </a:xfrm>
          <a:custGeom>
            <a:avLst/>
            <a:gdLst/>
            <a:ahLst/>
            <a:cxnLst/>
            <a:rect l="0" t="0" r="0" b="0"/>
            <a:pathLst>
              <a:path w="528638" h="400051">
                <a:moveTo>
                  <a:pt x="107156" y="192882"/>
                </a:moveTo>
                <a:lnTo>
                  <a:pt x="107156" y="192882"/>
                </a:lnTo>
                <a:lnTo>
                  <a:pt x="100012" y="192882"/>
                </a:lnTo>
                <a:lnTo>
                  <a:pt x="92869" y="192882"/>
                </a:lnTo>
                <a:lnTo>
                  <a:pt x="92869" y="185738"/>
                </a:lnTo>
                <a:lnTo>
                  <a:pt x="85725" y="178594"/>
                </a:lnTo>
                <a:lnTo>
                  <a:pt x="78581" y="157163"/>
                </a:lnTo>
                <a:lnTo>
                  <a:pt x="71437" y="142875"/>
                </a:lnTo>
                <a:lnTo>
                  <a:pt x="64294" y="128588"/>
                </a:lnTo>
                <a:lnTo>
                  <a:pt x="57150" y="121444"/>
                </a:lnTo>
                <a:lnTo>
                  <a:pt x="50006" y="135732"/>
                </a:lnTo>
                <a:lnTo>
                  <a:pt x="35719" y="164307"/>
                </a:lnTo>
                <a:lnTo>
                  <a:pt x="21431" y="207169"/>
                </a:lnTo>
                <a:lnTo>
                  <a:pt x="7144" y="257175"/>
                </a:lnTo>
                <a:lnTo>
                  <a:pt x="7144" y="307182"/>
                </a:lnTo>
                <a:lnTo>
                  <a:pt x="0" y="350044"/>
                </a:lnTo>
                <a:lnTo>
                  <a:pt x="7144" y="378619"/>
                </a:lnTo>
                <a:lnTo>
                  <a:pt x="21431" y="392907"/>
                </a:lnTo>
                <a:lnTo>
                  <a:pt x="42862" y="392907"/>
                </a:lnTo>
                <a:lnTo>
                  <a:pt x="64294" y="371475"/>
                </a:lnTo>
                <a:lnTo>
                  <a:pt x="92869" y="342900"/>
                </a:lnTo>
                <a:lnTo>
                  <a:pt x="114300" y="300038"/>
                </a:lnTo>
                <a:lnTo>
                  <a:pt x="135731" y="242888"/>
                </a:lnTo>
                <a:lnTo>
                  <a:pt x="150019" y="192882"/>
                </a:lnTo>
                <a:lnTo>
                  <a:pt x="150019" y="150019"/>
                </a:lnTo>
                <a:lnTo>
                  <a:pt x="150019" y="135732"/>
                </a:lnTo>
                <a:lnTo>
                  <a:pt x="142875" y="135732"/>
                </a:lnTo>
                <a:lnTo>
                  <a:pt x="135731" y="157163"/>
                </a:lnTo>
                <a:lnTo>
                  <a:pt x="128587" y="200025"/>
                </a:lnTo>
                <a:lnTo>
                  <a:pt x="114300" y="250032"/>
                </a:lnTo>
                <a:lnTo>
                  <a:pt x="114300" y="307182"/>
                </a:lnTo>
                <a:lnTo>
                  <a:pt x="121444" y="350044"/>
                </a:lnTo>
                <a:lnTo>
                  <a:pt x="135731" y="378619"/>
                </a:lnTo>
                <a:lnTo>
                  <a:pt x="150019" y="400050"/>
                </a:lnTo>
                <a:lnTo>
                  <a:pt x="171450" y="400050"/>
                </a:lnTo>
                <a:lnTo>
                  <a:pt x="200025" y="385763"/>
                </a:lnTo>
                <a:lnTo>
                  <a:pt x="221456" y="357188"/>
                </a:lnTo>
                <a:lnTo>
                  <a:pt x="250031" y="314325"/>
                </a:lnTo>
                <a:lnTo>
                  <a:pt x="271462" y="250032"/>
                </a:lnTo>
                <a:lnTo>
                  <a:pt x="285750" y="185738"/>
                </a:lnTo>
                <a:lnTo>
                  <a:pt x="300037" y="114300"/>
                </a:lnTo>
                <a:lnTo>
                  <a:pt x="314325" y="50007"/>
                </a:lnTo>
                <a:lnTo>
                  <a:pt x="314325" y="14288"/>
                </a:lnTo>
                <a:lnTo>
                  <a:pt x="307181" y="0"/>
                </a:lnTo>
                <a:lnTo>
                  <a:pt x="285750" y="14288"/>
                </a:lnTo>
                <a:lnTo>
                  <a:pt x="271462" y="50007"/>
                </a:lnTo>
                <a:lnTo>
                  <a:pt x="250031" y="100013"/>
                </a:lnTo>
                <a:lnTo>
                  <a:pt x="235744" y="164307"/>
                </a:lnTo>
                <a:lnTo>
                  <a:pt x="228600" y="228600"/>
                </a:lnTo>
                <a:lnTo>
                  <a:pt x="228600" y="285750"/>
                </a:lnTo>
                <a:lnTo>
                  <a:pt x="242887" y="328613"/>
                </a:lnTo>
                <a:lnTo>
                  <a:pt x="257175" y="357188"/>
                </a:lnTo>
                <a:lnTo>
                  <a:pt x="278606" y="371475"/>
                </a:lnTo>
                <a:lnTo>
                  <a:pt x="300037" y="371475"/>
                </a:lnTo>
                <a:lnTo>
                  <a:pt x="328612" y="364332"/>
                </a:lnTo>
                <a:lnTo>
                  <a:pt x="357187" y="335757"/>
                </a:lnTo>
                <a:lnTo>
                  <a:pt x="385762" y="307182"/>
                </a:lnTo>
                <a:lnTo>
                  <a:pt x="414337" y="264319"/>
                </a:lnTo>
                <a:lnTo>
                  <a:pt x="435769" y="214313"/>
                </a:lnTo>
                <a:lnTo>
                  <a:pt x="450056" y="157163"/>
                </a:lnTo>
                <a:lnTo>
                  <a:pt x="457200" y="100013"/>
                </a:lnTo>
                <a:lnTo>
                  <a:pt x="450056" y="50007"/>
                </a:lnTo>
                <a:lnTo>
                  <a:pt x="435769" y="21432"/>
                </a:lnTo>
                <a:lnTo>
                  <a:pt x="421481" y="14288"/>
                </a:lnTo>
                <a:lnTo>
                  <a:pt x="400050" y="28575"/>
                </a:lnTo>
                <a:lnTo>
                  <a:pt x="385762" y="64294"/>
                </a:lnTo>
                <a:lnTo>
                  <a:pt x="364331" y="121444"/>
                </a:lnTo>
                <a:lnTo>
                  <a:pt x="357187" y="185738"/>
                </a:lnTo>
                <a:lnTo>
                  <a:pt x="364331" y="242888"/>
                </a:lnTo>
                <a:lnTo>
                  <a:pt x="385762" y="300038"/>
                </a:lnTo>
                <a:lnTo>
                  <a:pt x="421481" y="342900"/>
                </a:lnTo>
                <a:lnTo>
                  <a:pt x="457200" y="364332"/>
                </a:lnTo>
                <a:lnTo>
                  <a:pt x="492919" y="378619"/>
                </a:lnTo>
                <a:lnTo>
                  <a:pt x="528637" y="371475"/>
                </a:lnTo>
                <a:lnTo>
                  <a:pt x="528637" y="3714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43463" y="1357313"/>
            <a:ext cx="292895" cy="242888"/>
          </a:xfrm>
          <a:custGeom>
            <a:avLst/>
            <a:gdLst/>
            <a:ahLst/>
            <a:cxnLst/>
            <a:rect l="0" t="0" r="0" b="0"/>
            <a:pathLst>
              <a:path w="292895" h="242888">
                <a:moveTo>
                  <a:pt x="0" y="42862"/>
                </a:moveTo>
                <a:lnTo>
                  <a:pt x="0" y="50006"/>
                </a:lnTo>
                <a:lnTo>
                  <a:pt x="0" y="64293"/>
                </a:lnTo>
                <a:lnTo>
                  <a:pt x="0" y="92868"/>
                </a:lnTo>
                <a:lnTo>
                  <a:pt x="0" y="121443"/>
                </a:lnTo>
                <a:lnTo>
                  <a:pt x="0" y="150018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14312"/>
                </a:lnTo>
                <a:lnTo>
                  <a:pt x="7144" y="228600"/>
                </a:lnTo>
                <a:lnTo>
                  <a:pt x="14287" y="235743"/>
                </a:lnTo>
                <a:lnTo>
                  <a:pt x="14287" y="235743"/>
                </a:lnTo>
                <a:lnTo>
                  <a:pt x="7144" y="242887"/>
                </a:lnTo>
                <a:lnTo>
                  <a:pt x="0" y="235743"/>
                </a:lnTo>
                <a:lnTo>
                  <a:pt x="0" y="214312"/>
                </a:lnTo>
                <a:lnTo>
                  <a:pt x="7144" y="185737"/>
                </a:lnTo>
                <a:lnTo>
                  <a:pt x="14287" y="150018"/>
                </a:lnTo>
                <a:lnTo>
                  <a:pt x="35719" y="107156"/>
                </a:lnTo>
                <a:lnTo>
                  <a:pt x="57150" y="71437"/>
                </a:lnTo>
                <a:lnTo>
                  <a:pt x="78582" y="42862"/>
                </a:lnTo>
                <a:lnTo>
                  <a:pt x="92869" y="35718"/>
                </a:lnTo>
                <a:lnTo>
                  <a:pt x="107157" y="42862"/>
                </a:lnTo>
                <a:lnTo>
                  <a:pt x="114300" y="64293"/>
                </a:lnTo>
                <a:lnTo>
                  <a:pt x="107157" y="100012"/>
                </a:lnTo>
                <a:lnTo>
                  <a:pt x="107157" y="135731"/>
                </a:lnTo>
                <a:lnTo>
                  <a:pt x="92869" y="171450"/>
                </a:lnTo>
                <a:lnTo>
                  <a:pt x="85725" y="207168"/>
                </a:lnTo>
                <a:lnTo>
                  <a:pt x="78582" y="235743"/>
                </a:lnTo>
                <a:lnTo>
                  <a:pt x="78582" y="242887"/>
                </a:lnTo>
                <a:lnTo>
                  <a:pt x="85725" y="242887"/>
                </a:lnTo>
                <a:lnTo>
                  <a:pt x="92869" y="228600"/>
                </a:lnTo>
                <a:lnTo>
                  <a:pt x="114300" y="192881"/>
                </a:lnTo>
                <a:lnTo>
                  <a:pt x="135732" y="142875"/>
                </a:lnTo>
                <a:lnTo>
                  <a:pt x="164307" y="92868"/>
                </a:lnTo>
                <a:lnTo>
                  <a:pt x="192882" y="42862"/>
                </a:lnTo>
                <a:lnTo>
                  <a:pt x="214313" y="14287"/>
                </a:lnTo>
                <a:lnTo>
                  <a:pt x="228600" y="0"/>
                </a:lnTo>
                <a:lnTo>
                  <a:pt x="228600" y="7143"/>
                </a:lnTo>
                <a:lnTo>
                  <a:pt x="228600" y="28575"/>
                </a:lnTo>
                <a:lnTo>
                  <a:pt x="228600" y="71437"/>
                </a:lnTo>
                <a:lnTo>
                  <a:pt x="228600" y="107156"/>
                </a:lnTo>
                <a:lnTo>
                  <a:pt x="221457" y="150018"/>
                </a:lnTo>
                <a:lnTo>
                  <a:pt x="221457" y="178593"/>
                </a:lnTo>
                <a:lnTo>
                  <a:pt x="228600" y="207168"/>
                </a:lnTo>
                <a:lnTo>
                  <a:pt x="235744" y="221456"/>
                </a:lnTo>
                <a:lnTo>
                  <a:pt x="250032" y="221456"/>
                </a:lnTo>
                <a:lnTo>
                  <a:pt x="264319" y="207168"/>
                </a:lnTo>
                <a:lnTo>
                  <a:pt x="292894" y="178593"/>
                </a:lnTo>
                <a:lnTo>
                  <a:pt x="292894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64932" y="1364456"/>
            <a:ext cx="228601" cy="228601"/>
          </a:xfrm>
          <a:custGeom>
            <a:avLst/>
            <a:gdLst/>
            <a:ahLst/>
            <a:cxnLst/>
            <a:rect l="0" t="0" r="0" b="0"/>
            <a:pathLst>
              <a:path w="228601" h="228601">
                <a:moveTo>
                  <a:pt x="85725" y="0"/>
                </a:moveTo>
                <a:lnTo>
                  <a:pt x="85725" y="0"/>
                </a:lnTo>
                <a:lnTo>
                  <a:pt x="78581" y="0"/>
                </a:lnTo>
                <a:lnTo>
                  <a:pt x="64294" y="7144"/>
                </a:lnTo>
                <a:lnTo>
                  <a:pt x="57150" y="21432"/>
                </a:lnTo>
                <a:lnTo>
                  <a:pt x="50006" y="42863"/>
                </a:lnTo>
                <a:lnTo>
                  <a:pt x="35719" y="71438"/>
                </a:lnTo>
                <a:lnTo>
                  <a:pt x="28575" y="107157"/>
                </a:lnTo>
                <a:lnTo>
                  <a:pt x="14288" y="150019"/>
                </a:lnTo>
                <a:lnTo>
                  <a:pt x="7144" y="178594"/>
                </a:lnTo>
                <a:lnTo>
                  <a:pt x="0" y="207169"/>
                </a:lnTo>
                <a:lnTo>
                  <a:pt x="7144" y="221457"/>
                </a:lnTo>
                <a:lnTo>
                  <a:pt x="14288" y="228600"/>
                </a:lnTo>
                <a:lnTo>
                  <a:pt x="21431" y="221457"/>
                </a:lnTo>
                <a:lnTo>
                  <a:pt x="42863" y="207169"/>
                </a:lnTo>
                <a:lnTo>
                  <a:pt x="57150" y="171450"/>
                </a:lnTo>
                <a:lnTo>
                  <a:pt x="85725" y="128588"/>
                </a:lnTo>
                <a:lnTo>
                  <a:pt x="107156" y="85725"/>
                </a:lnTo>
                <a:lnTo>
                  <a:pt x="128588" y="42863"/>
                </a:lnTo>
                <a:lnTo>
                  <a:pt x="150019" y="21432"/>
                </a:lnTo>
                <a:lnTo>
                  <a:pt x="157163" y="21432"/>
                </a:lnTo>
                <a:lnTo>
                  <a:pt x="164306" y="35719"/>
                </a:lnTo>
                <a:lnTo>
                  <a:pt x="164306" y="64294"/>
                </a:lnTo>
                <a:lnTo>
                  <a:pt x="164306" y="92869"/>
                </a:lnTo>
                <a:lnTo>
                  <a:pt x="171450" y="121444"/>
                </a:lnTo>
                <a:lnTo>
                  <a:pt x="171450" y="142875"/>
                </a:lnTo>
                <a:lnTo>
                  <a:pt x="185738" y="150019"/>
                </a:lnTo>
                <a:lnTo>
                  <a:pt x="192881" y="150019"/>
                </a:lnTo>
                <a:lnTo>
                  <a:pt x="207169" y="135732"/>
                </a:lnTo>
                <a:lnTo>
                  <a:pt x="228600" y="114300"/>
                </a:lnTo>
                <a:lnTo>
                  <a:pt x="22860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429251" y="1307306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28575" y="35719"/>
                </a:moveTo>
                <a:lnTo>
                  <a:pt x="21431" y="35719"/>
                </a:lnTo>
                <a:lnTo>
                  <a:pt x="21431" y="42863"/>
                </a:lnTo>
                <a:lnTo>
                  <a:pt x="14287" y="57150"/>
                </a:lnTo>
                <a:lnTo>
                  <a:pt x="7144" y="78582"/>
                </a:lnTo>
                <a:lnTo>
                  <a:pt x="7144" y="100013"/>
                </a:lnTo>
                <a:lnTo>
                  <a:pt x="0" y="128588"/>
                </a:lnTo>
                <a:lnTo>
                  <a:pt x="0" y="157163"/>
                </a:lnTo>
                <a:lnTo>
                  <a:pt x="0" y="178594"/>
                </a:lnTo>
                <a:lnTo>
                  <a:pt x="0" y="200025"/>
                </a:lnTo>
                <a:lnTo>
                  <a:pt x="7144" y="207169"/>
                </a:lnTo>
                <a:lnTo>
                  <a:pt x="7144" y="207169"/>
                </a:lnTo>
                <a:lnTo>
                  <a:pt x="14287" y="200025"/>
                </a:lnTo>
                <a:lnTo>
                  <a:pt x="14287" y="185738"/>
                </a:lnTo>
                <a:lnTo>
                  <a:pt x="14287" y="171450"/>
                </a:lnTo>
                <a:lnTo>
                  <a:pt x="21431" y="150019"/>
                </a:lnTo>
                <a:lnTo>
                  <a:pt x="21431" y="135732"/>
                </a:lnTo>
                <a:lnTo>
                  <a:pt x="28575" y="121444"/>
                </a:lnTo>
                <a:lnTo>
                  <a:pt x="28575" y="114300"/>
                </a:lnTo>
                <a:lnTo>
                  <a:pt x="28575" y="107157"/>
                </a:lnTo>
                <a:lnTo>
                  <a:pt x="28575" y="107157"/>
                </a:lnTo>
                <a:lnTo>
                  <a:pt x="35719" y="107157"/>
                </a:lnTo>
                <a:lnTo>
                  <a:pt x="42862" y="100013"/>
                </a:lnTo>
                <a:lnTo>
                  <a:pt x="57150" y="85725"/>
                </a:lnTo>
                <a:lnTo>
                  <a:pt x="71437" y="71438"/>
                </a:lnTo>
                <a:lnTo>
                  <a:pt x="100012" y="50007"/>
                </a:lnTo>
                <a:lnTo>
                  <a:pt x="121444" y="28575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550695" y="1357313"/>
            <a:ext cx="78582" cy="200026"/>
          </a:xfrm>
          <a:custGeom>
            <a:avLst/>
            <a:gdLst/>
            <a:ahLst/>
            <a:cxnLst/>
            <a:rect l="0" t="0" r="0" b="0"/>
            <a:pathLst>
              <a:path w="78582" h="200026">
                <a:moveTo>
                  <a:pt x="78581" y="0"/>
                </a:moveTo>
                <a:lnTo>
                  <a:pt x="71437" y="0"/>
                </a:lnTo>
                <a:lnTo>
                  <a:pt x="71437" y="14287"/>
                </a:lnTo>
                <a:lnTo>
                  <a:pt x="64293" y="35718"/>
                </a:lnTo>
                <a:lnTo>
                  <a:pt x="57150" y="57150"/>
                </a:lnTo>
                <a:lnTo>
                  <a:pt x="50006" y="85725"/>
                </a:lnTo>
                <a:lnTo>
                  <a:pt x="35718" y="121443"/>
                </a:lnTo>
                <a:lnTo>
                  <a:pt x="21431" y="150018"/>
                </a:lnTo>
                <a:lnTo>
                  <a:pt x="14287" y="171450"/>
                </a:lnTo>
                <a:lnTo>
                  <a:pt x="7143" y="185737"/>
                </a:lnTo>
                <a:lnTo>
                  <a:pt x="0" y="200025"/>
                </a:lnTo>
                <a:lnTo>
                  <a:pt x="0" y="192881"/>
                </a:lnTo>
                <a:lnTo>
                  <a:pt x="7143" y="185737"/>
                </a:lnTo>
                <a:lnTo>
                  <a:pt x="21431" y="164306"/>
                </a:lnTo>
                <a:lnTo>
                  <a:pt x="42862" y="128587"/>
                </a:lnTo>
                <a:lnTo>
                  <a:pt x="71437" y="92868"/>
                </a:lnTo>
                <a:lnTo>
                  <a:pt x="71437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622132" y="1350169"/>
            <a:ext cx="121445" cy="200026"/>
          </a:xfrm>
          <a:custGeom>
            <a:avLst/>
            <a:gdLst/>
            <a:ahLst/>
            <a:cxnLst/>
            <a:rect l="0" t="0" r="0" b="0"/>
            <a:pathLst>
              <a:path w="121445" h="200026">
                <a:moveTo>
                  <a:pt x="92869" y="0"/>
                </a:moveTo>
                <a:lnTo>
                  <a:pt x="85725" y="14287"/>
                </a:lnTo>
                <a:lnTo>
                  <a:pt x="71438" y="21431"/>
                </a:lnTo>
                <a:lnTo>
                  <a:pt x="57150" y="42862"/>
                </a:lnTo>
                <a:lnTo>
                  <a:pt x="35719" y="64294"/>
                </a:lnTo>
                <a:lnTo>
                  <a:pt x="14288" y="78581"/>
                </a:lnTo>
                <a:lnTo>
                  <a:pt x="7144" y="100012"/>
                </a:lnTo>
                <a:lnTo>
                  <a:pt x="0" y="121444"/>
                </a:lnTo>
                <a:lnTo>
                  <a:pt x="14288" y="135731"/>
                </a:lnTo>
                <a:lnTo>
                  <a:pt x="28575" y="150019"/>
                </a:lnTo>
                <a:lnTo>
                  <a:pt x="57150" y="171450"/>
                </a:lnTo>
                <a:lnTo>
                  <a:pt x="78581" y="185737"/>
                </a:lnTo>
                <a:lnTo>
                  <a:pt x="100013" y="200025"/>
                </a:lnTo>
                <a:lnTo>
                  <a:pt x="121444" y="200025"/>
                </a:lnTo>
                <a:lnTo>
                  <a:pt x="121444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715001" y="1364456"/>
            <a:ext cx="228601" cy="214314"/>
          </a:xfrm>
          <a:custGeom>
            <a:avLst/>
            <a:gdLst/>
            <a:ahLst/>
            <a:cxnLst/>
            <a:rect l="0" t="0" r="0" b="0"/>
            <a:pathLst>
              <a:path w="228601" h="214314">
                <a:moveTo>
                  <a:pt x="0" y="107157"/>
                </a:moveTo>
                <a:lnTo>
                  <a:pt x="0" y="107157"/>
                </a:lnTo>
                <a:lnTo>
                  <a:pt x="0" y="114300"/>
                </a:lnTo>
                <a:lnTo>
                  <a:pt x="7144" y="121444"/>
                </a:lnTo>
                <a:lnTo>
                  <a:pt x="21431" y="128588"/>
                </a:lnTo>
                <a:lnTo>
                  <a:pt x="35719" y="135732"/>
                </a:lnTo>
                <a:lnTo>
                  <a:pt x="50006" y="135732"/>
                </a:lnTo>
                <a:lnTo>
                  <a:pt x="71437" y="128588"/>
                </a:lnTo>
                <a:lnTo>
                  <a:pt x="85725" y="121444"/>
                </a:lnTo>
                <a:lnTo>
                  <a:pt x="100012" y="107157"/>
                </a:lnTo>
                <a:lnTo>
                  <a:pt x="107156" y="92869"/>
                </a:lnTo>
                <a:lnTo>
                  <a:pt x="114300" y="71438"/>
                </a:lnTo>
                <a:lnTo>
                  <a:pt x="121444" y="50007"/>
                </a:lnTo>
                <a:lnTo>
                  <a:pt x="107156" y="42863"/>
                </a:lnTo>
                <a:lnTo>
                  <a:pt x="100012" y="35719"/>
                </a:lnTo>
                <a:lnTo>
                  <a:pt x="78581" y="42863"/>
                </a:lnTo>
                <a:lnTo>
                  <a:pt x="57150" y="64294"/>
                </a:lnTo>
                <a:lnTo>
                  <a:pt x="35719" y="92869"/>
                </a:lnTo>
                <a:lnTo>
                  <a:pt x="21431" y="128588"/>
                </a:lnTo>
                <a:lnTo>
                  <a:pt x="7144" y="164307"/>
                </a:lnTo>
                <a:lnTo>
                  <a:pt x="7144" y="185738"/>
                </a:lnTo>
                <a:lnTo>
                  <a:pt x="21431" y="207169"/>
                </a:lnTo>
                <a:lnTo>
                  <a:pt x="42862" y="214313"/>
                </a:lnTo>
                <a:lnTo>
                  <a:pt x="64294" y="214313"/>
                </a:lnTo>
                <a:lnTo>
                  <a:pt x="92869" y="200025"/>
                </a:lnTo>
                <a:lnTo>
                  <a:pt x="121444" y="178594"/>
                </a:lnTo>
                <a:lnTo>
                  <a:pt x="150019" y="150019"/>
                </a:lnTo>
                <a:lnTo>
                  <a:pt x="178594" y="107157"/>
                </a:lnTo>
                <a:lnTo>
                  <a:pt x="207169" y="5715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893595" y="1114425"/>
            <a:ext cx="264319" cy="492920"/>
          </a:xfrm>
          <a:custGeom>
            <a:avLst/>
            <a:gdLst/>
            <a:ahLst/>
            <a:cxnLst/>
            <a:rect l="0" t="0" r="0" b="0"/>
            <a:pathLst>
              <a:path w="264319" h="492920">
                <a:moveTo>
                  <a:pt x="114300" y="0"/>
                </a:moveTo>
                <a:lnTo>
                  <a:pt x="107156" y="0"/>
                </a:lnTo>
                <a:lnTo>
                  <a:pt x="100012" y="7144"/>
                </a:lnTo>
                <a:lnTo>
                  <a:pt x="85725" y="14288"/>
                </a:lnTo>
                <a:lnTo>
                  <a:pt x="64293" y="21431"/>
                </a:lnTo>
                <a:lnTo>
                  <a:pt x="42862" y="42863"/>
                </a:lnTo>
                <a:lnTo>
                  <a:pt x="21431" y="78581"/>
                </a:lnTo>
                <a:lnTo>
                  <a:pt x="7143" y="114300"/>
                </a:lnTo>
                <a:lnTo>
                  <a:pt x="0" y="164306"/>
                </a:lnTo>
                <a:lnTo>
                  <a:pt x="0" y="228600"/>
                </a:lnTo>
                <a:lnTo>
                  <a:pt x="14287" y="292894"/>
                </a:lnTo>
                <a:lnTo>
                  <a:pt x="42862" y="350044"/>
                </a:lnTo>
                <a:lnTo>
                  <a:pt x="78581" y="407194"/>
                </a:lnTo>
                <a:lnTo>
                  <a:pt x="114300" y="450056"/>
                </a:lnTo>
                <a:lnTo>
                  <a:pt x="150018" y="478631"/>
                </a:lnTo>
                <a:lnTo>
                  <a:pt x="192881" y="492919"/>
                </a:lnTo>
                <a:lnTo>
                  <a:pt x="221456" y="492919"/>
                </a:lnTo>
                <a:lnTo>
                  <a:pt x="250031" y="471488"/>
                </a:lnTo>
                <a:lnTo>
                  <a:pt x="264318" y="442913"/>
                </a:lnTo>
                <a:lnTo>
                  <a:pt x="264318" y="392906"/>
                </a:lnTo>
                <a:lnTo>
                  <a:pt x="264318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765007" y="1285875"/>
            <a:ext cx="285751" cy="57151"/>
          </a:xfrm>
          <a:custGeom>
            <a:avLst/>
            <a:gdLst/>
            <a:ahLst/>
            <a:cxnLst/>
            <a:rect l="0" t="0" r="0" b="0"/>
            <a:pathLst>
              <a:path w="285751" h="57151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14288" y="7144"/>
                </a:lnTo>
                <a:lnTo>
                  <a:pt x="35719" y="7144"/>
                </a:lnTo>
                <a:lnTo>
                  <a:pt x="64294" y="14288"/>
                </a:lnTo>
                <a:lnTo>
                  <a:pt x="107156" y="21431"/>
                </a:lnTo>
                <a:lnTo>
                  <a:pt x="157163" y="35719"/>
                </a:lnTo>
                <a:lnTo>
                  <a:pt x="221456" y="50006"/>
                </a:lnTo>
                <a:lnTo>
                  <a:pt x="285750" y="57150"/>
                </a:lnTo>
                <a:lnTo>
                  <a:pt x="285750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079332" y="1371600"/>
            <a:ext cx="42864" cy="185739"/>
          </a:xfrm>
          <a:custGeom>
            <a:avLst/>
            <a:gdLst/>
            <a:ahLst/>
            <a:cxnLst/>
            <a:rect l="0" t="0" r="0" b="0"/>
            <a:pathLst>
              <a:path w="42864" h="185739">
                <a:moveTo>
                  <a:pt x="7144" y="0"/>
                </a:moveTo>
                <a:lnTo>
                  <a:pt x="7144" y="7144"/>
                </a:lnTo>
                <a:lnTo>
                  <a:pt x="7144" y="28575"/>
                </a:lnTo>
                <a:lnTo>
                  <a:pt x="0" y="57150"/>
                </a:lnTo>
                <a:lnTo>
                  <a:pt x="0" y="92869"/>
                </a:lnTo>
                <a:lnTo>
                  <a:pt x="0" y="128588"/>
                </a:lnTo>
                <a:lnTo>
                  <a:pt x="7144" y="157163"/>
                </a:lnTo>
                <a:lnTo>
                  <a:pt x="14288" y="171450"/>
                </a:lnTo>
                <a:lnTo>
                  <a:pt x="21431" y="185738"/>
                </a:lnTo>
                <a:lnTo>
                  <a:pt x="28575" y="185738"/>
                </a:lnTo>
                <a:lnTo>
                  <a:pt x="35719" y="178594"/>
                </a:lnTo>
                <a:lnTo>
                  <a:pt x="42863" y="157163"/>
                </a:lnTo>
                <a:lnTo>
                  <a:pt x="42863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100763" y="1235869"/>
            <a:ext cx="42864" cy="42863"/>
          </a:xfrm>
          <a:custGeom>
            <a:avLst/>
            <a:gdLst/>
            <a:ahLst/>
            <a:cxnLst/>
            <a:rect l="0" t="0" r="0" b="0"/>
            <a:pathLst>
              <a:path w="42864" h="42863">
                <a:moveTo>
                  <a:pt x="35719" y="0"/>
                </a:moveTo>
                <a:lnTo>
                  <a:pt x="28575" y="0"/>
                </a:lnTo>
                <a:lnTo>
                  <a:pt x="21432" y="0"/>
                </a:lnTo>
                <a:lnTo>
                  <a:pt x="7144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14288" y="35719"/>
                </a:lnTo>
                <a:lnTo>
                  <a:pt x="42863" y="42862"/>
                </a:lnTo>
                <a:lnTo>
                  <a:pt x="42863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222207" y="1421606"/>
            <a:ext cx="107157" cy="135733"/>
          </a:xfrm>
          <a:custGeom>
            <a:avLst/>
            <a:gdLst/>
            <a:ahLst/>
            <a:cxnLst/>
            <a:rect l="0" t="0" r="0" b="0"/>
            <a:pathLst>
              <a:path w="107157" h="135733">
                <a:moveTo>
                  <a:pt x="7144" y="14288"/>
                </a:moveTo>
                <a:lnTo>
                  <a:pt x="7144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14288" y="21432"/>
                </a:lnTo>
                <a:lnTo>
                  <a:pt x="14288" y="42863"/>
                </a:lnTo>
                <a:lnTo>
                  <a:pt x="14288" y="64294"/>
                </a:lnTo>
                <a:lnTo>
                  <a:pt x="14288" y="92869"/>
                </a:lnTo>
                <a:lnTo>
                  <a:pt x="14288" y="114300"/>
                </a:lnTo>
                <a:lnTo>
                  <a:pt x="14288" y="128588"/>
                </a:lnTo>
                <a:lnTo>
                  <a:pt x="14288" y="135732"/>
                </a:lnTo>
                <a:lnTo>
                  <a:pt x="14288" y="128588"/>
                </a:lnTo>
                <a:lnTo>
                  <a:pt x="14288" y="121444"/>
                </a:lnTo>
                <a:lnTo>
                  <a:pt x="21431" y="100013"/>
                </a:lnTo>
                <a:lnTo>
                  <a:pt x="35719" y="71438"/>
                </a:lnTo>
                <a:lnTo>
                  <a:pt x="50006" y="50007"/>
                </a:lnTo>
                <a:lnTo>
                  <a:pt x="64294" y="28575"/>
                </a:lnTo>
                <a:lnTo>
                  <a:pt x="78581" y="28575"/>
                </a:lnTo>
                <a:lnTo>
                  <a:pt x="92869" y="35719"/>
                </a:lnTo>
                <a:lnTo>
                  <a:pt x="100013" y="50007"/>
                </a:lnTo>
                <a:lnTo>
                  <a:pt x="100013" y="71438"/>
                </a:lnTo>
                <a:lnTo>
                  <a:pt x="107156" y="92869"/>
                </a:lnTo>
                <a:lnTo>
                  <a:pt x="107156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400801" y="1414463"/>
            <a:ext cx="164307" cy="271463"/>
          </a:xfrm>
          <a:custGeom>
            <a:avLst/>
            <a:gdLst/>
            <a:ahLst/>
            <a:cxnLst/>
            <a:rect l="0" t="0" r="0" b="0"/>
            <a:pathLst>
              <a:path w="164307" h="271463">
                <a:moveTo>
                  <a:pt x="57150" y="0"/>
                </a:moveTo>
                <a:lnTo>
                  <a:pt x="57150" y="0"/>
                </a:lnTo>
                <a:lnTo>
                  <a:pt x="57150" y="7143"/>
                </a:lnTo>
                <a:lnTo>
                  <a:pt x="57150" y="14287"/>
                </a:lnTo>
                <a:lnTo>
                  <a:pt x="42862" y="28575"/>
                </a:lnTo>
                <a:lnTo>
                  <a:pt x="35719" y="50006"/>
                </a:lnTo>
                <a:lnTo>
                  <a:pt x="21431" y="71437"/>
                </a:lnTo>
                <a:lnTo>
                  <a:pt x="14287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7144" y="107156"/>
                </a:lnTo>
                <a:lnTo>
                  <a:pt x="14287" y="107156"/>
                </a:lnTo>
                <a:lnTo>
                  <a:pt x="28575" y="92868"/>
                </a:lnTo>
                <a:lnTo>
                  <a:pt x="50006" y="78581"/>
                </a:lnTo>
                <a:lnTo>
                  <a:pt x="64294" y="64293"/>
                </a:lnTo>
                <a:lnTo>
                  <a:pt x="78581" y="57150"/>
                </a:lnTo>
                <a:lnTo>
                  <a:pt x="85725" y="64293"/>
                </a:lnTo>
                <a:lnTo>
                  <a:pt x="85725" y="78581"/>
                </a:lnTo>
                <a:lnTo>
                  <a:pt x="92869" y="100012"/>
                </a:lnTo>
                <a:lnTo>
                  <a:pt x="92869" y="135731"/>
                </a:lnTo>
                <a:lnTo>
                  <a:pt x="100012" y="164306"/>
                </a:lnTo>
                <a:lnTo>
                  <a:pt x="114300" y="200025"/>
                </a:lnTo>
                <a:lnTo>
                  <a:pt x="128587" y="228600"/>
                </a:lnTo>
                <a:lnTo>
                  <a:pt x="142875" y="250031"/>
                </a:lnTo>
                <a:lnTo>
                  <a:pt x="150019" y="271462"/>
                </a:lnTo>
                <a:lnTo>
                  <a:pt x="157162" y="271462"/>
                </a:lnTo>
                <a:lnTo>
                  <a:pt x="157162" y="271462"/>
                </a:lnTo>
                <a:lnTo>
                  <a:pt x="164306" y="257175"/>
                </a:lnTo>
                <a:lnTo>
                  <a:pt x="164306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822282" y="1364456"/>
            <a:ext cx="157164" cy="321470"/>
          </a:xfrm>
          <a:custGeom>
            <a:avLst/>
            <a:gdLst/>
            <a:ahLst/>
            <a:cxnLst/>
            <a:rect l="0" t="0" r="0" b="0"/>
            <a:pathLst>
              <a:path w="157164" h="321470">
                <a:moveTo>
                  <a:pt x="107156" y="28575"/>
                </a:moveTo>
                <a:lnTo>
                  <a:pt x="107156" y="28575"/>
                </a:lnTo>
                <a:lnTo>
                  <a:pt x="100013" y="21432"/>
                </a:lnTo>
                <a:lnTo>
                  <a:pt x="85725" y="14288"/>
                </a:lnTo>
                <a:lnTo>
                  <a:pt x="78581" y="7144"/>
                </a:lnTo>
                <a:lnTo>
                  <a:pt x="64294" y="7144"/>
                </a:lnTo>
                <a:lnTo>
                  <a:pt x="50006" y="0"/>
                </a:lnTo>
                <a:lnTo>
                  <a:pt x="35719" y="0"/>
                </a:lnTo>
                <a:lnTo>
                  <a:pt x="21431" y="0"/>
                </a:lnTo>
                <a:lnTo>
                  <a:pt x="7144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71438"/>
                </a:lnTo>
                <a:lnTo>
                  <a:pt x="7144" y="78582"/>
                </a:lnTo>
                <a:lnTo>
                  <a:pt x="35719" y="85725"/>
                </a:lnTo>
                <a:lnTo>
                  <a:pt x="57150" y="85725"/>
                </a:lnTo>
                <a:lnTo>
                  <a:pt x="78581" y="71438"/>
                </a:lnTo>
                <a:lnTo>
                  <a:pt x="100013" y="57150"/>
                </a:lnTo>
                <a:lnTo>
                  <a:pt x="121444" y="35719"/>
                </a:lnTo>
                <a:lnTo>
                  <a:pt x="135731" y="21432"/>
                </a:lnTo>
                <a:lnTo>
                  <a:pt x="142875" y="7144"/>
                </a:lnTo>
                <a:lnTo>
                  <a:pt x="142875" y="7144"/>
                </a:lnTo>
                <a:lnTo>
                  <a:pt x="142875" y="21432"/>
                </a:lnTo>
                <a:lnTo>
                  <a:pt x="142875" y="42863"/>
                </a:lnTo>
                <a:lnTo>
                  <a:pt x="142875" y="85725"/>
                </a:lnTo>
                <a:lnTo>
                  <a:pt x="150019" y="121444"/>
                </a:lnTo>
                <a:lnTo>
                  <a:pt x="150019" y="171450"/>
                </a:lnTo>
                <a:lnTo>
                  <a:pt x="157163" y="207169"/>
                </a:lnTo>
                <a:lnTo>
                  <a:pt x="157163" y="250032"/>
                </a:lnTo>
                <a:lnTo>
                  <a:pt x="150019" y="285750"/>
                </a:lnTo>
                <a:lnTo>
                  <a:pt x="135731" y="307182"/>
                </a:lnTo>
                <a:lnTo>
                  <a:pt x="114300" y="321469"/>
                </a:lnTo>
                <a:lnTo>
                  <a:pt x="85725" y="321469"/>
                </a:lnTo>
                <a:lnTo>
                  <a:pt x="64294" y="314325"/>
                </a:lnTo>
                <a:lnTo>
                  <a:pt x="35719" y="285750"/>
                </a:lnTo>
                <a:lnTo>
                  <a:pt x="21431" y="257175"/>
                </a:lnTo>
                <a:lnTo>
                  <a:pt x="21431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065170" y="1435894"/>
            <a:ext cx="42863" cy="92870"/>
          </a:xfrm>
          <a:custGeom>
            <a:avLst/>
            <a:gdLst/>
            <a:ahLst/>
            <a:cxnLst/>
            <a:rect l="0" t="0" r="0" b="0"/>
            <a:pathLst>
              <a:path w="42863" h="92870">
                <a:moveTo>
                  <a:pt x="42862" y="14287"/>
                </a:moveTo>
                <a:lnTo>
                  <a:pt x="35718" y="7144"/>
                </a:lnTo>
                <a:lnTo>
                  <a:pt x="28575" y="0"/>
                </a:lnTo>
                <a:lnTo>
                  <a:pt x="14287" y="0"/>
                </a:lnTo>
                <a:lnTo>
                  <a:pt x="7143" y="7144"/>
                </a:lnTo>
                <a:lnTo>
                  <a:pt x="0" y="21431"/>
                </a:lnTo>
                <a:lnTo>
                  <a:pt x="0" y="42862"/>
                </a:lnTo>
                <a:lnTo>
                  <a:pt x="0" y="64294"/>
                </a:lnTo>
                <a:lnTo>
                  <a:pt x="7143" y="78581"/>
                </a:lnTo>
                <a:lnTo>
                  <a:pt x="7143" y="92869"/>
                </a:lnTo>
                <a:lnTo>
                  <a:pt x="21431" y="92869"/>
                </a:lnTo>
                <a:lnTo>
                  <a:pt x="21431" y="85725"/>
                </a:lnTo>
                <a:lnTo>
                  <a:pt x="2143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58026" y="1271588"/>
            <a:ext cx="107157" cy="28576"/>
          </a:xfrm>
          <a:custGeom>
            <a:avLst/>
            <a:gdLst/>
            <a:ahLst/>
            <a:cxnLst/>
            <a:rect l="0" t="0" r="0" b="0"/>
            <a:pathLst>
              <a:path w="107157" h="28576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14287" y="7143"/>
                </a:lnTo>
                <a:lnTo>
                  <a:pt x="21431" y="14287"/>
                </a:lnTo>
                <a:lnTo>
                  <a:pt x="50006" y="21431"/>
                </a:lnTo>
                <a:lnTo>
                  <a:pt x="71437" y="21431"/>
                </a:lnTo>
                <a:lnTo>
                  <a:pt x="92869" y="28575"/>
                </a:lnTo>
                <a:lnTo>
                  <a:pt x="107156" y="28575"/>
                </a:lnTo>
                <a:lnTo>
                  <a:pt x="107156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29476" y="1357313"/>
            <a:ext cx="200026" cy="192882"/>
          </a:xfrm>
          <a:custGeom>
            <a:avLst/>
            <a:gdLst/>
            <a:ahLst/>
            <a:cxnLst/>
            <a:rect l="0" t="0" r="0" b="0"/>
            <a:pathLst>
              <a:path w="200026" h="192882">
                <a:moveTo>
                  <a:pt x="0" y="35718"/>
                </a:moveTo>
                <a:lnTo>
                  <a:pt x="0" y="42862"/>
                </a:lnTo>
                <a:lnTo>
                  <a:pt x="0" y="50006"/>
                </a:lnTo>
                <a:lnTo>
                  <a:pt x="0" y="57150"/>
                </a:lnTo>
                <a:lnTo>
                  <a:pt x="0" y="78581"/>
                </a:lnTo>
                <a:lnTo>
                  <a:pt x="0" y="92868"/>
                </a:lnTo>
                <a:lnTo>
                  <a:pt x="0" y="114300"/>
                </a:lnTo>
                <a:lnTo>
                  <a:pt x="0" y="135731"/>
                </a:lnTo>
                <a:lnTo>
                  <a:pt x="7144" y="150018"/>
                </a:lnTo>
                <a:lnTo>
                  <a:pt x="7144" y="164306"/>
                </a:lnTo>
                <a:lnTo>
                  <a:pt x="7144" y="164306"/>
                </a:lnTo>
                <a:lnTo>
                  <a:pt x="7144" y="157162"/>
                </a:lnTo>
                <a:lnTo>
                  <a:pt x="14287" y="150018"/>
                </a:lnTo>
                <a:lnTo>
                  <a:pt x="21431" y="121443"/>
                </a:lnTo>
                <a:lnTo>
                  <a:pt x="28575" y="92868"/>
                </a:lnTo>
                <a:lnTo>
                  <a:pt x="35719" y="57150"/>
                </a:lnTo>
                <a:lnTo>
                  <a:pt x="50006" y="28575"/>
                </a:lnTo>
                <a:lnTo>
                  <a:pt x="57150" y="14287"/>
                </a:lnTo>
                <a:lnTo>
                  <a:pt x="64294" y="0"/>
                </a:lnTo>
                <a:lnTo>
                  <a:pt x="64294" y="7143"/>
                </a:lnTo>
                <a:lnTo>
                  <a:pt x="64294" y="28575"/>
                </a:lnTo>
                <a:lnTo>
                  <a:pt x="64294" y="50006"/>
                </a:lnTo>
                <a:lnTo>
                  <a:pt x="57150" y="78581"/>
                </a:lnTo>
                <a:lnTo>
                  <a:pt x="57150" y="107156"/>
                </a:lnTo>
                <a:lnTo>
                  <a:pt x="57150" y="128587"/>
                </a:lnTo>
                <a:lnTo>
                  <a:pt x="57150" y="142875"/>
                </a:lnTo>
                <a:lnTo>
                  <a:pt x="57150" y="157162"/>
                </a:lnTo>
                <a:lnTo>
                  <a:pt x="64294" y="157162"/>
                </a:lnTo>
                <a:lnTo>
                  <a:pt x="71437" y="150018"/>
                </a:lnTo>
                <a:lnTo>
                  <a:pt x="85725" y="128587"/>
                </a:lnTo>
                <a:lnTo>
                  <a:pt x="107156" y="107156"/>
                </a:lnTo>
                <a:lnTo>
                  <a:pt x="128587" y="71437"/>
                </a:lnTo>
                <a:lnTo>
                  <a:pt x="150019" y="42862"/>
                </a:lnTo>
                <a:lnTo>
                  <a:pt x="171450" y="21431"/>
                </a:lnTo>
                <a:lnTo>
                  <a:pt x="185737" y="14287"/>
                </a:lnTo>
                <a:lnTo>
                  <a:pt x="192881" y="28575"/>
                </a:lnTo>
                <a:lnTo>
                  <a:pt x="200025" y="57150"/>
                </a:lnTo>
                <a:lnTo>
                  <a:pt x="200025" y="85725"/>
                </a:lnTo>
                <a:lnTo>
                  <a:pt x="192881" y="121443"/>
                </a:lnTo>
                <a:lnTo>
                  <a:pt x="192881" y="150018"/>
                </a:lnTo>
                <a:lnTo>
                  <a:pt x="192881" y="171450"/>
                </a:lnTo>
                <a:lnTo>
                  <a:pt x="192881" y="185737"/>
                </a:lnTo>
                <a:lnTo>
                  <a:pt x="192881" y="192881"/>
                </a:lnTo>
                <a:lnTo>
                  <a:pt x="200025" y="178593"/>
                </a:lnTo>
                <a:lnTo>
                  <a:pt x="20002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93795" y="1335881"/>
            <a:ext cx="200026" cy="207170"/>
          </a:xfrm>
          <a:custGeom>
            <a:avLst/>
            <a:gdLst/>
            <a:ahLst/>
            <a:cxnLst/>
            <a:rect l="0" t="0" r="0" b="0"/>
            <a:pathLst>
              <a:path w="200026" h="207170">
                <a:moveTo>
                  <a:pt x="14287" y="50007"/>
                </a:moveTo>
                <a:lnTo>
                  <a:pt x="14287" y="50007"/>
                </a:lnTo>
                <a:lnTo>
                  <a:pt x="14287" y="50007"/>
                </a:lnTo>
                <a:lnTo>
                  <a:pt x="7143" y="50007"/>
                </a:lnTo>
                <a:lnTo>
                  <a:pt x="7143" y="57150"/>
                </a:lnTo>
                <a:lnTo>
                  <a:pt x="7143" y="71438"/>
                </a:lnTo>
                <a:lnTo>
                  <a:pt x="7143" y="92869"/>
                </a:lnTo>
                <a:lnTo>
                  <a:pt x="0" y="114300"/>
                </a:lnTo>
                <a:lnTo>
                  <a:pt x="0" y="142875"/>
                </a:lnTo>
                <a:lnTo>
                  <a:pt x="0" y="164307"/>
                </a:lnTo>
                <a:lnTo>
                  <a:pt x="0" y="185738"/>
                </a:lnTo>
                <a:lnTo>
                  <a:pt x="0" y="200025"/>
                </a:lnTo>
                <a:lnTo>
                  <a:pt x="7143" y="207169"/>
                </a:lnTo>
                <a:lnTo>
                  <a:pt x="7143" y="200025"/>
                </a:lnTo>
                <a:lnTo>
                  <a:pt x="7143" y="185738"/>
                </a:lnTo>
                <a:lnTo>
                  <a:pt x="14287" y="164307"/>
                </a:lnTo>
                <a:lnTo>
                  <a:pt x="21431" y="128588"/>
                </a:lnTo>
                <a:lnTo>
                  <a:pt x="35718" y="92869"/>
                </a:lnTo>
                <a:lnTo>
                  <a:pt x="50006" y="50007"/>
                </a:lnTo>
                <a:lnTo>
                  <a:pt x="64293" y="21432"/>
                </a:lnTo>
                <a:lnTo>
                  <a:pt x="78581" y="7144"/>
                </a:lnTo>
                <a:lnTo>
                  <a:pt x="85725" y="0"/>
                </a:lnTo>
                <a:lnTo>
                  <a:pt x="92868" y="7144"/>
                </a:lnTo>
                <a:lnTo>
                  <a:pt x="92868" y="28575"/>
                </a:lnTo>
                <a:lnTo>
                  <a:pt x="92868" y="64294"/>
                </a:lnTo>
                <a:lnTo>
                  <a:pt x="85725" y="92869"/>
                </a:lnTo>
                <a:lnTo>
                  <a:pt x="78581" y="128588"/>
                </a:lnTo>
                <a:lnTo>
                  <a:pt x="78581" y="157163"/>
                </a:lnTo>
                <a:lnTo>
                  <a:pt x="71437" y="171450"/>
                </a:lnTo>
                <a:lnTo>
                  <a:pt x="71437" y="185738"/>
                </a:lnTo>
                <a:lnTo>
                  <a:pt x="71437" y="192882"/>
                </a:lnTo>
                <a:lnTo>
                  <a:pt x="78581" y="185738"/>
                </a:lnTo>
                <a:lnTo>
                  <a:pt x="92868" y="178594"/>
                </a:lnTo>
                <a:lnTo>
                  <a:pt x="107156" y="150019"/>
                </a:lnTo>
                <a:lnTo>
                  <a:pt x="128587" y="114300"/>
                </a:lnTo>
                <a:lnTo>
                  <a:pt x="150018" y="78582"/>
                </a:lnTo>
                <a:lnTo>
                  <a:pt x="171450" y="42863"/>
                </a:lnTo>
                <a:lnTo>
                  <a:pt x="185737" y="21432"/>
                </a:lnTo>
                <a:lnTo>
                  <a:pt x="192881" y="7144"/>
                </a:lnTo>
                <a:lnTo>
                  <a:pt x="200025" y="14288"/>
                </a:lnTo>
                <a:lnTo>
                  <a:pt x="200025" y="28575"/>
                </a:lnTo>
                <a:lnTo>
                  <a:pt x="192881" y="57150"/>
                </a:lnTo>
                <a:lnTo>
                  <a:pt x="185737" y="85725"/>
                </a:lnTo>
                <a:lnTo>
                  <a:pt x="178593" y="114300"/>
                </a:lnTo>
                <a:lnTo>
                  <a:pt x="171450" y="135732"/>
                </a:lnTo>
                <a:lnTo>
                  <a:pt x="164306" y="157163"/>
                </a:lnTo>
                <a:lnTo>
                  <a:pt x="164306" y="178594"/>
                </a:lnTo>
                <a:lnTo>
                  <a:pt x="164306" y="185738"/>
                </a:lnTo>
                <a:lnTo>
                  <a:pt x="178593" y="185738"/>
                </a:lnTo>
                <a:lnTo>
                  <a:pt x="192881" y="171450"/>
                </a:lnTo>
                <a:lnTo>
                  <a:pt x="192881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50970" y="1450181"/>
            <a:ext cx="71438" cy="78583"/>
          </a:xfrm>
          <a:custGeom>
            <a:avLst/>
            <a:gdLst/>
            <a:ahLst/>
            <a:cxnLst/>
            <a:rect l="0" t="0" r="0" b="0"/>
            <a:pathLst>
              <a:path w="71438" h="78583">
                <a:moveTo>
                  <a:pt x="71437" y="0"/>
                </a:moveTo>
                <a:lnTo>
                  <a:pt x="57150" y="7144"/>
                </a:lnTo>
                <a:lnTo>
                  <a:pt x="42862" y="21432"/>
                </a:lnTo>
                <a:lnTo>
                  <a:pt x="28575" y="28575"/>
                </a:lnTo>
                <a:lnTo>
                  <a:pt x="14287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8582"/>
                </a:lnTo>
                <a:lnTo>
                  <a:pt x="7143" y="78582"/>
                </a:lnTo>
                <a:lnTo>
                  <a:pt x="21431" y="78582"/>
                </a:lnTo>
                <a:lnTo>
                  <a:pt x="42862" y="78582"/>
                </a:lnTo>
                <a:lnTo>
                  <a:pt x="64293" y="64294"/>
                </a:lnTo>
                <a:lnTo>
                  <a:pt x="64293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793832" y="1314450"/>
            <a:ext cx="92870" cy="50007"/>
          </a:xfrm>
          <a:custGeom>
            <a:avLst/>
            <a:gdLst/>
            <a:ahLst/>
            <a:cxnLst/>
            <a:rect l="0" t="0" r="0" b="0"/>
            <a:pathLst>
              <a:path w="92870" h="50007">
                <a:moveTo>
                  <a:pt x="21431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21431" y="28575"/>
                </a:lnTo>
                <a:lnTo>
                  <a:pt x="42863" y="35719"/>
                </a:lnTo>
                <a:lnTo>
                  <a:pt x="64294" y="42863"/>
                </a:lnTo>
                <a:lnTo>
                  <a:pt x="92869" y="50006"/>
                </a:lnTo>
                <a:lnTo>
                  <a:pt x="92869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936707" y="1385888"/>
            <a:ext cx="78582" cy="150019"/>
          </a:xfrm>
          <a:custGeom>
            <a:avLst/>
            <a:gdLst/>
            <a:ahLst/>
            <a:cxnLst/>
            <a:rect l="0" t="0" r="0" b="0"/>
            <a:pathLst>
              <a:path w="78582" h="150019">
                <a:moveTo>
                  <a:pt x="64294" y="0"/>
                </a:moveTo>
                <a:lnTo>
                  <a:pt x="64294" y="0"/>
                </a:lnTo>
                <a:lnTo>
                  <a:pt x="50006" y="14287"/>
                </a:lnTo>
                <a:lnTo>
                  <a:pt x="28575" y="35718"/>
                </a:lnTo>
                <a:lnTo>
                  <a:pt x="14288" y="50006"/>
                </a:lnTo>
                <a:lnTo>
                  <a:pt x="7144" y="78581"/>
                </a:lnTo>
                <a:lnTo>
                  <a:pt x="0" y="100012"/>
                </a:lnTo>
                <a:lnTo>
                  <a:pt x="7144" y="121443"/>
                </a:lnTo>
                <a:lnTo>
                  <a:pt x="21431" y="135731"/>
                </a:lnTo>
                <a:lnTo>
                  <a:pt x="35719" y="142875"/>
                </a:lnTo>
                <a:lnTo>
                  <a:pt x="57150" y="150018"/>
                </a:lnTo>
                <a:lnTo>
                  <a:pt x="78581" y="142875"/>
                </a:lnTo>
                <a:lnTo>
                  <a:pt x="7858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22432" y="1371600"/>
            <a:ext cx="35720" cy="164307"/>
          </a:xfrm>
          <a:custGeom>
            <a:avLst/>
            <a:gdLst/>
            <a:ahLst/>
            <a:cxnLst/>
            <a:rect l="0" t="0" r="0" b="0"/>
            <a:pathLst>
              <a:path w="35720" h="164307">
                <a:moveTo>
                  <a:pt x="21431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1431" y="14288"/>
                </a:lnTo>
                <a:lnTo>
                  <a:pt x="21431" y="28575"/>
                </a:lnTo>
                <a:lnTo>
                  <a:pt x="14288" y="50006"/>
                </a:lnTo>
                <a:lnTo>
                  <a:pt x="14288" y="71438"/>
                </a:lnTo>
                <a:lnTo>
                  <a:pt x="7144" y="92869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50019"/>
                </a:lnTo>
                <a:lnTo>
                  <a:pt x="0" y="157163"/>
                </a:lnTo>
                <a:lnTo>
                  <a:pt x="7144" y="164306"/>
                </a:lnTo>
                <a:lnTo>
                  <a:pt x="21431" y="157163"/>
                </a:lnTo>
                <a:lnTo>
                  <a:pt x="35719" y="150019"/>
                </a:lnTo>
                <a:lnTo>
                  <a:pt x="35719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065295" y="1393031"/>
            <a:ext cx="142876" cy="135733"/>
          </a:xfrm>
          <a:custGeom>
            <a:avLst/>
            <a:gdLst/>
            <a:ahLst/>
            <a:cxnLst/>
            <a:rect l="0" t="0" r="0" b="0"/>
            <a:pathLst>
              <a:path w="142876" h="135733">
                <a:moveTo>
                  <a:pt x="142875" y="0"/>
                </a:moveTo>
                <a:lnTo>
                  <a:pt x="142875" y="0"/>
                </a:lnTo>
                <a:lnTo>
                  <a:pt x="128587" y="7144"/>
                </a:lnTo>
                <a:lnTo>
                  <a:pt x="114300" y="7144"/>
                </a:lnTo>
                <a:lnTo>
                  <a:pt x="85725" y="14288"/>
                </a:lnTo>
                <a:lnTo>
                  <a:pt x="64293" y="28575"/>
                </a:lnTo>
                <a:lnTo>
                  <a:pt x="35718" y="42863"/>
                </a:lnTo>
                <a:lnTo>
                  <a:pt x="14287" y="57150"/>
                </a:lnTo>
                <a:lnTo>
                  <a:pt x="7143" y="78582"/>
                </a:lnTo>
                <a:lnTo>
                  <a:pt x="0" y="92869"/>
                </a:lnTo>
                <a:lnTo>
                  <a:pt x="7143" y="107157"/>
                </a:lnTo>
                <a:lnTo>
                  <a:pt x="28575" y="121444"/>
                </a:lnTo>
                <a:lnTo>
                  <a:pt x="50006" y="128588"/>
                </a:lnTo>
                <a:lnTo>
                  <a:pt x="85725" y="135732"/>
                </a:lnTo>
                <a:lnTo>
                  <a:pt x="85725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229601" y="1371600"/>
            <a:ext cx="107157" cy="157164"/>
          </a:xfrm>
          <a:custGeom>
            <a:avLst/>
            <a:gdLst/>
            <a:ahLst/>
            <a:cxnLst/>
            <a:rect l="0" t="0" r="0" b="0"/>
            <a:pathLst>
              <a:path w="107157" h="157164">
                <a:moveTo>
                  <a:pt x="92869" y="7144"/>
                </a:moveTo>
                <a:lnTo>
                  <a:pt x="92869" y="7144"/>
                </a:lnTo>
                <a:lnTo>
                  <a:pt x="92869" y="0"/>
                </a:lnTo>
                <a:lnTo>
                  <a:pt x="92869" y="0"/>
                </a:lnTo>
                <a:lnTo>
                  <a:pt x="92869" y="0"/>
                </a:lnTo>
                <a:lnTo>
                  <a:pt x="85725" y="7144"/>
                </a:lnTo>
                <a:lnTo>
                  <a:pt x="78581" y="7144"/>
                </a:lnTo>
                <a:lnTo>
                  <a:pt x="71437" y="14288"/>
                </a:lnTo>
                <a:lnTo>
                  <a:pt x="57150" y="21431"/>
                </a:lnTo>
                <a:lnTo>
                  <a:pt x="35719" y="28575"/>
                </a:lnTo>
                <a:lnTo>
                  <a:pt x="21431" y="35719"/>
                </a:lnTo>
                <a:lnTo>
                  <a:pt x="7144" y="42863"/>
                </a:lnTo>
                <a:lnTo>
                  <a:pt x="0" y="50006"/>
                </a:lnTo>
                <a:lnTo>
                  <a:pt x="0" y="64294"/>
                </a:lnTo>
                <a:lnTo>
                  <a:pt x="14287" y="71438"/>
                </a:lnTo>
                <a:lnTo>
                  <a:pt x="35719" y="85725"/>
                </a:lnTo>
                <a:lnTo>
                  <a:pt x="57150" y="92869"/>
                </a:lnTo>
                <a:lnTo>
                  <a:pt x="78581" y="100013"/>
                </a:lnTo>
                <a:lnTo>
                  <a:pt x="92869" y="107156"/>
                </a:lnTo>
                <a:lnTo>
                  <a:pt x="107156" y="114300"/>
                </a:lnTo>
                <a:lnTo>
                  <a:pt x="107156" y="114300"/>
                </a:lnTo>
                <a:lnTo>
                  <a:pt x="100012" y="121444"/>
                </a:lnTo>
                <a:lnTo>
                  <a:pt x="85725" y="121444"/>
                </a:lnTo>
                <a:lnTo>
                  <a:pt x="64294" y="128588"/>
                </a:lnTo>
                <a:lnTo>
                  <a:pt x="42862" y="128588"/>
                </a:lnTo>
                <a:lnTo>
                  <a:pt x="28575" y="135731"/>
                </a:lnTo>
                <a:lnTo>
                  <a:pt x="21431" y="150019"/>
                </a:lnTo>
                <a:lnTo>
                  <a:pt x="14287" y="157163"/>
                </a:lnTo>
                <a:lnTo>
                  <a:pt x="28575" y="157163"/>
                </a:lnTo>
                <a:lnTo>
                  <a:pt x="50006" y="157163"/>
                </a:lnTo>
                <a:lnTo>
                  <a:pt x="50006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472488" y="1571625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4" y="21431"/>
                </a:lnTo>
                <a:lnTo>
                  <a:pt x="14288" y="14288"/>
                </a:lnTo>
                <a:lnTo>
                  <a:pt x="14288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386138" y="2957513"/>
            <a:ext cx="392907" cy="271463"/>
          </a:xfrm>
          <a:custGeom>
            <a:avLst/>
            <a:gdLst/>
            <a:ahLst/>
            <a:cxnLst/>
            <a:rect l="0" t="0" r="0" b="0"/>
            <a:pathLst>
              <a:path w="392907" h="271463">
                <a:moveTo>
                  <a:pt x="14287" y="178593"/>
                </a:moveTo>
                <a:lnTo>
                  <a:pt x="14287" y="178593"/>
                </a:lnTo>
                <a:lnTo>
                  <a:pt x="7144" y="178593"/>
                </a:lnTo>
                <a:lnTo>
                  <a:pt x="7144" y="178593"/>
                </a:lnTo>
                <a:lnTo>
                  <a:pt x="7144" y="178593"/>
                </a:lnTo>
                <a:lnTo>
                  <a:pt x="7144" y="178593"/>
                </a:lnTo>
                <a:lnTo>
                  <a:pt x="7144" y="178593"/>
                </a:lnTo>
                <a:lnTo>
                  <a:pt x="7144" y="185737"/>
                </a:lnTo>
                <a:lnTo>
                  <a:pt x="7144" y="207168"/>
                </a:lnTo>
                <a:lnTo>
                  <a:pt x="0" y="228600"/>
                </a:lnTo>
                <a:lnTo>
                  <a:pt x="0" y="257175"/>
                </a:lnTo>
                <a:lnTo>
                  <a:pt x="7144" y="271462"/>
                </a:lnTo>
                <a:lnTo>
                  <a:pt x="42862" y="264318"/>
                </a:lnTo>
                <a:lnTo>
                  <a:pt x="92869" y="242887"/>
                </a:lnTo>
                <a:lnTo>
                  <a:pt x="171450" y="200025"/>
                </a:lnTo>
                <a:lnTo>
                  <a:pt x="257175" y="150018"/>
                </a:lnTo>
                <a:lnTo>
                  <a:pt x="335756" y="78581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750344" y="4757738"/>
            <a:ext cx="300039" cy="242888"/>
          </a:xfrm>
          <a:custGeom>
            <a:avLst/>
            <a:gdLst/>
            <a:ahLst/>
            <a:cxnLst/>
            <a:rect l="0" t="0" r="0" b="0"/>
            <a:pathLst>
              <a:path w="300039" h="242888">
                <a:moveTo>
                  <a:pt x="7144" y="207168"/>
                </a:moveTo>
                <a:lnTo>
                  <a:pt x="7144" y="207168"/>
                </a:lnTo>
                <a:lnTo>
                  <a:pt x="7144" y="200025"/>
                </a:lnTo>
                <a:lnTo>
                  <a:pt x="0" y="207168"/>
                </a:lnTo>
                <a:lnTo>
                  <a:pt x="7144" y="214312"/>
                </a:lnTo>
                <a:lnTo>
                  <a:pt x="7144" y="228600"/>
                </a:lnTo>
                <a:lnTo>
                  <a:pt x="14288" y="242887"/>
                </a:lnTo>
                <a:lnTo>
                  <a:pt x="35719" y="242887"/>
                </a:lnTo>
                <a:lnTo>
                  <a:pt x="57150" y="242887"/>
                </a:lnTo>
                <a:lnTo>
                  <a:pt x="92869" y="214312"/>
                </a:lnTo>
                <a:lnTo>
                  <a:pt x="142875" y="171450"/>
                </a:lnTo>
                <a:lnTo>
                  <a:pt x="200025" y="121443"/>
                </a:lnTo>
                <a:lnTo>
                  <a:pt x="250031" y="64294"/>
                </a:lnTo>
                <a:lnTo>
                  <a:pt x="300038" y="0"/>
                </a:lnTo>
                <a:lnTo>
                  <a:pt x="3000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314700" y="4843463"/>
            <a:ext cx="350045" cy="271463"/>
          </a:xfrm>
          <a:custGeom>
            <a:avLst/>
            <a:gdLst/>
            <a:ahLst/>
            <a:cxnLst/>
            <a:rect l="0" t="0" r="0" b="0"/>
            <a:pathLst>
              <a:path w="350045" h="271463">
                <a:moveTo>
                  <a:pt x="0" y="14287"/>
                </a:move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107156"/>
                </a:lnTo>
                <a:lnTo>
                  <a:pt x="7144" y="150018"/>
                </a:lnTo>
                <a:lnTo>
                  <a:pt x="14288" y="192881"/>
                </a:lnTo>
                <a:lnTo>
                  <a:pt x="21432" y="221456"/>
                </a:lnTo>
                <a:lnTo>
                  <a:pt x="28575" y="250031"/>
                </a:lnTo>
                <a:lnTo>
                  <a:pt x="35719" y="257175"/>
                </a:lnTo>
                <a:lnTo>
                  <a:pt x="35719" y="250031"/>
                </a:lnTo>
                <a:lnTo>
                  <a:pt x="35719" y="235743"/>
                </a:lnTo>
                <a:lnTo>
                  <a:pt x="42863" y="207168"/>
                </a:lnTo>
                <a:lnTo>
                  <a:pt x="42863" y="178593"/>
                </a:lnTo>
                <a:lnTo>
                  <a:pt x="42863" y="142875"/>
                </a:lnTo>
                <a:lnTo>
                  <a:pt x="50007" y="100012"/>
                </a:lnTo>
                <a:lnTo>
                  <a:pt x="50007" y="64293"/>
                </a:lnTo>
                <a:lnTo>
                  <a:pt x="57150" y="35718"/>
                </a:lnTo>
                <a:lnTo>
                  <a:pt x="71438" y="14287"/>
                </a:lnTo>
                <a:lnTo>
                  <a:pt x="78582" y="7144"/>
                </a:lnTo>
                <a:lnTo>
                  <a:pt x="85725" y="14287"/>
                </a:lnTo>
                <a:lnTo>
                  <a:pt x="100013" y="35718"/>
                </a:lnTo>
                <a:lnTo>
                  <a:pt x="107157" y="64293"/>
                </a:lnTo>
                <a:lnTo>
                  <a:pt x="107157" y="114300"/>
                </a:lnTo>
                <a:lnTo>
                  <a:pt x="114300" y="157162"/>
                </a:lnTo>
                <a:lnTo>
                  <a:pt x="114300" y="200025"/>
                </a:lnTo>
                <a:lnTo>
                  <a:pt x="114300" y="235743"/>
                </a:lnTo>
                <a:lnTo>
                  <a:pt x="121444" y="264318"/>
                </a:lnTo>
                <a:lnTo>
                  <a:pt x="121444" y="271462"/>
                </a:lnTo>
                <a:lnTo>
                  <a:pt x="128588" y="271462"/>
                </a:lnTo>
                <a:lnTo>
                  <a:pt x="142875" y="257175"/>
                </a:lnTo>
                <a:lnTo>
                  <a:pt x="150019" y="228600"/>
                </a:lnTo>
                <a:lnTo>
                  <a:pt x="157163" y="185737"/>
                </a:lnTo>
                <a:lnTo>
                  <a:pt x="164307" y="142875"/>
                </a:lnTo>
                <a:lnTo>
                  <a:pt x="185738" y="92868"/>
                </a:lnTo>
                <a:lnTo>
                  <a:pt x="200025" y="50006"/>
                </a:lnTo>
                <a:lnTo>
                  <a:pt x="221457" y="21431"/>
                </a:lnTo>
                <a:lnTo>
                  <a:pt x="235744" y="0"/>
                </a:lnTo>
                <a:lnTo>
                  <a:pt x="250032" y="7144"/>
                </a:lnTo>
                <a:lnTo>
                  <a:pt x="257175" y="28575"/>
                </a:lnTo>
                <a:lnTo>
                  <a:pt x="271463" y="71437"/>
                </a:lnTo>
                <a:lnTo>
                  <a:pt x="278607" y="121443"/>
                </a:lnTo>
                <a:lnTo>
                  <a:pt x="285750" y="171450"/>
                </a:lnTo>
                <a:lnTo>
                  <a:pt x="292894" y="221456"/>
                </a:lnTo>
                <a:lnTo>
                  <a:pt x="300038" y="250031"/>
                </a:lnTo>
                <a:lnTo>
                  <a:pt x="314325" y="264318"/>
                </a:lnTo>
                <a:lnTo>
                  <a:pt x="328613" y="271462"/>
                </a:lnTo>
                <a:lnTo>
                  <a:pt x="335757" y="250031"/>
                </a:lnTo>
                <a:lnTo>
                  <a:pt x="342900" y="221456"/>
                </a:lnTo>
                <a:lnTo>
                  <a:pt x="350044" y="178593"/>
                </a:lnTo>
                <a:lnTo>
                  <a:pt x="350044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714750" y="4972050"/>
            <a:ext cx="21433" cy="135732"/>
          </a:xfrm>
          <a:custGeom>
            <a:avLst/>
            <a:gdLst/>
            <a:ahLst/>
            <a:cxnLst/>
            <a:rect l="0" t="0" r="0" b="0"/>
            <a:pathLst>
              <a:path w="21433" h="135732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64294"/>
                </a:lnTo>
                <a:lnTo>
                  <a:pt x="7144" y="78581"/>
                </a:lnTo>
                <a:lnTo>
                  <a:pt x="14288" y="100013"/>
                </a:lnTo>
                <a:lnTo>
                  <a:pt x="21432" y="114300"/>
                </a:lnTo>
                <a:lnTo>
                  <a:pt x="21432" y="128588"/>
                </a:lnTo>
                <a:lnTo>
                  <a:pt x="21432" y="135731"/>
                </a:lnTo>
                <a:lnTo>
                  <a:pt x="21432" y="128588"/>
                </a:lnTo>
                <a:lnTo>
                  <a:pt x="21432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707607" y="4829175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14288"/>
                </a:lnTo>
                <a:lnTo>
                  <a:pt x="14287" y="28575"/>
                </a:lnTo>
                <a:lnTo>
                  <a:pt x="14287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786188" y="4743450"/>
            <a:ext cx="221457" cy="414339"/>
          </a:xfrm>
          <a:custGeom>
            <a:avLst/>
            <a:gdLst/>
            <a:ahLst/>
            <a:cxnLst/>
            <a:rect l="0" t="0" r="0" b="0"/>
            <a:pathLst>
              <a:path w="221457" h="414339">
                <a:moveTo>
                  <a:pt x="142875" y="257175"/>
                </a:moveTo>
                <a:lnTo>
                  <a:pt x="150019" y="250031"/>
                </a:lnTo>
                <a:lnTo>
                  <a:pt x="150019" y="242888"/>
                </a:lnTo>
                <a:lnTo>
                  <a:pt x="150019" y="221456"/>
                </a:lnTo>
                <a:lnTo>
                  <a:pt x="150019" y="200025"/>
                </a:lnTo>
                <a:lnTo>
                  <a:pt x="142875" y="185738"/>
                </a:lnTo>
                <a:lnTo>
                  <a:pt x="121444" y="171450"/>
                </a:lnTo>
                <a:lnTo>
                  <a:pt x="100012" y="171450"/>
                </a:lnTo>
                <a:lnTo>
                  <a:pt x="78581" y="185738"/>
                </a:lnTo>
                <a:lnTo>
                  <a:pt x="50006" y="221456"/>
                </a:lnTo>
                <a:lnTo>
                  <a:pt x="28575" y="264319"/>
                </a:lnTo>
                <a:lnTo>
                  <a:pt x="7144" y="307181"/>
                </a:lnTo>
                <a:lnTo>
                  <a:pt x="0" y="350044"/>
                </a:lnTo>
                <a:lnTo>
                  <a:pt x="0" y="378619"/>
                </a:lnTo>
                <a:lnTo>
                  <a:pt x="7144" y="400050"/>
                </a:lnTo>
                <a:lnTo>
                  <a:pt x="14287" y="407194"/>
                </a:lnTo>
                <a:lnTo>
                  <a:pt x="35719" y="392906"/>
                </a:lnTo>
                <a:lnTo>
                  <a:pt x="57150" y="371475"/>
                </a:lnTo>
                <a:lnTo>
                  <a:pt x="78581" y="335756"/>
                </a:lnTo>
                <a:lnTo>
                  <a:pt x="100012" y="285750"/>
                </a:lnTo>
                <a:lnTo>
                  <a:pt x="114300" y="235744"/>
                </a:lnTo>
                <a:lnTo>
                  <a:pt x="128587" y="171450"/>
                </a:lnTo>
                <a:lnTo>
                  <a:pt x="135731" y="107157"/>
                </a:lnTo>
                <a:lnTo>
                  <a:pt x="142875" y="57150"/>
                </a:lnTo>
                <a:lnTo>
                  <a:pt x="142875" y="21432"/>
                </a:lnTo>
                <a:lnTo>
                  <a:pt x="142875" y="0"/>
                </a:lnTo>
                <a:lnTo>
                  <a:pt x="142875" y="0"/>
                </a:lnTo>
                <a:lnTo>
                  <a:pt x="121444" y="35719"/>
                </a:lnTo>
                <a:lnTo>
                  <a:pt x="107156" y="78582"/>
                </a:lnTo>
                <a:lnTo>
                  <a:pt x="92869" y="142875"/>
                </a:lnTo>
                <a:lnTo>
                  <a:pt x="85725" y="214313"/>
                </a:lnTo>
                <a:lnTo>
                  <a:pt x="85725" y="278606"/>
                </a:lnTo>
                <a:lnTo>
                  <a:pt x="92869" y="335756"/>
                </a:lnTo>
                <a:lnTo>
                  <a:pt x="107156" y="378619"/>
                </a:lnTo>
                <a:lnTo>
                  <a:pt x="135731" y="400050"/>
                </a:lnTo>
                <a:lnTo>
                  <a:pt x="157162" y="414338"/>
                </a:lnTo>
                <a:lnTo>
                  <a:pt x="192881" y="407194"/>
                </a:lnTo>
                <a:lnTo>
                  <a:pt x="221456" y="385763"/>
                </a:lnTo>
                <a:lnTo>
                  <a:pt x="221456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993357" y="4764882"/>
            <a:ext cx="271463" cy="414338"/>
          </a:xfrm>
          <a:custGeom>
            <a:avLst/>
            <a:gdLst/>
            <a:ahLst/>
            <a:cxnLst/>
            <a:rect l="0" t="0" r="0" b="0"/>
            <a:pathLst>
              <a:path w="271463" h="414338">
                <a:moveTo>
                  <a:pt x="85725" y="178593"/>
                </a:moveTo>
                <a:lnTo>
                  <a:pt x="78581" y="185737"/>
                </a:lnTo>
                <a:lnTo>
                  <a:pt x="57150" y="192881"/>
                </a:lnTo>
                <a:lnTo>
                  <a:pt x="42862" y="207168"/>
                </a:lnTo>
                <a:lnTo>
                  <a:pt x="21431" y="228599"/>
                </a:lnTo>
                <a:lnTo>
                  <a:pt x="7143" y="264318"/>
                </a:lnTo>
                <a:lnTo>
                  <a:pt x="0" y="307181"/>
                </a:lnTo>
                <a:lnTo>
                  <a:pt x="0" y="342899"/>
                </a:lnTo>
                <a:lnTo>
                  <a:pt x="14287" y="378618"/>
                </a:lnTo>
                <a:lnTo>
                  <a:pt x="35718" y="407193"/>
                </a:lnTo>
                <a:lnTo>
                  <a:pt x="57150" y="414337"/>
                </a:lnTo>
                <a:lnTo>
                  <a:pt x="85725" y="414337"/>
                </a:lnTo>
                <a:lnTo>
                  <a:pt x="114300" y="407193"/>
                </a:lnTo>
                <a:lnTo>
                  <a:pt x="135731" y="378618"/>
                </a:lnTo>
                <a:lnTo>
                  <a:pt x="150018" y="350043"/>
                </a:lnTo>
                <a:lnTo>
                  <a:pt x="157162" y="307181"/>
                </a:lnTo>
                <a:lnTo>
                  <a:pt x="164306" y="257174"/>
                </a:lnTo>
                <a:lnTo>
                  <a:pt x="171450" y="192881"/>
                </a:lnTo>
                <a:lnTo>
                  <a:pt x="171450" y="135731"/>
                </a:lnTo>
                <a:lnTo>
                  <a:pt x="178593" y="78581"/>
                </a:lnTo>
                <a:lnTo>
                  <a:pt x="178593" y="28575"/>
                </a:lnTo>
                <a:lnTo>
                  <a:pt x="171450" y="7143"/>
                </a:lnTo>
                <a:lnTo>
                  <a:pt x="164306" y="0"/>
                </a:lnTo>
                <a:lnTo>
                  <a:pt x="150018" y="14287"/>
                </a:lnTo>
                <a:lnTo>
                  <a:pt x="135731" y="50006"/>
                </a:lnTo>
                <a:lnTo>
                  <a:pt x="114300" y="100012"/>
                </a:lnTo>
                <a:lnTo>
                  <a:pt x="100012" y="157162"/>
                </a:lnTo>
                <a:lnTo>
                  <a:pt x="85725" y="214312"/>
                </a:lnTo>
                <a:lnTo>
                  <a:pt x="85725" y="264318"/>
                </a:lnTo>
                <a:lnTo>
                  <a:pt x="92868" y="307181"/>
                </a:lnTo>
                <a:lnTo>
                  <a:pt x="114300" y="342899"/>
                </a:lnTo>
                <a:lnTo>
                  <a:pt x="142875" y="357187"/>
                </a:lnTo>
                <a:lnTo>
                  <a:pt x="171450" y="357187"/>
                </a:lnTo>
                <a:lnTo>
                  <a:pt x="214312" y="342899"/>
                </a:lnTo>
                <a:lnTo>
                  <a:pt x="242887" y="314324"/>
                </a:lnTo>
                <a:lnTo>
                  <a:pt x="271462" y="257174"/>
                </a:lnTo>
                <a:lnTo>
                  <a:pt x="271462" y="2571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279107" y="4700588"/>
            <a:ext cx="57151" cy="385763"/>
          </a:xfrm>
          <a:custGeom>
            <a:avLst/>
            <a:gdLst/>
            <a:ahLst/>
            <a:cxnLst/>
            <a:rect l="0" t="0" r="0" b="0"/>
            <a:pathLst>
              <a:path w="57151" h="385763">
                <a:moveTo>
                  <a:pt x="7143" y="0"/>
                </a:moveTo>
                <a:lnTo>
                  <a:pt x="7143" y="0"/>
                </a:lnTo>
                <a:lnTo>
                  <a:pt x="7143" y="7144"/>
                </a:lnTo>
                <a:lnTo>
                  <a:pt x="7143" y="28575"/>
                </a:lnTo>
                <a:lnTo>
                  <a:pt x="7143" y="64294"/>
                </a:lnTo>
                <a:lnTo>
                  <a:pt x="0" y="121444"/>
                </a:lnTo>
                <a:lnTo>
                  <a:pt x="0" y="178593"/>
                </a:lnTo>
                <a:lnTo>
                  <a:pt x="0" y="242887"/>
                </a:lnTo>
                <a:lnTo>
                  <a:pt x="7143" y="292893"/>
                </a:lnTo>
                <a:lnTo>
                  <a:pt x="14287" y="335756"/>
                </a:lnTo>
                <a:lnTo>
                  <a:pt x="28575" y="364331"/>
                </a:lnTo>
                <a:lnTo>
                  <a:pt x="35718" y="378618"/>
                </a:lnTo>
                <a:lnTo>
                  <a:pt x="50006" y="385762"/>
                </a:lnTo>
                <a:lnTo>
                  <a:pt x="57150" y="371475"/>
                </a:lnTo>
                <a:lnTo>
                  <a:pt x="57150" y="342900"/>
                </a:lnTo>
                <a:lnTo>
                  <a:pt x="57150" y="307181"/>
                </a:lnTo>
                <a:lnTo>
                  <a:pt x="57150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307682" y="4957763"/>
            <a:ext cx="200026" cy="221457"/>
          </a:xfrm>
          <a:custGeom>
            <a:avLst/>
            <a:gdLst/>
            <a:ahLst/>
            <a:cxnLst/>
            <a:rect l="0" t="0" r="0" b="0"/>
            <a:pathLst>
              <a:path w="200026" h="221457">
                <a:moveTo>
                  <a:pt x="7143" y="64293"/>
                </a:moveTo>
                <a:lnTo>
                  <a:pt x="0" y="64293"/>
                </a:lnTo>
                <a:lnTo>
                  <a:pt x="7143" y="71437"/>
                </a:lnTo>
                <a:lnTo>
                  <a:pt x="14287" y="78581"/>
                </a:lnTo>
                <a:lnTo>
                  <a:pt x="28575" y="85725"/>
                </a:lnTo>
                <a:lnTo>
                  <a:pt x="42862" y="85725"/>
                </a:lnTo>
                <a:lnTo>
                  <a:pt x="64293" y="92868"/>
                </a:lnTo>
                <a:lnTo>
                  <a:pt x="92868" y="92868"/>
                </a:lnTo>
                <a:lnTo>
                  <a:pt x="114300" y="92868"/>
                </a:lnTo>
                <a:lnTo>
                  <a:pt x="135731" y="85725"/>
                </a:lnTo>
                <a:lnTo>
                  <a:pt x="150018" y="78581"/>
                </a:lnTo>
                <a:lnTo>
                  <a:pt x="157162" y="57150"/>
                </a:lnTo>
                <a:lnTo>
                  <a:pt x="164306" y="42862"/>
                </a:lnTo>
                <a:lnTo>
                  <a:pt x="157162" y="21431"/>
                </a:lnTo>
                <a:lnTo>
                  <a:pt x="150018" y="7143"/>
                </a:lnTo>
                <a:lnTo>
                  <a:pt x="135731" y="0"/>
                </a:lnTo>
                <a:lnTo>
                  <a:pt x="114300" y="0"/>
                </a:lnTo>
                <a:lnTo>
                  <a:pt x="100012" y="21431"/>
                </a:lnTo>
                <a:lnTo>
                  <a:pt x="85725" y="50006"/>
                </a:lnTo>
                <a:lnTo>
                  <a:pt x="85725" y="85725"/>
                </a:lnTo>
                <a:lnTo>
                  <a:pt x="85725" y="128587"/>
                </a:lnTo>
                <a:lnTo>
                  <a:pt x="100012" y="157162"/>
                </a:lnTo>
                <a:lnTo>
                  <a:pt x="114300" y="192881"/>
                </a:lnTo>
                <a:lnTo>
                  <a:pt x="135731" y="214312"/>
                </a:lnTo>
                <a:lnTo>
                  <a:pt x="164306" y="221456"/>
                </a:lnTo>
                <a:lnTo>
                  <a:pt x="200025" y="214312"/>
                </a:lnTo>
                <a:lnTo>
                  <a:pt x="20002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657725" y="4857750"/>
            <a:ext cx="257177" cy="300039"/>
          </a:xfrm>
          <a:custGeom>
            <a:avLst/>
            <a:gdLst/>
            <a:ahLst/>
            <a:cxnLst/>
            <a:rect l="0" t="0" r="0" b="0"/>
            <a:pathLst>
              <a:path w="257177" h="300039">
                <a:moveTo>
                  <a:pt x="7144" y="157163"/>
                </a:moveTo>
                <a:lnTo>
                  <a:pt x="7144" y="164306"/>
                </a:lnTo>
                <a:lnTo>
                  <a:pt x="0" y="185738"/>
                </a:lnTo>
                <a:lnTo>
                  <a:pt x="0" y="214313"/>
                </a:lnTo>
                <a:lnTo>
                  <a:pt x="0" y="242888"/>
                </a:lnTo>
                <a:lnTo>
                  <a:pt x="0" y="264319"/>
                </a:lnTo>
                <a:lnTo>
                  <a:pt x="14288" y="278606"/>
                </a:lnTo>
                <a:lnTo>
                  <a:pt x="21432" y="285750"/>
                </a:lnTo>
                <a:lnTo>
                  <a:pt x="35719" y="292894"/>
                </a:lnTo>
                <a:lnTo>
                  <a:pt x="50007" y="278606"/>
                </a:lnTo>
                <a:lnTo>
                  <a:pt x="57150" y="250031"/>
                </a:lnTo>
                <a:lnTo>
                  <a:pt x="71438" y="214313"/>
                </a:lnTo>
                <a:lnTo>
                  <a:pt x="85725" y="171450"/>
                </a:lnTo>
                <a:lnTo>
                  <a:pt x="92869" y="142875"/>
                </a:lnTo>
                <a:lnTo>
                  <a:pt x="100013" y="121444"/>
                </a:lnTo>
                <a:lnTo>
                  <a:pt x="107157" y="114300"/>
                </a:lnTo>
                <a:lnTo>
                  <a:pt x="114300" y="128588"/>
                </a:lnTo>
                <a:lnTo>
                  <a:pt x="128588" y="157163"/>
                </a:lnTo>
                <a:lnTo>
                  <a:pt x="135732" y="192881"/>
                </a:lnTo>
                <a:lnTo>
                  <a:pt x="150019" y="228600"/>
                </a:lnTo>
                <a:lnTo>
                  <a:pt x="164307" y="264319"/>
                </a:lnTo>
                <a:lnTo>
                  <a:pt x="185738" y="285750"/>
                </a:lnTo>
                <a:lnTo>
                  <a:pt x="200025" y="300038"/>
                </a:lnTo>
                <a:lnTo>
                  <a:pt x="228601" y="300038"/>
                </a:lnTo>
                <a:lnTo>
                  <a:pt x="235745" y="292894"/>
                </a:lnTo>
                <a:lnTo>
                  <a:pt x="250032" y="264319"/>
                </a:lnTo>
                <a:lnTo>
                  <a:pt x="257176" y="214313"/>
                </a:lnTo>
                <a:lnTo>
                  <a:pt x="257176" y="157163"/>
                </a:lnTo>
                <a:lnTo>
                  <a:pt x="250032" y="92869"/>
                </a:lnTo>
                <a:lnTo>
                  <a:pt x="250032" y="42863"/>
                </a:lnTo>
                <a:lnTo>
                  <a:pt x="250032" y="7144"/>
                </a:lnTo>
                <a:lnTo>
                  <a:pt x="242888" y="0"/>
                </a:lnTo>
                <a:lnTo>
                  <a:pt x="242888" y="7144"/>
                </a:lnTo>
                <a:lnTo>
                  <a:pt x="235745" y="28575"/>
                </a:lnTo>
                <a:lnTo>
                  <a:pt x="235745" y="64294"/>
                </a:lnTo>
                <a:lnTo>
                  <a:pt x="235745" y="92869"/>
                </a:lnTo>
                <a:lnTo>
                  <a:pt x="235745" y="121444"/>
                </a:lnTo>
                <a:lnTo>
                  <a:pt x="235745" y="135731"/>
                </a:lnTo>
                <a:lnTo>
                  <a:pt x="235745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950620" y="4864894"/>
            <a:ext cx="421482" cy="271463"/>
          </a:xfrm>
          <a:custGeom>
            <a:avLst/>
            <a:gdLst/>
            <a:ahLst/>
            <a:cxnLst/>
            <a:rect l="0" t="0" r="0" b="0"/>
            <a:pathLst>
              <a:path w="421482" h="271463">
                <a:moveTo>
                  <a:pt x="78581" y="71437"/>
                </a:moveTo>
                <a:lnTo>
                  <a:pt x="71437" y="71437"/>
                </a:lnTo>
                <a:lnTo>
                  <a:pt x="71437" y="78581"/>
                </a:lnTo>
                <a:lnTo>
                  <a:pt x="64293" y="92869"/>
                </a:lnTo>
                <a:lnTo>
                  <a:pt x="57150" y="107156"/>
                </a:lnTo>
                <a:lnTo>
                  <a:pt x="42862" y="128587"/>
                </a:lnTo>
                <a:lnTo>
                  <a:pt x="21431" y="157162"/>
                </a:lnTo>
                <a:lnTo>
                  <a:pt x="14287" y="185737"/>
                </a:lnTo>
                <a:lnTo>
                  <a:pt x="7143" y="221456"/>
                </a:lnTo>
                <a:lnTo>
                  <a:pt x="0" y="242887"/>
                </a:lnTo>
                <a:lnTo>
                  <a:pt x="7143" y="264319"/>
                </a:lnTo>
                <a:lnTo>
                  <a:pt x="14287" y="271462"/>
                </a:lnTo>
                <a:lnTo>
                  <a:pt x="28575" y="257175"/>
                </a:lnTo>
                <a:lnTo>
                  <a:pt x="50006" y="242887"/>
                </a:lnTo>
                <a:lnTo>
                  <a:pt x="71437" y="214312"/>
                </a:lnTo>
                <a:lnTo>
                  <a:pt x="85725" y="178594"/>
                </a:lnTo>
                <a:lnTo>
                  <a:pt x="100012" y="135731"/>
                </a:lnTo>
                <a:lnTo>
                  <a:pt x="107156" y="92869"/>
                </a:lnTo>
                <a:lnTo>
                  <a:pt x="114300" y="57150"/>
                </a:lnTo>
                <a:lnTo>
                  <a:pt x="107156" y="42862"/>
                </a:lnTo>
                <a:lnTo>
                  <a:pt x="100012" y="57150"/>
                </a:lnTo>
                <a:lnTo>
                  <a:pt x="85725" y="78581"/>
                </a:lnTo>
                <a:lnTo>
                  <a:pt x="78581" y="121444"/>
                </a:lnTo>
                <a:lnTo>
                  <a:pt x="71437" y="157162"/>
                </a:lnTo>
                <a:lnTo>
                  <a:pt x="64293" y="192881"/>
                </a:lnTo>
                <a:lnTo>
                  <a:pt x="64293" y="221456"/>
                </a:lnTo>
                <a:lnTo>
                  <a:pt x="78581" y="242887"/>
                </a:lnTo>
                <a:lnTo>
                  <a:pt x="85725" y="250031"/>
                </a:lnTo>
                <a:lnTo>
                  <a:pt x="100012" y="250031"/>
                </a:lnTo>
                <a:lnTo>
                  <a:pt x="114300" y="228600"/>
                </a:lnTo>
                <a:lnTo>
                  <a:pt x="128587" y="200025"/>
                </a:lnTo>
                <a:lnTo>
                  <a:pt x="150018" y="157162"/>
                </a:lnTo>
                <a:lnTo>
                  <a:pt x="164306" y="100012"/>
                </a:lnTo>
                <a:lnTo>
                  <a:pt x="185737" y="50006"/>
                </a:lnTo>
                <a:lnTo>
                  <a:pt x="200025" y="14287"/>
                </a:lnTo>
                <a:lnTo>
                  <a:pt x="214312" y="7144"/>
                </a:lnTo>
                <a:lnTo>
                  <a:pt x="221456" y="21431"/>
                </a:lnTo>
                <a:lnTo>
                  <a:pt x="228600" y="57150"/>
                </a:lnTo>
                <a:lnTo>
                  <a:pt x="228600" y="100012"/>
                </a:lnTo>
                <a:lnTo>
                  <a:pt x="228600" y="142875"/>
                </a:lnTo>
                <a:lnTo>
                  <a:pt x="228600" y="185737"/>
                </a:lnTo>
                <a:lnTo>
                  <a:pt x="221456" y="221456"/>
                </a:lnTo>
                <a:lnTo>
                  <a:pt x="221456" y="250031"/>
                </a:lnTo>
                <a:lnTo>
                  <a:pt x="221456" y="264319"/>
                </a:lnTo>
                <a:lnTo>
                  <a:pt x="228600" y="257175"/>
                </a:lnTo>
                <a:lnTo>
                  <a:pt x="228600" y="235744"/>
                </a:lnTo>
                <a:lnTo>
                  <a:pt x="235743" y="200025"/>
                </a:lnTo>
                <a:lnTo>
                  <a:pt x="257175" y="150019"/>
                </a:lnTo>
                <a:lnTo>
                  <a:pt x="271462" y="92869"/>
                </a:lnTo>
                <a:lnTo>
                  <a:pt x="292893" y="42862"/>
                </a:lnTo>
                <a:lnTo>
                  <a:pt x="307181" y="7144"/>
                </a:lnTo>
                <a:lnTo>
                  <a:pt x="328612" y="0"/>
                </a:lnTo>
                <a:lnTo>
                  <a:pt x="350043" y="7144"/>
                </a:lnTo>
                <a:lnTo>
                  <a:pt x="371475" y="21431"/>
                </a:lnTo>
                <a:lnTo>
                  <a:pt x="392906" y="50006"/>
                </a:lnTo>
                <a:lnTo>
                  <a:pt x="421481" y="78581"/>
                </a:lnTo>
                <a:lnTo>
                  <a:pt x="421481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357813" y="4929188"/>
            <a:ext cx="228601" cy="192882"/>
          </a:xfrm>
          <a:custGeom>
            <a:avLst/>
            <a:gdLst/>
            <a:ahLst/>
            <a:cxnLst/>
            <a:rect l="0" t="0" r="0" b="0"/>
            <a:pathLst>
              <a:path w="228601" h="192882">
                <a:moveTo>
                  <a:pt x="0" y="92868"/>
                </a:moveTo>
                <a:lnTo>
                  <a:pt x="0" y="107156"/>
                </a:lnTo>
                <a:lnTo>
                  <a:pt x="0" y="114300"/>
                </a:lnTo>
                <a:lnTo>
                  <a:pt x="0" y="128587"/>
                </a:lnTo>
                <a:lnTo>
                  <a:pt x="7144" y="135731"/>
                </a:lnTo>
                <a:lnTo>
                  <a:pt x="21432" y="135731"/>
                </a:lnTo>
                <a:lnTo>
                  <a:pt x="35719" y="128587"/>
                </a:lnTo>
                <a:lnTo>
                  <a:pt x="50007" y="107156"/>
                </a:lnTo>
                <a:lnTo>
                  <a:pt x="71438" y="85725"/>
                </a:lnTo>
                <a:lnTo>
                  <a:pt x="85725" y="57150"/>
                </a:lnTo>
                <a:lnTo>
                  <a:pt x="100013" y="28575"/>
                </a:lnTo>
                <a:lnTo>
                  <a:pt x="107157" y="7143"/>
                </a:lnTo>
                <a:lnTo>
                  <a:pt x="100013" y="0"/>
                </a:lnTo>
                <a:lnTo>
                  <a:pt x="78582" y="14287"/>
                </a:lnTo>
                <a:lnTo>
                  <a:pt x="64294" y="42862"/>
                </a:lnTo>
                <a:lnTo>
                  <a:pt x="42863" y="78581"/>
                </a:lnTo>
                <a:lnTo>
                  <a:pt x="35719" y="114300"/>
                </a:lnTo>
                <a:lnTo>
                  <a:pt x="28575" y="150018"/>
                </a:lnTo>
                <a:lnTo>
                  <a:pt x="28575" y="171450"/>
                </a:lnTo>
                <a:lnTo>
                  <a:pt x="42863" y="185737"/>
                </a:lnTo>
                <a:lnTo>
                  <a:pt x="71438" y="192881"/>
                </a:lnTo>
                <a:lnTo>
                  <a:pt x="114300" y="178593"/>
                </a:lnTo>
                <a:lnTo>
                  <a:pt x="171450" y="150018"/>
                </a:lnTo>
                <a:lnTo>
                  <a:pt x="228600" y="100012"/>
                </a:lnTo>
                <a:lnTo>
                  <a:pt x="228600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979320" y="4636294"/>
            <a:ext cx="428626" cy="500063"/>
          </a:xfrm>
          <a:custGeom>
            <a:avLst/>
            <a:gdLst/>
            <a:ahLst/>
            <a:cxnLst/>
            <a:rect l="0" t="0" r="0" b="0"/>
            <a:pathLst>
              <a:path w="428626" h="500063">
                <a:moveTo>
                  <a:pt x="178593" y="71438"/>
                </a:moveTo>
                <a:lnTo>
                  <a:pt x="164306" y="78581"/>
                </a:lnTo>
                <a:lnTo>
                  <a:pt x="142875" y="92869"/>
                </a:lnTo>
                <a:lnTo>
                  <a:pt x="114300" y="135731"/>
                </a:lnTo>
                <a:lnTo>
                  <a:pt x="92868" y="192881"/>
                </a:lnTo>
                <a:lnTo>
                  <a:pt x="64293" y="271462"/>
                </a:lnTo>
                <a:lnTo>
                  <a:pt x="57150" y="342900"/>
                </a:lnTo>
                <a:lnTo>
                  <a:pt x="57150" y="407194"/>
                </a:lnTo>
                <a:lnTo>
                  <a:pt x="57150" y="457200"/>
                </a:lnTo>
                <a:lnTo>
                  <a:pt x="57150" y="485775"/>
                </a:lnTo>
                <a:lnTo>
                  <a:pt x="57150" y="500062"/>
                </a:lnTo>
                <a:lnTo>
                  <a:pt x="57150" y="500062"/>
                </a:lnTo>
                <a:lnTo>
                  <a:pt x="42862" y="471487"/>
                </a:lnTo>
                <a:lnTo>
                  <a:pt x="28575" y="421481"/>
                </a:lnTo>
                <a:lnTo>
                  <a:pt x="14287" y="342900"/>
                </a:lnTo>
                <a:lnTo>
                  <a:pt x="0" y="257175"/>
                </a:lnTo>
                <a:lnTo>
                  <a:pt x="0" y="164306"/>
                </a:lnTo>
                <a:lnTo>
                  <a:pt x="7143" y="92869"/>
                </a:lnTo>
                <a:lnTo>
                  <a:pt x="35718" y="42863"/>
                </a:lnTo>
                <a:lnTo>
                  <a:pt x="78581" y="14288"/>
                </a:lnTo>
                <a:lnTo>
                  <a:pt x="128587" y="0"/>
                </a:lnTo>
                <a:lnTo>
                  <a:pt x="192881" y="0"/>
                </a:lnTo>
                <a:lnTo>
                  <a:pt x="250031" y="7144"/>
                </a:lnTo>
                <a:lnTo>
                  <a:pt x="307181" y="21431"/>
                </a:lnTo>
                <a:lnTo>
                  <a:pt x="342900" y="42863"/>
                </a:lnTo>
                <a:lnTo>
                  <a:pt x="364331" y="71438"/>
                </a:lnTo>
                <a:lnTo>
                  <a:pt x="357187" y="100013"/>
                </a:lnTo>
                <a:lnTo>
                  <a:pt x="328612" y="135731"/>
                </a:lnTo>
                <a:lnTo>
                  <a:pt x="271462" y="171450"/>
                </a:lnTo>
                <a:lnTo>
                  <a:pt x="214312" y="214313"/>
                </a:lnTo>
                <a:lnTo>
                  <a:pt x="150018" y="264319"/>
                </a:lnTo>
                <a:lnTo>
                  <a:pt x="100012" y="307181"/>
                </a:lnTo>
                <a:lnTo>
                  <a:pt x="78581" y="342900"/>
                </a:lnTo>
                <a:lnTo>
                  <a:pt x="71437" y="378619"/>
                </a:lnTo>
                <a:lnTo>
                  <a:pt x="100012" y="400050"/>
                </a:lnTo>
                <a:lnTo>
                  <a:pt x="142875" y="421481"/>
                </a:lnTo>
                <a:lnTo>
                  <a:pt x="200025" y="442912"/>
                </a:lnTo>
                <a:lnTo>
                  <a:pt x="278606" y="457200"/>
                </a:lnTo>
                <a:lnTo>
                  <a:pt x="357187" y="471487"/>
                </a:lnTo>
                <a:lnTo>
                  <a:pt x="428625" y="478631"/>
                </a:lnTo>
                <a:lnTo>
                  <a:pt x="428625" y="4786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422232" y="4579144"/>
            <a:ext cx="207170" cy="464345"/>
          </a:xfrm>
          <a:custGeom>
            <a:avLst/>
            <a:gdLst/>
            <a:ahLst/>
            <a:cxnLst/>
            <a:rect l="0" t="0" r="0" b="0"/>
            <a:pathLst>
              <a:path w="207170" h="464345">
                <a:moveTo>
                  <a:pt x="185738" y="114300"/>
                </a:moveTo>
                <a:lnTo>
                  <a:pt x="185738" y="121444"/>
                </a:lnTo>
                <a:lnTo>
                  <a:pt x="171450" y="135731"/>
                </a:lnTo>
                <a:lnTo>
                  <a:pt x="150019" y="164306"/>
                </a:lnTo>
                <a:lnTo>
                  <a:pt x="135731" y="200025"/>
                </a:lnTo>
                <a:lnTo>
                  <a:pt x="114300" y="242888"/>
                </a:lnTo>
                <a:lnTo>
                  <a:pt x="100013" y="285750"/>
                </a:lnTo>
                <a:lnTo>
                  <a:pt x="78581" y="328612"/>
                </a:lnTo>
                <a:lnTo>
                  <a:pt x="57150" y="371475"/>
                </a:lnTo>
                <a:lnTo>
                  <a:pt x="35719" y="407194"/>
                </a:lnTo>
                <a:lnTo>
                  <a:pt x="21431" y="435769"/>
                </a:lnTo>
                <a:lnTo>
                  <a:pt x="7144" y="457200"/>
                </a:lnTo>
                <a:lnTo>
                  <a:pt x="0" y="464344"/>
                </a:lnTo>
                <a:lnTo>
                  <a:pt x="7144" y="457200"/>
                </a:lnTo>
                <a:lnTo>
                  <a:pt x="14288" y="435769"/>
                </a:lnTo>
                <a:lnTo>
                  <a:pt x="35719" y="392906"/>
                </a:lnTo>
                <a:lnTo>
                  <a:pt x="57150" y="328612"/>
                </a:lnTo>
                <a:lnTo>
                  <a:pt x="85725" y="250031"/>
                </a:lnTo>
                <a:lnTo>
                  <a:pt x="114300" y="164306"/>
                </a:lnTo>
                <a:lnTo>
                  <a:pt x="142875" y="85725"/>
                </a:lnTo>
                <a:lnTo>
                  <a:pt x="171450" y="28575"/>
                </a:lnTo>
                <a:lnTo>
                  <a:pt x="192881" y="0"/>
                </a:lnTo>
                <a:lnTo>
                  <a:pt x="207169" y="7144"/>
                </a:lnTo>
                <a:lnTo>
                  <a:pt x="207169" y="50006"/>
                </a:lnTo>
                <a:lnTo>
                  <a:pt x="207169" y="107156"/>
                </a:lnTo>
                <a:lnTo>
                  <a:pt x="200025" y="185738"/>
                </a:lnTo>
                <a:lnTo>
                  <a:pt x="192881" y="264319"/>
                </a:lnTo>
                <a:lnTo>
                  <a:pt x="192881" y="335756"/>
                </a:lnTo>
                <a:lnTo>
                  <a:pt x="192881" y="392906"/>
                </a:lnTo>
                <a:lnTo>
                  <a:pt x="192881" y="428625"/>
                </a:lnTo>
                <a:lnTo>
                  <a:pt x="192881" y="450056"/>
                </a:lnTo>
                <a:lnTo>
                  <a:pt x="192881" y="457200"/>
                </a:lnTo>
                <a:lnTo>
                  <a:pt x="185738" y="450056"/>
                </a:lnTo>
                <a:lnTo>
                  <a:pt x="164306" y="421481"/>
                </a:lnTo>
                <a:lnTo>
                  <a:pt x="164306" y="4214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415088" y="4850607"/>
            <a:ext cx="328614" cy="64294"/>
          </a:xfrm>
          <a:custGeom>
            <a:avLst/>
            <a:gdLst/>
            <a:ahLst/>
            <a:cxnLst/>
            <a:rect l="0" t="0" r="0" b="0"/>
            <a:pathLst>
              <a:path w="328614" h="64294">
                <a:moveTo>
                  <a:pt x="0" y="0"/>
                </a:moveTo>
                <a:lnTo>
                  <a:pt x="14288" y="7143"/>
                </a:lnTo>
                <a:lnTo>
                  <a:pt x="35719" y="21431"/>
                </a:lnTo>
                <a:lnTo>
                  <a:pt x="78582" y="35718"/>
                </a:lnTo>
                <a:lnTo>
                  <a:pt x="128588" y="50006"/>
                </a:lnTo>
                <a:lnTo>
                  <a:pt x="178594" y="57149"/>
                </a:lnTo>
                <a:lnTo>
                  <a:pt x="228600" y="64293"/>
                </a:lnTo>
                <a:lnTo>
                  <a:pt x="271463" y="57149"/>
                </a:lnTo>
                <a:lnTo>
                  <a:pt x="300038" y="42862"/>
                </a:lnTo>
                <a:lnTo>
                  <a:pt x="328613" y="0"/>
                </a:lnTo>
                <a:lnTo>
                  <a:pt x="3286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786563" y="4743450"/>
            <a:ext cx="7145" cy="235745"/>
          </a:xfrm>
          <a:custGeom>
            <a:avLst/>
            <a:gdLst/>
            <a:ahLst/>
            <a:cxnLst/>
            <a:rect l="0" t="0" r="0" b="0"/>
            <a:pathLst>
              <a:path w="7145" h="235745">
                <a:moveTo>
                  <a:pt x="7144" y="0"/>
                </a:moveTo>
                <a:lnTo>
                  <a:pt x="7144" y="7144"/>
                </a:lnTo>
                <a:lnTo>
                  <a:pt x="7144" y="28575"/>
                </a:lnTo>
                <a:lnTo>
                  <a:pt x="7144" y="57150"/>
                </a:lnTo>
                <a:lnTo>
                  <a:pt x="7144" y="92869"/>
                </a:lnTo>
                <a:lnTo>
                  <a:pt x="7144" y="135731"/>
                </a:lnTo>
                <a:lnTo>
                  <a:pt x="7144" y="178594"/>
                </a:lnTo>
                <a:lnTo>
                  <a:pt x="7144" y="207169"/>
                </a:lnTo>
                <a:lnTo>
                  <a:pt x="7144" y="228600"/>
                </a:lnTo>
                <a:lnTo>
                  <a:pt x="7144" y="235744"/>
                </a:lnTo>
                <a:lnTo>
                  <a:pt x="7144" y="221456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822282" y="4471988"/>
            <a:ext cx="71439" cy="92870"/>
          </a:xfrm>
          <a:custGeom>
            <a:avLst/>
            <a:gdLst/>
            <a:ahLst/>
            <a:cxnLst/>
            <a:rect l="0" t="0" r="0" b="0"/>
            <a:pathLst>
              <a:path w="71439" h="92870">
                <a:moveTo>
                  <a:pt x="7144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7"/>
                </a:lnTo>
                <a:lnTo>
                  <a:pt x="21431" y="21431"/>
                </a:lnTo>
                <a:lnTo>
                  <a:pt x="35719" y="42862"/>
                </a:lnTo>
                <a:lnTo>
                  <a:pt x="50006" y="64294"/>
                </a:lnTo>
                <a:lnTo>
                  <a:pt x="57150" y="78581"/>
                </a:lnTo>
                <a:lnTo>
                  <a:pt x="71438" y="92869"/>
                </a:lnTo>
                <a:lnTo>
                  <a:pt x="71438" y="92869"/>
                </a:lnTo>
                <a:lnTo>
                  <a:pt x="71438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900863" y="4622007"/>
            <a:ext cx="228601" cy="342900"/>
          </a:xfrm>
          <a:custGeom>
            <a:avLst/>
            <a:gdLst/>
            <a:ahLst/>
            <a:cxnLst/>
            <a:rect l="0" t="0" r="0" b="0"/>
            <a:pathLst>
              <a:path w="228601" h="342900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4" y="64293"/>
                </a:lnTo>
                <a:lnTo>
                  <a:pt x="7144" y="107156"/>
                </a:lnTo>
                <a:lnTo>
                  <a:pt x="21432" y="164306"/>
                </a:lnTo>
                <a:lnTo>
                  <a:pt x="28575" y="221456"/>
                </a:lnTo>
                <a:lnTo>
                  <a:pt x="28575" y="271462"/>
                </a:lnTo>
                <a:lnTo>
                  <a:pt x="35719" y="314324"/>
                </a:lnTo>
                <a:lnTo>
                  <a:pt x="42863" y="335756"/>
                </a:lnTo>
                <a:lnTo>
                  <a:pt x="64294" y="342899"/>
                </a:lnTo>
                <a:lnTo>
                  <a:pt x="85725" y="328612"/>
                </a:lnTo>
                <a:lnTo>
                  <a:pt x="121444" y="300037"/>
                </a:lnTo>
                <a:lnTo>
                  <a:pt x="157163" y="257174"/>
                </a:lnTo>
                <a:lnTo>
                  <a:pt x="192882" y="214312"/>
                </a:lnTo>
                <a:lnTo>
                  <a:pt x="228600" y="178593"/>
                </a:lnTo>
                <a:lnTo>
                  <a:pt x="228600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179470" y="4593432"/>
            <a:ext cx="157163" cy="392907"/>
          </a:xfrm>
          <a:custGeom>
            <a:avLst/>
            <a:gdLst/>
            <a:ahLst/>
            <a:cxnLst/>
            <a:rect l="0" t="0" r="0" b="0"/>
            <a:pathLst>
              <a:path w="157163" h="392907">
                <a:moveTo>
                  <a:pt x="85725" y="0"/>
                </a:moveTo>
                <a:lnTo>
                  <a:pt x="78581" y="7143"/>
                </a:lnTo>
                <a:lnTo>
                  <a:pt x="64293" y="7143"/>
                </a:lnTo>
                <a:lnTo>
                  <a:pt x="50006" y="21431"/>
                </a:lnTo>
                <a:lnTo>
                  <a:pt x="28575" y="35718"/>
                </a:lnTo>
                <a:lnTo>
                  <a:pt x="14287" y="57150"/>
                </a:lnTo>
                <a:lnTo>
                  <a:pt x="0" y="71437"/>
                </a:lnTo>
                <a:lnTo>
                  <a:pt x="0" y="92868"/>
                </a:lnTo>
                <a:lnTo>
                  <a:pt x="0" y="114300"/>
                </a:lnTo>
                <a:lnTo>
                  <a:pt x="14287" y="128587"/>
                </a:lnTo>
                <a:lnTo>
                  <a:pt x="35718" y="142875"/>
                </a:lnTo>
                <a:lnTo>
                  <a:pt x="71437" y="157162"/>
                </a:lnTo>
                <a:lnTo>
                  <a:pt x="100012" y="171450"/>
                </a:lnTo>
                <a:lnTo>
                  <a:pt x="128587" y="192881"/>
                </a:lnTo>
                <a:lnTo>
                  <a:pt x="142875" y="221456"/>
                </a:lnTo>
                <a:lnTo>
                  <a:pt x="157162" y="250031"/>
                </a:lnTo>
                <a:lnTo>
                  <a:pt x="150018" y="285749"/>
                </a:lnTo>
                <a:lnTo>
                  <a:pt x="135731" y="314324"/>
                </a:lnTo>
                <a:lnTo>
                  <a:pt x="107156" y="350043"/>
                </a:lnTo>
                <a:lnTo>
                  <a:pt x="85725" y="371474"/>
                </a:lnTo>
                <a:lnTo>
                  <a:pt x="64293" y="385762"/>
                </a:lnTo>
                <a:lnTo>
                  <a:pt x="50006" y="392906"/>
                </a:lnTo>
                <a:lnTo>
                  <a:pt x="50006" y="385762"/>
                </a:lnTo>
                <a:lnTo>
                  <a:pt x="50006" y="371474"/>
                </a:lnTo>
                <a:lnTo>
                  <a:pt x="50006" y="3714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929313" y="5157788"/>
            <a:ext cx="1514476" cy="121444"/>
          </a:xfrm>
          <a:custGeom>
            <a:avLst/>
            <a:gdLst/>
            <a:ahLst/>
            <a:cxnLst/>
            <a:rect l="0" t="0" r="0" b="0"/>
            <a:pathLst>
              <a:path w="1514476" h="121444">
                <a:moveTo>
                  <a:pt x="0" y="121443"/>
                </a:moveTo>
                <a:lnTo>
                  <a:pt x="0" y="114300"/>
                </a:lnTo>
                <a:lnTo>
                  <a:pt x="28575" y="100012"/>
                </a:lnTo>
                <a:lnTo>
                  <a:pt x="71438" y="78581"/>
                </a:lnTo>
                <a:lnTo>
                  <a:pt x="142875" y="64293"/>
                </a:lnTo>
                <a:lnTo>
                  <a:pt x="242888" y="42862"/>
                </a:lnTo>
                <a:lnTo>
                  <a:pt x="357188" y="35718"/>
                </a:lnTo>
                <a:lnTo>
                  <a:pt x="485775" y="28575"/>
                </a:lnTo>
                <a:lnTo>
                  <a:pt x="621507" y="21431"/>
                </a:lnTo>
                <a:lnTo>
                  <a:pt x="764382" y="14287"/>
                </a:lnTo>
                <a:lnTo>
                  <a:pt x="900113" y="7143"/>
                </a:lnTo>
                <a:lnTo>
                  <a:pt x="1035844" y="7143"/>
                </a:lnTo>
                <a:lnTo>
                  <a:pt x="1164432" y="7143"/>
                </a:lnTo>
                <a:lnTo>
                  <a:pt x="1278732" y="7143"/>
                </a:lnTo>
                <a:lnTo>
                  <a:pt x="1378744" y="0"/>
                </a:lnTo>
                <a:lnTo>
                  <a:pt x="1457325" y="7143"/>
                </a:lnTo>
                <a:lnTo>
                  <a:pt x="1500188" y="7143"/>
                </a:lnTo>
                <a:lnTo>
                  <a:pt x="1514475" y="7143"/>
                </a:lnTo>
                <a:lnTo>
                  <a:pt x="1514475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143626" y="5264944"/>
            <a:ext cx="1385888" cy="85726"/>
          </a:xfrm>
          <a:custGeom>
            <a:avLst/>
            <a:gdLst/>
            <a:ahLst/>
            <a:cxnLst/>
            <a:rect l="0" t="0" r="0" b="0"/>
            <a:pathLst>
              <a:path w="1385888" h="85726">
                <a:moveTo>
                  <a:pt x="0" y="71437"/>
                </a:moveTo>
                <a:lnTo>
                  <a:pt x="7144" y="71437"/>
                </a:lnTo>
                <a:lnTo>
                  <a:pt x="35719" y="71437"/>
                </a:lnTo>
                <a:lnTo>
                  <a:pt x="92869" y="71437"/>
                </a:lnTo>
                <a:lnTo>
                  <a:pt x="192881" y="78581"/>
                </a:lnTo>
                <a:lnTo>
                  <a:pt x="314325" y="85725"/>
                </a:lnTo>
                <a:lnTo>
                  <a:pt x="464344" y="85725"/>
                </a:lnTo>
                <a:lnTo>
                  <a:pt x="628650" y="85725"/>
                </a:lnTo>
                <a:lnTo>
                  <a:pt x="785812" y="78581"/>
                </a:lnTo>
                <a:lnTo>
                  <a:pt x="942975" y="71437"/>
                </a:lnTo>
                <a:lnTo>
                  <a:pt x="1085850" y="57150"/>
                </a:lnTo>
                <a:lnTo>
                  <a:pt x="1214437" y="42862"/>
                </a:lnTo>
                <a:lnTo>
                  <a:pt x="1314450" y="21431"/>
                </a:lnTo>
                <a:lnTo>
                  <a:pt x="1385887" y="0"/>
                </a:lnTo>
                <a:lnTo>
                  <a:pt x="13858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200150" y="5622131"/>
            <a:ext cx="64295" cy="42864"/>
          </a:xfrm>
          <a:custGeom>
            <a:avLst/>
            <a:gdLst/>
            <a:ahLst/>
            <a:cxnLst/>
            <a:rect l="0" t="0" r="0" b="0"/>
            <a:pathLst>
              <a:path w="64295" h="42864">
                <a:moveTo>
                  <a:pt x="0" y="42863"/>
                </a:moveTo>
                <a:lnTo>
                  <a:pt x="14288" y="35719"/>
                </a:lnTo>
                <a:lnTo>
                  <a:pt x="21431" y="28575"/>
                </a:lnTo>
                <a:lnTo>
                  <a:pt x="35719" y="21432"/>
                </a:lnTo>
                <a:lnTo>
                  <a:pt x="50006" y="7144"/>
                </a:lnTo>
                <a:lnTo>
                  <a:pt x="57150" y="0"/>
                </a:lnTo>
                <a:lnTo>
                  <a:pt x="64294" y="0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928688" y="5579269"/>
            <a:ext cx="392907" cy="257176"/>
          </a:xfrm>
          <a:custGeom>
            <a:avLst/>
            <a:gdLst/>
            <a:ahLst/>
            <a:cxnLst/>
            <a:rect l="0" t="0" r="0" b="0"/>
            <a:pathLst>
              <a:path w="392907" h="257176">
                <a:moveTo>
                  <a:pt x="242887" y="114300"/>
                </a:moveTo>
                <a:lnTo>
                  <a:pt x="228600" y="121444"/>
                </a:lnTo>
                <a:lnTo>
                  <a:pt x="207168" y="128587"/>
                </a:lnTo>
                <a:lnTo>
                  <a:pt x="178593" y="150019"/>
                </a:lnTo>
                <a:lnTo>
                  <a:pt x="142875" y="164306"/>
                </a:lnTo>
                <a:lnTo>
                  <a:pt x="100012" y="185737"/>
                </a:lnTo>
                <a:lnTo>
                  <a:pt x="71437" y="200025"/>
                </a:lnTo>
                <a:lnTo>
                  <a:pt x="42862" y="214312"/>
                </a:lnTo>
                <a:lnTo>
                  <a:pt x="21431" y="228600"/>
                </a:lnTo>
                <a:lnTo>
                  <a:pt x="7143" y="228600"/>
                </a:lnTo>
                <a:lnTo>
                  <a:pt x="0" y="235744"/>
                </a:lnTo>
                <a:lnTo>
                  <a:pt x="7143" y="228600"/>
                </a:lnTo>
                <a:lnTo>
                  <a:pt x="21431" y="221456"/>
                </a:lnTo>
                <a:lnTo>
                  <a:pt x="50006" y="200025"/>
                </a:lnTo>
                <a:lnTo>
                  <a:pt x="85725" y="178594"/>
                </a:lnTo>
                <a:lnTo>
                  <a:pt x="128587" y="157162"/>
                </a:lnTo>
                <a:lnTo>
                  <a:pt x="178593" y="121444"/>
                </a:lnTo>
                <a:lnTo>
                  <a:pt x="221456" y="92869"/>
                </a:lnTo>
                <a:lnTo>
                  <a:pt x="271462" y="64294"/>
                </a:lnTo>
                <a:lnTo>
                  <a:pt x="314325" y="35719"/>
                </a:lnTo>
                <a:lnTo>
                  <a:pt x="342900" y="21431"/>
                </a:lnTo>
                <a:lnTo>
                  <a:pt x="371475" y="7144"/>
                </a:lnTo>
                <a:lnTo>
                  <a:pt x="385762" y="0"/>
                </a:lnTo>
                <a:lnTo>
                  <a:pt x="392906" y="0"/>
                </a:lnTo>
                <a:lnTo>
                  <a:pt x="378618" y="7144"/>
                </a:lnTo>
                <a:lnTo>
                  <a:pt x="357187" y="28575"/>
                </a:lnTo>
                <a:lnTo>
                  <a:pt x="321468" y="57150"/>
                </a:lnTo>
                <a:lnTo>
                  <a:pt x="271462" y="92869"/>
                </a:lnTo>
                <a:lnTo>
                  <a:pt x="214312" y="128587"/>
                </a:lnTo>
                <a:lnTo>
                  <a:pt x="150018" y="171450"/>
                </a:lnTo>
                <a:lnTo>
                  <a:pt x="107156" y="207169"/>
                </a:lnTo>
                <a:lnTo>
                  <a:pt x="57150" y="228600"/>
                </a:lnTo>
                <a:lnTo>
                  <a:pt x="35718" y="250031"/>
                </a:lnTo>
                <a:lnTo>
                  <a:pt x="21431" y="257175"/>
                </a:lnTo>
                <a:lnTo>
                  <a:pt x="35718" y="257175"/>
                </a:lnTo>
                <a:lnTo>
                  <a:pt x="64293" y="235744"/>
                </a:lnTo>
                <a:lnTo>
                  <a:pt x="107156" y="200025"/>
                </a:lnTo>
                <a:lnTo>
                  <a:pt x="142875" y="142875"/>
                </a:lnTo>
                <a:lnTo>
                  <a:pt x="1428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CGI – Common Gateway Interface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chroot</a:t>
            </a:r>
            <a:r>
              <a:rPr lang="en-US" dirty="0" smtClean="0"/>
              <a:t>  for static pages “</a:t>
            </a:r>
            <a:r>
              <a:rPr lang="en-US" dirty="0" err="1" smtClean="0"/>
              <a:t>webroot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cgi</a:t>
            </a:r>
            <a:r>
              <a:rPr lang="en-US" dirty="0" smtClean="0"/>
              <a:t>-bin – place for </a:t>
            </a:r>
            <a:r>
              <a:rPr lang="en-US" dirty="0" err="1" smtClean="0"/>
              <a:t>executables</a:t>
            </a:r>
            <a:r>
              <a:rPr lang="en-US" dirty="0" smtClean="0"/>
              <a:t> </a:t>
            </a:r>
            <a:r>
              <a:rPr lang="en-US" dirty="0" err="1" smtClean="0"/>
              <a:t>cgi</a:t>
            </a:r>
            <a:r>
              <a:rPr lang="en-US" dirty="0" smtClean="0"/>
              <a:t> scripts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 err="1" smtClean="0"/>
              <a:t>perl</a:t>
            </a:r>
            <a:r>
              <a:rPr lang="en-US" dirty="0" smtClean="0"/>
              <a:t> or C or ….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800100" y="1743075"/>
            <a:ext cx="1007270" cy="28576"/>
          </a:xfrm>
          <a:custGeom>
            <a:avLst/>
            <a:gdLst/>
            <a:ahLst/>
            <a:cxnLst/>
            <a:rect l="0" t="0" r="0" b="0"/>
            <a:pathLst>
              <a:path w="1007270" h="28576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42863" y="0"/>
                </a:lnTo>
                <a:lnTo>
                  <a:pt x="50006" y="0"/>
                </a:lnTo>
                <a:lnTo>
                  <a:pt x="57150" y="7144"/>
                </a:lnTo>
                <a:lnTo>
                  <a:pt x="71438" y="7144"/>
                </a:lnTo>
                <a:lnTo>
                  <a:pt x="78581" y="7144"/>
                </a:lnTo>
                <a:lnTo>
                  <a:pt x="85725" y="14288"/>
                </a:lnTo>
                <a:lnTo>
                  <a:pt x="100013" y="14288"/>
                </a:lnTo>
                <a:lnTo>
                  <a:pt x="114300" y="14288"/>
                </a:lnTo>
                <a:lnTo>
                  <a:pt x="128588" y="14288"/>
                </a:lnTo>
                <a:lnTo>
                  <a:pt x="142875" y="14288"/>
                </a:lnTo>
                <a:lnTo>
                  <a:pt x="164306" y="14288"/>
                </a:lnTo>
                <a:lnTo>
                  <a:pt x="178594" y="14288"/>
                </a:lnTo>
                <a:lnTo>
                  <a:pt x="200025" y="14288"/>
                </a:lnTo>
                <a:lnTo>
                  <a:pt x="214313" y="14288"/>
                </a:lnTo>
                <a:lnTo>
                  <a:pt x="235744" y="21431"/>
                </a:lnTo>
                <a:lnTo>
                  <a:pt x="257175" y="21431"/>
                </a:lnTo>
                <a:lnTo>
                  <a:pt x="278606" y="21431"/>
                </a:lnTo>
                <a:lnTo>
                  <a:pt x="300038" y="21431"/>
                </a:lnTo>
                <a:lnTo>
                  <a:pt x="328613" y="21431"/>
                </a:lnTo>
                <a:lnTo>
                  <a:pt x="350044" y="14288"/>
                </a:lnTo>
                <a:lnTo>
                  <a:pt x="378619" y="14288"/>
                </a:lnTo>
                <a:lnTo>
                  <a:pt x="400050" y="7144"/>
                </a:lnTo>
                <a:lnTo>
                  <a:pt x="421481" y="7144"/>
                </a:lnTo>
                <a:lnTo>
                  <a:pt x="450056" y="0"/>
                </a:lnTo>
                <a:lnTo>
                  <a:pt x="471488" y="0"/>
                </a:lnTo>
                <a:lnTo>
                  <a:pt x="485775" y="0"/>
                </a:lnTo>
                <a:lnTo>
                  <a:pt x="507206" y="0"/>
                </a:lnTo>
                <a:lnTo>
                  <a:pt x="528638" y="7144"/>
                </a:lnTo>
                <a:lnTo>
                  <a:pt x="550069" y="7144"/>
                </a:lnTo>
                <a:lnTo>
                  <a:pt x="571500" y="7144"/>
                </a:lnTo>
                <a:lnTo>
                  <a:pt x="592931" y="7144"/>
                </a:lnTo>
                <a:lnTo>
                  <a:pt x="607219" y="14288"/>
                </a:lnTo>
                <a:lnTo>
                  <a:pt x="628650" y="14288"/>
                </a:lnTo>
                <a:lnTo>
                  <a:pt x="650081" y="14288"/>
                </a:lnTo>
                <a:lnTo>
                  <a:pt x="671513" y="21431"/>
                </a:lnTo>
                <a:lnTo>
                  <a:pt x="692944" y="21431"/>
                </a:lnTo>
                <a:lnTo>
                  <a:pt x="714375" y="28575"/>
                </a:lnTo>
                <a:lnTo>
                  <a:pt x="735806" y="28575"/>
                </a:lnTo>
                <a:lnTo>
                  <a:pt x="757238" y="28575"/>
                </a:lnTo>
                <a:lnTo>
                  <a:pt x="778669" y="28575"/>
                </a:lnTo>
                <a:lnTo>
                  <a:pt x="807244" y="21431"/>
                </a:lnTo>
                <a:lnTo>
                  <a:pt x="828675" y="21431"/>
                </a:lnTo>
                <a:lnTo>
                  <a:pt x="857250" y="21431"/>
                </a:lnTo>
                <a:lnTo>
                  <a:pt x="885825" y="14288"/>
                </a:lnTo>
                <a:lnTo>
                  <a:pt x="907256" y="14288"/>
                </a:lnTo>
                <a:lnTo>
                  <a:pt x="928688" y="14288"/>
                </a:lnTo>
                <a:lnTo>
                  <a:pt x="950119" y="14288"/>
                </a:lnTo>
                <a:lnTo>
                  <a:pt x="971550" y="14288"/>
                </a:lnTo>
                <a:lnTo>
                  <a:pt x="985838" y="14288"/>
                </a:lnTo>
                <a:lnTo>
                  <a:pt x="992981" y="14288"/>
                </a:lnTo>
                <a:lnTo>
                  <a:pt x="992981" y="14288"/>
                </a:lnTo>
                <a:lnTo>
                  <a:pt x="1000125" y="14288"/>
                </a:lnTo>
                <a:lnTo>
                  <a:pt x="1000125" y="14288"/>
                </a:lnTo>
                <a:lnTo>
                  <a:pt x="1007269" y="14288"/>
                </a:lnTo>
                <a:lnTo>
                  <a:pt x="1007269" y="7144"/>
                </a:lnTo>
                <a:lnTo>
                  <a:pt x="1000125" y="7144"/>
                </a:lnTo>
                <a:lnTo>
                  <a:pt x="992981" y="7144"/>
                </a:lnTo>
                <a:lnTo>
                  <a:pt x="985838" y="14288"/>
                </a:lnTo>
                <a:lnTo>
                  <a:pt x="964406" y="21431"/>
                </a:lnTo>
                <a:lnTo>
                  <a:pt x="96440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93081" y="1671638"/>
            <a:ext cx="4014790" cy="107157"/>
          </a:xfrm>
          <a:custGeom>
            <a:avLst/>
            <a:gdLst/>
            <a:ahLst/>
            <a:cxnLst/>
            <a:rect l="0" t="0" r="0" b="0"/>
            <a:pathLst>
              <a:path w="4014790" h="107157">
                <a:moveTo>
                  <a:pt x="21432" y="107156"/>
                </a:moveTo>
                <a:lnTo>
                  <a:pt x="21432" y="107156"/>
                </a:lnTo>
                <a:lnTo>
                  <a:pt x="21432" y="107156"/>
                </a:lnTo>
                <a:lnTo>
                  <a:pt x="14288" y="107156"/>
                </a:lnTo>
                <a:lnTo>
                  <a:pt x="7144" y="100012"/>
                </a:lnTo>
                <a:lnTo>
                  <a:pt x="7144" y="100012"/>
                </a:lnTo>
                <a:lnTo>
                  <a:pt x="0" y="100012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92868"/>
                </a:lnTo>
                <a:lnTo>
                  <a:pt x="0" y="100012"/>
                </a:lnTo>
                <a:lnTo>
                  <a:pt x="0" y="100012"/>
                </a:lnTo>
                <a:lnTo>
                  <a:pt x="7144" y="100012"/>
                </a:lnTo>
                <a:lnTo>
                  <a:pt x="21432" y="107156"/>
                </a:lnTo>
                <a:lnTo>
                  <a:pt x="28575" y="107156"/>
                </a:lnTo>
                <a:lnTo>
                  <a:pt x="57150" y="107156"/>
                </a:lnTo>
                <a:lnTo>
                  <a:pt x="78582" y="107156"/>
                </a:lnTo>
                <a:lnTo>
                  <a:pt x="114300" y="100012"/>
                </a:lnTo>
                <a:lnTo>
                  <a:pt x="157163" y="100012"/>
                </a:lnTo>
                <a:lnTo>
                  <a:pt x="200025" y="100012"/>
                </a:lnTo>
                <a:lnTo>
                  <a:pt x="250032" y="92868"/>
                </a:lnTo>
                <a:lnTo>
                  <a:pt x="307182" y="92868"/>
                </a:lnTo>
                <a:lnTo>
                  <a:pt x="364332" y="92868"/>
                </a:lnTo>
                <a:lnTo>
                  <a:pt x="421482" y="85725"/>
                </a:lnTo>
                <a:lnTo>
                  <a:pt x="492919" y="85725"/>
                </a:lnTo>
                <a:lnTo>
                  <a:pt x="564357" y="78581"/>
                </a:lnTo>
                <a:lnTo>
                  <a:pt x="635794" y="71437"/>
                </a:lnTo>
                <a:lnTo>
                  <a:pt x="707232" y="64293"/>
                </a:lnTo>
                <a:lnTo>
                  <a:pt x="785813" y="64293"/>
                </a:lnTo>
                <a:lnTo>
                  <a:pt x="864394" y="57150"/>
                </a:lnTo>
                <a:lnTo>
                  <a:pt x="942976" y="50006"/>
                </a:lnTo>
                <a:lnTo>
                  <a:pt x="1021557" y="42862"/>
                </a:lnTo>
                <a:lnTo>
                  <a:pt x="1100138" y="42862"/>
                </a:lnTo>
                <a:lnTo>
                  <a:pt x="1185863" y="42862"/>
                </a:lnTo>
                <a:lnTo>
                  <a:pt x="1264444" y="35718"/>
                </a:lnTo>
                <a:lnTo>
                  <a:pt x="1343026" y="42862"/>
                </a:lnTo>
                <a:lnTo>
                  <a:pt x="1414463" y="42862"/>
                </a:lnTo>
                <a:lnTo>
                  <a:pt x="1493044" y="42862"/>
                </a:lnTo>
                <a:lnTo>
                  <a:pt x="1571626" y="42862"/>
                </a:lnTo>
                <a:lnTo>
                  <a:pt x="1650207" y="42862"/>
                </a:lnTo>
                <a:lnTo>
                  <a:pt x="1728788" y="42862"/>
                </a:lnTo>
                <a:lnTo>
                  <a:pt x="1807369" y="42862"/>
                </a:lnTo>
                <a:lnTo>
                  <a:pt x="1885951" y="35718"/>
                </a:lnTo>
                <a:lnTo>
                  <a:pt x="1957388" y="35718"/>
                </a:lnTo>
                <a:lnTo>
                  <a:pt x="2035969" y="35718"/>
                </a:lnTo>
                <a:lnTo>
                  <a:pt x="2107407" y="35718"/>
                </a:lnTo>
                <a:lnTo>
                  <a:pt x="2185988" y="35718"/>
                </a:lnTo>
                <a:lnTo>
                  <a:pt x="2264569" y="35718"/>
                </a:lnTo>
                <a:lnTo>
                  <a:pt x="2350294" y="35718"/>
                </a:lnTo>
                <a:lnTo>
                  <a:pt x="2436019" y="35718"/>
                </a:lnTo>
                <a:lnTo>
                  <a:pt x="2528888" y="28575"/>
                </a:lnTo>
                <a:lnTo>
                  <a:pt x="2614613" y="28575"/>
                </a:lnTo>
                <a:lnTo>
                  <a:pt x="2707482" y="21431"/>
                </a:lnTo>
                <a:lnTo>
                  <a:pt x="2793207" y="21431"/>
                </a:lnTo>
                <a:lnTo>
                  <a:pt x="2886076" y="14287"/>
                </a:lnTo>
                <a:lnTo>
                  <a:pt x="2971801" y="7143"/>
                </a:lnTo>
                <a:lnTo>
                  <a:pt x="3064669" y="7143"/>
                </a:lnTo>
                <a:lnTo>
                  <a:pt x="3150395" y="7143"/>
                </a:lnTo>
                <a:lnTo>
                  <a:pt x="3236120" y="7143"/>
                </a:lnTo>
                <a:lnTo>
                  <a:pt x="3328989" y="7143"/>
                </a:lnTo>
                <a:lnTo>
                  <a:pt x="3414714" y="7143"/>
                </a:lnTo>
                <a:lnTo>
                  <a:pt x="3493295" y="7143"/>
                </a:lnTo>
                <a:lnTo>
                  <a:pt x="3571876" y="7143"/>
                </a:lnTo>
                <a:lnTo>
                  <a:pt x="3643314" y="7143"/>
                </a:lnTo>
                <a:lnTo>
                  <a:pt x="3707607" y="0"/>
                </a:lnTo>
                <a:lnTo>
                  <a:pt x="3764757" y="0"/>
                </a:lnTo>
                <a:lnTo>
                  <a:pt x="3814764" y="0"/>
                </a:lnTo>
                <a:lnTo>
                  <a:pt x="3857626" y="0"/>
                </a:lnTo>
                <a:lnTo>
                  <a:pt x="3900489" y="0"/>
                </a:lnTo>
                <a:lnTo>
                  <a:pt x="3936207" y="0"/>
                </a:lnTo>
                <a:lnTo>
                  <a:pt x="3964782" y="0"/>
                </a:lnTo>
                <a:lnTo>
                  <a:pt x="3993357" y="0"/>
                </a:lnTo>
                <a:lnTo>
                  <a:pt x="4007645" y="0"/>
                </a:lnTo>
                <a:lnTo>
                  <a:pt x="4014789" y="0"/>
                </a:lnTo>
                <a:lnTo>
                  <a:pt x="4007645" y="7143"/>
                </a:lnTo>
                <a:lnTo>
                  <a:pt x="3986214" y="7143"/>
                </a:lnTo>
                <a:lnTo>
                  <a:pt x="3943351" y="7143"/>
                </a:lnTo>
                <a:lnTo>
                  <a:pt x="3943351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50807" y="1464469"/>
            <a:ext cx="128589" cy="242888"/>
          </a:xfrm>
          <a:custGeom>
            <a:avLst/>
            <a:gdLst/>
            <a:ahLst/>
            <a:cxnLst/>
            <a:rect l="0" t="0" r="0" b="0"/>
            <a:pathLst>
              <a:path w="128589" h="242888">
                <a:moveTo>
                  <a:pt x="114300" y="0"/>
                </a:moveTo>
                <a:lnTo>
                  <a:pt x="114300" y="0"/>
                </a:lnTo>
                <a:lnTo>
                  <a:pt x="114300" y="0"/>
                </a:lnTo>
                <a:lnTo>
                  <a:pt x="114300" y="7144"/>
                </a:lnTo>
                <a:lnTo>
                  <a:pt x="114300" y="7144"/>
                </a:lnTo>
                <a:lnTo>
                  <a:pt x="121444" y="21431"/>
                </a:lnTo>
                <a:lnTo>
                  <a:pt x="121444" y="35719"/>
                </a:lnTo>
                <a:lnTo>
                  <a:pt x="121444" y="57150"/>
                </a:lnTo>
                <a:lnTo>
                  <a:pt x="128588" y="92869"/>
                </a:lnTo>
                <a:lnTo>
                  <a:pt x="121444" y="128587"/>
                </a:lnTo>
                <a:lnTo>
                  <a:pt x="121444" y="171450"/>
                </a:lnTo>
                <a:lnTo>
                  <a:pt x="121444" y="207169"/>
                </a:lnTo>
                <a:lnTo>
                  <a:pt x="107156" y="235744"/>
                </a:lnTo>
                <a:lnTo>
                  <a:pt x="100013" y="242887"/>
                </a:lnTo>
                <a:lnTo>
                  <a:pt x="85725" y="242887"/>
                </a:lnTo>
                <a:lnTo>
                  <a:pt x="71438" y="228600"/>
                </a:lnTo>
                <a:lnTo>
                  <a:pt x="50006" y="207169"/>
                </a:lnTo>
                <a:lnTo>
                  <a:pt x="35719" y="164306"/>
                </a:lnTo>
                <a:lnTo>
                  <a:pt x="14288" y="121444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36520" y="1314450"/>
            <a:ext cx="71438" cy="28576"/>
          </a:xfrm>
          <a:custGeom>
            <a:avLst/>
            <a:gdLst/>
            <a:ahLst/>
            <a:cxnLst/>
            <a:rect l="0" t="0" r="0" b="0"/>
            <a:pathLst>
              <a:path w="71438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7143" y="21431"/>
                </a:lnTo>
                <a:lnTo>
                  <a:pt x="14287" y="14288"/>
                </a:lnTo>
                <a:lnTo>
                  <a:pt x="21431" y="14288"/>
                </a:lnTo>
                <a:lnTo>
                  <a:pt x="35718" y="7144"/>
                </a:lnTo>
                <a:lnTo>
                  <a:pt x="50006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665120" y="1407319"/>
            <a:ext cx="185738" cy="228601"/>
          </a:xfrm>
          <a:custGeom>
            <a:avLst/>
            <a:gdLst/>
            <a:ahLst/>
            <a:cxnLst/>
            <a:rect l="0" t="0" r="0" b="0"/>
            <a:pathLst>
              <a:path w="185738" h="228601">
                <a:moveTo>
                  <a:pt x="114300" y="0"/>
                </a:moveTo>
                <a:lnTo>
                  <a:pt x="107156" y="0"/>
                </a:lnTo>
                <a:lnTo>
                  <a:pt x="100012" y="0"/>
                </a:lnTo>
                <a:lnTo>
                  <a:pt x="85725" y="0"/>
                </a:lnTo>
                <a:lnTo>
                  <a:pt x="78581" y="7144"/>
                </a:lnTo>
                <a:lnTo>
                  <a:pt x="64293" y="21431"/>
                </a:lnTo>
                <a:lnTo>
                  <a:pt x="50006" y="42862"/>
                </a:lnTo>
                <a:lnTo>
                  <a:pt x="35718" y="71437"/>
                </a:lnTo>
                <a:lnTo>
                  <a:pt x="14287" y="107156"/>
                </a:lnTo>
                <a:lnTo>
                  <a:pt x="7143" y="135731"/>
                </a:lnTo>
                <a:lnTo>
                  <a:pt x="0" y="164306"/>
                </a:lnTo>
                <a:lnTo>
                  <a:pt x="0" y="185737"/>
                </a:lnTo>
                <a:lnTo>
                  <a:pt x="7143" y="200025"/>
                </a:lnTo>
                <a:lnTo>
                  <a:pt x="21431" y="200025"/>
                </a:lnTo>
                <a:lnTo>
                  <a:pt x="35718" y="192881"/>
                </a:lnTo>
                <a:lnTo>
                  <a:pt x="57150" y="171450"/>
                </a:lnTo>
                <a:lnTo>
                  <a:pt x="71437" y="150019"/>
                </a:lnTo>
                <a:lnTo>
                  <a:pt x="85725" y="121444"/>
                </a:lnTo>
                <a:lnTo>
                  <a:pt x="100012" y="85725"/>
                </a:lnTo>
                <a:lnTo>
                  <a:pt x="107156" y="64294"/>
                </a:lnTo>
                <a:lnTo>
                  <a:pt x="107156" y="57150"/>
                </a:lnTo>
                <a:lnTo>
                  <a:pt x="100012" y="64294"/>
                </a:lnTo>
                <a:lnTo>
                  <a:pt x="100012" y="85725"/>
                </a:lnTo>
                <a:lnTo>
                  <a:pt x="92868" y="114300"/>
                </a:lnTo>
                <a:lnTo>
                  <a:pt x="85725" y="142875"/>
                </a:lnTo>
                <a:lnTo>
                  <a:pt x="85725" y="178594"/>
                </a:lnTo>
                <a:lnTo>
                  <a:pt x="85725" y="207169"/>
                </a:lnTo>
                <a:lnTo>
                  <a:pt x="100012" y="221456"/>
                </a:lnTo>
                <a:lnTo>
                  <a:pt x="114300" y="228600"/>
                </a:lnTo>
                <a:lnTo>
                  <a:pt x="135731" y="221456"/>
                </a:lnTo>
                <a:lnTo>
                  <a:pt x="157162" y="207169"/>
                </a:lnTo>
                <a:lnTo>
                  <a:pt x="185737" y="178594"/>
                </a:lnTo>
                <a:lnTo>
                  <a:pt x="18573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886576" y="1507331"/>
            <a:ext cx="42863" cy="100014"/>
          </a:xfrm>
          <a:custGeom>
            <a:avLst/>
            <a:gdLst/>
            <a:ahLst/>
            <a:cxnLst/>
            <a:rect l="0" t="0" r="0" b="0"/>
            <a:pathLst>
              <a:path w="42863" h="100014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50007"/>
                </a:lnTo>
                <a:lnTo>
                  <a:pt x="0" y="71438"/>
                </a:lnTo>
                <a:lnTo>
                  <a:pt x="7144" y="85725"/>
                </a:lnTo>
                <a:lnTo>
                  <a:pt x="21431" y="92869"/>
                </a:lnTo>
                <a:lnTo>
                  <a:pt x="28575" y="100013"/>
                </a:lnTo>
                <a:lnTo>
                  <a:pt x="35719" y="92869"/>
                </a:lnTo>
                <a:lnTo>
                  <a:pt x="42862" y="85725"/>
                </a:lnTo>
                <a:lnTo>
                  <a:pt x="42862" y="57150"/>
                </a:lnTo>
                <a:lnTo>
                  <a:pt x="42862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65145" y="1321594"/>
            <a:ext cx="64294" cy="14288"/>
          </a:xfrm>
          <a:custGeom>
            <a:avLst/>
            <a:gdLst/>
            <a:ahLst/>
            <a:cxnLst/>
            <a:rect l="0" t="0" r="0" b="0"/>
            <a:pathLst>
              <a:path w="64294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14287" y="0"/>
                </a:lnTo>
                <a:lnTo>
                  <a:pt x="28575" y="0"/>
                </a:lnTo>
                <a:lnTo>
                  <a:pt x="42862" y="0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43738" y="1293019"/>
            <a:ext cx="85726" cy="328613"/>
          </a:xfrm>
          <a:custGeom>
            <a:avLst/>
            <a:gdLst/>
            <a:ahLst/>
            <a:cxnLst/>
            <a:rect l="0" t="0" r="0" b="0"/>
            <a:pathLst>
              <a:path w="85726" h="328613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0" y="21431"/>
                </a:lnTo>
                <a:lnTo>
                  <a:pt x="0" y="42862"/>
                </a:lnTo>
                <a:lnTo>
                  <a:pt x="0" y="78581"/>
                </a:lnTo>
                <a:lnTo>
                  <a:pt x="0" y="114300"/>
                </a:lnTo>
                <a:lnTo>
                  <a:pt x="7144" y="164306"/>
                </a:lnTo>
                <a:lnTo>
                  <a:pt x="21432" y="214312"/>
                </a:lnTo>
                <a:lnTo>
                  <a:pt x="35719" y="257175"/>
                </a:lnTo>
                <a:lnTo>
                  <a:pt x="50007" y="292894"/>
                </a:lnTo>
                <a:lnTo>
                  <a:pt x="64294" y="321469"/>
                </a:lnTo>
                <a:lnTo>
                  <a:pt x="78582" y="328612"/>
                </a:lnTo>
                <a:lnTo>
                  <a:pt x="85725" y="328612"/>
                </a:lnTo>
                <a:lnTo>
                  <a:pt x="78582" y="321469"/>
                </a:lnTo>
                <a:lnTo>
                  <a:pt x="7858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157913" y="1193006"/>
            <a:ext cx="28576" cy="107158"/>
          </a:xfrm>
          <a:custGeom>
            <a:avLst/>
            <a:gdLst/>
            <a:ahLst/>
            <a:cxnLst/>
            <a:rect l="0" t="0" r="0" b="0"/>
            <a:pathLst>
              <a:path w="28576" h="107158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14288" y="50007"/>
                </a:lnTo>
                <a:lnTo>
                  <a:pt x="14288" y="64294"/>
                </a:lnTo>
                <a:lnTo>
                  <a:pt x="21432" y="78582"/>
                </a:lnTo>
                <a:lnTo>
                  <a:pt x="21432" y="92869"/>
                </a:lnTo>
                <a:lnTo>
                  <a:pt x="21432" y="100013"/>
                </a:lnTo>
                <a:lnTo>
                  <a:pt x="21432" y="107157"/>
                </a:lnTo>
                <a:lnTo>
                  <a:pt x="28575" y="92869"/>
                </a:lnTo>
                <a:lnTo>
                  <a:pt x="285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215063" y="1193006"/>
            <a:ext cx="50008" cy="142876"/>
          </a:xfrm>
          <a:custGeom>
            <a:avLst/>
            <a:gdLst/>
            <a:ahLst/>
            <a:cxnLst/>
            <a:rect l="0" t="0" r="0" b="0"/>
            <a:pathLst>
              <a:path w="50008" h="142876">
                <a:moveTo>
                  <a:pt x="7144" y="0"/>
                </a:moveTo>
                <a:lnTo>
                  <a:pt x="7144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57150"/>
                </a:lnTo>
                <a:lnTo>
                  <a:pt x="14288" y="78582"/>
                </a:lnTo>
                <a:lnTo>
                  <a:pt x="21432" y="100013"/>
                </a:lnTo>
                <a:lnTo>
                  <a:pt x="35719" y="121444"/>
                </a:lnTo>
                <a:lnTo>
                  <a:pt x="50007" y="142875"/>
                </a:lnTo>
                <a:lnTo>
                  <a:pt x="5000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93757" y="1193006"/>
            <a:ext cx="7145" cy="107158"/>
          </a:xfrm>
          <a:custGeom>
            <a:avLst/>
            <a:gdLst/>
            <a:ahLst/>
            <a:cxnLst/>
            <a:rect l="0" t="0" r="0" b="0"/>
            <a:pathLst>
              <a:path w="7145" h="107158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64294"/>
                </a:lnTo>
                <a:lnTo>
                  <a:pt x="0" y="78582"/>
                </a:lnTo>
                <a:lnTo>
                  <a:pt x="0" y="100013"/>
                </a:lnTo>
                <a:lnTo>
                  <a:pt x="7144" y="107157"/>
                </a:lnTo>
                <a:lnTo>
                  <a:pt x="7144" y="107157"/>
                </a:lnTo>
                <a:lnTo>
                  <a:pt x="7144" y="92869"/>
                </a:lnTo>
                <a:lnTo>
                  <a:pt x="7144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243763" y="1207294"/>
            <a:ext cx="21433" cy="64295"/>
          </a:xfrm>
          <a:custGeom>
            <a:avLst/>
            <a:gdLst/>
            <a:ahLst/>
            <a:cxnLst/>
            <a:rect l="0" t="0" r="0" b="0"/>
            <a:pathLst>
              <a:path w="21433" h="64295">
                <a:moveTo>
                  <a:pt x="14288" y="0"/>
                </a:moveTo>
                <a:lnTo>
                  <a:pt x="7144" y="0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7144" y="57150"/>
                </a:lnTo>
                <a:lnTo>
                  <a:pt x="14288" y="64294"/>
                </a:lnTo>
                <a:lnTo>
                  <a:pt x="21432" y="64294"/>
                </a:lnTo>
                <a:lnTo>
                  <a:pt x="21432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22270" y="2228850"/>
            <a:ext cx="921544" cy="1007270"/>
          </a:xfrm>
          <a:custGeom>
            <a:avLst/>
            <a:gdLst/>
            <a:ahLst/>
            <a:cxnLst/>
            <a:rect l="0" t="0" r="0" b="0"/>
            <a:pathLst>
              <a:path w="921544" h="1007270">
                <a:moveTo>
                  <a:pt x="921543" y="7144"/>
                </a:moveTo>
                <a:lnTo>
                  <a:pt x="921543" y="7144"/>
                </a:lnTo>
                <a:lnTo>
                  <a:pt x="921543" y="0"/>
                </a:lnTo>
                <a:lnTo>
                  <a:pt x="921543" y="0"/>
                </a:lnTo>
                <a:lnTo>
                  <a:pt x="914400" y="7144"/>
                </a:lnTo>
                <a:lnTo>
                  <a:pt x="907256" y="21431"/>
                </a:lnTo>
                <a:lnTo>
                  <a:pt x="878681" y="42863"/>
                </a:lnTo>
                <a:lnTo>
                  <a:pt x="842962" y="92869"/>
                </a:lnTo>
                <a:lnTo>
                  <a:pt x="778668" y="164306"/>
                </a:lnTo>
                <a:lnTo>
                  <a:pt x="700087" y="257175"/>
                </a:lnTo>
                <a:lnTo>
                  <a:pt x="607218" y="371475"/>
                </a:lnTo>
                <a:lnTo>
                  <a:pt x="507206" y="492919"/>
                </a:lnTo>
                <a:lnTo>
                  <a:pt x="400050" y="614363"/>
                </a:lnTo>
                <a:lnTo>
                  <a:pt x="300037" y="721519"/>
                </a:lnTo>
                <a:lnTo>
                  <a:pt x="200025" y="814388"/>
                </a:lnTo>
                <a:lnTo>
                  <a:pt x="114300" y="885825"/>
                </a:lnTo>
                <a:lnTo>
                  <a:pt x="50006" y="942975"/>
                </a:lnTo>
                <a:lnTo>
                  <a:pt x="7143" y="985838"/>
                </a:lnTo>
                <a:lnTo>
                  <a:pt x="0" y="1007269"/>
                </a:lnTo>
                <a:lnTo>
                  <a:pt x="14287" y="1000125"/>
                </a:lnTo>
                <a:lnTo>
                  <a:pt x="14287" y="10001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00951" y="2271713"/>
            <a:ext cx="1071563" cy="1293019"/>
          </a:xfrm>
          <a:custGeom>
            <a:avLst/>
            <a:gdLst/>
            <a:ahLst/>
            <a:cxnLst/>
            <a:rect l="0" t="0" r="0" b="0"/>
            <a:pathLst>
              <a:path w="1071563" h="1293019">
                <a:moveTo>
                  <a:pt x="0" y="42862"/>
                </a:moveTo>
                <a:lnTo>
                  <a:pt x="0" y="35718"/>
                </a:lnTo>
                <a:lnTo>
                  <a:pt x="0" y="28575"/>
                </a:lnTo>
                <a:lnTo>
                  <a:pt x="0" y="21431"/>
                </a:lnTo>
                <a:lnTo>
                  <a:pt x="0" y="14287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7143"/>
                </a:lnTo>
                <a:lnTo>
                  <a:pt x="7144" y="7143"/>
                </a:lnTo>
                <a:lnTo>
                  <a:pt x="14287" y="14287"/>
                </a:lnTo>
                <a:lnTo>
                  <a:pt x="28575" y="28575"/>
                </a:lnTo>
                <a:lnTo>
                  <a:pt x="50006" y="50006"/>
                </a:lnTo>
                <a:lnTo>
                  <a:pt x="78581" y="85725"/>
                </a:lnTo>
                <a:lnTo>
                  <a:pt x="114300" y="128587"/>
                </a:lnTo>
                <a:lnTo>
                  <a:pt x="157162" y="185737"/>
                </a:lnTo>
                <a:lnTo>
                  <a:pt x="221456" y="257175"/>
                </a:lnTo>
                <a:lnTo>
                  <a:pt x="292894" y="335756"/>
                </a:lnTo>
                <a:lnTo>
                  <a:pt x="371475" y="428625"/>
                </a:lnTo>
                <a:lnTo>
                  <a:pt x="464344" y="535781"/>
                </a:lnTo>
                <a:lnTo>
                  <a:pt x="564356" y="650081"/>
                </a:lnTo>
                <a:lnTo>
                  <a:pt x="664369" y="764381"/>
                </a:lnTo>
                <a:lnTo>
                  <a:pt x="757237" y="885825"/>
                </a:lnTo>
                <a:lnTo>
                  <a:pt x="842962" y="1000125"/>
                </a:lnTo>
                <a:lnTo>
                  <a:pt x="921544" y="1107281"/>
                </a:lnTo>
                <a:lnTo>
                  <a:pt x="985837" y="1200150"/>
                </a:lnTo>
                <a:lnTo>
                  <a:pt x="1028700" y="1264443"/>
                </a:lnTo>
                <a:lnTo>
                  <a:pt x="1071562" y="1293018"/>
                </a:lnTo>
                <a:lnTo>
                  <a:pt x="1071562" y="1293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836695" y="2014538"/>
            <a:ext cx="157163" cy="207169"/>
          </a:xfrm>
          <a:custGeom>
            <a:avLst/>
            <a:gdLst/>
            <a:ahLst/>
            <a:cxnLst/>
            <a:rect l="0" t="0" r="0" b="0"/>
            <a:pathLst>
              <a:path w="157163" h="207169">
                <a:moveTo>
                  <a:pt x="157162" y="0"/>
                </a:moveTo>
                <a:lnTo>
                  <a:pt x="150018" y="0"/>
                </a:lnTo>
                <a:lnTo>
                  <a:pt x="142875" y="7143"/>
                </a:lnTo>
                <a:lnTo>
                  <a:pt x="135731" y="14287"/>
                </a:lnTo>
                <a:lnTo>
                  <a:pt x="128587" y="28575"/>
                </a:lnTo>
                <a:lnTo>
                  <a:pt x="128587" y="42862"/>
                </a:lnTo>
                <a:lnTo>
                  <a:pt x="121443" y="64293"/>
                </a:lnTo>
                <a:lnTo>
                  <a:pt x="114300" y="85725"/>
                </a:lnTo>
                <a:lnTo>
                  <a:pt x="121443" y="114300"/>
                </a:lnTo>
                <a:lnTo>
                  <a:pt x="121443" y="142875"/>
                </a:lnTo>
                <a:lnTo>
                  <a:pt x="128587" y="164306"/>
                </a:lnTo>
                <a:lnTo>
                  <a:pt x="121443" y="185737"/>
                </a:lnTo>
                <a:lnTo>
                  <a:pt x="114300" y="200025"/>
                </a:lnTo>
                <a:lnTo>
                  <a:pt x="100012" y="207168"/>
                </a:lnTo>
                <a:lnTo>
                  <a:pt x="78581" y="200025"/>
                </a:lnTo>
                <a:lnTo>
                  <a:pt x="57150" y="185737"/>
                </a:lnTo>
                <a:lnTo>
                  <a:pt x="28575" y="157162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08120" y="1893094"/>
            <a:ext cx="221457" cy="71438"/>
          </a:xfrm>
          <a:custGeom>
            <a:avLst/>
            <a:gdLst/>
            <a:ahLst/>
            <a:cxnLst/>
            <a:rect l="0" t="0" r="0" b="0"/>
            <a:pathLst>
              <a:path w="221457" h="71438">
                <a:moveTo>
                  <a:pt x="0" y="71437"/>
                </a:moveTo>
                <a:lnTo>
                  <a:pt x="7143" y="64294"/>
                </a:lnTo>
                <a:lnTo>
                  <a:pt x="21431" y="64294"/>
                </a:lnTo>
                <a:lnTo>
                  <a:pt x="50006" y="50006"/>
                </a:lnTo>
                <a:lnTo>
                  <a:pt x="85725" y="42862"/>
                </a:lnTo>
                <a:lnTo>
                  <a:pt x="121443" y="35719"/>
                </a:lnTo>
                <a:lnTo>
                  <a:pt x="157162" y="28575"/>
                </a:lnTo>
                <a:lnTo>
                  <a:pt x="185737" y="14287"/>
                </a:lnTo>
                <a:lnTo>
                  <a:pt x="207168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051007" y="2007394"/>
            <a:ext cx="135732" cy="164307"/>
          </a:xfrm>
          <a:custGeom>
            <a:avLst/>
            <a:gdLst/>
            <a:ahLst/>
            <a:cxnLst/>
            <a:rect l="0" t="0" r="0" b="0"/>
            <a:pathLst>
              <a:path w="135732" h="164307">
                <a:moveTo>
                  <a:pt x="85725" y="0"/>
                </a:moveTo>
                <a:lnTo>
                  <a:pt x="78581" y="0"/>
                </a:lnTo>
                <a:lnTo>
                  <a:pt x="71438" y="7144"/>
                </a:lnTo>
                <a:lnTo>
                  <a:pt x="57150" y="21431"/>
                </a:lnTo>
                <a:lnTo>
                  <a:pt x="42863" y="42862"/>
                </a:lnTo>
                <a:lnTo>
                  <a:pt x="28575" y="64294"/>
                </a:lnTo>
                <a:lnTo>
                  <a:pt x="14288" y="92869"/>
                </a:lnTo>
                <a:lnTo>
                  <a:pt x="0" y="121444"/>
                </a:lnTo>
                <a:lnTo>
                  <a:pt x="0" y="142875"/>
                </a:lnTo>
                <a:lnTo>
                  <a:pt x="0" y="157162"/>
                </a:lnTo>
                <a:lnTo>
                  <a:pt x="7144" y="164306"/>
                </a:lnTo>
                <a:lnTo>
                  <a:pt x="28575" y="157162"/>
                </a:lnTo>
                <a:lnTo>
                  <a:pt x="50006" y="142875"/>
                </a:lnTo>
                <a:lnTo>
                  <a:pt x="71438" y="121444"/>
                </a:lnTo>
                <a:lnTo>
                  <a:pt x="92869" y="100012"/>
                </a:lnTo>
                <a:lnTo>
                  <a:pt x="114300" y="71437"/>
                </a:lnTo>
                <a:lnTo>
                  <a:pt x="128588" y="50006"/>
                </a:lnTo>
                <a:lnTo>
                  <a:pt x="128588" y="42862"/>
                </a:lnTo>
                <a:lnTo>
                  <a:pt x="128588" y="50006"/>
                </a:lnTo>
                <a:lnTo>
                  <a:pt x="121444" y="57150"/>
                </a:lnTo>
                <a:lnTo>
                  <a:pt x="107156" y="78581"/>
                </a:lnTo>
                <a:lnTo>
                  <a:pt x="100013" y="100012"/>
                </a:lnTo>
                <a:lnTo>
                  <a:pt x="92869" y="121444"/>
                </a:lnTo>
                <a:lnTo>
                  <a:pt x="92869" y="142875"/>
                </a:lnTo>
                <a:lnTo>
                  <a:pt x="100013" y="157162"/>
                </a:lnTo>
                <a:lnTo>
                  <a:pt x="107156" y="157162"/>
                </a:lnTo>
                <a:lnTo>
                  <a:pt x="121444" y="157162"/>
                </a:lnTo>
                <a:lnTo>
                  <a:pt x="135731" y="135731"/>
                </a:lnTo>
                <a:lnTo>
                  <a:pt x="13573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22457" y="2050256"/>
            <a:ext cx="50007" cy="85726"/>
          </a:xfrm>
          <a:custGeom>
            <a:avLst/>
            <a:gdLst/>
            <a:ahLst/>
            <a:cxnLst/>
            <a:rect l="0" t="0" r="0" b="0"/>
            <a:pathLst>
              <a:path w="50007" h="85726">
                <a:moveTo>
                  <a:pt x="50006" y="0"/>
                </a:moveTo>
                <a:lnTo>
                  <a:pt x="42863" y="7144"/>
                </a:lnTo>
                <a:lnTo>
                  <a:pt x="28575" y="21432"/>
                </a:lnTo>
                <a:lnTo>
                  <a:pt x="14288" y="35719"/>
                </a:lnTo>
                <a:lnTo>
                  <a:pt x="7144" y="57150"/>
                </a:lnTo>
                <a:lnTo>
                  <a:pt x="0" y="71438"/>
                </a:lnTo>
                <a:lnTo>
                  <a:pt x="0" y="85725"/>
                </a:lnTo>
                <a:lnTo>
                  <a:pt x="7144" y="85725"/>
                </a:lnTo>
                <a:lnTo>
                  <a:pt x="14288" y="85725"/>
                </a:lnTo>
                <a:lnTo>
                  <a:pt x="28575" y="78582"/>
                </a:lnTo>
                <a:lnTo>
                  <a:pt x="28575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65320" y="1857375"/>
            <a:ext cx="64294" cy="21432"/>
          </a:xfrm>
          <a:custGeom>
            <a:avLst/>
            <a:gdLst/>
            <a:ahLst/>
            <a:cxnLst/>
            <a:rect l="0" t="0" r="0" b="0"/>
            <a:pathLst>
              <a:path w="64294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7143" y="14288"/>
                </a:lnTo>
                <a:lnTo>
                  <a:pt x="14287" y="7144"/>
                </a:lnTo>
                <a:lnTo>
                  <a:pt x="28575" y="7144"/>
                </a:lnTo>
                <a:lnTo>
                  <a:pt x="35718" y="7144"/>
                </a:lnTo>
                <a:lnTo>
                  <a:pt x="57150" y="0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86763" y="1807369"/>
            <a:ext cx="100014" cy="314326"/>
          </a:xfrm>
          <a:custGeom>
            <a:avLst/>
            <a:gdLst/>
            <a:ahLst/>
            <a:cxnLst/>
            <a:rect l="0" t="0" r="0" b="0"/>
            <a:pathLst>
              <a:path w="100014" h="314326">
                <a:moveTo>
                  <a:pt x="100013" y="0"/>
                </a:moveTo>
                <a:lnTo>
                  <a:pt x="100013" y="0"/>
                </a:lnTo>
                <a:lnTo>
                  <a:pt x="92869" y="0"/>
                </a:lnTo>
                <a:lnTo>
                  <a:pt x="85725" y="7144"/>
                </a:lnTo>
                <a:lnTo>
                  <a:pt x="78582" y="21431"/>
                </a:lnTo>
                <a:lnTo>
                  <a:pt x="78582" y="35719"/>
                </a:lnTo>
                <a:lnTo>
                  <a:pt x="64294" y="71437"/>
                </a:lnTo>
                <a:lnTo>
                  <a:pt x="50007" y="114300"/>
                </a:lnTo>
                <a:lnTo>
                  <a:pt x="35719" y="164306"/>
                </a:lnTo>
                <a:lnTo>
                  <a:pt x="21432" y="214312"/>
                </a:lnTo>
                <a:lnTo>
                  <a:pt x="7144" y="264319"/>
                </a:lnTo>
                <a:lnTo>
                  <a:pt x="0" y="292894"/>
                </a:lnTo>
                <a:lnTo>
                  <a:pt x="0" y="314325"/>
                </a:lnTo>
                <a:lnTo>
                  <a:pt x="7144" y="314325"/>
                </a:lnTo>
                <a:lnTo>
                  <a:pt x="7144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72376" y="2371725"/>
            <a:ext cx="50007" cy="607220"/>
          </a:xfrm>
          <a:custGeom>
            <a:avLst/>
            <a:gdLst/>
            <a:ahLst/>
            <a:cxnLst/>
            <a:rect l="0" t="0" r="0" b="0"/>
            <a:pathLst>
              <a:path w="50007" h="607220">
                <a:moveTo>
                  <a:pt x="21431" y="0"/>
                </a:moveTo>
                <a:lnTo>
                  <a:pt x="14287" y="7144"/>
                </a:lnTo>
                <a:lnTo>
                  <a:pt x="7144" y="7144"/>
                </a:lnTo>
                <a:lnTo>
                  <a:pt x="0" y="21431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0" y="121444"/>
                </a:lnTo>
                <a:lnTo>
                  <a:pt x="0" y="171450"/>
                </a:lnTo>
                <a:lnTo>
                  <a:pt x="0" y="235744"/>
                </a:lnTo>
                <a:lnTo>
                  <a:pt x="0" y="307181"/>
                </a:lnTo>
                <a:lnTo>
                  <a:pt x="0" y="392906"/>
                </a:lnTo>
                <a:lnTo>
                  <a:pt x="7144" y="464344"/>
                </a:lnTo>
                <a:lnTo>
                  <a:pt x="21431" y="535781"/>
                </a:lnTo>
                <a:lnTo>
                  <a:pt x="35719" y="578644"/>
                </a:lnTo>
                <a:lnTo>
                  <a:pt x="42862" y="607219"/>
                </a:lnTo>
                <a:lnTo>
                  <a:pt x="50006" y="607219"/>
                </a:lnTo>
                <a:lnTo>
                  <a:pt x="50006" y="592931"/>
                </a:lnTo>
                <a:lnTo>
                  <a:pt x="42862" y="564356"/>
                </a:lnTo>
                <a:lnTo>
                  <a:pt x="42862" y="5643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379495" y="3157538"/>
            <a:ext cx="150019" cy="242888"/>
          </a:xfrm>
          <a:custGeom>
            <a:avLst/>
            <a:gdLst/>
            <a:ahLst/>
            <a:cxnLst/>
            <a:rect l="0" t="0" r="0" b="0"/>
            <a:pathLst>
              <a:path w="150019" h="242888">
                <a:moveTo>
                  <a:pt x="100012" y="64293"/>
                </a:moveTo>
                <a:lnTo>
                  <a:pt x="100012" y="64293"/>
                </a:lnTo>
                <a:lnTo>
                  <a:pt x="100012" y="64293"/>
                </a:lnTo>
                <a:lnTo>
                  <a:pt x="100012" y="57150"/>
                </a:lnTo>
                <a:lnTo>
                  <a:pt x="100012" y="57150"/>
                </a:lnTo>
                <a:lnTo>
                  <a:pt x="107156" y="57150"/>
                </a:lnTo>
                <a:lnTo>
                  <a:pt x="107156" y="50006"/>
                </a:lnTo>
                <a:lnTo>
                  <a:pt x="107156" y="42862"/>
                </a:lnTo>
                <a:lnTo>
                  <a:pt x="107156" y="28575"/>
                </a:lnTo>
                <a:lnTo>
                  <a:pt x="100012" y="21431"/>
                </a:lnTo>
                <a:lnTo>
                  <a:pt x="92868" y="14287"/>
                </a:lnTo>
                <a:lnTo>
                  <a:pt x="85725" y="0"/>
                </a:lnTo>
                <a:lnTo>
                  <a:pt x="78581" y="0"/>
                </a:lnTo>
                <a:lnTo>
                  <a:pt x="64293" y="0"/>
                </a:lnTo>
                <a:lnTo>
                  <a:pt x="50006" y="14287"/>
                </a:lnTo>
                <a:lnTo>
                  <a:pt x="35718" y="35718"/>
                </a:lnTo>
                <a:lnTo>
                  <a:pt x="21431" y="78581"/>
                </a:lnTo>
                <a:lnTo>
                  <a:pt x="14287" y="121443"/>
                </a:lnTo>
                <a:lnTo>
                  <a:pt x="7143" y="157162"/>
                </a:lnTo>
                <a:lnTo>
                  <a:pt x="0" y="192881"/>
                </a:lnTo>
                <a:lnTo>
                  <a:pt x="14287" y="221456"/>
                </a:lnTo>
                <a:lnTo>
                  <a:pt x="28575" y="235743"/>
                </a:lnTo>
                <a:lnTo>
                  <a:pt x="57150" y="242887"/>
                </a:lnTo>
                <a:lnTo>
                  <a:pt x="85725" y="235743"/>
                </a:lnTo>
                <a:lnTo>
                  <a:pt x="121443" y="221456"/>
                </a:lnTo>
                <a:lnTo>
                  <a:pt x="150018" y="200025"/>
                </a:lnTo>
                <a:lnTo>
                  <a:pt x="150018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93795" y="3236119"/>
            <a:ext cx="121444" cy="342901"/>
          </a:xfrm>
          <a:custGeom>
            <a:avLst/>
            <a:gdLst/>
            <a:ahLst/>
            <a:cxnLst/>
            <a:rect l="0" t="0" r="0" b="0"/>
            <a:pathLst>
              <a:path w="121444" h="342901">
                <a:moveTo>
                  <a:pt x="78581" y="28575"/>
                </a:moveTo>
                <a:lnTo>
                  <a:pt x="78581" y="28575"/>
                </a:lnTo>
                <a:lnTo>
                  <a:pt x="78581" y="21431"/>
                </a:lnTo>
                <a:lnTo>
                  <a:pt x="78581" y="21431"/>
                </a:lnTo>
                <a:lnTo>
                  <a:pt x="78581" y="14287"/>
                </a:lnTo>
                <a:lnTo>
                  <a:pt x="78581" y="7144"/>
                </a:lnTo>
                <a:lnTo>
                  <a:pt x="71437" y="0"/>
                </a:lnTo>
                <a:lnTo>
                  <a:pt x="64293" y="7144"/>
                </a:lnTo>
                <a:lnTo>
                  <a:pt x="50006" y="14287"/>
                </a:lnTo>
                <a:lnTo>
                  <a:pt x="42862" y="35719"/>
                </a:lnTo>
                <a:lnTo>
                  <a:pt x="28575" y="57150"/>
                </a:lnTo>
                <a:lnTo>
                  <a:pt x="14287" y="78581"/>
                </a:lnTo>
                <a:lnTo>
                  <a:pt x="7143" y="100012"/>
                </a:lnTo>
                <a:lnTo>
                  <a:pt x="0" y="114300"/>
                </a:lnTo>
                <a:lnTo>
                  <a:pt x="7143" y="128587"/>
                </a:lnTo>
                <a:lnTo>
                  <a:pt x="7143" y="128587"/>
                </a:lnTo>
                <a:lnTo>
                  <a:pt x="21431" y="121444"/>
                </a:lnTo>
                <a:lnTo>
                  <a:pt x="42862" y="100012"/>
                </a:lnTo>
                <a:lnTo>
                  <a:pt x="57150" y="85725"/>
                </a:lnTo>
                <a:lnTo>
                  <a:pt x="71437" y="71437"/>
                </a:lnTo>
                <a:lnTo>
                  <a:pt x="78581" y="64294"/>
                </a:lnTo>
                <a:lnTo>
                  <a:pt x="85725" y="64294"/>
                </a:lnTo>
                <a:lnTo>
                  <a:pt x="85725" y="78581"/>
                </a:lnTo>
                <a:lnTo>
                  <a:pt x="92868" y="100012"/>
                </a:lnTo>
                <a:lnTo>
                  <a:pt x="100012" y="135731"/>
                </a:lnTo>
                <a:lnTo>
                  <a:pt x="107156" y="171450"/>
                </a:lnTo>
                <a:lnTo>
                  <a:pt x="114300" y="214312"/>
                </a:lnTo>
                <a:lnTo>
                  <a:pt x="121443" y="257175"/>
                </a:lnTo>
                <a:lnTo>
                  <a:pt x="121443" y="292894"/>
                </a:lnTo>
                <a:lnTo>
                  <a:pt x="114300" y="321469"/>
                </a:lnTo>
                <a:lnTo>
                  <a:pt x="92868" y="335756"/>
                </a:lnTo>
                <a:lnTo>
                  <a:pt x="78581" y="342900"/>
                </a:lnTo>
                <a:lnTo>
                  <a:pt x="57150" y="328612"/>
                </a:lnTo>
                <a:lnTo>
                  <a:pt x="42862" y="307181"/>
                </a:lnTo>
                <a:lnTo>
                  <a:pt x="28575" y="278606"/>
                </a:lnTo>
                <a:lnTo>
                  <a:pt x="7143" y="250031"/>
                </a:lnTo>
                <a:lnTo>
                  <a:pt x="7143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629526" y="3250406"/>
            <a:ext cx="64295" cy="185739"/>
          </a:xfrm>
          <a:custGeom>
            <a:avLst/>
            <a:gdLst/>
            <a:ahLst/>
            <a:cxnLst/>
            <a:rect l="0" t="0" r="0" b="0"/>
            <a:pathLst>
              <a:path w="64295" h="185739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28575"/>
                </a:lnTo>
                <a:lnTo>
                  <a:pt x="0" y="50007"/>
                </a:lnTo>
                <a:lnTo>
                  <a:pt x="7144" y="71438"/>
                </a:lnTo>
                <a:lnTo>
                  <a:pt x="7144" y="92869"/>
                </a:lnTo>
                <a:lnTo>
                  <a:pt x="14287" y="121444"/>
                </a:lnTo>
                <a:lnTo>
                  <a:pt x="21431" y="142875"/>
                </a:lnTo>
                <a:lnTo>
                  <a:pt x="28575" y="164307"/>
                </a:lnTo>
                <a:lnTo>
                  <a:pt x="35719" y="178594"/>
                </a:lnTo>
                <a:lnTo>
                  <a:pt x="42862" y="185738"/>
                </a:lnTo>
                <a:lnTo>
                  <a:pt x="57150" y="185738"/>
                </a:lnTo>
                <a:lnTo>
                  <a:pt x="64294" y="178594"/>
                </a:lnTo>
                <a:lnTo>
                  <a:pt x="6429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29526" y="3150394"/>
            <a:ext cx="50007" cy="14288"/>
          </a:xfrm>
          <a:custGeom>
            <a:avLst/>
            <a:gdLst/>
            <a:ahLst/>
            <a:cxnLst/>
            <a:rect l="0" t="0" r="0" b="0"/>
            <a:pathLst>
              <a:path w="50007" h="14288">
                <a:moveTo>
                  <a:pt x="7144" y="14287"/>
                </a:moveTo>
                <a:lnTo>
                  <a:pt x="7144" y="14287"/>
                </a:lnTo>
                <a:lnTo>
                  <a:pt x="0" y="14287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7144"/>
                </a:lnTo>
                <a:lnTo>
                  <a:pt x="50006" y="7144"/>
                </a:lnTo>
                <a:lnTo>
                  <a:pt x="5000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29538" y="3350419"/>
            <a:ext cx="71439" cy="14288"/>
          </a:xfrm>
          <a:custGeom>
            <a:avLst/>
            <a:gdLst/>
            <a:ahLst/>
            <a:cxnLst/>
            <a:rect l="0" t="0" r="0" b="0"/>
            <a:pathLst>
              <a:path w="71439" h="14288">
                <a:moveTo>
                  <a:pt x="0" y="14287"/>
                </a:moveTo>
                <a:lnTo>
                  <a:pt x="0" y="14287"/>
                </a:lnTo>
                <a:lnTo>
                  <a:pt x="14288" y="7144"/>
                </a:lnTo>
                <a:lnTo>
                  <a:pt x="28575" y="0"/>
                </a:lnTo>
                <a:lnTo>
                  <a:pt x="42863" y="0"/>
                </a:lnTo>
                <a:lnTo>
                  <a:pt x="57150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836695" y="3171825"/>
            <a:ext cx="142876" cy="292895"/>
          </a:xfrm>
          <a:custGeom>
            <a:avLst/>
            <a:gdLst/>
            <a:ahLst/>
            <a:cxnLst/>
            <a:rect l="0" t="0" r="0" b="0"/>
            <a:pathLst>
              <a:path w="142876" h="292895">
                <a:moveTo>
                  <a:pt x="21431" y="7144"/>
                </a:move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14288"/>
                </a:lnTo>
                <a:lnTo>
                  <a:pt x="21431" y="28575"/>
                </a:lnTo>
                <a:lnTo>
                  <a:pt x="21431" y="50006"/>
                </a:lnTo>
                <a:lnTo>
                  <a:pt x="21431" y="78581"/>
                </a:lnTo>
                <a:lnTo>
                  <a:pt x="21431" y="121444"/>
                </a:lnTo>
                <a:lnTo>
                  <a:pt x="21431" y="157163"/>
                </a:lnTo>
                <a:lnTo>
                  <a:pt x="14287" y="200025"/>
                </a:lnTo>
                <a:lnTo>
                  <a:pt x="7143" y="235744"/>
                </a:lnTo>
                <a:lnTo>
                  <a:pt x="0" y="257175"/>
                </a:lnTo>
                <a:lnTo>
                  <a:pt x="0" y="278606"/>
                </a:lnTo>
                <a:lnTo>
                  <a:pt x="0" y="285750"/>
                </a:lnTo>
                <a:lnTo>
                  <a:pt x="7143" y="278606"/>
                </a:lnTo>
                <a:lnTo>
                  <a:pt x="14287" y="264319"/>
                </a:lnTo>
                <a:lnTo>
                  <a:pt x="28575" y="235744"/>
                </a:lnTo>
                <a:lnTo>
                  <a:pt x="50006" y="207169"/>
                </a:lnTo>
                <a:lnTo>
                  <a:pt x="64293" y="178594"/>
                </a:lnTo>
                <a:lnTo>
                  <a:pt x="92868" y="164306"/>
                </a:lnTo>
                <a:lnTo>
                  <a:pt x="107156" y="157163"/>
                </a:lnTo>
                <a:lnTo>
                  <a:pt x="128587" y="157163"/>
                </a:lnTo>
                <a:lnTo>
                  <a:pt x="142875" y="164306"/>
                </a:lnTo>
                <a:lnTo>
                  <a:pt x="142875" y="185738"/>
                </a:lnTo>
                <a:lnTo>
                  <a:pt x="135731" y="207169"/>
                </a:lnTo>
                <a:lnTo>
                  <a:pt x="121443" y="235744"/>
                </a:lnTo>
                <a:lnTo>
                  <a:pt x="92868" y="257175"/>
                </a:lnTo>
                <a:lnTo>
                  <a:pt x="64293" y="271463"/>
                </a:lnTo>
                <a:lnTo>
                  <a:pt x="42862" y="285750"/>
                </a:lnTo>
                <a:lnTo>
                  <a:pt x="21431" y="292894"/>
                </a:lnTo>
                <a:lnTo>
                  <a:pt x="14287" y="285750"/>
                </a:lnTo>
                <a:lnTo>
                  <a:pt x="21431" y="278606"/>
                </a:lnTo>
                <a:lnTo>
                  <a:pt x="21431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29576" y="3336131"/>
            <a:ext cx="28576" cy="107158"/>
          </a:xfrm>
          <a:custGeom>
            <a:avLst/>
            <a:gdLst/>
            <a:ahLst/>
            <a:cxnLst/>
            <a:rect l="0" t="0" r="0" b="0"/>
            <a:pathLst>
              <a:path w="28576" h="107158">
                <a:moveTo>
                  <a:pt x="14287" y="0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00013"/>
                </a:lnTo>
                <a:lnTo>
                  <a:pt x="0" y="107157"/>
                </a:lnTo>
                <a:lnTo>
                  <a:pt x="7144" y="107157"/>
                </a:lnTo>
                <a:lnTo>
                  <a:pt x="7144" y="100013"/>
                </a:lnTo>
                <a:lnTo>
                  <a:pt x="14287" y="85725"/>
                </a:lnTo>
                <a:lnTo>
                  <a:pt x="28575" y="64294"/>
                </a:lnTo>
                <a:lnTo>
                  <a:pt x="28575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15288" y="3193256"/>
            <a:ext cx="71439" cy="35720"/>
          </a:xfrm>
          <a:custGeom>
            <a:avLst/>
            <a:gdLst/>
            <a:ahLst/>
            <a:cxnLst/>
            <a:rect l="0" t="0" r="0" b="0"/>
            <a:pathLst>
              <a:path w="71439" h="35720">
                <a:moveTo>
                  <a:pt x="28575" y="0"/>
                </a:moveTo>
                <a:lnTo>
                  <a:pt x="21432" y="7144"/>
                </a:lnTo>
                <a:lnTo>
                  <a:pt x="14288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14288" y="14288"/>
                </a:lnTo>
                <a:lnTo>
                  <a:pt x="28575" y="14288"/>
                </a:lnTo>
                <a:lnTo>
                  <a:pt x="42863" y="21432"/>
                </a:lnTo>
                <a:lnTo>
                  <a:pt x="57150" y="28575"/>
                </a:lnTo>
                <a:lnTo>
                  <a:pt x="71438" y="35719"/>
                </a:lnTo>
                <a:lnTo>
                  <a:pt x="714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108157" y="3328988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7144" y="0"/>
                </a:move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3"/>
                </a:lnTo>
                <a:lnTo>
                  <a:pt x="0" y="135731"/>
                </a:lnTo>
                <a:lnTo>
                  <a:pt x="0" y="135731"/>
                </a:lnTo>
                <a:lnTo>
                  <a:pt x="7144" y="135731"/>
                </a:lnTo>
                <a:lnTo>
                  <a:pt x="14288" y="128587"/>
                </a:lnTo>
                <a:lnTo>
                  <a:pt x="21431" y="107156"/>
                </a:lnTo>
                <a:lnTo>
                  <a:pt x="35719" y="92868"/>
                </a:lnTo>
                <a:lnTo>
                  <a:pt x="50006" y="64293"/>
                </a:lnTo>
                <a:lnTo>
                  <a:pt x="71438" y="50006"/>
                </a:lnTo>
                <a:lnTo>
                  <a:pt x="78581" y="42862"/>
                </a:lnTo>
                <a:lnTo>
                  <a:pt x="92869" y="42862"/>
                </a:lnTo>
                <a:lnTo>
                  <a:pt x="107156" y="50006"/>
                </a:lnTo>
                <a:lnTo>
                  <a:pt x="107156" y="64293"/>
                </a:lnTo>
                <a:lnTo>
                  <a:pt x="107156" y="85725"/>
                </a:lnTo>
                <a:lnTo>
                  <a:pt x="107156" y="100012"/>
                </a:lnTo>
                <a:lnTo>
                  <a:pt x="107156" y="121443"/>
                </a:lnTo>
                <a:lnTo>
                  <a:pt x="100013" y="128587"/>
                </a:lnTo>
                <a:lnTo>
                  <a:pt x="100013" y="142875"/>
                </a:lnTo>
                <a:lnTo>
                  <a:pt x="92869" y="142875"/>
                </a:lnTo>
                <a:lnTo>
                  <a:pt x="92869" y="135731"/>
                </a:lnTo>
                <a:lnTo>
                  <a:pt x="92869" y="128587"/>
                </a:lnTo>
                <a:lnTo>
                  <a:pt x="92869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343776" y="3579019"/>
            <a:ext cx="335757" cy="400051"/>
          </a:xfrm>
          <a:custGeom>
            <a:avLst/>
            <a:gdLst/>
            <a:ahLst/>
            <a:cxnLst/>
            <a:rect l="0" t="0" r="0" b="0"/>
            <a:pathLst>
              <a:path w="335757" h="400051">
                <a:moveTo>
                  <a:pt x="335756" y="0"/>
                </a:moveTo>
                <a:lnTo>
                  <a:pt x="321469" y="7144"/>
                </a:lnTo>
                <a:lnTo>
                  <a:pt x="300037" y="28575"/>
                </a:lnTo>
                <a:lnTo>
                  <a:pt x="264319" y="71437"/>
                </a:lnTo>
                <a:lnTo>
                  <a:pt x="214312" y="128587"/>
                </a:lnTo>
                <a:lnTo>
                  <a:pt x="150019" y="200025"/>
                </a:lnTo>
                <a:lnTo>
                  <a:pt x="92869" y="278606"/>
                </a:lnTo>
                <a:lnTo>
                  <a:pt x="42862" y="335756"/>
                </a:lnTo>
                <a:lnTo>
                  <a:pt x="14287" y="378619"/>
                </a:lnTo>
                <a:lnTo>
                  <a:pt x="0" y="400050"/>
                </a:lnTo>
                <a:lnTo>
                  <a:pt x="14287" y="392906"/>
                </a:lnTo>
                <a:lnTo>
                  <a:pt x="35719" y="364331"/>
                </a:lnTo>
                <a:lnTo>
                  <a:pt x="35719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700963" y="3607594"/>
            <a:ext cx="564358" cy="464345"/>
          </a:xfrm>
          <a:custGeom>
            <a:avLst/>
            <a:gdLst/>
            <a:ahLst/>
            <a:cxnLst/>
            <a:rect l="0" t="0" r="0" b="0"/>
            <a:pathLst>
              <a:path w="564358" h="464345">
                <a:moveTo>
                  <a:pt x="0" y="21431"/>
                </a:moveTo>
                <a:lnTo>
                  <a:pt x="0" y="21431"/>
                </a:lnTo>
                <a:lnTo>
                  <a:pt x="0" y="14287"/>
                </a:lnTo>
                <a:lnTo>
                  <a:pt x="7144" y="7144"/>
                </a:lnTo>
                <a:lnTo>
                  <a:pt x="14288" y="0"/>
                </a:lnTo>
                <a:lnTo>
                  <a:pt x="35719" y="0"/>
                </a:lnTo>
                <a:lnTo>
                  <a:pt x="64294" y="7144"/>
                </a:lnTo>
                <a:lnTo>
                  <a:pt x="100013" y="28575"/>
                </a:lnTo>
                <a:lnTo>
                  <a:pt x="150019" y="71437"/>
                </a:lnTo>
                <a:lnTo>
                  <a:pt x="200025" y="121444"/>
                </a:lnTo>
                <a:lnTo>
                  <a:pt x="257175" y="192881"/>
                </a:lnTo>
                <a:lnTo>
                  <a:pt x="321469" y="271462"/>
                </a:lnTo>
                <a:lnTo>
                  <a:pt x="385763" y="350044"/>
                </a:lnTo>
                <a:lnTo>
                  <a:pt x="450057" y="407194"/>
                </a:lnTo>
                <a:lnTo>
                  <a:pt x="514350" y="450056"/>
                </a:lnTo>
                <a:lnTo>
                  <a:pt x="564357" y="464344"/>
                </a:lnTo>
                <a:lnTo>
                  <a:pt x="564357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157538" y="2593181"/>
            <a:ext cx="221457" cy="21433"/>
          </a:xfrm>
          <a:custGeom>
            <a:avLst/>
            <a:gdLst/>
            <a:ahLst/>
            <a:cxnLst/>
            <a:rect l="0" t="0" r="0" b="0"/>
            <a:pathLst>
              <a:path w="221457" h="21433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7" y="14288"/>
                </a:lnTo>
                <a:lnTo>
                  <a:pt x="28575" y="14288"/>
                </a:lnTo>
                <a:lnTo>
                  <a:pt x="50006" y="21432"/>
                </a:lnTo>
                <a:lnTo>
                  <a:pt x="85725" y="21432"/>
                </a:lnTo>
                <a:lnTo>
                  <a:pt x="128587" y="14288"/>
                </a:lnTo>
                <a:lnTo>
                  <a:pt x="171450" y="14288"/>
                </a:lnTo>
                <a:lnTo>
                  <a:pt x="200025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200275" y="2557463"/>
            <a:ext cx="600076" cy="192882"/>
          </a:xfrm>
          <a:custGeom>
            <a:avLst/>
            <a:gdLst/>
            <a:ahLst/>
            <a:cxnLst/>
            <a:rect l="0" t="0" r="0" b="0"/>
            <a:pathLst>
              <a:path w="600076" h="192882">
                <a:moveTo>
                  <a:pt x="14288" y="71437"/>
                </a:moveTo>
                <a:lnTo>
                  <a:pt x="14288" y="71437"/>
                </a:lnTo>
                <a:lnTo>
                  <a:pt x="14288" y="71437"/>
                </a:lnTo>
                <a:lnTo>
                  <a:pt x="14288" y="71437"/>
                </a:lnTo>
                <a:lnTo>
                  <a:pt x="14288" y="71437"/>
                </a:lnTo>
                <a:lnTo>
                  <a:pt x="14288" y="71437"/>
                </a:lnTo>
                <a:lnTo>
                  <a:pt x="14288" y="78581"/>
                </a:lnTo>
                <a:lnTo>
                  <a:pt x="14288" y="78581"/>
                </a:lnTo>
                <a:lnTo>
                  <a:pt x="7144" y="85725"/>
                </a:lnTo>
                <a:lnTo>
                  <a:pt x="7144" y="100012"/>
                </a:lnTo>
                <a:lnTo>
                  <a:pt x="7144" y="107156"/>
                </a:lnTo>
                <a:lnTo>
                  <a:pt x="0" y="121443"/>
                </a:lnTo>
                <a:lnTo>
                  <a:pt x="0" y="135731"/>
                </a:lnTo>
                <a:lnTo>
                  <a:pt x="0" y="142875"/>
                </a:lnTo>
                <a:lnTo>
                  <a:pt x="0" y="157162"/>
                </a:lnTo>
                <a:lnTo>
                  <a:pt x="0" y="171450"/>
                </a:lnTo>
                <a:lnTo>
                  <a:pt x="0" y="178593"/>
                </a:lnTo>
                <a:lnTo>
                  <a:pt x="7144" y="185737"/>
                </a:lnTo>
                <a:lnTo>
                  <a:pt x="7144" y="192881"/>
                </a:lnTo>
                <a:lnTo>
                  <a:pt x="7144" y="192881"/>
                </a:lnTo>
                <a:lnTo>
                  <a:pt x="14288" y="185737"/>
                </a:lnTo>
                <a:lnTo>
                  <a:pt x="14288" y="178593"/>
                </a:lnTo>
                <a:lnTo>
                  <a:pt x="28575" y="171450"/>
                </a:lnTo>
                <a:lnTo>
                  <a:pt x="50006" y="164306"/>
                </a:lnTo>
                <a:lnTo>
                  <a:pt x="71438" y="157162"/>
                </a:lnTo>
                <a:lnTo>
                  <a:pt x="100013" y="150018"/>
                </a:lnTo>
                <a:lnTo>
                  <a:pt x="135731" y="142875"/>
                </a:lnTo>
                <a:lnTo>
                  <a:pt x="171450" y="142875"/>
                </a:lnTo>
                <a:lnTo>
                  <a:pt x="207169" y="142875"/>
                </a:lnTo>
                <a:lnTo>
                  <a:pt x="242888" y="150018"/>
                </a:lnTo>
                <a:lnTo>
                  <a:pt x="278607" y="157162"/>
                </a:lnTo>
                <a:lnTo>
                  <a:pt x="314325" y="157162"/>
                </a:lnTo>
                <a:lnTo>
                  <a:pt x="357188" y="164306"/>
                </a:lnTo>
                <a:lnTo>
                  <a:pt x="400050" y="164306"/>
                </a:lnTo>
                <a:lnTo>
                  <a:pt x="442913" y="171450"/>
                </a:lnTo>
                <a:lnTo>
                  <a:pt x="478632" y="171450"/>
                </a:lnTo>
                <a:lnTo>
                  <a:pt x="521494" y="171450"/>
                </a:lnTo>
                <a:lnTo>
                  <a:pt x="550069" y="171450"/>
                </a:lnTo>
                <a:lnTo>
                  <a:pt x="571500" y="171450"/>
                </a:lnTo>
                <a:lnTo>
                  <a:pt x="585788" y="171450"/>
                </a:lnTo>
                <a:lnTo>
                  <a:pt x="592932" y="171450"/>
                </a:lnTo>
                <a:lnTo>
                  <a:pt x="585788" y="171450"/>
                </a:lnTo>
                <a:lnTo>
                  <a:pt x="571500" y="171450"/>
                </a:lnTo>
                <a:lnTo>
                  <a:pt x="557213" y="178593"/>
                </a:lnTo>
                <a:lnTo>
                  <a:pt x="550069" y="178593"/>
                </a:lnTo>
                <a:lnTo>
                  <a:pt x="542925" y="178593"/>
                </a:lnTo>
                <a:lnTo>
                  <a:pt x="542925" y="178593"/>
                </a:lnTo>
                <a:lnTo>
                  <a:pt x="542925" y="171450"/>
                </a:lnTo>
                <a:lnTo>
                  <a:pt x="550069" y="164306"/>
                </a:lnTo>
                <a:lnTo>
                  <a:pt x="557213" y="150018"/>
                </a:lnTo>
                <a:lnTo>
                  <a:pt x="571500" y="128587"/>
                </a:lnTo>
                <a:lnTo>
                  <a:pt x="585788" y="100012"/>
                </a:lnTo>
                <a:lnTo>
                  <a:pt x="592932" y="71437"/>
                </a:lnTo>
                <a:lnTo>
                  <a:pt x="600075" y="50006"/>
                </a:lnTo>
                <a:lnTo>
                  <a:pt x="600075" y="21431"/>
                </a:lnTo>
                <a:lnTo>
                  <a:pt x="585788" y="0"/>
                </a:lnTo>
                <a:lnTo>
                  <a:pt x="5857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914400"/>
          </a:xfrm>
        </p:spPr>
        <p:txBody>
          <a:bodyPr/>
          <a:lstStyle/>
          <a:p>
            <a:r>
              <a:rPr lang="en-US" dirty="0" smtClean="0"/>
              <a:t>A simple  CGI script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simple </a:t>
            </a:r>
            <a:r>
              <a:rPr lang="en-US" dirty="0" err="1" smtClean="0"/>
              <a:t>HTMl</a:t>
            </a:r>
            <a:r>
              <a:rPr lang="en-US" dirty="0" smtClean="0"/>
              <a:t> page</a:t>
            </a:r>
          </a:p>
          <a:p>
            <a:r>
              <a:rPr lang="en-US" dirty="0"/>
              <a:t>&lt;html&gt;</a:t>
            </a:r>
          </a:p>
          <a:p>
            <a:r>
              <a:rPr lang="en-US" dirty="0"/>
              <a:t>  &lt;body&gt;</a:t>
            </a:r>
          </a:p>
          <a:p>
            <a:r>
              <a:rPr lang="en-US" dirty="0"/>
              <a:t>     &lt;h1&gt;Hello there!&lt;/h1&gt;</a:t>
            </a:r>
          </a:p>
          <a:p>
            <a:r>
              <a:rPr lang="en-US" dirty="0"/>
              <a:t>  &lt;/body&gt;</a:t>
            </a:r>
          </a:p>
          <a:p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5026152" y="228600"/>
            <a:ext cx="4041648" cy="592531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cgi</a:t>
            </a:r>
            <a:r>
              <a:rPr lang="en-US" dirty="0" smtClean="0"/>
              <a:t> program to generate</a:t>
            </a:r>
          </a:p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("&lt;h1&gt;Hello there!&lt;/h1&gt;\n");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257800"/>
            <a:ext cx="4233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compile with </a:t>
            </a:r>
          </a:p>
          <a:p>
            <a:r>
              <a:rPr lang="en-US" sz="2400" b="1" dirty="0" err="1" smtClean="0"/>
              <a:t>gcc</a:t>
            </a:r>
            <a:r>
              <a:rPr lang="en-US" sz="2400" b="1" dirty="0" smtClean="0"/>
              <a:t> </a:t>
            </a:r>
            <a:r>
              <a:rPr lang="en-US" sz="2400" b="1" dirty="0" err="1"/>
              <a:t>simplest.c</a:t>
            </a:r>
            <a:r>
              <a:rPr lang="en-US" sz="2400" b="1" dirty="0"/>
              <a:t> -o </a:t>
            </a:r>
            <a:r>
              <a:rPr lang="en-US" sz="2400" b="1" dirty="0" err="1"/>
              <a:t>simplest.cgi</a:t>
            </a:r>
            <a:endParaRPr lang="en-US" sz="2400" b="1" dirty="0"/>
          </a:p>
          <a:p>
            <a:endParaRPr lang="en-US" sz="2400" b="1" dirty="0"/>
          </a:p>
        </p:txBody>
      </p:sp>
      <p:sp>
        <p:nvSpPr>
          <p:cNvPr id="5" name="Freeform 4"/>
          <p:cNvSpPr/>
          <p:nvPr/>
        </p:nvSpPr>
        <p:spPr>
          <a:xfrm>
            <a:off x="3421857" y="1307306"/>
            <a:ext cx="1057276" cy="2164558"/>
          </a:xfrm>
          <a:custGeom>
            <a:avLst/>
            <a:gdLst/>
            <a:ahLst/>
            <a:cxnLst/>
            <a:rect l="0" t="0" r="0" b="0"/>
            <a:pathLst>
              <a:path w="1057276" h="2164558">
                <a:moveTo>
                  <a:pt x="42862" y="0"/>
                </a:moveTo>
                <a:lnTo>
                  <a:pt x="35718" y="0"/>
                </a:lnTo>
                <a:lnTo>
                  <a:pt x="35718" y="7144"/>
                </a:lnTo>
                <a:lnTo>
                  <a:pt x="28575" y="7144"/>
                </a:lnTo>
                <a:lnTo>
                  <a:pt x="35718" y="14288"/>
                </a:lnTo>
                <a:lnTo>
                  <a:pt x="50006" y="21432"/>
                </a:lnTo>
                <a:lnTo>
                  <a:pt x="71437" y="28575"/>
                </a:lnTo>
                <a:lnTo>
                  <a:pt x="107156" y="28575"/>
                </a:lnTo>
                <a:lnTo>
                  <a:pt x="150018" y="35719"/>
                </a:lnTo>
                <a:lnTo>
                  <a:pt x="192881" y="35719"/>
                </a:lnTo>
                <a:lnTo>
                  <a:pt x="250031" y="35719"/>
                </a:lnTo>
                <a:lnTo>
                  <a:pt x="300037" y="35719"/>
                </a:lnTo>
                <a:lnTo>
                  <a:pt x="357187" y="28575"/>
                </a:lnTo>
                <a:lnTo>
                  <a:pt x="407193" y="28575"/>
                </a:lnTo>
                <a:lnTo>
                  <a:pt x="464343" y="28575"/>
                </a:lnTo>
                <a:lnTo>
                  <a:pt x="521493" y="28575"/>
                </a:lnTo>
                <a:lnTo>
                  <a:pt x="571500" y="35719"/>
                </a:lnTo>
                <a:lnTo>
                  <a:pt x="614362" y="35719"/>
                </a:lnTo>
                <a:lnTo>
                  <a:pt x="657225" y="42863"/>
                </a:lnTo>
                <a:lnTo>
                  <a:pt x="700087" y="50007"/>
                </a:lnTo>
                <a:lnTo>
                  <a:pt x="735806" y="57150"/>
                </a:lnTo>
                <a:lnTo>
                  <a:pt x="764381" y="64294"/>
                </a:lnTo>
                <a:lnTo>
                  <a:pt x="785812" y="78582"/>
                </a:lnTo>
                <a:lnTo>
                  <a:pt x="800100" y="100013"/>
                </a:lnTo>
                <a:lnTo>
                  <a:pt x="807243" y="121444"/>
                </a:lnTo>
                <a:lnTo>
                  <a:pt x="814387" y="157163"/>
                </a:lnTo>
                <a:lnTo>
                  <a:pt x="807243" y="192882"/>
                </a:lnTo>
                <a:lnTo>
                  <a:pt x="800100" y="235744"/>
                </a:lnTo>
                <a:lnTo>
                  <a:pt x="792956" y="285750"/>
                </a:lnTo>
                <a:lnTo>
                  <a:pt x="778668" y="335757"/>
                </a:lnTo>
                <a:lnTo>
                  <a:pt x="771525" y="400050"/>
                </a:lnTo>
                <a:lnTo>
                  <a:pt x="771525" y="464344"/>
                </a:lnTo>
                <a:lnTo>
                  <a:pt x="771525" y="535782"/>
                </a:lnTo>
                <a:lnTo>
                  <a:pt x="771525" y="614363"/>
                </a:lnTo>
                <a:lnTo>
                  <a:pt x="778668" y="692944"/>
                </a:lnTo>
                <a:lnTo>
                  <a:pt x="785812" y="771525"/>
                </a:lnTo>
                <a:lnTo>
                  <a:pt x="792956" y="850107"/>
                </a:lnTo>
                <a:lnTo>
                  <a:pt x="800100" y="928688"/>
                </a:lnTo>
                <a:lnTo>
                  <a:pt x="807243" y="1007269"/>
                </a:lnTo>
                <a:lnTo>
                  <a:pt x="821531" y="1085850"/>
                </a:lnTo>
                <a:lnTo>
                  <a:pt x="835818" y="1157288"/>
                </a:lnTo>
                <a:lnTo>
                  <a:pt x="850106" y="1221582"/>
                </a:lnTo>
                <a:lnTo>
                  <a:pt x="871537" y="1293019"/>
                </a:lnTo>
                <a:lnTo>
                  <a:pt x="892968" y="1357313"/>
                </a:lnTo>
                <a:lnTo>
                  <a:pt x="907256" y="1428750"/>
                </a:lnTo>
                <a:lnTo>
                  <a:pt x="921543" y="1500188"/>
                </a:lnTo>
                <a:lnTo>
                  <a:pt x="935831" y="1571625"/>
                </a:lnTo>
                <a:lnTo>
                  <a:pt x="942975" y="1635919"/>
                </a:lnTo>
                <a:lnTo>
                  <a:pt x="950118" y="1693069"/>
                </a:lnTo>
                <a:lnTo>
                  <a:pt x="957262" y="1750219"/>
                </a:lnTo>
                <a:lnTo>
                  <a:pt x="964406" y="1800225"/>
                </a:lnTo>
                <a:lnTo>
                  <a:pt x="978693" y="1843088"/>
                </a:lnTo>
                <a:lnTo>
                  <a:pt x="992981" y="1885950"/>
                </a:lnTo>
                <a:lnTo>
                  <a:pt x="1007268" y="1914525"/>
                </a:lnTo>
                <a:lnTo>
                  <a:pt x="1021556" y="1935957"/>
                </a:lnTo>
                <a:lnTo>
                  <a:pt x="1035843" y="1957388"/>
                </a:lnTo>
                <a:lnTo>
                  <a:pt x="1042987" y="1971675"/>
                </a:lnTo>
                <a:lnTo>
                  <a:pt x="1050131" y="1985963"/>
                </a:lnTo>
                <a:lnTo>
                  <a:pt x="1057275" y="2000250"/>
                </a:lnTo>
                <a:lnTo>
                  <a:pt x="1057275" y="2014538"/>
                </a:lnTo>
                <a:lnTo>
                  <a:pt x="1050131" y="2021682"/>
                </a:lnTo>
                <a:lnTo>
                  <a:pt x="1042987" y="2035969"/>
                </a:lnTo>
                <a:lnTo>
                  <a:pt x="1035843" y="2043113"/>
                </a:lnTo>
                <a:lnTo>
                  <a:pt x="1014412" y="2057400"/>
                </a:lnTo>
                <a:lnTo>
                  <a:pt x="992981" y="2064544"/>
                </a:lnTo>
                <a:lnTo>
                  <a:pt x="957262" y="2064544"/>
                </a:lnTo>
                <a:lnTo>
                  <a:pt x="921543" y="2078832"/>
                </a:lnTo>
                <a:lnTo>
                  <a:pt x="871537" y="2085975"/>
                </a:lnTo>
                <a:lnTo>
                  <a:pt x="807243" y="2085975"/>
                </a:lnTo>
                <a:lnTo>
                  <a:pt x="742950" y="2093119"/>
                </a:lnTo>
                <a:lnTo>
                  <a:pt x="664368" y="2100263"/>
                </a:lnTo>
                <a:lnTo>
                  <a:pt x="578643" y="2107407"/>
                </a:lnTo>
                <a:lnTo>
                  <a:pt x="492918" y="2114550"/>
                </a:lnTo>
                <a:lnTo>
                  <a:pt x="400050" y="2114550"/>
                </a:lnTo>
                <a:lnTo>
                  <a:pt x="300037" y="2121694"/>
                </a:lnTo>
                <a:lnTo>
                  <a:pt x="200025" y="2135982"/>
                </a:lnTo>
                <a:lnTo>
                  <a:pt x="100012" y="2150269"/>
                </a:lnTo>
                <a:lnTo>
                  <a:pt x="0" y="2164557"/>
                </a:lnTo>
                <a:lnTo>
                  <a:pt x="0" y="21645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92956" y="1407319"/>
            <a:ext cx="2421733" cy="42863"/>
          </a:xfrm>
          <a:custGeom>
            <a:avLst/>
            <a:gdLst/>
            <a:ahLst/>
            <a:cxnLst/>
            <a:rect l="0" t="0" r="0" b="0"/>
            <a:pathLst>
              <a:path w="2421733" h="42863">
                <a:moveTo>
                  <a:pt x="0" y="21431"/>
                </a:move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0" y="35719"/>
                </a:lnTo>
                <a:lnTo>
                  <a:pt x="7144" y="42862"/>
                </a:lnTo>
                <a:lnTo>
                  <a:pt x="21432" y="42862"/>
                </a:lnTo>
                <a:lnTo>
                  <a:pt x="35719" y="35719"/>
                </a:lnTo>
                <a:lnTo>
                  <a:pt x="57150" y="28575"/>
                </a:lnTo>
                <a:lnTo>
                  <a:pt x="85725" y="21431"/>
                </a:lnTo>
                <a:lnTo>
                  <a:pt x="107157" y="21431"/>
                </a:lnTo>
                <a:lnTo>
                  <a:pt x="135732" y="14287"/>
                </a:lnTo>
                <a:lnTo>
                  <a:pt x="164307" y="14287"/>
                </a:lnTo>
                <a:lnTo>
                  <a:pt x="192882" y="14287"/>
                </a:lnTo>
                <a:lnTo>
                  <a:pt x="235744" y="14287"/>
                </a:lnTo>
                <a:lnTo>
                  <a:pt x="278607" y="14287"/>
                </a:lnTo>
                <a:lnTo>
                  <a:pt x="321469" y="14287"/>
                </a:lnTo>
                <a:lnTo>
                  <a:pt x="371475" y="14287"/>
                </a:lnTo>
                <a:lnTo>
                  <a:pt x="428625" y="14287"/>
                </a:lnTo>
                <a:lnTo>
                  <a:pt x="485775" y="14287"/>
                </a:lnTo>
                <a:lnTo>
                  <a:pt x="542925" y="14287"/>
                </a:lnTo>
                <a:lnTo>
                  <a:pt x="607219" y="14287"/>
                </a:lnTo>
                <a:lnTo>
                  <a:pt x="671513" y="7144"/>
                </a:lnTo>
                <a:lnTo>
                  <a:pt x="742950" y="7144"/>
                </a:lnTo>
                <a:lnTo>
                  <a:pt x="807244" y="7144"/>
                </a:lnTo>
                <a:lnTo>
                  <a:pt x="864394" y="0"/>
                </a:lnTo>
                <a:lnTo>
                  <a:pt x="928688" y="7144"/>
                </a:lnTo>
                <a:lnTo>
                  <a:pt x="985838" y="7144"/>
                </a:lnTo>
                <a:lnTo>
                  <a:pt x="1050132" y="7144"/>
                </a:lnTo>
                <a:lnTo>
                  <a:pt x="1114425" y="14287"/>
                </a:lnTo>
                <a:lnTo>
                  <a:pt x="1178719" y="21431"/>
                </a:lnTo>
                <a:lnTo>
                  <a:pt x="1243013" y="21431"/>
                </a:lnTo>
                <a:lnTo>
                  <a:pt x="1314450" y="21431"/>
                </a:lnTo>
                <a:lnTo>
                  <a:pt x="1385888" y="21431"/>
                </a:lnTo>
                <a:lnTo>
                  <a:pt x="1450182" y="14287"/>
                </a:lnTo>
                <a:lnTo>
                  <a:pt x="1514475" y="14287"/>
                </a:lnTo>
                <a:lnTo>
                  <a:pt x="1578769" y="14287"/>
                </a:lnTo>
                <a:lnTo>
                  <a:pt x="1643063" y="14287"/>
                </a:lnTo>
                <a:lnTo>
                  <a:pt x="1700213" y="14287"/>
                </a:lnTo>
                <a:lnTo>
                  <a:pt x="1764507" y="14287"/>
                </a:lnTo>
                <a:lnTo>
                  <a:pt x="1821657" y="14287"/>
                </a:lnTo>
                <a:lnTo>
                  <a:pt x="1878807" y="14287"/>
                </a:lnTo>
                <a:lnTo>
                  <a:pt x="1935957" y="14287"/>
                </a:lnTo>
                <a:lnTo>
                  <a:pt x="1985963" y="14287"/>
                </a:lnTo>
                <a:lnTo>
                  <a:pt x="2028826" y="14287"/>
                </a:lnTo>
                <a:lnTo>
                  <a:pt x="2078832" y="14287"/>
                </a:lnTo>
                <a:lnTo>
                  <a:pt x="2121694" y="14287"/>
                </a:lnTo>
                <a:lnTo>
                  <a:pt x="2164557" y="14287"/>
                </a:lnTo>
                <a:lnTo>
                  <a:pt x="2207419" y="14287"/>
                </a:lnTo>
                <a:lnTo>
                  <a:pt x="2250282" y="14287"/>
                </a:lnTo>
                <a:lnTo>
                  <a:pt x="2278857" y="14287"/>
                </a:lnTo>
                <a:lnTo>
                  <a:pt x="2307432" y="7144"/>
                </a:lnTo>
                <a:lnTo>
                  <a:pt x="2336007" y="7144"/>
                </a:lnTo>
                <a:lnTo>
                  <a:pt x="2357438" y="7144"/>
                </a:lnTo>
                <a:lnTo>
                  <a:pt x="2378869" y="7144"/>
                </a:lnTo>
                <a:lnTo>
                  <a:pt x="2393157" y="7144"/>
                </a:lnTo>
                <a:lnTo>
                  <a:pt x="2407444" y="7144"/>
                </a:lnTo>
                <a:lnTo>
                  <a:pt x="2414588" y="7144"/>
                </a:lnTo>
                <a:lnTo>
                  <a:pt x="2421732" y="7144"/>
                </a:lnTo>
                <a:lnTo>
                  <a:pt x="2421732" y="7144"/>
                </a:lnTo>
                <a:lnTo>
                  <a:pt x="2421732" y="7144"/>
                </a:lnTo>
                <a:lnTo>
                  <a:pt x="2421732" y="7144"/>
                </a:lnTo>
                <a:lnTo>
                  <a:pt x="2407444" y="14287"/>
                </a:lnTo>
                <a:lnTo>
                  <a:pt x="2393157" y="14287"/>
                </a:lnTo>
                <a:lnTo>
                  <a:pt x="2386013" y="14287"/>
                </a:lnTo>
                <a:lnTo>
                  <a:pt x="2371726" y="21431"/>
                </a:lnTo>
                <a:lnTo>
                  <a:pt x="237172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43063" y="1828800"/>
            <a:ext cx="7144" cy="14289"/>
          </a:xfrm>
          <a:custGeom>
            <a:avLst/>
            <a:gdLst/>
            <a:ahLst/>
            <a:cxnLst/>
            <a:rect l="0" t="0" r="0" b="0"/>
            <a:pathLst>
              <a:path w="7144" h="14289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00200" y="223599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414463" y="2636044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14287" y="7144"/>
                </a:move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550319" y="2678906"/>
            <a:ext cx="21432" cy="50008"/>
          </a:xfrm>
          <a:custGeom>
            <a:avLst/>
            <a:gdLst/>
            <a:ahLst/>
            <a:cxnLst/>
            <a:rect l="0" t="0" r="0" b="0"/>
            <a:pathLst>
              <a:path w="21432" h="50008">
                <a:moveTo>
                  <a:pt x="0" y="50007"/>
                </a:moveTo>
                <a:lnTo>
                  <a:pt x="7144" y="42863"/>
                </a:lnTo>
                <a:lnTo>
                  <a:pt x="7144" y="35719"/>
                </a:lnTo>
                <a:lnTo>
                  <a:pt x="14288" y="21432"/>
                </a:lnTo>
                <a:lnTo>
                  <a:pt x="21431" y="14288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843088" y="2664619"/>
            <a:ext cx="1471613" cy="64295"/>
          </a:xfrm>
          <a:custGeom>
            <a:avLst/>
            <a:gdLst/>
            <a:ahLst/>
            <a:cxnLst/>
            <a:rect l="0" t="0" r="0" b="0"/>
            <a:pathLst>
              <a:path w="1471613" h="64295">
                <a:moveTo>
                  <a:pt x="14287" y="21431"/>
                </a:moveTo>
                <a:lnTo>
                  <a:pt x="7143" y="21431"/>
                </a:lnTo>
                <a:lnTo>
                  <a:pt x="7143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8575" y="0"/>
                </a:lnTo>
                <a:lnTo>
                  <a:pt x="50006" y="0"/>
                </a:lnTo>
                <a:lnTo>
                  <a:pt x="71437" y="0"/>
                </a:lnTo>
                <a:lnTo>
                  <a:pt x="100012" y="0"/>
                </a:lnTo>
                <a:lnTo>
                  <a:pt x="135731" y="0"/>
                </a:lnTo>
                <a:lnTo>
                  <a:pt x="171450" y="0"/>
                </a:lnTo>
                <a:lnTo>
                  <a:pt x="207168" y="0"/>
                </a:lnTo>
                <a:lnTo>
                  <a:pt x="242887" y="7144"/>
                </a:lnTo>
                <a:lnTo>
                  <a:pt x="285750" y="7144"/>
                </a:lnTo>
                <a:lnTo>
                  <a:pt x="328612" y="14287"/>
                </a:lnTo>
                <a:lnTo>
                  <a:pt x="371475" y="28575"/>
                </a:lnTo>
                <a:lnTo>
                  <a:pt x="414337" y="35719"/>
                </a:lnTo>
                <a:lnTo>
                  <a:pt x="464343" y="42862"/>
                </a:lnTo>
                <a:lnTo>
                  <a:pt x="514350" y="50006"/>
                </a:lnTo>
                <a:lnTo>
                  <a:pt x="571500" y="57150"/>
                </a:lnTo>
                <a:lnTo>
                  <a:pt x="628650" y="64294"/>
                </a:lnTo>
                <a:lnTo>
                  <a:pt x="685800" y="64294"/>
                </a:lnTo>
                <a:lnTo>
                  <a:pt x="750094" y="57150"/>
                </a:lnTo>
                <a:lnTo>
                  <a:pt x="814387" y="50006"/>
                </a:lnTo>
                <a:lnTo>
                  <a:pt x="871537" y="42862"/>
                </a:lnTo>
                <a:lnTo>
                  <a:pt x="928687" y="35719"/>
                </a:lnTo>
                <a:lnTo>
                  <a:pt x="978694" y="28575"/>
                </a:lnTo>
                <a:lnTo>
                  <a:pt x="1028700" y="28575"/>
                </a:lnTo>
                <a:lnTo>
                  <a:pt x="1085850" y="28575"/>
                </a:lnTo>
                <a:lnTo>
                  <a:pt x="1135856" y="21431"/>
                </a:lnTo>
                <a:lnTo>
                  <a:pt x="1185862" y="21431"/>
                </a:lnTo>
                <a:lnTo>
                  <a:pt x="1228725" y="28575"/>
                </a:lnTo>
                <a:lnTo>
                  <a:pt x="1278731" y="28575"/>
                </a:lnTo>
                <a:lnTo>
                  <a:pt x="1321594" y="28575"/>
                </a:lnTo>
                <a:lnTo>
                  <a:pt x="1357312" y="21431"/>
                </a:lnTo>
                <a:lnTo>
                  <a:pt x="1393031" y="21431"/>
                </a:lnTo>
                <a:lnTo>
                  <a:pt x="1421606" y="21431"/>
                </a:lnTo>
                <a:lnTo>
                  <a:pt x="1443037" y="14287"/>
                </a:lnTo>
                <a:lnTo>
                  <a:pt x="1457325" y="7144"/>
                </a:lnTo>
                <a:lnTo>
                  <a:pt x="1464469" y="7144"/>
                </a:lnTo>
                <a:lnTo>
                  <a:pt x="1471612" y="0"/>
                </a:lnTo>
                <a:lnTo>
                  <a:pt x="1471612" y="0"/>
                </a:lnTo>
                <a:lnTo>
                  <a:pt x="1471612" y="0"/>
                </a:lnTo>
                <a:lnTo>
                  <a:pt x="1457325" y="7144"/>
                </a:lnTo>
                <a:lnTo>
                  <a:pt x="1450181" y="7144"/>
                </a:lnTo>
                <a:lnTo>
                  <a:pt x="1443037" y="21431"/>
                </a:lnTo>
                <a:lnTo>
                  <a:pt x="1428750" y="35719"/>
                </a:lnTo>
                <a:lnTo>
                  <a:pt x="1414462" y="42862"/>
                </a:lnTo>
                <a:lnTo>
                  <a:pt x="1407319" y="50006"/>
                </a:lnTo>
                <a:lnTo>
                  <a:pt x="1407319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607594" y="2714625"/>
            <a:ext cx="21432" cy="14289"/>
          </a:xfrm>
          <a:custGeom>
            <a:avLst/>
            <a:gdLst/>
            <a:ahLst/>
            <a:cxnLst/>
            <a:rect l="0" t="0" r="0" b="0"/>
            <a:pathLst>
              <a:path w="21432" h="14289">
                <a:moveTo>
                  <a:pt x="21431" y="0"/>
                </a:moveTo>
                <a:lnTo>
                  <a:pt x="21431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757363" y="2957513"/>
            <a:ext cx="7144" cy="14288"/>
          </a:xfrm>
          <a:custGeom>
            <a:avLst/>
            <a:gdLst/>
            <a:ahLst/>
            <a:cxnLst/>
            <a:rect l="0" t="0" r="0" b="0"/>
            <a:pathLst>
              <a:path w="7144" h="14288">
                <a:moveTo>
                  <a:pt x="7143" y="7143"/>
                </a:moveTo>
                <a:lnTo>
                  <a:pt x="7143" y="7143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371600" y="3336131"/>
            <a:ext cx="14289" cy="14289"/>
          </a:xfrm>
          <a:custGeom>
            <a:avLst/>
            <a:gdLst/>
            <a:ahLst/>
            <a:cxnLst/>
            <a:rect l="0" t="0" r="0" b="0"/>
            <a:pathLst>
              <a:path w="14289" h="142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14288" y="14288"/>
                </a:lnTo>
                <a:lnTo>
                  <a:pt x="14288" y="14288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700588" y="542925"/>
            <a:ext cx="4121945" cy="5765007"/>
          </a:xfrm>
          <a:custGeom>
            <a:avLst/>
            <a:gdLst/>
            <a:ahLst/>
            <a:cxnLst/>
            <a:rect l="0" t="0" r="0" b="0"/>
            <a:pathLst>
              <a:path w="4121945" h="5765007">
                <a:moveTo>
                  <a:pt x="3643313" y="271462"/>
                </a:moveTo>
                <a:lnTo>
                  <a:pt x="3643313" y="271462"/>
                </a:lnTo>
                <a:lnTo>
                  <a:pt x="3643313" y="271462"/>
                </a:lnTo>
                <a:lnTo>
                  <a:pt x="3643313" y="264319"/>
                </a:lnTo>
                <a:lnTo>
                  <a:pt x="3643313" y="257175"/>
                </a:lnTo>
                <a:lnTo>
                  <a:pt x="3636169" y="250031"/>
                </a:lnTo>
                <a:lnTo>
                  <a:pt x="3621882" y="242887"/>
                </a:lnTo>
                <a:lnTo>
                  <a:pt x="3614738" y="235744"/>
                </a:lnTo>
                <a:lnTo>
                  <a:pt x="3593307" y="228600"/>
                </a:lnTo>
                <a:lnTo>
                  <a:pt x="3571875" y="221456"/>
                </a:lnTo>
                <a:lnTo>
                  <a:pt x="3543300" y="221456"/>
                </a:lnTo>
                <a:lnTo>
                  <a:pt x="3514725" y="214312"/>
                </a:lnTo>
                <a:lnTo>
                  <a:pt x="3479007" y="207169"/>
                </a:lnTo>
                <a:lnTo>
                  <a:pt x="3443288" y="200025"/>
                </a:lnTo>
                <a:lnTo>
                  <a:pt x="3400425" y="192881"/>
                </a:lnTo>
                <a:lnTo>
                  <a:pt x="3357563" y="185737"/>
                </a:lnTo>
                <a:lnTo>
                  <a:pt x="3307557" y="178594"/>
                </a:lnTo>
                <a:lnTo>
                  <a:pt x="3264694" y="164306"/>
                </a:lnTo>
                <a:lnTo>
                  <a:pt x="3207544" y="157162"/>
                </a:lnTo>
                <a:lnTo>
                  <a:pt x="3150394" y="150019"/>
                </a:lnTo>
                <a:lnTo>
                  <a:pt x="3086100" y="135731"/>
                </a:lnTo>
                <a:lnTo>
                  <a:pt x="3028950" y="128587"/>
                </a:lnTo>
                <a:lnTo>
                  <a:pt x="2957513" y="121444"/>
                </a:lnTo>
                <a:lnTo>
                  <a:pt x="2893219" y="114300"/>
                </a:lnTo>
                <a:lnTo>
                  <a:pt x="2828925" y="107156"/>
                </a:lnTo>
                <a:lnTo>
                  <a:pt x="2757488" y="100012"/>
                </a:lnTo>
                <a:lnTo>
                  <a:pt x="2686050" y="92869"/>
                </a:lnTo>
                <a:lnTo>
                  <a:pt x="2614613" y="85725"/>
                </a:lnTo>
                <a:lnTo>
                  <a:pt x="2543175" y="71437"/>
                </a:lnTo>
                <a:lnTo>
                  <a:pt x="2471738" y="57150"/>
                </a:lnTo>
                <a:lnTo>
                  <a:pt x="2393157" y="50006"/>
                </a:lnTo>
                <a:lnTo>
                  <a:pt x="2321719" y="42862"/>
                </a:lnTo>
                <a:lnTo>
                  <a:pt x="2243138" y="35719"/>
                </a:lnTo>
                <a:lnTo>
                  <a:pt x="2164557" y="28575"/>
                </a:lnTo>
                <a:lnTo>
                  <a:pt x="2085975" y="21431"/>
                </a:lnTo>
                <a:lnTo>
                  <a:pt x="2014538" y="21431"/>
                </a:lnTo>
                <a:lnTo>
                  <a:pt x="1935957" y="14287"/>
                </a:lnTo>
                <a:lnTo>
                  <a:pt x="1864519" y="14287"/>
                </a:lnTo>
                <a:lnTo>
                  <a:pt x="1785938" y="7144"/>
                </a:lnTo>
                <a:lnTo>
                  <a:pt x="1707357" y="7144"/>
                </a:lnTo>
                <a:lnTo>
                  <a:pt x="1628775" y="7144"/>
                </a:lnTo>
                <a:lnTo>
                  <a:pt x="1550194" y="0"/>
                </a:lnTo>
                <a:lnTo>
                  <a:pt x="1478757" y="0"/>
                </a:lnTo>
                <a:lnTo>
                  <a:pt x="1400175" y="7144"/>
                </a:lnTo>
                <a:lnTo>
                  <a:pt x="1328738" y="14287"/>
                </a:lnTo>
                <a:lnTo>
                  <a:pt x="1250157" y="14287"/>
                </a:lnTo>
                <a:lnTo>
                  <a:pt x="1178719" y="21431"/>
                </a:lnTo>
                <a:lnTo>
                  <a:pt x="1107282" y="35719"/>
                </a:lnTo>
                <a:lnTo>
                  <a:pt x="1042988" y="42862"/>
                </a:lnTo>
                <a:lnTo>
                  <a:pt x="971550" y="50006"/>
                </a:lnTo>
                <a:lnTo>
                  <a:pt x="907257" y="64294"/>
                </a:lnTo>
                <a:lnTo>
                  <a:pt x="835819" y="71437"/>
                </a:lnTo>
                <a:lnTo>
                  <a:pt x="764382" y="78581"/>
                </a:lnTo>
                <a:lnTo>
                  <a:pt x="700088" y="92869"/>
                </a:lnTo>
                <a:lnTo>
                  <a:pt x="635794" y="107156"/>
                </a:lnTo>
                <a:lnTo>
                  <a:pt x="571500" y="114300"/>
                </a:lnTo>
                <a:lnTo>
                  <a:pt x="514350" y="128587"/>
                </a:lnTo>
                <a:lnTo>
                  <a:pt x="457200" y="142875"/>
                </a:lnTo>
                <a:lnTo>
                  <a:pt x="407194" y="164306"/>
                </a:lnTo>
                <a:lnTo>
                  <a:pt x="357188" y="185737"/>
                </a:lnTo>
                <a:lnTo>
                  <a:pt x="314325" y="214312"/>
                </a:lnTo>
                <a:lnTo>
                  <a:pt x="271463" y="242887"/>
                </a:lnTo>
                <a:lnTo>
                  <a:pt x="228600" y="264319"/>
                </a:lnTo>
                <a:lnTo>
                  <a:pt x="192882" y="300037"/>
                </a:lnTo>
                <a:lnTo>
                  <a:pt x="157162" y="328612"/>
                </a:lnTo>
                <a:lnTo>
                  <a:pt x="121444" y="364331"/>
                </a:lnTo>
                <a:lnTo>
                  <a:pt x="100012" y="407194"/>
                </a:lnTo>
                <a:lnTo>
                  <a:pt x="78581" y="450056"/>
                </a:lnTo>
                <a:lnTo>
                  <a:pt x="57150" y="500062"/>
                </a:lnTo>
                <a:lnTo>
                  <a:pt x="42862" y="550069"/>
                </a:lnTo>
                <a:lnTo>
                  <a:pt x="28575" y="607219"/>
                </a:lnTo>
                <a:lnTo>
                  <a:pt x="14287" y="664369"/>
                </a:lnTo>
                <a:lnTo>
                  <a:pt x="14287" y="728663"/>
                </a:lnTo>
                <a:lnTo>
                  <a:pt x="7144" y="800100"/>
                </a:lnTo>
                <a:lnTo>
                  <a:pt x="0" y="871538"/>
                </a:lnTo>
                <a:lnTo>
                  <a:pt x="0" y="950119"/>
                </a:lnTo>
                <a:lnTo>
                  <a:pt x="0" y="1035844"/>
                </a:lnTo>
                <a:lnTo>
                  <a:pt x="0" y="1121569"/>
                </a:lnTo>
                <a:lnTo>
                  <a:pt x="7144" y="1221581"/>
                </a:lnTo>
                <a:lnTo>
                  <a:pt x="14287" y="1321594"/>
                </a:lnTo>
                <a:lnTo>
                  <a:pt x="21431" y="1421606"/>
                </a:lnTo>
                <a:lnTo>
                  <a:pt x="35719" y="1521619"/>
                </a:lnTo>
                <a:lnTo>
                  <a:pt x="42862" y="1635919"/>
                </a:lnTo>
                <a:lnTo>
                  <a:pt x="57150" y="1743075"/>
                </a:lnTo>
                <a:lnTo>
                  <a:pt x="64294" y="1864519"/>
                </a:lnTo>
                <a:lnTo>
                  <a:pt x="71437" y="1985963"/>
                </a:lnTo>
                <a:lnTo>
                  <a:pt x="85725" y="2114550"/>
                </a:lnTo>
                <a:lnTo>
                  <a:pt x="92869" y="2250281"/>
                </a:lnTo>
                <a:lnTo>
                  <a:pt x="107156" y="2386013"/>
                </a:lnTo>
                <a:lnTo>
                  <a:pt x="114300" y="2521744"/>
                </a:lnTo>
                <a:lnTo>
                  <a:pt x="128587" y="2664619"/>
                </a:lnTo>
                <a:lnTo>
                  <a:pt x="150019" y="2800350"/>
                </a:lnTo>
                <a:lnTo>
                  <a:pt x="164306" y="2943225"/>
                </a:lnTo>
                <a:lnTo>
                  <a:pt x="178594" y="3086100"/>
                </a:lnTo>
                <a:lnTo>
                  <a:pt x="192882" y="3228975"/>
                </a:lnTo>
                <a:lnTo>
                  <a:pt x="207169" y="3371850"/>
                </a:lnTo>
                <a:lnTo>
                  <a:pt x="214313" y="3521869"/>
                </a:lnTo>
                <a:lnTo>
                  <a:pt x="221457" y="3657600"/>
                </a:lnTo>
                <a:lnTo>
                  <a:pt x="221457" y="3800475"/>
                </a:lnTo>
                <a:lnTo>
                  <a:pt x="221457" y="3936207"/>
                </a:lnTo>
                <a:lnTo>
                  <a:pt x="214313" y="4071938"/>
                </a:lnTo>
                <a:lnTo>
                  <a:pt x="214313" y="4214813"/>
                </a:lnTo>
                <a:lnTo>
                  <a:pt x="207169" y="4343400"/>
                </a:lnTo>
                <a:lnTo>
                  <a:pt x="207169" y="4471988"/>
                </a:lnTo>
                <a:lnTo>
                  <a:pt x="207169" y="4593431"/>
                </a:lnTo>
                <a:lnTo>
                  <a:pt x="214313" y="4714875"/>
                </a:lnTo>
                <a:lnTo>
                  <a:pt x="214313" y="4822031"/>
                </a:lnTo>
                <a:lnTo>
                  <a:pt x="221457" y="4929188"/>
                </a:lnTo>
                <a:lnTo>
                  <a:pt x="228600" y="5022056"/>
                </a:lnTo>
                <a:lnTo>
                  <a:pt x="228600" y="5114925"/>
                </a:lnTo>
                <a:lnTo>
                  <a:pt x="242888" y="5200650"/>
                </a:lnTo>
                <a:lnTo>
                  <a:pt x="250032" y="5279231"/>
                </a:lnTo>
                <a:lnTo>
                  <a:pt x="264319" y="5357813"/>
                </a:lnTo>
                <a:lnTo>
                  <a:pt x="285750" y="5422106"/>
                </a:lnTo>
                <a:lnTo>
                  <a:pt x="314325" y="5479256"/>
                </a:lnTo>
                <a:lnTo>
                  <a:pt x="357188" y="5529263"/>
                </a:lnTo>
                <a:lnTo>
                  <a:pt x="407194" y="5572125"/>
                </a:lnTo>
                <a:lnTo>
                  <a:pt x="457200" y="5607844"/>
                </a:lnTo>
                <a:lnTo>
                  <a:pt x="521494" y="5643563"/>
                </a:lnTo>
                <a:lnTo>
                  <a:pt x="592932" y="5672138"/>
                </a:lnTo>
                <a:lnTo>
                  <a:pt x="664369" y="5693569"/>
                </a:lnTo>
                <a:lnTo>
                  <a:pt x="750094" y="5715000"/>
                </a:lnTo>
                <a:lnTo>
                  <a:pt x="835819" y="5729288"/>
                </a:lnTo>
                <a:lnTo>
                  <a:pt x="928688" y="5743575"/>
                </a:lnTo>
                <a:lnTo>
                  <a:pt x="1021557" y="5750719"/>
                </a:lnTo>
                <a:lnTo>
                  <a:pt x="1121569" y="5757863"/>
                </a:lnTo>
                <a:lnTo>
                  <a:pt x="1221582" y="5765006"/>
                </a:lnTo>
                <a:lnTo>
                  <a:pt x="1328738" y="5765006"/>
                </a:lnTo>
                <a:lnTo>
                  <a:pt x="1435894" y="5757863"/>
                </a:lnTo>
                <a:lnTo>
                  <a:pt x="1550194" y="5750719"/>
                </a:lnTo>
                <a:lnTo>
                  <a:pt x="1664494" y="5743575"/>
                </a:lnTo>
                <a:lnTo>
                  <a:pt x="1778794" y="5736431"/>
                </a:lnTo>
                <a:lnTo>
                  <a:pt x="1893094" y="5729288"/>
                </a:lnTo>
                <a:lnTo>
                  <a:pt x="2014538" y="5715000"/>
                </a:lnTo>
                <a:lnTo>
                  <a:pt x="2121694" y="5700713"/>
                </a:lnTo>
                <a:lnTo>
                  <a:pt x="2228850" y="5679281"/>
                </a:lnTo>
                <a:lnTo>
                  <a:pt x="2336007" y="5657850"/>
                </a:lnTo>
                <a:lnTo>
                  <a:pt x="2443163" y="5636419"/>
                </a:lnTo>
                <a:lnTo>
                  <a:pt x="2550319" y="5614988"/>
                </a:lnTo>
                <a:lnTo>
                  <a:pt x="2650332" y="5586413"/>
                </a:lnTo>
                <a:lnTo>
                  <a:pt x="2750344" y="5564981"/>
                </a:lnTo>
                <a:lnTo>
                  <a:pt x="2850357" y="5536406"/>
                </a:lnTo>
                <a:lnTo>
                  <a:pt x="2950369" y="5507831"/>
                </a:lnTo>
                <a:lnTo>
                  <a:pt x="3036094" y="5486400"/>
                </a:lnTo>
                <a:lnTo>
                  <a:pt x="3121819" y="5464969"/>
                </a:lnTo>
                <a:lnTo>
                  <a:pt x="3193257" y="5436394"/>
                </a:lnTo>
                <a:lnTo>
                  <a:pt x="3264694" y="5414963"/>
                </a:lnTo>
                <a:lnTo>
                  <a:pt x="3328988" y="5379244"/>
                </a:lnTo>
                <a:lnTo>
                  <a:pt x="3400425" y="5343525"/>
                </a:lnTo>
                <a:lnTo>
                  <a:pt x="3464719" y="5300663"/>
                </a:lnTo>
                <a:lnTo>
                  <a:pt x="3529013" y="5257800"/>
                </a:lnTo>
                <a:lnTo>
                  <a:pt x="3593307" y="5207794"/>
                </a:lnTo>
                <a:lnTo>
                  <a:pt x="3650457" y="5157788"/>
                </a:lnTo>
                <a:lnTo>
                  <a:pt x="3700463" y="5107781"/>
                </a:lnTo>
                <a:lnTo>
                  <a:pt x="3750469" y="5050631"/>
                </a:lnTo>
                <a:lnTo>
                  <a:pt x="3793332" y="5000625"/>
                </a:lnTo>
                <a:lnTo>
                  <a:pt x="3836194" y="4943475"/>
                </a:lnTo>
                <a:lnTo>
                  <a:pt x="3871913" y="4879181"/>
                </a:lnTo>
                <a:lnTo>
                  <a:pt x="3907632" y="4814888"/>
                </a:lnTo>
                <a:lnTo>
                  <a:pt x="3950494" y="4743450"/>
                </a:lnTo>
                <a:lnTo>
                  <a:pt x="3986213" y="4672013"/>
                </a:lnTo>
                <a:lnTo>
                  <a:pt x="4014788" y="4593431"/>
                </a:lnTo>
                <a:lnTo>
                  <a:pt x="4043363" y="4507706"/>
                </a:lnTo>
                <a:lnTo>
                  <a:pt x="4064794" y="4414838"/>
                </a:lnTo>
                <a:lnTo>
                  <a:pt x="4086225" y="4321969"/>
                </a:lnTo>
                <a:lnTo>
                  <a:pt x="4093369" y="4221957"/>
                </a:lnTo>
                <a:lnTo>
                  <a:pt x="4107657" y="4150519"/>
                </a:lnTo>
                <a:lnTo>
                  <a:pt x="4107657" y="4086225"/>
                </a:lnTo>
                <a:lnTo>
                  <a:pt x="4114800" y="3979069"/>
                </a:lnTo>
                <a:lnTo>
                  <a:pt x="4121944" y="3850482"/>
                </a:lnTo>
                <a:lnTo>
                  <a:pt x="4114800" y="3729038"/>
                </a:lnTo>
                <a:lnTo>
                  <a:pt x="4114800" y="3614738"/>
                </a:lnTo>
                <a:lnTo>
                  <a:pt x="4107657" y="3500438"/>
                </a:lnTo>
                <a:lnTo>
                  <a:pt x="4100513" y="3386138"/>
                </a:lnTo>
                <a:lnTo>
                  <a:pt x="4093369" y="3271838"/>
                </a:lnTo>
                <a:lnTo>
                  <a:pt x="4086225" y="3150394"/>
                </a:lnTo>
                <a:lnTo>
                  <a:pt x="4086225" y="3028950"/>
                </a:lnTo>
                <a:lnTo>
                  <a:pt x="4079082" y="2900363"/>
                </a:lnTo>
                <a:lnTo>
                  <a:pt x="4064794" y="2771775"/>
                </a:lnTo>
                <a:lnTo>
                  <a:pt x="4050507" y="2643188"/>
                </a:lnTo>
                <a:lnTo>
                  <a:pt x="4043363" y="2514600"/>
                </a:lnTo>
                <a:lnTo>
                  <a:pt x="4029075" y="2386013"/>
                </a:lnTo>
                <a:lnTo>
                  <a:pt x="4014788" y="2264569"/>
                </a:lnTo>
                <a:lnTo>
                  <a:pt x="4007644" y="2143125"/>
                </a:lnTo>
                <a:lnTo>
                  <a:pt x="4000500" y="2028825"/>
                </a:lnTo>
                <a:lnTo>
                  <a:pt x="3986213" y="1914525"/>
                </a:lnTo>
                <a:lnTo>
                  <a:pt x="3979069" y="1800225"/>
                </a:lnTo>
                <a:lnTo>
                  <a:pt x="3964782" y="1700213"/>
                </a:lnTo>
                <a:lnTo>
                  <a:pt x="3957638" y="1593056"/>
                </a:lnTo>
                <a:lnTo>
                  <a:pt x="3943350" y="1485900"/>
                </a:lnTo>
                <a:lnTo>
                  <a:pt x="3936207" y="1378744"/>
                </a:lnTo>
                <a:lnTo>
                  <a:pt x="3921919" y="1278731"/>
                </a:lnTo>
                <a:lnTo>
                  <a:pt x="3907632" y="1185863"/>
                </a:lnTo>
                <a:lnTo>
                  <a:pt x="3893344" y="1092994"/>
                </a:lnTo>
                <a:lnTo>
                  <a:pt x="3871913" y="1007269"/>
                </a:lnTo>
                <a:lnTo>
                  <a:pt x="3857625" y="928688"/>
                </a:lnTo>
                <a:lnTo>
                  <a:pt x="3843338" y="857250"/>
                </a:lnTo>
                <a:lnTo>
                  <a:pt x="3836194" y="785813"/>
                </a:lnTo>
                <a:lnTo>
                  <a:pt x="3829050" y="721519"/>
                </a:lnTo>
                <a:lnTo>
                  <a:pt x="3829050" y="650081"/>
                </a:lnTo>
                <a:lnTo>
                  <a:pt x="3829050" y="585788"/>
                </a:lnTo>
                <a:lnTo>
                  <a:pt x="3829050" y="521494"/>
                </a:lnTo>
                <a:lnTo>
                  <a:pt x="3829050" y="457200"/>
                </a:lnTo>
                <a:lnTo>
                  <a:pt x="3821907" y="400050"/>
                </a:lnTo>
                <a:lnTo>
                  <a:pt x="3800475" y="350044"/>
                </a:lnTo>
                <a:lnTo>
                  <a:pt x="3764757" y="307181"/>
                </a:lnTo>
                <a:lnTo>
                  <a:pt x="3764757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779545" y="3557588"/>
            <a:ext cx="507207" cy="14288"/>
          </a:xfrm>
          <a:custGeom>
            <a:avLst/>
            <a:gdLst/>
            <a:ahLst/>
            <a:cxnLst/>
            <a:rect l="0" t="0" r="0" b="0"/>
            <a:pathLst>
              <a:path w="507207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21431" y="14287"/>
                </a:lnTo>
                <a:lnTo>
                  <a:pt x="57150" y="7143"/>
                </a:lnTo>
                <a:lnTo>
                  <a:pt x="121443" y="7143"/>
                </a:lnTo>
                <a:lnTo>
                  <a:pt x="200025" y="7143"/>
                </a:lnTo>
                <a:lnTo>
                  <a:pt x="285750" y="0"/>
                </a:lnTo>
                <a:lnTo>
                  <a:pt x="371475" y="0"/>
                </a:lnTo>
                <a:lnTo>
                  <a:pt x="435768" y="0"/>
                </a:lnTo>
                <a:lnTo>
                  <a:pt x="478631" y="0"/>
                </a:lnTo>
                <a:lnTo>
                  <a:pt x="507206" y="7143"/>
                </a:lnTo>
                <a:lnTo>
                  <a:pt x="507206" y="7143"/>
                </a:lnTo>
                <a:lnTo>
                  <a:pt x="507206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21444" y="4636294"/>
            <a:ext cx="4236245" cy="1728788"/>
          </a:xfrm>
          <a:custGeom>
            <a:avLst/>
            <a:gdLst/>
            <a:ahLst/>
            <a:cxnLst/>
            <a:rect l="0" t="0" r="0" b="0"/>
            <a:pathLst>
              <a:path w="4236245" h="1728788">
                <a:moveTo>
                  <a:pt x="4014788" y="692944"/>
                </a:moveTo>
                <a:lnTo>
                  <a:pt x="4014788" y="692944"/>
                </a:lnTo>
                <a:lnTo>
                  <a:pt x="4014788" y="685800"/>
                </a:lnTo>
                <a:lnTo>
                  <a:pt x="4007644" y="678656"/>
                </a:lnTo>
                <a:lnTo>
                  <a:pt x="4007644" y="664369"/>
                </a:lnTo>
                <a:lnTo>
                  <a:pt x="4000500" y="657225"/>
                </a:lnTo>
                <a:lnTo>
                  <a:pt x="3993356" y="650081"/>
                </a:lnTo>
                <a:lnTo>
                  <a:pt x="3986213" y="642937"/>
                </a:lnTo>
                <a:lnTo>
                  <a:pt x="3979069" y="635794"/>
                </a:lnTo>
                <a:lnTo>
                  <a:pt x="3971925" y="628650"/>
                </a:lnTo>
                <a:lnTo>
                  <a:pt x="3957638" y="621506"/>
                </a:lnTo>
                <a:lnTo>
                  <a:pt x="3950494" y="614362"/>
                </a:lnTo>
                <a:lnTo>
                  <a:pt x="3929063" y="607219"/>
                </a:lnTo>
                <a:lnTo>
                  <a:pt x="3907631" y="592931"/>
                </a:lnTo>
                <a:lnTo>
                  <a:pt x="3886200" y="585787"/>
                </a:lnTo>
                <a:lnTo>
                  <a:pt x="3857625" y="578644"/>
                </a:lnTo>
                <a:lnTo>
                  <a:pt x="3821906" y="564356"/>
                </a:lnTo>
                <a:lnTo>
                  <a:pt x="3786188" y="550069"/>
                </a:lnTo>
                <a:lnTo>
                  <a:pt x="3743325" y="535781"/>
                </a:lnTo>
                <a:lnTo>
                  <a:pt x="3700463" y="514350"/>
                </a:lnTo>
                <a:lnTo>
                  <a:pt x="3650456" y="500062"/>
                </a:lnTo>
                <a:lnTo>
                  <a:pt x="3593306" y="478631"/>
                </a:lnTo>
                <a:lnTo>
                  <a:pt x="3536156" y="457200"/>
                </a:lnTo>
                <a:lnTo>
                  <a:pt x="3471863" y="435769"/>
                </a:lnTo>
                <a:lnTo>
                  <a:pt x="3407569" y="407194"/>
                </a:lnTo>
                <a:lnTo>
                  <a:pt x="3336131" y="385762"/>
                </a:lnTo>
                <a:lnTo>
                  <a:pt x="3264694" y="364331"/>
                </a:lnTo>
                <a:lnTo>
                  <a:pt x="3186113" y="350044"/>
                </a:lnTo>
                <a:lnTo>
                  <a:pt x="3107531" y="328612"/>
                </a:lnTo>
                <a:lnTo>
                  <a:pt x="3028950" y="307181"/>
                </a:lnTo>
                <a:lnTo>
                  <a:pt x="2950369" y="278606"/>
                </a:lnTo>
                <a:lnTo>
                  <a:pt x="2864644" y="250031"/>
                </a:lnTo>
                <a:lnTo>
                  <a:pt x="2778919" y="214313"/>
                </a:lnTo>
                <a:lnTo>
                  <a:pt x="2693194" y="185738"/>
                </a:lnTo>
                <a:lnTo>
                  <a:pt x="2600325" y="157163"/>
                </a:lnTo>
                <a:lnTo>
                  <a:pt x="2507456" y="128588"/>
                </a:lnTo>
                <a:lnTo>
                  <a:pt x="2414588" y="100013"/>
                </a:lnTo>
                <a:lnTo>
                  <a:pt x="2314575" y="78581"/>
                </a:lnTo>
                <a:lnTo>
                  <a:pt x="2221706" y="64294"/>
                </a:lnTo>
                <a:lnTo>
                  <a:pt x="2128837" y="42863"/>
                </a:lnTo>
                <a:lnTo>
                  <a:pt x="2035969" y="28575"/>
                </a:lnTo>
                <a:lnTo>
                  <a:pt x="1943100" y="21431"/>
                </a:lnTo>
                <a:lnTo>
                  <a:pt x="1843087" y="7144"/>
                </a:lnTo>
                <a:lnTo>
                  <a:pt x="1750219" y="7144"/>
                </a:lnTo>
                <a:lnTo>
                  <a:pt x="1657350" y="0"/>
                </a:lnTo>
                <a:lnTo>
                  <a:pt x="1557337" y="0"/>
                </a:lnTo>
                <a:lnTo>
                  <a:pt x="1457325" y="0"/>
                </a:lnTo>
                <a:lnTo>
                  <a:pt x="1364456" y="7144"/>
                </a:lnTo>
                <a:lnTo>
                  <a:pt x="1271587" y="14288"/>
                </a:lnTo>
                <a:lnTo>
                  <a:pt x="1185862" y="21431"/>
                </a:lnTo>
                <a:lnTo>
                  <a:pt x="1100137" y="35719"/>
                </a:lnTo>
                <a:lnTo>
                  <a:pt x="1014412" y="42863"/>
                </a:lnTo>
                <a:lnTo>
                  <a:pt x="928687" y="57150"/>
                </a:lnTo>
                <a:lnTo>
                  <a:pt x="842962" y="78581"/>
                </a:lnTo>
                <a:lnTo>
                  <a:pt x="764381" y="100013"/>
                </a:lnTo>
                <a:lnTo>
                  <a:pt x="685800" y="121444"/>
                </a:lnTo>
                <a:lnTo>
                  <a:pt x="607219" y="150019"/>
                </a:lnTo>
                <a:lnTo>
                  <a:pt x="535781" y="185738"/>
                </a:lnTo>
                <a:lnTo>
                  <a:pt x="471487" y="228600"/>
                </a:lnTo>
                <a:lnTo>
                  <a:pt x="407194" y="271462"/>
                </a:lnTo>
                <a:lnTo>
                  <a:pt x="371475" y="300037"/>
                </a:lnTo>
                <a:lnTo>
                  <a:pt x="335756" y="328612"/>
                </a:lnTo>
                <a:lnTo>
                  <a:pt x="307181" y="350044"/>
                </a:lnTo>
                <a:lnTo>
                  <a:pt x="278606" y="378619"/>
                </a:lnTo>
                <a:lnTo>
                  <a:pt x="242887" y="421481"/>
                </a:lnTo>
                <a:lnTo>
                  <a:pt x="200025" y="464344"/>
                </a:lnTo>
                <a:lnTo>
                  <a:pt x="164306" y="507206"/>
                </a:lnTo>
                <a:lnTo>
                  <a:pt x="128587" y="564356"/>
                </a:lnTo>
                <a:lnTo>
                  <a:pt x="92869" y="621506"/>
                </a:lnTo>
                <a:lnTo>
                  <a:pt x="57150" y="671512"/>
                </a:lnTo>
                <a:lnTo>
                  <a:pt x="42862" y="700087"/>
                </a:lnTo>
                <a:lnTo>
                  <a:pt x="28575" y="742950"/>
                </a:lnTo>
                <a:lnTo>
                  <a:pt x="21431" y="785812"/>
                </a:lnTo>
                <a:lnTo>
                  <a:pt x="7144" y="835819"/>
                </a:lnTo>
                <a:lnTo>
                  <a:pt x="0" y="885825"/>
                </a:lnTo>
                <a:lnTo>
                  <a:pt x="0" y="935831"/>
                </a:lnTo>
                <a:lnTo>
                  <a:pt x="0" y="992981"/>
                </a:lnTo>
                <a:lnTo>
                  <a:pt x="14287" y="1050131"/>
                </a:lnTo>
                <a:lnTo>
                  <a:pt x="21431" y="1100137"/>
                </a:lnTo>
                <a:lnTo>
                  <a:pt x="42862" y="1157287"/>
                </a:lnTo>
                <a:lnTo>
                  <a:pt x="100012" y="1278731"/>
                </a:lnTo>
                <a:lnTo>
                  <a:pt x="164306" y="1371600"/>
                </a:lnTo>
                <a:lnTo>
                  <a:pt x="228600" y="1443037"/>
                </a:lnTo>
                <a:lnTo>
                  <a:pt x="307181" y="1507331"/>
                </a:lnTo>
                <a:lnTo>
                  <a:pt x="378619" y="1557337"/>
                </a:lnTo>
                <a:lnTo>
                  <a:pt x="442912" y="1593056"/>
                </a:lnTo>
                <a:lnTo>
                  <a:pt x="521494" y="1621631"/>
                </a:lnTo>
                <a:lnTo>
                  <a:pt x="592931" y="1643062"/>
                </a:lnTo>
                <a:lnTo>
                  <a:pt x="678656" y="1657350"/>
                </a:lnTo>
                <a:lnTo>
                  <a:pt x="771525" y="1664494"/>
                </a:lnTo>
                <a:lnTo>
                  <a:pt x="857250" y="1678781"/>
                </a:lnTo>
                <a:lnTo>
                  <a:pt x="950119" y="1685925"/>
                </a:lnTo>
                <a:lnTo>
                  <a:pt x="1042987" y="1693069"/>
                </a:lnTo>
                <a:lnTo>
                  <a:pt x="1135856" y="1700212"/>
                </a:lnTo>
                <a:lnTo>
                  <a:pt x="1235869" y="1714500"/>
                </a:lnTo>
                <a:lnTo>
                  <a:pt x="1328737" y="1721644"/>
                </a:lnTo>
                <a:lnTo>
                  <a:pt x="1435894" y="1721644"/>
                </a:lnTo>
                <a:lnTo>
                  <a:pt x="1535906" y="1728787"/>
                </a:lnTo>
                <a:lnTo>
                  <a:pt x="1643062" y="1728787"/>
                </a:lnTo>
                <a:lnTo>
                  <a:pt x="1743075" y="1721644"/>
                </a:lnTo>
                <a:lnTo>
                  <a:pt x="1850231" y="1714500"/>
                </a:lnTo>
                <a:lnTo>
                  <a:pt x="1957387" y="1707356"/>
                </a:lnTo>
                <a:lnTo>
                  <a:pt x="2057400" y="1700212"/>
                </a:lnTo>
                <a:lnTo>
                  <a:pt x="2164556" y="1693069"/>
                </a:lnTo>
                <a:lnTo>
                  <a:pt x="2264569" y="1685925"/>
                </a:lnTo>
                <a:lnTo>
                  <a:pt x="2364581" y="1685925"/>
                </a:lnTo>
                <a:lnTo>
                  <a:pt x="2464594" y="1678781"/>
                </a:lnTo>
                <a:lnTo>
                  <a:pt x="2564606" y="1678781"/>
                </a:lnTo>
                <a:lnTo>
                  <a:pt x="2657475" y="1678781"/>
                </a:lnTo>
                <a:lnTo>
                  <a:pt x="2750344" y="1671637"/>
                </a:lnTo>
                <a:lnTo>
                  <a:pt x="2843213" y="1664494"/>
                </a:lnTo>
                <a:lnTo>
                  <a:pt x="2928938" y="1657350"/>
                </a:lnTo>
                <a:lnTo>
                  <a:pt x="3014663" y="1650206"/>
                </a:lnTo>
                <a:lnTo>
                  <a:pt x="3093244" y="1635919"/>
                </a:lnTo>
                <a:lnTo>
                  <a:pt x="3171825" y="1628775"/>
                </a:lnTo>
                <a:lnTo>
                  <a:pt x="3257550" y="1607344"/>
                </a:lnTo>
                <a:lnTo>
                  <a:pt x="3328988" y="1585912"/>
                </a:lnTo>
                <a:lnTo>
                  <a:pt x="3407569" y="1564481"/>
                </a:lnTo>
                <a:lnTo>
                  <a:pt x="3471863" y="1543050"/>
                </a:lnTo>
                <a:lnTo>
                  <a:pt x="3543300" y="1521619"/>
                </a:lnTo>
                <a:lnTo>
                  <a:pt x="3607594" y="1500187"/>
                </a:lnTo>
                <a:lnTo>
                  <a:pt x="3664744" y="1478756"/>
                </a:lnTo>
                <a:lnTo>
                  <a:pt x="3729038" y="1450181"/>
                </a:lnTo>
                <a:lnTo>
                  <a:pt x="3786188" y="1421606"/>
                </a:lnTo>
                <a:lnTo>
                  <a:pt x="3843338" y="1393031"/>
                </a:lnTo>
                <a:lnTo>
                  <a:pt x="3886200" y="1364456"/>
                </a:lnTo>
                <a:lnTo>
                  <a:pt x="3936206" y="1328737"/>
                </a:lnTo>
                <a:lnTo>
                  <a:pt x="3979069" y="1300162"/>
                </a:lnTo>
                <a:lnTo>
                  <a:pt x="4014788" y="1264444"/>
                </a:lnTo>
                <a:lnTo>
                  <a:pt x="4050506" y="1235869"/>
                </a:lnTo>
                <a:lnTo>
                  <a:pt x="4079081" y="1200150"/>
                </a:lnTo>
                <a:lnTo>
                  <a:pt x="4114800" y="1164431"/>
                </a:lnTo>
                <a:lnTo>
                  <a:pt x="4143375" y="1135856"/>
                </a:lnTo>
                <a:lnTo>
                  <a:pt x="4164806" y="1092994"/>
                </a:lnTo>
                <a:lnTo>
                  <a:pt x="4186238" y="1057275"/>
                </a:lnTo>
                <a:lnTo>
                  <a:pt x="4207669" y="1014412"/>
                </a:lnTo>
                <a:lnTo>
                  <a:pt x="4221956" y="978694"/>
                </a:lnTo>
                <a:lnTo>
                  <a:pt x="4229100" y="935831"/>
                </a:lnTo>
                <a:lnTo>
                  <a:pt x="4236244" y="900112"/>
                </a:lnTo>
                <a:lnTo>
                  <a:pt x="4236244" y="850106"/>
                </a:lnTo>
                <a:lnTo>
                  <a:pt x="4236244" y="807244"/>
                </a:lnTo>
                <a:lnTo>
                  <a:pt x="4236244" y="8072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93394" y="5336381"/>
            <a:ext cx="28576" cy="35720"/>
          </a:xfrm>
          <a:custGeom>
            <a:avLst/>
            <a:gdLst/>
            <a:ahLst/>
            <a:cxnLst/>
            <a:rect l="0" t="0" r="0" b="0"/>
            <a:pathLst>
              <a:path w="28576" h="35720">
                <a:moveTo>
                  <a:pt x="28575" y="3571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528888" y="5993606"/>
            <a:ext cx="1435895" cy="100014"/>
          </a:xfrm>
          <a:custGeom>
            <a:avLst/>
            <a:gdLst/>
            <a:ahLst/>
            <a:cxnLst/>
            <a:rect l="0" t="0" r="0" b="0"/>
            <a:pathLst>
              <a:path w="1435895" h="100014">
                <a:moveTo>
                  <a:pt x="7144" y="92869"/>
                </a:moveTo>
                <a:lnTo>
                  <a:pt x="7144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4" y="78582"/>
                </a:lnTo>
                <a:lnTo>
                  <a:pt x="14287" y="78582"/>
                </a:lnTo>
                <a:lnTo>
                  <a:pt x="21431" y="78582"/>
                </a:lnTo>
                <a:lnTo>
                  <a:pt x="35719" y="71438"/>
                </a:lnTo>
                <a:lnTo>
                  <a:pt x="42862" y="71438"/>
                </a:lnTo>
                <a:lnTo>
                  <a:pt x="64294" y="71438"/>
                </a:lnTo>
                <a:lnTo>
                  <a:pt x="71437" y="71438"/>
                </a:lnTo>
                <a:lnTo>
                  <a:pt x="92869" y="78582"/>
                </a:lnTo>
                <a:lnTo>
                  <a:pt x="114300" y="85725"/>
                </a:lnTo>
                <a:lnTo>
                  <a:pt x="142875" y="92869"/>
                </a:lnTo>
                <a:lnTo>
                  <a:pt x="178594" y="92869"/>
                </a:lnTo>
                <a:lnTo>
                  <a:pt x="214312" y="100013"/>
                </a:lnTo>
                <a:lnTo>
                  <a:pt x="257175" y="100013"/>
                </a:lnTo>
                <a:lnTo>
                  <a:pt x="307181" y="100013"/>
                </a:lnTo>
                <a:lnTo>
                  <a:pt x="357187" y="92869"/>
                </a:lnTo>
                <a:lnTo>
                  <a:pt x="407194" y="85725"/>
                </a:lnTo>
                <a:lnTo>
                  <a:pt x="457200" y="71438"/>
                </a:lnTo>
                <a:lnTo>
                  <a:pt x="507206" y="64294"/>
                </a:lnTo>
                <a:lnTo>
                  <a:pt x="564356" y="50007"/>
                </a:lnTo>
                <a:lnTo>
                  <a:pt x="614362" y="42863"/>
                </a:lnTo>
                <a:lnTo>
                  <a:pt x="664369" y="42863"/>
                </a:lnTo>
                <a:lnTo>
                  <a:pt x="714375" y="50007"/>
                </a:lnTo>
                <a:lnTo>
                  <a:pt x="757237" y="57150"/>
                </a:lnTo>
                <a:lnTo>
                  <a:pt x="807244" y="71438"/>
                </a:lnTo>
                <a:lnTo>
                  <a:pt x="857250" y="78582"/>
                </a:lnTo>
                <a:lnTo>
                  <a:pt x="907256" y="85725"/>
                </a:lnTo>
                <a:lnTo>
                  <a:pt x="957262" y="92869"/>
                </a:lnTo>
                <a:lnTo>
                  <a:pt x="1007269" y="92869"/>
                </a:lnTo>
                <a:lnTo>
                  <a:pt x="1050131" y="85725"/>
                </a:lnTo>
                <a:lnTo>
                  <a:pt x="1100137" y="71438"/>
                </a:lnTo>
                <a:lnTo>
                  <a:pt x="1135856" y="64294"/>
                </a:lnTo>
                <a:lnTo>
                  <a:pt x="1178719" y="42863"/>
                </a:lnTo>
                <a:lnTo>
                  <a:pt x="1214437" y="35719"/>
                </a:lnTo>
                <a:lnTo>
                  <a:pt x="1257300" y="21432"/>
                </a:lnTo>
                <a:lnTo>
                  <a:pt x="1293019" y="7144"/>
                </a:lnTo>
                <a:lnTo>
                  <a:pt x="1328737" y="0"/>
                </a:lnTo>
                <a:lnTo>
                  <a:pt x="1364456" y="0"/>
                </a:lnTo>
                <a:lnTo>
                  <a:pt x="1385887" y="0"/>
                </a:lnTo>
                <a:lnTo>
                  <a:pt x="1407319" y="0"/>
                </a:lnTo>
                <a:lnTo>
                  <a:pt x="1421606" y="7144"/>
                </a:lnTo>
                <a:lnTo>
                  <a:pt x="1435894" y="14288"/>
                </a:lnTo>
                <a:lnTo>
                  <a:pt x="1428750" y="21432"/>
                </a:lnTo>
                <a:lnTo>
                  <a:pt x="1407319" y="28575"/>
                </a:lnTo>
                <a:lnTo>
                  <a:pt x="140731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179220" y="2678906"/>
            <a:ext cx="3207544" cy="492920"/>
          </a:xfrm>
          <a:custGeom>
            <a:avLst/>
            <a:gdLst/>
            <a:ahLst/>
            <a:cxnLst/>
            <a:rect l="0" t="0" r="0" b="0"/>
            <a:pathLst>
              <a:path w="3207544" h="492920">
                <a:moveTo>
                  <a:pt x="2800350" y="121444"/>
                </a:moveTo>
                <a:lnTo>
                  <a:pt x="2800350" y="121444"/>
                </a:lnTo>
                <a:lnTo>
                  <a:pt x="2800350" y="121444"/>
                </a:lnTo>
                <a:lnTo>
                  <a:pt x="2800350" y="121444"/>
                </a:lnTo>
                <a:lnTo>
                  <a:pt x="2800350" y="121444"/>
                </a:lnTo>
                <a:lnTo>
                  <a:pt x="2800350" y="114300"/>
                </a:lnTo>
                <a:lnTo>
                  <a:pt x="2793206" y="107157"/>
                </a:lnTo>
                <a:lnTo>
                  <a:pt x="2786062" y="100013"/>
                </a:lnTo>
                <a:lnTo>
                  <a:pt x="2778918" y="92869"/>
                </a:lnTo>
                <a:lnTo>
                  <a:pt x="2771775" y="85725"/>
                </a:lnTo>
                <a:lnTo>
                  <a:pt x="2757487" y="78582"/>
                </a:lnTo>
                <a:lnTo>
                  <a:pt x="2736056" y="71438"/>
                </a:lnTo>
                <a:lnTo>
                  <a:pt x="2707481" y="64294"/>
                </a:lnTo>
                <a:lnTo>
                  <a:pt x="2678906" y="57150"/>
                </a:lnTo>
                <a:lnTo>
                  <a:pt x="2643187" y="50007"/>
                </a:lnTo>
                <a:lnTo>
                  <a:pt x="2607468" y="42863"/>
                </a:lnTo>
                <a:lnTo>
                  <a:pt x="2564606" y="35719"/>
                </a:lnTo>
                <a:lnTo>
                  <a:pt x="2521743" y="28575"/>
                </a:lnTo>
                <a:lnTo>
                  <a:pt x="2471737" y="21432"/>
                </a:lnTo>
                <a:lnTo>
                  <a:pt x="2421731" y="14288"/>
                </a:lnTo>
                <a:lnTo>
                  <a:pt x="2357437" y="14288"/>
                </a:lnTo>
                <a:lnTo>
                  <a:pt x="2300287" y="7144"/>
                </a:lnTo>
                <a:lnTo>
                  <a:pt x="2228850" y="7144"/>
                </a:lnTo>
                <a:lnTo>
                  <a:pt x="2164556" y="7144"/>
                </a:lnTo>
                <a:lnTo>
                  <a:pt x="2093118" y="0"/>
                </a:lnTo>
                <a:lnTo>
                  <a:pt x="2021681" y="7144"/>
                </a:lnTo>
                <a:lnTo>
                  <a:pt x="1950243" y="7144"/>
                </a:lnTo>
                <a:lnTo>
                  <a:pt x="1878806" y="7144"/>
                </a:lnTo>
                <a:lnTo>
                  <a:pt x="1807368" y="7144"/>
                </a:lnTo>
                <a:lnTo>
                  <a:pt x="1735931" y="0"/>
                </a:lnTo>
                <a:lnTo>
                  <a:pt x="1664493" y="0"/>
                </a:lnTo>
                <a:lnTo>
                  <a:pt x="1585912" y="0"/>
                </a:lnTo>
                <a:lnTo>
                  <a:pt x="1514475" y="7144"/>
                </a:lnTo>
                <a:lnTo>
                  <a:pt x="1435893" y="7144"/>
                </a:lnTo>
                <a:lnTo>
                  <a:pt x="1364456" y="14288"/>
                </a:lnTo>
                <a:lnTo>
                  <a:pt x="1285875" y="21432"/>
                </a:lnTo>
                <a:lnTo>
                  <a:pt x="1221581" y="21432"/>
                </a:lnTo>
                <a:lnTo>
                  <a:pt x="1150143" y="21432"/>
                </a:lnTo>
                <a:lnTo>
                  <a:pt x="1085850" y="28575"/>
                </a:lnTo>
                <a:lnTo>
                  <a:pt x="1028700" y="21432"/>
                </a:lnTo>
                <a:lnTo>
                  <a:pt x="964406" y="21432"/>
                </a:lnTo>
                <a:lnTo>
                  <a:pt x="907256" y="21432"/>
                </a:lnTo>
                <a:lnTo>
                  <a:pt x="850106" y="21432"/>
                </a:lnTo>
                <a:lnTo>
                  <a:pt x="785812" y="21432"/>
                </a:lnTo>
                <a:lnTo>
                  <a:pt x="728662" y="14288"/>
                </a:lnTo>
                <a:lnTo>
                  <a:pt x="664368" y="21432"/>
                </a:lnTo>
                <a:lnTo>
                  <a:pt x="607218" y="21432"/>
                </a:lnTo>
                <a:lnTo>
                  <a:pt x="550068" y="21432"/>
                </a:lnTo>
                <a:lnTo>
                  <a:pt x="492918" y="28575"/>
                </a:lnTo>
                <a:lnTo>
                  <a:pt x="435768" y="35719"/>
                </a:lnTo>
                <a:lnTo>
                  <a:pt x="378618" y="42863"/>
                </a:lnTo>
                <a:lnTo>
                  <a:pt x="328612" y="50007"/>
                </a:lnTo>
                <a:lnTo>
                  <a:pt x="285750" y="57150"/>
                </a:lnTo>
                <a:lnTo>
                  <a:pt x="235743" y="64294"/>
                </a:lnTo>
                <a:lnTo>
                  <a:pt x="200025" y="78582"/>
                </a:lnTo>
                <a:lnTo>
                  <a:pt x="164306" y="85725"/>
                </a:lnTo>
                <a:lnTo>
                  <a:pt x="128587" y="100013"/>
                </a:lnTo>
                <a:lnTo>
                  <a:pt x="100012" y="121444"/>
                </a:lnTo>
                <a:lnTo>
                  <a:pt x="78581" y="135732"/>
                </a:lnTo>
                <a:lnTo>
                  <a:pt x="57150" y="157163"/>
                </a:lnTo>
                <a:lnTo>
                  <a:pt x="42862" y="171450"/>
                </a:lnTo>
                <a:lnTo>
                  <a:pt x="21431" y="200025"/>
                </a:lnTo>
                <a:lnTo>
                  <a:pt x="14287" y="221457"/>
                </a:lnTo>
                <a:lnTo>
                  <a:pt x="0" y="242888"/>
                </a:lnTo>
                <a:lnTo>
                  <a:pt x="0" y="264319"/>
                </a:lnTo>
                <a:lnTo>
                  <a:pt x="0" y="285750"/>
                </a:lnTo>
                <a:lnTo>
                  <a:pt x="7143" y="307182"/>
                </a:lnTo>
                <a:lnTo>
                  <a:pt x="21431" y="328613"/>
                </a:lnTo>
                <a:lnTo>
                  <a:pt x="35718" y="342900"/>
                </a:lnTo>
                <a:lnTo>
                  <a:pt x="57150" y="364332"/>
                </a:lnTo>
                <a:lnTo>
                  <a:pt x="85725" y="378619"/>
                </a:lnTo>
                <a:lnTo>
                  <a:pt x="121443" y="385763"/>
                </a:lnTo>
                <a:lnTo>
                  <a:pt x="164306" y="400050"/>
                </a:lnTo>
                <a:lnTo>
                  <a:pt x="214312" y="407194"/>
                </a:lnTo>
                <a:lnTo>
                  <a:pt x="257175" y="421482"/>
                </a:lnTo>
                <a:lnTo>
                  <a:pt x="307181" y="421482"/>
                </a:lnTo>
                <a:lnTo>
                  <a:pt x="364331" y="428625"/>
                </a:lnTo>
                <a:lnTo>
                  <a:pt x="428625" y="435769"/>
                </a:lnTo>
                <a:lnTo>
                  <a:pt x="485775" y="435769"/>
                </a:lnTo>
                <a:lnTo>
                  <a:pt x="542925" y="435769"/>
                </a:lnTo>
                <a:lnTo>
                  <a:pt x="607218" y="435769"/>
                </a:lnTo>
                <a:lnTo>
                  <a:pt x="678656" y="435769"/>
                </a:lnTo>
                <a:lnTo>
                  <a:pt x="750093" y="435769"/>
                </a:lnTo>
                <a:lnTo>
                  <a:pt x="821531" y="428625"/>
                </a:lnTo>
                <a:lnTo>
                  <a:pt x="900112" y="428625"/>
                </a:lnTo>
                <a:lnTo>
                  <a:pt x="971550" y="428625"/>
                </a:lnTo>
                <a:lnTo>
                  <a:pt x="1050131" y="428625"/>
                </a:lnTo>
                <a:lnTo>
                  <a:pt x="1128712" y="428625"/>
                </a:lnTo>
                <a:lnTo>
                  <a:pt x="1207293" y="421482"/>
                </a:lnTo>
                <a:lnTo>
                  <a:pt x="1285875" y="421482"/>
                </a:lnTo>
                <a:lnTo>
                  <a:pt x="1364456" y="421482"/>
                </a:lnTo>
                <a:lnTo>
                  <a:pt x="1443037" y="421482"/>
                </a:lnTo>
                <a:lnTo>
                  <a:pt x="1521618" y="421482"/>
                </a:lnTo>
                <a:lnTo>
                  <a:pt x="1600200" y="421482"/>
                </a:lnTo>
                <a:lnTo>
                  <a:pt x="1678781" y="421482"/>
                </a:lnTo>
                <a:lnTo>
                  <a:pt x="1757362" y="428625"/>
                </a:lnTo>
                <a:lnTo>
                  <a:pt x="1828800" y="428625"/>
                </a:lnTo>
                <a:lnTo>
                  <a:pt x="1900237" y="435769"/>
                </a:lnTo>
                <a:lnTo>
                  <a:pt x="1978818" y="442913"/>
                </a:lnTo>
                <a:lnTo>
                  <a:pt x="2050256" y="450057"/>
                </a:lnTo>
                <a:lnTo>
                  <a:pt x="2114550" y="457200"/>
                </a:lnTo>
                <a:lnTo>
                  <a:pt x="2185987" y="464344"/>
                </a:lnTo>
                <a:lnTo>
                  <a:pt x="2250281" y="464344"/>
                </a:lnTo>
                <a:lnTo>
                  <a:pt x="2321718" y="471488"/>
                </a:lnTo>
                <a:lnTo>
                  <a:pt x="2386012" y="478632"/>
                </a:lnTo>
                <a:lnTo>
                  <a:pt x="2450306" y="478632"/>
                </a:lnTo>
                <a:lnTo>
                  <a:pt x="2521743" y="478632"/>
                </a:lnTo>
                <a:lnTo>
                  <a:pt x="2578893" y="485775"/>
                </a:lnTo>
                <a:lnTo>
                  <a:pt x="2643187" y="485775"/>
                </a:lnTo>
                <a:lnTo>
                  <a:pt x="2707481" y="485775"/>
                </a:lnTo>
                <a:lnTo>
                  <a:pt x="2757487" y="485775"/>
                </a:lnTo>
                <a:lnTo>
                  <a:pt x="2814637" y="485775"/>
                </a:lnTo>
                <a:lnTo>
                  <a:pt x="2864643" y="485775"/>
                </a:lnTo>
                <a:lnTo>
                  <a:pt x="2921793" y="492919"/>
                </a:lnTo>
                <a:lnTo>
                  <a:pt x="2964656" y="492919"/>
                </a:lnTo>
                <a:lnTo>
                  <a:pt x="3007518" y="492919"/>
                </a:lnTo>
                <a:lnTo>
                  <a:pt x="3050381" y="492919"/>
                </a:lnTo>
                <a:lnTo>
                  <a:pt x="3086100" y="492919"/>
                </a:lnTo>
                <a:lnTo>
                  <a:pt x="3121818" y="492919"/>
                </a:lnTo>
                <a:lnTo>
                  <a:pt x="3157537" y="492919"/>
                </a:lnTo>
                <a:lnTo>
                  <a:pt x="3178968" y="485775"/>
                </a:lnTo>
                <a:lnTo>
                  <a:pt x="3193256" y="478632"/>
                </a:lnTo>
                <a:lnTo>
                  <a:pt x="3207543" y="471488"/>
                </a:lnTo>
                <a:lnTo>
                  <a:pt x="3207543" y="457200"/>
                </a:lnTo>
                <a:lnTo>
                  <a:pt x="3200400" y="450057"/>
                </a:lnTo>
                <a:lnTo>
                  <a:pt x="3186112" y="435769"/>
                </a:lnTo>
                <a:lnTo>
                  <a:pt x="3164681" y="421482"/>
                </a:lnTo>
                <a:lnTo>
                  <a:pt x="3136106" y="400050"/>
                </a:lnTo>
                <a:lnTo>
                  <a:pt x="3100387" y="378619"/>
                </a:lnTo>
                <a:lnTo>
                  <a:pt x="3057525" y="357188"/>
                </a:lnTo>
                <a:lnTo>
                  <a:pt x="3007518" y="321469"/>
                </a:lnTo>
                <a:lnTo>
                  <a:pt x="2957512" y="285750"/>
                </a:lnTo>
                <a:lnTo>
                  <a:pt x="2957512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500688" y="3364706"/>
            <a:ext cx="2400301" cy="128589"/>
          </a:xfrm>
          <a:custGeom>
            <a:avLst/>
            <a:gdLst/>
            <a:ahLst/>
            <a:cxnLst/>
            <a:rect l="0" t="0" r="0" b="0"/>
            <a:pathLst>
              <a:path w="2400301" h="128589">
                <a:moveTo>
                  <a:pt x="0" y="128588"/>
                </a:moveTo>
                <a:lnTo>
                  <a:pt x="7144" y="121444"/>
                </a:lnTo>
                <a:lnTo>
                  <a:pt x="7144" y="121444"/>
                </a:lnTo>
                <a:lnTo>
                  <a:pt x="14288" y="114300"/>
                </a:lnTo>
                <a:lnTo>
                  <a:pt x="28575" y="107157"/>
                </a:lnTo>
                <a:lnTo>
                  <a:pt x="42863" y="100013"/>
                </a:lnTo>
                <a:lnTo>
                  <a:pt x="64294" y="92869"/>
                </a:lnTo>
                <a:lnTo>
                  <a:pt x="85725" y="85725"/>
                </a:lnTo>
                <a:lnTo>
                  <a:pt x="121444" y="85725"/>
                </a:lnTo>
                <a:lnTo>
                  <a:pt x="157163" y="85725"/>
                </a:lnTo>
                <a:lnTo>
                  <a:pt x="192882" y="85725"/>
                </a:lnTo>
                <a:lnTo>
                  <a:pt x="242888" y="85725"/>
                </a:lnTo>
                <a:lnTo>
                  <a:pt x="300038" y="85725"/>
                </a:lnTo>
                <a:lnTo>
                  <a:pt x="364332" y="85725"/>
                </a:lnTo>
                <a:lnTo>
                  <a:pt x="442913" y="78582"/>
                </a:lnTo>
                <a:lnTo>
                  <a:pt x="528638" y="71438"/>
                </a:lnTo>
                <a:lnTo>
                  <a:pt x="628650" y="64294"/>
                </a:lnTo>
                <a:lnTo>
                  <a:pt x="728663" y="50007"/>
                </a:lnTo>
                <a:lnTo>
                  <a:pt x="835819" y="42863"/>
                </a:lnTo>
                <a:lnTo>
                  <a:pt x="950119" y="35719"/>
                </a:lnTo>
                <a:lnTo>
                  <a:pt x="1064419" y="28575"/>
                </a:lnTo>
                <a:lnTo>
                  <a:pt x="1178719" y="21432"/>
                </a:lnTo>
                <a:lnTo>
                  <a:pt x="1300163" y="14288"/>
                </a:lnTo>
                <a:lnTo>
                  <a:pt x="1428750" y="14288"/>
                </a:lnTo>
                <a:lnTo>
                  <a:pt x="1557338" y="7144"/>
                </a:lnTo>
                <a:lnTo>
                  <a:pt x="1693069" y="0"/>
                </a:lnTo>
                <a:lnTo>
                  <a:pt x="1828800" y="7144"/>
                </a:lnTo>
                <a:lnTo>
                  <a:pt x="1964532" y="7144"/>
                </a:lnTo>
                <a:lnTo>
                  <a:pt x="2093119" y="7144"/>
                </a:lnTo>
                <a:lnTo>
                  <a:pt x="2214563" y="7144"/>
                </a:lnTo>
                <a:lnTo>
                  <a:pt x="2321719" y="14288"/>
                </a:lnTo>
                <a:lnTo>
                  <a:pt x="2400300" y="14288"/>
                </a:lnTo>
                <a:lnTo>
                  <a:pt x="240030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429251" y="4107656"/>
            <a:ext cx="307182" cy="778670"/>
          </a:xfrm>
          <a:custGeom>
            <a:avLst/>
            <a:gdLst/>
            <a:ahLst/>
            <a:cxnLst/>
            <a:rect l="0" t="0" r="0" b="0"/>
            <a:pathLst>
              <a:path w="307182" h="778670">
                <a:moveTo>
                  <a:pt x="285750" y="50007"/>
                </a:moveTo>
                <a:lnTo>
                  <a:pt x="285750" y="42863"/>
                </a:lnTo>
                <a:lnTo>
                  <a:pt x="285750" y="35719"/>
                </a:lnTo>
                <a:lnTo>
                  <a:pt x="278606" y="21432"/>
                </a:lnTo>
                <a:lnTo>
                  <a:pt x="271462" y="14288"/>
                </a:lnTo>
                <a:lnTo>
                  <a:pt x="264319" y="7144"/>
                </a:lnTo>
                <a:lnTo>
                  <a:pt x="257175" y="0"/>
                </a:lnTo>
                <a:lnTo>
                  <a:pt x="250031" y="0"/>
                </a:lnTo>
                <a:lnTo>
                  <a:pt x="235744" y="7144"/>
                </a:lnTo>
                <a:lnTo>
                  <a:pt x="221456" y="14288"/>
                </a:lnTo>
                <a:lnTo>
                  <a:pt x="200025" y="21432"/>
                </a:lnTo>
                <a:lnTo>
                  <a:pt x="178594" y="28575"/>
                </a:lnTo>
                <a:lnTo>
                  <a:pt x="157162" y="42863"/>
                </a:lnTo>
                <a:lnTo>
                  <a:pt x="135731" y="50007"/>
                </a:lnTo>
                <a:lnTo>
                  <a:pt x="114300" y="50007"/>
                </a:lnTo>
                <a:lnTo>
                  <a:pt x="92869" y="50007"/>
                </a:lnTo>
                <a:lnTo>
                  <a:pt x="71437" y="50007"/>
                </a:lnTo>
                <a:lnTo>
                  <a:pt x="57150" y="42863"/>
                </a:lnTo>
                <a:lnTo>
                  <a:pt x="35719" y="42863"/>
                </a:lnTo>
                <a:lnTo>
                  <a:pt x="28575" y="50007"/>
                </a:lnTo>
                <a:lnTo>
                  <a:pt x="14287" y="50007"/>
                </a:lnTo>
                <a:lnTo>
                  <a:pt x="7144" y="64294"/>
                </a:lnTo>
                <a:lnTo>
                  <a:pt x="0" y="78582"/>
                </a:lnTo>
                <a:lnTo>
                  <a:pt x="0" y="92869"/>
                </a:lnTo>
                <a:lnTo>
                  <a:pt x="0" y="107157"/>
                </a:lnTo>
                <a:lnTo>
                  <a:pt x="7144" y="128588"/>
                </a:lnTo>
                <a:lnTo>
                  <a:pt x="14287" y="150019"/>
                </a:lnTo>
                <a:lnTo>
                  <a:pt x="21431" y="171451"/>
                </a:lnTo>
                <a:lnTo>
                  <a:pt x="28575" y="200026"/>
                </a:lnTo>
                <a:lnTo>
                  <a:pt x="35719" y="235744"/>
                </a:lnTo>
                <a:lnTo>
                  <a:pt x="42862" y="278607"/>
                </a:lnTo>
                <a:lnTo>
                  <a:pt x="50006" y="335757"/>
                </a:lnTo>
                <a:lnTo>
                  <a:pt x="57150" y="407194"/>
                </a:lnTo>
                <a:lnTo>
                  <a:pt x="64294" y="471488"/>
                </a:lnTo>
                <a:lnTo>
                  <a:pt x="64294" y="542926"/>
                </a:lnTo>
                <a:lnTo>
                  <a:pt x="71437" y="600076"/>
                </a:lnTo>
                <a:lnTo>
                  <a:pt x="71437" y="650082"/>
                </a:lnTo>
                <a:lnTo>
                  <a:pt x="78581" y="685801"/>
                </a:lnTo>
                <a:lnTo>
                  <a:pt x="78581" y="714376"/>
                </a:lnTo>
                <a:lnTo>
                  <a:pt x="78581" y="728663"/>
                </a:lnTo>
                <a:lnTo>
                  <a:pt x="85725" y="742951"/>
                </a:lnTo>
                <a:lnTo>
                  <a:pt x="85725" y="742951"/>
                </a:lnTo>
                <a:lnTo>
                  <a:pt x="92869" y="750094"/>
                </a:lnTo>
                <a:lnTo>
                  <a:pt x="107156" y="757238"/>
                </a:lnTo>
                <a:lnTo>
                  <a:pt x="142875" y="764382"/>
                </a:lnTo>
                <a:lnTo>
                  <a:pt x="185737" y="771525"/>
                </a:lnTo>
                <a:lnTo>
                  <a:pt x="242887" y="778669"/>
                </a:lnTo>
                <a:lnTo>
                  <a:pt x="307181" y="757238"/>
                </a:lnTo>
                <a:lnTo>
                  <a:pt x="307181" y="7572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43526" y="3214688"/>
            <a:ext cx="200026" cy="164307"/>
          </a:xfrm>
          <a:custGeom>
            <a:avLst/>
            <a:gdLst/>
            <a:ahLst/>
            <a:cxnLst/>
            <a:rect l="0" t="0" r="0" b="0"/>
            <a:pathLst>
              <a:path w="200026" h="164307">
                <a:moveTo>
                  <a:pt x="0" y="92868"/>
                </a:moveTo>
                <a:lnTo>
                  <a:pt x="0" y="92868"/>
                </a:lnTo>
                <a:lnTo>
                  <a:pt x="7144" y="85725"/>
                </a:lnTo>
                <a:lnTo>
                  <a:pt x="7144" y="78581"/>
                </a:lnTo>
                <a:lnTo>
                  <a:pt x="7144" y="71437"/>
                </a:lnTo>
                <a:lnTo>
                  <a:pt x="14287" y="71437"/>
                </a:lnTo>
                <a:lnTo>
                  <a:pt x="14287" y="85725"/>
                </a:lnTo>
                <a:lnTo>
                  <a:pt x="14287" y="107156"/>
                </a:lnTo>
                <a:lnTo>
                  <a:pt x="21431" y="128587"/>
                </a:lnTo>
                <a:lnTo>
                  <a:pt x="28575" y="150018"/>
                </a:lnTo>
                <a:lnTo>
                  <a:pt x="42862" y="164306"/>
                </a:lnTo>
                <a:lnTo>
                  <a:pt x="57150" y="164306"/>
                </a:lnTo>
                <a:lnTo>
                  <a:pt x="85725" y="150018"/>
                </a:lnTo>
                <a:lnTo>
                  <a:pt x="121444" y="114300"/>
                </a:lnTo>
                <a:lnTo>
                  <a:pt x="157162" y="64293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72101" y="2714625"/>
            <a:ext cx="407195" cy="142876"/>
          </a:xfrm>
          <a:custGeom>
            <a:avLst/>
            <a:gdLst/>
            <a:ahLst/>
            <a:cxnLst/>
            <a:rect l="0" t="0" r="0" b="0"/>
            <a:pathLst>
              <a:path w="407195" h="142876">
                <a:moveTo>
                  <a:pt x="14287" y="128588"/>
                </a:moveTo>
                <a:lnTo>
                  <a:pt x="14287" y="128588"/>
                </a:lnTo>
                <a:lnTo>
                  <a:pt x="14287" y="128588"/>
                </a:lnTo>
                <a:lnTo>
                  <a:pt x="7144" y="121444"/>
                </a:lnTo>
                <a:lnTo>
                  <a:pt x="0" y="121444"/>
                </a:lnTo>
                <a:lnTo>
                  <a:pt x="0" y="128588"/>
                </a:lnTo>
                <a:lnTo>
                  <a:pt x="0" y="135731"/>
                </a:lnTo>
                <a:lnTo>
                  <a:pt x="14287" y="142875"/>
                </a:lnTo>
                <a:lnTo>
                  <a:pt x="50006" y="142875"/>
                </a:lnTo>
                <a:lnTo>
                  <a:pt x="107156" y="128588"/>
                </a:lnTo>
                <a:lnTo>
                  <a:pt x="185737" y="114300"/>
                </a:lnTo>
                <a:lnTo>
                  <a:pt x="271462" y="92869"/>
                </a:lnTo>
                <a:lnTo>
                  <a:pt x="350044" y="57150"/>
                </a:lnTo>
                <a:lnTo>
                  <a:pt x="407194" y="0"/>
                </a:lnTo>
                <a:lnTo>
                  <a:pt x="4071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600826" y="4914900"/>
            <a:ext cx="1078707" cy="1042989"/>
          </a:xfrm>
          <a:custGeom>
            <a:avLst/>
            <a:gdLst/>
            <a:ahLst/>
            <a:cxnLst/>
            <a:rect l="0" t="0" r="0" b="0"/>
            <a:pathLst>
              <a:path w="1078707" h="1042989">
                <a:moveTo>
                  <a:pt x="0" y="692944"/>
                </a:moveTo>
                <a:lnTo>
                  <a:pt x="0" y="692944"/>
                </a:lnTo>
                <a:lnTo>
                  <a:pt x="7144" y="685800"/>
                </a:lnTo>
                <a:lnTo>
                  <a:pt x="7144" y="671513"/>
                </a:lnTo>
                <a:lnTo>
                  <a:pt x="14287" y="671513"/>
                </a:lnTo>
                <a:lnTo>
                  <a:pt x="28575" y="678656"/>
                </a:lnTo>
                <a:lnTo>
                  <a:pt x="35719" y="700088"/>
                </a:lnTo>
                <a:lnTo>
                  <a:pt x="50006" y="750094"/>
                </a:lnTo>
                <a:lnTo>
                  <a:pt x="57150" y="814388"/>
                </a:lnTo>
                <a:lnTo>
                  <a:pt x="71437" y="892969"/>
                </a:lnTo>
                <a:lnTo>
                  <a:pt x="85725" y="971550"/>
                </a:lnTo>
                <a:lnTo>
                  <a:pt x="100012" y="1028700"/>
                </a:lnTo>
                <a:lnTo>
                  <a:pt x="128587" y="1042988"/>
                </a:lnTo>
                <a:lnTo>
                  <a:pt x="178594" y="1014413"/>
                </a:lnTo>
                <a:lnTo>
                  <a:pt x="264319" y="921544"/>
                </a:lnTo>
                <a:lnTo>
                  <a:pt x="385762" y="771525"/>
                </a:lnTo>
                <a:lnTo>
                  <a:pt x="550069" y="592931"/>
                </a:lnTo>
                <a:lnTo>
                  <a:pt x="735806" y="385763"/>
                </a:lnTo>
                <a:lnTo>
                  <a:pt x="914400" y="185738"/>
                </a:lnTo>
                <a:lnTo>
                  <a:pt x="1078706" y="0"/>
                </a:lnTo>
                <a:lnTo>
                  <a:pt x="10787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 version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#! /</a:t>
            </a:r>
            <a:r>
              <a:rPr lang="en-US" dirty="0" err="1"/>
              <a:t>usr</a:t>
            </a:r>
            <a:r>
              <a:rPr lang="en-US" dirty="0"/>
              <a:t>/bin/</a:t>
            </a:r>
            <a:r>
              <a:rPr lang="en-US" dirty="0" err="1"/>
              <a:t>perl</a:t>
            </a:r>
            <a:endParaRPr lang="en-US" dirty="0"/>
          </a:p>
          <a:p>
            <a:r>
              <a:rPr lang="en-US" dirty="0"/>
              <a:t>print "Content-type: text/html\n\n";</a:t>
            </a:r>
          </a:p>
          <a:p>
            <a:r>
              <a:rPr lang="en-US" dirty="0"/>
              <a:t>print "&lt;html&gt;&lt;body&gt;&lt;h1&gt;Hello World!";</a:t>
            </a:r>
          </a:p>
          <a:p>
            <a:r>
              <a:rPr lang="en-US" dirty="0"/>
              <a:t>print "&lt;/h1&gt;&lt;/body&gt;&lt;/html&gt;\n";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45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incrementcount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FILE *f;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f=</a:t>
            </a:r>
            <a:r>
              <a:rPr lang="en-US" dirty="0" err="1"/>
              <a:t>fopen</a:t>
            </a:r>
            <a:r>
              <a:rPr lang="en-US" dirty="0"/>
              <a:t>("count.txt", "r+");</a:t>
            </a:r>
          </a:p>
          <a:p>
            <a:r>
              <a:rPr lang="en-US" dirty="0"/>
              <a:t>  if (!f)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sleep(1);</a:t>
            </a:r>
          </a:p>
          <a:p>
            <a:r>
              <a:rPr lang="en-US" dirty="0"/>
              <a:t>     f=</a:t>
            </a:r>
            <a:r>
              <a:rPr lang="en-US" dirty="0" err="1"/>
              <a:t>fopen</a:t>
            </a:r>
            <a:r>
              <a:rPr lang="en-US" dirty="0"/>
              <a:t>("count.txt", "r+");</a:t>
            </a:r>
          </a:p>
          <a:p>
            <a:r>
              <a:rPr lang="en-US" dirty="0"/>
              <a:t>     if (!f)</a:t>
            </a:r>
          </a:p>
          <a:p>
            <a:r>
              <a:rPr lang="en-US" dirty="0"/>
              <a:t>       return -1;</a:t>
            </a:r>
          </a:p>
          <a:p>
            <a:r>
              <a:rPr lang="en-US" dirty="0"/>
              <a:t>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0"/>
            <a:ext cx="4041648" cy="615391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fscanf</a:t>
            </a:r>
            <a:r>
              <a:rPr lang="en-US" dirty="0"/>
              <a:t>(f, "%d", &amp;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r>
              <a:rPr lang="en-US" dirty="0"/>
              <a:t>  </a:t>
            </a:r>
            <a:r>
              <a:rPr lang="en-US" dirty="0" err="1"/>
              <a:t>fseek</a:t>
            </a:r>
            <a:r>
              <a:rPr lang="en-US" dirty="0"/>
              <a:t>(f,0,SEEK_SET);</a:t>
            </a:r>
          </a:p>
          <a:p>
            <a:r>
              <a:rPr lang="en-US" dirty="0"/>
              <a:t>  </a:t>
            </a:r>
            <a:r>
              <a:rPr lang="en-US" dirty="0" err="1"/>
              <a:t>fprintf</a:t>
            </a:r>
            <a:r>
              <a:rPr lang="en-US" dirty="0"/>
              <a:t>(f, "%d",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fclose</a:t>
            </a:r>
            <a:r>
              <a:rPr lang="en-US" dirty="0"/>
              <a:t>(f);</a:t>
            </a:r>
          </a:p>
          <a:p>
            <a:r>
              <a:rPr lang="en-US" dirty="0"/>
              <a:t>  return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("&lt;h1&gt;The current count is: ")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("%d&lt;/h1&gt;\n", </a:t>
            </a:r>
            <a:r>
              <a:rPr lang="en-US" dirty="0" err="1"/>
              <a:t>incrementcount</a:t>
            </a:r>
            <a:r>
              <a:rPr lang="en-US" dirty="0"/>
              <a:t>());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6943726" y="3464719"/>
            <a:ext cx="171451" cy="592932"/>
          </a:xfrm>
          <a:custGeom>
            <a:avLst/>
            <a:gdLst/>
            <a:ahLst/>
            <a:cxnLst/>
            <a:rect l="0" t="0" r="0" b="0"/>
            <a:pathLst>
              <a:path w="171451" h="592932">
                <a:moveTo>
                  <a:pt x="42862" y="14287"/>
                </a:moveTo>
                <a:lnTo>
                  <a:pt x="35719" y="14287"/>
                </a:lnTo>
                <a:lnTo>
                  <a:pt x="28575" y="7144"/>
                </a:lnTo>
                <a:lnTo>
                  <a:pt x="21431" y="14287"/>
                </a:lnTo>
                <a:lnTo>
                  <a:pt x="14287" y="14287"/>
                </a:lnTo>
                <a:lnTo>
                  <a:pt x="7144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7" y="7144"/>
                </a:lnTo>
                <a:lnTo>
                  <a:pt x="21431" y="7144"/>
                </a:lnTo>
                <a:lnTo>
                  <a:pt x="35719" y="0"/>
                </a:lnTo>
                <a:lnTo>
                  <a:pt x="57150" y="0"/>
                </a:lnTo>
                <a:lnTo>
                  <a:pt x="71437" y="0"/>
                </a:lnTo>
                <a:lnTo>
                  <a:pt x="92869" y="0"/>
                </a:lnTo>
                <a:lnTo>
                  <a:pt x="114300" y="14287"/>
                </a:lnTo>
                <a:lnTo>
                  <a:pt x="128587" y="21431"/>
                </a:lnTo>
                <a:lnTo>
                  <a:pt x="142875" y="35719"/>
                </a:lnTo>
                <a:lnTo>
                  <a:pt x="150019" y="50006"/>
                </a:lnTo>
                <a:lnTo>
                  <a:pt x="164306" y="71437"/>
                </a:lnTo>
                <a:lnTo>
                  <a:pt x="164306" y="92869"/>
                </a:lnTo>
                <a:lnTo>
                  <a:pt x="164306" y="121444"/>
                </a:lnTo>
                <a:lnTo>
                  <a:pt x="171450" y="150019"/>
                </a:lnTo>
                <a:lnTo>
                  <a:pt x="171450" y="185737"/>
                </a:lnTo>
                <a:lnTo>
                  <a:pt x="171450" y="228600"/>
                </a:lnTo>
                <a:lnTo>
                  <a:pt x="164306" y="278606"/>
                </a:lnTo>
                <a:lnTo>
                  <a:pt x="164306" y="328612"/>
                </a:lnTo>
                <a:lnTo>
                  <a:pt x="164306" y="371475"/>
                </a:lnTo>
                <a:lnTo>
                  <a:pt x="164306" y="414337"/>
                </a:lnTo>
                <a:lnTo>
                  <a:pt x="164306" y="450056"/>
                </a:lnTo>
                <a:lnTo>
                  <a:pt x="164306" y="478631"/>
                </a:lnTo>
                <a:lnTo>
                  <a:pt x="157162" y="492919"/>
                </a:lnTo>
                <a:lnTo>
                  <a:pt x="157162" y="514350"/>
                </a:lnTo>
                <a:lnTo>
                  <a:pt x="157162" y="528637"/>
                </a:lnTo>
                <a:lnTo>
                  <a:pt x="157162" y="535781"/>
                </a:lnTo>
                <a:lnTo>
                  <a:pt x="157162" y="550069"/>
                </a:lnTo>
                <a:lnTo>
                  <a:pt x="150019" y="557212"/>
                </a:lnTo>
                <a:lnTo>
                  <a:pt x="150019" y="571500"/>
                </a:lnTo>
                <a:lnTo>
                  <a:pt x="150019" y="578644"/>
                </a:lnTo>
                <a:lnTo>
                  <a:pt x="150019" y="585787"/>
                </a:lnTo>
                <a:lnTo>
                  <a:pt x="150019" y="592931"/>
                </a:lnTo>
                <a:lnTo>
                  <a:pt x="142875" y="592931"/>
                </a:lnTo>
                <a:lnTo>
                  <a:pt x="128587" y="592931"/>
                </a:lnTo>
                <a:lnTo>
                  <a:pt x="114300" y="592931"/>
                </a:lnTo>
                <a:lnTo>
                  <a:pt x="92869" y="585787"/>
                </a:lnTo>
                <a:lnTo>
                  <a:pt x="64294" y="592931"/>
                </a:lnTo>
                <a:lnTo>
                  <a:pt x="50006" y="592931"/>
                </a:lnTo>
                <a:lnTo>
                  <a:pt x="35719" y="592931"/>
                </a:lnTo>
                <a:lnTo>
                  <a:pt x="35719" y="5929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058026" y="4814888"/>
            <a:ext cx="214313" cy="828676"/>
          </a:xfrm>
          <a:custGeom>
            <a:avLst/>
            <a:gdLst/>
            <a:ahLst/>
            <a:cxnLst/>
            <a:rect l="0" t="0" r="0" b="0"/>
            <a:pathLst>
              <a:path w="214313" h="828676">
                <a:moveTo>
                  <a:pt x="21431" y="14287"/>
                </a:moveTo>
                <a:lnTo>
                  <a:pt x="21431" y="14287"/>
                </a:lnTo>
                <a:lnTo>
                  <a:pt x="21431" y="14287"/>
                </a:lnTo>
                <a:lnTo>
                  <a:pt x="21431" y="14287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7" y="14287"/>
                </a:lnTo>
                <a:lnTo>
                  <a:pt x="21431" y="14287"/>
                </a:lnTo>
                <a:lnTo>
                  <a:pt x="50006" y="14287"/>
                </a:lnTo>
                <a:lnTo>
                  <a:pt x="71437" y="7144"/>
                </a:lnTo>
                <a:lnTo>
                  <a:pt x="100012" y="7144"/>
                </a:lnTo>
                <a:lnTo>
                  <a:pt x="121444" y="0"/>
                </a:lnTo>
                <a:lnTo>
                  <a:pt x="142875" y="7144"/>
                </a:lnTo>
                <a:lnTo>
                  <a:pt x="157162" y="14287"/>
                </a:lnTo>
                <a:lnTo>
                  <a:pt x="164306" y="28575"/>
                </a:lnTo>
                <a:lnTo>
                  <a:pt x="164306" y="57150"/>
                </a:lnTo>
                <a:lnTo>
                  <a:pt x="157162" y="92868"/>
                </a:lnTo>
                <a:lnTo>
                  <a:pt x="150019" y="142875"/>
                </a:lnTo>
                <a:lnTo>
                  <a:pt x="135731" y="192881"/>
                </a:lnTo>
                <a:lnTo>
                  <a:pt x="121444" y="242887"/>
                </a:lnTo>
                <a:lnTo>
                  <a:pt x="121444" y="300037"/>
                </a:lnTo>
                <a:lnTo>
                  <a:pt x="121444" y="350043"/>
                </a:lnTo>
                <a:lnTo>
                  <a:pt x="128587" y="414337"/>
                </a:lnTo>
                <a:lnTo>
                  <a:pt x="150019" y="478631"/>
                </a:lnTo>
                <a:lnTo>
                  <a:pt x="171450" y="557212"/>
                </a:lnTo>
                <a:lnTo>
                  <a:pt x="192881" y="628650"/>
                </a:lnTo>
                <a:lnTo>
                  <a:pt x="214312" y="707231"/>
                </a:lnTo>
                <a:lnTo>
                  <a:pt x="214312" y="778668"/>
                </a:lnTo>
                <a:lnTo>
                  <a:pt x="200025" y="828675"/>
                </a:lnTo>
                <a:lnTo>
                  <a:pt x="200025" y="8286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22332" y="2807494"/>
            <a:ext cx="650082" cy="285751"/>
          </a:xfrm>
          <a:custGeom>
            <a:avLst/>
            <a:gdLst/>
            <a:ahLst/>
            <a:cxnLst/>
            <a:rect l="0" t="0" r="0" b="0"/>
            <a:pathLst>
              <a:path w="650082" h="285751">
                <a:moveTo>
                  <a:pt x="7144" y="278606"/>
                </a:moveTo>
                <a:lnTo>
                  <a:pt x="0" y="278606"/>
                </a:lnTo>
                <a:lnTo>
                  <a:pt x="0" y="285750"/>
                </a:lnTo>
                <a:lnTo>
                  <a:pt x="0" y="278606"/>
                </a:lnTo>
                <a:lnTo>
                  <a:pt x="21431" y="271462"/>
                </a:lnTo>
                <a:lnTo>
                  <a:pt x="64294" y="242887"/>
                </a:lnTo>
                <a:lnTo>
                  <a:pt x="142875" y="200025"/>
                </a:lnTo>
                <a:lnTo>
                  <a:pt x="257175" y="150019"/>
                </a:lnTo>
                <a:lnTo>
                  <a:pt x="378619" y="107156"/>
                </a:lnTo>
                <a:lnTo>
                  <a:pt x="492919" y="64294"/>
                </a:lnTo>
                <a:lnTo>
                  <a:pt x="585788" y="28575"/>
                </a:lnTo>
                <a:lnTo>
                  <a:pt x="650081" y="0"/>
                </a:lnTo>
                <a:lnTo>
                  <a:pt x="6500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900738" y="3107531"/>
            <a:ext cx="478633" cy="385764"/>
          </a:xfrm>
          <a:custGeom>
            <a:avLst/>
            <a:gdLst/>
            <a:ahLst/>
            <a:cxnLst/>
            <a:rect l="0" t="0" r="0" b="0"/>
            <a:pathLst>
              <a:path w="478633" h="385764">
                <a:moveTo>
                  <a:pt x="442913" y="114300"/>
                </a:moveTo>
                <a:lnTo>
                  <a:pt x="442913" y="114300"/>
                </a:lnTo>
                <a:lnTo>
                  <a:pt x="450057" y="114300"/>
                </a:lnTo>
                <a:lnTo>
                  <a:pt x="450057" y="114300"/>
                </a:lnTo>
                <a:lnTo>
                  <a:pt x="450057" y="114300"/>
                </a:lnTo>
                <a:lnTo>
                  <a:pt x="450057" y="114300"/>
                </a:lnTo>
                <a:lnTo>
                  <a:pt x="450057" y="114300"/>
                </a:lnTo>
                <a:lnTo>
                  <a:pt x="457200" y="114300"/>
                </a:lnTo>
                <a:lnTo>
                  <a:pt x="457200" y="107157"/>
                </a:lnTo>
                <a:lnTo>
                  <a:pt x="457200" y="107157"/>
                </a:lnTo>
                <a:lnTo>
                  <a:pt x="457200" y="107157"/>
                </a:lnTo>
                <a:lnTo>
                  <a:pt x="457200" y="107157"/>
                </a:lnTo>
                <a:lnTo>
                  <a:pt x="457200" y="107157"/>
                </a:lnTo>
                <a:lnTo>
                  <a:pt x="457200" y="107157"/>
                </a:lnTo>
                <a:lnTo>
                  <a:pt x="450057" y="107157"/>
                </a:lnTo>
                <a:lnTo>
                  <a:pt x="450057" y="100013"/>
                </a:lnTo>
                <a:lnTo>
                  <a:pt x="442913" y="100013"/>
                </a:lnTo>
                <a:lnTo>
                  <a:pt x="442913" y="92869"/>
                </a:lnTo>
                <a:lnTo>
                  <a:pt x="435769" y="85725"/>
                </a:lnTo>
                <a:lnTo>
                  <a:pt x="428625" y="71438"/>
                </a:lnTo>
                <a:lnTo>
                  <a:pt x="421482" y="64294"/>
                </a:lnTo>
                <a:lnTo>
                  <a:pt x="414338" y="57150"/>
                </a:lnTo>
                <a:lnTo>
                  <a:pt x="407194" y="50007"/>
                </a:lnTo>
                <a:lnTo>
                  <a:pt x="400050" y="50007"/>
                </a:lnTo>
                <a:lnTo>
                  <a:pt x="392907" y="42863"/>
                </a:lnTo>
                <a:lnTo>
                  <a:pt x="385763" y="42863"/>
                </a:lnTo>
                <a:lnTo>
                  <a:pt x="371475" y="35719"/>
                </a:lnTo>
                <a:lnTo>
                  <a:pt x="364332" y="35719"/>
                </a:lnTo>
                <a:lnTo>
                  <a:pt x="350044" y="28575"/>
                </a:lnTo>
                <a:lnTo>
                  <a:pt x="342900" y="28575"/>
                </a:lnTo>
                <a:lnTo>
                  <a:pt x="328613" y="28575"/>
                </a:lnTo>
                <a:lnTo>
                  <a:pt x="314325" y="21432"/>
                </a:lnTo>
                <a:lnTo>
                  <a:pt x="307182" y="14288"/>
                </a:lnTo>
                <a:lnTo>
                  <a:pt x="292894" y="14288"/>
                </a:lnTo>
                <a:lnTo>
                  <a:pt x="278607" y="14288"/>
                </a:lnTo>
                <a:lnTo>
                  <a:pt x="271463" y="7144"/>
                </a:lnTo>
                <a:lnTo>
                  <a:pt x="257175" y="7144"/>
                </a:lnTo>
                <a:lnTo>
                  <a:pt x="242888" y="7144"/>
                </a:lnTo>
                <a:lnTo>
                  <a:pt x="235744" y="7144"/>
                </a:lnTo>
                <a:lnTo>
                  <a:pt x="228600" y="7144"/>
                </a:lnTo>
                <a:lnTo>
                  <a:pt x="221457" y="7144"/>
                </a:lnTo>
                <a:lnTo>
                  <a:pt x="214313" y="7144"/>
                </a:lnTo>
                <a:lnTo>
                  <a:pt x="207169" y="7144"/>
                </a:lnTo>
                <a:lnTo>
                  <a:pt x="200025" y="7144"/>
                </a:lnTo>
                <a:lnTo>
                  <a:pt x="192882" y="0"/>
                </a:lnTo>
                <a:lnTo>
                  <a:pt x="185738" y="0"/>
                </a:lnTo>
                <a:lnTo>
                  <a:pt x="178594" y="0"/>
                </a:lnTo>
                <a:lnTo>
                  <a:pt x="164307" y="0"/>
                </a:lnTo>
                <a:lnTo>
                  <a:pt x="157163" y="0"/>
                </a:lnTo>
                <a:lnTo>
                  <a:pt x="150019" y="0"/>
                </a:lnTo>
                <a:lnTo>
                  <a:pt x="135732" y="0"/>
                </a:lnTo>
                <a:lnTo>
                  <a:pt x="128588" y="7144"/>
                </a:lnTo>
                <a:lnTo>
                  <a:pt x="128588" y="7144"/>
                </a:lnTo>
                <a:lnTo>
                  <a:pt x="121444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07157" y="7144"/>
                </a:lnTo>
                <a:lnTo>
                  <a:pt x="107157" y="14288"/>
                </a:lnTo>
                <a:lnTo>
                  <a:pt x="100013" y="14288"/>
                </a:lnTo>
                <a:lnTo>
                  <a:pt x="100013" y="14288"/>
                </a:lnTo>
                <a:lnTo>
                  <a:pt x="92869" y="21432"/>
                </a:lnTo>
                <a:lnTo>
                  <a:pt x="92869" y="21432"/>
                </a:lnTo>
                <a:lnTo>
                  <a:pt x="85725" y="28575"/>
                </a:lnTo>
                <a:lnTo>
                  <a:pt x="78582" y="28575"/>
                </a:lnTo>
                <a:lnTo>
                  <a:pt x="78582" y="28575"/>
                </a:lnTo>
                <a:lnTo>
                  <a:pt x="71438" y="35719"/>
                </a:lnTo>
                <a:lnTo>
                  <a:pt x="71438" y="35719"/>
                </a:lnTo>
                <a:lnTo>
                  <a:pt x="64294" y="35719"/>
                </a:lnTo>
                <a:lnTo>
                  <a:pt x="64294" y="42863"/>
                </a:lnTo>
                <a:lnTo>
                  <a:pt x="57150" y="42863"/>
                </a:lnTo>
                <a:lnTo>
                  <a:pt x="50007" y="50007"/>
                </a:lnTo>
                <a:lnTo>
                  <a:pt x="42863" y="50007"/>
                </a:lnTo>
                <a:lnTo>
                  <a:pt x="42863" y="57150"/>
                </a:lnTo>
                <a:lnTo>
                  <a:pt x="35719" y="57150"/>
                </a:lnTo>
                <a:lnTo>
                  <a:pt x="35719" y="64294"/>
                </a:lnTo>
                <a:lnTo>
                  <a:pt x="28575" y="64294"/>
                </a:lnTo>
                <a:lnTo>
                  <a:pt x="28575" y="71438"/>
                </a:lnTo>
                <a:lnTo>
                  <a:pt x="21432" y="78582"/>
                </a:lnTo>
                <a:lnTo>
                  <a:pt x="21432" y="78582"/>
                </a:lnTo>
                <a:lnTo>
                  <a:pt x="21432" y="85725"/>
                </a:lnTo>
                <a:lnTo>
                  <a:pt x="14288" y="92869"/>
                </a:lnTo>
                <a:lnTo>
                  <a:pt x="7144" y="100013"/>
                </a:lnTo>
                <a:lnTo>
                  <a:pt x="0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0" y="114300"/>
                </a:lnTo>
                <a:lnTo>
                  <a:pt x="0" y="121444"/>
                </a:lnTo>
                <a:lnTo>
                  <a:pt x="0" y="128588"/>
                </a:lnTo>
                <a:lnTo>
                  <a:pt x="0" y="135732"/>
                </a:lnTo>
                <a:lnTo>
                  <a:pt x="0" y="142875"/>
                </a:lnTo>
                <a:lnTo>
                  <a:pt x="0" y="150019"/>
                </a:lnTo>
                <a:lnTo>
                  <a:pt x="0" y="157163"/>
                </a:lnTo>
                <a:lnTo>
                  <a:pt x="7144" y="164307"/>
                </a:lnTo>
                <a:lnTo>
                  <a:pt x="7144" y="171450"/>
                </a:lnTo>
                <a:lnTo>
                  <a:pt x="7144" y="178594"/>
                </a:lnTo>
                <a:lnTo>
                  <a:pt x="7144" y="185738"/>
                </a:lnTo>
                <a:lnTo>
                  <a:pt x="7144" y="192882"/>
                </a:lnTo>
                <a:lnTo>
                  <a:pt x="7144" y="200025"/>
                </a:lnTo>
                <a:lnTo>
                  <a:pt x="7144" y="207169"/>
                </a:lnTo>
                <a:lnTo>
                  <a:pt x="7144" y="207169"/>
                </a:lnTo>
                <a:lnTo>
                  <a:pt x="0" y="214313"/>
                </a:lnTo>
                <a:lnTo>
                  <a:pt x="0" y="221457"/>
                </a:lnTo>
                <a:lnTo>
                  <a:pt x="0" y="228600"/>
                </a:lnTo>
                <a:lnTo>
                  <a:pt x="0" y="235744"/>
                </a:lnTo>
                <a:lnTo>
                  <a:pt x="0" y="242888"/>
                </a:lnTo>
                <a:lnTo>
                  <a:pt x="0" y="250032"/>
                </a:lnTo>
                <a:lnTo>
                  <a:pt x="0" y="257175"/>
                </a:lnTo>
                <a:lnTo>
                  <a:pt x="0" y="264319"/>
                </a:lnTo>
                <a:lnTo>
                  <a:pt x="7144" y="271463"/>
                </a:lnTo>
                <a:lnTo>
                  <a:pt x="7144" y="278607"/>
                </a:lnTo>
                <a:lnTo>
                  <a:pt x="7144" y="278607"/>
                </a:lnTo>
                <a:lnTo>
                  <a:pt x="7144" y="285750"/>
                </a:lnTo>
                <a:lnTo>
                  <a:pt x="14288" y="285750"/>
                </a:lnTo>
                <a:lnTo>
                  <a:pt x="21432" y="292894"/>
                </a:lnTo>
                <a:lnTo>
                  <a:pt x="21432" y="292894"/>
                </a:lnTo>
                <a:lnTo>
                  <a:pt x="28575" y="300038"/>
                </a:lnTo>
                <a:lnTo>
                  <a:pt x="28575" y="307182"/>
                </a:lnTo>
                <a:lnTo>
                  <a:pt x="35719" y="307182"/>
                </a:lnTo>
                <a:lnTo>
                  <a:pt x="42863" y="307182"/>
                </a:lnTo>
                <a:lnTo>
                  <a:pt x="42863" y="314325"/>
                </a:lnTo>
                <a:lnTo>
                  <a:pt x="50007" y="314325"/>
                </a:lnTo>
                <a:lnTo>
                  <a:pt x="50007" y="314325"/>
                </a:lnTo>
                <a:lnTo>
                  <a:pt x="50007" y="321469"/>
                </a:lnTo>
                <a:lnTo>
                  <a:pt x="57150" y="321469"/>
                </a:lnTo>
                <a:lnTo>
                  <a:pt x="57150" y="321469"/>
                </a:lnTo>
                <a:lnTo>
                  <a:pt x="57150" y="328613"/>
                </a:lnTo>
                <a:lnTo>
                  <a:pt x="57150" y="328613"/>
                </a:lnTo>
                <a:lnTo>
                  <a:pt x="64294" y="328613"/>
                </a:lnTo>
                <a:lnTo>
                  <a:pt x="64294" y="328613"/>
                </a:lnTo>
                <a:lnTo>
                  <a:pt x="64294" y="335757"/>
                </a:lnTo>
                <a:lnTo>
                  <a:pt x="64294" y="342900"/>
                </a:lnTo>
                <a:lnTo>
                  <a:pt x="64294" y="342900"/>
                </a:lnTo>
                <a:lnTo>
                  <a:pt x="64294" y="342900"/>
                </a:lnTo>
                <a:lnTo>
                  <a:pt x="64294" y="350044"/>
                </a:lnTo>
                <a:lnTo>
                  <a:pt x="64294" y="350044"/>
                </a:lnTo>
                <a:lnTo>
                  <a:pt x="71438" y="357188"/>
                </a:lnTo>
                <a:lnTo>
                  <a:pt x="71438" y="357188"/>
                </a:lnTo>
                <a:lnTo>
                  <a:pt x="78582" y="357188"/>
                </a:lnTo>
                <a:lnTo>
                  <a:pt x="78582" y="364332"/>
                </a:lnTo>
                <a:lnTo>
                  <a:pt x="85725" y="364332"/>
                </a:lnTo>
                <a:lnTo>
                  <a:pt x="92869" y="371475"/>
                </a:lnTo>
                <a:lnTo>
                  <a:pt x="92869" y="371475"/>
                </a:lnTo>
                <a:lnTo>
                  <a:pt x="100013" y="371475"/>
                </a:lnTo>
                <a:lnTo>
                  <a:pt x="107157" y="378619"/>
                </a:lnTo>
                <a:lnTo>
                  <a:pt x="114300" y="378619"/>
                </a:lnTo>
                <a:lnTo>
                  <a:pt x="128588" y="378619"/>
                </a:lnTo>
                <a:lnTo>
                  <a:pt x="135732" y="371475"/>
                </a:lnTo>
                <a:lnTo>
                  <a:pt x="150019" y="378619"/>
                </a:lnTo>
                <a:lnTo>
                  <a:pt x="171450" y="371475"/>
                </a:lnTo>
                <a:lnTo>
                  <a:pt x="185738" y="371475"/>
                </a:lnTo>
                <a:lnTo>
                  <a:pt x="200025" y="371475"/>
                </a:lnTo>
                <a:lnTo>
                  <a:pt x="214313" y="371475"/>
                </a:lnTo>
                <a:lnTo>
                  <a:pt x="228600" y="378619"/>
                </a:lnTo>
                <a:lnTo>
                  <a:pt x="235744" y="378619"/>
                </a:lnTo>
                <a:lnTo>
                  <a:pt x="242888" y="378619"/>
                </a:lnTo>
                <a:lnTo>
                  <a:pt x="257175" y="385763"/>
                </a:lnTo>
                <a:lnTo>
                  <a:pt x="271463" y="385763"/>
                </a:lnTo>
                <a:lnTo>
                  <a:pt x="278607" y="385763"/>
                </a:lnTo>
                <a:lnTo>
                  <a:pt x="292894" y="385763"/>
                </a:lnTo>
                <a:lnTo>
                  <a:pt x="307182" y="385763"/>
                </a:lnTo>
                <a:lnTo>
                  <a:pt x="314325" y="385763"/>
                </a:lnTo>
                <a:lnTo>
                  <a:pt x="328613" y="385763"/>
                </a:lnTo>
                <a:lnTo>
                  <a:pt x="342900" y="378619"/>
                </a:lnTo>
                <a:lnTo>
                  <a:pt x="350044" y="378619"/>
                </a:lnTo>
                <a:lnTo>
                  <a:pt x="357188" y="378619"/>
                </a:lnTo>
                <a:lnTo>
                  <a:pt x="364332" y="378619"/>
                </a:lnTo>
                <a:lnTo>
                  <a:pt x="378619" y="378619"/>
                </a:lnTo>
                <a:lnTo>
                  <a:pt x="385763" y="378619"/>
                </a:lnTo>
                <a:lnTo>
                  <a:pt x="385763" y="378619"/>
                </a:lnTo>
                <a:lnTo>
                  <a:pt x="400050" y="378619"/>
                </a:lnTo>
                <a:lnTo>
                  <a:pt x="407194" y="378619"/>
                </a:lnTo>
                <a:lnTo>
                  <a:pt x="421482" y="378619"/>
                </a:lnTo>
                <a:lnTo>
                  <a:pt x="428625" y="371475"/>
                </a:lnTo>
                <a:lnTo>
                  <a:pt x="435769" y="371475"/>
                </a:lnTo>
                <a:lnTo>
                  <a:pt x="442913" y="371475"/>
                </a:lnTo>
                <a:lnTo>
                  <a:pt x="450057" y="371475"/>
                </a:lnTo>
                <a:lnTo>
                  <a:pt x="450057" y="371475"/>
                </a:lnTo>
                <a:lnTo>
                  <a:pt x="450057" y="371475"/>
                </a:lnTo>
                <a:lnTo>
                  <a:pt x="450057" y="371475"/>
                </a:lnTo>
                <a:lnTo>
                  <a:pt x="457200" y="371475"/>
                </a:lnTo>
                <a:lnTo>
                  <a:pt x="457200" y="364332"/>
                </a:lnTo>
                <a:lnTo>
                  <a:pt x="457200" y="364332"/>
                </a:lnTo>
                <a:lnTo>
                  <a:pt x="457200" y="364332"/>
                </a:lnTo>
                <a:lnTo>
                  <a:pt x="457200" y="364332"/>
                </a:lnTo>
                <a:lnTo>
                  <a:pt x="464344" y="357188"/>
                </a:lnTo>
                <a:lnTo>
                  <a:pt x="464344" y="357188"/>
                </a:lnTo>
                <a:lnTo>
                  <a:pt x="464344" y="350044"/>
                </a:lnTo>
                <a:lnTo>
                  <a:pt x="471488" y="350044"/>
                </a:lnTo>
                <a:lnTo>
                  <a:pt x="471488" y="350044"/>
                </a:lnTo>
                <a:lnTo>
                  <a:pt x="471488" y="350044"/>
                </a:lnTo>
                <a:lnTo>
                  <a:pt x="471488" y="342900"/>
                </a:lnTo>
                <a:lnTo>
                  <a:pt x="471488" y="342900"/>
                </a:lnTo>
                <a:lnTo>
                  <a:pt x="478632" y="335757"/>
                </a:lnTo>
                <a:lnTo>
                  <a:pt x="478632" y="328613"/>
                </a:lnTo>
                <a:lnTo>
                  <a:pt x="478632" y="328613"/>
                </a:lnTo>
                <a:lnTo>
                  <a:pt x="478632" y="321469"/>
                </a:lnTo>
                <a:lnTo>
                  <a:pt x="478632" y="314325"/>
                </a:lnTo>
                <a:lnTo>
                  <a:pt x="478632" y="314325"/>
                </a:lnTo>
                <a:lnTo>
                  <a:pt x="478632" y="307182"/>
                </a:lnTo>
                <a:lnTo>
                  <a:pt x="478632" y="300038"/>
                </a:lnTo>
                <a:lnTo>
                  <a:pt x="478632" y="292894"/>
                </a:lnTo>
                <a:lnTo>
                  <a:pt x="478632" y="285750"/>
                </a:lnTo>
                <a:lnTo>
                  <a:pt x="478632" y="278607"/>
                </a:lnTo>
                <a:lnTo>
                  <a:pt x="478632" y="271463"/>
                </a:lnTo>
                <a:lnTo>
                  <a:pt x="478632" y="264319"/>
                </a:lnTo>
                <a:lnTo>
                  <a:pt x="478632" y="257175"/>
                </a:lnTo>
                <a:lnTo>
                  <a:pt x="478632" y="242888"/>
                </a:lnTo>
                <a:lnTo>
                  <a:pt x="478632" y="235744"/>
                </a:lnTo>
                <a:lnTo>
                  <a:pt x="471488" y="228600"/>
                </a:lnTo>
                <a:lnTo>
                  <a:pt x="464344" y="221457"/>
                </a:lnTo>
                <a:lnTo>
                  <a:pt x="457200" y="214313"/>
                </a:lnTo>
                <a:lnTo>
                  <a:pt x="450057" y="200025"/>
                </a:lnTo>
                <a:lnTo>
                  <a:pt x="442913" y="192882"/>
                </a:lnTo>
                <a:lnTo>
                  <a:pt x="435769" y="185738"/>
                </a:lnTo>
                <a:lnTo>
                  <a:pt x="435769" y="171450"/>
                </a:lnTo>
                <a:lnTo>
                  <a:pt x="442913" y="157163"/>
                </a:lnTo>
                <a:lnTo>
                  <a:pt x="457200" y="142875"/>
                </a:lnTo>
                <a:lnTo>
                  <a:pt x="478632" y="121444"/>
                </a:lnTo>
                <a:lnTo>
                  <a:pt x="478632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543175" y="385762"/>
            <a:ext cx="392908" cy="328614"/>
          </a:xfrm>
          <a:custGeom>
            <a:avLst/>
            <a:gdLst/>
            <a:ahLst/>
            <a:cxnLst/>
            <a:rect l="0" t="0" r="0" b="0"/>
            <a:pathLst>
              <a:path w="392908" h="328614">
                <a:moveTo>
                  <a:pt x="14288" y="300038"/>
                </a:moveTo>
                <a:lnTo>
                  <a:pt x="7144" y="307182"/>
                </a:lnTo>
                <a:lnTo>
                  <a:pt x="0" y="314325"/>
                </a:lnTo>
                <a:lnTo>
                  <a:pt x="0" y="321469"/>
                </a:lnTo>
                <a:lnTo>
                  <a:pt x="0" y="328613"/>
                </a:lnTo>
                <a:lnTo>
                  <a:pt x="21432" y="321469"/>
                </a:lnTo>
                <a:lnTo>
                  <a:pt x="57150" y="300038"/>
                </a:lnTo>
                <a:lnTo>
                  <a:pt x="107157" y="250032"/>
                </a:lnTo>
                <a:lnTo>
                  <a:pt x="178594" y="192882"/>
                </a:lnTo>
                <a:lnTo>
                  <a:pt x="264319" y="121444"/>
                </a:lnTo>
                <a:lnTo>
                  <a:pt x="350044" y="50007"/>
                </a:lnTo>
                <a:lnTo>
                  <a:pt x="392907" y="0"/>
                </a:lnTo>
                <a:lnTo>
                  <a:pt x="3929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64882" y="4514850"/>
            <a:ext cx="2107407" cy="392907"/>
          </a:xfrm>
          <a:custGeom>
            <a:avLst/>
            <a:gdLst/>
            <a:ahLst/>
            <a:cxnLst/>
            <a:rect l="0" t="0" r="0" b="0"/>
            <a:pathLst>
              <a:path w="2107407" h="392907">
                <a:moveTo>
                  <a:pt x="2000250" y="100013"/>
                </a:moveTo>
                <a:lnTo>
                  <a:pt x="2000250" y="100013"/>
                </a:lnTo>
                <a:lnTo>
                  <a:pt x="1993106" y="100013"/>
                </a:lnTo>
                <a:lnTo>
                  <a:pt x="1993106" y="100013"/>
                </a:lnTo>
                <a:lnTo>
                  <a:pt x="1985963" y="100013"/>
                </a:lnTo>
                <a:lnTo>
                  <a:pt x="1985963" y="100013"/>
                </a:lnTo>
                <a:lnTo>
                  <a:pt x="1978819" y="100013"/>
                </a:lnTo>
                <a:lnTo>
                  <a:pt x="1978819" y="100013"/>
                </a:lnTo>
                <a:lnTo>
                  <a:pt x="1971675" y="100013"/>
                </a:lnTo>
                <a:lnTo>
                  <a:pt x="1964531" y="92869"/>
                </a:lnTo>
                <a:lnTo>
                  <a:pt x="1957388" y="92869"/>
                </a:lnTo>
                <a:lnTo>
                  <a:pt x="1950244" y="92869"/>
                </a:lnTo>
                <a:lnTo>
                  <a:pt x="1943100" y="92869"/>
                </a:lnTo>
                <a:lnTo>
                  <a:pt x="1928813" y="92869"/>
                </a:lnTo>
                <a:lnTo>
                  <a:pt x="1914525" y="92869"/>
                </a:lnTo>
                <a:lnTo>
                  <a:pt x="1907381" y="92869"/>
                </a:lnTo>
                <a:lnTo>
                  <a:pt x="1893094" y="92869"/>
                </a:lnTo>
                <a:lnTo>
                  <a:pt x="1878806" y="85725"/>
                </a:lnTo>
                <a:lnTo>
                  <a:pt x="1857375" y="85725"/>
                </a:lnTo>
                <a:lnTo>
                  <a:pt x="1835944" y="78582"/>
                </a:lnTo>
                <a:lnTo>
                  <a:pt x="1814513" y="78582"/>
                </a:lnTo>
                <a:lnTo>
                  <a:pt x="1800225" y="71438"/>
                </a:lnTo>
                <a:lnTo>
                  <a:pt x="1771650" y="71438"/>
                </a:lnTo>
                <a:lnTo>
                  <a:pt x="1757363" y="71438"/>
                </a:lnTo>
                <a:lnTo>
                  <a:pt x="1735931" y="71438"/>
                </a:lnTo>
                <a:lnTo>
                  <a:pt x="1714500" y="64294"/>
                </a:lnTo>
                <a:lnTo>
                  <a:pt x="1700213" y="64294"/>
                </a:lnTo>
                <a:lnTo>
                  <a:pt x="1678781" y="64294"/>
                </a:lnTo>
                <a:lnTo>
                  <a:pt x="1657350" y="64294"/>
                </a:lnTo>
                <a:lnTo>
                  <a:pt x="1635919" y="57150"/>
                </a:lnTo>
                <a:lnTo>
                  <a:pt x="1614488" y="57150"/>
                </a:lnTo>
                <a:lnTo>
                  <a:pt x="1593056" y="50007"/>
                </a:lnTo>
                <a:lnTo>
                  <a:pt x="1571625" y="42863"/>
                </a:lnTo>
                <a:lnTo>
                  <a:pt x="1543050" y="35719"/>
                </a:lnTo>
                <a:lnTo>
                  <a:pt x="1514475" y="28575"/>
                </a:lnTo>
                <a:lnTo>
                  <a:pt x="1485900" y="28575"/>
                </a:lnTo>
                <a:lnTo>
                  <a:pt x="1450181" y="21432"/>
                </a:lnTo>
                <a:lnTo>
                  <a:pt x="1414463" y="21432"/>
                </a:lnTo>
                <a:lnTo>
                  <a:pt x="1378744" y="14288"/>
                </a:lnTo>
                <a:lnTo>
                  <a:pt x="1343025" y="14288"/>
                </a:lnTo>
                <a:lnTo>
                  <a:pt x="1300163" y="14288"/>
                </a:lnTo>
                <a:lnTo>
                  <a:pt x="1271588" y="7144"/>
                </a:lnTo>
                <a:lnTo>
                  <a:pt x="1235869" y="7144"/>
                </a:lnTo>
                <a:lnTo>
                  <a:pt x="1207294" y="7144"/>
                </a:lnTo>
                <a:lnTo>
                  <a:pt x="1178719" y="7144"/>
                </a:lnTo>
                <a:lnTo>
                  <a:pt x="1150144" y="7144"/>
                </a:lnTo>
                <a:lnTo>
                  <a:pt x="1121569" y="7144"/>
                </a:lnTo>
                <a:lnTo>
                  <a:pt x="1100138" y="7144"/>
                </a:lnTo>
                <a:lnTo>
                  <a:pt x="1078706" y="0"/>
                </a:lnTo>
                <a:lnTo>
                  <a:pt x="1057275" y="0"/>
                </a:lnTo>
                <a:lnTo>
                  <a:pt x="1035844" y="0"/>
                </a:lnTo>
                <a:lnTo>
                  <a:pt x="1021556" y="0"/>
                </a:lnTo>
                <a:lnTo>
                  <a:pt x="1000125" y="0"/>
                </a:lnTo>
                <a:lnTo>
                  <a:pt x="978694" y="0"/>
                </a:lnTo>
                <a:lnTo>
                  <a:pt x="957263" y="7144"/>
                </a:lnTo>
                <a:lnTo>
                  <a:pt x="935831" y="7144"/>
                </a:lnTo>
                <a:lnTo>
                  <a:pt x="914400" y="7144"/>
                </a:lnTo>
                <a:lnTo>
                  <a:pt x="885825" y="7144"/>
                </a:lnTo>
                <a:lnTo>
                  <a:pt x="857250" y="14288"/>
                </a:lnTo>
                <a:lnTo>
                  <a:pt x="835819" y="14288"/>
                </a:lnTo>
                <a:lnTo>
                  <a:pt x="807244" y="14288"/>
                </a:lnTo>
                <a:lnTo>
                  <a:pt x="771525" y="21432"/>
                </a:lnTo>
                <a:lnTo>
                  <a:pt x="742950" y="21432"/>
                </a:lnTo>
                <a:lnTo>
                  <a:pt x="707231" y="21432"/>
                </a:lnTo>
                <a:lnTo>
                  <a:pt x="678656" y="21432"/>
                </a:lnTo>
                <a:lnTo>
                  <a:pt x="642938" y="21432"/>
                </a:lnTo>
                <a:lnTo>
                  <a:pt x="614363" y="28575"/>
                </a:lnTo>
                <a:lnTo>
                  <a:pt x="578644" y="28575"/>
                </a:lnTo>
                <a:lnTo>
                  <a:pt x="550069" y="28575"/>
                </a:lnTo>
                <a:lnTo>
                  <a:pt x="521494" y="28575"/>
                </a:lnTo>
                <a:lnTo>
                  <a:pt x="485775" y="35719"/>
                </a:lnTo>
                <a:lnTo>
                  <a:pt x="457200" y="35719"/>
                </a:lnTo>
                <a:lnTo>
                  <a:pt x="421481" y="35719"/>
                </a:lnTo>
                <a:lnTo>
                  <a:pt x="392906" y="35719"/>
                </a:lnTo>
                <a:lnTo>
                  <a:pt x="357188" y="42863"/>
                </a:lnTo>
                <a:lnTo>
                  <a:pt x="328613" y="42863"/>
                </a:lnTo>
                <a:lnTo>
                  <a:pt x="292894" y="50007"/>
                </a:lnTo>
                <a:lnTo>
                  <a:pt x="264319" y="57150"/>
                </a:lnTo>
                <a:lnTo>
                  <a:pt x="235744" y="57150"/>
                </a:lnTo>
                <a:lnTo>
                  <a:pt x="207169" y="64294"/>
                </a:lnTo>
                <a:lnTo>
                  <a:pt x="178594" y="64294"/>
                </a:lnTo>
                <a:lnTo>
                  <a:pt x="150019" y="71438"/>
                </a:lnTo>
                <a:lnTo>
                  <a:pt x="128588" y="78582"/>
                </a:lnTo>
                <a:lnTo>
                  <a:pt x="107156" y="85725"/>
                </a:lnTo>
                <a:lnTo>
                  <a:pt x="92868" y="92869"/>
                </a:lnTo>
                <a:lnTo>
                  <a:pt x="71437" y="92869"/>
                </a:lnTo>
                <a:lnTo>
                  <a:pt x="57150" y="107157"/>
                </a:lnTo>
                <a:lnTo>
                  <a:pt x="42862" y="114300"/>
                </a:lnTo>
                <a:lnTo>
                  <a:pt x="28575" y="121444"/>
                </a:lnTo>
                <a:lnTo>
                  <a:pt x="21431" y="128588"/>
                </a:lnTo>
                <a:lnTo>
                  <a:pt x="14287" y="135732"/>
                </a:lnTo>
                <a:lnTo>
                  <a:pt x="7143" y="142875"/>
                </a:lnTo>
                <a:lnTo>
                  <a:pt x="0" y="157163"/>
                </a:lnTo>
                <a:lnTo>
                  <a:pt x="0" y="164307"/>
                </a:lnTo>
                <a:lnTo>
                  <a:pt x="0" y="171450"/>
                </a:lnTo>
                <a:lnTo>
                  <a:pt x="0" y="185738"/>
                </a:lnTo>
                <a:lnTo>
                  <a:pt x="7143" y="192882"/>
                </a:lnTo>
                <a:lnTo>
                  <a:pt x="7143" y="207169"/>
                </a:lnTo>
                <a:lnTo>
                  <a:pt x="14287" y="221457"/>
                </a:lnTo>
                <a:lnTo>
                  <a:pt x="21431" y="228600"/>
                </a:lnTo>
                <a:lnTo>
                  <a:pt x="28575" y="242888"/>
                </a:lnTo>
                <a:lnTo>
                  <a:pt x="42862" y="257175"/>
                </a:lnTo>
                <a:lnTo>
                  <a:pt x="57150" y="264319"/>
                </a:lnTo>
                <a:lnTo>
                  <a:pt x="71437" y="278607"/>
                </a:lnTo>
                <a:lnTo>
                  <a:pt x="85725" y="292894"/>
                </a:lnTo>
                <a:lnTo>
                  <a:pt x="107156" y="300038"/>
                </a:lnTo>
                <a:lnTo>
                  <a:pt x="128588" y="314325"/>
                </a:lnTo>
                <a:lnTo>
                  <a:pt x="142875" y="321469"/>
                </a:lnTo>
                <a:lnTo>
                  <a:pt x="171450" y="335757"/>
                </a:lnTo>
                <a:lnTo>
                  <a:pt x="200025" y="342900"/>
                </a:lnTo>
                <a:lnTo>
                  <a:pt x="228600" y="350044"/>
                </a:lnTo>
                <a:lnTo>
                  <a:pt x="250031" y="357188"/>
                </a:lnTo>
                <a:lnTo>
                  <a:pt x="278606" y="364331"/>
                </a:lnTo>
                <a:lnTo>
                  <a:pt x="307181" y="371475"/>
                </a:lnTo>
                <a:lnTo>
                  <a:pt x="342900" y="371475"/>
                </a:lnTo>
                <a:lnTo>
                  <a:pt x="371475" y="378619"/>
                </a:lnTo>
                <a:lnTo>
                  <a:pt x="400050" y="385763"/>
                </a:lnTo>
                <a:lnTo>
                  <a:pt x="435769" y="392906"/>
                </a:lnTo>
                <a:lnTo>
                  <a:pt x="464344" y="392906"/>
                </a:lnTo>
                <a:lnTo>
                  <a:pt x="500063" y="392906"/>
                </a:lnTo>
                <a:lnTo>
                  <a:pt x="535781" y="392906"/>
                </a:lnTo>
                <a:lnTo>
                  <a:pt x="571500" y="385763"/>
                </a:lnTo>
                <a:lnTo>
                  <a:pt x="607219" y="385763"/>
                </a:lnTo>
                <a:lnTo>
                  <a:pt x="642938" y="385763"/>
                </a:lnTo>
                <a:lnTo>
                  <a:pt x="685800" y="385763"/>
                </a:lnTo>
                <a:lnTo>
                  <a:pt x="721519" y="378619"/>
                </a:lnTo>
                <a:lnTo>
                  <a:pt x="757238" y="378619"/>
                </a:lnTo>
                <a:lnTo>
                  <a:pt x="792956" y="378619"/>
                </a:lnTo>
                <a:lnTo>
                  <a:pt x="828675" y="378619"/>
                </a:lnTo>
                <a:lnTo>
                  <a:pt x="857250" y="378619"/>
                </a:lnTo>
                <a:lnTo>
                  <a:pt x="892969" y="371475"/>
                </a:lnTo>
                <a:lnTo>
                  <a:pt x="921544" y="371475"/>
                </a:lnTo>
                <a:lnTo>
                  <a:pt x="957263" y="371475"/>
                </a:lnTo>
                <a:lnTo>
                  <a:pt x="985838" y="371475"/>
                </a:lnTo>
                <a:lnTo>
                  <a:pt x="1007269" y="371475"/>
                </a:lnTo>
                <a:lnTo>
                  <a:pt x="1035844" y="371475"/>
                </a:lnTo>
                <a:lnTo>
                  <a:pt x="1057275" y="364331"/>
                </a:lnTo>
                <a:lnTo>
                  <a:pt x="1085850" y="364331"/>
                </a:lnTo>
                <a:lnTo>
                  <a:pt x="1114425" y="371475"/>
                </a:lnTo>
                <a:lnTo>
                  <a:pt x="1135856" y="371475"/>
                </a:lnTo>
                <a:lnTo>
                  <a:pt x="1164431" y="378619"/>
                </a:lnTo>
                <a:lnTo>
                  <a:pt x="1193006" y="378619"/>
                </a:lnTo>
                <a:lnTo>
                  <a:pt x="1221581" y="378619"/>
                </a:lnTo>
                <a:lnTo>
                  <a:pt x="1243013" y="385763"/>
                </a:lnTo>
                <a:lnTo>
                  <a:pt x="1278731" y="385763"/>
                </a:lnTo>
                <a:lnTo>
                  <a:pt x="1307306" y="385763"/>
                </a:lnTo>
                <a:lnTo>
                  <a:pt x="1335881" y="385763"/>
                </a:lnTo>
                <a:lnTo>
                  <a:pt x="1364456" y="392906"/>
                </a:lnTo>
                <a:lnTo>
                  <a:pt x="1393031" y="392906"/>
                </a:lnTo>
                <a:lnTo>
                  <a:pt x="1421606" y="392906"/>
                </a:lnTo>
                <a:lnTo>
                  <a:pt x="1450181" y="392906"/>
                </a:lnTo>
                <a:lnTo>
                  <a:pt x="1478756" y="392906"/>
                </a:lnTo>
                <a:lnTo>
                  <a:pt x="1514475" y="392906"/>
                </a:lnTo>
                <a:lnTo>
                  <a:pt x="1543050" y="385763"/>
                </a:lnTo>
                <a:lnTo>
                  <a:pt x="1571625" y="385763"/>
                </a:lnTo>
                <a:lnTo>
                  <a:pt x="1600200" y="385763"/>
                </a:lnTo>
                <a:lnTo>
                  <a:pt x="1628775" y="385763"/>
                </a:lnTo>
                <a:lnTo>
                  <a:pt x="1657350" y="378619"/>
                </a:lnTo>
                <a:lnTo>
                  <a:pt x="1685925" y="378619"/>
                </a:lnTo>
                <a:lnTo>
                  <a:pt x="1707356" y="371475"/>
                </a:lnTo>
                <a:lnTo>
                  <a:pt x="1735931" y="371475"/>
                </a:lnTo>
                <a:lnTo>
                  <a:pt x="1757363" y="364331"/>
                </a:lnTo>
                <a:lnTo>
                  <a:pt x="1778794" y="364331"/>
                </a:lnTo>
                <a:lnTo>
                  <a:pt x="1807369" y="357188"/>
                </a:lnTo>
                <a:lnTo>
                  <a:pt x="1828800" y="357188"/>
                </a:lnTo>
                <a:lnTo>
                  <a:pt x="1850231" y="350044"/>
                </a:lnTo>
                <a:lnTo>
                  <a:pt x="1871663" y="350044"/>
                </a:lnTo>
                <a:lnTo>
                  <a:pt x="1885950" y="342900"/>
                </a:lnTo>
                <a:lnTo>
                  <a:pt x="1907381" y="342900"/>
                </a:lnTo>
                <a:lnTo>
                  <a:pt x="1921669" y="335757"/>
                </a:lnTo>
                <a:lnTo>
                  <a:pt x="1935956" y="335757"/>
                </a:lnTo>
                <a:lnTo>
                  <a:pt x="1950244" y="328613"/>
                </a:lnTo>
                <a:lnTo>
                  <a:pt x="1964531" y="328613"/>
                </a:lnTo>
                <a:lnTo>
                  <a:pt x="1978819" y="321469"/>
                </a:lnTo>
                <a:lnTo>
                  <a:pt x="1993106" y="321469"/>
                </a:lnTo>
                <a:lnTo>
                  <a:pt x="2007394" y="314325"/>
                </a:lnTo>
                <a:lnTo>
                  <a:pt x="2021681" y="307182"/>
                </a:lnTo>
                <a:lnTo>
                  <a:pt x="2028825" y="307182"/>
                </a:lnTo>
                <a:lnTo>
                  <a:pt x="2043113" y="300038"/>
                </a:lnTo>
                <a:lnTo>
                  <a:pt x="2057400" y="292894"/>
                </a:lnTo>
                <a:lnTo>
                  <a:pt x="2064544" y="292894"/>
                </a:lnTo>
                <a:lnTo>
                  <a:pt x="2078831" y="285750"/>
                </a:lnTo>
                <a:lnTo>
                  <a:pt x="2085975" y="278607"/>
                </a:lnTo>
                <a:lnTo>
                  <a:pt x="2093119" y="271463"/>
                </a:lnTo>
                <a:lnTo>
                  <a:pt x="2100263" y="264319"/>
                </a:lnTo>
                <a:lnTo>
                  <a:pt x="2100263" y="257175"/>
                </a:lnTo>
                <a:lnTo>
                  <a:pt x="2107406" y="250032"/>
                </a:lnTo>
                <a:lnTo>
                  <a:pt x="2107406" y="242888"/>
                </a:lnTo>
                <a:lnTo>
                  <a:pt x="2107406" y="242888"/>
                </a:lnTo>
                <a:lnTo>
                  <a:pt x="2107406" y="235744"/>
                </a:lnTo>
                <a:lnTo>
                  <a:pt x="2107406" y="228600"/>
                </a:lnTo>
                <a:lnTo>
                  <a:pt x="2107406" y="221457"/>
                </a:lnTo>
                <a:lnTo>
                  <a:pt x="2107406" y="214313"/>
                </a:lnTo>
                <a:lnTo>
                  <a:pt x="2107406" y="200025"/>
                </a:lnTo>
                <a:lnTo>
                  <a:pt x="2107406" y="185738"/>
                </a:lnTo>
                <a:lnTo>
                  <a:pt x="2100263" y="178594"/>
                </a:lnTo>
                <a:lnTo>
                  <a:pt x="2093119" y="164307"/>
                </a:lnTo>
                <a:lnTo>
                  <a:pt x="2085975" y="164307"/>
                </a:lnTo>
                <a:lnTo>
                  <a:pt x="2064544" y="157163"/>
                </a:lnTo>
                <a:lnTo>
                  <a:pt x="2043113" y="157163"/>
                </a:lnTo>
                <a:lnTo>
                  <a:pt x="2014538" y="150019"/>
                </a:lnTo>
                <a:lnTo>
                  <a:pt x="1971675" y="142875"/>
                </a:lnTo>
                <a:lnTo>
                  <a:pt x="19716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57876" y="4607719"/>
            <a:ext cx="271463" cy="21432"/>
          </a:xfrm>
          <a:custGeom>
            <a:avLst/>
            <a:gdLst/>
            <a:ahLst/>
            <a:cxnLst/>
            <a:rect l="0" t="0" r="0" b="0"/>
            <a:pathLst>
              <a:path w="271463" h="21432">
                <a:moveTo>
                  <a:pt x="0" y="21431"/>
                </a:moveTo>
                <a:lnTo>
                  <a:pt x="0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35719" y="21431"/>
                </a:lnTo>
                <a:lnTo>
                  <a:pt x="50006" y="21431"/>
                </a:lnTo>
                <a:lnTo>
                  <a:pt x="71437" y="21431"/>
                </a:lnTo>
                <a:lnTo>
                  <a:pt x="100012" y="21431"/>
                </a:lnTo>
                <a:lnTo>
                  <a:pt x="128587" y="14288"/>
                </a:lnTo>
                <a:lnTo>
                  <a:pt x="157162" y="14288"/>
                </a:lnTo>
                <a:lnTo>
                  <a:pt x="192881" y="14288"/>
                </a:lnTo>
                <a:lnTo>
                  <a:pt x="221456" y="7144"/>
                </a:lnTo>
                <a:lnTo>
                  <a:pt x="250031" y="7144"/>
                </a:lnTo>
                <a:lnTo>
                  <a:pt x="271462" y="0"/>
                </a:lnTo>
                <a:lnTo>
                  <a:pt x="2714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65045" y="4271963"/>
            <a:ext cx="7144" cy="14288"/>
          </a:xfrm>
          <a:custGeom>
            <a:avLst/>
            <a:gdLst/>
            <a:ahLst/>
            <a:cxnLst/>
            <a:rect l="0" t="0" r="0" b="0"/>
            <a:pathLst>
              <a:path w="7144" h="14288">
                <a:moveTo>
                  <a:pt x="7143" y="14287"/>
                </a:moveTo>
                <a:lnTo>
                  <a:pt x="7143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29313" y="4593432"/>
            <a:ext cx="14289" cy="7144"/>
          </a:xfrm>
          <a:custGeom>
            <a:avLst/>
            <a:gdLst/>
            <a:ahLst/>
            <a:cxnLst/>
            <a:rect l="0" t="0" r="0" b="0"/>
            <a:pathLst>
              <a:path w="14289" h="7144">
                <a:moveTo>
                  <a:pt x="14288" y="7143"/>
                </a:moveTo>
                <a:lnTo>
                  <a:pt x="14288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0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515101" y="4543425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14287" y="0"/>
                </a:moveTo>
                <a:lnTo>
                  <a:pt x="14287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050757" y="4379119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707857" y="4293394"/>
            <a:ext cx="400051" cy="378620"/>
          </a:xfrm>
          <a:custGeom>
            <a:avLst/>
            <a:gdLst/>
            <a:ahLst/>
            <a:cxnLst/>
            <a:rect l="0" t="0" r="0" b="0"/>
            <a:pathLst>
              <a:path w="400051" h="378620">
                <a:moveTo>
                  <a:pt x="364331" y="92869"/>
                </a:moveTo>
                <a:lnTo>
                  <a:pt x="364331" y="92869"/>
                </a:lnTo>
                <a:lnTo>
                  <a:pt x="364331" y="92869"/>
                </a:lnTo>
                <a:lnTo>
                  <a:pt x="364331" y="85725"/>
                </a:lnTo>
                <a:lnTo>
                  <a:pt x="364331" y="85725"/>
                </a:lnTo>
                <a:lnTo>
                  <a:pt x="364331" y="78581"/>
                </a:lnTo>
                <a:lnTo>
                  <a:pt x="357188" y="78581"/>
                </a:lnTo>
                <a:lnTo>
                  <a:pt x="357188" y="71438"/>
                </a:lnTo>
                <a:lnTo>
                  <a:pt x="350044" y="71438"/>
                </a:lnTo>
                <a:lnTo>
                  <a:pt x="342900" y="64294"/>
                </a:lnTo>
                <a:lnTo>
                  <a:pt x="335756" y="57150"/>
                </a:lnTo>
                <a:lnTo>
                  <a:pt x="328613" y="57150"/>
                </a:lnTo>
                <a:lnTo>
                  <a:pt x="321469" y="50006"/>
                </a:lnTo>
                <a:lnTo>
                  <a:pt x="307181" y="42863"/>
                </a:lnTo>
                <a:lnTo>
                  <a:pt x="292894" y="35719"/>
                </a:lnTo>
                <a:lnTo>
                  <a:pt x="285750" y="28575"/>
                </a:lnTo>
                <a:lnTo>
                  <a:pt x="271463" y="28575"/>
                </a:lnTo>
                <a:lnTo>
                  <a:pt x="257175" y="21431"/>
                </a:lnTo>
                <a:lnTo>
                  <a:pt x="242888" y="14288"/>
                </a:lnTo>
                <a:lnTo>
                  <a:pt x="228600" y="7144"/>
                </a:lnTo>
                <a:lnTo>
                  <a:pt x="214313" y="7144"/>
                </a:lnTo>
                <a:lnTo>
                  <a:pt x="185738" y="0"/>
                </a:lnTo>
                <a:lnTo>
                  <a:pt x="171450" y="0"/>
                </a:lnTo>
                <a:lnTo>
                  <a:pt x="150019" y="7144"/>
                </a:lnTo>
                <a:lnTo>
                  <a:pt x="128588" y="14288"/>
                </a:lnTo>
                <a:lnTo>
                  <a:pt x="114300" y="21431"/>
                </a:lnTo>
                <a:lnTo>
                  <a:pt x="92869" y="28575"/>
                </a:lnTo>
                <a:lnTo>
                  <a:pt x="78581" y="42863"/>
                </a:lnTo>
                <a:lnTo>
                  <a:pt x="64294" y="64294"/>
                </a:lnTo>
                <a:lnTo>
                  <a:pt x="50006" y="85725"/>
                </a:lnTo>
                <a:lnTo>
                  <a:pt x="35719" y="107156"/>
                </a:lnTo>
                <a:lnTo>
                  <a:pt x="21431" y="135731"/>
                </a:lnTo>
                <a:lnTo>
                  <a:pt x="7144" y="157163"/>
                </a:lnTo>
                <a:lnTo>
                  <a:pt x="0" y="178594"/>
                </a:lnTo>
                <a:lnTo>
                  <a:pt x="0" y="200025"/>
                </a:lnTo>
                <a:lnTo>
                  <a:pt x="0" y="228600"/>
                </a:lnTo>
                <a:lnTo>
                  <a:pt x="14288" y="250031"/>
                </a:lnTo>
                <a:lnTo>
                  <a:pt x="28575" y="271463"/>
                </a:lnTo>
                <a:lnTo>
                  <a:pt x="50006" y="292894"/>
                </a:lnTo>
                <a:lnTo>
                  <a:pt x="78581" y="314325"/>
                </a:lnTo>
                <a:lnTo>
                  <a:pt x="107156" y="342900"/>
                </a:lnTo>
                <a:lnTo>
                  <a:pt x="142875" y="357188"/>
                </a:lnTo>
                <a:lnTo>
                  <a:pt x="178594" y="371475"/>
                </a:lnTo>
                <a:lnTo>
                  <a:pt x="214313" y="378619"/>
                </a:lnTo>
                <a:lnTo>
                  <a:pt x="250031" y="371475"/>
                </a:lnTo>
                <a:lnTo>
                  <a:pt x="285750" y="364331"/>
                </a:lnTo>
                <a:lnTo>
                  <a:pt x="321469" y="335756"/>
                </a:lnTo>
                <a:lnTo>
                  <a:pt x="350044" y="314325"/>
                </a:lnTo>
                <a:lnTo>
                  <a:pt x="378619" y="278606"/>
                </a:lnTo>
                <a:lnTo>
                  <a:pt x="392906" y="242888"/>
                </a:lnTo>
                <a:lnTo>
                  <a:pt x="400050" y="214313"/>
                </a:lnTo>
                <a:lnTo>
                  <a:pt x="400050" y="178594"/>
                </a:lnTo>
                <a:lnTo>
                  <a:pt x="392906" y="150019"/>
                </a:lnTo>
                <a:lnTo>
                  <a:pt x="378619" y="121444"/>
                </a:lnTo>
                <a:lnTo>
                  <a:pt x="357188" y="92869"/>
                </a:lnTo>
                <a:lnTo>
                  <a:pt x="328613" y="78581"/>
                </a:lnTo>
                <a:lnTo>
                  <a:pt x="292894" y="57150"/>
                </a:lnTo>
                <a:lnTo>
                  <a:pt x="257175" y="50006"/>
                </a:lnTo>
                <a:lnTo>
                  <a:pt x="221456" y="50006"/>
                </a:lnTo>
                <a:lnTo>
                  <a:pt x="178594" y="42863"/>
                </a:lnTo>
                <a:lnTo>
                  <a:pt x="142875" y="35719"/>
                </a:lnTo>
                <a:lnTo>
                  <a:pt x="107156" y="14288"/>
                </a:lnTo>
                <a:lnTo>
                  <a:pt x="10715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607344" y="3164681"/>
            <a:ext cx="1214439" cy="478633"/>
          </a:xfrm>
          <a:custGeom>
            <a:avLst/>
            <a:gdLst/>
            <a:ahLst/>
            <a:cxnLst/>
            <a:rect l="0" t="0" r="0" b="0"/>
            <a:pathLst>
              <a:path w="1214439" h="478633">
                <a:moveTo>
                  <a:pt x="235744" y="371475"/>
                </a:moveTo>
                <a:lnTo>
                  <a:pt x="235744" y="371475"/>
                </a:lnTo>
                <a:lnTo>
                  <a:pt x="228600" y="378619"/>
                </a:lnTo>
                <a:lnTo>
                  <a:pt x="228600" y="378619"/>
                </a:lnTo>
                <a:lnTo>
                  <a:pt x="228600" y="392907"/>
                </a:lnTo>
                <a:lnTo>
                  <a:pt x="228600" y="400050"/>
                </a:lnTo>
                <a:lnTo>
                  <a:pt x="235744" y="407194"/>
                </a:lnTo>
                <a:lnTo>
                  <a:pt x="250031" y="421482"/>
                </a:lnTo>
                <a:lnTo>
                  <a:pt x="264319" y="435769"/>
                </a:lnTo>
                <a:lnTo>
                  <a:pt x="292894" y="457200"/>
                </a:lnTo>
                <a:lnTo>
                  <a:pt x="321469" y="464344"/>
                </a:lnTo>
                <a:lnTo>
                  <a:pt x="357187" y="478632"/>
                </a:lnTo>
                <a:lnTo>
                  <a:pt x="407194" y="478632"/>
                </a:lnTo>
                <a:lnTo>
                  <a:pt x="457200" y="478632"/>
                </a:lnTo>
                <a:lnTo>
                  <a:pt x="514350" y="478632"/>
                </a:lnTo>
                <a:lnTo>
                  <a:pt x="571500" y="478632"/>
                </a:lnTo>
                <a:lnTo>
                  <a:pt x="628650" y="478632"/>
                </a:lnTo>
                <a:lnTo>
                  <a:pt x="685800" y="478632"/>
                </a:lnTo>
                <a:lnTo>
                  <a:pt x="742950" y="471488"/>
                </a:lnTo>
                <a:lnTo>
                  <a:pt x="800100" y="471488"/>
                </a:lnTo>
                <a:lnTo>
                  <a:pt x="857250" y="464344"/>
                </a:lnTo>
                <a:lnTo>
                  <a:pt x="907256" y="457200"/>
                </a:lnTo>
                <a:lnTo>
                  <a:pt x="964406" y="442913"/>
                </a:lnTo>
                <a:lnTo>
                  <a:pt x="1007269" y="428625"/>
                </a:lnTo>
                <a:lnTo>
                  <a:pt x="1050131" y="407194"/>
                </a:lnTo>
                <a:lnTo>
                  <a:pt x="1092994" y="385763"/>
                </a:lnTo>
                <a:lnTo>
                  <a:pt x="1121569" y="357188"/>
                </a:lnTo>
                <a:lnTo>
                  <a:pt x="1150144" y="328613"/>
                </a:lnTo>
                <a:lnTo>
                  <a:pt x="1178719" y="300038"/>
                </a:lnTo>
                <a:lnTo>
                  <a:pt x="1193006" y="264319"/>
                </a:lnTo>
                <a:lnTo>
                  <a:pt x="1207294" y="235744"/>
                </a:lnTo>
                <a:lnTo>
                  <a:pt x="1214438" y="207169"/>
                </a:lnTo>
                <a:lnTo>
                  <a:pt x="1214438" y="178594"/>
                </a:lnTo>
                <a:lnTo>
                  <a:pt x="1214438" y="150019"/>
                </a:lnTo>
                <a:lnTo>
                  <a:pt x="1200150" y="121444"/>
                </a:lnTo>
                <a:lnTo>
                  <a:pt x="1178719" y="100013"/>
                </a:lnTo>
                <a:lnTo>
                  <a:pt x="1150144" y="78582"/>
                </a:lnTo>
                <a:lnTo>
                  <a:pt x="1114425" y="57150"/>
                </a:lnTo>
                <a:lnTo>
                  <a:pt x="1057275" y="42863"/>
                </a:lnTo>
                <a:lnTo>
                  <a:pt x="1000125" y="21432"/>
                </a:lnTo>
                <a:lnTo>
                  <a:pt x="928688" y="7144"/>
                </a:lnTo>
                <a:lnTo>
                  <a:pt x="857250" y="0"/>
                </a:lnTo>
                <a:lnTo>
                  <a:pt x="771525" y="0"/>
                </a:lnTo>
                <a:lnTo>
                  <a:pt x="685800" y="0"/>
                </a:lnTo>
                <a:lnTo>
                  <a:pt x="585787" y="14288"/>
                </a:lnTo>
                <a:lnTo>
                  <a:pt x="485775" y="35719"/>
                </a:lnTo>
                <a:lnTo>
                  <a:pt x="378619" y="57150"/>
                </a:lnTo>
                <a:lnTo>
                  <a:pt x="271462" y="85725"/>
                </a:lnTo>
                <a:lnTo>
                  <a:pt x="171450" y="121444"/>
                </a:lnTo>
                <a:lnTo>
                  <a:pt x="92869" y="157163"/>
                </a:lnTo>
                <a:lnTo>
                  <a:pt x="35719" y="192882"/>
                </a:lnTo>
                <a:lnTo>
                  <a:pt x="0" y="221457"/>
                </a:lnTo>
                <a:lnTo>
                  <a:pt x="0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671763" y="5900738"/>
            <a:ext cx="171451" cy="264319"/>
          </a:xfrm>
          <a:custGeom>
            <a:avLst/>
            <a:gdLst/>
            <a:ahLst/>
            <a:cxnLst/>
            <a:rect l="0" t="0" r="0" b="0"/>
            <a:pathLst>
              <a:path w="171451" h="264319">
                <a:moveTo>
                  <a:pt x="42862" y="0"/>
                </a:moveTo>
                <a:lnTo>
                  <a:pt x="35719" y="0"/>
                </a:lnTo>
                <a:lnTo>
                  <a:pt x="35719" y="0"/>
                </a:lnTo>
                <a:lnTo>
                  <a:pt x="28575" y="0"/>
                </a:lnTo>
                <a:lnTo>
                  <a:pt x="28575" y="7143"/>
                </a:lnTo>
                <a:lnTo>
                  <a:pt x="21431" y="21431"/>
                </a:lnTo>
                <a:lnTo>
                  <a:pt x="14287" y="50006"/>
                </a:lnTo>
                <a:lnTo>
                  <a:pt x="7144" y="85725"/>
                </a:lnTo>
                <a:lnTo>
                  <a:pt x="0" y="128587"/>
                </a:lnTo>
                <a:lnTo>
                  <a:pt x="0" y="164306"/>
                </a:lnTo>
                <a:lnTo>
                  <a:pt x="7144" y="207168"/>
                </a:lnTo>
                <a:lnTo>
                  <a:pt x="28575" y="235743"/>
                </a:lnTo>
                <a:lnTo>
                  <a:pt x="57150" y="257175"/>
                </a:lnTo>
                <a:lnTo>
                  <a:pt x="92869" y="264318"/>
                </a:lnTo>
                <a:lnTo>
                  <a:pt x="128587" y="264318"/>
                </a:lnTo>
                <a:lnTo>
                  <a:pt x="171450" y="242887"/>
                </a:lnTo>
                <a:lnTo>
                  <a:pt x="171450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843213" y="5943600"/>
            <a:ext cx="135732" cy="157164"/>
          </a:xfrm>
          <a:custGeom>
            <a:avLst/>
            <a:gdLst/>
            <a:ahLst/>
            <a:cxnLst/>
            <a:rect l="0" t="0" r="0" b="0"/>
            <a:pathLst>
              <a:path w="135732" h="157164">
                <a:moveTo>
                  <a:pt x="14287" y="21431"/>
                </a:moveTo>
                <a:lnTo>
                  <a:pt x="7144" y="28575"/>
                </a:lnTo>
                <a:lnTo>
                  <a:pt x="7144" y="28575"/>
                </a:lnTo>
                <a:lnTo>
                  <a:pt x="0" y="42863"/>
                </a:lnTo>
                <a:lnTo>
                  <a:pt x="0" y="57150"/>
                </a:lnTo>
                <a:lnTo>
                  <a:pt x="7144" y="78581"/>
                </a:lnTo>
                <a:lnTo>
                  <a:pt x="14287" y="107156"/>
                </a:lnTo>
                <a:lnTo>
                  <a:pt x="35719" y="128588"/>
                </a:lnTo>
                <a:lnTo>
                  <a:pt x="50006" y="142875"/>
                </a:lnTo>
                <a:lnTo>
                  <a:pt x="78581" y="157163"/>
                </a:lnTo>
                <a:lnTo>
                  <a:pt x="92869" y="157163"/>
                </a:lnTo>
                <a:lnTo>
                  <a:pt x="114300" y="150019"/>
                </a:lnTo>
                <a:lnTo>
                  <a:pt x="128587" y="128588"/>
                </a:lnTo>
                <a:lnTo>
                  <a:pt x="135731" y="107156"/>
                </a:lnTo>
                <a:lnTo>
                  <a:pt x="135731" y="78581"/>
                </a:lnTo>
                <a:lnTo>
                  <a:pt x="128587" y="50006"/>
                </a:lnTo>
                <a:lnTo>
                  <a:pt x="114300" y="28575"/>
                </a:lnTo>
                <a:lnTo>
                  <a:pt x="92869" y="7144"/>
                </a:lnTo>
                <a:lnTo>
                  <a:pt x="71437" y="0"/>
                </a:lnTo>
                <a:lnTo>
                  <a:pt x="50006" y="0"/>
                </a:lnTo>
                <a:lnTo>
                  <a:pt x="42862" y="14288"/>
                </a:lnTo>
                <a:lnTo>
                  <a:pt x="42862" y="35719"/>
                </a:lnTo>
                <a:lnTo>
                  <a:pt x="42862" y="57150"/>
                </a:lnTo>
                <a:lnTo>
                  <a:pt x="57150" y="71438"/>
                </a:lnTo>
                <a:lnTo>
                  <a:pt x="5715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028950" y="5922169"/>
            <a:ext cx="250033" cy="171451"/>
          </a:xfrm>
          <a:custGeom>
            <a:avLst/>
            <a:gdLst/>
            <a:ahLst/>
            <a:cxnLst/>
            <a:rect l="0" t="0" r="0" b="0"/>
            <a:pathLst>
              <a:path w="250033" h="171451">
                <a:moveTo>
                  <a:pt x="14288" y="7144"/>
                </a:moveTo>
                <a:lnTo>
                  <a:pt x="14288" y="7144"/>
                </a:lnTo>
                <a:lnTo>
                  <a:pt x="7144" y="21431"/>
                </a:lnTo>
                <a:lnTo>
                  <a:pt x="0" y="35719"/>
                </a:lnTo>
                <a:lnTo>
                  <a:pt x="0" y="64294"/>
                </a:lnTo>
                <a:lnTo>
                  <a:pt x="0" y="85725"/>
                </a:lnTo>
                <a:lnTo>
                  <a:pt x="7144" y="107156"/>
                </a:lnTo>
                <a:lnTo>
                  <a:pt x="7144" y="128587"/>
                </a:lnTo>
                <a:lnTo>
                  <a:pt x="21432" y="150019"/>
                </a:lnTo>
                <a:lnTo>
                  <a:pt x="35719" y="164306"/>
                </a:lnTo>
                <a:lnTo>
                  <a:pt x="42863" y="164306"/>
                </a:lnTo>
                <a:lnTo>
                  <a:pt x="57150" y="171450"/>
                </a:lnTo>
                <a:lnTo>
                  <a:pt x="64294" y="164306"/>
                </a:lnTo>
                <a:lnTo>
                  <a:pt x="71438" y="142875"/>
                </a:lnTo>
                <a:lnTo>
                  <a:pt x="78582" y="121444"/>
                </a:lnTo>
                <a:lnTo>
                  <a:pt x="78582" y="85725"/>
                </a:lnTo>
                <a:lnTo>
                  <a:pt x="78582" y="57150"/>
                </a:lnTo>
                <a:lnTo>
                  <a:pt x="78582" y="28575"/>
                </a:lnTo>
                <a:lnTo>
                  <a:pt x="85725" y="14287"/>
                </a:lnTo>
                <a:lnTo>
                  <a:pt x="85725" y="7144"/>
                </a:lnTo>
                <a:lnTo>
                  <a:pt x="85725" y="21431"/>
                </a:lnTo>
                <a:lnTo>
                  <a:pt x="92869" y="42862"/>
                </a:lnTo>
                <a:lnTo>
                  <a:pt x="92869" y="71437"/>
                </a:lnTo>
                <a:lnTo>
                  <a:pt x="92869" y="100012"/>
                </a:lnTo>
                <a:lnTo>
                  <a:pt x="85725" y="128587"/>
                </a:lnTo>
                <a:lnTo>
                  <a:pt x="92869" y="150019"/>
                </a:lnTo>
                <a:lnTo>
                  <a:pt x="92869" y="164306"/>
                </a:lnTo>
                <a:lnTo>
                  <a:pt x="100013" y="171450"/>
                </a:lnTo>
                <a:lnTo>
                  <a:pt x="107157" y="171450"/>
                </a:lnTo>
                <a:lnTo>
                  <a:pt x="114300" y="150019"/>
                </a:lnTo>
                <a:lnTo>
                  <a:pt x="121444" y="121444"/>
                </a:lnTo>
                <a:lnTo>
                  <a:pt x="135732" y="85725"/>
                </a:lnTo>
                <a:lnTo>
                  <a:pt x="150019" y="42862"/>
                </a:lnTo>
                <a:lnTo>
                  <a:pt x="164307" y="14287"/>
                </a:lnTo>
                <a:lnTo>
                  <a:pt x="171450" y="0"/>
                </a:lnTo>
                <a:lnTo>
                  <a:pt x="185738" y="0"/>
                </a:lnTo>
                <a:lnTo>
                  <a:pt x="185738" y="14287"/>
                </a:lnTo>
                <a:lnTo>
                  <a:pt x="192882" y="50006"/>
                </a:lnTo>
                <a:lnTo>
                  <a:pt x="192882" y="78581"/>
                </a:lnTo>
                <a:lnTo>
                  <a:pt x="200025" y="114300"/>
                </a:lnTo>
                <a:lnTo>
                  <a:pt x="200025" y="142875"/>
                </a:lnTo>
                <a:lnTo>
                  <a:pt x="207169" y="164306"/>
                </a:lnTo>
                <a:lnTo>
                  <a:pt x="221457" y="171450"/>
                </a:lnTo>
                <a:lnTo>
                  <a:pt x="221457" y="171450"/>
                </a:lnTo>
                <a:lnTo>
                  <a:pt x="235744" y="150019"/>
                </a:lnTo>
                <a:lnTo>
                  <a:pt x="250032" y="114300"/>
                </a:lnTo>
                <a:lnTo>
                  <a:pt x="25003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236119" y="5879306"/>
            <a:ext cx="121445" cy="242889"/>
          </a:xfrm>
          <a:custGeom>
            <a:avLst/>
            <a:gdLst/>
            <a:ahLst/>
            <a:cxnLst/>
            <a:rect l="0" t="0" r="0" b="0"/>
            <a:pathLst>
              <a:path w="121445" h="242889">
                <a:moveTo>
                  <a:pt x="7144" y="128588"/>
                </a:moveTo>
                <a:lnTo>
                  <a:pt x="7144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35732"/>
                </a:lnTo>
                <a:lnTo>
                  <a:pt x="0" y="135732"/>
                </a:lnTo>
                <a:lnTo>
                  <a:pt x="0" y="135732"/>
                </a:lnTo>
                <a:lnTo>
                  <a:pt x="7144" y="128588"/>
                </a:lnTo>
                <a:lnTo>
                  <a:pt x="14288" y="121444"/>
                </a:lnTo>
                <a:lnTo>
                  <a:pt x="14288" y="107157"/>
                </a:lnTo>
                <a:lnTo>
                  <a:pt x="21431" y="92869"/>
                </a:lnTo>
                <a:lnTo>
                  <a:pt x="35719" y="71438"/>
                </a:lnTo>
                <a:lnTo>
                  <a:pt x="50006" y="50007"/>
                </a:lnTo>
                <a:lnTo>
                  <a:pt x="57150" y="21432"/>
                </a:lnTo>
                <a:lnTo>
                  <a:pt x="71438" y="7144"/>
                </a:lnTo>
                <a:lnTo>
                  <a:pt x="85725" y="0"/>
                </a:lnTo>
                <a:lnTo>
                  <a:pt x="85725" y="14288"/>
                </a:lnTo>
                <a:lnTo>
                  <a:pt x="85725" y="35719"/>
                </a:lnTo>
                <a:lnTo>
                  <a:pt x="92869" y="78582"/>
                </a:lnTo>
                <a:lnTo>
                  <a:pt x="92869" y="121444"/>
                </a:lnTo>
                <a:lnTo>
                  <a:pt x="92869" y="164307"/>
                </a:lnTo>
                <a:lnTo>
                  <a:pt x="100013" y="207169"/>
                </a:lnTo>
                <a:lnTo>
                  <a:pt x="100013" y="228600"/>
                </a:lnTo>
                <a:lnTo>
                  <a:pt x="114300" y="242888"/>
                </a:lnTo>
                <a:lnTo>
                  <a:pt x="121444" y="235744"/>
                </a:lnTo>
                <a:lnTo>
                  <a:pt x="121444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421857" y="5743575"/>
            <a:ext cx="92869" cy="378620"/>
          </a:xfrm>
          <a:custGeom>
            <a:avLst/>
            <a:gdLst/>
            <a:ahLst/>
            <a:cxnLst/>
            <a:rect l="0" t="0" r="0" b="0"/>
            <a:pathLst>
              <a:path w="92869" h="378620">
                <a:moveTo>
                  <a:pt x="7143" y="14288"/>
                </a:move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14288"/>
                </a:lnTo>
                <a:lnTo>
                  <a:pt x="14287" y="21431"/>
                </a:lnTo>
                <a:lnTo>
                  <a:pt x="14287" y="28575"/>
                </a:lnTo>
                <a:lnTo>
                  <a:pt x="14287" y="35719"/>
                </a:lnTo>
                <a:lnTo>
                  <a:pt x="14287" y="42863"/>
                </a:lnTo>
                <a:lnTo>
                  <a:pt x="14287" y="42863"/>
                </a:lnTo>
                <a:lnTo>
                  <a:pt x="14287" y="42863"/>
                </a:lnTo>
                <a:lnTo>
                  <a:pt x="14287" y="42863"/>
                </a:lnTo>
                <a:lnTo>
                  <a:pt x="14287" y="35719"/>
                </a:lnTo>
                <a:lnTo>
                  <a:pt x="14287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57150"/>
                </a:lnTo>
                <a:lnTo>
                  <a:pt x="7143" y="85725"/>
                </a:lnTo>
                <a:lnTo>
                  <a:pt x="0" y="135731"/>
                </a:lnTo>
                <a:lnTo>
                  <a:pt x="0" y="185738"/>
                </a:lnTo>
                <a:lnTo>
                  <a:pt x="0" y="242888"/>
                </a:lnTo>
                <a:lnTo>
                  <a:pt x="0" y="300038"/>
                </a:lnTo>
                <a:lnTo>
                  <a:pt x="0" y="342900"/>
                </a:lnTo>
                <a:lnTo>
                  <a:pt x="7143" y="364331"/>
                </a:lnTo>
                <a:lnTo>
                  <a:pt x="14287" y="378619"/>
                </a:lnTo>
                <a:lnTo>
                  <a:pt x="35718" y="371475"/>
                </a:lnTo>
                <a:lnTo>
                  <a:pt x="50006" y="357188"/>
                </a:lnTo>
                <a:lnTo>
                  <a:pt x="71437" y="328613"/>
                </a:lnTo>
                <a:lnTo>
                  <a:pt x="92868" y="292894"/>
                </a:lnTo>
                <a:lnTo>
                  <a:pt x="92868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328988" y="5950744"/>
            <a:ext cx="178595" cy="1"/>
          </a:xfrm>
          <a:custGeom>
            <a:avLst/>
            <a:gdLst/>
            <a:ahLst/>
            <a:cxnLst/>
            <a:rect l="0" t="0" r="0" b="0"/>
            <a:pathLst>
              <a:path w="178595" h="1">
                <a:moveTo>
                  <a:pt x="0" y="0"/>
                </a:moveTo>
                <a:lnTo>
                  <a:pt x="14287" y="0"/>
                </a:lnTo>
                <a:lnTo>
                  <a:pt x="35719" y="0"/>
                </a:lnTo>
                <a:lnTo>
                  <a:pt x="64294" y="0"/>
                </a:lnTo>
                <a:lnTo>
                  <a:pt x="100012" y="0"/>
                </a:lnTo>
                <a:lnTo>
                  <a:pt x="135731" y="0"/>
                </a:lnTo>
                <a:lnTo>
                  <a:pt x="164306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593307" y="6079331"/>
            <a:ext cx="14288" cy="14289"/>
          </a:xfrm>
          <a:custGeom>
            <a:avLst/>
            <a:gdLst/>
            <a:ahLst/>
            <a:cxnLst/>
            <a:rect l="0" t="0" r="0" b="0"/>
            <a:pathLst>
              <a:path w="14288" h="14289">
                <a:moveTo>
                  <a:pt x="14287" y="7144"/>
                </a:moveTo>
                <a:lnTo>
                  <a:pt x="7143" y="7144"/>
                </a:lnTo>
                <a:lnTo>
                  <a:pt x="7143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686175" y="5779294"/>
            <a:ext cx="64295" cy="357188"/>
          </a:xfrm>
          <a:custGeom>
            <a:avLst/>
            <a:gdLst/>
            <a:ahLst/>
            <a:cxnLst/>
            <a:rect l="0" t="0" r="0" b="0"/>
            <a:pathLst>
              <a:path w="64295" h="357188">
                <a:moveTo>
                  <a:pt x="28575" y="0"/>
                </a:moveTo>
                <a:lnTo>
                  <a:pt x="28575" y="0"/>
                </a:lnTo>
                <a:lnTo>
                  <a:pt x="21432" y="14287"/>
                </a:lnTo>
                <a:lnTo>
                  <a:pt x="21432" y="35719"/>
                </a:lnTo>
                <a:lnTo>
                  <a:pt x="14288" y="64294"/>
                </a:lnTo>
                <a:lnTo>
                  <a:pt x="7144" y="100012"/>
                </a:lnTo>
                <a:lnTo>
                  <a:pt x="7144" y="150019"/>
                </a:lnTo>
                <a:lnTo>
                  <a:pt x="0" y="192881"/>
                </a:lnTo>
                <a:lnTo>
                  <a:pt x="0" y="242887"/>
                </a:lnTo>
                <a:lnTo>
                  <a:pt x="0" y="285750"/>
                </a:lnTo>
                <a:lnTo>
                  <a:pt x="7144" y="314325"/>
                </a:lnTo>
                <a:lnTo>
                  <a:pt x="21432" y="342900"/>
                </a:lnTo>
                <a:lnTo>
                  <a:pt x="28575" y="357187"/>
                </a:lnTo>
                <a:lnTo>
                  <a:pt x="42863" y="357187"/>
                </a:lnTo>
                <a:lnTo>
                  <a:pt x="50007" y="350044"/>
                </a:lnTo>
                <a:lnTo>
                  <a:pt x="64294" y="328612"/>
                </a:lnTo>
                <a:lnTo>
                  <a:pt x="64294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571875" y="5929313"/>
            <a:ext cx="142876" cy="28576"/>
          </a:xfrm>
          <a:custGeom>
            <a:avLst/>
            <a:gdLst/>
            <a:ahLst/>
            <a:cxnLst/>
            <a:rect l="0" t="0" r="0" b="0"/>
            <a:pathLst>
              <a:path w="142876" h="28576">
                <a:moveTo>
                  <a:pt x="21432" y="7143"/>
                </a:moveTo>
                <a:lnTo>
                  <a:pt x="14288" y="7143"/>
                </a:lnTo>
                <a:lnTo>
                  <a:pt x="7144" y="21431"/>
                </a:lnTo>
                <a:lnTo>
                  <a:pt x="0" y="21431"/>
                </a:lnTo>
                <a:lnTo>
                  <a:pt x="7144" y="28575"/>
                </a:lnTo>
                <a:lnTo>
                  <a:pt x="21432" y="28575"/>
                </a:lnTo>
                <a:lnTo>
                  <a:pt x="42863" y="28575"/>
                </a:lnTo>
                <a:lnTo>
                  <a:pt x="71438" y="21431"/>
                </a:lnTo>
                <a:lnTo>
                  <a:pt x="107157" y="7143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743325" y="5865019"/>
            <a:ext cx="178595" cy="235745"/>
          </a:xfrm>
          <a:custGeom>
            <a:avLst/>
            <a:gdLst/>
            <a:ahLst/>
            <a:cxnLst/>
            <a:rect l="0" t="0" r="0" b="0"/>
            <a:pathLst>
              <a:path w="178595" h="235745">
                <a:moveTo>
                  <a:pt x="0" y="164306"/>
                </a:moveTo>
                <a:lnTo>
                  <a:pt x="0" y="171450"/>
                </a:lnTo>
                <a:lnTo>
                  <a:pt x="7144" y="178594"/>
                </a:lnTo>
                <a:lnTo>
                  <a:pt x="7144" y="178594"/>
                </a:lnTo>
                <a:lnTo>
                  <a:pt x="21432" y="185737"/>
                </a:lnTo>
                <a:lnTo>
                  <a:pt x="35719" y="178594"/>
                </a:lnTo>
                <a:lnTo>
                  <a:pt x="50007" y="171450"/>
                </a:lnTo>
                <a:lnTo>
                  <a:pt x="64294" y="157162"/>
                </a:lnTo>
                <a:lnTo>
                  <a:pt x="85725" y="135731"/>
                </a:lnTo>
                <a:lnTo>
                  <a:pt x="100013" y="114300"/>
                </a:lnTo>
                <a:lnTo>
                  <a:pt x="114300" y="92869"/>
                </a:lnTo>
                <a:lnTo>
                  <a:pt x="121444" y="64294"/>
                </a:lnTo>
                <a:lnTo>
                  <a:pt x="121444" y="35719"/>
                </a:lnTo>
                <a:lnTo>
                  <a:pt x="121444" y="14287"/>
                </a:lnTo>
                <a:lnTo>
                  <a:pt x="114300" y="0"/>
                </a:lnTo>
                <a:lnTo>
                  <a:pt x="107157" y="7144"/>
                </a:lnTo>
                <a:lnTo>
                  <a:pt x="100013" y="28575"/>
                </a:lnTo>
                <a:lnTo>
                  <a:pt x="85725" y="57150"/>
                </a:lnTo>
                <a:lnTo>
                  <a:pt x="78582" y="100012"/>
                </a:lnTo>
                <a:lnTo>
                  <a:pt x="71438" y="135731"/>
                </a:lnTo>
                <a:lnTo>
                  <a:pt x="71438" y="171450"/>
                </a:lnTo>
                <a:lnTo>
                  <a:pt x="71438" y="200025"/>
                </a:lnTo>
                <a:lnTo>
                  <a:pt x="78582" y="221456"/>
                </a:lnTo>
                <a:lnTo>
                  <a:pt x="92869" y="235744"/>
                </a:lnTo>
                <a:lnTo>
                  <a:pt x="107157" y="235744"/>
                </a:lnTo>
                <a:lnTo>
                  <a:pt x="128588" y="228600"/>
                </a:lnTo>
                <a:lnTo>
                  <a:pt x="157163" y="214312"/>
                </a:lnTo>
                <a:lnTo>
                  <a:pt x="178594" y="185737"/>
                </a:lnTo>
                <a:lnTo>
                  <a:pt x="178594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907632" y="5886450"/>
            <a:ext cx="21432" cy="235745"/>
          </a:xfrm>
          <a:custGeom>
            <a:avLst/>
            <a:gdLst/>
            <a:ahLst/>
            <a:cxnLst/>
            <a:rect l="0" t="0" r="0" b="0"/>
            <a:pathLst>
              <a:path w="21432" h="235745">
                <a:moveTo>
                  <a:pt x="21431" y="0"/>
                </a:moveTo>
                <a:lnTo>
                  <a:pt x="14287" y="7144"/>
                </a:lnTo>
                <a:lnTo>
                  <a:pt x="14287" y="21431"/>
                </a:lnTo>
                <a:lnTo>
                  <a:pt x="7143" y="50006"/>
                </a:lnTo>
                <a:lnTo>
                  <a:pt x="7143" y="78581"/>
                </a:lnTo>
                <a:lnTo>
                  <a:pt x="0" y="114300"/>
                </a:lnTo>
                <a:lnTo>
                  <a:pt x="0" y="150019"/>
                </a:lnTo>
                <a:lnTo>
                  <a:pt x="0" y="178594"/>
                </a:lnTo>
                <a:lnTo>
                  <a:pt x="0" y="207169"/>
                </a:lnTo>
                <a:lnTo>
                  <a:pt x="0" y="228600"/>
                </a:lnTo>
                <a:lnTo>
                  <a:pt x="7143" y="235744"/>
                </a:lnTo>
                <a:lnTo>
                  <a:pt x="14287" y="235744"/>
                </a:lnTo>
                <a:lnTo>
                  <a:pt x="14287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779044" y="5829300"/>
            <a:ext cx="207170" cy="271464"/>
          </a:xfrm>
          <a:custGeom>
            <a:avLst/>
            <a:gdLst/>
            <a:ahLst/>
            <a:cxnLst/>
            <a:rect l="0" t="0" r="0" b="0"/>
            <a:pathLst>
              <a:path w="207170" h="271464">
                <a:moveTo>
                  <a:pt x="0" y="221456"/>
                </a:moveTo>
                <a:lnTo>
                  <a:pt x="0" y="228600"/>
                </a:lnTo>
                <a:lnTo>
                  <a:pt x="0" y="235744"/>
                </a:lnTo>
                <a:lnTo>
                  <a:pt x="0" y="250031"/>
                </a:lnTo>
                <a:lnTo>
                  <a:pt x="0" y="257175"/>
                </a:lnTo>
                <a:lnTo>
                  <a:pt x="7144" y="264319"/>
                </a:lnTo>
                <a:lnTo>
                  <a:pt x="7144" y="264319"/>
                </a:lnTo>
                <a:lnTo>
                  <a:pt x="7144" y="264319"/>
                </a:lnTo>
                <a:lnTo>
                  <a:pt x="7144" y="257175"/>
                </a:lnTo>
                <a:lnTo>
                  <a:pt x="14288" y="235744"/>
                </a:lnTo>
                <a:lnTo>
                  <a:pt x="14288" y="214313"/>
                </a:lnTo>
                <a:lnTo>
                  <a:pt x="21431" y="185738"/>
                </a:lnTo>
                <a:lnTo>
                  <a:pt x="21431" y="164306"/>
                </a:lnTo>
                <a:lnTo>
                  <a:pt x="28575" y="135731"/>
                </a:lnTo>
                <a:lnTo>
                  <a:pt x="42863" y="100013"/>
                </a:lnTo>
                <a:lnTo>
                  <a:pt x="50006" y="71438"/>
                </a:lnTo>
                <a:lnTo>
                  <a:pt x="64294" y="42863"/>
                </a:lnTo>
                <a:lnTo>
                  <a:pt x="71438" y="21431"/>
                </a:lnTo>
                <a:lnTo>
                  <a:pt x="78581" y="7144"/>
                </a:lnTo>
                <a:lnTo>
                  <a:pt x="78581" y="0"/>
                </a:lnTo>
                <a:lnTo>
                  <a:pt x="78581" y="7144"/>
                </a:lnTo>
                <a:lnTo>
                  <a:pt x="78581" y="35719"/>
                </a:lnTo>
                <a:lnTo>
                  <a:pt x="71438" y="64294"/>
                </a:lnTo>
                <a:lnTo>
                  <a:pt x="71438" y="100013"/>
                </a:lnTo>
                <a:lnTo>
                  <a:pt x="71438" y="142875"/>
                </a:lnTo>
                <a:lnTo>
                  <a:pt x="78581" y="185738"/>
                </a:lnTo>
                <a:lnTo>
                  <a:pt x="78581" y="214313"/>
                </a:lnTo>
                <a:lnTo>
                  <a:pt x="100013" y="242888"/>
                </a:lnTo>
                <a:lnTo>
                  <a:pt x="114300" y="257175"/>
                </a:lnTo>
                <a:lnTo>
                  <a:pt x="135731" y="264319"/>
                </a:lnTo>
                <a:lnTo>
                  <a:pt x="157163" y="271463"/>
                </a:lnTo>
                <a:lnTo>
                  <a:pt x="178594" y="264319"/>
                </a:lnTo>
                <a:lnTo>
                  <a:pt x="192881" y="242888"/>
                </a:lnTo>
                <a:lnTo>
                  <a:pt x="207169" y="221456"/>
                </a:lnTo>
                <a:lnTo>
                  <a:pt x="207169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829050" y="5893594"/>
            <a:ext cx="92870" cy="285751"/>
          </a:xfrm>
          <a:custGeom>
            <a:avLst/>
            <a:gdLst/>
            <a:ahLst/>
            <a:cxnLst/>
            <a:rect l="0" t="0" r="0" b="0"/>
            <a:pathLst>
              <a:path w="92870" h="285751">
                <a:moveTo>
                  <a:pt x="92869" y="0"/>
                </a:moveTo>
                <a:lnTo>
                  <a:pt x="85725" y="0"/>
                </a:lnTo>
                <a:lnTo>
                  <a:pt x="71438" y="7144"/>
                </a:lnTo>
                <a:lnTo>
                  <a:pt x="64294" y="28575"/>
                </a:lnTo>
                <a:lnTo>
                  <a:pt x="50007" y="57150"/>
                </a:lnTo>
                <a:lnTo>
                  <a:pt x="28575" y="100012"/>
                </a:lnTo>
                <a:lnTo>
                  <a:pt x="21432" y="150019"/>
                </a:lnTo>
                <a:lnTo>
                  <a:pt x="7144" y="192881"/>
                </a:lnTo>
                <a:lnTo>
                  <a:pt x="0" y="235744"/>
                </a:lnTo>
                <a:lnTo>
                  <a:pt x="0" y="271462"/>
                </a:lnTo>
                <a:lnTo>
                  <a:pt x="7144" y="285750"/>
                </a:lnTo>
                <a:lnTo>
                  <a:pt x="14288" y="285750"/>
                </a:lnTo>
                <a:lnTo>
                  <a:pt x="1428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979069" y="5736431"/>
            <a:ext cx="92870" cy="335758"/>
          </a:xfrm>
          <a:custGeom>
            <a:avLst/>
            <a:gdLst/>
            <a:ahLst/>
            <a:cxnLst/>
            <a:rect l="0" t="0" r="0" b="0"/>
            <a:pathLst>
              <a:path w="92870" h="335758">
                <a:moveTo>
                  <a:pt x="35719" y="0"/>
                </a:moveTo>
                <a:lnTo>
                  <a:pt x="28575" y="14288"/>
                </a:lnTo>
                <a:lnTo>
                  <a:pt x="21431" y="35719"/>
                </a:lnTo>
                <a:lnTo>
                  <a:pt x="14288" y="71438"/>
                </a:lnTo>
                <a:lnTo>
                  <a:pt x="7144" y="121444"/>
                </a:lnTo>
                <a:lnTo>
                  <a:pt x="0" y="164307"/>
                </a:lnTo>
                <a:lnTo>
                  <a:pt x="0" y="214313"/>
                </a:lnTo>
                <a:lnTo>
                  <a:pt x="7144" y="250032"/>
                </a:lnTo>
                <a:lnTo>
                  <a:pt x="21431" y="285750"/>
                </a:lnTo>
                <a:lnTo>
                  <a:pt x="35719" y="307182"/>
                </a:lnTo>
                <a:lnTo>
                  <a:pt x="57150" y="328613"/>
                </a:lnTo>
                <a:lnTo>
                  <a:pt x="71438" y="335757"/>
                </a:lnTo>
                <a:lnTo>
                  <a:pt x="85725" y="335757"/>
                </a:lnTo>
                <a:lnTo>
                  <a:pt x="92869" y="328613"/>
                </a:lnTo>
                <a:lnTo>
                  <a:pt x="92869" y="3286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886200" y="5829300"/>
            <a:ext cx="207170" cy="14289"/>
          </a:xfrm>
          <a:custGeom>
            <a:avLst/>
            <a:gdLst/>
            <a:ahLst/>
            <a:cxnLst/>
            <a:rect l="0" t="0" r="0" b="0"/>
            <a:pathLst>
              <a:path w="207170" h="14289">
                <a:moveTo>
                  <a:pt x="0" y="14288"/>
                </a:moveTo>
                <a:lnTo>
                  <a:pt x="14288" y="14288"/>
                </a:lnTo>
                <a:lnTo>
                  <a:pt x="35719" y="7144"/>
                </a:lnTo>
                <a:lnTo>
                  <a:pt x="71438" y="7144"/>
                </a:lnTo>
                <a:lnTo>
                  <a:pt x="107157" y="7144"/>
                </a:lnTo>
                <a:lnTo>
                  <a:pt x="142875" y="7144"/>
                </a:lnTo>
                <a:lnTo>
                  <a:pt x="178594" y="7144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964657" y="3257550"/>
            <a:ext cx="271463" cy="371476"/>
          </a:xfrm>
          <a:custGeom>
            <a:avLst/>
            <a:gdLst/>
            <a:ahLst/>
            <a:cxnLst/>
            <a:rect l="0" t="0" r="0" b="0"/>
            <a:pathLst>
              <a:path w="271463" h="371476">
                <a:moveTo>
                  <a:pt x="221456" y="85725"/>
                </a:moveTo>
                <a:lnTo>
                  <a:pt x="221456" y="85725"/>
                </a:lnTo>
                <a:lnTo>
                  <a:pt x="221456" y="85725"/>
                </a:lnTo>
                <a:lnTo>
                  <a:pt x="221456" y="85725"/>
                </a:lnTo>
                <a:lnTo>
                  <a:pt x="221456" y="78581"/>
                </a:lnTo>
                <a:lnTo>
                  <a:pt x="221456" y="78581"/>
                </a:lnTo>
                <a:lnTo>
                  <a:pt x="221456" y="71438"/>
                </a:lnTo>
                <a:lnTo>
                  <a:pt x="221456" y="71438"/>
                </a:lnTo>
                <a:lnTo>
                  <a:pt x="221456" y="64294"/>
                </a:lnTo>
                <a:lnTo>
                  <a:pt x="221456" y="50006"/>
                </a:lnTo>
                <a:lnTo>
                  <a:pt x="221456" y="42863"/>
                </a:lnTo>
                <a:lnTo>
                  <a:pt x="214312" y="35719"/>
                </a:lnTo>
                <a:lnTo>
                  <a:pt x="207168" y="28575"/>
                </a:lnTo>
                <a:lnTo>
                  <a:pt x="192881" y="21431"/>
                </a:lnTo>
                <a:lnTo>
                  <a:pt x="178593" y="14288"/>
                </a:lnTo>
                <a:lnTo>
                  <a:pt x="164306" y="7144"/>
                </a:lnTo>
                <a:lnTo>
                  <a:pt x="150018" y="0"/>
                </a:lnTo>
                <a:lnTo>
                  <a:pt x="135731" y="0"/>
                </a:lnTo>
                <a:lnTo>
                  <a:pt x="121443" y="0"/>
                </a:lnTo>
                <a:lnTo>
                  <a:pt x="107156" y="0"/>
                </a:lnTo>
                <a:lnTo>
                  <a:pt x="85725" y="7144"/>
                </a:lnTo>
                <a:lnTo>
                  <a:pt x="71437" y="14288"/>
                </a:lnTo>
                <a:lnTo>
                  <a:pt x="50006" y="21431"/>
                </a:lnTo>
                <a:lnTo>
                  <a:pt x="35718" y="35719"/>
                </a:lnTo>
                <a:lnTo>
                  <a:pt x="21431" y="57150"/>
                </a:lnTo>
                <a:lnTo>
                  <a:pt x="7143" y="78581"/>
                </a:lnTo>
                <a:lnTo>
                  <a:pt x="0" y="107156"/>
                </a:lnTo>
                <a:lnTo>
                  <a:pt x="0" y="150019"/>
                </a:lnTo>
                <a:lnTo>
                  <a:pt x="0" y="192881"/>
                </a:lnTo>
                <a:lnTo>
                  <a:pt x="7143" y="250031"/>
                </a:lnTo>
                <a:lnTo>
                  <a:pt x="28575" y="300038"/>
                </a:lnTo>
                <a:lnTo>
                  <a:pt x="64293" y="335756"/>
                </a:lnTo>
                <a:lnTo>
                  <a:pt x="100012" y="364331"/>
                </a:lnTo>
                <a:lnTo>
                  <a:pt x="135731" y="371475"/>
                </a:lnTo>
                <a:lnTo>
                  <a:pt x="178593" y="364331"/>
                </a:lnTo>
                <a:lnTo>
                  <a:pt x="214312" y="342900"/>
                </a:lnTo>
                <a:lnTo>
                  <a:pt x="250031" y="307181"/>
                </a:lnTo>
                <a:lnTo>
                  <a:pt x="264318" y="264319"/>
                </a:lnTo>
                <a:lnTo>
                  <a:pt x="271462" y="214313"/>
                </a:lnTo>
                <a:lnTo>
                  <a:pt x="264318" y="157163"/>
                </a:lnTo>
                <a:lnTo>
                  <a:pt x="250031" y="107156"/>
                </a:lnTo>
                <a:lnTo>
                  <a:pt x="221456" y="71438"/>
                </a:lnTo>
                <a:lnTo>
                  <a:pt x="2214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686050" y="3507581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500313" y="3614738"/>
            <a:ext cx="14288" cy="14288"/>
          </a:xfrm>
          <a:custGeom>
            <a:avLst/>
            <a:gdLst/>
            <a:ahLst/>
            <a:cxnLst/>
            <a:rect l="0" t="0" r="0" b="0"/>
            <a:pathLst>
              <a:path w="14288" h="14288">
                <a:moveTo>
                  <a:pt x="0" y="14287"/>
                </a:moveTo>
                <a:lnTo>
                  <a:pt x="0" y="14287"/>
                </a:lnTo>
                <a:lnTo>
                  <a:pt x="0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14287" y="7143"/>
                </a:lnTo>
                <a:lnTo>
                  <a:pt x="14287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536032" y="3521869"/>
            <a:ext cx="42863" cy="21432"/>
          </a:xfrm>
          <a:custGeom>
            <a:avLst/>
            <a:gdLst/>
            <a:ahLst/>
            <a:cxnLst/>
            <a:rect l="0" t="0" r="0" b="0"/>
            <a:pathLst>
              <a:path w="42863" h="21432">
                <a:moveTo>
                  <a:pt x="0" y="14287"/>
                </a:move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7143" y="0"/>
                </a:lnTo>
                <a:lnTo>
                  <a:pt x="14287" y="7144"/>
                </a:lnTo>
                <a:lnTo>
                  <a:pt x="28575" y="7144"/>
                </a:lnTo>
                <a:lnTo>
                  <a:pt x="35718" y="14287"/>
                </a:lnTo>
                <a:lnTo>
                  <a:pt x="35718" y="21431"/>
                </a:lnTo>
                <a:lnTo>
                  <a:pt x="42862" y="14287"/>
                </a:lnTo>
                <a:lnTo>
                  <a:pt x="42862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678907" y="3536156"/>
            <a:ext cx="7144" cy="7145"/>
          </a:xfrm>
          <a:custGeom>
            <a:avLst/>
            <a:gdLst/>
            <a:ahLst/>
            <a:cxnLst/>
            <a:rect l="0" t="0" r="0" b="0"/>
            <a:pathLst>
              <a:path w="7144" h="714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629025" y="3486150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7144" y="21431"/>
                </a:moveTo>
                <a:lnTo>
                  <a:pt x="7144" y="14288"/>
                </a:lnTo>
                <a:lnTo>
                  <a:pt x="7144" y="1428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85813" y="3457575"/>
            <a:ext cx="700088" cy="450057"/>
          </a:xfrm>
          <a:custGeom>
            <a:avLst/>
            <a:gdLst/>
            <a:ahLst/>
            <a:cxnLst/>
            <a:rect l="0" t="0" r="0" b="0"/>
            <a:pathLst>
              <a:path w="700088" h="450057">
                <a:moveTo>
                  <a:pt x="607218" y="71438"/>
                </a:moveTo>
                <a:lnTo>
                  <a:pt x="607218" y="71438"/>
                </a:lnTo>
                <a:lnTo>
                  <a:pt x="607218" y="71438"/>
                </a:lnTo>
                <a:lnTo>
                  <a:pt x="607218" y="78581"/>
                </a:lnTo>
                <a:lnTo>
                  <a:pt x="607218" y="78581"/>
                </a:lnTo>
                <a:lnTo>
                  <a:pt x="607218" y="78581"/>
                </a:lnTo>
                <a:lnTo>
                  <a:pt x="607218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592931" y="71438"/>
                </a:lnTo>
                <a:lnTo>
                  <a:pt x="592931" y="64294"/>
                </a:lnTo>
                <a:lnTo>
                  <a:pt x="585787" y="64294"/>
                </a:lnTo>
                <a:lnTo>
                  <a:pt x="585787" y="57150"/>
                </a:lnTo>
                <a:lnTo>
                  <a:pt x="578643" y="57150"/>
                </a:lnTo>
                <a:lnTo>
                  <a:pt x="571500" y="50006"/>
                </a:lnTo>
                <a:lnTo>
                  <a:pt x="571500" y="42863"/>
                </a:lnTo>
                <a:lnTo>
                  <a:pt x="564356" y="42863"/>
                </a:lnTo>
                <a:lnTo>
                  <a:pt x="557212" y="42863"/>
                </a:lnTo>
                <a:lnTo>
                  <a:pt x="550068" y="42863"/>
                </a:lnTo>
                <a:lnTo>
                  <a:pt x="542925" y="35719"/>
                </a:lnTo>
                <a:lnTo>
                  <a:pt x="535781" y="35719"/>
                </a:lnTo>
                <a:lnTo>
                  <a:pt x="521493" y="35719"/>
                </a:lnTo>
                <a:lnTo>
                  <a:pt x="514350" y="35719"/>
                </a:lnTo>
                <a:lnTo>
                  <a:pt x="507206" y="35719"/>
                </a:lnTo>
                <a:lnTo>
                  <a:pt x="500062" y="28575"/>
                </a:lnTo>
                <a:lnTo>
                  <a:pt x="485775" y="28575"/>
                </a:lnTo>
                <a:lnTo>
                  <a:pt x="478631" y="28575"/>
                </a:lnTo>
                <a:lnTo>
                  <a:pt x="471487" y="28575"/>
                </a:lnTo>
                <a:lnTo>
                  <a:pt x="457200" y="21431"/>
                </a:lnTo>
                <a:lnTo>
                  <a:pt x="450056" y="21431"/>
                </a:lnTo>
                <a:lnTo>
                  <a:pt x="442912" y="21431"/>
                </a:lnTo>
                <a:lnTo>
                  <a:pt x="428625" y="21431"/>
                </a:lnTo>
                <a:lnTo>
                  <a:pt x="421481" y="14288"/>
                </a:lnTo>
                <a:lnTo>
                  <a:pt x="414337" y="14288"/>
                </a:lnTo>
                <a:lnTo>
                  <a:pt x="407193" y="7144"/>
                </a:lnTo>
                <a:lnTo>
                  <a:pt x="392906" y="7144"/>
                </a:lnTo>
                <a:lnTo>
                  <a:pt x="385762" y="7144"/>
                </a:lnTo>
                <a:lnTo>
                  <a:pt x="364331" y="7144"/>
                </a:lnTo>
                <a:lnTo>
                  <a:pt x="350043" y="0"/>
                </a:lnTo>
                <a:lnTo>
                  <a:pt x="335756" y="0"/>
                </a:lnTo>
                <a:lnTo>
                  <a:pt x="321468" y="7144"/>
                </a:lnTo>
                <a:lnTo>
                  <a:pt x="300037" y="7144"/>
                </a:lnTo>
                <a:lnTo>
                  <a:pt x="278606" y="7144"/>
                </a:lnTo>
                <a:lnTo>
                  <a:pt x="257175" y="14288"/>
                </a:lnTo>
                <a:lnTo>
                  <a:pt x="235743" y="21431"/>
                </a:lnTo>
                <a:lnTo>
                  <a:pt x="214312" y="21431"/>
                </a:lnTo>
                <a:lnTo>
                  <a:pt x="200025" y="28575"/>
                </a:lnTo>
                <a:lnTo>
                  <a:pt x="178593" y="28575"/>
                </a:lnTo>
                <a:lnTo>
                  <a:pt x="157162" y="28575"/>
                </a:lnTo>
                <a:lnTo>
                  <a:pt x="142875" y="35719"/>
                </a:lnTo>
                <a:lnTo>
                  <a:pt x="128587" y="42863"/>
                </a:lnTo>
                <a:lnTo>
                  <a:pt x="114300" y="42863"/>
                </a:lnTo>
                <a:lnTo>
                  <a:pt x="100012" y="50006"/>
                </a:lnTo>
                <a:lnTo>
                  <a:pt x="85725" y="57150"/>
                </a:lnTo>
                <a:lnTo>
                  <a:pt x="71437" y="57150"/>
                </a:lnTo>
                <a:lnTo>
                  <a:pt x="64293" y="64294"/>
                </a:lnTo>
                <a:lnTo>
                  <a:pt x="50006" y="78581"/>
                </a:lnTo>
                <a:lnTo>
                  <a:pt x="35718" y="85725"/>
                </a:lnTo>
                <a:lnTo>
                  <a:pt x="35718" y="92869"/>
                </a:lnTo>
                <a:lnTo>
                  <a:pt x="28575" y="100013"/>
                </a:lnTo>
                <a:lnTo>
                  <a:pt x="21431" y="107156"/>
                </a:lnTo>
                <a:lnTo>
                  <a:pt x="14287" y="114300"/>
                </a:lnTo>
                <a:lnTo>
                  <a:pt x="7143" y="121444"/>
                </a:lnTo>
                <a:lnTo>
                  <a:pt x="7143" y="128588"/>
                </a:lnTo>
                <a:lnTo>
                  <a:pt x="0" y="135731"/>
                </a:lnTo>
                <a:lnTo>
                  <a:pt x="0" y="135731"/>
                </a:lnTo>
                <a:lnTo>
                  <a:pt x="0" y="150019"/>
                </a:lnTo>
                <a:lnTo>
                  <a:pt x="0" y="157163"/>
                </a:lnTo>
                <a:lnTo>
                  <a:pt x="0" y="171450"/>
                </a:lnTo>
                <a:lnTo>
                  <a:pt x="0" y="185738"/>
                </a:lnTo>
                <a:lnTo>
                  <a:pt x="0" y="192881"/>
                </a:lnTo>
                <a:lnTo>
                  <a:pt x="0" y="207169"/>
                </a:lnTo>
                <a:lnTo>
                  <a:pt x="0" y="221456"/>
                </a:lnTo>
                <a:lnTo>
                  <a:pt x="0" y="235744"/>
                </a:lnTo>
                <a:lnTo>
                  <a:pt x="7143" y="250031"/>
                </a:lnTo>
                <a:lnTo>
                  <a:pt x="7143" y="264319"/>
                </a:lnTo>
                <a:lnTo>
                  <a:pt x="14287" y="271463"/>
                </a:lnTo>
                <a:lnTo>
                  <a:pt x="21431" y="285750"/>
                </a:lnTo>
                <a:lnTo>
                  <a:pt x="21431" y="292894"/>
                </a:lnTo>
                <a:lnTo>
                  <a:pt x="28575" y="300038"/>
                </a:lnTo>
                <a:lnTo>
                  <a:pt x="35718" y="307181"/>
                </a:lnTo>
                <a:lnTo>
                  <a:pt x="35718" y="314325"/>
                </a:lnTo>
                <a:lnTo>
                  <a:pt x="50006" y="321469"/>
                </a:lnTo>
                <a:lnTo>
                  <a:pt x="57150" y="328613"/>
                </a:lnTo>
                <a:lnTo>
                  <a:pt x="57150" y="335756"/>
                </a:lnTo>
                <a:lnTo>
                  <a:pt x="71437" y="342900"/>
                </a:lnTo>
                <a:lnTo>
                  <a:pt x="78581" y="350044"/>
                </a:lnTo>
                <a:lnTo>
                  <a:pt x="85725" y="364331"/>
                </a:lnTo>
                <a:lnTo>
                  <a:pt x="92868" y="371475"/>
                </a:lnTo>
                <a:lnTo>
                  <a:pt x="107156" y="378619"/>
                </a:lnTo>
                <a:lnTo>
                  <a:pt x="114300" y="378619"/>
                </a:lnTo>
                <a:lnTo>
                  <a:pt x="121443" y="385763"/>
                </a:lnTo>
                <a:lnTo>
                  <a:pt x="128587" y="392906"/>
                </a:lnTo>
                <a:lnTo>
                  <a:pt x="135731" y="392906"/>
                </a:lnTo>
                <a:lnTo>
                  <a:pt x="135731" y="392906"/>
                </a:lnTo>
                <a:lnTo>
                  <a:pt x="142875" y="400050"/>
                </a:lnTo>
                <a:lnTo>
                  <a:pt x="150018" y="400050"/>
                </a:lnTo>
                <a:lnTo>
                  <a:pt x="157162" y="407194"/>
                </a:lnTo>
                <a:lnTo>
                  <a:pt x="164306" y="407194"/>
                </a:lnTo>
                <a:lnTo>
                  <a:pt x="171450" y="414338"/>
                </a:lnTo>
                <a:lnTo>
                  <a:pt x="178593" y="421481"/>
                </a:lnTo>
                <a:lnTo>
                  <a:pt x="185737" y="421481"/>
                </a:lnTo>
                <a:lnTo>
                  <a:pt x="192881" y="428625"/>
                </a:lnTo>
                <a:lnTo>
                  <a:pt x="207168" y="428625"/>
                </a:lnTo>
                <a:lnTo>
                  <a:pt x="214312" y="435769"/>
                </a:lnTo>
                <a:lnTo>
                  <a:pt x="228600" y="435769"/>
                </a:lnTo>
                <a:lnTo>
                  <a:pt x="235743" y="442913"/>
                </a:lnTo>
                <a:lnTo>
                  <a:pt x="242887" y="442913"/>
                </a:lnTo>
                <a:lnTo>
                  <a:pt x="257175" y="442913"/>
                </a:lnTo>
                <a:lnTo>
                  <a:pt x="264318" y="442913"/>
                </a:lnTo>
                <a:lnTo>
                  <a:pt x="278606" y="442913"/>
                </a:lnTo>
                <a:lnTo>
                  <a:pt x="285750" y="442913"/>
                </a:lnTo>
                <a:lnTo>
                  <a:pt x="300037" y="450056"/>
                </a:lnTo>
                <a:lnTo>
                  <a:pt x="314325" y="450056"/>
                </a:lnTo>
                <a:lnTo>
                  <a:pt x="321468" y="450056"/>
                </a:lnTo>
                <a:lnTo>
                  <a:pt x="335756" y="450056"/>
                </a:lnTo>
                <a:lnTo>
                  <a:pt x="357187" y="450056"/>
                </a:lnTo>
                <a:lnTo>
                  <a:pt x="371475" y="450056"/>
                </a:lnTo>
                <a:lnTo>
                  <a:pt x="385762" y="442913"/>
                </a:lnTo>
                <a:lnTo>
                  <a:pt x="400050" y="442913"/>
                </a:lnTo>
                <a:lnTo>
                  <a:pt x="414337" y="442913"/>
                </a:lnTo>
                <a:lnTo>
                  <a:pt x="428625" y="442913"/>
                </a:lnTo>
                <a:lnTo>
                  <a:pt x="435768" y="442913"/>
                </a:lnTo>
                <a:lnTo>
                  <a:pt x="450056" y="442913"/>
                </a:lnTo>
                <a:lnTo>
                  <a:pt x="464343" y="435769"/>
                </a:lnTo>
                <a:lnTo>
                  <a:pt x="471487" y="435769"/>
                </a:lnTo>
                <a:lnTo>
                  <a:pt x="485775" y="428625"/>
                </a:lnTo>
                <a:lnTo>
                  <a:pt x="500062" y="428625"/>
                </a:lnTo>
                <a:lnTo>
                  <a:pt x="507206" y="421481"/>
                </a:lnTo>
                <a:lnTo>
                  <a:pt x="521493" y="421481"/>
                </a:lnTo>
                <a:lnTo>
                  <a:pt x="535781" y="421481"/>
                </a:lnTo>
                <a:lnTo>
                  <a:pt x="542925" y="421481"/>
                </a:lnTo>
                <a:lnTo>
                  <a:pt x="557212" y="414338"/>
                </a:lnTo>
                <a:lnTo>
                  <a:pt x="564356" y="414338"/>
                </a:lnTo>
                <a:lnTo>
                  <a:pt x="578643" y="414338"/>
                </a:lnTo>
                <a:lnTo>
                  <a:pt x="585787" y="414338"/>
                </a:lnTo>
                <a:lnTo>
                  <a:pt x="600075" y="407194"/>
                </a:lnTo>
                <a:lnTo>
                  <a:pt x="607218" y="400050"/>
                </a:lnTo>
                <a:lnTo>
                  <a:pt x="614362" y="400050"/>
                </a:lnTo>
                <a:lnTo>
                  <a:pt x="621506" y="392906"/>
                </a:lnTo>
                <a:lnTo>
                  <a:pt x="628650" y="392906"/>
                </a:lnTo>
                <a:lnTo>
                  <a:pt x="642937" y="378619"/>
                </a:lnTo>
                <a:lnTo>
                  <a:pt x="650081" y="371475"/>
                </a:lnTo>
                <a:lnTo>
                  <a:pt x="657225" y="364331"/>
                </a:lnTo>
                <a:lnTo>
                  <a:pt x="664368" y="350044"/>
                </a:lnTo>
                <a:lnTo>
                  <a:pt x="671512" y="342900"/>
                </a:lnTo>
                <a:lnTo>
                  <a:pt x="678656" y="335756"/>
                </a:lnTo>
                <a:lnTo>
                  <a:pt x="685800" y="321469"/>
                </a:lnTo>
                <a:lnTo>
                  <a:pt x="685800" y="314325"/>
                </a:lnTo>
                <a:lnTo>
                  <a:pt x="692943" y="307181"/>
                </a:lnTo>
                <a:lnTo>
                  <a:pt x="692943" y="292894"/>
                </a:lnTo>
                <a:lnTo>
                  <a:pt x="700087" y="278606"/>
                </a:lnTo>
                <a:lnTo>
                  <a:pt x="700087" y="264319"/>
                </a:lnTo>
                <a:lnTo>
                  <a:pt x="700087" y="242888"/>
                </a:lnTo>
                <a:lnTo>
                  <a:pt x="700087" y="228600"/>
                </a:lnTo>
                <a:lnTo>
                  <a:pt x="700087" y="214313"/>
                </a:lnTo>
                <a:lnTo>
                  <a:pt x="692943" y="200025"/>
                </a:lnTo>
                <a:lnTo>
                  <a:pt x="692943" y="185738"/>
                </a:lnTo>
                <a:lnTo>
                  <a:pt x="692943" y="171450"/>
                </a:lnTo>
                <a:lnTo>
                  <a:pt x="685800" y="164306"/>
                </a:lnTo>
                <a:lnTo>
                  <a:pt x="678656" y="157163"/>
                </a:lnTo>
                <a:lnTo>
                  <a:pt x="678656" y="142875"/>
                </a:lnTo>
                <a:lnTo>
                  <a:pt x="671512" y="135731"/>
                </a:lnTo>
                <a:lnTo>
                  <a:pt x="664368" y="128588"/>
                </a:lnTo>
                <a:lnTo>
                  <a:pt x="664368" y="121444"/>
                </a:lnTo>
                <a:lnTo>
                  <a:pt x="657225" y="114300"/>
                </a:lnTo>
                <a:lnTo>
                  <a:pt x="642937" y="107156"/>
                </a:lnTo>
                <a:lnTo>
                  <a:pt x="635793" y="92869"/>
                </a:lnTo>
                <a:lnTo>
                  <a:pt x="628650" y="85725"/>
                </a:lnTo>
                <a:lnTo>
                  <a:pt x="607218" y="78581"/>
                </a:lnTo>
                <a:lnTo>
                  <a:pt x="600075" y="71438"/>
                </a:lnTo>
                <a:lnTo>
                  <a:pt x="585787" y="71438"/>
                </a:lnTo>
                <a:lnTo>
                  <a:pt x="571500" y="78581"/>
                </a:lnTo>
                <a:lnTo>
                  <a:pt x="550068" y="85725"/>
                </a:lnTo>
                <a:lnTo>
                  <a:pt x="535781" y="85725"/>
                </a:lnTo>
                <a:lnTo>
                  <a:pt x="53578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178844" y="3679031"/>
            <a:ext cx="100013" cy="350045"/>
          </a:xfrm>
          <a:custGeom>
            <a:avLst/>
            <a:gdLst/>
            <a:ahLst/>
            <a:cxnLst/>
            <a:rect l="0" t="0" r="0" b="0"/>
            <a:pathLst>
              <a:path w="100013" h="350045">
                <a:moveTo>
                  <a:pt x="100012" y="85725"/>
                </a:moveTo>
                <a:lnTo>
                  <a:pt x="100012" y="78582"/>
                </a:lnTo>
                <a:lnTo>
                  <a:pt x="100012" y="78582"/>
                </a:lnTo>
                <a:lnTo>
                  <a:pt x="100012" y="71438"/>
                </a:lnTo>
                <a:lnTo>
                  <a:pt x="100012" y="64294"/>
                </a:lnTo>
                <a:lnTo>
                  <a:pt x="100012" y="50007"/>
                </a:lnTo>
                <a:lnTo>
                  <a:pt x="92869" y="35719"/>
                </a:lnTo>
                <a:lnTo>
                  <a:pt x="92869" y="28575"/>
                </a:lnTo>
                <a:lnTo>
                  <a:pt x="85725" y="14288"/>
                </a:lnTo>
                <a:lnTo>
                  <a:pt x="78581" y="7144"/>
                </a:lnTo>
                <a:lnTo>
                  <a:pt x="78581" y="0"/>
                </a:lnTo>
                <a:lnTo>
                  <a:pt x="71437" y="0"/>
                </a:lnTo>
                <a:lnTo>
                  <a:pt x="64294" y="0"/>
                </a:lnTo>
                <a:lnTo>
                  <a:pt x="57150" y="7144"/>
                </a:lnTo>
                <a:lnTo>
                  <a:pt x="50006" y="21432"/>
                </a:lnTo>
                <a:lnTo>
                  <a:pt x="42862" y="35719"/>
                </a:lnTo>
                <a:lnTo>
                  <a:pt x="42862" y="64294"/>
                </a:lnTo>
                <a:lnTo>
                  <a:pt x="42862" y="92869"/>
                </a:lnTo>
                <a:lnTo>
                  <a:pt x="42862" y="128588"/>
                </a:lnTo>
                <a:lnTo>
                  <a:pt x="50006" y="171450"/>
                </a:lnTo>
                <a:lnTo>
                  <a:pt x="57150" y="214313"/>
                </a:lnTo>
                <a:lnTo>
                  <a:pt x="57150" y="257175"/>
                </a:lnTo>
                <a:lnTo>
                  <a:pt x="57150" y="292894"/>
                </a:lnTo>
                <a:lnTo>
                  <a:pt x="57150" y="321469"/>
                </a:lnTo>
                <a:lnTo>
                  <a:pt x="50006" y="342900"/>
                </a:lnTo>
                <a:lnTo>
                  <a:pt x="35719" y="350044"/>
                </a:lnTo>
                <a:lnTo>
                  <a:pt x="21431" y="342900"/>
                </a:lnTo>
                <a:lnTo>
                  <a:pt x="0" y="321469"/>
                </a:lnTo>
                <a:lnTo>
                  <a:pt x="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128838" y="3836194"/>
            <a:ext cx="185738" cy="50007"/>
          </a:xfrm>
          <a:custGeom>
            <a:avLst/>
            <a:gdLst/>
            <a:ahLst/>
            <a:cxnLst/>
            <a:rect l="0" t="0" r="0" b="0"/>
            <a:pathLst>
              <a:path w="185738" h="50007">
                <a:moveTo>
                  <a:pt x="0" y="0"/>
                </a:moveTo>
                <a:lnTo>
                  <a:pt x="7143" y="0"/>
                </a:lnTo>
                <a:lnTo>
                  <a:pt x="14287" y="0"/>
                </a:lnTo>
                <a:lnTo>
                  <a:pt x="21431" y="7144"/>
                </a:lnTo>
                <a:lnTo>
                  <a:pt x="42862" y="14287"/>
                </a:lnTo>
                <a:lnTo>
                  <a:pt x="64293" y="21431"/>
                </a:lnTo>
                <a:lnTo>
                  <a:pt x="92868" y="28575"/>
                </a:lnTo>
                <a:lnTo>
                  <a:pt x="121443" y="42862"/>
                </a:lnTo>
                <a:lnTo>
                  <a:pt x="142875" y="50006"/>
                </a:lnTo>
                <a:lnTo>
                  <a:pt x="164306" y="50006"/>
                </a:lnTo>
                <a:lnTo>
                  <a:pt x="178593" y="42862"/>
                </a:lnTo>
                <a:lnTo>
                  <a:pt x="185737" y="35719"/>
                </a:lnTo>
                <a:lnTo>
                  <a:pt x="18573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421731" y="3829050"/>
            <a:ext cx="114302" cy="7145"/>
          </a:xfrm>
          <a:custGeom>
            <a:avLst/>
            <a:gdLst/>
            <a:ahLst/>
            <a:cxnLst/>
            <a:rect l="0" t="0" r="0" b="0"/>
            <a:pathLst>
              <a:path w="114302" h="714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8576" y="0"/>
                </a:lnTo>
                <a:lnTo>
                  <a:pt x="42863" y="7144"/>
                </a:lnTo>
                <a:lnTo>
                  <a:pt x="64294" y="7144"/>
                </a:lnTo>
                <a:lnTo>
                  <a:pt x="85726" y="7144"/>
                </a:lnTo>
                <a:lnTo>
                  <a:pt x="100013" y="7144"/>
                </a:lnTo>
                <a:lnTo>
                  <a:pt x="114301" y="0"/>
                </a:lnTo>
                <a:lnTo>
                  <a:pt x="1143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436019" y="3900488"/>
            <a:ext cx="107157" cy="14288"/>
          </a:xfrm>
          <a:custGeom>
            <a:avLst/>
            <a:gdLst/>
            <a:ahLst/>
            <a:cxnLst/>
            <a:rect l="0" t="0" r="0" b="0"/>
            <a:pathLst>
              <a:path w="107157" h="14288">
                <a:moveTo>
                  <a:pt x="0" y="14287"/>
                </a:moveTo>
                <a:lnTo>
                  <a:pt x="0" y="14287"/>
                </a:lnTo>
                <a:lnTo>
                  <a:pt x="7144" y="14287"/>
                </a:lnTo>
                <a:lnTo>
                  <a:pt x="21431" y="14287"/>
                </a:lnTo>
                <a:lnTo>
                  <a:pt x="42863" y="7143"/>
                </a:lnTo>
                <a:lnTo>
                  <a:pt x="64294" y="7143"/>
                </a:lnTo>
                <a:lnTo>
                  <a:pt x="85725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586038" y="3821906"/>
            <a:ext cx="121445" cy="21433"/>
          </a:xfrm>
          <a:custGeom>
            <a:avLst/>
            <a:gdLst/>
            <a:ahLst/>
            <a:cxnLst/>
            <a:rect l="0" t="0" r="0" b="0"/>
            <a:pathLst>
              <a:path w="121445" h="21433">
                <a:moveTo>
                  <a:pt x="21431" y="0"/>
                </a:moveTo>
                <a:lnTo>
                  <a:pt x="14287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14287" y="7144"/>
                </a:lnTo>
                <a:lnTo>
                  <a:pt x="35719" y="14288"/>
                </a:lnTo>
                <a:lnTo>
                  <a:pt x="57150" y="14288"/>
                </a:lnTo>
                <a:lnTo>
                  <a:pt x="78581" y="14288"/>
                </a:lnTo>
                <a:lnTo>
                  <a:pt x="100012" y="14288"/>
                </a:lnTo>
                <a:lnTo>
                  <a:pt x="114300" y="14288"/>
                </a:lnTo>
                <a:lnTo>
                  <a:pt x="121444" y="14288"/>
                </a:lnTo>
                <a:lnTo>
                  <a:pt x="121444" y="21432"/>
                </a:lnTo>
                <a:lnTo>
                  <a:pt x="121444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621757" y="3886200"/>
            <a:ext cx="107157" cy="28576"/>
          </a:xfrm>
          <a:custGeom>
            <a:avLst/>
            <a:gdLst/>
            <a:ahLst/>
            <a:cxnLst/>
            <a:rect l="0" t="0" r="0" b="0"/>
            <a:pathLst>
              <a:path w="107157" h="28576">
                <a:moveTo>
                  <a:pt x="0" y="28575"/>
                </a:moveTo>
                <a:lnTo>
                  <a:pt x="0" y="28575"/>
                </a:lnTo>
                <a:lnTo>
                  <a:pt x="7143" y="28575"/>
                </a:lnTo>
                <a:lnTo>
                  <a:pt x="14287" y="21431"/>
                </a:lnTo>
                <a:lnTo>
                  <a:pt x="28575" y="14288"/>
                </a:lnTo>
                <a:lnTo>
                  <a:pt x="42862" y="14288"/>
                </a:lnTo>
                <a:lnTo>
                  <a:pt x="57150" y="14288"/>
                </a:lnTo>
                <a:lnTo>
                  <a:pt x="78581" y="14288"/>
                </a:lnTo>
                <a:lnTo>
                  <a:pt x="92868" y="7144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864644" y="3714750"/>
            <a:ext cx="157164" cy="235745"/>
          </a:xfrm>
          <a:custGeom>
            <a:avLst/>
            <a:gdLst/>
            <a:ahLst/>
            <a:cxnLst/>
            <a:rect l="0" t="0" r="0" b="0"/>
            <a:pathLst>
              <a:path w="157164" h="235745">
                <a:moveTo>
                  <a:pt x="57150" y="28575"/>
                </a:moveTo>
                <a:lnTo>
                  <a:pt x="50006" y="28575"/>
                </a:lnTo>
                <a:lnTo>
                  <a:pt x="50006" y="28575"/>
                </a:lnTo>
                <a:lnTo>
                  <a:pt x="42863" y="28575"/>
                </a:lnTo>
                <a:lnTo>
                  <a:pt x="42863" y="35719"/>
                </a:lnTo>
                <a:lnTo>
                  <a:pt x="35719" y="50006"/>
                </a:lnTo>
                <a:lnTo>
                  <a:pt x="35719" y="64294"/>
                </a:lnTo>
                <a:lnTo>
                  <a:pt x="28575" y="92869"/>
                </a:lnTo>
                <a:lnTo>
                  <a:pt x="21431" y="121444"/>
                </a:lnTo>
                <a:lnTo>
                  <a:pt x="14288" y="150019"/>
                </a:lnTo>
                <a:lnTo>
                  <a:pt x="7144" y="185738"/>
                </a:lnTo>
                <a:lnTo>
                  <a:pt x="7144" y="207169"/>
                </a:lnTo>
                <a:lnTo>
                  <a:pt x="0" y="228600"/>
                </a:lnTo>
                <a:lnTo>
                  <a:pt x="0" y="235744"/>
                </a:lnTo>
                <a:lnTo>
                  <a:pt x="0" y="235744"/>
                </a:lnTo>
                <a:lnTo>
                  <a:pt x="0" y="228600"/>
                </a:lnTo>
                <a:lnTo>
                  <a:pt x="0" y="221456"/>
                </a:lnTo>
                <a:lnTo>
                  <a:pt x="0" y="192881"/>
                </a:lnTo>
                <a:lnTo>
                  <a:pt x="7144" y="164306"/>
                </a:lnTo>
                <a:lnTo>
                  <a:pt x="14288" y="121444"/>
                </a:lnTo>
                <a:lnTo>
                  <a:pt x="14288" y="78581"/>
                </a:lnTo>
                <a:lnTo>
                  <a:pt x="28575" y="42863"/>
                </a:lnTo>
                <a:lnTo>
                  <a:pt x="28575" y="14288"/>
                </a:lnTo>
                <a:lnTo>
                  <a:pt x="35719" y="0"/>
                </a:lnTo>
                <a:lnTo>
                  <a:pt x="42863" y="7144"/>
                </a:lnTo>
                <a:lnTo>
                  <a:pt x="42863" y="28575"/>
                </a:lnTo>
                <a:lnTo>
                  <a:pt x="50006" y="50006"/>
                </a:lnTo>
                <a:lnTo>
                  <a:pt x="57150" y="85725"/>
                </a:lnTo>
                <a:lnTo>
                  <a:pt x="64294" y="128588"/>
                </a:lnTo>
                <a:lnTo>
                  <a:pt x="64294" y="164306"/>
                </a:lnTo>
                <a:lnTo>
                  <a:pt x="78581" y="192881"/>
                </a:lnTo>
                <a:lnTo>
                  <a:pt x="85725" y="221456"/>
                </a:lnTo>
                <a:lnTo>
                  <a:pt x="100013" y="235744"/>
                </a:lnTo>
                <a:lnTo>
                  <a:pt x="107156" y="235744"/>
                </a:lnTo>
                <a:lnTo>
                  <a:pt x="121444" y="228600"/>
                </a:lnTo>
                <a:lnTo>
                  <a:pt x="128588" y="214313"/>
                </a:lnTo>
                <a:lnTo>
                  <a:pt x="135731" y="178594"/>
                </a:lnTo>
                <a:lnTo>
                  <a:pt x="135731" y="142875"/>
                </a:lnTo>
                <a:lnTo>
                  <a:pt x="135731" y="100013"/>
                </a:lnTo>
                <a:lnTo>
                  <a:pt x="128588" y="57150"/>
                </a:lnTo>
                <a:lnTo>
                  <a:pt x="128588" y="28575"/>
                </a:lnTo>
                <a:lnTo>
                  <a:pt x="128588" y="14288"/>
                </a:lnTo>
                <a:lnTo>
                  <a:pt x="128588" y="14288"/>
                </a:lnTo>
                <a:lnTo>
                  <a:pt x="128588" y="21431"/>
                </a:lnTo>
                <a:lnTo>
                  <a:pt x="135731" y="42863"/>
                </a:lnTo>
                <a:lnTo>
                  <a:pt x="142875" y="57150"/>
                </a:lnTo>
                <a:lnTo>
                  <a:pt x="150019" y="71438"/>
                </a:lnTo>
                <a:lnTo>
                  <a:pt x="157163" y="85725"/>
                </a:lnTo>
                <a:lnTo>
                  <a:pt x="157163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071813" y="3721894"/>
            <a:ext cx="100013" cy="214313"/>
          </a:xfrm>
          <a:custGeom>
            <a:avLst/>
            <a:gdLst/>
            <a:ahLst/>
            <a:cxnLst/>
            <a:rect l="0" t="0" r="0" b="0"/>
            <a:pathLst>
              <a:path w="100013" h="214313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64294"/>
                </a:lnTo>
                <a:lnTo>
                  <a:pt x="7144" y="92869"/>
                </a:lnTo>
                <a:lnTo>
                  <a:pt x="0" y="121444"/>
                </a:lnTo>
                <a:lnTo>
                  <a:pt x="0" y="150019"/>
                </a:lnTo>
                <a:lnTo>
                  <a:pt x="0" y="178594"/>
                </a:lnTo>
                <a:lnTo>
                  <a:pt x="7144" y="200025"/>
                </a:lnTo>
                <a:lnTo>
                  <a:pt x="7144" y="214312"/>
                </a:lnTo>
                <a:lnTo>
                  <a:pt x="14287" y="214312"/>
                </a:lnTo>
                <a:lnTo>
                  <a:pt x="21431" y="200025"/>
                </a:lnTo>
                <a:lnTo>
                  <a:pt x="28575" y="178594"/>
                </a:lnTo>
                <a:lnTo>
                  <a:pt x="42862" y="150019"/>
                </a:lnTo>
                <a:lnTo>
                  <a:pt x="57150" y="114300"/>
                </a:lnTo>
                <a:lnTo>
                  <a:pt x="64294" y="78581"/>
                </a:lnTo>
                <a:lnTo>
                  <a:pt x="78581" y="42862"/>
                </a:lnTo>
                <a:lnTo>
                  <a:pt x="92869" y="21431"/>
                </a:lnTo>
                <a:lnTo>
                  <a:pt x="100012" y="7144"/>
                </a:lnTo>
                <a:lnTo>
                  <a:pt x="100012" y="7144"/>
                </a:lnTo>
                <a:lnTo>
                  <a:pt x="92869" y="14287"/>
                </a:lnTo>
                <a:lnTo>
                  <a:pt x="85725" y="35719"/>
                </a:lnTo>
                <a:lnTo>
                  <a:pt x="71437" y="64294"/>
                </a:lnTo>
                <a:lnTo>
                  <a:pt x="64294" y="92869"/>
                </a:lnTo>
                <a:lnTo>
                  <a:pt x="57150" y="121444"/>
                </a:lnTo>
                <a:lnTo>
                  <a:pt x="57150" y="142875"/>
                </a:lnTo>
                <a:lnTo>
                  <a:pt x="57150" y="157162"/>
                </a:lnTo>
                <a:lnTo>
                  <a:pt x="64294" y="164306"/>
                </a:lnTo>
                <a:lnTo>
                  <a:pt x="71437" y="157162"/>
                </a:lnTo>
                <a:lnTo>
                  <a:pt x="7143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214688" y="3721894"/>
            <a:ext cx="100013" cy="185738"/>
          </a:xfrm>
          <a:custGeom>
            <a:avLst/>
            <a:gdLst/>
            <a:ahLst/>
            <a:cxnLst/>
            <a:rect l="0" t="0" r="0" b="0"/>
            <a:pathLst>
              <a:path w="100013" h="185738">
                <a:moveTo>
                  <a:pt x="42862" y="7144"/>
                </a:moveTo>
                <a:lnTo>
                  <a:pt x="42862" y="7144"/>
                </a:lnTo>
                <a:lnTo>
                  <a:pt x="42862" y="0"/>
                </a:lnTo>
                <a:lnTo>
                  <a:pt x="35719" y="0"/>
                </a:lnTo>
                <a:lnTo>
                  <a:pt x="35719" y="7144"/>
                </a:lnTo>
                <a:lnTo>
                  <a:pt x="28575" y="14287"/>
                </a:lnTo>
                <a:lnTo>
                  <a:pt x="21431" y="28575"/>
                </a:lnTo>
                <a:lnTo>
                  <a:pt x="14287" y="50006"/>
                </a:lnTo>
                <a:lnTo>
                  <a:pt x="14287" y="78581"/>
                </a:lnTo>
                <a:lnTo>
                  <a:pt x="7144" y="107156"/>
                </a:lnTo>
                <a:lnTo>
                  <a:pt x="7144" y="142875"/>
                </a:lnTo>
                <a:lnTo>
                  <a:pt x="0" y="164306"/>
                </a:lnTo>
                <a:lnTo>
                  <a:pt x="7144" y="178594"/>
                </a:lnTo>
                <a:lnTo>
                  <a:pt x="14287" y="185737"/>
                </a:lnTo>
                <a:lnTo>
                  <a:pt x="21431" y="185737"/>
                </a:lnTo>
                <a:lnTo>
                  <a:pt x="35719" y="171450"/>
                </a:lnTo>
                <a:lnTo>
                  <a:pt x="50006" y="164306"/>
                </a:lnTo>
                <a:lnTo>
                  <a:pt x="64294" y="142875"/>
                </a:lnTo>
                <a:lnTo>
                  <a:pt x="85725" y="128587"/>
                </a:lnTo>
                <a:lnTo>
                  <a:pt x="100012" y="107156"/>
                </a:lnTo>
                <a:lnTo>
                  <a:pt x="10001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328988" y="3693319"/>
            <a:ext cx="150020" cy="200026"/>
          </a:xfrm>
          <a:custGeom>
            <a:avLst/>
            <a:gdLst/>
            <a:ahLst/>
            <a:cxnLst/>
            <a:rect l="0" t="0" r="0" b="0"/>
            <a:pathLst>
              <a:path w="150020" h="200026">
                <a:moveTo>
                  <a:pt x="42862" y="0"/>
                </a:moveTo>
                <a:lnTo>
                  <a:pt x="35719" y="0"/>
                </a:lnTo>
                <a:lnTo>
                  <a:pt x="35719" y="7144"/>
                </a:lnTo>
                <a:lnTo>
                  <a:pt x="28575" y="21431"/>
                </a:lnTo>
                <a:lnTo>
                  <a:pt x="28575" y="35719"/>
                </a:lnTo>
                <a:lnTo>
                  <a:pt x="21431" y="57150"/>
                </a:lnTo>
                <a:lnTo>
                  <a:pt x="14287" y="85725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57162"/>
                </a:lnTo>
                <a:lnTo>
                  <a:pt x="7144" y="178594"/>
                </a:lnTo>
                <a:lnTo>
                  <a:pt x="21431" y="185737"/>
                </a:lnTo>
                <a:lnTo>
                  <a:pt x="42862" y="192881"/>
                </a:lnTo>
                <a:lnTo>
                  <a:pt x="64294" y="192881"/>
                </a:lnTo>
                <a:lnTo>
                  <a:pt x="100012" y="200025"/>
                </a:lnTo>
                <a:lnTo>
                  <a:pt x="121444" y="192881"/>
                </a:lnTo>
                <a:lnTo>
                  <a:pt x="135731" y="185737"/>
                </a:lnTo>
                <a:lnTo>
                  <a:pt x="150019" y="171450"/>
                </a:lnTo>
                <a:lnTo>
                  <a:pt x="15001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928813" y="3600450"/>
            <a:ext cx="214313" cy="557214"/>
          </a:xfrm>
          <a:custGeom>
            <a:avLst/>
            <a:gdLst/>
            <a:ahLst/>
            <a:cxnLst/>
            <a:rect l="0" t="0" r="0" b="0"/>
            <a:pathLst>
              <a:path w="214313" h="557214">
                <a:moveTo>
                  <a:pt x="100012" y="7144"/>
                </a:moveTo>
                <a:lnTo>
                  <a:pt x="100012" y="0"/>
                </a:lnTo>
                <a:lnTo>
                  <a:pt x="92868" y="0"/>
                </a:lnTo>
                <a:lnTo>
                  <a:pt x="92868" y="0"/>
                </a:lnTo>
                <a:lnTo>
                  <a:pt x="85725" y="7144"/>
                </a:lnTo>
                <a:lnTo>
                  <a:pt x="85725" y="14288"/>
                </a:lnTo>
                <a:lnTo>
                  <a:pt x="78581" y="35719"/>
                </a:lnTo>
                <a:lnTo>
                  <a:pt x="64293" y="71438"/>
                </a:lnTo>
                <a:lnTo>
                  <a:pt x="50006" y="121444"/>
                </a:lnTo>
                <a:lnTo>
                  <a:pt x="28575" y="192881"/>
                </a:lnTo>
                <a:lnTo>
                  <a:pt x="14287" y="278606"/>
                </a:lnTo>
                <a:lnTo>
                  <a:pt x="0" y="371475"/>
                </a:lnTo>
                <a:lnTo>
                  <a:pt x="21431" y="457200"/>
                </a:lnTo>
                <a:lnTo>
                  <a:pt x="57150" y="528638"/>
                </a:lnTo>
                <a:lnTo>
                  <a:pt x="128587" y="557213"/>
                </a:lnTo>
                <a:lnTo>
                  <a:pt x="214312" y="550069"/>
                </a:lnTo>
                <a:lnTo>
                  <a:pt x="214312" y="5500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493294" y="3543300"/>
            <a:ext cx="171451" cy="435770"/>
          </a:xfrm>
          <a:custGeom>
            <a:avLst/>
            <a:gdLst/>
            <a:ahLst/>
            <a:cxnLst/>
            <a:rect l="0" t="0" r="0" b="0"/>
            <a:pathLst>
              <a:path w="171451" h="435770">
                <a:moveTo>
                  <a:pt x="121444" y="0"/>
                </a:moveTo>
                <a:lnTo>
                  <a:pt x="121444" y="7144"/>
                </a:lnTo>
                <a:lnTo>
                  <a:pt x="128588" y="14288"/>
                </a:lnTo>
                <a:lnTo>
                  <a:pt x="142875" y="42863"/>
                </a:lnTo>
                <a:lnTo>
                  <a:pt x="150019" y="78581"/>
                </a:lnTo>
                <a:lnTo>
                  <a:pt x="164306" y="128588"/>
                </a:lnTo>
                <a:lnTo>
                  <a:pt x="171450" y="185738"/>
                </a:lnTo>
                <a:lnTo>
                  <a:pt x="164306" y="242888"/>
                </a:lnTo>
                <a:lnTo>
                  <a:pt x="142875" y="307181"/>
                </a:lnTo>
                <a:lnTo>
                  <a:pt x="107156" y="364331"/>
                </a:lnTo>
                <a:lnTo>
                  <a:pt x="57150" y="414338"/>
                </a:lnTo>
                <a:lnTo>
                  <a:pt x="0" y="435769"/>
                </a:lnTo>
                <a:lnTo>
                  <a:pt x="0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593056" y="3843338"/>
            <a:ext cx="42864" cy="142876"/>
          </a:xfrm>
          <a:custGeom>
            <a:avLst/>
            <a:gdLst/>
            <a:ahLst/>
            <a:cxnLst/>
            <a:rect l="0" t="0" r="0" b="0"/>
            <a:pathLst>
              <a:path w="42864" h="142876">
                <a:moveTo>
                  <a:pt x="7144" y="42862"/>
                </a:moveTo>
                <a:lnTo>
                  <a:pt x="0" y="42862"/>
                </a:lnTo>
                <a:lnTo>
                  <a:pt x="7144" y="35718"/>
                </a:lnTo>
                <a:lnTo>
                  <a:pt x="7144" y="21431"/>
                </a:lnTo>
                <a:lnTo>
                  <a:pt x="14288" y="14287"/>
                </a:lnTo>
                <a:lnTo>
                  <a:pt x="14288" y="0"/>
                </a:lnTo>
                <a:lnTo>
                  <a:pt x="21432" y="0"/>
                </a:lnTo>
                <a:lnTo>
                  <a:pt x="21432" y="7143"/>
                </a:lnTo>
                <a:lnTo>
                  <a:pt x="21432" y="14287"/>
                </a:lnTo>
                <a:lnTo>
                  <a:pt x="28575" y="35718"/>
                </a:lnTo>
                <a:lnTo>
                  <a:pt x="28575" y="50006"/>
                </a:lnTo>
                <a:lnTo>
                  <a:pt x="28575" y="71437"/>
                </a:lnTo>
                <a:lnTo>
                  <a:pt x="28575" y="92868"/>
                </a:lnTo>
                <a:lnTo>
                  <a:pt x="35719" y="114300"/>
                </a:lnTo>
                <a:lnTo>
                  <a:pt x="35719" y="135731"/>
                </a:lnTo>
                <a:lnTo>
                  <a:pt x="42863" y="142875"/>
                </a:lnTo>
                <a:lnTo>
                  <a:pt x="4286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643063" y="3686175"/>
            <a:ext cx="14288" cy="64295"/>
          </a:xfrm>
          <a:custGeom>
            <a:avLst/>
            <a:gdLst/>
            <a:ahLst/>
            <a:cxnLst/>
            <a:rect l="0" t="0" r="0" b="0"/>
            <a:pathLst>
              <a:path w="14288" h="64295">
                <a:moveTo>
                  <a:pt x="14287" y="64294"/>
                </a:moveTo>
                <a:lnTo>
                  <a:pt x="7143" y="50006"/>
                </a:lnTo>
                <a:lnTo>
                  <a:pt x="7143" y="35719"/>
                </a:ln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7143" y="14288"/>
                </a:lnTo>
                <a:lnTo>
                  <a:pt x="14287" y="21431"/>
                </a:lnTo>
                <a:lnTo>
                  <a:pt x="14287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728788" y="3693319"/>
            <a:ext cx="100013" cy="314326"/>
          </a:xfrm>
          <a:custGeom>
            <a:avLst/>
            <a:gdLst/>
            <a:ahLst/>
            <a:cxnLst/>
            <a:rect l="0" t="0" r="0" b="0"/>
            <a:pathLst>
              <a:path w="100013" h="314326">
                <a:moveTo>
                  <a:pt x="100012" y="42862"/>
                </a:moveTo>
                <a:lnTo>
                  <a:pt x="92868" y="35719"/>
                </a:lnTo>
                <a:lnTo>
                  <a:pt x="85725" y="28575"/>
                </a:lnTo>
                <a:lnTo>
                  <a:pt x="71437" y="14287"/>
                </a:lnTo>
                <a:lnTo>
                  <a:pt x="57150" y="7144"/>
                </a:lnTo>
                <a:lnTo>
                  <a:pt x="35718" y="0"/>
                </a:lnTo>
                <a:lnTo>
                  <a:pt x="21431" y="0"/>
                </a:lnTo>
                <a:lnTo>
                  <a:pt x="14287" y="7144"/>
                </a:lnTo>
                <a:lnTo>
                  <a:pt x="0" y="14287"/>
                </a:lnTo>
                <a:lnTo>
                  <a:pt x="0" y="42862"/>
                </a:lnTo>
                <a:lnTo>
                  <a:pt x="0" y="78581"/>
                </a:lnTo>
                <a:lnTo>
                  <a:pt x="0" y="121444"/>
                </a:lnTo>
                <a:lnTo>
                  <a:pt x="7143" y="164306"/>
                </a:lnTo>
                <a:lnTo>
                  <a:pt x="14287" y="214312"/>
                </a:lnTo>
                <a:lnTo>
                  <a:pt x="21431" y="257175"/>
                </a:lnTo>
                <a:lnTo>
                  <a:pt x="28575" y="285750"/>
                </a:lnTo>
                <a:lnTo>
                  <a:pt x="42862" y="307181"/>
                </a:lnTo>
                <a:lnTo>
                  <a:pt x="42862" y="314325"/>
                </a:lnTo>
                <a:lnTo>
                  <a:pt x="42862" y="314325"/>
                </a:lnTo>
                <a:lnTo>
                  <a:pt x="35718" y="307181"/>
                </a:lnTo>
                <a:lnTo>
                  <a:pt x="35718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678781" y="3914775"/>
            <a:ext cx="171451" cy="7145"/>
          </a:xfrm>
          <a:custGeom>
            <a:avLst/>
            <a:gdLst/>
            <a:ahLst/>
            <a:cxnLst/>
            <a:rect l="0" t="0" r="0" b="0"/>
            <a:pathLst>
              <a:path w="171451" h="7145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21432" y="7144"/>
                </a:lnTo>
                <a:lnTo>
                  <a:pt x="50007" y="7144"/>
                </a:lnTo>
                <a:lnTo>
                  <a:pt x="92869" y="7144"/>
                </a:lnTo>
                <a:lnTo>
                  <a:pt x="135732" y="7144"/>
                </a:lnTo>
                <a:lnTo>
                  <a:pt x="171450" y="7144"/>
                </a:lnTo>
                <a:lnTo>
                  <a:pt x="17145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821656" y="4050506"/>
            <a:ext cx="2000252" cy="128589"/>
          </a:xfrm>
          <a:custGeom>
            <a:avLst/>
            <a:gdLst/>
            <a:ahLst/>
            <a:cxnLst/>
            <a:rect l="0" t="0" r="0" b="0"/>
            <a:pathLst>
              <a:path w="2000252" h="128589">
                <a:moveTo>
                  <a:pt x="0" y="92869"/>
                </a:moveTo>
                <a:lnTo>
                  <a:pt x="7144" y="92869"/>
                </a:lnTo>
                <a:lnTo>
                  <a:pt x="14288" y="92869"/>
                </a:lnTo>
                <a:lnTo>
                  <a:pt x="35719" y="92869"/>
                </a:lnTo>
                <a:lnTo>
                  <a:pt x="71438" y="92869"/>
                </a:lnTo>
                <a:lnTo>
                  <a:pt x="114300" y="100013"/>
                </a:lnTo>
                <a:lnTo>
                  <a:pt x="178594" y="107157"/>
                </a:lnTo>
                <a:lnTo>
                  <a:pt x="257175" y="121444"/>
                </a:lnTo>
                <a:lnTo>
                  <a:pt x="342900" y="128588"/>
                </a:lnTo>
                <a:lnTo>
                  <a:pt x="442913" y="128588"/>
                </a:lnTo>
                <a:lnTo>
                  <a:pt x="550069" y="121444"/>
                </a:lnTo>
                <a:lnTo>
                  <a:pt x="664369" y="107157"/>
                </a:lnTo>
                <a:lnTo>
                  <a:pt x="800101" y="85725"/>
                </a:lnTo>
                <a:lnTo>
                  <a:pt x="935832" y="64294"/>
                </a:lnTo>
                <a:lnTo>
                  <a:pt x="1085851" y="42863"/>
                </a:lnTo>
                <a:lnTo>
                  <a:pt x="1235869" y="28575"/>
                </a:lnTo>
                <a:lnTo>
                  <a:pt x="1378744" y="14288"/>
                </a:lnTo>
                <a:lnTo>
                  <a:pt x="1507332" y="14288"/>
                </a:lnTo>
                <a:lnTo>
                  <a:pt x="1628776" y="21432"/>
                </a:lnTo>
                <a:lnTo>
                  <a:pt x="1728788" y="35719"/>
                </a:lnTo>
                <a:lnTo>
                  <a:pt x="1814513" y="50007"/>
                </a:lnTo>
                <a:lnTo>
                  <a:pt x="1878807" y="57150"/>
                </a:lnTo>
                <a:lnTo>
                  <a:pt x="1928813" y="64294"/>
                </a:lnTo>
                <a:lnTo>
                  <a:pt x="1971676" y="57150"/>
                </a:lnTo>
                <a:lnTo>
                  <a:pt x="1993107" y="35719"/>
                </a:lnTo>
                <a:lnTo>
                  <a:pt x="2000251" y="0"/>
                </a:lnTo>
                <a:lnTo>
                  <a:pt x="200025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343025" y="4972050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14288" y="7144"/>
                </a:moveTo>
                <a:lnTo>
                  <a:pt x="14288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1357313" y="4964906"/>
            <a:ext cx="35719" cy="14289"/>
          </a:xfrm>
          <a:custGeom>
            <a:avLst/>
            <a:gdLst/>
            <a:ahLst/>
            <a:cxnLst/>
            <a:rect l="0" t="0" r="0" b="0"/>
            <a:pathLst>
              <a:path w="35719" h="14289">
                <a:moveTo>
                  <a:pt x="35718" y="14288"/>
                </a:moveTo>
                <a:lnTo>
                  <a:pt x="35718" y="14288"/>
                </a:lnTo>
                <a:lnTo>
                  <a:pt x="21431" y="7144"/>
                </a:lnTo>
                <a:lnTo>
                  <a:pt x="14287" y="7144"/>
                </a:lnTo>
                <a:lnTo>
                  <a:pt x="7143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1843088" y="5293519"/>
            <a:ext cx="42863" cy="21432"/>
          </a:xfrm>
          <a:custGeom>
            <a:avLst/>
            <a:gdLst/>
            <a:ahLst/>
            <a:cxnLst/>
            <a:rect l="0" t="0" r="0" b="0"/>
            <a:pathLst>
              <a:path w="42863" h="21432">
                <a:moveTo>
                  <a:pt x="42862" y="21431"/>
                </a:moveTo>
                <a:lnTo>
                  <a:pt x="35718" y="21431"/>
                </a:lnTo>
                <a:lnTo>
                  <a:pt x="35718" y="21431"/>
                </a:lnTo>
                <a:lnTo>
                  <a:pt x="35718" y="14287"/>
                </a:lnTo>
                <a:lnTo>
                  <a:pt x="35718" y="14287"/>
                </a:lnTo>
                <a:lnTo>
                  <a:pt x="35718" y="14287"/>
                </a:lnTo>
                <a:lnTo>
                  <a:pt x="28575" y="7144"/>
                </a:lnTo>
                <a:lnTo>
                  <a:pt x="21431" y="7144"/>
                </a:lnTo>
                <a:lnTo>
                  <a:pt x="14287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000626" y="335756"/>
            <a:ext cx="1814513" cy="85726"/>
          </a:xfrm>
          <a:custGeom>
            <a:avLst/>
            <a:gdLst/>
            <a:ahLst/>
            <a:cxnLst/>
            <a:rect l="0" t="0" r="0" b="0"/>
            <a:pathLst>
              <a:path w="1814513" h="85726">
                <a:moveTo>
                  <a:pt x="0" y="85725"/>
                </a:moveTo>
                <a:lnTo>
                  <a:pt x="0" y="85725"/>
                </a:lnTo>
                <a:lnTo>
                  <a:pt x="7144" y="85725"/>
                </a:lnTo>
                <a:lnTo>
                  <a:pt x="14287" y="85725"/>
                </a:lnTo>
                <a:lnTo>
                  <a:pt x="28575" y="85725"/>
                </a:lnTo>
                <a:lnTo>
                  <a:pt x="35719" y="78581"/>
                </a:lnTo>
                <a:lnTo>
                  <a:pt x="50006" y="78581"/>
                </a:lnTo>
                <a:lnTo>
                  <a:pt x="64294" y="78581"/>
                </a:lnTo>
                <a:lnTo>
                  <a:pt x="78581" y="78581"/>
                </a:lnTo>
                <a:lnTo>
                  <a:pt x="92869" y="71438"/>
                </a:lnTo>
                <a:lnTo>
                  <a:pt x="114300" y="71438"/>
                </a:lnTo>
                <a:lnTo>
                  <a:pt x="135731" y="71438"/>
                </a:lnTo>
                <a:lnTo>
                  <a:pt x="157162" y="71438"/>
                </a:lnTo>
                <a:lnTo>
                  <a:pt x="185737" y="71438"/>
                </a:lnTo>
                <a:lnTo>
                  <a:pt x="214312" y="64294"/>
                </a:lnTo>
                <a:lnTo>
                  <a:pt x="250031" y="71438"/>
                </a:lnTo>
                <a:lnTo>
                  <a:pt x="285750" y="71438"/>
                </a:lnTo>
                <a:lnTo>
                  <a:pt x="328612" y="71438"/>
                </a:lnTo>
                <a:lnTo>
                  <a:pt x="378619" y="71438"/>
                </a:lnTo>
                <a:lnTo>
                  <a:pt x="428625" y="71438"/>
                </a:lnTo>
                <a:lnTo>
                  <a:pt x="478631" y="71438"/>
                </a:lnTo>
                <a:lnTo>
                  <a:pt x="542925" y="71438"/>
                </a:lnTo>
                <a:lnTo>
                  <a:pt x="607219" y="64294"/>
                </a:lnTo>
                <a:lnTo>
                  <a:pt x="678656" y="64294"/>
                </a:lnTo>
                <a:lnTo>
                  <a:pt x="750094" y="50006"/>
                </a:lnTo>
                <a:lnTo>
                  <a:pt x="821531" y="42863"/>
                </a:lnTo>
                <a:lnTo>
                  <a:pt x="900112" y="28575"/>
                </a:lnTo>
                <a:lnTo>
                  <a:pt x="978694" y="21431"/>
                </a:lnTo>
                <a:lnTo>
                  <a:pt x="1042987" y="21431"/>
                </a:lnTo>
                <a:lnTo>
                  <a:pt x="1114425" y="21431"/>
                </a:lnTo>
                <a:lnTo>
                  <a:pt x="1178719" y="28575"/>
                </a:lnTo>
                <a:lnTo>
                  <a:pt x="1243012" y="28575"/>
                </a:lnTo>
                <a:lnTo>
                  <a:pt x="1307306" y="35719"/>
                </a:lnTo>
                <a:lnTo>
                  <a:pt x="1371600" y="35719"/>
                </a:lnTo>
                <a:lnTo>
                  <a:pt x="1428750" y="35719"/>
                </a:lnTo>
                <a:lnTo>
                  <a:pt x="1485900" y="35719"/>
                </a:lnTo>
                <a:lnTo>
                  <a:pt x="1543050" y="35719"/>
                </a:lnTo>
                <a:lnTo>
                  <a:pt x="1607344" y="28575"/>
                </a:lnTo>
                <a:lnTo>
                  <a:pt x="1657350" y="21431"/>
                </a:lnTo>
                <a:lnTo>
                  <a:pt x="1707356" y="14288"/>
                </a:lnTo>
                <a:lnTo>
                  <a:pt x="1750219" y="7144"/>
                </a:lnTo>
                <a:lnTo>
                  <a:pt x="1785937" y="7144"/>
                </a:lnTo>
                <a:lnTo>
                  <a:pt x="1807369" y="0"/>
                </a:lnTo>
                <a:lnTo>
                  <a:pt x="1814512" y="0"/>
                </a:lnTo>
                <a:lnTo>
                  <a:pt x="18145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693695" y="100012"/>
            <a:ext cx="7144" cy="28576"/>
          </a:xfrm>
          <a:custGeom>
            <a:avLst/>
            <a:gdLst/>
            <a:ahLst/>
            <a:cxnLst/>
            <a:rect l="0" t="0" r="0" b="0"/>
            <a:pathLst>
              <a:path w="7144" h="28576">
                <a:moveTo>
                  <a:pt x="0" y="21432"/>
                </a:moveTo>
                <a:lnTo>
                  <a:pt x="0" y="21432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1432"/>
                </a:lnTo>
                <a:lnTo>
                  <a:pt x="7143" y="21432"/>
                </a:lnTo>
                <a:lnTo>
                  <a:pt x="7143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372226" y="14287"/>
            <a:ext cx="378620" cy="350045"/>
          </a:xfrm>
          <a:custGeom>
            <a:avLst/>
            <a:gdLst/>
            <a:ahLst/>
            <a:cxnLst/>
            <a:rect l="0" t="0" r="0" b="0"/>
            <a:pathLst>
              <a:path w="378620" h="350045">
                <a:moveTo>
                  <a:pt x="314325" y="64294"/>
                </a:moveTo>
                <a:lnTo>
                  <a:pt x="307181" y="57150"/>
                </a:lnTo>
                <a:lnTo>
                  <a:pt x="307181" y="42863"/>
                </a:lnTo>
                <a:lnTo>
                  <a:pt x="292894" y="28575"/>
                </a:lnTo>
                <a:lnTo>
                  <a:pt x="285750" y="21432"/>
                </a:lnTo>
                <a:lnTo>
                  <a:pt x="271462" y="14288"/>
                </a:lnTo>
                <a:lnTo>
                  <a:pt x="257175" y="7144"/>
                </a:lnTo>
                <a:lnTo>
                  <a:pt x="235744" y="0"/>
                </a:lnTo>
                <a:lnTo>
                  <a:pt x="214312" y="0"/>
                </a:lnTo>
                <a:lnTo>
                  <a:pt x="192881" y="0"/>
                </a:lnTo>
                <a:lnTo>
                  <a:pt x="164306" y="7144"/>
                </a:lnTo>
                <a:lnTo>
                  <a:pt x="135731" y="14288"/>
                </a:lnTo>
                <a:lnTo>
                  <a:pt x="85725" y="42863"/>
                </a:lnTo>
                <a:lnTo>
                  <a:pt x="42862" y="85725"/>
                </a:lnTo>
                <a:lnTo>
                  <a:pt x="14287" y="135732"/>
                </a:lnTo>
                <a:lnTo>
                  <a:pt x="0" y="192882"/>
                </a:lnTo>
                <a:lnTo>
                  <a:pt x="14287" y="242888"/>
                </a:lnTo>
                <a:lnTo>
                  <a:pt x="42862" y="285750"/>
                </a:lnTo>
                <a:lnTo>
                  <a:pt x="78581" y="321469"/>
                </a:lnTo>
                <a:lnTo>
                  <a:pt x="128587" y="342900"/>
                </a:lnTo>
                <a:lnTo>
                  <a:pt x="178594" y="350044"/>
                </a:lnTo>
                <a:lnTo>
                  <a:pt x="235744" y="350044"/>
                </a:lnTo>
                <a:lnTo>
                  <a:pt x="285750" y="335757"/>
                </a:lnTo>
                <a:lnTo>
                  <a:pt x="321469" y="314325"/>
                </a:lnTo>
                <a:lnTo>
                  <a:pt x="357187" y="278607"/>
                </a:lnTo>
                <a:lnTo>
                  <a:pt x="371475" y="257175"/>
                </a:lnTo>
                <a:lnTo>
                  <a:pt x="378619" y="228600"/>
                </a:lnTo>
                <a:lnTo>
                  <a:pt x="378619" y="207169"/>
                </a:lnTo>
                <a:lnTo>
                  <a:pt x="378619" y="185738"/>
                </a:lnTo>
                <a:lnTo>
                  <a:pt x="371475" y="157163"/>
                </a:lnTo>
                <a:lnTo>
                  <a:pt x="357187" y="128588"/>
                </a:lnTo>
                <a:lnTo>
                  <a:pt x="328612" y="107157"/>
                </a:lnTo>
                <a:lnTo>
                  <a:pt x="292894" y="85725"/>
                </a:lnTo>
                <a:lnTo>
                  <a:pt x="250031" y="78582"/>
                </a:lnTo>
                <a:lnTo>
                  <a:pt x="250031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428750" y="2221706"/>
            <a:ext cx="1107283" cy="614364"/>
          </a:xfrm>
          <a:custGeom>
            <a:avLst/>
            <a:gdLst/>
            <a:ahLst/>
            <a:cxnLst/>
            <a:rect l="0" t="0" r="0" b="0"/>
            <a:pathLst>
              <a:path w="1107283" h="614364">
                <a:moveTo>
                  <a:pt x="0" y="614363"/>
                </a:moveTo>
                <a:lnTo>
                  <a:pt x="0" y="607219"/>
                </a:lnTo>
                <a:lnTo>
                  <a:pt x="0" y="600075"/>
                </a:lnTo>
                <a:lnTo>
                  <a:pt x="0" y="592932"/>
                </a:lnTo>
                <a:lnTo>
                  <a:pt x="0" y="578644"/>
                </a:lnTo>
                <a:lnTo>
                  <a:pt x="7144" y="564357"/>
                </a:lnTo>
                <a:lnTo>
                  <a:pt x="14288" y="542925"/>
                </a:lnTo>
                <a:lnTo>
                  <a:pt x="14288" y="528638"/>
                </a:lnTo>
                <a:lnTo>
                  <a:pt x="21431" y="514350"/>
                </a:lnTo>
                <a:lnTo>
                  <a:pt x="21431" y="514350"/>
                </a:lnTo>
                <a:lnTo>
                  <a:pt x="14288" y="521494"/>
                </a:lnTo>
                <a:lnTo>
                  <a:pt x="7144" y="521494"/>
                </a:lnTo>
                <a:lnTo>
                  <a:pt x="7144" y="528638"/>
                </a:lnTo>
                <a:lnTo>
                  <a:pt x="0" y="535782"/>
                </a:lnTo>
                <a:lnTo>
                  <a:pt x="7144" y="535782"/>
                </a:lnTo>
                <a:lnTo>
                  <a:pt x="14288" y="528638"/>
                </a:lnTo>
                <a:lnTo>
                  <a:pt x="35719" y="507207"/>
                </a:lnTo>
                <a:lnTo>
                  <a:pt x="71438" y="485775"/>
                </a:lnTo>
                <a:lnTo>
                  <a:pt x="128588" y="450057"/>
                </a:lnTo>
                <a:lnTo>
                  <a:pt x="185738" y="414338"/>
                </a:lnTo>
                <a:lnTo>
                  <a:pt x="264319" y="378619"/>
                </a:lnTo>
                <a:lnTo>
                  <a:pt x="342900" y="350044"/>
                </a:lnTo>
                <a:lnTo>
                  <a:pt x="428625" y="314325"/>
                </a:lnTo>
                <a:lnTo>
                  <a:pt x="528638" y="292894"/>
                </a:lnTo>
                <a:lnTo>
                  <a:pt x="621506" y="257175"/>
                </a:lnTo>
                <a:lnTo>
                  <a:pt x="728663" y="221457"/>
                </a:lnTo>
                <a:lnTo>
                  <a:pt x="835819" y="178594"/>
                </a:lnTo>
                <a:lnTo>
                  <a:pt x="935831" y="128588"/>
                </a:lnTo>
                <a:lnTo>
                  <a:pt x="1035844" y="64294"/>
                </a:lnTo>
                <a:lnTo>
                  <a:pt x="1107282" y="0"/>
                </a:lnTo>
                <a:lnTo>
                  <a:pt x="11072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593307" y="6257925"/>
            <a:ext cx="64294" cy="207170"/>
          </a:xfrm>
          <a:custGeom>
            <a:avLst/>
            <a:gdLst/>
            <a:ahLst/>
            <a:cxnLst/>
            <a:rect l="0" t="0" r="0" b="0"/>
            <a:pathLst>
              <a:path w="64294" h="207170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21431"/>
                </a:lnTo>
                <a:lnTo>
                  <a:pt x="14287" y="50006"/>
                </a:lnTo>
                <a:lnTo>
                  <a:pt x="28575" y="92869"/>
                </a:lnTo>
                <a:lnTo>
                  <a:pt x="35718" y="128588"/>
                </a:lnTo>
                <a:lnTo>
                  <a:pt x="42862" y="164306"/>
                </a:lnTo>
                <a:lnTo>
                  <a:pt x="50006" y="192881"/>
                </a:lnTo>
                <a:lnTo>
                  <a:pt x="57150" y="207169"/>
                </a:lnTo>
                <a:lnTo>
                  <a:pt x="57150" y="207169"/>
                </a:lnTo>
                <a:lnTo>
                  <a:pt x="64293" y="192881"/>
                </a:lnTo>
                <a:lnTo>
                  <a:pt x="64293" y="164306"/>
                </a:lnTo>
                <a:lnTo>
                  <a:pt x="64293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679032" y="6286500"/>
            <a:ext cx="228601" cy="235745"/>
          </a:xfrm>
          <a:custGeom>
            <a:avLst/>
            <a:gdLst/>
            <a:ahLst/>
            <a:cxnLst/>
            <a:rect l="0" t="0" r="0" b="0"/>
            <a:pathLst>
              <a:path w="228601" h="235745">
                <a:moveTo>
                  <a:pt x="7143" y="42863"/>
                </a:moveTo>
                <a:lnTo>
                  <a:pt x="0" y="50006"/>
                </a:lnTo>
                <a:lnTo>
                  <a:pt x="0" y="50006"/>
                </a:lnTo>
                <a:lnTo>
                  <a:pt x="0" y="57150"/>
                </a:lnTo>
                <a:lnTo>
                  <a:pt x="0" y="57150"/>
                </a:lnTo>
                <a:lnTo>
                  <a:pt x="7143" y="57150"/>
                </a:lnTo>
                <a:lnTo>
                  <a:pt x="21431" y="50006"/>
                </a:lnTo>
                <a:lnTo>
                  <a:pt x="42862" y="42863"/>
                </a:lnTo>
                <a:lnTo>
                  <a:pt x="64293" y="28575"/>
                </a:lnTo>
                <a:lnTo>
                  <a:pt x="92868" y="14288"/>
                </a:lnTo>
                <a:lnTo>
                  <a:pt x="114300" y="0"/>
                </a:lnTo>
                <a:lnTo>
                  <a:pt x="128587" y="0"/>
                </a:lnTo>
                <a:lnTo>
                  <a:pt x="135731" y="14288"/>
                </a:lnTo>
                <a:lnTo>
                  <a:pt x="142875" y="50006"/>
                </a:lnTo>
                <a:lnTo>
                  <a:pt x="135731" y="92869"/>
                </a:lnTo>
                <a:lnTo>
                  <a:pt x="128587" y="142875"/>
                </a:lnTo>
                <a:lnTo>
                  <a:pt x="128587" y="185738"/>
                </a:lnTo>
                <a:lnTo>
                  <a:pt x="135731" y="214313"/>
                </a:lnTo>
                <a:lnTo>
                  <a:pt x="142875" y="228600"/>
                </a:lnTo>
                <a:lnTo>
                  <a:pt x="150018" y="235744"/>
                </a:lnTo>
                <a:lnTo>
                  <a:pt x="171450" y="228600"/>
                </a:lnTo>
                <a:lnTo>
                  <a:pt x="185737" y="207169"/>
                </a:lnTo>
                <a:lnTo>
                  <a:pt x="207168" y="178594"/>
                </a:lnTo>
                <a:lnTo>
                  <a:pt x="228600" y="150019"/>
                </a:lnTo>
                <a:lnTo>
                  <a:pt x="228600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871913" y="6243638"/>
            <a:ext cx="185738" cy="242888"/>
          </a:xfrm>
          <a:custGeom>
            <a:avLst/>
            <a:gdLst/>
            <a:ahLst/>
            <a:cxnLst/>
            <a:rect l="0" t="0" r="0" b="0"/>
            <a:pathLst>
              <a:path w="185738" h="242888">
                <a:moveTo>
                  <a:pt x="7144" y="64293"/>
                </a:moveTo>
                <a:lnTo>
                  <a:pt x="0" y="64293"/>
                </a:lnTo>
                <a:lnTo>
                  <a:pt x="0" y="71437"/>
                </a:lnTo>
                <a:lnTo>
                  <a:pt x="0" y="78581"/>
                </a:lnTo>
                <a:lnTo>
                  <a:pt x="7144" y="78581"/>
                </a:lnTo>
                <a:lnTo>
                  <a:pt x="14287" y="78581"/>
                </a:lnTo>
                <a:lnTo>
                  <a:pt x="28575" y="64293"/>
                </a:lnTo>
                <a:lnTo>
                  <a:pt x="57150" y="50006"/>
                </a:lnTo>
                <a:lnTo>
                  <a:pt x="85725" y="28575"/>
                </a:lnTo>
                <a:lnTo>
                  <a:pt x="114300" y="14287"/>
                </a:lnTo>
                <a:lnTo>
                  <a:pt x="135731" y="0"/>
                </a:lnTo>
                <a:lnTo>
                  <a:pt x="157162" y="0"/>
                </a:lnTo>
                <a:lnTo>
                  <a:pt x="164306" y="14287"/>
                </a:lnTo>
                <a:lnTo>
                  <a:pt x="164306" y="42862"/>
                </a:lnTo>
                <a:lnTo>
                  <a:pt x="164306" y="85725"/>
                </a:lnTo>
                <a:lnTo>
                  <a:pt x="157162" y="135731"/>
                </a:lnTo>
                <a:lnTo>
                  <a:pt x="150019" y="178593"/>
                </a:lnTo>
                <a:lnTo>
                  <a:pt x="142875" y="214312"/>
                </a:lnTo>
                <a:lnTo>
                  <a:pt x="142875" y="235743"/>
                </a:lnTo>
                <a:lnTo>
                  <a:pt x="157162" y="242887"/>
                </a:lnTo>
                <a:lnTo>
                  <a:pt x="171450" y="235743"/>
                </a:lnTo>
                <a:lnTo>
                  <a:pt x="185737" y="207168"/>
                </a:lnTo>
                <a:lnTo>
                  <a:pt x="185737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707732" y="328612"/>
            <a:ext cx="742951" cy="342901"/>
          </a:xfrm>
          <a:custGeom>
            <a:avLst/>
            <a:gdLst/>
            <a:ahLst/>
            <a:cxnLst/>
            <a:rect l="0" t="0" r="0" b="0"/>
            <a:pathLst>
              <a:path w="742951" h="342901">
                <a:moveTo>
                  <a:pt x="692944" y="57150"/>
                </a:moveTo>
                <a:lnTo>
                  <a:pt x="700088" y="57150"/>
                </a:lnTo>
                <a:lnTo>
                  <a:pt x="692944" y="50007"/>
                </a:lnTo>
                <a:lnTo>
                  <a:pt x="692944" y="50007"/>
                </a:lnTo>
                <a:lnTo>
                  <a:pt x="678656" y="42863"/>
                </a:lnTo>
                <a:lnTo>
                  <a:pt x="664369" y="42863"/>
                </a:lnTo>
                <a:lnTo>
                  <a:pt x="635794" y="42863"/>
                </a:lnTo>
                <a:lnTo>
                  <a:pt x="607219" y="42863"/>
                </a:lnTo>
                <a:lnTo>
                  <a:pt x="578644" y="42863"/>
                </a:lnTo>
                <a:lnTo>
                  <a:pt x="550069" y="35719"/>
                </a:lnTo>
                <a:lnTo>
                  <a:pt x="521494" y="35719"/>
                </a:lnTo>
                <a:lnTo>
                  <a:pt x="492919" y="21432"/>
                </a:lnTo>
                <a:lnTo>
                  <a:pt x="457200" y="14288"/>
                </a:lnTo>
                <a:lnTo>
                  <a:pt x="428625" y="7144"/>
                </a:lnTo>
                <a:lnTo>
                  <a:pt x="400050" y="0"/>
                </a:lnTo>
                <a:lnTo>
                  <a:pt x="357188" y="0"/>
                </a:lnTo>
                <a:lnTo>
                  <a:pt x="314325" y="14288"/>
                </a:lnTo>
                <a:lnTo>
                  <a:pt x="264319" y="28575"/>
                </a:lnTo>
                <a:lnTo>
                  <a:pt x="207169" y="50007"/>
                </a:lnTo>
                <a:lnTo>
                  <a:pt x="150018" y="78582"/>
                </a:lnTo>
                <a:lnTo>
                  <a:pt x="92868" y="114300"/>
                </a:lnTo>
                <a:lnTo>
                  <a:pt x="42862" y="150019"/>
                </a:lnTo>
                <a:lnTo>
                  <a:pt x="14287" y="185738"/>
                </a:lnTo>
                <a:lnTo>
                  <a:pt x="0" y="228600"/>
                </a:lnTo>
                <a:lnTo>
                  <a:pt x="7143" y="264319"/>
                </a:lnTo>
                <a:lnTo>
                  <a:pt x="42862" y="292894"/>
                </a:lnTo>
                <a:lnTo>
                  <a:pt x="100012" y="321469"/>
                </a:lnTo>
                <a:lnTo>
                  <a:pt x="185738" y="335757"/>
                </a:lnTo>
                <a:lnTo>
                  <a:pt x="278606" y="342900"/>
                </a:lnTo>
                <a:lnTo>
                  <a:pt x="378619" y="342900"/>
                </a:lnTo>
                <a:lnTo>
                  <a:pt x="471488" y="328613"/>
                </a:lnTo>
                <a:lnTo>
                  <a:pt x="564356" y="314325"/>
                </a:lnTo>
                <a:lnTo>
                  <a:pt x="642938" y="285750"/>
                </a:lnTo>
                <a:lnTo>
                  <a:pt x="700088" y="250032"/>
                </a:lnTo>
                <a:lnTo>
                  <a:pt x="728663" y="214313"/>
                </a:lnTo>
                <a:lnTo>
                  <a:pt x="742950" y="185738"/>
                </a:lnTo>
                <a:lnTo>
                  <a:pt x="721519" y="150019"/>
                </a:lnTo>
                <a:lnTo>
                  <a:pt x="685800" y="121444"/>
                </a:lnTo>
                <a:lnTo>
                  <a:pt x="635794" y="100013"/>
                </a:lnTo>
                <a:lnTo>
                  <a:pt x="578644" y="78582"/>
                </a:lnTo>
                <a:lnTo>
                  <a:pt x="528638" y="64294"/>
                </a:lnTo>
                <a:lnTo>
                  <a:pt x="485775" y="50007"/>
                </a:lnTo>
                <a:lnTo>
                  <a:pt x="457200" y="28575"/>
                </a:lnTo>
                <a:lnTo>
                  <a:pt x="442913" y="7144"/>
                </a:lnTo>
                <a:lnTo>
                  <a:pt x="44291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107782" y="892969"/>
            <a:ext cx="1985964" cy="78582"/>
          </a:xfrm>
          <a:custGeom>
            <a:avLst/>
            <a:gdLst/>
            <a:ahLst/>
            <a:cxnLst/>
            <a:rect l="0" t="0" r="0" b="0"/>
            <a:pathLst>
              <a:path w="1985964" h="78582">
                <a:moveTo>
                  <a:pt x="0" y="64293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7144" y="71437"/>
                </a:lnTo>
                <a:lnTo>
                  <a:pt x="7144" y="71437"/>
                </a:lnTo>
                <a:lnTo>
                  <a:pt x="7144" y="64293"/>
                </a:lnTo>
                <a:lnTo>
                  <a:pt x="7144" y="64293"/>
                </a:lnTo>
                <a:lnTo>
                  <a:pt x="7144" y="64293"/>
                </a:lnTo>
                <a:lnTo>
                  <a:pt x="7144" y="57150"/>
                </a:lnTo>
                <a:lnTo>
                  <a:pt x="7144" y="57150"/>
                </a:lnTo>
                <a:lnTo>
                  <a:pt x="7144" y="57150"/>
                </a:lnTo>
                <a:lnTo>
                  <a:pt x="14288" y="57150"/>
                </a:lnTo>
                <a:lnTo>
                  <a:pt x="14288" y="57150"/>
                </a:lnTo>
                <a:lnTo>
                  <a:pt x="14288" y="57150"/>
                </a:lnTo>
                <a:lnTo>
                  <a:pt x="14288" y="64293"/>
                </a:lnTo>
                <a:lnTo>
                  <a:pt x="14288" y="64293"/>
                </a:lnTo>
                <a:lnTo>
                  <a:pt x="21431" y="64293"/>
                </a:lnTo>
                <a:lnTo>
                  <a:pt x="28575" y="71437"/>
                </a:lnTo>
                <a:lnTo>
                  <a:pt x="28575" y="64293"/>
                </a:lnTo>
                <a:lnTo>
                  <a:pt x="35719" y="64293"/>
                </a:lnTo>
                <a:lnTo>
                  <a:pt x="42863" y="64293"/>
                </a:lnTo>
                <a:lnTo>
                  <a:pt x="50006" y="64293"/>
                </a:lnTo>
                <a:lnTo>
                  <a:pt x="57150" y="64293"/>
                </a:lnTo>
                <a:lnTo>
                  <a:pt x="71438" y="64293"/>
                </a:lnTo>
                <a:lnTo>
                  <a:pt x="71438" y="64293"/>
                </a:lnTo>
                <a:lnTo>
                  <a:pt x="78581" y="71437"/>
                </a:lnTo>
                <a:lnTo>
                  <a:pt x="85725" y="71437"/>
                </a:lnTo>
                <a:lnTo>
                  <a:pt x="92869" y="71437"/>
                </a:lnTo>
                <a:lnTo>
                  <a:pt x="107156" y="78581"/>
                </a:lnTo>
                <a:lnTo>
                  <a:pt x="114300" y="78581"/>
                </a:lnTo>
                <a:lnTo>
                  <a:pt x="128588" y="78581"/>
                </a:lnTo>
                <a:lnTo>
                  <a:pt x="142875" y="78581"/>
                </a:lnTo>
                <a:lnTo>
                  <a:pt x="157163" y="71437"/>
                </a:lnTo>
                <a:lnTo>
                  <a:pt x="171450" y="71437"/>
                </a:lnTo>
                <a:lnTo>
                  <a:pt x="185738" y="71437"/>
                </a:lnTo>
                <a:lnTo>
                  <a:pt x="200025" y="71437"/>
                </a:lnTo>
                <a:lnTo>
                  <a:pt x="207169" y="71437"/>
                </a:lnTo>
                <a:lnTo>
                  <a:pt x="221456" y="71437"/>
                </a:lnTo>
                <a:lnTo>
                  <a:pt x="235744" y="71437"/>
                </a:lnTo>
                <a:lnTo>
                  <a:pt x="242888" y="71437"/>
                </a:lnTo>
                <a:lnTo>
                  <a:pt x="257175" y="71437"/>
                </a:lnTo>
                <a:lnTo>
                  <a:pt x="278606" y="71437"/>
                </a:lnTo>
                <a:lnTo>
                  <a:pt x="292894" y="71437"/>
                </a:lnTo>
                <a:lnTo>
                  <a:pt x="314325" y="71437"/>
                </a:lnTo>
                <a:lnTo>
                  <a:pt x="328613" y="71437"/>
                </a:lnTo>
                <a:lnTo>
                  <a:pt x="342900" y="64293"/>
                </a:lnTo>
                <a:lnTo>
                  <a:pt x="357188" y="64293"/>
                </a:lnTo>
                <a:lnTo>
                  <a:pt x="371475" y="64293"/>
                </a:lnTo>
                <a:lnTo>
                  <a:pt x="385763" y="64293"/>
                </a:lnTo>
                <a:lnTo>
                  <a:pt x="392906" y="64293"/>
                </a:lnTo>
                <a:lnTo>
                  <a:pt x="414338" y="64293"/>
                </a:lnTo>
                <a:lnTo>
                  <a:pt x="428625" y="71437"/>
                </a:lnTo>
                <a:lnTo>
                  <a:pt x="442913" y="71437"/>
                </a:lnTo>
                <a:lnTo>
                  <a:pt x="464344" y="71437"/>
                </a:lnTo>
                <a:lnTo>
                  <a:pt x="478631" y="71437"/>
                </a:lnTo>
                <a:lnTo>
                  <a:pt x="492919" y="64293"/>
                </a:lnTo>
                <a:lnTo>
                  <a:pt x="507206" y="64293"/>
                </a:lnTo>
                <a:lnTo>
                  <a:pt x="514350" y="64293"/>
                </a:lnTo>
                <a:lnTo>
                  <a:pt x="521494" y="64293"/>
                </a:lnTo>
                <a:lnTo>
                  <a:pt x="535781" y="64293"/>
                </a:lnTo>
                <a:lnTo>
                  <a:pt x="542925" y="64293"/>
                </a:lnTo>
                <a:lnTo>
                  <a:pt x="550069" y="64293"/>
                </a:lnTo>
                <a:lnTo>
                  <a:pt x="557213" y="64293"/>
                </a:lnTo>
                <a:lnTo>
                  <a:pt x="571500" y="64293"/>
                </a:lnTo>
                <a:lnTo>
                  <a:pt x="578644" y="64293"/>
                </a:lnTo>
                <a:lnTo>
                  <a:pt x="592931" y="64293"/>
                </a:lnTo>
                <a:lnTo>
                  <a:pt x="607219" y="64293"/>
                </a:lnTo>
                <a:lnTo>
                  <a:pt x="614363" y="64293"/>
                </a:lnTo>
                <a:lnTo>
                  <a:pt x="628650" y="64293"/>
                </a:lnTo>
                <a:lnTo>
                  <a:pt x="635794" y="64293"/>
                </a:lnTo>
                <a:lnTo>
                  <a:pt x="642938" y="64293"/>
                </a:lnTo>
                <a:lnTo>
                  <a:pt x="650081" y="64293"/>
                </a:lnTo>
                <a:lnTo>
                  <a:pt x="657225" y="64293"/>
                </a:lnTo>
                <a:lnTo>
                  <a:pt x="671513" y="64293"/>
                </a:lnTo>
                <a:lnTo>
                  <a:pt x="678656" y="57150"/>
                </a:lnTo>
                <a:lnTo>
                  <a:pt x="685800" y="57150"/>
                </a:lnTo>
                <a:lnTo>
                  <a:pt x="707231" y="57150"/>
                </a:lnTo>
                <a:lnTo>
                  <a:pt x="721519" y="64293"/>
                </a:lnTo>
                <a:lnTo>
                  <a:pt x="742950" y="64293"/>
                </a:lnTo>
                <a:lnTo>
                  <a:pt x="757238" y="64293"/>
                </a:lnTo>
                <a:lnTo>
                  <a:pt x="778669" y="64293"/>
                </a:lnTo>
                <a:lnTo>
                  <a:pt x="792956" y="64293"/>
                </a:lnTo>
                <a:lnTo>
                  <a:pt x="814388" y="57150"/>
                </a:lnTo>
                <a:lnTo>
                  <a:pt x="835819" y="57150"/>
                </a:lnTo>
                <a:lnTo>
                  <a:pt x="857250" y="57150"/>
                </a:lnTo>
                <a:lnTo>
                  <a:pt x="871538" y="57150"/>
                </a:lnTo>
                <a:lnTo>
                  <a:pt x="892969" y="57150"/>
                </a:lnTo>
                <a:lnTo>
                  <a:pt x="914400" y="57150"/>
                </a:lnTo>
                <a:lnTo>
                  <a:pt x="935831" y="50006"/>
                </a:lnTo>
                <a:lnTo>
                  <a:pt x="964406" y="50006"/>
                </a:lnTo>
                <a:lnTo>
                  <a:pt x="985838" y="50006"/>
                </a:lnTo>
                <a:lnTo>
                  <a:pt x="1007269" y="50006"/>
                </a:lnTo>
                <a:lnTo>
                  <a:pt x="1028700" y="50006"/>
                </a:lnTo>
                <a:lnTo>
                  <a:pt x="1050131" y="42862"/>
                </a:lnTo>
                <a:lnTo>
                  <a:pt x="1071563" y="42862"/>
                </a:lnTo>
                <a:lnTo>
                  <a:pt x="1092994" y="42862"/>
                </a:lnTo>
                <a:lnTo>
                  <a:pt x="1107281" y="42862"/>
                </a:lnTo>
                <a:lnTo>
                  <a:pt x="1128713" y="42862"/>
                </a:lnTo>
                <a:lnTo>
                  <a:pt x="1150144" y="42862"/>
                </a:lnTo>
                <a:lnTo>
                  <a:pt x="1171575" y="42862"/>
                </a:lnTo>
                <a:lnTo>
                  <a:pt x="1185863" y="42862"/>
                </a:lnTo>
                <a:lnTo>
                  <a:pt x="1214438" y="42862"/>
                </a:lnTo>
                <a:lnTo>
                  <a:pt x="1228725" y="42862"/>
                </a:lnTo>
                <a:lnTo>
                  <a:pt x="1250156" y="42862"/>
                </a:lnTo>
                <a:lnTo>
                  <a:pt x="1271588" y="35718"/>
                </a:lnTo>
                <a:lnTo>
                  <a:pt x="1293019" y="35718"/>
                </a:lnTo>
                <a:lnTo>
                  <a:pt x="1314450" y="35718"/>
                </a:lnTo>
                <a:lnTo>
                  <a:pt x="1335881" y="35718"/>
                </a:lnTo>
                <a:lnTo>
                  <a:pt x="1350169" y="35718"/>
                </a:lnTo>
                <a:lnTo>
                  <a:pt x="1371600" y="28575"/>
                </a:lnTo>
                <a:lnTo>
                  <a:pt x="1385888" y="28575"/>
                </a:lnTo>
                <a:lnTo>
                  <a:pt x="1407319" y="28575"/>
                </a:lnTo>
                <a:lnTo>
                  <a:pt x="1428750" y="28575"/>
                </a:lnTo>
                <a:lnTo>
                  <a:pt x="1450181" y="28575"/>
                </a:lnTo>
                <a:lnTo>
                  <a:pt x="1464469" y="28575"/>
                </a:lnTo>
                <a:lnTo>
                  <a:pt x="1493044" y="28575"/>
                </a:lnTo>
                <a:lnTo>
                  <a:pt x="1514475" y="28575"/>
                </a:lnTo>
                <a:lnTo>
                  <a:pt x="1535906" y="28575"/>
                </a:lnTo>
                <a:lnTo>
                  <a:pt x="1557338" y="28575"/>
                </a:lnTo>
                <a:lnTo>
                  <a:pt x="1571625" y="28575"/>
                </a:lnTo>
                <a:lnTo>
                  <a:pt x="1593056" y="28575"/>
                </a:lnTo>
                <a:lnTo>
                  <a:pt x="1607344" y="28575"/>
                </a:lnTo>
                <a:lnTo>
                  <a:pt x="1628775" y="28575"/>
                </a:lnTo>
                <a:lnTo>
                  <a:pt x="1643063" y="28575"/>
                </a:lnTo>
                <a:lnTo>
                  <a:pt x="1664494" y="28575"/>
                </a:lnTo>
                <a:lnTo>
                  <a:pt x="1685925" y="28575"/>
                </a:lnTo>
                <a:lnTo>
                  <a:pt x="1707356" y="28575"/>
                </a:lnTo>
                <a:lnTo>
                  <a:pt x="1728788" y="28575"/>
                </a:lnTo>
                <a:lnTo>
                  <a:pt x="1757363" y="21431"/>
                </a:lnTo>
                <a:lnTo>
                  <a:pt x="1778794" y="21431"/>
                </a:lnTo>
                <a:lnTo>
                  <a:pt x="1800225" y="21431"/>
                </a:lnTo>
                <a:lnTo>
                  <a:pt x="1814513" y="21431"/>
                </a:lnTo>
                <a:lnTo>
                  <a:pt x="1835944" y="21431"/>
                </a:lnTo>
                <a:lnTo>
                  <a:pt x="1850231" y="14287"/>
                </a:lnTo>
                <a:lnTo>
                  <a:pt x="1864519" y="14287"/>
                </a:lnTo>
                <a:lnTo>
                  <a:pt x="1878806" y="14287"/>
                </a:lnTo>
                <a:lnTo>
                  <a:pt x="1893094" y="14287"/>
                </a:lnTo>
                <a:lnTo>
                  <a:pt x="1907381" y="14287"/>
                </a:lnTo>
                <a:lnTo>
                  <a:pt x="1928813" y="7143"/>
                </a:lnTo>
                <a:lnTo>
                  <a:pt x="1935956" y="7143"/>
                </a:lnTo>
                <a:lnTo>
                  <a:pt x="1957388" y="7143"/>
                </a:lnTo>
                <a:lnTo>
                  <a:pt x="1964531" y="7143"/>
                </a:lnTo>
                <a:lnTo>
                  <a:pt x="1971675" y="0"/>
                </a:lnTo>
                <a:lnTo>
                  <a:pt x="1978819" y="0"/>
                </a:lnTo>
                <a:lnTo>
                  <a:pt x="1978819" y="0"/>
                </a:lnTo>
                <a:lnTo>
                  <a:pt x="1985963" y="7143"/>
                </a:lnTo>
                <a:lnTo>
                  <a:pt x="1985963" y="7143"/>
                </a:lnTo>
                <a:lnTo>
                  <a:pt x="1985963" y="7143"/>
                </a:lnTo>
                <a:lnTo>
                  <a:pt x="1985963" y="7143"/>
                </a:lnTo>
                <a:lnTo>
                  <a:pt x="1985963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979320" y="1171575"/>
            <a:ext cx="707232" cy="50007"/>
          </a:xfrm>
          <a:custGeom>
            <a:avLst/>
            <a:gdLst/>
            <a:ahLst/>
            <a:cxnLst/>
            <a:rect l="0" t="0" r="0" b="0"/>
            <a:pathLst>
              <a:path w="707232" h="50007">
                <a:moveTo>
                  <a:pt x="107156" y="35719"/>
                </a:moveTo>
                <a:lnTo>
                  <a:pt x="100012" y="35719"/>
                </a:lnTo>
                <a:lnTo>
                  <a:pt x="85725" y="42863"/>
                </a:lnTo>
                <a:lnTo>
                  <a:pt x="64293" y="42863"/>
                </a:lnTo>
                <a:lnTo>
                  <a:pt x="50006" y="50006"/>
                </a:lnTo>
                <a:lnTo>
                  <a:pt x="28575" y="50006"/>
                </a:lnTo>
                <a:lnTo>
                  <a:pt x="21431" y="50006"/>
                </a:lnTo>
                <a:lnTo>
                  <a:pt x="14287" y="50006"/>
                </a:lnTo>
                <a:lnTo>
                  <a:pt x="7143" y="50006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7143" y="42863"/>
                </a:lnTo>
                <a:lnTo>
                  <a:pt x="21431" y="42863"/>
                </a:lnTo>
                <a:lnTo>
                  <a:pt x="42862" y="42863"/>
                </a:lnTo>
                <a:lnTo>
                  <a:pt x="78581" y="42863"/>
                </a:lnTo>
                <a:lnTo>
                  <a:pt x="128587" y="50006"/>
                </a:lnTo>
                <a:lnTo>
                  <a:pt x="185737" y="50006"/>
                </a:lnTo>
                <a:lnTo>
                  <a:pt x="257175" y="50006"/>
                </a:lnTo>
                <a:lnTo>
                  <a:pt x="321468" y="50006"/>
                </a:lnTo>
                <a:lnTo>
                  <a:pt x="400050" y="42863"/>
                </a:lnTo>
                <a:lnTo>
                  <a:pt x="478631" y="35719"/>
                </a:lnTo>
                <a:lnTo>
                  <a:pt x="550068" y="21431"/>
                </a:lnTo>
                <a:lnTo>
                  <a:pt x="607218" y="14288"/>
                </a:lnTo>
                <a:lnTo>
                  <a:pt x="664368" y="0"/>
                </a:lnTo>
                <a:lnTo>
                  <a:pt x="692943" y="0"/>
                </a:lnTo>
                <a:lnTo>
                  <a:pt x="707231" y="0"/>
                </a:lnTo>
                <a:lnTo>
                  <a:pt x="700087" y="0"/>
                </a:lnTo>
                <a:lnTo>
                  <a:pt x="685800" y="14288"/>
                </a:lnTo>
                <a:lnTo>
                  <a:pt x="664368" y="21431"/>
                </a:lnTo>
                <a:lnTo>
                  <a:pt x="628650" y="35719"/>
                </a:lnTo>
                <a:lnTo>
                  <a:pt x="607218" y="42863"/>
                </a:lnTo>
                <a:lnTo>
                  <a:pt x="578643" y="35719"/>
                </a:lnTo>
                <a:lnTo>
                  <a:pt x="57864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493294" y="6150769"/>
            <a:ext cx="657226" cy="357188"/>
          </a:xfrm>
          <a:custGeom>
            <a:avLst/>
            <a:gdLst/>
            <a:ahLst/>
            <a:cxnLst/>
            <a:rect l="0" t="0" r="0" b="0"/>
            <a:pathLst>
              <a:path w="657226" h="357188">
                <a:moveTo>
                  <a:pt x="21431" y="328612"/>
                </a:moveTo>
                <a:lnTo>
                  <a:pt x="21431" y="335756"/>
                </a:lnTo>
                <a:lnTo>
                  <a:pt x="7144" y="335756"/>
                </a:lnTo>
                <a:lnTo>
                  <a:pt x="7144" y="342900"/>
                </a:lnTo>
                <a:lnTo>
                  <a:pt x="0" y="350044"/>
                </a:lnTo>
                <a:lnTo>
                  <a:pt x="0" y="350044"/>
                </a:lnTo>
                <a:lnTo>
                  <a:pt x="7144" y="357187"/>
                </a:lnTo>
                <a:lnTo>
                  <a:pt x="21431" y="350044"/>
                </a:lnTo>
                <a:lnTo>
                  <a:pt x="57150" y="335756"/>
                </a:lnTo>
                <a:lnTo>
                  <a:pt x="107156" y="300037"/>
                </a:lnTo>
                <a:lnTo>
                  <a:pt x="178594" y="264319"/>
                </a:lnTo>
                <a:lnTo>
                  <a:pt x="264319" y="207169"/>
                </a:lnTo>
                <a:lnTo>
                  <a:pt x="364331" y="157162"/>
                </a:lnTo>
                <a:lnTo>
                  <a:pt x="464344" y="100012"/>
                </a:lnTo>
                <a:lnTo>
                  <a:pt x="542925" y="50006"/>
                </a:lnTo>
                <a:lnTo>
                  <a:pt x="614363" y="21431"/>
                </a:lnTo>
                <a:lnTo>
                  <a:pt x="650081" y="0"/>
                </a:lnTo>
                <a:lnTo>
                  <a:pt x="657225" y="0"/>
                </a:lnTo>
                <a:lnTo>
                  <a:pt x="6572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186238" y="6172200"/>
            <a:ext cx="14288" cy="250032"/>
          </a:xfrm>
          <a:custGeom>
            <a:avLst/>
            <a:gdLst/>
            <a:ahLst/>
            <a:cxnLst/>
            <a:rect l="0" t="0" r="0" b="0"/>
            <a:pathLst>
              <a:path w="14288" h="250032">
                <a:moveTo>
                  <a:pt x="14287" y="7144"/>
                </a:move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21431"/>
                </a:lnTo>
                <a:lnTo>
                  <a:pt x="14287" y="42863"/>
                </a:lnTo>
                <a:lnTo>
                  <a:pt x="14287" y="78581"/>
                </a:lnTo>
                <a:lnTo>
                  <a:pt x="7144" y="121444"/>
                </a:lnTo>
                <a:lnTo>
                  <a:pt x="7144" y="164306"/>
                </a:lnTo>
                <a:lnTo>
                  <a:pt x="0" y="200025"/>
                </a:lnTo>
                <a:lnTo>
                  <a:pt x="0" y="235744"/>
                </a:lnTo>
                <a:lnTo>
                  <a:pt x="0" y="250031"/>
                </a:lnTo>
                <a:lnTo>
                  <a:pt x="0" y="250031"/>
                </a:lnTo>
                <a:lnTo>
                  <a:pt x="7144" y="235744"/>
                </a:lnTo>
                <a:lnTo>
                  <a:pt x="14287" y="214313"/>
                </a:lnTo>
                <a:lnTo>
                  <a:pt x="1428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236244" y="6165056"/>
            <a:ext cx="285751" cy="242889"/>
          </a:xfrm>
          <a:custGeom>
            <a:avLst/>
            <a:gdLst/>
            <a:ahLst/>
            <a:cxnLst/>
            <a:rect l="0" t="0" r="0" b="0"/>
            <a:pathLst>
              <a:path w="285751" h="242889">
                <a:moveTo>
                  <a:pt x="0" y="78582"/>
                </a:moveTo>
                <a:lnTo>
                  <a:pt x="0" y="78582"/>
                </a:lnTo>
                <a:lnTo>
                  <a:pt x="0" y="71438"/>
                </a:lnTo>
                <a:lnTo>
                  <a:pt x="7144" y="64294"/>
                </a:lnTo>
                <a:lnTo>
                  <a:pt x="21431" y="42863"/>
                </a:lnTo>
                <a:lnTo>
                  <a:pt x="42863" y="28575"/>
                </a:lnTo>
                <a:lnTo>
                  <a:pt x="64294" y="7144"/>
                </a:lnTo>
                <a:lnTo>
                  <a:pt x="85725" y="0"/>
                </a:lnTo>
                <a:lnTo>
                  <a:pt x="100013" y="0"/>
                </a:lnTo>
                <a:lnTo>
                  <a:pt x="107156" y="7144"/>
                </a:lnTo>
                <a:lnTo>
                  <a:pt x="100013" y="35719"/>
                </a:lnTo>
                <a:lnTo>
                  <a:pt x="92869" y="64294"/>
                </a:lnTo>
                <a:lnTo>
                  <a:pt x="78581" y="107157"/>
                </a:lnTo>
                <a:lnTo>
                  <a:pt x="57150" y="150019"/>
                </a:lnTo>
                <a:lnTo>
                  <a:pt x="42863" y="192882"/>
                </a:lnTo>
                <a:lnTo>
                  <a:pt x="28575" y="221457"/>
                </a:lnTo>
                <a:lnTo>
                  <a:pt x="28575" y="242888"/>
                </a:lnTo>
                <a:lnTo>
                  <a:pt x="50006" y="242888"/>
                </a:lnTo>
                <a:lnTo>
                  <a:pt x="71438" y="242888"/>
                </a:lnTo>
                <a:lnTo>
                  <a:pt x="107156" y="228600"/>
                </a:lnTo>
                <a:lnTo>
                  <a:pt x="157163" y="214313"/>
                </a:lnTo>
                <a:lnTo>
                  <a:pt x="200025" y="192882"/>
                </a:lnTo>
                <a:lnTo>
                  <a:pt x="242888" y="164307"/>
                </a:lnTo>
                <a:lnTo>
                  <a:pt x="285750" y="128588"/>
                </a:lnTo>
                <a:lnTo>
                  <a:pt x="285750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450557" y="6107906"/>
            <a:ext cx="157163" cy="257176"/>
          </a:xfrm>
          <a:custGeom>
            <a:avLst/>
            <a:gdLst/>
            <a:ahLst/>
            <a:cxnLst/>
            <a:rect l="0" t="0" r="0" b="0"/>
            <a:pathLst>
              <a:path w="157163" h="257176">
                <a:moveTo>
                  <a:pt x="92868" y="28575"/>
                </a:moveTo>
                <a:lnTo>
                  <a:pt x="85725" y="28575"/>
                </a:lnTo>
                <a:lnTo>
                  <a:pt x="85725" y="21432"/>
                </a:lnTo>
                <a:lnTo>
                  <a:pt x="78581" y="14288"/>
                </a:lnTo>
                <a:lnTo>
                  <a:pt x="71437" y="7144"/>
                </a:lnTo>
                <a:lnTo>
                  <a:pt x="57150" y="7144"/>
                </a:lnTo>
                <a:lnTo>
                  <a:pt x="42862" y="7144"/>
                </a:lnTo>
                <a:lnTo>
                  <a:pt x="28575" y="14288"/>
                </a:lnTo>
                <a:lnTo>
                  <a:pt x="14287" y="28575"/>
                </a:lnTo>
                <a:lnTo>
                  <a:pt x="7143" y="42863"/>
                </a:lnTo>
                <a:lnTo>
                  <a:pt x="0" y="64294"/>
                </a:lnTo>
                <a:lnTo>
                  <a:pt x="7143" y="78582"/>
                </a:lnTo>
                <a:lnTo>
                  <a:pt x="21431" y="100013"/>
                </a:lnTo>
                <a:lnTo>
                  <a:pt x="35718" y="114300"/>
                </a:lnTo>
                <a:lnTo>
                  <a:pt x="57150" y="128588"/>
                </a:lnTo>
                <a:lnTo>
                  <a:pt x="85725" y="150019"/>
                </a:lnTo>
                <a:lnTo>
                  <a:pt x="100012" y="171450"/>
                </a:lnTo>
                <a:lnTo>
                  <a:pt x="107156" y="192882"/>
                </a:lnTo>
                <a:lnTo>
                  <a:pt x="92868" y="221457"/>
                </a:lnTo>
                <a:lnTo>
                  <a:pt x="78581" y="242888"/>
                </a:lnTo>
                <a:lnTo>
                  <a:pt x="57150" y="257175"/>
                </a:lnTo>
                <a:lnTo>
                  <a:pt x="35718" y="257175"/>
                </a:lnTo>
                <a:lnTo>
                  <a:pt x="14287" y="242888"/>
                </a:lnTo>
                <a:lnTo>
                  <a:pt x="14287" y="214313"/>
                </a:lnTo>
                <a:lnTo>
                  <a:pt x="28575" y="178594"/>
                </a:lnTo>
                <a:lnTo>
                  <a:pt x="57150" y="128588"/>
                </a:lnTo>
                <a:lnTo>
                  <a:pt x="92868" y="85725"/>
                </a:lnTo>
                <a:lnTo>
                  <a:pt x="121443" y="50007"/>
                </a:lnTo>
                <a:lnTo>
                  <a:pt x="150018" y="28575"/>
                </a:lnTo>
                <a:lnTo>
                  <a:pt x="157162" y="14288"/>
                </a:lnTo>
                <a:lnTo>
                  <a:pt x="157162" y="7144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907882" y="1393031"/>
            <a:ext cx="164307" cy="57151"/>
          </a:xfrm>
          <a:custGeom>
            <a:avLst/>
            <a:gdLst/>
            <a:ahLst/>
            <a:cxnLst/>
            <a:rect l="0" t="0" r="0" b="0"/>
            <a:pathLst>
              <a:path w="164307" h="57151">
                <a:moveTo>
                  <a:pt x="0" y="21432"/>
                </a:moveTo>
                <a:lnTo>
                  <a:pt x="0" y="21432"/>
                </a:lnTo>
                <a:lnTo>
                  <a:pt x="0" y="28575"/>
                </a:lnTo>
                <a:lnTo>
                  <a:pt x="0" y="28575"/>
                </a:lnTo>
                <a:lnTo>
                  <a:pt x="0" y="42863"/>
                </a:lnTo>
                <a:lnTo>
                  <a:pt x="7144" y="50007"/>
                </a:lnTo>
                <a:lnTo>
                  <a:pt x="14288" y="57150"/>
                </a:lnTo>
                <a:lnTo>
                  <a:pt x="28575" y="57150"/>
                </a:lnTo>
                <a:lnTo>
                  <a:pt x="64294" y="42863"/>
                </a:lnTo>
                <a:lnTo>
                  <a:pt x="107156" y="28575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172201" y="1293019"/>
            <a:ext cx="21432" cy="35720"/>
          </a:xfrm>
          <a:custGeom>
            <a:avLst/>
            <a:gdLst/>
            <a:ahLst/>
            <a:cxnLst/>
            <a:rect l="0" t="0" r="0" b="0"/>
            <a:pathLst>
              <a:path w="21432" h="35720">
                <a:moveTo>
                  <a:pt x="0" y="35719"/>
                </a:move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900738" y="1450181"/>
            <a:ext cx="421483" cy="221458"/>
          </a:xfrm>
          <a:custGeom>
            <a:avLst/>
            <a:gdLst/>
            <a:ahLst/>
            <a:cxnLst/>
            <a:rect l="0" t="0" r="0" b="0"/>
            <a:pathLst>
              <a:path w="421483" h="221458">
                <a:moveTo>
                  <a:pt x="14288" y="178594"/>
                </a:moveTo>
                <a:lnTo>
                  <a:pt x="14288" y="171450"/>
                </a:lnTo>
                <a:lnTo>
                  <a:pt x="14288" y="171450"/>
                </a:lnTo>
                <a:lnTo>
                  <a:pt x="7144" y="178594"/>
                </a:lnTo>
                <a:lnTo>
                  <a:pt x="7144" y="185738"/>
                </a:lnTo>
                <a:lnTo>
                  <a:pt x="0" y="200025"/>
                </a:lnTo>
                <a:lnTo>
                  <a:pt x="7144" y="214313"/>
                </a:lnTo>
                <a:lnTo>
                  <a:pt x="14288" y="221457"/>
                </a:lnTo>
                <a:lnTo>
                  <a:pt x="42863" y="214313"/>
                </a:lnTo>
                <a:lnTo>
                  <a:pt x="100013" y="192882"/>
                </a:lnTo>
                <a:lnTo>
                  <a:pt x="171450" y="150019"/>
                </a:lnTo>
                <a:lnTo>
                  <a:pt x="264319" y="107157"/>
                </a:lnTo>
                <a:lnTo>
                  <a:pt x="350044" y="50007"/>
                </a:lnTo>
                <a:lnTo>
                  <a:pt x="421482" y="0"/>
                </a:lnTo>
                <a:lnTo>
                  <a:pt x="4214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Forms: Sending </a:t>
            </a: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lycos</a:t>
            </a:r>
            <a:r>
              <a:rPr lang="en-US" dirty="0" smtClean="0"/>
              <a:t> search: 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www.lycos.com/cgi-bin/pursuit?matchmode=and</a:t>
            </a:r>
            <a:endParaRPr lang="en-US" dirty="0" smtClean="0"/>
          </a:p>
          <a:p>
            <a:pPr lvl="1"/>
            <a:r>
              <a:rPr lang="en-US" dirty="0" smtClean="0"/>
              <a:t>&amp;cat=</a:t>
            </a:r>
            <a:r>
              <a:rPr lang="en-US" dirty="0" err="1" smtClean="0"/>
              <a:t>lycos&amp;query</a:t>
            </a:r>
            <a:r>
              <a:rPr lang="en-US" dirty="0" smtClean="0"/>
              <a:t>=</a:t>
            </a:r>
            <a:r>
              <a:rPr lang="en-US" dirty="0" err="1" smtClean="0"/>
              <a:t>test&amp;x</a:t>
            </a:r>
            <a:r>
              <a:rPr lang="en-US" dirty="0" smtClean="0"/>
              <a:t>=10&amp;y=9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3"/>
              </a:rPr>
              <a:t>http://computer.howstuffworks.com/cgi.htm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935831" y="1635919"/>
            <a:ext cx="742951" cy="564357"/>
          </a:xfrm>
          <a:custGeom>
            <a:avLst/>
            <a:gdLst/>
            <a:ahLst/>
            <a:cxnLst/>
            <a:rect l="0" t="0" r="0" b="0"/>
            <a:pathLst>
              <a:path w="742951" h="564357">
                <a:moveTo>
                  <a:pt x="742950" y="150019"/>
                </a:moveTo>
                <a:lnTo>
                  <a:pt x="742950" y="150019"/>
                </a:lnTo>
                <a:lnTo>
                  <a:pt x="742950" y="150019"/>
                </a:lnTo>
                <a:lnTo>
                  <a:pt x="742950" y="142875"/>
                </a:lnTo>
                <a:lnTo>
                  <a:pt x="735807" y="142875"/>
                </a:lnTo>
                <a:lnTo>
                  <a:pt x="735807" y="142875"/>
                </a:lnTo>
                <a:lnTo>
                  <a:pt x="728663" y="142875"/>
                </a:lnTo>
                <a:lnTo>
                  <a:pt x="721519" y="135731"/>
                </a:lnTo>
                <a:lnTo>
                  <a:pt x="714375" y="135731"/>
                </a:lnTo>
                <a:lnTo>
                  <a:pt x="707232" y="128587"/>
                </a:lnTo>
                <a:lnTo>
                  <a:pt x="700088" y="121444"/>
                </a:lnTo>
                <a:lnTo>
                  <a:pt x="685800" y="107156"/>
                </a:lnTo>
                <a:lnTo>
                  <a:pt x="664369" y="100012"/>
                </a:lnTo>
                <a:lnTo>
                  <a:pt x="642938" y="85725"/>
                </a:lnTo>
                <a:lnTo>
                  <a:pt x="621507" y="64294"/>
                </a:lnTo>
                <a:lnTo>
                  <a:pt x="592932" y="50006"/>
                </a:lnTo>
                <a:lnTo>
                  <a:pt x="557213" y="28575"/>
                </a:lnTo>
                <a:lnTo>
                  <a:pt x="528638" y="14287"/>
                </a:lnTo>
                <a:lnTo>
                  <a:pt x="492919" y="0"/>
                </a:lnTo>
                <a:lnTo>
                  <a:pt x="450057" y="0"/>
                </a:lnTo>
                <a:lnTo>
                  <a:pt x="407194" y="0"/>
                </a:lnTo>
                <a:lnTo>
                  <a:pt x="364332" y="0"/>
                </a:lnTo>
                <a:lnTo>
                  <a:pt x="321469" y="7144"/>
                </a:lnTo>
                <a:lnTo>
                  <a:pt x="278607" y="14287"/>
                </a:lnTo>
                <a:lnTo>
                  <a:pt x="242888" y="28575"/>
                </a:lnTo>
                <a:lnTo>
                  <a:pt x="200025" y="42862"/>
                </a:lnTo>
                <a:lnTo>
                  <a:pt x="164307" y="57150"/>
                </a:lnTo>
                <a:lnTo>
                  <a:pt x="128588" y="78581"/>
                </a:lnTo>
                <a:lnTo>
                  <a:pt x="92869" y="100012"/>
                </a:lnTo>
                <a:lnTo>
                  <a:pt x="64294" y="128587"/>
                </a:lnTo>
                <a:lnTo>
                  <a:pt x="42863" y="150019"/>
                </a:lnTo>
                <a:lnTo>
                  <a:pt x="21432" y="185737"/>
                </a:lnTo>
                <a:lnTo>
                  <a:pt x="7144" y="221456"/>
                </a:lnTo>
                <a:lnTo>
                  <a:pt x="0" y="257175"/>
                </a:lnTo>
                <a:lnTo>
                  <a:pt x="0" y="292894"/>
                </a:lnTo>
                <a:lnTo>
                  <a:pt x="7144" y="335756"/>
                </a:lnTo>
                <a:lnTo>
                  <a:pt x="14288" y="371475"/>
                </a:lnTo>
                <a:lnTo>
                  <a:pt x="35719" y="407194"/>
                </a:lnTo>
                <a:lnTo>
                  <a:pt x="64294" y="442912"/>
                </a:lnTo>
                <a:lnTo>
                  <a:pt x="92869" y="471487"/>
                </a:lnTo>
                <a:lnTo>
                  <a:pt x="135732" y="500062"/>
                </a:lnTo>
                <a:lnTo>
                  <a:pt x="178594" y="528637"/>
                </a:lnTo>
                <a:lnTo>
                  <a:pt x="221457" y="550069"/>
                </a:lnTo>
                <a:lnTo>
                  <a:pt x="278607" y="557212"/>
                </a:lnTo>
                <a:lnTo>
                  <a:pt x="335757" y="564356"/>
                </a:lnTo>
                <a:lnTo>
                  <a:pt x="400050" y="564356"/>
                </a:lnTo>
                <a:lnTo>
                  <a:pt x="464344" y="550069"/>
                </a:lnTo>
                <a:lnTo>
                  <a:pt x="528638" y="535781"/>
                </a:lnTo>
                <a:lnTo>
                  <a:pt x="585788" y="514350"/>
                </a:lnTo>
                <a:lnTo>
                  <a:pt x="635794" y="478631"/>
                </a:lnTo>
                <a:lnTo>
                  <a:pt x="664369" y="435769"/>
                </a:lnTo>
                <a:lnTo>
                  <a:pt x="685800" y="400050"/>
                </a:lnTo>
                <a:lnTo>
                  <a:pt x="692944" y="350044"/>
                </a:lnTo>
                <a:lnTo>
                  <a:pt x="685800" y="307181"/>
                </a:lnTo>
                <a:lnTo>
                  <a:pt x="671513" y="264319"/>
                </a:lnTo>
                <a:lnTo>
                  <a:pt x="657225" y="214312"/>
                </a:lnTo>
                <a:lnTo>
                  <a:pt x="628650" y="178594"/>
                </a:lnTo>
                <a:lnTo>
                  <a:pt x="600075" y="142875"/>
                </a:lnTo>
                <a:lnTo>
                  <a:pt x="578644" y="121444"/>
                </a:lnTo>
                <a:lnTo>
                  <a:pt x="550069" y="107156"/>
                </a:lnTo>
                <a:lnTo>
                  <a:pt x="55006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743075" y="1650206"/>
            <a:ext cx="7145" cy="435770"/>
          </a:xfrm>
          <a:custGeom>
            <a:avLst/>
            <a:gdLst/>
            <a:ahLst/>
            <a:cxnLst/>
            <a:rect l="0" t="0" r="0" b="0"/>
            <a:pathLst>
              <a:path w="7145" h="435770">
                <a:moveTo>
                  <a:pt x="7144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0" y="121444"/>
                </a:lnTo>
                <a:lnTo>
                  <a:pt x="0" y="164307"/>
                </a:lnTo>
                <a:lnTo>
                  <a:pt x="0" y="214313"/>
                </a:lnTo>
                <a:lnTo>
                  <a:pt x="0" y="264319"/>
                </a:lnTo>
                <a:lnTo>
                  <a:pt x="0" y="314325"/>
                </a:lnTo>
                <a:lnTo>
                  <a:pt x="0" y="357188"/>
                </a:lnTo>
                <a:lnTo>
                  <a:pt x="0" y="392907"/>
                </a:lnTo>
                <a:lnTo>
                  <a:pt x="0" y="421482"/>
                </a:lnTo>
                <a:lnTo>
                  <a:pt x="0" y="435769"/>
                </a:lnTo>
                <a:lnTo>
                  <a:pt x="0" y="435769"/>
                </a:lnTo>
                <a:lnTo>
                  <a:pt x="0" y="435769"/>
                </a:lnTo>
                <a:lnTo>
                  <a:pt x="0" y="428625"/>
                </a:lnTo>
                <a:lnTo>
                  <a:pt x="0" y="421482"/>
                </a:lnTo>
                <a:lnTo>
                  <a:pt x="0" y="407194"/>
                </a:lnTo>
                <a:lnTo>
                  <a:pt x="0" y="392907"/>
                </a:lnTo>
                <a:lnTo>
                  <a:pt x="0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78819" y="1728788"/>
            <a:ext cx="21432" cy="364332"/>
          </a:xfrm>
          <a:custGeom>
            <a:avLst/>
            <a:gdLst/>
            <a:ahLst/>
            <a:cxnLst/>
            <a:rect l="0" t="0" r="0" b="0"/>
            <a:pathLst>
              <a:path w="21432" h="364332">
                <a:moveTo>
                  <a:pt x="7144" y="0"/>
                </a:move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7143"/>
                </a:lnTo>
                <a:lnTo>
                  <a:pt x="21431" y="21431"/>
                </a:lnTo>
                <a:lnTo>
                  <a:pt x="21431" y="42862"/>
                </a:lnTo>
                <a:lnTo>
                  <a:pt x="21431" y="78581"/>
                </a:lnTo>
                <a:lnTo>
                  <a:pt x="21431" y="114300"/>
                </a:lnTo>
                <a:lnTo>
                  <a:pt x="14287" y="157162"/>
                </a:lnTo>
                <a:lnTo>
                  <a:pt x="14287" y="207168"/>
                </a:lnTo>
                <a:lnTo>
                  <a:pt x="7144" y="250031"/>
                </a:lnTo>
                <a:lnTo>
                  <a:pt x="7144" y="292893"/>
                </a:lnTo>
                <a:lnTo>
                  <a:pt x="7144" y="321468"/>
                </a:lnTo>
                <a:lnTo>
                  <a:pt x="0" y="342900"/>
                </a:lnTo>
                <a:lnTo>
                  <a:pt x="0" y="357187"/>
                </a:lnTo>
                <a:lnTo>
                  <a:pt x="0" y="357187"/>
                </a:lnTo>
                <a:lnTo>
                  <a:pt x="0" y="364331"/>
                </a:lnTo>
                <a:lnTo>
                  <a:pt x="0" y="357187"/>
                </a:lnTo>
                <a:lnTo>
                  <a:pt x="7144" y="357187"/>
                </a:lnTo>
                <a:lnTo>
                  <a:pt x="14287" y="342900"/>
                </a:lnTo>
                <a:lnTo>
                  <a:pt x="21431" y="328612"/>
                </a:lnTo>
                <a:lnTo>
                  <a:pt x="21431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007394" y="1664494"/>
            <a:ext cx="2043114" cy="450057"/>
          </a:xfrm>
          <a:custGeom>
            <a:avLst/>
            <a:gdLst/>
            <a:ahLst/>
            <a:cxnLst/>
            <a:rect l="0" t="0" r="0" b="0"/>
            <a:pathLst>
              <a:path w="2043114" h="450057">
                <a:moveTo>
                  <a:pt x="7144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0" y="35719"/>
                </a:lnTo>
                <a:lnTo>
                  <a:pt x="0" y="35719"/>
                </a:lnTo>
                <a:lnTo>
                  <a:pt x="7144" y="28575"/>
                </a:lnTo>
                <a:lnTo>
                  <a:pt x="21431" y="28575"/>
                </a:lnTo>
                <a:lnTo>
                  <a:pt x="35719" y="21431"/>
                </a:lnTo>
                <a:lnTo>
                  <a:pt x="57150" y="21431"/>
                </a:lnTo>
                <a:lnTo>
                  <a:pt x="78581" y="21431"/>
                </a:lnTo>
                <a:lnTo>
                  <a:pt x="100012" y="28575"/>
                </a:lnTo>
                <a:lnTo>
                  <a:pt x="128587" y="28575"/>
                </a:lnTo>
                <a:lnTo>
                  <a:pt x="157162" y="35719"/>
                </a:lnTo>
                <a:lnTo>
                  <a:pt x="192881" y="35719"/>
                </a:lnTo>
                <a:lnTo>
                  <a:pt x="235744" y="35719"/>
                </a:lnTo>
                <a:lnTo>
                  <a:pt x="278606" y="35719"/>
                </a:lnTo>
                <a:lnTo>
                  <a:pt x="321469" y="28575"/>
                </a:lnTo>
                <a:lnTo>
                  <a:pt x="364331" y="28575"/>
                </a:lnTo>
                <a:lnTo>
                  <a:pt x="407194" y="28575"/>
                </a:lnTo>
                <a:lnTo>
                  <a:pt x="457200" y="21431"/>
                </a:lnTo>
                <a:lnTo>
                  <a:pt x="500063" y="21431"/>
                </a:lnTo>
                <a:lnTo>
                  <a:pt x="550069" y="21431"/>
                </a:lnTo>
                <a:lnTo>
                  <a:pt x="600075" y="21431"/>
                </a:lnTo>
                <a:lnTo>
                  <a:pt x="642938" y="21431"/>
                </a:lnTo>
                <a:lnTo>
                  <a:pt x="700088" y="14287"/>
                </a:lnTo>
                <a:lnTo>
                  <a:pt x="750094" y="14287"/>
                </a:lnTo>
                <a:lnTo>
                  <a:pt x="800100" y="7144"/>
                </a:lnTo>
                <a:lnTo>
                  <a:pt x="857250" y="7144"/>
                </a:lnTo>
                <a:lnTo>
                  <a:pt x="914400" y="0"/>
                </a:lnTo>
                <a:lnTo>
                  <a:pt x="971550" y="0"/>
                </a:lnTo>
                <a:lnTo>
                  <a:pt x="1028700" y="0"/>
                </a:lnTo>
                <a:lnTo>
                  <a:pt x="1085850" y="7144"/>
                </a:lnTo>
                <a:lnTo>
                  <a:pt x="1135856" y="7144"/>
                </a:lnTo>
                <a:lnTo>
                  <a:pt x="1193006" y="14287"/>
                </a:lnTo>
                <a:lnTo>
                  <a:pt x="1250156" y="14287"/>
                </a:lnTo>
                <a:lnTo>
                  <a:pt x="1307306" y="21431"/>
                </a:lnTo>
                <a:lnTo>
                  <a:pt x="1364456" y="21431"/>
                </a:lnTo>
                <a:lnTo>
                  <a:pt x="1421606" y="28575"/>
                </a:lnTo>
                <a:lnTo>
                  <a:pt x="1478756" y="28575"/>
                </a:lnTo>
                <a:lnTo>
                  <a:pt x="1535906" y="28575"/>
                </a:lnTo>
                <a:lnTo>
                  <a:pt x="1585913" y="28575"/>
                </a:lnTo>
                <a:lnTo>
                  <a:pt x="1635919" y="21431"/>
                </a:lnTo>
                <a:lnTo>
                  <a:pt x="1678781" y="21431"/>
                </a:lnTo>
                <a:lnTo>
                  <a:pt x="1714500" y="21431"/>
                </a:lnTo>
                <a:lnTo>
                  <a:pt x="1750219" y="21431"/>
                </a:lnTo>
                <a:lnTo>
                  <a:pt x="1785938" y="21431"/>
                </a:lnTo>
                <a:lnTo>
                  <a:pt x="1821656" y="21431"/>
                </a:lnTo>
                <a:lnTo>
                  <a:pt x="1850231" y="28575"/>
                </a:lnTo>
                <a:lnTo>
                  <a:pt x="1878806" y="28575"/>
                </a:lnTo>
                <a:lnTo>
                  <a:pt x="1907381" y="21431"/>
                </a:lnTo>
                <a:lnTo>
                  <a:pt x="1935956" y="21431"/>
                </a:lnTo>
                <a:lnTo>
                  <a:pt x="1957388" y="21431"/>
                </a:lnTo>
                <a:lnTo>
                  <a:pt x="1985963" y="21431"/>
                </a:lnTo>
                <a:lnTo>
                  <a:pt x="2007394" y="14287"/>
                </a:lnTo>
                <a:lnTo>
                  <a:pt x="2021681" y="7144"/>
                </a:lnTo>
                <a:lnTo>
                  <a:pt x="2035969" y="7144"/>
                </a:lnTo>
                <a:lnTo>
                  <a:pt x="2043113" y="7144"/>
                </a:lnTo>
                <a:lnTo>
                  <a:pt x="2043113" y="7144"/>
                </a:lnTo>
                <a:lnTo>
                  <a:pt x="2043113" y="7144"/>
                </a:lnTo>
                <a:lnTo>
                  <a:pt x="2043113" y="7144"/>
                </a:lnTo>
                <a:lnTo>
                  <a:pt x="2043113" y="7144"/>
                </a:lnTo>
                <a:lnTo>
                  <a:pt x="2035969" y="7144"/>
                </a:lnTo>
                <a:lnTo>
                  <a:pt x="2028825" y="7144"/>
                </a:lnTo>
                <a:lnTo>
                  <a:pt x="2028825" y="7144"/>
                </a:lnTo>
                <a:lnTo>
                  <a:pt x="2028825" y="7144"/>
                </a:lnTo>
                <a:lnTo>
                  <a:pt x="2028825" y="7144"/>
                </a:lnTo>
                <a:lnTo>
                  <a:pt x="2021681" y="7144"/>
                </a:lnTo>
                <a:lnTo>
                  <a:pt x="2021681" y="7144"/>
                </a:lnTo>
                <a:lnTo>
                  <a:pt x="2021681" y="7144"/>
                </a:lnTo>
                <a:lnTo>
                  <a:pt x="2014538" y="7144"/>
                </a:lnTo>
                <a:lnTo>
                  <a:pt x="2014538" y="7144"/>
                </a:lnTo>
                <a:lnTo>
                  <a:pt x="2014538" y="14287"/>
                </a:lnTo>
                <a:lnTo>
                  <a:pt x="2014538" y="28575"/>
                </a:lnTo>
                <a:lnTo>
                  <a:pt x="2014538" y="35719"/>
                </a:lnTo>
                <a:lnTo>
                  <a:pt x="2014538" y="50006"/>
                </a:lnTo>
                <a:lnTo>
                  <a:pt x="2007394" y="64294"/>
                </a:lnTo>
                <a:lnTo>
                  <a:pt x="2007394" y="78581"/>
                </a:lnTo>
                <a:lnTo>
                  <a:pt x="2007394" y="100012"/>
                </a:lnTo>
                <a:lnTo>
                  <a:pt x="2007394" y="121444"/>
                </a:lnTo>
                <a:lnTo>
                  <a:pt x="2000250" y="142875"/>
                </a:lnTo>
                <a:lnTo>
                  <a:pt x="2000250" y="164306"/>
                </a:lnTo>
                <a:lnTo>
                  <a:pt x="1993106" y="185737"/>
                </a:lnTo>
                <a:lnTo>
                  <a:pt x="1985963" y="214312"/>
                </a:lnTo>
                <a:lnTo>
                  <a:pt x="1978819" y="235744"/>
                </a:lnTo>
                <a:lnTo>
                  <a:pt x="1971675" y="257175"/>
                </a:lnTo>
                <a:lnTo>
                  <a:pt x="1971675" y="278606"/>
                </a:lnTo>
                <a:lnTo>
                  <a:pt x="1964531" y="307181"/>
                </a:lnTo>
                <a:lnTo>
                  <a:pt x="1964531" y="321469"/>
                </a:lnTo>
                <a:lnTo>
                  <a:pt x="1957388" y="342900"/>
                </a:lnTo>
                <a:lnTo>
                  <a:pt x="1957388" y="357187"/>
                </a:lnTo>
                <a:lnTo>
                  <a:pt x="1957388" y="378619"/>
                </a:lnTo>
                <a:lnTo>
                  <a:pt x="1957388" y="385762"/>
                </a:lnTo>
                <a:lnTo>
                  <a:pt x="1957388" y="400050"/>
                </a:lnTo>
                <a:lnTo>
                  <a:pt x="1957388" y="414337"/>
                </a:lnTo>
                <a:lnTo>
                  <a:pt x="1957388" y="428625"/>
                </a:lnTo>
                <a:lnTo>
                  <a:pt x="1964531" y="435769"/>
                </a:lnTo>
                <a:lnTo>
                  <a:pt x="1964531" y="442912"/>
                </a:lnTo>
                <a:lnTo>
                  <a:pt x="1964531" y="450056"/>
                </a:lnTo>
                <a:lnTo>
                  <a:pt x="1971675" y="450056"/>
                </a:lnTo>
                <a:lnTo>
                  <a:pt x="1971675" y="450056"/>
                </a:lnTo>
                <a:lnTo>
                  <a:pt x="1971675" y="450056"/>
                </a:lnTo>
                <a:lnTo>
                  <a:pt x="1971675" y="442912"/>
                </a:lnTo>
                <a:lnTo>
                  <a:pt x="1971675" y="442912"/>
                </a:lnTo>
                <a:lnTo>
                  <a:pt x="1971675" y="435769"/>
                </a:lnTo>
                <a:lnTo>
                  <a:pt x="1971675" y="435769"/>
                </a:lnTo>
                <a:lnTo>
                  <a:pt x="1964531" y="435769"/>
                </a:lnTo>
                <a:lnTo>
                  <a:pt x="1957388" y="435769"/>
                </a:lnTo>
                <a:lnTo>
                  <a:pt x="1957388" y="435769"/>
                </a:lnTo>
                <a:lnTo>
                  <a:pt x="1957388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028825" y="2178844"/>
            <a:ext cx="1935958" cy="85726"/>
          </a:xfrm>
          <a:custGeom>
            <a:avLst/>
            <a:gdLst/>
            <a:ahLst/>
            <a:cxnLst/>
            <a:rect l="0" t="0" r="0" b="0"/>
            <a:pathLst>
              <a:path w="1935958" h="85726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28575" y="14287"/>
                </a:lnTo>
                <a:lnTo>
                  <a:pt x="42863" y="21431"/>
                </a:lnTo>
                <a:lnTo>
                  <a:pt x="50006" y="28575"/>
                </a:lnTo>
                <a:lnTo>
                  <a:pt x="71438" y="28575"/>
                </a:lnTo>
                <a:lnTo>
                  <a:pt x="92869" y="28575"/>
                </a:lnTo>
                <a:lnTo>
                  <a:pt x="121444" y="28575"/>
                </a:lnTo>
                <a:lnTo>
                  <a:pt x="142875" y="35719"/>
                </a:lnTo>
                <a:lnTo>
                  <a:pt x="171450" y="35719"/>
                </a:lnTo>
                <a:lnTo>
                  <a:pt x="200025" y="35719"/>
                </a:lnTo>
                <a:lnTo>
                  <a:pt x="235744" y="35719"/>
                </a:lnTo>
                <a:lnTo>
                  <a:pt x="271463" y="35719"/>
                </a:lnTo>
                <a:lnTo>
                  <a:pt x="307181" y="42862"/>
                </a:lnTo>
                <a:lnTo>
                  <a:pt x="350044" y="42862"/>
                </a:lnTo>
                <a:lnTo>
                  <a:pt x="392906" y="42862"/>
                </a:lnTo>
                <a:lnTo>
                  <a:pt x="435769" y="42862"/>
                </a:lnTo>
                <a:lnTo>
                  <a:pt x="478632" y="42862"/>
                </a:lnTo>
                <a:lnTo>
                  <a:pt x="521494" y="50006"/>
                </a:lnTo>
                <a:lnTo>
                  <a:pt x="564357" y="50006"/>
                </a:lnTo>
                <a:lnTo>
                  <a:pt x="600075" y="50006"/>
                </a:lnTo>
                <a:lnTo>
                  <a:pt x="642938" y="57150"/>
                </a:lnTo>
                <a:lnTo>
                  <a:pt x="685800" y="64294"/>
                </a:lnTo>
                <a:lnTo>
                  <a:pt x="721519" y="64294"/>
                </a:lnTo>
                <a:lnTo>
                  <a:pt x="771525" y="71437"/>
                </a:lnTo>
                <a:lnTo>
                  <a:pt x="814388" y="78581"/>
                </a:lnTo>
                <a:lnTo>
                  <a:pt x="857250" y="78581"/>
                </a:lnTo>
                <a:lnTo>
                  <a:pt x="907257" y="85725"/>
                </a:lnTo>
                <a:lnTo>
                  <a:pt x="957263" y="85725"/>
                </a:lnTo>
                <a:lnTo>
                  <a:pt x="1007269" y="85725"/>
                </a:lnTo>
                <a:lnTo>
                  <a:pt x="1064419" y="85725"/>
                </a:lnTo>
                <a:lnTo>
                  <a:pt x="1114425" y="85725"/>
                </a:lnTo>
                <a:lnTo>
                  <a:pt x="1171575" y="85725"/>
                </a:lnTo>
                <a:lnTo>
                  <a:pt x="1221582" y="85725"/>
                </a:lnTo>
                <a:lnTo>
                  <a:pt x="1271588" y="78581"/>
                </a:lnTo>
                <a:lnTo>
                  <a:pt x="1328738" y="78581"/>
                </a:lnTo>
                <a:lnTo>
                  <a:pt x="1371600" y="78581"/>
                </a:lnTo>
                <a:lnTo>
                  <a:pt x="1421607" y="78581"/>
                </a:lnTo>
                <a:lnTo>
                  <a:pt x="1471613" y="78581"/>
                </a:lnTo>
                <a:lnTo>
                  <a:pt x="1528763" y="78581"/>
                </a:lnTo>
                <a:lnTo>
                  <a:pt x="1578769" y="71437"/>
                </a:lnTo>
                <a:lnTo>
                  <a:pt x="1621632" y="71437"/>
                </a:lnTo>
                <a:lnTo>
                  <a:pt x="1671638" y="71437"/>
                </a:lnTo>
                <a:lnTo>
                  <a:pt x="1714500" y="64294"/>
                </a:lnTo>
                <a:lnTo>
                  <a:pt x="1757363" y="57150"/>
                </a:lnTo>
                <a:lnTo>
                  <a:pt x="1793082" y="57150"/>
                </a:lnTo>
                <a:lnTo>
                  <a:pt x="1821657" y="57150"/>
                </a:lnTo>
                <a:lnTo>
                  <a:pt x="1850232" y="50006"/>
                </a:lnTo>
                <a:lnTo>
                  <a:pt x="1871663" y="50006"/>
                </a:lnTo>
                <a:lnTo>
                  <a:pt x="1893094" y="57150"/>
                </a:lnTo>
                <a:lnTo>
                  <a:pt x="1900238" y="57150"/>
                </a:lnTo>
                <a:lnTo>
                  <a:pt x="1914525" y="57150"/>
                </a:lnTo>
                <a:lnTo>
                  <a:pt x="1921669" y="57150"/>
                </a:lnTo>
                <a:lnTo>
                  <a:pt x="1928813" y="57150"/>
                </a:lnTo>
                <a:lnTo>
                  <a:pt x="1935957" y="57150"/>
                </a:lnTo>
                <a:lnTo>
                  <a:pt x="1935957" y="57150"/>
                </a:lnTo>
                <a:lnTo>
                  <a:pt x="1935957" y="57150"/>
                </a:lnTo>
                <a:lnTo>
                  <a:pt x="1935957" y="57150"/>
                </a:lnTo>
                <a:lnTo>
                  <a:pt x="1928813" y="57150"/>
                </a:lnTo>
                <a:lnTo>
                  <a:pt x="1928813" y="50006"/>
                </a:lnTo>
                <a:lnTo>
                  <a:pt x="1928813" y="50006"/>
                </a:lnTo>
                <a:lnTo>
                  <a:pt x="1928813" y="50006"/>
                </a:lnTo>
                <a:lnTo>
                  <a:pt x="1928813" y="50006"/>
                </a:lnTo>
                <a:lnTo>
                  <a:pt x="1935957" y="50006"/>
                </a:lnTo>
                <a:lnTo>
                  <a:pt x="1935957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43438" y="1293019"/>
            <a:ext cx="178595" cy="421482"/>
          </a:xfrm>
          <a:custGeom>
            <a:avLst/>
            <a:gdLst/>
            <a:ahLst/>
            <a:cxnLst/>
            <a:rect l="0" t="0" r="0" b="0"/>
            <a:pathLst>
              <a:path w="178595" h="421482">
                <a:moveTo>
                  <a:pt x="178594" y="0"/>
                </a:move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1450" y="7144"/>
                </a:lnTo>
                <a:lnTo>
                  <a:pt x="164306" y="14287"/>
                </a:lnTo>
                <a:lnTo>
                  <a:pt x="157162" y="35719"/>
                </a:lnTo>
                <a:lnTo>
                  <a:pt x="150019" y="57150"/>
                </a:lnTo>
                <a:lnTo>
                  <a:pt x="142875" y="92869"/>
                </a:lnTo>
                <a:lnTo>
                  <a:pt x="121444" y="142875"/>
                </a:lnTo>
                <a:lnTo>
                  <a:pt x="100012" y="192881"/>
                </a:lnTo>
                <a:lnTo>
                  <a:pt x="78581" y="257175"/>
                </a:lnTo>
                <a:lnTo>
                  <a:pt x="57150" y="314325"/>
                </a:lnTo>
                <a:lnTo>
                  <a:pt x="35719" y="364331"/>
                </a:lnTo>
                <a:lnTo>
                  <a:pt x="28575" y="400050"/>
                </a:lnTo>
                <a:lnTo>
                  <a:pt x="14287" y="414337"/>
                </a:lnTo>
                <a:lnTo>
                  <a:pt x="7144" y="421481"/>
                </a:lnTo>
                <a:lnTo>
                  <a:pt x="0" y="407194"/>
                </a:lnTo>
                <a:lnTo>
                  <a:pt x="0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957763" y="1064419"/>
            <a:ext cx="257176" cy="371476"/>
          </a:xfrm>
          <a:custGeom>
            <a:avLst/>
            <a:gdLst/>
            <a:ahLst/>
            <a:cxnLst/>
            <a:rect l="0" t="0" r="0" b="0"/>
            <a:pathLst>
              <a:path w="257176" h="371476">
                <a:moveTo>
                  <a:pt x="14288" y="100012"/>
                </a:moveTo>
                <a:lnTo>
                  <a:pt x="21432" y="107156"/>
                </a:lnTo>
                <a:lnTo>
                  <a:pt x="21432" y="114300"/>
                </a:lnTo>
                <a:lnTo>
                  <a:pt x="28575" y="128587"/>
                </a:lnTo>
                <a:lnTo>
                  <a:pt x="28575" y="157162"/>
                </a:lnTo>
                <a:lnTo>
                  <a:pt x="35719" y="185737"/>
                </a:lnTo>
                <a:lnTo>
                  <a:pt x="35719" y="221456"/>
                </a:lnTo>
                <a:lnTo>
                  <a:pt x="35719" y="257175"/>
                </a:lnTo>
                <a:lnTo>
                  <a:pt x="35719" y="300037"/>
                </a:lnTo>
                <a:lnTo>
                  <a:pt x="35719" y="328612"/>
                </a:lnTo>
                <a:lnTo>
                  <a:pt x="35719" y="357187"/>
                </a:lnTo>
                <a:lnTo>
                  <a:pt x="28575" y="371475"/>
                </a:lnTo>
                <a:lnTo>
                  <a:pt x="21432" y="371475"/>
                </a:lnTo>
                <a:lnTo>
                  <a:pt x="14288" y="357187"/>
                </a:lnTo>
                <a:lnTo>
                  <a:pt x="7144" y="335756"/>
                </a:lnTo>
                <a:lnTo>
                  <a:pt x="0" y="300037"/>
                </a:lnTo>
                <a:lnTo>
                  <a:pt x="0" y="250031"/>
                </a:lnTo>
                <a:lnTo>
                  <a:pt x="0" y="200025"/>
                </a:lnTo>
                <a:lnTo>
                  <a:pt x="7144" y="142875"/>
                </a:lnTo>
                <a:lnTo>
                  <a:pt x="21432" y="92869"/>
                </a:lnTo>
                <a:lnTo>
                  <a:pt x="42863" y="50006"/>
                </a:lnTo>
                <a:lnTo>
                  <a:pt x="64294" y="28575"/>
                </a:lnTo>
                <a:lnTo>
                  <a:pt x="100013" y="7143"/>
                </a:lnTo>
                <a:lnTo>
                  <a:pt x="135732" y="0"/>
                </a:lnTo>
                <a:lnTo>
                  <a:pt x="178594" y="0"/>
                </a:lnTo>
                <a:lnTo>
                  <a:pt x="214313" y="0"/>
                </a:lnTo>
                <a:lnTo>
                  <a:pt x="242888" y="7143"/>
                </a:lnTo>
                <a:lnTo>
                  <a:pt x="257175" y="7143"/>
                </a:lnTo>
                <a:lnTo>
                  <a:pt x="257175" y="21431"/>
                </a:lnTo>
                <a:lnTo>
                  <a:pt x="242888" y="28575"/>
                </a:lnTo>
                <a:lnTo>
                  <a:pt x="214313" y="42862"/>
                </a:lnTo>
                <a:lnTo>
                  <a:pt x="171450" y="64294"/>
                </a:lnTo>
                <a:lnTo>
                  <a:pt x="121444" y="85725"/>
                </a:lnTo>
                <a:lnTo>
                  <a:pt x="85725" y="100012"/>
                </a:lnTo>
                <a:lnTo>
                  <a:pt x="71438" y="121444"/>
                </a:lnTo>
                <a:lnTo>
                  <a:pt x="71438" y="128587"/>
                </a:lnTo>
                <a:lnTo>
                  <a:pt x="85725" y="135731"/>
                </a:lnTo>
                <a:lnTo>
                  <a:pt x="121444" y="128587"/>
                </a:lnTo>
                <a:lnTo>
                  <a:pt x="121444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143501" y="1143000"/>
            <a:ext cx="364332" cy="185739"/>
          </a:xfrm>
          <a:custGeom>
            <a:avLst/>
            <a:gdLst/>
            <a:ahLst/>
            <a:cxnLst/>
            <a:rect l="0" t="0" r="0" b="0"/>
            <a:pathLst>
              <a:path w="364332" h="185739">
                <a:moveTo>
                  <a:pt x="114300" y="7144"/>
                </a:moveTo>
                <a:lnTo>
                  <a:pt x="121444" y="0"/>
                </a:lnTo>
                <a:lnTo>
                  <a:pt x="121444" y="0"/>
                </a:lnTo>
                <a:lnTo>
                  <a:pt x="114300" y="0"/>
                </a:lnTo>
                <a:lnTo>
                  <a:pt x="107156" y="7144"/>
                </a:lnTo>
                <a:lnTo>
                  <a:pt x="92869" y="21431"/>
                </a:lnTo>
                <a:lnTo>
                  <a:pt x="71437" y="50006"/>
                </a:lnTo>
                <a:lnTo>
                  <a:pt x="50006" y="85725"/>
                </a:lnTo>
                <a:lnTo>
                  <a:pt x="28575" y="121444"/>
                </a:lnTo>
                <a:lnTo>
                  <a:pt x="7144" y="150019"/>
                </a:lnTo>
                <a:lnTo>
                  <a:pt x="0" y="171450"/>
                </a:lnTo>
                <a:lnTo>
                  <a:pt x="0" y="185738"/>
                </a:lnTo>
                <a:lnTo>
                  <a:pt x="14287" y="185738"/>
                </a:lnTo>
                <a:lnTo>
                  <a:pt x="35719" y="171450"/>
                </a:lnTo>
                <a:lnTo>
                  <a:pt x="57150" y="142875"/>
                </a:lnTo>
                <a:lnTo>
                  <a:pt x="85725" y="107156"/>
                </a:lnTo>
                <a:lnTo>
                  <a:pt x="114300" y="71438"/>
                </a:lnTo>
                <a:lnTo>
                  <a:pt x="135731" y="35719"/>
                </a:lnTo>
                <a:lnTo>
                  <a:pt x="150019" y="7144"/>
                </a:lnTo>
                <a:lnTo>
                  <a:pt x="157162" y="0"/>
                </a:lnTo>
                <a:lnTo>
                  <a:pt x="157162" y="14288"/>
                </a:lnTo>
                <a:lnTo>
                  <a:pt x="150019" y="35719"/>
                </a:lnTo>
                <a:lnTo>
                  <a:pt x="150019" y="71438"/>
                </a:lnTo>
                <a:lnTo>
                  <a:pt x="150019" y="107156"/>
                </a:lnTo>
                <a:lnTo>
                  <a:pt x="164306" y="142875"/>
                </a:lnTo>
                <a:lnTo>
                  <a:pt x="178594" y="164306"/>
                </a:lnTo>
                <a:lnTo>
                  <a:pt x="214312" y="178594"/>
                </a:lnTo>
                <a:lnTo>
                  <a:pt x="242887" y="171450"/>
                </a:lnTo>
                <a:lnTo>
                  <a:pt x="271462" y="157163"/>
                </a:lnTo>
                <a:lnTo>
                  <a:pt x="300037" y="121444"/>
                </a:lnTo>
                <a:lnTo>
                  <a:pt x="335756" y="64294"/>
                </a:lnTo>
                <a:lnTo>
                  <a:pt x="364331" y="7144"/>
                </a:lnTo>
                <a:lnTo>
                  <a:pt x="36433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93545" y="871537"/>
            <a:ext cx="164307" cy="407195"/>
          </a:xfrm>
          <a:custGeom>
            <a:avLst/>
            <a:gdLst/>
            <a:ahLst/>
            <a:cxnLst/>
            <a:rect l="0" t="0" r="0" b="0"/>
            <a:pathLst>
              <a:path w="164307" h="407195">
                <a:moveTo>
                  <a:pt x="164306" y="42863"/>
                </a:moveTo>
                <a:lnTo>
                  <a:pt x="157162" y="42863"/>
                </a:lnTo>
                <a:lnTo>
                  <a:pt x="157162" y="35719"/>
                </a:lnTo>
                <a:lnTo>
                  <a:pt x="157162" y="28575"/>
                </a:lnTo>
                <a:lnTo>
                  <a:pt x="150018" y="14288"/>
                </a:lnTo>
                <a:lnTo>
                  <a:pt x="150018" y="7144"/>
                </a:lnTo>
                <a:lnTo>
                  <a:pt x="150018" y="0"/>
                </a:lnTo>
                <a:lnTo>
                  <a:pt x="150018" y="7144"/>
                </a:lnTo>
                <a:lnTo>
                  <a:pt x="135731" y="14288"/>
                </a:lnTo>
                <a:lnTo>
                  <a:pt x="121443" y="42863"/>
                </a:lnTo>
                <a:lnTo>
                  <a:pt x="100012" y="78582"/>
                </a:lnTo>
                <a:lnTo>
                  <a:pt x="78581" y="128588"/>
                </a:lnTo>
                <a:lnTo>
                  <a:pt x="57150" y="192882"/>
                </a:lnTo>
                <a:lnTo>
                  <a:pt x="42862" y="250032"/>
                </a:lnTo>
                <a:lnTo>
                  <a:pt x="35718" y="300038"/>
                </a:lnTo>
                <a:lnTo>
                  <a:pt x="28575" y="342901"/>
                </a:lnTo>
                <a:lnTo>
                  <a:pt x="35718" y="371476"/>
                </a:lnTo>
                <a:lnTo>
                  <a:pt x="42862" y="392907"/>
                </a:lnTo>
                <a:lnTo>
                  <a:pt x="35718" y="407194"/>
                </a:lnTo>
                <a:lnTo>
                  <a:pt x="28575" y="407194"/>
                </a:lnTo>
                <a:lnTo>
                  <a:pt x="14287" y="407194"/>
                </a:lnTo>
                <a:lnTo>
                  <a:pt x="0" y="400051"/>
                </a:lnTo>
                <a:lnTo>
                  <a:pt x="0" y="4000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329238" y="935831"/>
            <a:ext cx="585789" cy="321470"/>
          </a:xfrm>
          <a:custGeom>
            <a:avLst/>
            <a:gdLst/>
            <a:ahLst/>
            <a:cxnLst/>
            <a:rect l="0" t="0" r="0" b="0"/>
            <a:pathLst>
              <a:path w="585789" h="321470">
                <a:moveTo>
                  <a:pt x="0" y="192882"/>
                </a:moveTo>
                <a:lnTo>
                  <a:pt x="0" y="192882"/>
                </a:lnTo>
                <a:lnTo>
                  <a:pt x="0" y="192882"/>
                </a:lnTo>
                <a:lnTo>
                  <a:pt x="7144" y="185738"/>
                </a:lnTo>
                <a:lnTo>
                  <a:pt x="21432" y="185738"/>
                </a:lnTo>
                <a:lnTo>
                  <a:pt x="42863" y="178594"/>
                </a:lnTo>
                <a:lnTo>
                  <a:pt x="71438" y="171450"/>
                </a:lnTo>
                <a:lnTo>
                  <a:pt x="107157" y="164306"/>
                </a:lnTo>
                <a:lnTo>
                  <a:pt x="150019" y="150019"/>
                </a:lnTo>
                <a:lnTo>
                  <a:pt x="192882" y="142875"/>
                </a:lnTo>
                <a:lnTo>
                  <a:pt x="228600" y="128588"/>
                </a:lnTo>
                <a:lnTo>
                  <a:pt x="264319" y="121444"/>
                </a:lnTo>
                <a:lnTo>
                  <a:pt x="285750" y="114300"/>
                </a:lnTo>
                <a:lnTo>
                  <a:pt x="300038" y="100013"/>
                </a:lnTo>
                <a:lnTo>
                  <a:pt x="314325" y="78581"/>
                </a:lnTo>
                <a:lnTo>
                  <a:pt x="328613" y="64294"/>
                </a:lnTo>
                <a:lnTo>
                  <a:pt x="342900" y="42863"/>
                </a:lnTo>
                <a:lnTo>
                  <a:pt x="357188" y="28575"/>
                </a:lnTo>
                <a:lnTo>
                  <a:pt x="364332" y="14288"/>
                </a:lnTo>
                <a:lnTo>
                  <a:pt x="371475" y="7144"/>
                </a:lnTo>
                <a:lnTo>
                  <a:pt x="378619" y="0"/>
                </a:lnTo>
                <a:lnTo>
                  <a:pt x="378619" y="7144"/>
                </a:lnTo>
                <a:lnTo>
                  <a:pt x="371475" y="21431"/>
                </a:lnTo>
                <a:lnTo>
                  <a:pt x="364332" y="50006"/>
                </a:lnTo>
                <a:lnTo>
                  <a:pt x="342900" y="85725"/>
                </a:lnTo>
                <a:lnTo>
                  <a:pt x="321469" y="135731"/>
                </a:lnTo>
                <a:lnTo>
                  <a:pt x="300038" y="178594"/>
                </a:lnTo>
                <a:lnTo>
                  <a:pt x="278607" y="228600"/>
                </a:lnTo>
                <a:lnTo>
                  <a:pt x="264319" y="271463"/>
                </a:lnTo>
                <a:lnTo>
                  <a:pt x="250032" y="300038"/>
                </a:lnTo>
                <a:lnTo>
                  <a:pt x="242888" y="314325"/>
                </a:lnTo>
                <a:lnTo>
                  <a:pt x="242888" y="321469"/>
                </a:lnTo>
                <a:lnTo>
                  <a:pt x="257175" y="314325"/>
                </a:lnTo>
                <a:lnTo>
                  <a:pt x="285750" y="292894"/>
                </a:lnTo>
                <a:lnTo>
                  <a:pt x="314325" y="257175"/>
                </a:lnTo>
                <a:lnTo>
                  <a:pt x="357188" y="221457"/>
                </a:lnTo>
                <a:lnTo>
                  <a:pt x="392907" y="192882"/>
                </a:lnTo>
                <a:lnTo>
                  <a:pt x="428625" y="171450"/>
                </a:lnTo>
                <a:lnTo>
                  <a:pt x="457200" y="171450"/>
                </a:lnTo>
                <a:lnTo>
                  <a:pt x="492919" y="178594"/>
                </a:lnTo>
                <a:lnTo>
                  <a:pt x="514350" y="207169"/>
                </a:lnTo>
                <a:lnTo>
                  <a:pt x="542925" y="242888"/>
                </a:lnTo>
                <a:lnTo>
                  <a:pt x="564357" y="271463"/>
                </a:lnTo>
                <a:lnTo>
                  <a:pt x="585788" y="292894"/>
                </a:lnTo>
                <a:lnTo>
                  <a:pt x="585788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00513" y="1607344"/>
            <a:ext cx="1828801" cy="242888"/>
          </a:xfrm>
          <a:custGeom>
            <a:avLst/>
            <a:gdLst/>
            <a:ahLst/>
            <a:cxnLst/>
            <a:rect l="0" t="0" r="0" b="0"/>
            <a:pathLst>
              <a:path w="1828801" h="242888">
                <a:moveTo>
                  <a:pt x="14287" y="228600"/>
                </a:moveTo>
                <a:lnTo>
                  <a:pt x="14287" y="228600"/>
                </a:lnTo>
                <a:lnTo>
                  <a:pt x="7144" y="228600"/>
                </a:lnTo>
                <a:lnTo>
                  <a:pt x="7144" y="228600"/>
                </a:lnTo>
                <a:lnTo>
                  <a:pt x="7144" y="228600"/>
                </a:lnTo>
                <a:lnTo>
                  <a:pt x="7144" y="221456"/>
                </a:lnTo>
                <a:lnTo>
                  <a:pt x="0" y="221456"/>
                </a:lnTo>
                <a:lnTo>
                  <a:pt x="0" y="221456"/>
                </a:lnTo>
                <a:lnTo>
                  <a:pt x="0" y="214312"/>
                </a:lnTo>
                <a:lnTo>
                  <a:pt x="0" y="207169"/>
                </a:lnTo>
                <a:lnTo>
                  <a:pt x="0" y="200025"/>
                </a:lnTo>
                <a:lnTo>
                  <a:pt x="7144" y="192881"/>
                </a:lnTo>
                <a:lnTo>
                  <a:pt x="7144" y="178594"/>
                </a:lnTo>
                <a:lnTo>
                  <a:pt x="14287" y="171450"/>
                </a:lnTo>
                <a:lnTo>
                  <a:pt x="28575" y="157162"/>
                </a:lnTo>
                <a:lnTo>
                  <a:pt x="35719" y="142875"/>
                </a:lnTo>
                <a:lnTo>
                  <a:pt x="50006" y="135731"/>
                </a:lnTo>
                <a:lnTo>
                  <a:pt x="64294" y="128587"/>
                </a:lnTo>
                <a:lnTo>
                  <a:pt x="78581" y="121444"/>
                </a:lnTo>
                <a:lnTo>
                  <a:pt x="92869" y="107156"/>
                </a:lnTo>
                <a:lnTo>
                  <a:pt x="107156" y="107156"/>
                </a:lnTo>
                <a:lnTo>
                  <a:pt x="128587" y="100012"/>
                </a:lnTo>
                <a:lnTo>
                  <a:pt x="142875" y="92869"/>
                </a:lnTo>
                <a:lnTo>
                  <a:pt x="157162" y="92869"/>
                </a:lnTo>
                <a:lnTo>
                  <a:pt x="178594" y="92869"/>
                </a:lnTo>
                <a:lnTo>
                  <a:pt x="185737" y="92869"/>
                </a:lnTo>
                <a:lnTo>
                  <a:pt x="200025" y="100012"/>
                </a:lnTo>
                <a:lnTo>
                  <a:pt x="207169" y="107156"/>
                </a:lnTo>
                <a:lnTo>
                  <a:pt x="214312" y="114300"/>
                </a:lnTo>
                <a:lnTo>
                  <a:pt x="221456" y="128587"/>
                </a:lnTo>
                <a:lnTo>
                  <a:pt x="221456" y="142875"/>
                </a:lnTo>
                <a:lnTo>
                  <a:pt x="221456" y="150019"/>
                </a:lnTo>
                <a:lnTo>
                  <a:pt x="228600" y="164306"/>
                </a:lnTo>
                <a:lnTo>
                  <a:pt x="235744" y="171450"/>
                </a:lnTo>
                <a:lnTo>
                  <a:pt x="250031" y="178594"/>
                </a:lnTo>
                <a:lnTo>
                  <a:pt x="250031" y="192881"/>
                </a:lnTo>
                <a:lnTo>
                  <a:pt x="257175" y="200025"/>
                </a:lnTo>
                <a:lnTo>
                  <a:pt x="264319" y="200025"/>
                </a:lnTo>
                <a:lnTo>
                  <a:pt x="264319" y="207169"/>
                </a:lnTo>
                <a:lnTo>
                  <a:pt x="264319" y="214312"/>
                </a:lnTo>
                <a:lnTo>
                  <a:pt x="271462" y="221456"/>
                </a:lnTo>
                <a:lnTo>
                  <a:pt x="278606" y="228600"/>
                </a:lnTo>
                <a:lnTo>
                  <a:pt x="285750" y="235744"/>
                </a:lnTo>
                <a:lnTo>
                  <a:pt x="292894" y="242887"/>
                </a:lnTo>
                <a:lnTo>
                  <a:pt x="300037" y="242887"/>
                </a:lnTo>
                <a:lnTo>
                  <a:pt x="307181" y="242887"/>
                </a:lnTo>
                <a:lnTo>
                  <a:pt x="328612" y="242887"/>
                </a:lnTo>
                <a:lnTo>
                  <a:pt x="342900" y="228600"/>
                </a:lnTo>
                <a:lnTo>
                  <a:pt x="357187" y="221456"/>
                </a:lnTo>
                <a:lnTo>
                  <a:pt x="371475" y="207169"/>
                </a:lnTo>
                <a:lnTo>
                  <a:pt x="392906" y="192881"/>
                </a:lnTo>
                <a:lnTo>
                  <a:pt x="400050" y="185737"/>
                </a:lnTo>
                <a:lnTo>
                  <a:pt x="414337" y="178594"/>
                </a:lnTo>
                <a:lnTo>
                  <a:pt x="421481" y="171450"/>
                </a:lnTo>
                <a:lnTo>
                  <a:pt x="428625" y="171450"/>
                </a:lnTo>
                <a:lnTo>
                  <a:pt x="428625" y="164306"/>
                </a:lnTo>
                <a:lnTo>
                  <a:pt x="435769" y="164306"/>
                </a:lnTo>
                <a:lnTo>
                  <a:pt x="435769" y="164306"/>
                </a:lnTo>
                <a:lnTo>
                  <a:pt x="435769" y="164306"/>
                </a:lnTo>
                <a:lnTo>
                  <a:pt x="435769" y="164306"/>
                </a:lnTo>
                <a:lnTo>
                  <a:pt x="435769" y="164306"/>
                </a:lnTo>
                <a:lnTo>
                  <a:pt x="435769" y="157162"/>
                </a:lnTo>
                <a:lnTo>
                  <a:pt x="435769" y="157162"/>
                </a:lnTo>
                <a:lnTo>
                  <a:pt x="435769" y="157162"/>
                </a:lnTo>
                <a:lnTo>
                  <a:pt x="435769" y="157162"/>
                </a:lnTo>
                <a:lnTo>
                  <a:pt x="435769" y="157162"/>
                </a:lnTo>
                <a:lnTo>
                  <a:pt x="435769" y="157162"/>
                </a:lnTo>
                <a:lnTo>
                  <a:pt x="435769" y="164306"/>
                </a:lnTo>
                <a:lnTo>
                  <a:pt x="435769" y="164306"/>
                </a:lnTo>
                <a:lnTo>
                  <a:pt x="435769" y="171450"/>
                </a:lnTo>
                <a:lnTo>
                  <a:pt x="435769" y="171450"/>
                </a:lnTo>
                <a:lnTo>
                  <a:pt x="435769" y="171450"/>
                </a:lnTo>
                <a:lnTo>
                  <a:pt x="442912" y="178594"/>
                </a:lnTo>
                <a:lnTo>
                  <a:pt x="442912" y="178594"/>
                </a:lnTo>
                <a:lnTo>
                  <a:pt x="442912" y="185737"/>
                </a:lnTo>
                <a:lnTo>
                  <a:pt x="442912" y="185737"/>
                </a:lnTo>
                <a:lnTo>
                  <a:pt x="450056" y="192881"/>
                </a:lnTo>
                <a:lnTo>
                  <a:pt x="450056" y="200025"/>
                </a:lnTo>
                <a:lnTo>
                  <a:pt x="457200" y="200025"/>
                </a:lnTo>
                <a:lnTo>
                  <a:pt x="464344" y="200025"/>
                </a:lnTo>
                <a:lnTo>
                  <a:pt x="471487" y="200025"/>
                </a:lnTo>
                <a:lnTo>
                  <a:pt x="471487" y="207169"/>
                </a:lnTo>
                <a:lnTo>
                  <a:pt x="485775" y="207169"/>
                </a:lnTo>
                <a:lnTo>
                  <a:pt x="492919" y="200025"/>
                </a:lnTo>
                <a:lnTo>
                  <a:pt x="500062" y="200025"/>
                </a:lnTo>
                <a:lnTo>
                  <a:pt x="514350" y="200025"/>
                </a:lnTo>
                <a:lnTo>
                  <a:pt x="528637" y="200025"/>
                </a:lnTo>
                <a:lnTo>
                  <a:pt x="542925" y="200025"/>
                </a:lnTo>
                <a:lnTo>
                  <a:pt x="557212" y="200025"/>
                </a:lnTo>
                <a:lnTo>
                  <a:pt x="571500" y="200025"/>
                </a:lnTo>
                <a:lnTo>
                  <a:pt x="585787" y="200025"/>
                </a:lnTo>
                <a:lnTo>
                  <a:pt x="607219" y="200025"/>
                </a:lnTo>
                <a:lnTo>
                  <a:pt x="628650" y="200025"/>
                </a:lnTo>
                <a:lnTo>
                  <a:pt x="650081" y="200025"/>
                </a:lnTo>
                <a:lnTo>
                  <a:pt x="678656" y="192881"/>
                </a:lnTo>
                <a:lnTo>
                  <a:pt x="707231" y="192881"/>
                </a:lnTo>
                <a:lnTo>
                  <a:pt x="735806" y="185737"/>
                </a:lnTo>
                <a:lnTo>
                  <a:pt x="757237" y="178594"/>
                </a:lnTo>
                <a:lnTo>
                  <a:pt x="778669" y="178594"/>
                </a:lnTo>
                <a:lnTo>
                  <a:pt x="800100" y="178594"/>
                </a:lnTo>
                <a:lnTo>
                  <a:pt x="828675" y="171450"/>
                </a:lnTo>
                <a:lnTo>
                  <a:pt x="842963" y="171450"/>
                </a:lnTo>
                <a:lnTo>
                  <a:pt x="871538" y="164306"/>
                </a:lnTo>
                <a:lnTo>
                  <a:pt x="892969" y="164306"/>
                </a:lnTo>
                <a:lnTo>
                  <a:pt x="921544" y="157162"/>
                </a:lnTo>
                <a:lnTo>
                  <a:pt x="950119" y="150019"/>
                </a:lnTo>
                <a:lnTo>
                  <a:pt x="978694" y="135731"/>
                </a:lnTo>
                <a:lnTo>
                  <a:pt x="1007269" y="128587"/>
                </a:lnTo>
                <a:lnTo>
                  <a:pt x="1042988" y="114300"/>
                </a:lnTo>
                <a:lnTo>
                  <a:pt x="1064419" y="107156"/>
                </a:lnTo>
                <a:lnTo>
                  <a:pt x="1085850" y="107156"/>
                </a:lnTo>
                <a:lnTo>
                  <a:pt x="1107282" y="100012"/>
                </a:lnTo>
                <a:lnTo>
                  <a:pt x="1121569" y="92869"/>
                </a:lnTo>
                <a:lnTo>
                  <a:pt x="1143000" y="92869"/>
                </a:lnTo>
                <a:lnTo>
                  <a:pt x="1164432" y="85725"/>
                </a:lnTo>
                <a:lnTo>
                  <a:pt x="1185863" y="78581"/>
                </a:lnTo>
                <a:lnTo>
                  <a:pt x="1214438" y="71437"/>
                </a:lnTo>
                <a:lnTo>
                  <a:pt x="1243013" y="64294"/>
                </a:lnTo>
                <a:lnTo>
                  <a:pt x="1271588" y="57150"/>
                </a:lnTo>
                <a:lnTo>
                  <a:pt x="1300163" y="42862"/>
                </a:lnTo>
                <a:lnTo>
                  <a:pt x="1328738" y="35719"/>
                </a:lnTo>
                <a:lnTo>
                  <a:pt x="1350169" y="28575"/>
                </a:lnTo>
                <a:lnTo>
                  <a:pt x="1364457" y="21431"/>
                </a:lnTo>
                <a:lnTo>
                  <a:pt x="1385888" y="21431"/>
                </a:lnTo>
                <a:lnTo>
                  <a:pt x="1400175" y="21431"/>
                </a:lnTo>
                <a:lnTo>
                  <a:pt x="1414463" y="14287"/>
                </a:lnTo>
                <a:lnTo>
                  <a:pt x="1435894" y="14287"/>
                </a:lnTo>
                <a:lnTo>
                  <a:pt x="1450182" y="14287"/>
                </a:lnTo>
                <a:lnTo>
                  <a:pt x="1471613" y="7144"/>
                </a:lnTo>
                <a:lnTo>
                  <a:pt x="1485900" y="7144"/>
                </a:lnTo>
                <a:lnTo>
                  <a:pt x="1500188" y="7144"/>
                </a:lnTo>
                <a:lnTo>
                  <a:pt x="1514475" y="7144"/>
                </a:lnTo>
                <a:lnTo>
                  <a:pt x="1528763" y="0"/>
                </a:lnTo>
                <a:lnTo>
                  <a:pt x="1543050" y="0"/>
                </a:lnTo>
                <a:lnTo>
                  <a:pt x="1550194" y="0"/>
                </a:lnTo>
                <a:lnTo>
                  <a:pt x="1564482" y="0"/>
                </a:lnTo>
                <a:lnTo>
                  <a:pt x="1571625" y="0"/>
                </a:lnTo>
                <a:lnTo>
                  <a:pt x="1578769" y="0"/>
                </a:lnTo>
                <a:lnTo>
                  <a:pt x="1585913" y="0"/>
                </a:lnTo>
                <a:lnTo>
                  <a:pt x="1593057" y="0"/>
                </a:lnTo>
                <a:lnTo>
                  <a:pt x="1600200" y="7144"/>
                </a:lnTo>
                <a:lnTo>
                  <a:pt x="1614488" y="7144"/>
                </a:lnTo>
                <a:lnTo>
                  <a:pt x="1621632" y="7144"/>
                </a:lnTo>
                <a:lnTo>
                  <a:pt x="1628775" y="7144"/>
                </a:lnTo>
                <a:lnTo>
                  <a:pt x="1635919" y="7144"/>
                </a:lnTo>
                <a:lnTo>
                  <a:pt x="1635919" y="7144"/>
                </a:lnTo>
                <a:lnTo>
                  <a:pt x="1643063" y="7144"/>
                </a:lnTo>
                <a:lnTo>
                  <a:pt x="1650207" y="14287"/>
                </a:lnTo>
                <a:lnTo>
                  <a:pt x="1650207" y="14287"/>
                </a:lnTo>
                <a:lnTo>
                  <a:pt x="1657350" y="14287"/>
                </a:lnTo>
                <a:lnTo>
                  <a:pt x="1664494" y="14287"/>
                </a:lnTo>
                <a:lnTo>
                  <a:pt x="1671638" y="14287"/>
                </a:lnTo>
                <a:lnTo>
                  <a:pt x="1678782" y="14287"/>
                </a:lnTo>
                <a:lnTo>
                  <a:pt x="1685925" y="21431"/>
                </a:lnTo>
                <a:lnTo>
                  <a:pt x="1685925" y="21431"/>
                </a:lnTo>
                <a:lnTo>
                  <a:pt x="1685925" y="21431"/>
                </a:lnTo>
                <a:lnTo>
                  <a:pt x="1693069" y="21431"/>
                </a:lnTo>
                <a:lnTo>
                  <a:pt x="1700213" y="21431"/>
                </a:lnTo>
                <a:lnTo>
                  <a:pt x="1700213" y="28575"/>
                </a:lnTo>
                <a:lnTo>
                  <a:pt x="1700213" y="28575"/>
                </a:lnTo>
                <a:lnTo>
                  <a:pt x="1700213" y="35719"/>
                </a:lnTo>
                <a:lnTo>
                  <a:pt x="1707357" y="35719"/>
                </a:lnTo>
                <a:lnTo>
                  <a:pt x="1707357" y="35719"/>
                </a:lnTo>
                <a:lnTo>
                  <a:pt x="1714500" y="42862"/>
                </a:lnTo>
                <a:lnTo>
                  <a:pt x="1714500" y="42862"/>
                </a:lnTo>
                <a:lnTo>
                  <a:pt x="1714500" y="50006"/>
                </a:lnTo>
                <a:lnTo>
                  <a:pt x="1721644" y="50006"/>
                </a:lnTo>
                <a:lnTo>
                  <a:pt x="1721644" y="50006"/>
                </a:lnTo>
                <a:lnTo>
                  <a:pt x="1721644" y="57150"/>
                </a:lnTo>
                <a:lnTo>
                  <a:pt x="1721644" y="64294"/>
                </a:lnTo>
                <a:lnTo>
                  <a:pt x="1721644" y="64294"/>
                </a:lnTo>
                <a:lnTo>
                  <a:pt x="1721644" y="71437"/>
                </a:lnTo>
                <a:lnTo>
                  <a:pt x="1728788" y="78581"/>
                </a:lnTo>
                <a:lnTo>
                  <a:pt x="1728788" y="85725"/>
                </a:lnTo>
                <a:lnTo>
                  <a:pt x="1735932" y="92869"/>
                </a:lnTo>
                <a:lnTo>
                  <a:pt x="1743075" y="92869"/>
                </a:lnTo>
                <a:lnTo>
                  <a:pt x="1743075" y="100012"/>
                </a:lnTo>
                <a:lnTo>
                  <a:pt x="1743075" y="100012"/>
                </a:lnTo>
                <a:lnTo>
                  <a:pt x="1743075" y="107156"/>
                </a:lnTo>
                <a:lnTo>
                  <a:pt x="1743075" y="114300"/>
                </a:lnTo>
                <a:lnTo>
                  <a:pt x="1743075" y="121444"/>
                </a:lnTo>
                <a:lnTo>
                  <a:pt x="1743075" y="128587"/>
                </a:lnTo>
                <a:lnTo>
                  <a:pt x="1750219" y="135731"/>
                </a:lnTo>
                <a:lnTo>
                  <a:pt x="1750219" y="135731"/>
                </a:lnTo>
                <a:lnTo>
                  <a:pt x="1750219" y="150019"/>
                </a:lnTo>
                <a:lnTo>
                  <a:pt x="1757363" y="150019"/>
                </a:lnTo>
                <a:lnTo>
                  <a:pt x="1757363" y="157162"/>
                </a:lnTo>
                <a:lnTo>
                  <a:pt x="1757363" y="157162"/>
                </a:lnTo>
                <a:lnTo>
                  <a:pt x="1757363" y="157162"/>
                </a:lnTo>
                <a:lnTo>
                  <a:pt x="1757363" y="157162"/>
                </a:lnTo>
                <a:lnTo>
                  <a:pt x="1764507" y="164306"/>
                </a:lnTo>
                <a:lnTo>
                  <a:pt x="1764507" y="164306"/>
                </a:lnTo>
                <a:lnTo>
                  <a:pt x="1764507" y="171450"/>
                </a:lnTo>
                <a:lnTo>
                  <a:pt x="1764507" y="178594"/>
                </a:lnTo>
                <a:lnTo>
                  <a:pt x="1764507" y="178594"/>
                </a:lnTo>
                <a:lnTo>
                  <a:pt x="1771650" y="185737"/>
                </a:lnTo>
                <a:lnTo>
                  <a:pt x="1771650" y="185737"/>
                </a:lnTo>
                <a:lnTo>
                  <a:pt x="1778794" y="185737"/>
                </a:lnTo>
                <a:lnTo>
                  <a:pt x="1778794" y="192881"/>
                </a:lnTo>
                <a:lnTo>
                  <a:pt x="1785938" y="192881"/>
                </a:lnTo>
                <a:lnTo>
                  <a:pt x="1785938" y="192881"/>
                </a:lnTo>
                <a:lnTo>
                  <a:pt x="1785938" y="192881"/>
                </a:lnTo>
                <a:lnTo>
                  <a:pt x="1793082" y="200025"/>
                </a:lnTo>
                <a:lnTo>
                  <a:pt x="1793082" y="200025"/>
                </a:lnTo>
                <a:lnTo>
                  <a:pt x="1793082" y="200025"/>
                </a:lnTo>
                <a:lnTo>
                  <a:pt x="1793082" y="200025"/>
                </a:lnTo>
                <a:lnTo>
                  <a:pt x="1793082" y="207169"/>
                </a:lnTo>
                <a:lnTo>
                  <a:pt x="1793082" y="207169"/>
                </a:lnTo>
                <a:lnTo>
                  <a:pt x="1800225" y="207169"/>
                </a:lnTo>
                <a:lnTo>
                  <a:pt x="1807369" y="207169"/>
                </a:lnTo>
                <a:lnTo>
                  <a:pt x="1807369" y="214312"/>
                </a:lnTo>
                <a:lnTo>
                  <a:pt x="1807369" y="214312"/>
                </a:lnTo>
                <a:lnTo>
                  <a:pt x="1814513" y="214312"/>
                </a:lnTo>
                <a:lnTo>
                  <a:pt x="1814513" y="214312"/>
                </a:lnTo>
                <a:lnTo>
                  <a:pt x="1814513" y="214312"/>
                </a:lnTo>
                <a:lnTo>
                  <a:pt x="1814513" y="214312"/>
                </a:lnTo>
                <a:lnTo>
                  <a:pt x="1814513" y="221456"/>
                </a:lnTo>
                <a:lnTo>
                  <a:pt x="1814513" y="221456"/>
                </a:lnTo>
                <a:lnTo>
                  <a:pt x="1814513" y="221456"/>
                </a:lnTo>
                <a:lnTo>
                  <a:pt x="1814513" y="221456"/>
                </a:lnTo>
                <a:lnTo>
                  <a:pt x="1821657" y="221456"/>
                </a:lnTo>
                <a:lnTo>
                  <a:pt x="1821657" y="228600"/>
                </a:lnTo>
                <a:lnTo>
                  <a:pt x="1821657" y="228600"/>
                </a:lnTo>
                <a:lnTo>
                  <a:pt x="1821657" y="228600"/>
                </a:lnTo>
                <a:lnTo>
                  <a:pt x="1821657" y="228600"/>
                </a:lnTo>
                <a:lnTo>
                  <a:pt x="1828800" y="228600"/>
                </a:lnTo>
                <a:lnTo>
                  <a:pt x="1828800" y="228600"/>
                </a:lnTo>
                <a:lnTo>
                  <a:pt x="1828800" y="228600"/>
                </a:lnTo>
                <a:lnTo>
                  <a:pt x="1821657" y="228600"/>
                </a:lnTo>
                <a:lnTo>
                  <a:pt x="1821657" y="228600"/>
                </a:lnTo>
                <a:lnTo>
                  <a:pt x="1821657" y="235744"/>
                </a:lnTo>
                <a:lnTo>
                  <a:pt x="1821657" y="235744"/>
                </a:lnTo>
                <a:lnTo>
                  <a:pt x="1821657" y="235744"/>
                </a:lnTo>
                <a:lnTo>
                  <a:pt x="1821657" y="235744"/>
                </a:lnTo>
                <a:lnTo>
                  <a:pt x="1828800" y="242887"/>
                </a:lnTo>
                <a:lnTo>
                  <a:pt x="1828800" y="242887"/>
                </a:lnTo>
                <a:lnTo>
                  <a:pt x="1828800" y="242887"/>
                </a:lnTo>
                <a:lnTo>
                  <a:pt x="1828800" y="242887"/>
                </a:lnTo>
                <a:lnTo>
                  <a:pt x="1828800" y="242887"/>
                </a:lnTo>
                <a:lnTo>
                  <a:pt x="1828800" y="242887"/>
                </a:lnTo>
                <a:lnTo>
                  <a:pt x="1821657" y="242887"/>
                </a:lnTo>
                <a:lnTo>
                  <a:pt x="1821657" y="242887"/>
                </a:lnTo>
                <a:lnTo>
                  <a:pt x="1821657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65032" y="2135981"/>
            <a:ext cx="71439" cy="271464"/>
          </a:xfrm>
          <a:custGeom>
            <a:avLst/>
            <a:gdLst/>
            <a:ahLst/>
            <a:cxnLst/>
            <a:rect l="0" t="0" r="0" b="0"/>
            <a:pathLst>
              <a:path w="71439" h="271464">
                <a:moveTo>
                  <a:pt x="64294" y="14288"/>
                </a:moveTo>
                <a:lnTo>
                  <a:pt x="64294" y="14288"/>
                </a:lnTo>
                <a:lnTo>
                  <a:pt x="64294" y="14288"/>
                </a:lnTo>
                <a:lnTo>
                  <a:pt x="64294" y="14288"/>
                </a:lnTo>
                <a:lnTo>
                  <a:pt x="64294" y="14288"/>
                </a:lnTo>
                <a:lnTo>
                  <a:pt x="57150" y="14288"/>
                </a:lnTo>
                <a:lnTo>
                  <a:pt x="57150" y="7144"/>
                </a:lnTo>
                <a:lnTo>
                  <a:pt x="57150" y="7144"/>
                </a:lnTo>
                <a:lnTo>
                  <a:pt x="57150" y="7144"/>
                </a:lnTo>
                <a:lnTo>
                  <a:pt x="57150" y="0"/>
                </a:lnTo>
                <a:lnTo>
                  <a:pt x="64294" y="0"/>
                </a:lnTo>
                <a:lnTo>
                  <a:pt x="64294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4294" y="7144"/>
                </a:lnTo>
                <a:lnTo>
                  <a:pt x="64294" y="14288"/>
                </a:lnTo>
                <a:lnTo>
                  <a:pt x="57150" y="28575"/>
                </a:lnTo>
                <a:lnTo>
                  <a:pt x="50006" y="42863"/>
                </a:lnTo>
                <a:lnTo>
                  <a:pt x="42863" y="64294"/>
                </a:lnTo>
                <a:lnTo>
                  <a:pt x="35719" y="85725"/>
                </a:lnTo>
                <a:lnTo>
                  <a:pt x="28575" y="114300"/>
                </a:lnTo>
                <a:lnTo>
                  <a:pt x="21431" y="142875"/>
                </a:lnTo>
                <a:lnTo>
                  <a:pt x="14288" y="178594"/>
                </a:lnTo>
                <a:lnTo>
                  <a:pt x="7144" y="207169"/>
                </a:lnTo>
                <a:lnTo>
                  <a:pt x="7144" y="228600"/>
                </a:lnTo>
                <a:lnTo>
                  <a:pt x="0" y="250032"/>
                </a:lnTo>
                <a:lnTo>
                  <a:pt x="0" y="271463"/>
                </a:lnTo>
                <a:lnTo>
                  <a:pt x="0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79307" y="2135981"/>
            <a:ext cx="228601" cy="142876"/>
          </a:xfrm>
          <a:custGeom>
            <a:avLst/>
            <a:gdLst/>
            <a:ahLst/>
            <a:cxnLst/>
            <a:rect l="0" t="0" r="0" b="0"/>
            <a:pathLst>
              <a:path w="228601" h="142876">
                <a:moveTo>
                  <a:pt x="121444" y="28575"/>
                </a:moveTo>
                <a:lnTo>
                  <a:pt x="121444" y="28575"/>
                </a:lnTo>
                <a:lnTo>
                  <a:pt x="121444" y="28575"/>
                </a:lnTo>
                <a:lnTo>
                  <a:pt x="121444" y="21432"/>
                </a:lnTo>
                <a:lnTo>
                  <a:pt x="121444" y="21432"/>
                </a:lnTo>
                <a:lnTo>
                  <a:pt x="121444" y="21432"/>
                </a:lnTo>
                <a:lnTo>
                  <a:pt x="121444" y="14288"/>
                </a:lnTo>
                <a:lnTo>
                  <a:pt x="128588" y="14288"/>
                </a:lnTo>
                <a:lnTo>
                  <a:pt x="121444" y="14288"/>
                </a:lnTo>
                <a:lnTo>
                  <a:pt x="121444" y="14288"/>
                </a:lnTo>
                <a:lnTo>
                  <a:pt x="114300" y="21432"/>
                </a:lnTo>
                <a:lnTo>
                  <a:pt x="107156" y="35719"/>
                </a:lnTo>
                <a:lnTo>
                  <a:pt x="92869" y="57150"/>
                </a:lnTo>
                <a:lnTo>
                  <a:pt x="78581" y="71438"/>
                </a:lnTo>
                <a:lnTo>
                  <a:pt x="64294" y="92869"/>
                </a:lnTo>
                <a:lnTo>
                  <a:pt x="50006" y="107157"/>
                </a:lnTo>
                <a:lnTo>
                  <a:pt x="42863" y="114300"/>
                </a:lnTo>
                <a:lnTo>
                  <a:pt x="42863" y="114300"/>
                </a:lnTo>
                <a:lnTo>
                  <a:pt x="50006" y="107157"/>
                </a:lnTo>
                <a:lnTo>
                  <a:pt x="50006" y="100013"/>
                </a:lnTo>
                <a:lnTo>
                  <a:pt x="64294" y="85725"/>
                </a:lnTo>
                <a:lnTo>
                  <a:pt x="78581" y="64294"/>
                </a:lnTo>
                <a:lnTo>
                  <a:pt x="85725" y="50007"/>
                </a:lnTo>
                <a:lnTo>
                  <a:pt x="92869" y="35719"/>
                </a:lnTo>
                <a:lnTo>
                  <a:pt x="100013" y="21432"/>
                </a:lnTo>
                <a:lnTo>
                  <a:pt x="107156" y="14288"/>
                </a:lnTo>
                <a:lnTo>
                  <a:pt x="114300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21444" y="7144"/>
                </a:lnTo>
                <a:lnTo>
                  <a:pt x="121444" y="0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7144"/>
                </a:lnTo>
                <a:lnTo>
                  <a:pt x="142875" y="14288"/>
                </a:lnTo>
                <a:lnTo>
                  <a:pt x="142875" y="14288"/>
                </a:lnTo>
                <a:lnTo>
                  <a:pt x="150019" y="21432"/>
                </a:lnTo>
                <a:lnTo>
                  <a:pt x="157163" y="35719"/>
                </a:lnTo>
                <a:lnTo>
                  <a:pt x="164306" y="42863"/>
                </a:lnTo>
                <a:lnTo>
                  <a:pt x="178594" y="50007"/>
                </a:lnTo>
                <a:lnTo>
                  <a:pt x="185738" y="64294"/>
                </a:lnTo>
                <a:lnTo>
                  <a:pt x="200025" y="71438"/>
                </a:lnTo>
                <a:lnTo>
                  <a:pt x="214313" y="78582"/>
                </a:lnTo>
                <a:lnTo>
                  <a:pt x="221456" y="92869"/>
                </a:lnTo>
                <a:lnTo>
                  <a:pt x="221456" y="100013"/>
                </a:lnTo>
                <a:lnTo>
                  <a:pt x="228600" y="107157"/>
                </a:lnTo>
                <a:lnTo>
                  <a:pt x="228600" y="114300"/>
                </a:lnTo>
                <a:lnTo>
                  <a:pt x="228600" y="114300"/>
                </a:lnTo>
                <a:lnTo>
                  <a:pt x="228600" y="114300"/>
                </a:lnTo>
                <a:lnTo>
                  <a:pt x="221456" y="114300"/>
                </a:lnTo>
                <a:lnTo>
                  <a:pt x="214313" y="114300"/>
                </a:lnTo>
                <a:lnTo>
                  <a:pt x="207169" y="107157"/>
                </a:lnTo>
                <a:lnTo>
                  <a:pt x="192881" y="107157"/>
                </a:lnTo>
                <a:lnTo>
                  <a:pt x="178594" y="100013"/>
                </a:lnTo>
                <a:lnTo>
                  <a:pt x="157163" y="100013"/>
                </a:lnTo>
                <a:lnTo>
                  <a:pt x="128588" y="100013"/>
                </a:lnTo>
                <a:lnTo>
                  <a:pt x="92869" y="107157"/>
                </a:lnTo>
                <a:lnTo>
                  <a:pt x="57150" y="114300"/>
                </a:lnTo>
                <a:lnTo>
                  <a:pt x="28575" y="121444"/>
                </a:lnTo>
                <a:lnTo>
                  <a:pt x="7144" y="128588"/>
                </a:lnTo>
                <a:lnTo>
                  <a:pt x="0" y="135732"/>
                </a:lnTo>
                <a:lnTo>
                  <a:pt x="7144" y="135732"/>
                </a:lnTo>
                <a:lnTo>
                  <a:pt x="28575" y="142875"/>
                </a:lnTo>
                <a:lnTo>
                  <a:pt x="285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457951" y="2093119"/>
            <a:ext cx="2128838" cy="128588"/>
          </a:xfrm>
          <a:custGeom>
            <a:avLst/>
            <a:gdLst/>
            <a:ahLst/>
            <a:cxnLst/>
            <a:rect l="0" t="0" r="0" b="0"/>
            <a:pathLst>
              <a:path w="2128838" h="128588">
                <a:moveTo>
                  <a:pt x="7144" y="128587"/>
                </a:moveTo>
                <a:lnTo>
                  <a:pt x="7144" y="128587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14300"/>
                </a:lnTo>
                <a:lnTo>
                  <a:pt x="7144" y="114300"/>
                </a:lnTo>
                <a:lnTo>
                  <a:pt x="7144" y="107156"/>
                </a:lnTo>
                <a:lnTo>
                  <a:pt x="7144" y="107156"/>
                </a:lnTo>
                <a:lnTo>
                  <a:pt x="7144" y="100012"/>
                </a:lnTo>
                <a:lnTo>
                  <a:pt x="7144" y="100012"/>
                </a:lnTo>
                <a:lnTo>
                  <a:pt x="7144" y="100012"/>
                </a:lnTo>
                <a:lnTo>
                  <a:pt x="0" y="100012"/>
                </a:lnTo>
                <a:lnTo>
                  <a:pt x="0" y="100012"/>
                </a:lnTo>
                <a:lnTo>
                  <a:pt x="7144" y="107156"/>
                </a:lnTo>
                <a:lnTo>
                  <a:pt x="14287" y="107156"/>
                </a:lnTo>
                <a:lnTo>
                  <a:pt x="42862" y="107156"/>
                </a:lnTo>
                <a:lnTo>
                  <a:pt x="85725" y="107156"/>
                </a:lnTo>
                <a:lnTo>
                  <a:pt x="135731" y="100012"/>
                </a:lnTo>
                <a:lnTo>
                  <a:pt x="200025" y="92869"/>
                </a:lnTo>
                <a:lnTo>
                  <a:pt x="278606" y="85725"/>
                </a:lnTo>
                <a:lnTo>
                  <a:pt x="357187" y="78581"/>
                </a:lnTo>
                <a:lnTo>
                  <a:pt x="442912" y="64294"/>
                </a:lnTo>
                <a:lnTo>
                  <a:pt x="550069" y="57150"/>
                </a:lnTo>
                <a:lnTo>
                  <a:pt x="657225" y="42862"/>
                </a:lnTo>
                <a:lnTo>
                  <a:pt x="778669" y="35719"/>
                </a:lnTo>
                <a:lnTo>
                  <a:pt x="914400" y="28575"/>
                </a:lnTo>
                <a:lnTo>
                  <a:pt x="1050131" y="21431"/>
                </a:lnTo>
                <a:lnTo>
                  <a:pt x="1185862" y="21431"/>
                </a:lnTo>
                <a:lnTo>
                  <a:pt x="1328737" y="14287"/>
                </a:lnTo>
                <a:lnTo>
                  <a:pt x="1471612" y="7144"/>
                </a:lnTo>
                <a:lnTo>
                  <a:pt x="1614487" y="7144"/>
                </a:lnTo>
                <a:lnTo>
                  <a:pt x="1743075" y="7144"/>
                </a:lnTo>
                <a:lnTo>
                  <a:pt x="1864519" y="7144"/>
                </a:lnTo>
                <a:lnTo>
                  <a:pt x="1971675" y="0"/>
                </a:lnTo>
                <a:lnTo>
                  <a:pt x="2050256" y="7144"/>
                </a:lnTo>
                <a:lnTo>
                  <a:pt x="2100262" y="7144"/>
                </a:lnTo>
                <a:lnTo>
                  <a:pt x="2128837" y="14287"/>
                </a:lnTo>
                <a:lnTo>
                  <a:pt x="2128837" y="14287"/>
                </a:lnTo>
                <a:lnTo>
                  <a:pt x="2107406" y="14287"/>
                </a:lnTo>
                <a:lnTo>
                  <a:pt x="2107406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107281" y="2671763"/>
            <a:ext cx="4071940" cy="42863"/>
          </a:xfrm>
          <a:custGeom>
            <a:avLst/>
            <a:gdLst/>
            <a:ahLst/>
            <a:cxnLst/>
            <a:rect l="0" t="0" r="0" b="0"/>
            <a:pathLst>
              <a:path w="4071940" h="4286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14288" y="7143"/>
                </a:lnTo>
                <a:lnTo>
                  <a:pt x="28575" y="7143"/>
                </a:lnTo>
                <a:lnTo>
                  <a:pt x="42863" y="7143"/>
                </a:lnTo>
                <a:lnTo>
                  <a:pt x="64294" y="7143"/>
                </a:lnTo>
                <a:lnTo>
                  <a:pt x="100013" y="7143"/>
                </a:lnTo>
                <a:lnTo>
                  <a:pt x="135732" y="7143"/>
                </a:lnTo>
                <a:lnTo>
                  <a:pt x="178594" y="14287"/>
                </a:lnTo>
                <a:lnTo>
                  <a:pt x="235744" y="21431"/>
                </a:lnTo>
                <a:lnTo>
                  <a:pt x="307182" y="21431"/>
                </a:lnTo>
                <a:lnTo>
                  <a:pt x="378619" y="28575"/>
                </a:lnTo>
                <a:lnTo>
                  <a:pt x="464344" y="28575"/>
                </a:lnTo>
                <a:lnTo>
                  <a:pt x="550069" y="28575"/>
                </a:lnTo>
                <a:lnTo>
                  <a:pt x="650082" y="28575"/>
                </a:lnTo>
                <a:lnTo>
                  <a:pt x="764382" y="28575"/>
                </a:lnTo>
                <a:lnTo>
                  <a:pt x="885825" y="28575"/>
                </a:lnTo>
                <a:lnTo>
                  <a:pt x="1007269" y="21431"/>
                </a:lnTo>
                <a:lnTo>
                  <a:pt x="1150144" y="21431"/>
                </a:lnTo>
                <a:lnTo>
                  <a:pt x="1300163" y="21431"/>
                </a:lnTo>
                <a:lnTo>
                  <a:pt x="1457326" y="21431"/>
                </a:lnTo>
                <a:lnTo>
                  <a:pt x="1621632" y="28575"/>
                </a:lnTo>
                <a:lnTo>
                  <a:pt x="1785938" y="28575"/>
                </a:lnTo>
                <a:lnTo>
                  <a:pt x="1964532" y="35718"/>
                </a:lnTo>
                <a:lnTo>
                  <a:pt x="2143126" y="35718"/>
                </a:lnTo>
                <a:lnTo>
                  <a:pt x="2328863" y="35718"/>
                </a:lnTo>
                <a:lnTo>
                  <a:pt x="2521744" y="35718"/>
                </a:lnTo>
                <a:lnTo>
                  <a:pt x="2721769" y="35718"/>
                </a:lnTo>
                <a:lnTo>
                  <a:pt x="2921794" y="35718"/>
                </a:lnTo>
                <a:lnTo>
                  <a:pt x="3121819" y="35718"/>
                </a:lnTo>
                <a:lnTo>
                  <a:pt x="3307557" y="35718"/>
                </a:lnTo>
                <a:lnTo>
                  <a:pt x="3493294" y="28575"/>
                </a:lnTo>
                <a:lnTo>
                  <a:pt x="3664744" y="35718"/>
                </a:lnTo>
                <a:lnTo>
                  <a:pt x="3821907" y="35718"/>
                </a:lnTo>
                <a:lnTo>
                  <a:pt x="3957639" y="42862"/>
                </a:lnTo>
                <a:lnTo>
                  <a:pt x="4071939" y="42862"/>
                </a:lnTo>
                <a:lnTo>
                  <a:pt x="4071939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21957" y="3093244"/>
            <a:ext cx="228601" cy="228601"/>
          </a:xfrm>
          <a:custGeom>
            <a:avLst/>
            <a:gdLst/>
            <a:ahLst/>
            <a:cxnLst/>
            <a:rect l="0" t="0" r="0" b="0"/>
            <a:pathLst>
              <a:path w="228601" h="228601">
                <a:moveTo>
                  <a:pt x="14287" y="57150"/>
                </a:moveTo>
                <a:lnTo>
                  <a:pt x="14287" y="50006"/>
                </a:lnTo>
                <a:lnTo>
                  <a:pt x="14287" y="50006"/>
                </a:lnTo>
                <a:lnTo>
                  <a:pt x="14287" y="42862"/>
                </a:lnTo>
                <a:lnTo>
                  <a:pt x="7143" y="35719"/>
                </a:lnTo>
                <a:lnTo>
                  <a:pt x="7143" y="28575"/>
                </a:lnTo>
                <a:lnTo>
                  <a:pt x="7143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14287"/>
                </a:lnTo>
                <a:lnTo>
                  <a:pt x="21431" y="35719"/>
                </a:lnTo>
                <a:lnTo>
                  <a:pt x="28575" y="71437"/>
                </a:lnTo>
                <a:lnTo>
                  <a:pt x="35718" y="114300"/>
                </a:lnTo>
                <a:lnTo>
                  <a:pt x="50006" y="157162"/>
                </a:lnTo>
                <a:lnTo>
                  <a:pt x="64293" y="200025"/>
                </a:lnTo>
                <a:lnTo>
                  <a:pt x="78581" y="221456"/>
                </a:lnTo>
                <a:lnTo>
                  <a:pt x="100012" y="228600"/>
                </a:lnTo>
                <a:lnTo>
                  <a:pt x="114300" y="221456"/>
                </a:lnTo>
                <a:lnTo>
                  <a:pt x="135731" y="200025"/>
                </a:lnTo>
                <a:lnTo>
                  <a:pt x="157162" y="157162"/>
                </a:lnTo>
                <a:lnTo>
                  <a:pt x="178593" y="114300"/>
                </a:lnTo>
                <a:lnTo>
                  <a:pt x="200025" y="71437"/>
                </a:lnTo>
                <a:lnTo>
                  <a:pt x="214312" y="28575"/>
                </a:lnTo>
                <a:lnTo>
                  <a:pt x="221456" y="7144"/>
                </a:lnTo>
                <a:lnTo>
                  <a:pt x="228600" y="0"/>
                </a:lnTo>
                <a:lnTo>
                  <a:pt x="228600" y="7144"/>
                </a:lnTo>
                <a:lnTo>
                  <a:pt x="22860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514850" y="3078956"/>
            <a:ext cx="228601" cy="242889"/>
          </a:xfrm>
          <a:custGeom>
            <a:avLst/>
            <a:gdLst/>
            <a:ahLst/>
            <a:cxnLst/>
            <a:rect l="0" t="0" r="0" b="0"/>
            <a:pathLst>
              <a:path w="228601" h="242889">
                <a:moveTo>
                  <a:pt x="85725" y="21432"/>
                </a:moveTo>
                <a:lnTo>
                  <a:pt x="85725" y="21432"/>
                </a:lnTo>
                <a:lnTo>
                  <a:pt x="85725" y="14288"/>
                </a:lnTo>
                <a:lnTo>
                  <a:pt x="78582" y="7144"/>
                </a:lnTo>
                <a:lnTo>
                  <a:pt x="78582" y="0"/>
                </a:lnTo>
                <a:lnTo>
                  <a:pt x="71438" y="7144"/>
                </a:lnTo>
                <a:lnTo>
                  <a:pt x="64294" y="28575"/>
                </a:lnTo>
                <a:lnTo>
                  <a:pt x="50007" y="57150"/>
                </a:lnTo>
                <a:lnTo>
                  <a:pt x="35719" y="92869"/>
                </a:lnTo>
                <a:lnTo>
                  <a:pt x="21432" y="128588"/>
                </a:lnTo>
                <a:lnTo>
                  <a:pt x="14288" y="164307"/>
                </a:lnTo>
                <a:lnTo>
                  <a:pt x="0" y="192882"/>
                </a:lnTo>
                <a:lnTo>
                  <a:pt x="0" y="214313"/>
                </a:lnTo>
                <a:lnTo>
                  <a:pt x="7144" y="221457"/>
                </a:lnTo>
                <a:lnTo>
                  <a:pt x="21432" y="214313"/>
                </a:lnTo>
                <a:lnTo>
                  <a:pt x="35719" y="192882"/>
                </a:lnTo>
                <a:lnTo>
                  <a:pt x="57150" y="157163"/>
                </a:lnTo>
                <a:lnTo>
                  <a:pt x="78582" y="121444"/>
                </a:lnTo>
                <a:lnTo>
                  <a:pt x="92869" y="92869"/>
                </a:lnTo>
                <a:lnTo>
                  <a:pt x="107157" y="64294"/>
                </a:lnTo>
                <a:lnTo>
                  <a:pt x="114300" y="57150"/>
                </a:lnTo>
                <a:lnTo>
                  <a:pt x="114300" y="64294"/>
                </a:lnTo>
                <a:lnTo>
                  <a:pt x="114300" y="92869"/>
                </a:lnTo>
                <a:lnTo>
                  <a:pt x="114300" y="128588"/>
                </a:lnTo>
                <a:lnTo>
                  <a:pt x="114300" y="164307"/>
                </a:lnTo>
                <a:lnTo>
                  <a:pt x="121444" y="200025"/>
                </a:lnTo>
                <a:lnTo>
                  <a:pt x="128588" y="221457"/>
                </a:lnTo>
                <a:lnTo>
                  <a:pt x="142875" y="235744"/>
                </a:lnTo>
                <a:lnTo>
                  <a:pt x="157163" y="242888"/>
                </a:lnTo>
                <a:lnTo>
                  <a:pt x="171450" y="228600"/>
                </a:lnTo>
                <a:lnTo>
                  <a:pt x="185738" y="207169"/>
                </a:lnTo>
                <a:lnTo>
                  <a:pt x="200025" y="171450"/>
                </a:lnTo>
                <a:lnTo>
                  <a:pt x="214313" y="128588"/>
                </a:lnTo>
                <a:lnTo>
                  <a:pt x="228600" y="85725"/>
                </a:lnTo>
                <a:lnTo>
                  <a:pt x="228600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722019" y="3100388"/>
            <a:ext cx="228602" cy="214313"/>
          </a:xfrm>
          <a:custGeom>
            <a:avLst/>
            <a:gdLst/>
            <a:ahLst/>
            <a:cxnLst/>
            <a:rect l="0" t="0" r="0" b="0"/>
            <a:pathLst>
              <a:path w="228602" h="214313">
                <a:moveTo>
                  <a:pt x="14288" y="0"/>
                </a:moveTo>
                <a:lnTo>
                  <a:pt x="14288" y="7143"/>
                </a:lnTo>
                <a:lnTo>
                  <a:pt x="7144" y="21431"/>
                </a:lnTo>
                <a:lnTo>
                  <a:pt x="0" y="35718"/>
                </a:lnTo>
                <a:lnTo>
                  <a:pt x="0" y="64293"/>
                </a:lnTo>
                <a:lnTo>
                  <a:pt x="0" y="85725"/>
                </a:lnTo>
                <a:lnTo>
                  <a:pt x="14288" y="114300"/>
                </a:lnTo>
                <a:lnTo>
                  <a:pt x="28575" y="142875"/>
                </a:lnTo>
                <a:lnTo>
                  <a:pt x="42863" y="171450"/>
                </a:lnTo>
                <a:lnTo>
                  <a:pt x="64294" y="192881"/>
                </a:lnTo>
                <a:lnTo>
                  <a:pt x="85725" y="207168"/>
                </a:lnTo>
                <a:lnTo>
                  <a:pt x="107156" y="214312"/>
                </a:lnTo>
                <a:lnTo>
                  <a:pt x="128588" y="214312"/>
                </a:lnTo>
                <a:lnTo>
                  <a:pt x="135731" y="200025"/>
                </a:lnTo>
                <a:lnTo>
                  <a:pt x="135731" y="178593"/>
                </a:lnTo>
                <a:lnTo>
                  <a:pt x="128588" y="150018"/>
                </a:lnTo>
                <a:lnTo>
                  <a:pt x="114300" y="114300"/>
                </a:lnTo>
                <a:lnTo>
                  <a:pt x="100013" y="78581"/>
                </a:lnTo>
                <a:lnTo>
                  <a:pt x="85725" y="57150"/>
                </a:lnTo>
                <a:lnTo>
                  <a:pt x="85725" y="35718"/>
                </a:lnTo>
                <a:lnTo>
                  <a:pt x="92869" y="21431"/>
                </a:lnTo>
                <a:lnTo>
                  <a:pt x="107156" y="14287"/>
                </a:lnTo>
                <a:lnTo>
                  <a:pt x="128588" y="7143"/>
                </a:lnTo>
                <a:lnTo>
                  <a:pt x="157163" y="7143"/>
                </a:lnTo>
                <a:lnTo>
                  <a:pt x="192882" y="7143"/>
                </a:lnTo>
                <a:lnTo>
                  <a:pt x="228601" y="7143"/>
                </a:lnTo>
                <a:lnTo>
                  <a:pt x="228601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72063" y="3114675"/>
            <a:ext cx="157164" cy="35720"/>
          </a:xfrm>
          <a:custGeom>
            <a:avLst/>
            <a:gdLst/>
            <a:ahLst/>
            <a:cxnLst/>
            <a:rect l="0" t="0" r="0" b="0"/>
            <a:pathLst>
              <a:path w="157164" h="35720">
                <a:moveTo>
                  <a:pt x="0" y="0"/>
                </a:moveTo>
                <a:lnTo>
                  <a:pt x="0" y="7144"/>
                </a:lnTo>
                <a:lnTo>
                  <a:pt x="7144" y="7144"/>
                </a:lnTo>
                <a:lnTo>
                  <a:pt x="21432" y="7144"/>
                </a:lnTo>
                <a:lnTo>
                  <a:pt x="35719" y="14288"/>
                </a:lnTo>
                <a:lnTo>
                  <a:pt x="57150" y="14288"/>
                </a:lnTo>
                <a:lnTo>
                  <a:pt x="78582" y="21431"/>
                </a:lnTo>
                <a:lnTo>
                  <a:pt x="107157" y="21431"/>
                </a:lnTo>
                <a:lnTo>
                  <a:pt x="128588" y="28575"/>
                </a:lnTo>
                <a:lnTo>
                  <a:pt x="150019" y="28575"/>
                </a:lnTo>
                <a:lnTo>
                  <a:pt x="157163" y="35719"/>
                </a:lnTo>
                <a:lnTo>
                  <a:pt x="157163" y="35719"/>
                </a:lnTo>
                <a:lnTo>
                  <a:pt x="15716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79207" y="3228975"/>
            <a:ext cx="207170" cy="28576"/>
          </a:xfrm>
          <a:custGeom>
            <a:avLst/>
            <a:gdLst/>
            <a:ahLst/>
            <a:cxnLst/>
            <a:rect l="0" t="0" r="0" b="0"/>
            <a:pathLst>
              <a:path w="207170" h="28576">
                <a:moveTo>
                  <a:pt x="0" y="28575"/>
                </a:moveTo>
                <a:lnTo>
                  <a:pt x="7144" y="21431"/>
                </a:lnTo>
                <a:lnTo>
                  <a:pt x="14288" y="21431"/>
                </a:lnTo>
                <a:lnTo>
                  <a:pt x="28575" y="14288"/>
                </a:lnTo>
                <a:lnTo>
                  <a:pt x="57150" y="7144"/>
                </a:lnTo>
                <a:lnTo>
                  <a:pt x="85725" y="0"/>
                </a:lnTo>
                <a:lnTo>
                  <a:pt x="121444" y="0"/>
                </a:lnTo>
                <a:lnTo>
                  <a:pt x="157163" y="0"/>
                </a:lnTo>
                <a:lnTo>
                  <a:pt x="185738" y="0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64957" y="3114675"/>
            <a:ext cx="192882" cy="150020"/>
          </a:xfrm>
          <a:custGeom>
            <a:avLst/>
            <a:gdLst/>
            <a:ahLst/>
            <a:cxnLst/>
            <a:rect l="0" t="0" r="0" b="0"/>
            <a:pathLst>
              <a:path w="192882" h="150020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21431"/>
                </a:lnTo>
                <a:lnTo>
                  <a:pt x="21431" y="42863"/>
                </a:lnTo>
                <a:lnTo>
                  <a:pt x="35719" y="64294"/>
                </a:lnTo>
                <a:lnTo>
                  <a:pt x="50006" y="92869"/>
                </a:lnTo>
                <a:lnTo>
                  <a:pt x="64294" y="114300"/>
                </a:lnTo>
                <a:lnTo>
                  <a:pt x="78581" y="135731"/>
                </a:lnTo>
                <a:lnTo>
                  <a:pt x="92869" y="150019"/>
                </a:lnTo>
                <a:lnTo>
                  <a:pt x="107156" y="150019"/>
                </a:lnTo>
                <a:lnTo>
                  <a:pt x="121444" y="142875"/>
                </a:lnTo>
                <a:lnTo>
                  <a:pt x="135731" y="128588"/>
                </a:lnTo>
                <a:lnTo>
                  <a:pt x="142875" y="107156"/>
                </a:lnTo>
                <a:lnTo>
                  <a:pt x="157163" y="78581"/>
                </a:lnTo>
                <a:lnTo>
                  <a:pt x="164306" y="42863"/>
                </a:lnTo>
                <a:lnTo>
                  <a:pt x="171450" y="21431"/>
                </a:lnTo>
                <a:lnTo>
                  <a:pt x="178594" y="7144"/>
                </a:lnTo>
                <a:lnTo>
                  <a:pt x="185738" y="0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572126" y="2921794"/>
            <a:ext cx="342901" cy="371476"/>
          </a:xfrm>
          <a:custGeom>
            <a:avLst/>
            <a:gdLst/>
            <a:ahLst/>
            <a:cxnLst/>
            <a:rect l="0" t="0" r="0" b="0"/>
            <a:pathLst>
              <a:path w="342901" h="371476">
                <a:moveTo>
                  <a:pt x="107156" y="185737"/>
                </a:moveTo>
                <a:lnTo>
                  <a:pt x="107156" y="185737"/>
                </a:lnTo>
                <a:lnTo>
                  <a:pt x="100012" y="185737"/>
                </a:lnTo>
                <a:lnTo>
                  <a:pt x="85725" y="192881"/>
                </a:lnTo>
                <a:lnTo>
                  <a:pt x="71437" y="200025"/>
                </a:lnTo>
                <a:lnTo>
                  <a:pt x="50006" y="221456"/>
                </a:lnTo>
                <a:lnTo>
                  <a:pt x="35719" y="242887"/>
                </a:lnTo>
                <a:lnTo>
                  <a:pt x="14287" y="271462"/>
                </a:lnTo>
                <a:lnTo>
                  <a:pt x="0" y="292894"/>
                </a:lnTo>
                <a:lnTo>
                  <a:pt x="0" y="314325"/>
                </a:lnTo>
                <a:lnTo>
                  <a:pt x="0" y="328612"/>
                </a:lnTo>
                <a:lnTo>
                  <a:pt x="14287" y="342900"/>
                </a:lnTo>
                <a:lnTo>
                  <a:pt x="28575" y="342900"/>
                </a:lnTo>
                <a:lnTo>
                  <a:pt x="57150" y="328612"/>
                </a:lnTo>
                <a:lnTo>
                  <a:pt x="78581" y="314325"/>
                </a:lnTo>
                <a:lnTo>
                  <a:pt x="107156" y="292894"/>
                </a:lnTo>
                <a:lnTo>
                  <a:pt x="128587" y="271462"/>
                </a:lnTo>
                <a:lnTo>
                  <a:pt x="142875" y="257175"/>
                </a:lnTo>
                <a:lnTo>
                  <a:pt x="150019" y="250031"/>
                </a:lnTo>
                <a:lnTo>
                  <a:pt x="150019" y="257175"/>
                </a:lnTo>
                <a:lnTo>
                  <a:pt x="142875" y="271462"/>
                </a:lnTo>
                <a:lnTo>
                  <a:pt x="135731" y="292894"/>
                </a:lnTo>
                <a:lnTo>
                  <a:pt x="128587" y="314325"/>
                </a:lnTo>
                <a:lnTo>
                  <a:pt x="128587" y="335756"/>
                </a:lnTo>
                <a:lnTo>
                  <a:pt x="128587" y="342900"/>
                </a:lnTo>
                <a:lnTo>
                  <a:pt x="135731" y="350044"/>
                </a:lnTo>
                <a:lnTo>
                  <a:pt x="150019" y="342900"/>
                </a:lnTo>
                <a:lnTo>
                  <a:pt x="171450" y="328612"/>
                </a:lnTo>
                <a:lnTo>
                  <a:pt x="192881" y="307181"/>
                </a:lnTo>
                <a:lnTo>
                  <a:pt x="221456" y="278606"/>
                </a:lnTo>
                <a:lnTo>
                  <a:pt x="250031" y="242887"/>
                </a:lnTo>
                <a:lnTo>
                  <a:pt x="264319" y="192881"/>
                </a:lnTo>
                <a:lnTo>
                  <a:pt x="285750" y="150019"/>
                </a:lnTo>
                <a:lnTo>
                  <a:pt x="292894" y="100012"/>
                </a:lnTo>
                <a:lnTo>
                  <a:pt x="300037" y="64294"/>
                </a:lnTo>
                <a:lnTo>
                  <a:pt x="300037" y="35719"/>
                </a:lnTo>
                <a:lnTo>
                  <a:pt x="292894" y="14287"/>
                </a:lnTo>
                <a:lnTo>
                  <a:pt x="278606" y="0"/>
                </a:lnTo>
                <a:lnTo>
                  <a:pt x="264319" y="7144"/>
                </a:lnTo>
                <a:lnTo>
                  <a:pt x="242887" y="21431"/>
                </a:lnTo>
                <a:lnTo>
                  <a:pt x="221456" y="50006"/>
                </a:lnTo>
                <a:lnTo>
                  <a:pt x="207169" y="85725"/>
                </a:lnTo>
                <a:lnTo>
                  <a:pt x="192881" y="135731"/>
                </a:lnTo>
                <a:lnTo>
                  <a:pt x="185737" y="192881"/>
                </a:lnTo>
                <a:lnTo>
                  <a:pt x="192881" y="250031"/>
                </a:lnTo>
                <a:lnTo>
                  <a:pt x="207169" y="300037"/>
                </a:lnTo>
                <a:lnTo>
                  <a:pt x="235744" y="335756"/>
                </a:lnTo>
                <a:lnTo>
                  <a:pt x="257175" y="364331"/>
                </a:lnTo>
                <a:lnTo>
                  <a:pt x="285750" y="371475"/>
                </a:lnTo>
                <a:lnTo>
                  <a:pt x="307181" y="371475"/>
                </a:lnTo>
                <a:lnTo>
                  <a:pt x="328612" y="357187"/>
                </a:lnTo>
                <a:lnTo>
                  <a:pt x="342900" y="328612"/>
                </a:lnTo>
                <a:lnTo>
                  <a:pt x="342900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922170" y="3136106"/>
            <a:ext cx="228601" cy="164308"/>
          </a:xfrm>
          <a:custGeom>
            <a:avLst/>
            <a:gdLst/>
            <a:ahLst/>
            <a:cxnLst/>
            <a:rect l="0" t="0" r="0" b="0"/>
            <a:pathLst>
              <a:path w="228601" h="164308">
                <a:moveTo>
                  <a:pt x="0" y="7144"/>
                </a:moveTo>
                <a:lnTo>
                  <a:pt x="7143" y="7144"/>
                </a:lnTo>
                <a:lnTo>
                  <a:pt x="7143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21432"/>
                </a:lnTo>
                <a:lnTo>
                  <a:pt x="7143" y="42863"/>
                </a:lnTo>
                <a:lnTo>
                  <a:pt x="7143" y="64294"/>
                </a:lnTo>
                <a:lnTo>
                  <a:pt x="7143" y="85725"/>
                </a:lnTo>
                <a:lnTo>
                  <a:pt x="7143" y="107157"/>
                </a:lnTo>
                <a:lnTo>
                  <a:pt x="7143" y="121444"/>
                </a:lnTo>
                <a:lnTo>
                  <a:pt x="7143" y="128588"/>
                </a:lnTo>
                <a:lnTo>
                  <a:pt x="14287" y="135732"/>
                </a:lnTo>
                <a:lnTo>
                  <a:pt x="35718" y="121444"/>
                </a:lnTo>
                <a:lnTo>
                  <a:pt x="50006" y="107157"/>
                </a:lnTo>
                <a:lnTo>
                  <a:pt x="78581" y="85725"/>
                </a:lnTo>
                <a:lnTo>
                  <a:pt x="100012" y="57150"/>
                </a:lnTo>
                <a:lnTo>
                  <a:pt x="121443" y="28575"/>
                </a:lnTo>
                <a:lnTo>
                  <a:pt x="142875" y="7144"/>
                </a:lnTo>
                <a:lnTo>
                  <a:pt x="150018" y="0"/>
                </a:lnTo>
                <a:lnTo>
                  <a:pt x="150018" y="14288"/>
                </a:lnTo>
                <a:lnTo>
                  <a:pt x="150018" y="28575"/>
                </a:lnTo>
                <a:lnTo>
                  <a:pt x="135731" y="50007"/>
                </a:lnTo>
                <a:lnTo>
                  <a:pt x="121443" y="78582"/>
                </a:lnTo>
                <a:lnTo>
                  <a:pt x="121443" y="107157"/>
                </a:lnTo>
                <a:lnTo>
                  <a:pt x="114300" y="135732"/>
                </a:lnTo>
                <a:lnTo>
                  <a:pt x="121443" y="150019"/>
                </a:lnTo>
                <a:lnTo>
                  <a:pt x="135731" y="164307"/>
                </a:lnTo>
                <a:lnTo>
                  <a:pt x="157162" y="164307"/>
                </a:lnTo>
                <a:lnTo>
                  <a:pt x="178593" y="150019"/>
                </a:lnTo>
                <a:lnTo>
                  <a:pt x="200025" y="121444"/>
                </a:lnTo>
                <a:lnTo>
                  <a:pt x="228600" y="85725"/>
                </a:lnTo>
                <a:lnTo>
                  <a:pt x="228600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115051" y="3128963"/>
            <a:ext cx="171451" cy="164307"/>
          </a:xfrm>
          <a:custGeom>
            <a:avLst/>
            <a:gdLst/>
            <a:ahLst/>
            <a:cxnLst/>
            <a:rect l="0" t="0" r="0" b="0"/>
            <a:pathLst>
              <a:path w="171451" h="164307">
                <a:moveTo>
                  <a:pt x="0" y="100012"/>
                </a:moveTo>
                <a:lnTo>
                  <a:pt x="0" y="100012"/>
                </a:lnTo>
                <a:lnTo>
                  <a:pt x="14287" y="92868"/>
                </a:lnTo>
                <a:lnTo>
                  <a:pt x="21431" y="85725"/>
                </a:lnTo>
                <a:lnTo>
                  <a:pt x="42862" y="78581"/>
                </a:lnTo>
                <a:lnTo>
                  <a:pt x="64294" y="64293"/>
                </a:lnTo>
                <a:lnTo>
                  <a:pt x="92869" y="50006"/>
                </a:lnTo>
                <a:lnTo>
                  <a:pt x="121444" y="42862"/>
                </a:lnTo>
                <a:lnTo>
                  <a:pt x="150019" y="28575"/>
                </a:lnTo>
                <a:lnTo>
                  <a:pt x="164306" y="21431"/>
                </a:lnTo>
                <a:lnTo>
                  <a:pt x="171450" y="7143"/>
                </a:lnTo>
                <a:lnTo>
                  <a:pt x="164306" y="0"/>
                </a:lnTo>
                <a:lnTo>
                  <a:pt x="150019" y="0"/>
                </a:lnTo>
                <a:lnTo>
                  <a:pt x="121444" y="0"/>
                </a:lnTo>
                <a:lnTo>
                  <a:pt x="92869" y="7143"/>
                </a:lnTo>
                <a:lnTo>
                  <a:pt x="64294" y="28575"/>
                </a:lnTo>
                <a:lnTo>
                  <a:pt x="42862" y="50006"/>
                </a:lnTo>
                <a:lnTo>
                  <a:pt x="35719" y="78581"/>
                </a:lnTo>
                <a:lnTo>
                  <a:pt x="35719" y="107156"/>
                </a:lnTo>
                <a:lnTo>
                  <a:pt x="57150" y="128587"/>
                </a:lnTo>
                <a:lnTo>
                  <a:pt x="78581" y="150018"/>
                </a:lnTo>
                <a:lnTo>
                  <a:pt x="107156" y="164306"/>
                </a:lnTo>
                <a:lnTo>
                  <a:pt x="142875" y="164306"/>
                </a:lnTo>
                <a:lnTo>
                  <a:pt x="171450" y="164306"/>
                </a:lnTo>
                <a:lnTo>
                  <a:pt x="171450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550820" y="2957513"/>
            <a:ext cx="450057" cy="342901"/>
          </a:xfrm>
          <a:custGeom>
            <a:avLst/>
            <a:gdLst/>
            <a:ahLst/>
            <a:cxnLst/>
            <a:rect l="0" t="0" r="0" b="0"/>
            <a:pathLst>
              <a:path w="450057" h="342901">
                <a:moveTo>
                  <a:pt x="371475" y="257175"/>
                </a:moveTo>
                <a:lnTo>
                  <a:pt x="378618" y="257175"/>
                </a:lnTo>
                <a:lnTo>
                  <a:pt x="378618" y="271462"/>
                </a:lnTo>
                <a:lnTo>
                  <a:pt x="385762" y="278606"/>
                </a:lnTo>
                <a:lnTo>
                  <a:pt x="385762" y="292893"/>
                </a:lnTo>
                <a:lnTo>
                  <a:pt x="378618" y="307181"/>
                </a:lnTo>
                <a:lnTo>
                  <a:pt x="371475" y="314325"/>
                </a:lnTo>
                <a:lnTo>
                  <a:pt x="357187" y="328612"/>
                </a:lnTo>
                <a:lnTo>
                  <a:pt x="342900" y="335756"/>
                </a:lnTo>
                <a:lnTo>
                  <a:pt x="314325" y="342900"/>
                </a:lnTo>
                <a:lnTo>
                  <a:pt x="292893" y="342900"/>
                </a:lnTo>
                <a:lnTo>
                  <a:pt x="271462" y="342900"/>
                </a:lnTo>
                <a:lnTo>
                  <a:pt x="235743" y="328612"/>
                </a:lnTo>
                <a:lnTo>
                  <a:pt x="200025" y="314325"/>
                </a:lnTo>
                <a:lnTo>
                  <a:pt x="164306" y="292893"/>
                </a:lnTo>
                <a:lnTo>
                  <a:pt x="121443" y="271462"/>
                </a:lnTo>
                <a:lnTo>
                  <a:pt x="78581" y="228600"/>
                </a:lnTo>
                <a:lnTo>
                  <a:pt x="50006" y="192881"/>
                </a:lnTo>
                <a:lnTo>
                  <a:pt x="42862" y="142875"/>
                </a:lnTo>
                <a:lnTo>
                  <a:pt x="42862" y="100012"/>
                </a:lnTo>
                <a:lnTo>
                  <a:pt x="64293" y="57150"/>
                </a:lnTo>
                <a:lnTo>
                  <a:pt x="92868" y="28575"/>
                </a:lnTo>
                <a:lnTo>
                  <a:pt x="121443" y="7143"/>
                </a:lnTo>
                <a:lnTo>
                  <a:pt x="150018" y="0"/>
                </a:lnTo>
                <a:lnTo>
                  <a:pt x="171450" y="7143"/>
                </a:lnTo>
                <a:lnTo>
                  <a:pt x="185737" y="28575"/>
                </a:lnTo>
                <a:lnTo>
                  <a:pt x="185737" y="64293"/>
                </a:lnTo>
                <a:lnTo>
                  <a:pt x="164306" y="107156"/>
                </a:lnTo>
                <a:lnTo>
                  <a:pt x="135731" y="157162"/>
                </a:lnTo>
                <a:lnTo>
                  <a:pt x="92868" y="214312"/>
                </a:lnTo>
                <a:lnTo>
                  <a:pt x="50006" y="264318"/>
                </a:lnTo>
                <a:lnTo>
                  <a:pt x="14287" y="300037"/>
                </a:lnTo>
                <a:lnTo>
                  <a:pt x="0" y="328612"/>
                </a:lnTo>
                <a:lnTo>
                  <a:pt x="14287" y="335756"/>
                </a:lnTo>
                <a:lnTo>
                  <a:pt x="50006" y="335756"/>
                </a:lnTo>
                <a:lnTo>
                  <a:pt x="114300" y="335756"/>
                </a:lnTo>
                <a:lnTo>
                  <a:pt x="192881" y="335756"/>
                </a:lnTo>
                <a:lnTo>
                  <a:pt x="285750" y="335756"/>
                </a:lnTo>
                <a:lnTo>
                  <a:pt x="371475" y="335756"/>
                </a:lnTo>
                <a:lnTo>
                  <a:pt x="450056" y="321468"/>
                </a:lnTo>
                <a:lnTo>
                  <a:pt x="450056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250532" y="2057400"/>
            <a:ext cx="14288" cy="1"/>
          </a:xfrm>
          <a:custGeom>
            <a:avLst/>
            <a:gdLst/>
            <a:ahLst/>
            <a:cxnLst/>
            <a:rect l="0" t="0" r="0" b="0"/>
            <a:pathLst>
              <a:path w="14288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707732" y="2043113"/>
            <a:ext cx="21432" cy="21432"/>
          </a:xfrm>
          <a:custGeom>
            <a:avLst/>
            <a:gdLst/>
            <a:ahLst/>
            <a:cxnLst/>
            <a:rect l="0" t="0" r="0" b="0"/>
            <a:pathLst>
              <a:path w="21432" h="21432">
                <a:moveTo>
                  <a:pt x="0" y="21431"/>
                </a:moveTo>
                <a:lnTo>
                  <a:pt x="7143" y="14287"/>
                </a:lnTo>
                <a:lnTo>
                  <a:pt x="7143" y="14287"/>
                </a:lnTo>
                <a:lnTo>
                  <a:pt x="7143" y="14287"/>
                </a:lnTo>
                <a:lnTo>
                  <a:pt x="14287" y="7143"/>
                </a:lnTo>
                <a:lnTo>
                  <a:pt x="21431" y="7143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7" y="7143"/>
                </a:lnTo>
                <a:lnTo>
                  <a:pt x="14287" y="7143"/>
                </a:lnTo>
                <a:lnTo>
                  <a:pt x="14287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179220" y="2135981"/>
            <a:ext cx="571501" cy="21433"/>
          </a:xfrm>
          <a:custGeom>
            <a:avLst/>
            <a:gdLst/>
            <a:ahLst/>
            <a:cxnLst/>
            <a:rect l="0" t="0" r="0" b="0"/>
            <a:pathLst>
              <a:path w="571501" h="21433">
                <a:moveTo>
                  <a:pt x="21431" y="21432"/>
                </a:moveTo>
                <a:lnTo>
                  <a:pt x="14287" y="21432"/>
                </a:lnTo>
                <a:lnTo>
                  <a:pt x="14287" y="14288"/>
                </a:lnTo>
                <a:lnTo>
                  <a:pt x="7143" y="14288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21431" y="0"/>
                </a:lnTo>
                <a:lnTo>
                  <a:pt x="42862" y="0"/>
                </a:lnTo>
                <a:lnTo>
                  <a:pt x="71437" y="0"/>
                </a:lnTo>
                <a:lnTo>
                  <a:pt x="107156" y="0"/>
                </a:lnTo>
                <a:lnTo>
                  <a:pt x="157162" y="0"/>
                </a:lnTo>
                <a:lnTo>
                  <a:pt x="207168" y="0"/>
                </a:lnTo>
                <a:lnTo>
                  <a:pt x="264318" y="7144"/>
                </a:lnTo>
                <a:lnTo>
                  <a:pt x="328612" y="14288"/>
                </a:lnTo>
                <a:lnTo>
                  <a:pt x="392906" y="14288"/>
                </a:lnTo>
                <a:lnTo>
                  <a:pt x="450056" y="14288"/>
                </a:lnTo>
                <a:lnTo>
                  <a:pt x="500062" y="14288"/>
                </a:lnTo>
                <a:lnTo>
                  <a:pt x="542925" y="14288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200651" y="2121694"/>
            <a:ext cx="657226" cy="85726"/>
          </a:xfrm>
          <a:custGeom>
            <a:avLst/>
            <a:gdLst/>
            <a:ahLst/>
            <a:cxnLst/>
            <a:rect l="0" t="0" r="0" b="0"/>
            <a:pathLst>
              <a:path w="657226" h="85726">
                <a:moveTo>
                  <a:pt x="585787" y="7144"/>
                </a:moveTo>
                <a:lnTo>
                  <a:pt x="585787" y="0"/>
                </a:lnTo>
                <a:lnTo>
                  <a:pt x="571500" y="0"/>
                </a:lnTo>
                <a:lnTo>
                  <a:pt x="550069" y="0"/>
                </a:lnTo>
                <a:lnTo>
                  <a:pt x="514350" y="7144"/>
                </a:lnTo>
                <a:lnTo>
                  <a:pt x="464344" y="14287"/>
                </a:lnTo>
                <a:lnTo>
                  <a:pt x="407194" y="21431"/>
                </a:lnTo>
                <a:lnTo>
                  <a:pt x="350044" y="28575"/>
                </a:lnTo>
                <a:lnTo>
                  <a:pt x="300037" y="35719"/>
                </a:lnTo>
                <a:lnTo>
                  <a:pt x="242887" y="35719"/>
                </a:lnTo>
                <a:lnTo>
                  <a:pt x="185737" y="35719"/>
                </a:lnTo>
                <a:lnTo>
                  <a:pt x="135731" y="35719"/>
                </a:lnTo>
                <a:lnTo>
                  <a:pt x="85725" y="42862"/>
                </a:lnTo>
                <a:lnTo>
                  <a:pt x="42862" y="50006"/>
                </a:lnTo>
                <a:lnTo>
                  <a:pt x="7144" y="57150"/>
                </a:lnTo>
                <a:lnTo>
                  <a:pt x="0" y="57150"/>
                </a:lnTo>
                <a:lnTo>
                  <a:pt x="21431" y="64294"/>
                </a:lnTo>
                <a:lnTo>
                  <a:pt x="64294" y="71437"/>
                </a:lnTo>
                <a:lnTo>
                  <a:pt x="121444" y="71437"/>
                </a:lnTo>
                <a:lnTo>
                  <a:pt x="207169" y="71437"/>
                </a:lnTo>
                <a:lnTo>
                  <a:pt x="285750" y="71437"/>
                </a:lnTo>
                <a:lnTo>
                  <a:pt x="371475" y="64294"/>
                </a:lnTo>
                <a:lnTo>
                  <a:pt x="450056" y="57150"/>
                </a:lnTo>
                <a:lnTo>
                  <a:pt x="521494" y="50006"/>
                </a:lnTo>
                <a:lnTo>
                  <a:pt x="578644" y="35719"/>
                </a:lnTo>
                <a:lnTo>
                  <a:pt x="621506" y="28575"/>
                </a:lnTo>
                <a:lnTo>
                  <a:pt x="650081" y="14287"/>
                </a:lnTo>
                <a:lnTo>
                  <a:pt x="657225" y="7144"/>
                </a:lnTo>
                <a:lnTo>
                  <a:pt x="650081" y="7144"/>
                </a:lnTo>
                <a:lnTo>
                  <a:pt x="621506" y="7144"/>
                </a:lnTo>
                <a:lnTo>
                  <a:pt x="571500" y="7144"/>
                </a:lnTo>
                <a:lnTo>
                  <a:pt x="500062" y="14287"/>
                </a:lnTo>
                <a:lnTo>
                  <a:pt x="414337" y="21431"/>
                </a:lnTo>
                <a:lnTo>
                  <a:pt x="328612" y="35719"/>
                </a:lnTo>
                <a:lnTo>
                  <a:pt x="235744" y="42862"/>
                </a:lnTo>
                <a:lnTo>
                  <a:pt x="164306" y="57150"/>
                </a:lnTo>
                <a:lnTo>
                  <a:pt x="107156" y="64294"/>
                </a:lnTo>
                <a:lnTo>
                  <a:pt x="71437" y="71437"/>
                </a:lnTo>
                <a:lnTo>
                  <a:pt x="50006" y="78581"/>
                </a:lnTo>
                <a:lnTo>
                  <a:pt x="50006" y="78581"/>
                </a:lnTo>
                <a:lnTo>
                  <a:pt x="64294" y="85725"/>
                </a:lnTo>
                <a:lnTo>
                  <a:pt x="100012" y="78581"/>
                </a:lnTo>
                <a:lnTo>
                  <a:pt x="157162" y="71437"/>
                </a:lnTo>
                <a:lnTo>
                  <a:pt x="235744" y="64294"/>
                </a:lnTo>
                <a:lnTo>
                  <a:pt x="314325" y="57150"/>
                </a:lnTo>
                <a:lnTo>
                  <a:pt x="385762" y="50006"/>
                </a:lnTo>
                <a:lnTo>
                  <a:pt x="457200" y="42862"/>
                </a:lnTo>
                <a:lnTo>
                  <a:pt x="514350" y="42862"/>
                </a:lnTo>
                <a:lnTo>
                  <a:pt x="550069" y="42862"/>
                </a:lnTo>
                <a:lnTo>
                  <a:pt x="571500" y="42862"/>
                </a:lnTo>
                <a:lnTo>
                  <a:pt x="578644" y="42862"/>
                </a:lnTo>
                <a:lnTo>
                  <a:pt x="571500" y="42862"/>
                </a:lnTo>
                <a:lnTo>
                  <a:pt x="535781" y="50006"/>
                </a:lnTo>
                <a:lnTo>
                  <a:pt x="485775" y="57150"/>
                </a:lnTo>
                <a:lnTo>
                  <a:pt x="407194" y="71437"/>
                </a:lnTo>
                <a:lnTo>
                  <a:pt x="321469" y="78581"/>
                </a:lnTo>
                <a:lnTo>
                  <a:pt x="221456" y="78581"/>
                </a:lnTo>
                <a:lnTo>
                  <a:pt x="221456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700713" y="928687"/>
            <a:ext cx="1135858" cy="928689"/>
          </a:xfrm>
          <a:custGeom>
            <a:avLst/>
            <a:gdLst/>
            <a:ahLst/>
            <a:cxnLst/>
            <a:rect l="0" t="0" r="0" b="0"/>
            <a:pathLst>
              <a:path w="1135858" h="928689">
                <a:moveTo>
                  <a:pt x="92869" y="857251"/>
                </a:moveTo>
                <a:lnTo>
                  <a:pt x="85725" y="864394"/>
                </a:lnTo>
                <a:lnTo>
                  <a:pt x="71438" y="871538"/>
                </a:lnTo>
                <a:lnTo>
                  <a:pt x="50007" y="885826"/>
                </a:lnTo>
                <a:lnTo>
                  <a:pt x="35719" y="900113"/>
                </a:lnTo>
                <a:lnTo>
                  <a:pt x="14288" y="914401"/>
                </a:lnTo>
                <a:lnTo>
                  <a:pt x="7144" y="928688"/>
                </a:lnTo>
                <a:lnTo>
                  <a:pt x="0" y="928688"/>
                </a:lnTo>
                <a:lnTo>
                  <a:pt x="14288" y="928688"/>
                </a:lnTo>
                <a:lnTo>
                  <a:pt x="28575" y="907257"/>
                </a:lnTo>
                <a:lnTo>
                  <a:pt x="64294" y="864394"/>
                </a:lnTo>
                <a:lnTo>
                  <a:pt x="121444" y="792957"/>
                </a:lnTo>
                <a:lnTo>
                  <a:pt x="207169" y="707232"/>
                </a:lnTo>
                <a:lnTo>
                  <a:pt x="321469" y="600076"/>
                </a:lnTo>
                <a:lnTo>
                  <a:pt x="464344" y="478632"/>
                </a:lnTo>
                <a:lnTo>
                  <a:pt x="621507" y="357188"/>
                </a:lnTo>
                <a:lnTo>
                  <a:pt x="771525" y="250032"/>
                </a:lnTo>
                <a:lnTo>
                  <a:pt x="914400" y="157163"/>
                </a:lnTo>
                <a:lnTo>
                  <a:pt x="1014413" y="85725"/>
                </a:lnTo>
                <a:lnTo>
                  <a:pt x="1085850" y="42863"/>
                </a:lnTo>
                <a:lnTo>
                  <a:pt x="1121569" y="14288"/>
                </a:lnTo>
                <a:lnTo>
                  <a:pt x="1135857" y="0"/>
                </a:lnTo>
                <a:lnTo>
                  <a:pt x="1128713" y="0"/>
                </a:lnTo>
                <a:lnTo>
                  <a:pt x="1121569" y="0"/>
                </a:lnTo>
                <a:lnTo>
                  <a:pt x="1114425" y="7144"/>
                </a:lnTo>
                <a:lnTo>
                  <a:pt x="1100138" y="7144"/>
                </a:lnTo>
                <a:lnTo>
                  <a:pt x="110013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079457" y="635794"/>
            <a:ext cx="242889" cy="207169"/>
          </a:xfrm>
          <a:custGeom>
            <a:avLst/>
            <a:gdLst/>
            <a:ahLst/>
            <a:cxnLst/>
            <a:rect l="0" t="0" r="0" b="0"/>
            <a:pathLst>
              <a:path w="242889" h="207169">
                <a:moveTo>
                  <a:pt x="128588" y="57150"/>
                </a:moveTo>
                <a:lnTo>
                  <a:pt x="128588" y="50006"/>
                </a:lnTo>
                <a:lnTo>
                  <a:pt x="121444" y="42862"/>
                </a:lnTo>
                <a:lnTo>
                  <a:pt x="121444" y="28575"/>
                </a:lnTo>
                <a:lnTo>
                  <a:pt x="114300" y="7143"/>
                </a:lnTo>
                <a:lnTo>
                  <a:pt x="100013" y="0"/>
                </a:lnTo>
                <a:lnTo>
                  <a:pt x="85725" y="0"/>
                </a:lnTo>
                <a:lnTo>
                  <a:pt x="64294" y="21431"/>
                </a:lnTo>
                <a:lnTo>
                  <a:pt x="42863" y="50006"/>
                </a:lnTo>
                <a:lnTo>
                  <a:pt x="21431" y="92868"/>
                </a:lnTo>
                <a:lnTo>
                  <a:pt x="7144" y="128587"/>
                </a:lnTo>
                <a:lnTo>
                  <a:pt x="0" y="164306"/>
                </a:lnTo>
                <a:lnTo>
                  <a:pt x="21431" y="192881"/>
                </a:lnTo>
                <a:lnTo>
                  <a:pt x="50006" y="207168"/>
                </a:lnTo>
                <a:lnTo>
                  <a:pt x="92869" y="207168"/>
                </a:lnTo>
                <a:lnTo>
                  <a:pt x="142875" y="200025"/>
                </a:lnTo>
                <a:lnTo>
                  <a:pt x="192881" y="178593"/>
                </a:lnTo>
                <a:lnTo>
                  <a:pt x="242888" y="150018"/>
                </a:lnTo>
                <a:lnTo>
                  <a:pt x="242888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308057" y="592931"/>
            <a:ext cx="114301" cy="435770"/>
          </a:xfrm>
          <a:custGeom>
            <a:avLst/>
            <a:gdLst/>
            <a:ahLst/>
            <a:cxnLst/>
            <a:rect l="0" t="0" r="0" b="0"/>
            <a:pathLst>
              <a:path w="114301" h="435770">
                <a:moveTo>
                  <a:pt x="85725" y="0"/>
                </a:moveTo>
                <a:lnTo>
                  <a:pt x="85725" y="0"/>
                </a:lnTo>
                <a:lnTo>
                  <a:pt x="78581" y="0"/>
                </a:lnTo>
                <a:lnTo>
                  <a:pt x="71438" y="7144"/>
                </a:lnTo>
                <a:lnTo>
                  <a:pt x="64294" y="14288"/>
                </a:lnTo>
                <a:lnTo>
                  <a:pt x="57150" y="21431"/>
                </a:lnTo>
                <a:lnTo>
                  <a:pt x="42863" y="42863"/>
                </a:lnTo>
                <a:lnTo>
                  <a:pt x="28575" y="71438"/>
                </a:lnTo>
                <a:lnTo>
                  <a:pt x="14288" y="92869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42875"/>
                </a:lnTo>
                <a:lnTo>
                  <a:pt x="7144" y="150019"/>
                </a:lnTo>
                <a:lnTo>
                  <a:pt x="21431" y="135731"/>
                </a:lnTo>
                <a:lnTo>
                  <a:pt x="35719" y="121444"/>
                </a:lnTo>
                <a:lnTo>
                  <a:pt x="57150" y="100013"/>
                </a:lnTo>
                <a:lnTo>
                  <a:pt x="78581" y="78581"/>
                </a:lnTo>
                <a:lnTo>
                  <a:pt x="85725" y="57150"/>
                </a:lnTo>
                <a:lnTo>
                  <a:pt x="100013" y="42863"/>
                </a:lnTo>
                <a:lnTo>
                  <a:pt x="107156" y="42863"/>
                </a:lnTo>
                <a:lnTo>
                  <a:pt x="107156" y="57150"/>
                </a:lnTo>
                <a:lnTo>
                  <a:pt x="114300" y="92869"/>
                </a:lnTo>
                <a:lnTo>
                  <a:pt x="107156" y="135731"/>
                </a:lnTo>
                <a:lnTo>
                  <a:pt x="100013" y="185738"/>
                </a:lnTo>
                <a:lnTo>
                  <a:pt x="100013" y="250031"/>
                </a:lnTo>
                <a:lnTo>
                  <a:pt x="92869" y="307181"/>
                </a:lnTo>
                <a:lnTo>
                  <a:pt x="85725" y="357188"/>
                </a:lnTo>
                <a:lnTo>
                  <a:pt x="78581" y="400050"/>
                </a:lnTo>
                <a:lnTo>
                  <a:pt x="57150" y="428625"/>
                </a:lnTo>
                <a:lnTo>
                  <a:pt x="42863" y="435769"/>
                </a:lnTo>
                <a:lnTo>
                  <a:pt x="28575" y="421481"/>
                </a:lnTo>
                <a:lnTo>
                  <a:pt x="21431" y="385763"/>
                </a:lnTo>
                <a:lnTo>
                  <a:pt x="21431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500938" y="550069"/>
            <a:ext cx="57151" cy="192882"/>
          </a:xfrm>
          <a:custGeom>
            <a:avLst/>
            <a:gdLst/>
            <a:ahLst/>
            <a:cxnLst/>
            <a:rect l="0" t="0" r="0" b="0"/>
            <a:pathLst>
              <a:path w="57151" h="192882">
                <a:moveTo>
                  <a:pt x="42863" y="0"/>
                </a:moveTo>
                <a:lnTo>
                  <a:pt x="42863" y="7143"/>
                </a:lnTo>
                <a:lnTo>
                  <a:pt x="35719" y="21431"/>
                </a:lnTo>
                <a:lnTo>
                  <a:pt x="21432" y="42862"/>
                </a:lnTo>
                <a:lnTo>
                  <a:pt x="14288" y="71437"/>
                </a:lnTo>
                <a:lnTo>
                  <a:pt x="7144" y="100012"/>
                </a:lnTo>
                <a:lnTo>
                  <a:pt x="0" y="135731"/>
                </a:lnTo>
                <a:lnTo>
                  <a:pt x="7144" y="164306"/>
                </a:lnTo>
                <a:lnTo>
                  <a:pt x="14288" y="185737"/>
                </a:lnTo>
                <a:lnTo>
                  <a:pt x="21432" y="192881"/>
                </a:lnTo>
                <a:lnTo>
                  <a:pt x="28575" y="185737"/>
                </a:lnTo>
                <a:lnTo>
                  <a:pt x="42863" y="164306"/>
                </a:lnTo>
                <a:lnTo>
                  <a:pt x="50007" y="128587"/>
                </a:lnTo>
                <a:lnTo>
                  <a:pt x="57150" y="71437"/>
                </a:lnTo>
                <a:lnTo>
                  <a:pt x="5715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479507" y="321469"/>
            <a:ext cx="57151" cy="21432"/>
          </a:xfrm>
          <a:custGeom>
            <a:avLst/>
            <a:gdLst/>
            <a:ahLst/>
            <a:cxnLst/>
            <a:rect l="0" t="0" r="0" b="0"/>
            <a:pathLst>
              <a:path w="57151" h="21432">
                <a:moveTo>
                  <a:pt x="50006" y="14287"/>
                </a:moveTo>
                <a:lnTo>
                  <a:pt x="42863" y="21431"/>
                </a:lnTo>
                <a:lnTo>
                  <a:pt x="28575" y="21431"/>
                </a:lnTo>
                <a:lnTo>
                  <a:pt x="14288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14287"/>
                </a:lnTo>
                <a:lnTo>
                  <a:pt x="14288" y="7143"/>
                </a:lnTo>
                <a:lnTo>
                  <a:pt x="35719" y="7143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658101" y="414337"/>
            <a:ext cx="171451" cy="464345"/>
          </a:xfrm>
          <a:custGeom>
            <a:avLst/>
            <a:gdLst/>
            <a:ahLst/>
            <a:cxnLst/>
            <a:rect l="0" t="0" r="0" b="0"/>
            <a:pathLst>
              <a:path w="171451" h="464345">
                <a:moveTo>
                  <a:pt x="57150" y="100013"/>
                </a:moveTo>
                <a:lnTo>
                  <a:pt x="57150" y="100013"/>
                </a:lnTo>
                <a:lnTo>
                  <a:pt x="50006" y="107157"/>
                </a:lnTo>
                <a:lnTo>
                  <a:pt x="42862" y="121444"/>
                </a:lnTo>
                <a:lnTo>
                  <a:pt x="35719" y="142875"/>
                </a:lnTo>
                <a:lnTo>
                  <a:pt x="35719" y="178594"/>
                </a:lnTo>
                <a:lnTo>
                  <a:pt x="28575" y="221457"/>
                </a:lnTo>
                <a:lnTo>
                  <a:pt x="28575" y="278607"/>
                </a:lnTo>
                <a:lnTo>
                  <a:pt x="28575" y="328613"/>
                </a:lnTo>
                <a:lnTo>
                  <a:pt x="28575" y="378619"/>
                </a:lnTo>
                <a:lnTo>
                  <a:pt x="28575" y="421482"/>
                </a:lnTo>
                <a:lnTo>
                  <a:pt x="35719" y="450057"/>
                </a:lnTo>
                <a:lnTo>
                  <a:pt x="35719" y="464344"/>
                </a:lnTo>
                <a:lnTo>
                  <a:pt x="28575" y="464344"/>
                </a:lnTo>
                <a:lnTo>
                  <a:pt x="21431" y="442913"/>
                </a:lnTo>
                <a:lnTo>
                  <a:pt x="14287" y="400050"/>
                </a:lnTo>
                <a:lnTo>
                  <a:pt x="7144" y="335757"/>
                </a:lnTo>
                <a:lnTo>
                  <a:pt x="0" y="264319"/>
                </a:lnTo>
                <a:lnTo>
                  <a:pt x="7144" y="185738"/>
                </a:lnTo>
                <a:lnTo>
                  <a:pt x="21431" y="114300"/>
                </a:lnTo>
                <a:lnTo>
                  <a:pt x="50006" y="57150"/>
                </a:lnTo>
                <a:lnTo>
                  <a:pt x="78581" y="21432"/>
                </a:lnTo>
                <a:lnTo>
                  <a:pt x="107156" y="7144"/>
                </a:lnTo>
                <a:lnTo>
                  <a:pt x="135731" y="0"/>
                </a:lnTo>
                <a:lnTo>
                  <a:pt x="164306" y="7144"/>
                </a:lnTo>
                <a:lnTo>
                  <a:pt x="171450" y="28575"/>
                </a:lnTo>
                <a:lnTo>
                  <a:pt x="164306" y="57150"/>
                </a:lnTo>
                <a:lnTo>
                  <a:pt x="150019" y="85725"/>
                </a:lnTo>
                <a:lnTo>
                  <a:pt x="114300" y="128588"/>
                </a:lnTo>
                <a:lnTo>
                  <a:pt x="71437" y="164307"/>
                </a:lnTo>
                <a:lnTo>
                  <a:pt x="42862" y="192882"/>
                </a:lnTo>
                <a:lnTo>
                  <a:pt x="14287" y="207169"/>
                </a:lnTo>
                <a:lnTo>
                  <a:pt x="7144" y="207169"/>
                </a:lnTo>
                <a:lnTo>
                  <a:pt x="7144" y="192882"/>
                </a:lnTo>
                <a:lnTo>
                  <a:pt x="7144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836695" y="364331"/>
            <a:ext cx="121444" cy="235745"/>
          </a:xfrm>
          <a:custGeom>
            <a:avLst/>
            <a:gdLst/>
            <a:ahLst/>
            <a:cxnLst/>
            <a:rect l="0" t="0" r="0" b="0"/>
            <a:pathLst>
              <a:path w="121444" h="235745">
                <a:moveTo>
                  <a:pt x="57150" y="35719"/>
                </a:moveTo>
                <a:lnTo>
                  <a:pt x="50006" y="42863"/>
                </a:lnTo>
                <a:lnTo>
                  <a:pt x="35718" y="57150"/>
                </a:lnTo>
                <a:lnTo>
                  <a:pt x="21431" y="71438"/>
                </a:lnTo>
                <a:lnTo>
                  <a:pt x="14287" y="100013"/>
                </a:lnTo>
                <a:lnTo>
                  <a:pt x="7143" y="128588"/>
                </a:lnTo>
                <a:lnTo>
                  <a:pt x="0" y="164306"/>
                </a:lnTo>
                <a:lnTo>
                  <a:pt x="7143" y="192881"/>
                </a:lnTo>
                <a:lnTo>
                  <a:pt x="7143" y="214313"/>
                </a:lnTo>
                <a:lnTo>
                  <a:pt x="14287" y="228600"/>
                </a:lnTo>
                <a:lnTo>
                  <a:pt x="21431" y="235744"/>
                </a:lnTo>
                <a:lnTo>
                  <a:pt x="21431" y="221456"/>
                </a:lnTo>
                <a:lnTo>
                  <a:pt x="21431" y="207169"/>
                </a:lnTo>
                <a:lnTo>
                  <a:pt x="28575" y="171450"/>
                </a:lnTo>
                <a:lnTo>
                  <a:pt x="35718" y="135731"/>
                </a:lnTo>
                <a:lnTo>
                  <a:pt x="50006" y="92869"/>
                </a:lnTo>
                <a:lnTo>
                  <a:pt x="64293" y="57150"/>
                </a:lnTo>
                <a:lnTo>
                  <a:pt x="78581" y="28575"/>
                </a:lnTo>
                <a:lnTo>
                  <a:pt x="92868" y="14288"/>
                </a:lnTo>
                <a:lnTo>
                  <a:pt x="107156" y="7144"/>
                </a:lnTo>
                <a:lnTo>
                  <a:pt x="114300" y="0"/>
                </a:lnTo>
                <a:lnTo>
                  <a:pt x="121443" y="0"/>
                </a:lnTo>
                <a:lnTo>
                  <a:pt x="1214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922420" y="371475"/>
            <a:ext cx="107157" cy="150020"/>
          </a:xfrm>
          <a:custGeom>
            <a:avLst/>
            <a:gdLst/>
            <a:ahLst/>
            <a:cxnLst/>
            <a:rect l="0" t="0" r="0" b="0"/>
            <a:pathLst>
              <a:path w="107157" h="150020">
                <a:moveTo>
                  <a:pt x="78581" y="42862"/>
                </a:moveTo>
                <a:lnTo>
                  <a:pt x="64293" y="42862"/>
                </a:lnTo>
                <a:lnTo>
                  <a:pt x="50006" y="57150"/>
                </a:lnTo>
                <a:lnTo>
                  <a:pt x="28575" y="71437"/>
                </a:lnTo>
                <a:lnTo>
                  <a:pt x="14287" y="92869"/>
                </a:lnTo>
                <a:lnTo>
                  <a:pt x="7143" y="107156"/>
                </a:lnTo>
                <a:lnTo>
                  <a:pt x="0" y="128587"/>
                </a:lnTo>
                <a:lnTo>
                  <a:pt x="7143" y="142875"/>
                </a:lnTo>
                <a:lnTo>
                  <a:pt x="21431" y="150019"/>
                </a:lnTo>
                <a:lnTo>
                  <a:pt x="42862" y="150019"/>
                </a:lnTo>
                <a:lnTo>
                  <a:pt x="57150" y="135731"/>
                </a:lnTo>
                <a:lnTo>
                  <a:pt x="78581" y="121444"/>
                </a:lnTo>
                <a:lnTo>
                  <a:pt x="100012" y="92869"/>
                </a:lnTo>
                <a:lnTo>
                  <a:pt x="107156" y="71437"/>
                </a:lnTo>
                <a:lnTo>
                  <a:pt x="107156" y="42862"/>
                </a:lnTo>
                <a:lnTo>
                  <a:pt x="100012" y="21431"/>
                </a:lnTo>
                <a:lnTo>
                  <a:pt x="78581" y="7144"/>
                </a:lnTo>
                <a:lnTo>
                  <a:pt x="57150" y="0"/>
                </a:lnTo>
                <a:lnTo>
                  <a:pt x="42862" y="14287"/>
                </a:lnTo>
                <a:lnTo>
                  <a:pt x="28575" y="28575"/>
                </a:lnTo>
                <a:lnTo>
                  <a:pt x="21431" y="42862"/>
                </a:lnTo>
                <a:lnTo>
                  <a:pt x="28575" y="57150"/>
                </a:lnTo>
                <a:lnTo>
                  <a:pt x="42862" y="64294"/>
                </a:lnTo>
                <a:lnTo>
                  <a:pt x="71437" y="64294"/>
                </a:lnTo>
                <a:lnTo>
                  <a:pt x="71437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072438" y="235744"/>
            <a:ext cx="592933" cy="435769"/>
          </a:xfrm>
          <a:custGeom>
            <a:avLst/>
            <a:gdLst/>
            <a:ahLst/>
            <a:cxnLst/>
            <a:rect l="0" t="0" r="0" b="0"/>
            <a:pathLst>
              <a:path w="592933" h="435769">
                <a:moveTo>
                  <a:pt x="114300" y="107156"/>
                </a:moveTo>
                <a:lnTo>
                  <a:pt x="107157" y="107156"/>
                </a:lnTo>
                <a:lnTo>
                  <a:pt x="85725" y="114300"/>
                </a:lnTo>
                <a:lnTo>
                  <a:pt x="57150" y="114300"/>
                </a:lnTo>
                <a:lnTo>
                  <a:pt x="35719" y="128587"/>
                </a:lnTo>
                <a:lnTo>
                  <a:pt x="14288" y="135731"/>
                </a:lnTo>
                <a:lnTo>
                  <a:pt x="0" y="142875"/>
                </a:lnTo>
                <a:lnTo>
                  <a:pt x="0" y="150018"/>
                </a:lnTo>
                <a:lnTo>
                  <a:pt x="14288" y="150018"/>
                </a:lnTo>
                <a:lnTo>
                  <a:pt x="28575" y="150018"/>
                </a:lnTo>
                <a:lnTo>
                  <a:pt x="50007" y="142875"/>
                </a:lnTo>
                <a:lnTo>
                  <a:pt x="71438" y="135731"/>
                </a:lnTo>
                <a:lnTo>
                  <a:pt x="85725" y="135731"/>
                </a:lnTo>
                <a:lnTo>
                  <a:pt x="100013" y="135731"/>
                </a:lnTo>
                <a:lnTo>
                  <a:pt x="100013" y="150018"/>
                </a:lnTo>
                <a:lnTo>
                  <a:pt x="100013" y="164306"/>
                </a:lnTo>
                <a:lnTo>
                  <a:pt x="92869" y="192881"/>
                </a:lnTo>
                <a:lnTo>
                  <a:pt x="85725" y="228600"/>
                </a:lnTo>
                <a:lnTo>
                  <a:pt x="85725" y="271462"/>
                </a:lnTo>
                <a:lnTo>
                  <a:pt x="85725" y="314325"/>
                </a:lnTo>
                <a:lnTo>
                  <a:pt x="85725" y="364331"/>
                </a:lnTo>
                <a:lnTo>
                  <a:pt x="78582" y="400050"/>
                </a:lnTo>
                <a:lnTo>
                  <a:pt x="78582" y="421481"/>
                </a:lnTo>
                <a:lnTo>
                  <a:pt x="78582" y="435768"/>
                </a:lnTo>
                <a:lnTo>
                  <a:pt x="71438" y="421481"/>
                </a:lnTo>
                <a:lnTo>
                  <a:pt x="71438" y="400050"/>
                </a:lnTo>
                <a:lnTo>
                  <a:pt x="78582" y="364331"/>
                </a:lnTo>
                <a:lnTo>
                  <a:pt x="85725" y="314325"/>
                </a:lnTo>
                <a:lnTo>
                  <a:pt x="100013" y="257175"/>
                </a:lnTo>
                <a:lnTo>
                  <a:pt x="107157" y="207168"/>
                </a:lnTo>
                <a:lnTo>
                  <a:pt x="121444" y="164306"/>
                </a:lnTo>
                <a:lnTo>
                  <a:pt x="135732" y="135731"/>
                </a:lnTo>
                <a:lnTo>
                  <a:pt x="150019" y="114300"/>
                </a:lnTo>
                <a:lnTo>
                  <a:pt x="157163" y="100012"/>
                </a:lnTo>
                <a:lnTo>
                  <a:pt x="164307" y="92868"/>
                </a:lnTo>
                <a:lnTo>
                  <a:pt x="171450" y="92868"/>
                </a:lnTo>
                <a:lnTo>
                  <a:pt x="178594" y="100012"/>
                </a:lnTo>
                <a:lnTo>
                  <a:pt x="178594" y="114300"/>
                </a:lnTo>
                <a:lnTo>
                  <a:pt x="178594" y="135731"/>
                </a:lnTo>
                <a:lnTo>
                  <a:pt x="178594" y="157162"/>
                </a:lnTo>
                <a:lnTo>
                  <a:pt x="178594" y="178593"/>
                </a:lnTo>
                <a:lnTo>
                  <a:pt x="178594" y="185737"/>
                </a:lnTo>
                <a:lnTo>
                  <a:pt x="178594" y="192881"/>
                </a:lnTo>
                <a:lnTo>
                  <a:pt x="178594" y="192881"/>
                </a:lnTo>
                <a:lnTo>
                  <a:pt x="185738" y="185737"/>
                </a:lnTo>
                <a:lnTo>
                  <a:pt x="192882" y="171450"/>
                </a:lnTo>
                <a:lnTo>
                  <a:pt x="200025" y="150018"/>
                </a:lnTo>
                <a:lnTo>
                  <a:pt x="207169" y="128587"/>
                </a:lnTo>
                <a:lnTo>
                  <a:pt x="214313" y="107156"/>
                </a:lnTo>
                <a:lnTo>
                  <a:pt x="221457" y="78581"/>
                </a:lnTo>
                <a:lnTo>
                  <a:pt x="228600" y="57150"/>
                </a:lnTo>
                <a:lnTo>
                  <a:pt x="235744" y="42862"/>
                </a:lnTo>
                <a:lnTo>
                  <a:pt x="250032" y="35718"/>
                </a:lnTo>
                <a:lnTo>
                  <a:pt x="257175" y="28575"/>
                </a:lnTo>
                <a:lnTo>
                  <a:pt x="271463" y="28575"/>
                </a:lnTo>
                <a:lnTo>
                  <a:pt x="285750" y="35718"/>
                </a:lnTo>
                <a:lnTo>
                  <a:pt x="292894" y="35718"/>
                </a:lnTo>
                <a:lnTo>
                  <a:pt x="307182" y="42862"/>
                </a:lnTo>
                <a:lnTo>
                  <a:pt x="314325" y="42862"/>
                </a:lnTo>
                <a:lnTo>
                  <a:pt x="321469" y="42862"/>
                </a:lnTo>
                <a:lnTo>
                  <a:pt x="321469" y="42862"/>
                </a:lnTo>
                <a:lnTo>
                  <a:pt x="321469" y="35718"/>
                </a:lnTo>
                <a:lnTo>
                  <a:pt x="321469" y="35718"/>
                </a:lnTo>
                <a:lnTo>
                  <a:pt x="314325" y="42862"/>
                </a:lnTo>
                <a:lnTo>
                  <a:pt x="307182" y="42862"/>
                </a:lnTo>
                <a:lnTo>
                  <a:pt x="292894" y="57150"/>
                </a:lnTo>
                <a:lnTo>
                  <a:pt x="285750" y="64293"/>
                </a:lnTo>
                <a:lnTo>
                  <a:pt x="285750" y="78581"/>
                </a:lnTo>
                <a:lnTo>
                  <a:pt x="285750" y="85725"/>
                </a:lnTo>
                <a:lnTo>
                  <a:pt x="285750" y="92868"/>
                </a:lnTo>
                <a:lnTo>
                  <a:pt x="292894" y="92868"/>
                </a:lnTo>
                <a:lnTo>
                  <a:pt x="300038" y="92868"/>
                </a:lnTo>
                <a:lnTo>
                  <a:pt x="314325" y="85725"/>
                </a:lnTo>
                <a:lnTo>
                  <a:pt x="321469" y="78581"/>
                </a:lnTo>
                <a:lnTo>
                  <a:pt x="335757" y="71437"/>
                </a:lnTo>
                <a:lnTo>
                  <a:pt x="342900" y="57150"/>
                </a:lnTo>
                <a:lnTo>
                  <a:pt x="357188" y="42862"/>
                </a:lnTo>
                <a:lnTo>
                  <a:pt x="357188" y="35718"/>
                </a:lnTo>
                <a:lnTo>
                  <a:pt x="364332" y="21431"/>
                </a:lnTo>
                <a:lnTo>
                  <a:pt x="364332" y="21431"/>
                </a:lnTo>
                <a:lnTo>
                  <a:pt x="357188" y="28575"/>
                </a:lnTo>
                <a:lnTo>
                  <a:pt x="357188" y="35718"/>
                </a:lnTo>
                <a:lnTo>
                  <a:pt x="350044" y="50006"/>
                </a:lnTo>
                <a:lnTo>
                  <a:pt x="342900" y="64293"/>
                </a:lnTo>
                <a:lnTo>
                  <a:pt x="335757" y="78581"/>
                </a:lnTo>
                <a:lnTo>
                  <a:pt x="342900" y="85725"/>
                </a:lnTo>
                <a:lnTo>
                  <a:pt x="350044" y="92868"/>
                </a:lnTo>
                <a:lnTo>
                  <a:pt x="357188" y="92868"/>
                </a:lnTo>
                <a:lnTo>
                  <a:pt x="371475" y="85725"/>
                </a:lnTo>
                <a:lnTo>
                  <a:pt x="385763" y="78581"/>
                </a:lnTo>
                <a:lnTo>
                  <a:pt x="400050" y="64293"/>
                </a:lnTo>
                <a:lnTo>
                  <a:pt x="414338" y="50006"/>
                </a:lnTo>
                <a:lnTo>
                  <a:pt x="421482" y="28575"/>
                </a:lnTo>
                <a:lnTo>
                  <a:pt x="428625" y="14287"/>
                </a:lnTo>
                <a:lnTo>
                  <a:pt x="428625" y="7143"/>
                </a:lnTo>
                <a:lnTo>
                  <a:pt x="421482" y="7143"/>
                </a:lnTo>
                <a:lnTo>
                  <a:pt x="414338" y="14287"/>
                </a:lnTo>
                <a:lnTo>
                  <a:pt x="407194" y="28575"/>
                </a:lnTo>
                <a:lnTo>
                  <a:pt x="400050" y="42862"/>
                </a:lnTo>
                <a:lnTo>
                  <a:pt x="392907" y="57150"/>
                </a:lnTo>
                <a:lnTo>
                  <a:pt x="392907" y="64293"/>
                </a:lnTo>
                <a:lnTo>
                  <a:pt x="400050" y="64293"/>
                </a:lnTo>
                <a:lnTo>
                  <a:pt x="414338" y="57150"/>
                </a:lnTo>
                <a:lnTo>
                  <a:pt x="435769" y="50006"/>
                </a:lnTo>
                <a:lnTo>
                  <a:pt x="457200" y="35718"/>
                </a:lnTo>
                <a:lnTo>
                  <a:pt x="485775" y="21431"/>
                </a:lnTo>
                <a:lnTo>
                  <a:pt x="507207" y="7143"/>
                </a:lnTo>
                <a:lnTo>
                  <a:pt x="535782" y="0"/>
                </a:lnTo>
                <a:lnTo>
                  <a:pt x="550069" y="0"/>
                </a:lnTo>
                <a:lnTo>
                  <a:pt x="564357" y="0"/>
                </a:lnTo>
                <a:lnTo>
                  <a:pt x="571500" y="0"/>
                </a:lnTo>
                <a:lnTo>
                  <a:pt x="585788" y="7143"/>
                </a:lnTo>
                <a:lnTo>
                  <a:pt x="585788" y="14287"/>
                </a:lnTo>
                <a:lnTo>
                  <a:pt x="592932" y="21431"/>
                </a:lnTo>
                <a:lnTo>
                  <a:pt x="585788" y="28575"/>
                </a:lnTo>
                <a:lnTo>
                  <a:pt x="578644" y="21431"/>
                </a:lnTo>
                <a:lnTo>
                  <a:pt x="57864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015163" y="1543050"/>
            <a:ext cx="171451" cy="300039"/>
          </a:xfrm>
          <a:custGeom>
            <a:avLst/>
            <a:gdLst/>
            <a:ahLst/>
            <a:cxnLst/>
            <a:rect l="0" t="0" r="0" b="0"/>
            <a:pathLst>
              <a:path w="171451" h="300039">
                <a:moveTo>
                  <a:pt x="57150" y="14288"/>
                </a:moveTo>
                <a:lnTo>
                  <a:pt x="57150" y="14288"/>
                </a:lnTo>
                <a:lnTo>
                  <a:pt x="57150" y="21431"/>
                </a:lnTo>
                <a:lnTo>
                  <a:pt x="64294" y="42863"/>
                </a:lnTo>
                <a:lnTo>
                  <a:pt x="71438" y="64294"/>
                </a:lnTo>
                <a:lnTo>
                  <a:pt x="71438" y="100013"/>
                </a:lnTo>
                <a:lnTo>
                  <a:pt x="85725" y="142875"/>
                </a:lnTo>
                <a:lnTo>
                  <a:pt x="92869" y="185738"/>
                </a:lnTo>
                <a:lnTo>
                  <a:pt x="100013" y="221456"/>
                </a:lnTo>
                <a:lnTo>
                  <a:pt x="107157" y="257175"/>
                </a:lnTo>
                <a:lnTo>
                  <a:pt x="107157" y="285750"/>
                </a:lnTo>
                <a:lnTo>
                  <a:pt x="107157" y="300038"/>
                </a:lnTo>
                <a:lnTo>
                  <a:pt x="92869" y="300038"/>
                </a:lnTo>
                <a:lnTo>
                  <a:pt x="85725" y="292894"/>
                </a:lnTo>
                <a:lnTo>
                  <a:pt x="64294" y="278606"/>
                </a:lnTo>
                <a:lnTo>
                  <a:pt x="50007" y="250031"/>
                </a:lnTo>
                <a:lnTo>
                  <a:pt x="35719" y="221456"/>
                </a:lnTo>
                <a:lnTo>
                  <a:pt x="21432" y="192881"/>
                </a:lnTo>
                <a:lnTo>
                  <a:pt x="7144" y="164306"/>
                </a:lnTo>
                <a:lnTo>
                  <a:pt x="7144" y="135731"/>
                </a:lnTo>
                <a:lnTo>
                  <a:pt x="0" y="114300"/>
                </a:lnTo>
                <a:lnTo>
                  <a:pt x="0" y="92869"/>
                </a:lnTo>
                <a:lnTo>
                  <a:pt x="7144" y="78581"/>
                </a:lnTo>
                <a:lnTo>
                  <a:pt x="21432" y="64294"/>
                </a:lnTo>
                <a:lnTo>
                  <a:pt x="35719" y="50006"/>
                </a:lnTo>
                <a:lnTo>
                  <a:pt x="57150" y="35719"/>
                </a:lnTo>
                <a:lnTo>
                  <a:pt x="78582" y="21431"/>
                </a:lnTo>
                <a:lnTo>
                  <a:pt x="100013" y="14288"/>
                </a:lnTo>
                <a:lnTo>
                  <a:pt x="128588" y="0"/>
                </a:lnTo>
                <a:lnTo>
                  <a:pt x="150019" y="0"/>
                </a:lnTo>
                <a:lnTo>
                  <a:pt x="164307" y="14288"/>
                </a:lnTo>
                <a:lnTo>
                  <a:pt x="171450" y="28575"/>
                </a:lnTo>
                <a:lnTo>
                  <a:pt x="164307" y="57150"/>
                </a:lnTo>
                <a:lnTo>
                  <a:pt x="150019" y="92869"/>
                </a:lnTo>
                <a:lnTo>
                  <a:pt x="121444" y="128588"/>
                </a:lnTo>
                <a:lnTo>
                  <a:pt x="92869" y="157163"/>
                </a:lnTo>
                <a:lnTo>
                  <a:pt x="71438" y="171450"/>
                </a:lnTo>
                <a:lnTo>
                  <a:pt x="50007" y="178594"/>
                </a:lnTo>
                <a:lnTo>
                  <a:pt x="42863" y="171450"/>
                </a:lnTo>
                <a:lnTo>
                  <a:pt x="50007" y="157163"/>
                </a:lnTo>
                <a:lnTo>
                  <a:pt x="50007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186613" y="1507331"/>
            <a:ext cx="142876" cy="192883"/>
          </a:xfrm>
          <a:custGeom>
            <a:avLst/>
            <a:gdLst/>
            <a:ahLst/>
            <a:cxnLst/>
            <a:rect l="0" t="0" r="0" b="0"/>
            <a:pathLst>
              <a:path w="142876" h="192883">
                <a:moveTo>
                  <a:pt x="71438" y="7144"/>
                </a:moveTo>
                <a:lnTo>
                  <a:pt x="64294" y="7144"/>
                </a:lnTo>
                <a:lnTo>
                  <a:pt x="64294" y="14288"/>
                </a:lnTo>
                <a:lnTo>
                  <a:pt x="57150" y="28575"/>
                </a:lnTo>
                <a:lnTo>
                  <a:pt x="42863" y="42863"/>
                </a:lnTo>
                <a:lnTo>
                  <a:pt x="28575" y="71438"/>
                </a:lnTo>
                <a:lnTo>
                  <a:pt x="14288" y="100013"/>
                </a:lnTo>
                <a:lnTo>
                  <a:pt x="7144" y="135732"/>
                </a:lnTo>
                <a:lnTo>
                  <a:pt x="0" y="164307"/>
                </a:lnTo>
                <a:lnTo>
                  <a:pt x="0" y="185738"/>
                </a:lnTo>
                <a:lnTo>
                  <a:pt x="0" y="192882"/>
                </a:lnTo>
                <a:lnTo>
                  <a:pt x="7144" y="192882"/>
                </a:lnTo>
                <a:lnTo>
                  <a:pt x="21432" y="178594"/>
                </a:lnTo>
                <a:lnTo>
                  <a:pt x="28575" y="164307"/>
                </a:lnTo>
                <a:lnTo>
                  <a:pt x="42863" y="135732"/>
                </a:lnTo>
                <a:lnTo>
                  <a:pt x="57150" y="100013"/>
                </a:lnTo>
                <a:lnTo>
                  <a:pt x="64294" y="71438"/>
                </a:lnTo>
                <a:lnTo>
                  <a:pt x="64294" y="42863"/>
                </a:lnTo>
                <a:lnTo>
                  <a:pt x="64294" y="28575"/>
                </a:lnTo>
                <a:lnTo>
                  <a:pt x="64294" y="28575"/>
                </a:lnTo>
                <a:lnTo>
                  <a:pt x="64294" y="42863"/>
                </a:lnTo>
                <a:lnTo>
                  <a:pt x="57150" y="71438"/>
                </a:lnTo>
                <a:lnTo>
                  <a:pt x="50007" y="92869"/>
                </a:lnTo>
                <a:lnTo>
                  <a:pt x="50007" y="128588"/>
                </a:lnTo>
                <a:lnTo>
                  <a:pt x="50007" y="150019"/>
                </a:lnTo>
                <a:lnTo>
                  <a:pt x="57150" y="171450"/>
                </a:lnTo>
                <a:lnTo>
                  <a:pt x="64294" y="178594"/>
                </a:lnTo>
                <a:lnTo>
                  <a:pt x="78582" y="178594"/>
                </a:lnTo>
                <a:lnTo>
                  <a:pt x="92869" y="164307"/>
                </a:lnTo>
                <a:lnTo>
                  <a:pt x="100013" y="142875"/>
                </a:lnTo>
                <a:lnTo>
                  <a:pt x="114300" y="114300"/>
                </a:lnTo>
                <a:lnTo>
                  <a:pt x="121444" y="78582"/>
                </a:lnTo>
                <a:lnTo>
                  <a:pt x="121444" y="50007"/>
                </a:lnTo>
                <a:lnTo>
                  <a:pt x="128588" y="21432"/>
                </a:lnTo>
                <a:lnTo>
                  <a:pt x="128588" y="7144"/>
                </a:lnTo>
                <a:lnTo>
                  <a:pt x="128588" y="0"/>
                </a:lnTo>
                <a:lnTo>
                  <a:pt x="121444" y="7144"/>
                </a:lnTo>
                <a:lnTo>
                  <a:pt x="121444" y="28575"/>
                </a:lnTo>
                <a:lnTo>
                  <a:pt x="114300" y="50007"/>
                </a:lnTo>
                <a:lnTo>
                  <a:pt x="114300" y="78582"/>
                </a:lnTo>
                <a:lnTo>
                  <a:pt x="114300" y="107157"/>
                </a:lnTo>
                <a:lnTo>
                  <a:pt x="121444" y="128588"/>
                </a:lnTo>
                <a:lnTo>
                  <a:pt x="128588" y="150019"/>
                </a:lnTo>
                <a:lnTo>
                  <a:pt x="128588" y="157163"/>
                </a:lnTo>
                <a:lnTo>
                  <a:pt x="135732" y="150019"/>
                </a:lnTo>
                <a:lnTo>
                  <a:pt x="135732" y="142875"/>
                </a:lnTo>
                <a:lnTo>
                  <a:pt x="142875" y="121444"/>
                </a:lnTo>
                <a:lnTo>
                  <a:pt x="135732" y="92869"/>
                </a:lnTo>
                <a:lnTo>
                  <a:pt x="135732" y="64294"/>
                </a:lnTo>
                <a:lnTo>
                  <a:pt x="135732" y="35719"/>
                </a:lnTo>
                <a:lnTo>
                  <a:pt x="128588" y="7144"/>
                </a:lnTo>
                <a:lnTo>
                  <a:pt x="128588" y="0"/>
                </a:lnTo>
                <a:lnTo>
                  <a:pt x="121444" y="0"/>
                </a:lnTo>
                <a:lnTo>
                  <a:pt x="121444" y="7144"/>
                </a:lnTo>
                <a:lnTo>
                  <a:pt x="1214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993732" y="1521619"/>
            <a:ext cx="400051" cy="257176"/>
          </a:xfrm>
          <a:custGeom>
            <a:avLst/>
            <a:gdLst/>
            <a:ahLst/>
            <a:cxnLst/>
            <a:rect l="0" t="0" r="0" b="0"/>
            <a:pathLst>
              <a:path w="400051" h="257176">
                <a:moveTo>
                  <a:pt x="57150" y="128587"/>
                </a:moveTo>
                <a:lnTo>
                  <a:pt x="50006" y="128587"/>
                </a:lnTo>
                <a:lnTo>
                  <a:pt x="35719" y="135731"/>
                </a:lnTo>
                <a:lnTo>
                  <a:pt x="21431" y="135731"/>
                </a:lnTo>
                <a:lnTo>
                  <a:pt x="7144" y="135731"/>
                </a:lnTo>
                <a:lnTo>
                  <a:pt x="0" y="135731"/>
                </a:lnTo>
                <a:lnTo>
                  <a:pt x="0" y="128587"/>
                </a:lnTo>
                <a:lnTo>
                  <a:pt x="7144" y="114300"/>
                </a:lnTo>
                <a:lnTo>
                  <a:pt x="21431" y="100012"/>
                </a:lnTo>
                <a:lnTo>
                  <a:pt x="42863" y="85725"/>
                </a:lnTo>
                <a:lnTo>
                  <a:pt x="64294" y="78581"/>
                </a:lnTo>
                <a:lnTo>
                  <a:pt x="100013" y="64294"/>
                </a:lnTo>
                <a:lnTo>
                  <a:pt x="135731" y="50006"/>
                </a:lnTo>
                <a:lnTo>
                  <a:pt x="171450" y="35719"/>
                </a:lnTo>
                <a:lnTo>
                  <a:pt x="207169" y="28575"/>
                </a:lnTo>
                <a:lnTo>
                  <a:pt x="242888" y="14287"/>
                </a:lnTo>
                <a:lnTo>
                  <a:pt x="264319" y="7144"/>
                </a:lnTo>
                <a:lnTo>
                  <a:pt x="278606" y="0"/>
                </a:lnTo>
                <a:lnTo>
                  <a:pt x="278606" y="0"/>
                </a:lnTo>
                <a:lnTo>
                  <a:pt x="264319" y="7144"/>
                </a:lnTo>
                <a:lnTo>
                  <a:pt x="235744" y="14287"/>
                </a:lnTo>
                <a:lnTo>
                  <a:pt x="207169" y="35719"/>
                </a:lnTo>
                <a:lnTo>
                  <a:pt x="171450" y="57150"/>
                </a:lnTo>
                <a:lnTo>
                  <a:pt x="135731" y="85725"/>
                </a:lnTo>
                <a:lnTo>
                  <a:pt x="107156" y="114300"/>
                </a:lnTo>
                <a:lnTo>
                  <a:pt x="78581" y="142875"/>
                </a:lnTo>
                <a:lnTo>
                  <a:pt x="57150" y="164306"/>
                </a:lnTo>
                <a:lnTo>
                  <a:pt x="57150" y="178594"/>
                </a:lnTo>
                <a:lnTo>
                  <a:pt x="64294" y="178594"/>
                </a:lnTo>
                <a:lnTo>
                  <a:pt x="92869" y="164306"/>
                </a:lnTo>
                <a:lnTo>
                  <a:pt x="135731" y="142875"/>
                </a:lnTo>
                <a:lnTo>
                  <a:pt x="185738" y="114300"/>
                </a:lnTo>
                <a:lnTo>
                  <a:pt x="242888" y="78581"/>
                </a:lnTo>
                <a:lnTo>
                  <a:pt x="300038" y="42862"/>
                </a:lnTo>
                <a:lnTo>
                  <a:pt x="342900" y="21431"/>
                </a:lnTo>
                <a:lnTo>
                  <a:pt x="364331" y="7144"/>
                </a:lnTo>
                <a:lnTo>
                  <a:pt x="364331" y="0"/>
                </a:lnTo>
                <a:lnTo>
                  <a:pt x="342900" y="14287"/>
                </a:lnTo>
                <a:lnTo>
                  <a:pt x="307181" y="35719"/>
                </a:lnTo>
                <a:lnTo>
                  <a:pt x="257175" y="64294"/>
                </a:lnTo>
                <a:lnTo>
                  <a:pt x="200025" y="107156"/>
                </a:lnTo>
                <a:lnTo>
                  <a:pt x="150019" y="150019"/>
                </a:lnTo>
                <a:lnTo>
                  <a:pt x="100013" y="185737"/>
                </a:lnTo>
                <a:lnTo>
                  <a:pt x="71438" y="207169"/>
                </a:lnTo>
                <a:lnTo>
                  <a:pt x="64294" y="221456"/>
                </a:lnTo>
                <a:lnTo>
                  <a:pt x="71438" y="214312"/>
                </a:lnTo>
                <a:lnTo>
                  <a:pt x="100013" y="200025"/>
                </a:lnTo>
                <a:lnTo>
                  <a:pt x="150019" y="178594"/>
                </a:lnTo>
                <a:lnTo>
                  <a:pt x="207169" y="142875"/>
                </a:lnTo>
                <a:lnTo>
                  <a:pt x="264319" y="107156"/>
                </a:lnTo>
                <a:lnTo>
                  <a:pt x="321469" y="78581"/>
                </a:lnTo>
                <a:lnTo>
                  <a:pt x="364331" y="57150"/>
                </a:lnTo>
                <a:lnTo>
                  <a:pt x="378619" y="50006"/>
                </a:lnTo>
                <a:lnTo>
                  <a:pt x="378619" y="57150"/>
                </a:lnTo>
                <a:lnTo>
                  <a:pt x="350044" y="71437"/>
                </a:lnTo>
                <a:lnTo>
                  <a:pt x="300038" y="107156"/>
                </a:lnTo>
                <a:lnTo>
                  <a:pt x="242888" y="142875"/>
                </a:lnTo>
                <a:lnTo>
                  <a:pt x="185738" y="178594"/>
                </a:lnTo>
                <a:lnTo>
                  <a:pt x="135731" y="214312"/>
                </a:lnTo>
                <a:lnTo>
                  <a:pt x="100013" y="242887"/>
                </a:lnTo>
                <a:lnTo>
                  <a:pt x="85725" y="257175"/>
                </a:lnTo>
                <a:lnTo>
                  <a:pt x="85725" y="250031"/>
                </a:lnTo>
                <a:lnTo>
                  <a:pt x="114300" y="235744"/>
                </a:lnTo>
                <a:lnTo>
                  <a:pt x="157163" y="214312"/>
                </a:lnTo>
                <a:lnTo>
                  <a:pt x="214313" y="178594"/>
                </a:lnTo>
                <a:lnTo>
                  <a:pt x="271463" y="142875"/>
                </a:lnTo>
                <a:lnTo>
                  <a:pt x="328613" y="114300"/>
                </a:lnTo>
                <a:lnTo>
                  <a:pt x="378619" y="92869"/>
                </a:lnTo>
                <a:lnTo>
                  <a:pt x="400050" y="78581"/>
                </a:lnTo>
                <a:lnTo>
                  <a:pt x="400050" y="85725"/>
                </a:lnTo>
                <a:lnTo>
                  <a:pt x="371475" y="107156"/>
                </a:lnTo>
                <a:lnTo>
                  <a:pt x="328613" y="135731"/>
                </a:lnTo>
                <a:lnTo>
                  <a:pt x="278606" y="164306"/>
                </a:lnTo>
                <a:lnTo>
                  <a:pt x="228600" y="200025"/>
                </a:lnTo>
                <a:lnTo>
                  <a:pt x="185738" y="228600"/>
                </a:lnTo>
                <a:lnTo>
                  <a:pt x="150019" y="242887"/>
                </a:lnTo>
                <a:lnTo>
                  <a:pt x="142875" y="242887"/>
                </a:lnTo>
                <a:lnTo>
                  <a:pt x="150019" y="235744"/>
                </a:lnTo>
                <a:lnTo>
                  <a:pt x="178594" y="214312"/>
                </a:lnTo>
                <a:lnTo>
                  <a:pt x="221456" y="178594"/>
                </a:lnTo>
                <a:lnTo>
                  <a:pt x="271463" y="142875"/>
                </a:lnTo>
                <a:lnTo>
                  <a:pt x="321469" y="121444"/>
                </a:lnTo>
                <a:lnTo>
                  <a:pt x="357188" y="100012"/>
                </a:lnTo>
                <a:lnTo>
                  <a:pt x="378619" y="100012"/>
                </a:lnTo>
                <a:lnTo>
                  <a:pt x="371475" y="107156"/>
                </a:lnTo>
                <a:lnTo>
                  <a:pt x="350044" y="135731"/>
                </a:lnTo>
                <a:lnTo>
                  <a:pt x="307181" y="164306"/>
                </a:lnTo>
                <a:lnTo>
                  <a:pt x="257175" y="200025"/>
                </a:lnTo>
                <a:lnTo>
                  <a:pt x="214313" y="228600"/>
                </a:lnTo>
                <a:lnTo>
                  <a:pt x="171450" y="242887"/>
                </a:lnTo>
                <a:lnTo>
                  <a:pt x="157163" y="242887"/>
                </a:lnTo>
                <a:lnTo>
                  <a:pt x="164306" y="228600"/>
                </a:lnTo>
                <a:lnTo>
                  <a:pt x="200025" y="200025"/>
                </a:lnTo>
                <a:lnTo>
                  <a:pt x="257175" y="150019"/>
                </a:lnTo>
                <a:lnTo>
                  <a:pt x="257175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879432" y="2250281"/>
            <a:ext cx="821532" cy="2771776"/>
          </a:xfrm>
          <a:custGeom>
            <a:avLst/>
            <a:gdLst/>
            <a:ahLst/>
            <a:cxnLst/>
            <a:rect l="0" t="0" r="0" b="0"/>
            <a:pathLst>
              <a:path w="821532" h="2771776">
                <a:moveTo>
                  <a:pt x="528638" y="14288"/>
                </a:moveTo>
                <a:lnTo>
                  <a:pt x="528638" y="14288"/>
                </a:lnTo>
                <a:lnTo>
                  <a:pt x="528638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14288"/>
                </a:lnTo>
                <a:lnTo>
                  <a:pt x="521494" y="7144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28638" y="0"/>
                </a:lnTo>
                <a:lnTo>
                  <a:pt x="535781" y="0"/>
                </a:lnTo>
                <a:lnTo>
                  <a:pt x="535781" y="0"/>
                </a:lnTo>
                <a:lnTo>
                  <a:pt x="542925" y="0"/>
                </a:lnTo>
                <a:lnTo>
                  <a:pt x="542925" y="7144"/>
                </a:lnTo>
                <a:lnTo>
                  <a:pt x="550069" y="7144"/>
                </a:lnTo>
                <a:lnTo>
                  <a:pt x="564356" y="14288"/>
                </a:lnTo>
                <a:lnTo>
                  <a:pt x="578644" y="28575"/>
                </a:lnTo>
                <a:lnTo>
                  <a:pt x="592931" y="42863"/>
                </a:lnTo>
                <a:lnTo>
                  <a:pt x="614363" y="57150"/>
                </a:lnTo>
                <a:lnTo>
                  <a:pt x="628650" y="85725"/>
                </a:lnTo>
                <a:lnTo>
                  <a:pt x="650081" y="114300"/>
                </a:lnTo>
                <a:lnTo>
                  <a:pt x="664369" y="150019"/>
                </a:lnTo>
                <a:lnTo>
                  <a:pt x="685800" y="192882"/>
                </a:lnTo>
                <a:lnTo>
                  <a:pt x="700088" y="242888"/>
                </a:lnTo>
                <a:lnTo>
                  <a:pt x="714375" y="292894"/>
                </a:lnTo>
                <a:lnTo>
                  <a:pt x="728663" y="357188"/>
                </a:lnTo>
                <a:lnTo>
                  <a:pt x="742950" y="435769"/>
                </a:lnTo>
                <a:lnTo>
                  <a:pt x="764381" y="514350"/>
                </a:lnTo>
                <a:lnTo>
                  <a:pt x="785813" y="600075"/>
                </a:lnTo>
                <a:lnTo>
                  <a:pt x="800100" y="685800"/>
                </a:lnTo>
                <a:lnTo>
                  <a:pt x="814388" y="778669"/>
                </a:lnTo>
                <a:lnTo>
                  <a:pt x="821531" y="864394"/>
                </a:lnTo>
                <a:lnTo>
                  <a:pt x="821531" y="964407"/>
                </a:lnTo>
                <a:lnTo>
                  <a:pt x="800100" y="1057275"/>
                </a:lnTo>
                <a:lnTo>
                  <a:pt x="778669" y="1164432"/>
                </a:lnTo>
                <a:lnTo>
                  <a:pt x="728663" y="1278732"/>
                </a:lnTo>
                <a:lnTo>
                  <a:pt x="664369" y="1400175"/>
                </a:lnTo>
                <a:lnTo>
                  <a:pt x="592931" y="1535907"/>
                </a:lnTo>
                <a:lnTo>
                  <a:pt x="507206" y="1671638"/>
                </a:lnTo>
                <a:lnTo>
                  <a:pt x="421481" y="1814513"/>
                </a:lnTo>
                <a:lnTo>
                  <a:pt x="321469" y="1957388"/>
                </a:lnTo>
                <a:lnTo>
                  <a:pt x="228600" y="2100263"/>
                </a:lnTo>
                <a:lnTo>
                  <a:pt x="142875" y="2243138"/>
                </a:lnTo>
                <a:lnTo>
                  <a:pt x="64294" y="2371726"/>
                </a:lnTo>
                <a:lnTo>
                  <a:pt x="21431" y="2493169"/>
                </a:lnTo>
                <a:lnTo>
                  <a:pt x="0" y="2600326"/>
                </a:lnTo>
                <a:lnTo>
                  <a:pt x="7144" y="2693194"/>
                </a:lnTo>
                <a:lnTo>
                  <a:pt x="42863" y="2771775"/>
                </a:lnTo>
                <a:lnTo>
                  <a:pt x="42863" y="27717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065045" y="5022056"/>
            <a:ext cx="257176" cy="407195"/>
          </a:xfrm>
          <a:custGeom>
            <a:avLst/>
            <a:gdLst/>
            <a:ahLst/>
            <a:cxnLst/>
            <a:rect l="0" t="0" r="0" b="0"/>
            <a:pathLst>
              <a:path w="257176" h="407195">
                <a:moveTo>
                  <a:pt x="7143" y="107157"/>
                </a:moveTo>
                <a:lnTo>
                  <a:pt x="7143" y="114300"/>
                </a:lnTo>
                <a:lnTo>
                  <a:pt x="7143" y="128588"/>
                </a:lnTo>
                <a:lnTo>
                  <a:pt x="14287" y="157163"/>
                </a:lnTo>
                <a:lnTo>
                  <a:pt x="14287" y="192882"/>
                </a:lnTo>
                <a:lnTo>
                  <a:pt x="21431" y="235744"/>
                </a:lnTo>
                <a:lnTo>
                  <a:pt x="28575" y="278607"/>
                </a:lnTo>
                <a:lnTo>
                  <a:pt x="35718" y="321469"/>
                </a:lnTo>
                <a:lnTo>
                  <a:pt x="42862" y="357188"/>
                </a:lnTo>
                <a:lnTo>
                  <a:pt x="50006" y="385763"/>
                </a:lnTo>
                <a:lnTo>
                  <a:pt x="50006" y="407194"/>
                </a:lnTo>
                <a:lnTo>
                  <a:pt x="50006" y="407194"/>
                </a:lnTo>
                <a:lnTo>
                  <a:pt x="50006" y="392907"/>
                </a:lnTo>
                <a:lnTo>
                  <a:pt x="42862" y="364332"/>
                </a:lnTo>
                <a:lnTo>
                  <a:pt x="35718" y="328613"/>
                </a:lnTo>
                <a:lnTo>
                  <a:pt x="21431" y="278607"/>
                </a:lnTo>
                <a:lnTo>
                  <a:pt x="7143" y="228600"/>
                </a:lnTo>
                <a:lnTo>
                  <a:pt x="0" y="164307"/>
                </a:lnTo>
                <a:lnTo>
                  <a:pt x="7143" y="114300"/>
                </a:lnTo>
                <a:lnTo>
                  <a:pt x="21431" y="64294"/>
                </a:lnTo>
                <a:lnTo>
                  <a:pt x="50006" y="28575"/>
                </a:lnTo>
                <a:lnTo>
                  <a:pt x="92868" y="14288"/>
                </a:lnTo>
                <a:lnTo>
                  <a:pt x="135731" y="0"/>
                </a:lnTo>
                <a:lnTo>
                  <a:pt x="185737" y="0"/>
                </a:lnTo>
                <a:lnTo>
                  <a:pt x="221456" y="14288"/>
                </a:lnTo>
                <a:lnTo>
                  <a:pt x="257175" y="35719"/>
                </a:lnTo>
                <a:lnTo>
                  <a:pt x="257175" y="64294"/>
                </a:lnTo>
                <a:lnTo>
                  <a:pt x="250031" y="92869"/>
                </a:lnTo>
                <a:lnTo>
                  <a:pt x="221456" y="128588"/>
                </a:lnTo>
                <a:lnTo>
                  <a:pt x="185737" y="157163"/>
                </a:lnTo>
                <a:lnTo>
                  <a:pt x="142875" y="185738"/>
                </a:lnTo>
                <a:lnTo>
                  <a:pt x="107156" y="192882"/>
                </a:lnTo>
                <a:lnTo>
                  <a:pt x="85725" y="192882"/>
                </a:lnTo>
                <a:lnTo>
                  <a:pt x="78581" y="185738"/>
                </a:lnTo>
                <a:lnTo>
                  <a:pt x="92868" y="164307"/>
                </a:lnTo>
                <a:lnTo>
                  <a:pt x="114300" y="142875"/>
                </a:lnTo>
                <a:lnTo>
                  <a:pt x="11430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329363" y="5036344"/>
            <a:ext cx="378620" cy="207170"/>
          </a:xfrm>
          <a:custGeom>
            <a:avLst/>
            <a:gdLst/>
            <a:ahLst/>
            <a:cxnLst/>
            <a:rect l="0" t="0" r="0" b="0"/>
            <a:pathLst>
              <a:path w="378620" h="207170">
                <a:moveTo>
                  <a:pt x="128588" y="50006"/>
                </a:moveTo>
                <a:lnTo>
                  <a:pt x="114300" y="50006"/>
                </a:lnTo>
                <a:lnTo>
                  <a:pt x="100013" y="42862"/>
                </a:lnTo>
                <a:lnTo>
                  <a:pt x="78582" y="35719"/>
                </a:lnTo>
                <a:lnTo>
                  <a:pt x="57150" y="35719"/>
                </a:lnTo>
                <a:lnTo>
                  <a:pt x="42863" y="35719"/>
                </a:lnTo>
                <a:lnTo>
                  <a:pt x="28575" y="42862"/>
                </a:lnTo>
                <a:lnTo>
                  <a:pt x="14288" y="64294"/>
                </a:lnTo>
                <a:lnTo>
                  <a:pt x="7144" y="92869"/>
                </a:lnTo>
                <a:lnTo>
                  <a:pt x="0" y="121444"/>
                </a:lnTo>
                <a:lnTo>
                  <a:pt x="0" y="157162"/>
                </a:lnTo>
                <a:lnTo>
                  <a:pt x="0" y="178594"/>
                </a:lnTo>
                <a:lnTo>
                  <a:pt x="7144" y="200025"/>
                </a:lnTo>
                <a:lnTo>
                  <a:pt x="14288" y="207169"/>
                </a:lnTo>
                <a:lnTo>
                  <a:pt x="28575" y="200025"/>
                </a:lnTo>
                <a:lnTo>
                  <a:pt x="42863" y="185737"/>
                </a:lnTo>
                <a:lnTo>
                  <a:pt x="64294" y="157162"/>
                </a:lnTo>
                <a:lnTo>
                  <a:pt x="85725" y="128587"/>
                </a:lnTo>
                <a:lnTo>
                  <a:pt x="100013" y="92869"/>
                </a:lnTo>
                <a:lnTo>
                  <a:pt x="114300" y="64294"/>
                </a:lnTo>
                <a:lnTo>
                  <a:pt x="128588" y="42862"/>
                </a:lnTo>
                <a:lnTo>
                  <a:pt x="135732" y="35719"/>
                </a:lnTo>
                <a:lnTo>
                  <a:pt x="135732" y="42862"/>
                </a:lnTo>
                <a:lnTo>
                  <a:pt x="135732" y="57150"/>
                </a:lnTo>
                <a:lnTo>
                  <a:pt x="128588" y="78581"/>
                </a:lnTo>
                <a:lnTo>
                  <a:pt x="121444" y="100012"/>
                </a:lnTo>
                <a:lnTo>
                  <a:pt x="121444" y="128587"/>
                </a:lnTo>
                <a:lnTo>
                  <a:pt x="121444" y="150019"/>
                </a:lnTo>
                <a:lnTo>
                  <a:pt x="121444" y="157162"/>
                </a:lnTo>
                <a:lnTo>
                  <a:pt x="135732" y="164306"/>
                </a:lnTo>
                <a:lnTo>
                  <a:pt x="150019" y="157162"/>
                </a:lnTo>
                <a:lnTo>
                  <a:pt x="164307" y="142875"/>
                </a:lnTo>
                <a:lnTo>
                  <a:pt x="178594" y="114300"/>
                </a:lnTo>
                <a:lnTo>
                  <a:pt x="200025" y="85725"/>
                </a:lnTo>
                <a:lnTo>
                  <a:pt x="214313" y="57150"/>
                </a:lnTo>
                <a:lnTo>
                  <a:pt x="228600" y="35719"/>
                </a:lnTo>
                <a:lnTo>
                  <a:pt x="235744" y="21431"/>
                </a:lnTo>
                <a:lnTo>
                  <a:pt x="242888" y="21431"/>
                </a:lnTo>
                <a:lnTo>
                  <a:pt x="242888" y="21431"/>
                </a:lnTo>
                <a:lnTo>
                  <a:pt x="242888" y="42862"/>
                </a:lnTo>
                <a:lnTo>
                  <a:pt x="250032" y="64294"/>
                </a:lnTo>
                <a:lnTo>
                  <a:pt x="250032" y="85725"/>
                </a:lnTo>
                <a:lnTo>
                  <a:pt x="250032" y="114300"/>
                </a:lnTo>
                <a:lnTo>
                  <a:pt x="250032" y="135731"/>
                </a:lnTo>
                <a:lnTo>
                  <a:pt x="257175" y="150019"/>
                </a:lnTo>
                <a:lnTo>
                  <a:pt x="264319" y="157162"/>
                </a:lnTo>
                <a:lnTo>
                  <a:pt x="271463" y="157162"/>
                </a:lnTo>
                <a:lnTo>
                  <a:pt x="278607" y="142875"/>
                </a:lnTo>
                <a:lnTo>
                  <a:pt x="285750" y="121444"/>
                </a:lnTo>
                <a:lnTo>
                  <a:pt x="300038" y="92869"/>
                </a:lnTo>
                <a:lnTo>
                  <a:pt x="314325" y="57150"/>
                </a:lnTo>
                <a:lnTo>
                  <a:pt x="314325" y="35719"/>
                </a:lnTo>
                <a:lnTo>
                  <a:pt x="328613" y="14287"/>
                </a:lnTo>
                <a:lnTo>
                  <a:pt x="342900" y="0"/>
                </a:lnTo>
                <a:lnTo>
                  <a:pt x="350044" y="0"/>
                </a:lnTo>
                <a:lnTo>
                  <a:pt x="357188" y="7144"/>
                </a:lnTo>
                <a:lnTo>
                  <a:pt x="364332" y="14287"/>
                </a:lnTo>
                <a:lnTo>
                  <a:pt x="378619" y="28575"/>
                </a:lnTo>
                <a:lnTo>
                  <a:pt x="37861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736557" y="5050631"/>
            <a:ext cx="207170" cy="150020"/>
          </a:xfrm>
          <a:custGeom>
            <a:avLst/>
            <a:gdLst/>
            <a:ahLst/>
            <a:cxnLst/>
            <a:rect l="0" t="0" r="0" b="0"/>
            <a:pathLst>
              <a:path w="207170" h="150020">
                <a:moveTo>
                  <a:pt x="128588" y="7144"/>
                </a:moveTo>
                <a:lnTo>
                  <a:pt x="121444" y="0"/>
                </a:lnTo>
                <a:lnTo>
                  <a:pt x="121444" y="0"/>
                </a:lnTo>
                <a:lnTo>
                  <a:pt x="107156" y="0"/>
                </a:lnTo>
                <a:lnTo>
                  <a:pt x="85725" y="0"/>
                </a:lnTo>
                <a:lnTo>
                  <a:pt x="71438" y="0"/>
                </a:lnTo>
                <a:lnTo>
                  <a:pt x="50006" y="7144"/>
                </a:lnTo>
                <a:lnTo>
                  <a:pt x="35719" y="28575"/>
                </a:lnTo>
                <a:lnTo>
                  <a:pt x="21431" y="50007"/>
                </a:lnTo>
                <a:lnTo>
                  <a:pt x="7144" y="78582"/>
                </a:lnTo>
                <a:lnTo>
                  <a:pt x="7144" y="100013"/>
                </a:lnTo>
                <a:lnTo>
                  <a:pt x="0" y="128588"/>
                </a:lnTo>
                <a:lnTo>
                  <a:pt x="7144" y="142875"/>
                </a:lnTo>
                <a:lnTo>
                  <a:pt x="14288" y="150019"/>
                </a:lnTo>
                <a:lnTo>
                  <a:pt x="35719" y="142875"/>
                </a:lnTo>
                <a:lnTo>
                  <a:pt x="57150" y="135732"/>
                </a:lnTo>
                <a:lnTo>
                  <a:pt x="78581" y="114300"/>
                </a:lnTo>
                <a:lnTo>
                  <a:pt x="107156" y="85725"/>
                </a:lnTo>
                <a:lnTo>
                  <a:pt x="121444" y="57150"/>
                </a:lnTo>
                <a:lnTo>
                  <a:pt x="142875" y="35719"/>
                </a:lnTo>
                <a:lnTo>
                  <a:pt x="157163" y="14288"/>
                </a:lnTo>
                <a:lnTo>
                  <a:pt x="157163" y="0"/>
                </a:lnTo>
                <a:lnTo>
                  <a:pt x="157163" y="0"/>
                </a:lnTo>
                <a:lnTo>
                  <a:pt x="150019" y="14288"/>
                </a:lnTo>
                <a:lnTo>
                  <a:pt x="142875" y="42863"/>
                </a:lnTo>
                <a:lnTo>
                  <a:pt x="128588" y="71438"/>
                </a:lnTo>
                <a:lnTo>
                  <a:pt x="128588" y="100013"/>
                </a:lnTo>
                <a:lnTo>
                  <a:pt x="121444" y="121444"/>
                </a:lnTo>
                <a:lnTo>
                  <a:pt x="128588" y="142875"/>
                </a:lnTo>
                <a:lnTo>
                  <a:pt x="142875" y="150019"/>
                </a:lnTo>
                <a:lnTo>
                  <a:pt x="157163" y="150019"/>
                </a:lnTo>
                <a:lnTo>
                  <a:pt x="178594" y="142875"/>
                </a:lnTo>
                <a:lnTo>
                  <a:pt x="192881" y="128588"/>
                </a:lnTo>
                <a:lnTo>
                  <a:pt x="207169" y="100013"/>
                </a:lnTo>
                <a:lnTo>
                  <a:pt x="207169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036595" y="5022056"/>
            <a:ext cx="250032" cy="164308"/>
          </a:xfrm>
          <a:custGeom>
            <a:avLst/>
            <a:gdLst/>
            <a:ahLst/>
            <a:cxnLst/>
            <a:rect l="0" t="0" r="0" b="0"/>
            <a:pathLst>
              <a:path w="250032" h="164308">
                <a:moveTo>
                  <a:pt x="50006" y="50007"/>
                </a:moveTo>
                <a:lnTo>
                  <a:pt x="57150" y="42863"/>
                </a:lnTo>
                <a:lnTo>
                  <a:pt x="64293" y="42863"/>
                </a:lnTo>
                <a:lnTo>
                  <a:pt x="64293" y="35719"/>
                </a:lnTo>
                <a:lnTo>
                  <a:pt x="57150" y="35719"/>
                </a:lnTo>
                <a:lnTo>
                  <a:pt x="50006" y="50007"/>
                </a:lnTo>
                <a:lnTo>
                  <a:pt x="35718" y="57150"/>
                </a:lnTo>
                <a:lnTo>
                  <a:pt x="28575" y="78582"/>
                </a:lnTo>
                <a:lnTo>
                  <a:pt x="21431" y="100013"/>
                </a:lnTo>
                <a:lnTo>
                  <a:pt x="14287" y="121444"/>
                </a:lnTo>
                <a:lnTo>
                  <a:pt x="7143" y="142875"/>
                </a:lnTo>
                <a:lnTo>
                  <a:pt x="0" y="150019"/>
                </a:lnTo>
                <a:lnTo>
                  <a:pt x="0" y="164307"/>
                </a:lnTo>
                <a:lnTo>
                  <a:pt x="7143" y="164307"/>
                </a:lnTo>
                <a:lnTo>
                  <a:pt x="7143" y="150019"/>
                </a:lnTo>
                <a:lnTo>
                  <a:pt x="14287" y="135732"/>
                </a:lnTo>
                <a:lnTo>
                  <a:pt x="21431" y="114300"/>
                </a:lnTo>
                <a:lnTo>
                  <a:pt x="35718" y="85725"/>
                </a:lnTo>
                <a:lnTo>
                  <a:pt x="50006" y="57150"/>
                </a:lnTo>
                <a:lnTo>
                  <a:pt x="71437" y="28575"/>
                </a:lnTo>
                <a:lnTo>
                  <a:pt x="85725" y="7144"/>
                </a:lnTo>
                <a:lnTo>
                  <a:pt x="100012" y="0"/>
                </a:lnTo>
                <a:lnTo>
                  <a:pt x="114300" y="7144"/>
                </a:lnTo>
                <a:lnTo>
                  <a:pt x="121443" y="21432"/>
                </a:lnTo>
                <a:lnTo>
                  <a:pt x="128587" y="42863"/>
                </a:lnTo>
                <a:lnTo>
                  <a:pt x="121443" y="64294"/>
                </a:lnTo>
                <a:lnTo>
                  <a:pt x="114300" y="92869"/>
                </a:lnTo>
                <a:lnTo>
                  <a:pt x="107156" y="114300"/>
                </a:lnTo>
                <a:lnTo>
                  <a:pt x="92868" y="135732"/>
                </a:lnTo>
                <a:lnTo>
                  <a:pt x="85725" y="142875"/>
                </a:lnTo>
                <a:lnTo>
                  <a:pt x="78581" y="150019"/>
                </a:lnTo>
                <a:lnTo>
                  <a:pt x="85725" y="142875"/>
                </a:lnTo>
                <a:lnTo>
                  <a:pt x="100012" y="121444"/>
                </a:lnTo>
                <a:lnTo>
                  <a:pt x="114300" y="92869"/>
                </a:lnTo>
                <a:lnTo>
                  <a:pt x="142875" y="64294"/>
                </a:lnTo>
                <a:lnTo>
                  <a:pt x="171450" y="35719"/>
                </a:lnTo>
                <a:lnTo>
                  <a:pt x="200025" y="14288"/>
                </a:lnTo>
                <a:lnTo>
                  <a:pt x="221456" y="0"/>
                </a:lnTo>
                <a:lnTo>
                  <a:pt x="242887" y="7144"/>
                </a:lnTo>
                <a:lnTo>
                  <a:pt x="250031" y="21432"/>
                </a:lnTo>
                <a:lnTo>
                  <a:pt x="242887" y="42863"/>
                </a:lnTo>
                <a:lnTo>
                  <a:pt x="242887" y="71438"/>
                </a:lnTo>
                <a:lnTo>
                  <a:pt x="228600" y="92869"/>
                </a:lnTo>
                <a:lnTo>
                  <a:pt x="214312" y="121444"/>
                </a:lnTo>
                <a:lnTo>
                  <a:pt x="214312" y="135732"/>
                </a:lnTo>
                <a:lnTo>
                  <a:pt x="207168" y="150019"/>
                </a:lnTo>
                <a:lnTo>
                  <a:pt x="221456" y="142875"/>
                </a:lnTo>
                <a:lnTo>
                  <a:pt x="235743" y="135732"/>
                </a:lnTo>
                <a:lnTo>
                  <a:pt x="235743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315201" y="4779169"/>
            <a:ext cx="364332" cy="392907"/>
          </a:xfrm>
          <a:custGeom>
            <a:avLst/>
            <a:gdLst/>
            <a:ahLst/>
            <a:cxnLst/>
            <a:rect l="0" t="0" r="0" b="0"/>
            <a:pathLst>
              <a:path w="364332" h="392907">
                <a:moveTo>
                  <a:pt x="0" y="342900"/>
                </a:moveTo>
                <a:lnTo>
                  <a:pt x="0" y="342900"/>
                </a:lnTo>
                <a:lnTo>
                  <a:pt x="0" y="350044"/>
                </a:lnTo>
                <a:lnTo>
                  <a:pt x="7144" y="350044"/>
                </a:lnTo>
                <a:lnTo>
                  <a:pt x="21431" y="357187"/>
                </a:lnTo>
                <a:lnTo>
                  <a:pt x="42862" y="350044"/>
                </a:lnTo>
                <a:lnTo>
                  <a:pt x="71437" y="342900"/>
                </a:lnTo>
                <a:lnTo>
                  <a:pt x="107156" y="335756"/>
                </a:lnTo>
                <a:lnTo>
                  <a:pt x="142875" y="314325"/>
                </a:lnTo>
                <a:lnTo>
                  <a:pt x="164306" y="300037"/>
                </a:lnTo>
                <a:lnTo>
                  <a:pt x="185737" y="278606"/>
                </a:lnTo>
                <a:lnTo>
                  <a:pt x="192881" y="257175"/>
                </a:lnTo>
                <a:lnTo>
                  <a:pt x="192881" y="242887"/>
                </a:lnTo>
                <a:lnTo>
                  <a:pt x="185737" y="228600"/>
                </a:lnTo>
                <a:lnTo>
                  <a:pt x="164306" y="221456"/>
                </a:lnTo>
                <a:lnTo>
                  <a:pt x="135731" y="228600"/>
                </a:lnTo>
                <a:lnTo>
                  <a:pt x="100012" y="250031"/>
                </a:lnTo>
                <a:lnTo>
                  <a:pt x="71437" y="278606"/>
                </a:lnTo>
                <a:lnTo>
                  <a:pt x="50006" y="307181"/>
                </a:lnTo>
                <a:lnTo>
                  <a:pt x="42862" y="342900"/>
                </a:lnTo>
                <a:lnTo>
                  <a:pt x="50006" y="371475"/>
                </a:lnTo>
                <a:lnTo>
                  <a:pt x="64294" y="385762"/>
                </a:lnTo>
                <a:lnTo>
                  <a:pt x="92869" y="392906"/>
                </a:lnTo>
                <a:lnTo>
                  <a:pt x="121444" y="392906"/>
                </a:lnTo>
                <a:lnTo>
                  <a:pt x="157162" y="385762"/>
                </a:lnTo>
                <a:lnTo>
                  <a:pt x="185737" y="371475"/>
                </a:lnTo>
                <a:lnTo>
                  <a:pt x="221456" y="350044"/>
                </a:lnTo>
                <a:lnTo>
                  <a:pt x="250031" y="321469"/>
                </a:lnTo>
                <a:lnTo>
                  <a:pt x="271462" y="285750"/>
                </a:lnTo>
                <a:lnTo>
                  <a:pt x="292894" y="242887"/>
                </a:lnTo>
                <a:lnTo>
                  <a:pt x="307181" y="200025"/>
                </a:lnTo>
                <a:lnTo>
                  <a:pt x="328612" y="150019"/>
                </a:lnTo>
                <a:lnTo>
                  <a:pt x="342900" y="100012"/>
                </a:lnTo>
                <a:lnTo>
                  <a:pt x="357187" y="57150"/>
                </a:lnTo>
                <a:lnTo>
                  <a:pt x="364331" y="21431"/>
                </a:lnTo>
                <a:lnTo>
                  <a:pt x="364331" y="0"/>
                </a:lnTo>
                <a:lnTo>
                  <a:pt x="350044" y="0"/>
                </a:lnTo>
                <a:lnTo>
                  <a:pt x="335756" y="7144"/>
                </a:lnTo>
                <a:lnTo>
                  <a:pt x="314325" y="35719"/>
                </a:lnTo>
                <a:lnTo>
                  <a:pt x="292894" y="71438"/>
                </a:lnTo>
                <a:lnTo>
                  <a:pt x="271462" y="121444"/>
                </a:lnTo>
                <a:lnTo>
                  <a:pt x="264319" y="178594"/>
                </a:lnTo>
                <a:lnTo>
                  <a:pt x="257175" y="228600"/>
                </a:lnTo>
                <a:lnTo>
                  <a:pt x="257175" y="278606"/>
                </a:lnTo>
                <a:lnTo>
                  <a:pt x="264319" y="321469"/>
                </a:lnTo>
                <a:lnTo>
                  <a:pt x="278606" y="357187"/>
                </a:lnTo>
                <a:lnTo>
                  <a:pt x="292894" y="378619"/>
                </a:lnTo>
                <a:lnTo>
                  <a:pt x="307181" y="392906"/>
                </a:lnTo>
                <a:lnTo>
                  <a:pt x="314325" y="385762"/>
                </a:lnTo>
                <a:lnTo>
                  <a:pt x="321469" y="371475"/>
                </a:lnTo>
                <a:lnTo>
                  <a:pt x="321469" y="342900"/>
                </a:lnTo>
                <a:lnTo>
                  <a:pt x="307181" y="314325"/>
                </a:lnTo>
                <a:lnTo>
                  <a:pt x="285750" y="271462"/>
                </a:lnTo>
                <a:lnTo>
                  <a:pt x="264319" y="235744"/>
                </a:lnTo>
                <a:lnTo>
                  <a:pt x="264319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393782" y="4914900"/>
            <a:ext cx="385764" cy="64295"/>
          </a:xfrm>
          <a:custGeom>
            <a:avLst/>
            <a:gdLst/>
            <a:ahLst/>
            <a:cxnLst/>
            <a:rect l="0" t="0" r="0" b="0"/>
            <a:pathLst>
              <a:path w="385764" h="64295">
                <a:moveTo>
                  <a:pt x="0" y="0"/>
                </a:moveTo>
                <a:lnTo>
                  <a:pt x="0" y="7144"/>
                </a:lnTo>
                <a:lnTo>
                  <a:pt x="14288" y="14288"/>
                </a:lnTo>
                <a:lnTo>
                  <a:pt x="35719" y="21431"/>
                </a:lnTo>
                <a:lnTo>
                  <a:pt x="85725" y="28575"/>
                </a:lnTo>
                <a:lnTo>
                  <a:pt x="142875" y="35719"/>
                </a:lnTo>
                <a:lnTo>
                  <a:pt x="207169" y="42863"/>
                </a:lnTo>
                <a:lnTo>
                  <a:pt x="278606" y="50006"/>
                </a:lnTo>
                <a:lnTo>
                  <a:pt x="335756" y="57150"/>
                </a:lnTo>
                <a:lnTo>
                  <a:pt x="385763" y="64294"/>
                </a:lnTo>
                <a:lnTo>
                  <a:pt x="385763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608095" y="5007769"/>
            <a:ext cx="350044" cy="150020"/>
          </a:xfrm>
          <a:custGeom>
            <a:avLst/>
            <a:gdLst/>
            <a:ahLst/>
            <a:cxnLst/>
            <a:rect l="0" t="0" r="0" b="0"/>
            <a:pathLst>
              <a:path w="350044" h="150020">
                <a:moveTo>
                  <a:pt x="0" y="78581"/>
                </a:moveTo>
                <a:lnTo>
                  <a:pt x="7143" y="85725"/>
                </a:lnTo>
                <a:lnTo>
                  <a:pt x="14287" y="85725"/>
                </a:lnTo>
                <a:lnTo>
                  <a:pt x="35718" y="92869"/>
                </a:lnTo>
                <a:lnTo>
                  <a:pt x="50006" y="100012"/>
                </a:lnTo>
                <a:lnTo>
                  <a:pt x="71437" y="92869"/>
                </a:lnTo>
                <a:lnTo>
                  <a:pt x="92868" y="92869"/>
                </a:lnTo>
                <a:lnTo>
                  <a:pt x="114300" y="78581"/>
                </a:lnTo>
                <a:lnTo>
                  <a:pt x="135731" y="71437"/>
                </a:lnTo>
                <a:lnTo>
                  <a:pt x="150018" y="57150"/>
                </a:lnTo>
                <a:lnTo>
                  <a:pt x="164306" y="35719"/>
                </a:lnTo>
                <a:lnTo>
                  <a:pt x="171450" y="21431"/>
                </a:lnTo>
                <a:lnTo>
                  <a:pt x="171450" y="7144"/>
                </a:lnTo>
                <a:lnTo>
                  <a:pt x="164306" y="0"/>
                </a:lnTo>
                <a:lnTo>
                  <a:pt x="150018" y="7144"/>
                </a:lnTo>
                <a:lnTo>
                  <a:pt x="135731" y="14287"/>
                </a:lnTo>
                <a:lnTo>
                  <a:pt x="128587" y="35719"/>
                </a:lnTo>
                <a:lnTo>
                  <a:pt x="107156" y="64294"/>
                </a:lnTo>
                <a:lnTo>
                  <a:pt x="100012" y="92869"/>
                </a:lnTo>
                <a:lnTo>
                  <a:pt x="85725" y="114300"/>
                </a:lnTo>
                <a:lnTo>
                  <a:pt x="85725" y="135731"/>
                </a:lnTo>
                <a:lnTo>
                  <a:pt x="92868" y="150019"/>
                </a:lnTo>
                <a:lnTo>
                  <a:pt x="107156" y="150019"/>
                </a:lnTo>
                <a:lnTo>
                  <a:pt x="121443" y="150019"/>
                </a:lnTo>
                <a:lnTo>
                  <a:pt x="142875" y="135731"/>
                </a:lnTo>
                <a:lnTo>
                  <a:pt x="164306" y="114300"/>
                </a:lnTo>
                <a:lnTo>
                  <a:pt x="185737" y="85725"/>
                </a:lnTo>
                <a:lnTo>
                  <a:pt x="207168" y="64294"/>
                </a:lnTo>
                <a:lnTo>
                  <a:pt x="221456" y="35719"/>
                </a:lnTo>
                <a:lnTo>
                  <a:pt x="242887" y="21431"/>
                </a:lnTo>
                <a:lnTo>
                  <a:pt x="250031" y="14287"/>
                </a:lnTo>
                <a:lnTo>
                  <a:pt x="257175" y="14287"/>
                </a:lnTo>
                <a:lnTo>
                  <a:pt x="250031" y="28575"/>
                </a:lnTo>
                <a:lnTo>
                  <a:pt x="242887" y="42862"/>
                </a:lnTo>
                <a:lnTo>
                  <a:pt x="228600" y="64294"/>
                </a:lnTo>
                <a:lnTo>
                  <a:pt x="214312" y="85725"/>
                </a:lnTo>
                <a:lnTo>
                  <a:pt x="207168" y="107156"/>
                </a:lnTo>
                <a:lnTo>
                  <a:pt x="200025" y="121444"/>
                </a:lnTo>
                <a:lnTo>
                  <a:pt x="192881" y="135731"/>
                </a:lnTo>
                <a:lnTo>
                  <a:pt x="200025" y="135731"/>
                </a:lnTo>
                <a:lnTo>
                  <a:pt x="207168" y="128587"/>
                </a:lnTo>
                <a:lnTo>
                  <a:pt x="221456" y="114300"/>
                </a:lnTo>
                <a:lnTo>
                  <a:pt x="242887" y="92869"/>
                </a:lnTo>
                <a:lnTo>
                  <a:pt x="264318" y="64294"/>
                </a:lnTo>
                <a:lnTo>
                  <a:pt x="285750" y="42862"/>
                </a:lnTo>
                <a:lnTo>
                  <a:pt x="314325" y="21431"/>
                </a:lnTo>
                <a:lnTo>
                  <a:pt x="321468" y="7144"/>
                </a:lnTo>
                <a:lnTo>
                  <a:pt x="335756" y="0"/>
                </a:lnTo>
                <a:lnTo>
                  <a:pt x="342900" y="7144"/>
                </a:lnTo>
                <a:lnTo>
                  <a:pt x="350043" y="7144"/>
                </a:lnTo>
                <a:lnTo>
                  <a:pt x="3500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922420" y="5014913"/>
            <a:ext cx="150019" cy="128588"/>
          </a:xfrm>
          <a:custGeom>
            <a:avLst/>
            <a:gdLst/>
            <a:ahLst/>
            <a:cxnLst/>
            <a:rect l="0" t="0" r="0" b="0"/>
            <a:pathLst>
              <a:path w="150019" h="128588">
                <a:moveTo>
                  <a:pt x="150018" y="0"/>
                </a:moveTo>
                <a:lnTo>
                  <a:pt x="150018" y="0"/>
                </a:lnTo>
                <a:lnTo>
                  <a:pt x="150018" y="0"/>
                </a:lnTo>
                <a:lnTo>
                  <a:pt x="150018" y="0"/>
                </a:lnTo>
                <a:lnTo>
                  <a:pt x="150018" y="0"/>
                </a:lnTo>
                <a:lnTo>
                  <a:pt x="135731" y="0"/>
                </a:lnTo>
                <a:lnTo>
                  <a:pt x="114300" y="7143"/>
                </a:lnTo>
                <a:lnTo>
                  <a:pt x="100012" y="14287"/>
                </a:lnTo>
                <a:lnTo>
                  <a:pt x="78581" y="28575"/>
                </a:lnTo>
                <a:lnTo>
                  <a:pt x="71437" y="35718"/>
                </a:lnTo>
                <a:lnTo>
                  <a:pt x="71437" y="50006"/>
                </a:lnTo>
                <a:lnTo>
                  <a:pt x="78581" y="57150"/>
                </a:lnTo>
                <a:lnTo>
                  <a:pt x="85725" y="71437"/>
                </a:lnTo>
                <a:lnTo>
                  <a:pt x="100012" y="85725"/>
                </a:lnTo>
                <a:lnTo>
                  <a:pt x="114300" y="92868"/>
                </a:lnTo>
                <a:lnTo>
                  <a:pt x="114300" y="100012"/>
                </a:lnTo>
                <a:lnTo>
                  <a:pt x="114300" y="107156"/>
                </a:lnTo>
                <a:lnTo>
                  <a:pt x="100012" y="121443"/>
                </a:lnTo>
                <a:lnTo>
                  <a:pt x="71437" y="121443"/>
                </a:lnTo>
                <a:lnTo>
                  <a:pt x="42862" y="128587"/>
                </a:lnTo>
                <a:lnTo>
                  <a:pt x="21431" y="128587"/>
                </a:lnTo>
                <a:lnTo>
                  <a:pt x="7143" y="121443"/>
                </a:lnTo>
                <a:lnTo>
                  <a:pt x="0" y="114300"/>
                </a:lnTo>
                <a:lnTo>
                  <a:pt x="7143" y="100012"/>
                </a:lnTo>
                <a:lnTo>
                  <a:pt x="7143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143876" y="4679157"/>
            <a:ext cx="71438" cy="128588"/>
          </a:xfrm>
          <a:custGeom>
            <a:avLst/>
            <a:gdLst/>
            <a:ahLst/>
            <a:cxnLst/>
            <a:rect l="0" t="0" r="0" b="0"/>
            <a:pathLst>
              <a:path w="71438" h="128588">
                <a:moveTo>
                  <a:pt x="71437" y="0"/>
                </a:moveTo>
                <a:lnTo>
                  <a:pt x="71437" y="0"/>
                </a:lnTo>
                <a:lnTo>
                  <a:pt x="64294" y="0"/>
                </a:lnTo>
                <a:lnTo>
                  <a:pt x="64294" y="0"/>
                </a:lnTo>
                <a:lnTo>
                  <a:pt x="50006" y="7143"/>
                </a:lnTo>
                <a:lnTo>
                  <a:pt x="42862" y="21431"/>
                </a:lnTo>
                <a:lnTo>
                  <a:pt x="28575" y="42862"/>
                </a:lnTo>
                <a:lnTo>
                  <a:pt x="14287" y="64293"/>
                </a:lnTo>
                <a:lnTo>
                  <a:pt x="7144" y="92868"/>
                </a:lnTo>
                <a:lnTo>
                  <a:pt x="0" y="114300"/>
                </a:lnTo>
                <a:lnTo>
                  <a:pt x="7144" y="128587"/>
                </a:lnTo>
                <a:lnTo>
                  <a:pt x="14287" y="128587"/>
                </a:lnTo>
                <a:lnTo>
                  <a:pt x="35719" y="121443"/>
                </a:lnTo>
                <a:lnTo>
                  <a:pt x="57150" y="107156"/>
                </a:lnTo>
                <a:lnTo>
                  <a:pt x="5715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236745" y="4693444"/>
            <a:ext cx="57151" cy="114301"/>
          </a:xfrm>
          <a:custGeom>
            <a:avLst/>
            <a:gdLst/>
            <a:ahLst/>
            <a:cxnLst/>
            <a:rect l="0" t="0" r="0" b="0"/>
            <a:pathLst>
              <a:path w="57151" h="114301">
                <a:moveTo>
                  <a:pt x="57150" y="0"/>
                </a:moveTo>
                <a:lnTo>
                  <a:pt x="57150" y="7144"/>
                </a:lnTo>
                <a:lnTo>
                  <a:pt x="50006" y="21431"/>
                </a:lnTo>
                <a:lnTo>
                  <a:pt x="35718" y="35719"/>
                </a:lnTo>
                <a:lnTo>
                  <a:pt x="21431" y="50006"/>
                </a:lnTo>
                <a:lnTo>
                  <a:pt x="14287" y="71438"/>
                </a:lnTo>
                <a:lnTo>
                  <a:pt x="7143" y="85725"/>
                </a:lnTo>
                <a:lnTo>
                  <a:pt x="0" y="107156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786438" y="4786313"/>
            <a:ext cx="35720" cy="178594"/>
          </a:xfrm>
          <a:custGeom>
            <a:avLst/>
            <a:gdLst/>
            <a:ahLst/>
            <a:cxnLst/>
            <a:rect l="0" t="0" r="0" b="0"/>
            <a:pathLst>
              <a:path w="35720" h="178594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14287"/>
                </a:lnTo>
                <a:lnTo>
                  <a:pt x="21432" y="35719"/>
                </a:lnTo>
                <a:lnTo>
                  <a:pt x="14288" y="64294"/>
                </a:lnTo>
                <a:lnTo>
                  <a:pt x="14288" y="92868"/>
                </a:lnTo>
                <a:lnTo>
                  <a:pt x="7144" y="121443"/>
                </a:lnTo>
                <a:lnTo>
                  <a:pt x="0" y="150018"/>
                </a:lnTo>
                <a:lnTo>
                  <a:pt x="0" y="171450"/>
                </a:lnTo>
                <a:lnTo>
                  <a:pt x="7144" y="178593"/>
                </a:lnTo>
                <a:lnTo>
                  <a:pt x="14288" y="164306"/>
                </a:lnTo>
                <a:lnTo>
                  <a:pt x="28575" y="150018"/>
                </a:lnTo>
                <a:lnTo>
                  <a:pt x="35719" y="121443"/>
                </a:lnTo>
                <a:lnTo>
                  <a:pt x="35719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886451" y="4793457"/>
            <a:ext cx="21432" cy="135732"/>
          </a:xfrm>
          <a:custGeom>
            <a:avLst/>
            <a:gdLst/>
            <a:ahLst/>
            <a:cxnLst/>
            <a:rect l="0" t="0" r="0" b="0"/>
            <a:pathLst>
              <a:path w="21432" h="135732">
                <a:moveTo>
                  <a:pt x="21431" y="0"/>
                </a:moveTo>
                <a:lnTo>
                  <a:pt x="21431" y="7143"/>
                </a:lnTo>
                <a:lnTo>
                  <a:pt x="14287" y="14287"/>
                </a:lnTo>
                <a:lnTo>
                  <a:pt x="7144" y="28575"/>
                </a:lnTo>
                <a:lnTo>
                  <a:pt x="0" y="42862"/>
                </a:lnTo>
                <a:lnTo>
                  <a:pt x="0" y="64293"/>
                </a:lnTo>
                <a:lnTo>
                  <a:pt x="0" y="85724"/>
                </a:lnTo>
                <a:lnTo>
                  <a:pt x="0" y="107156"/>
                </a:lnTo>
                <a:lnTo>
                  <a:pt x="0" y="121443"/>
                </a:lnTo>
                <a:lnTo>
                  <a:pt x="7144" y="135731"/>
                </a:lnTo>
                <a:lnTo>
                  <a:pt x="714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036345" y="5607844"/>
            <a:ext cx="264319" cy="285751"/>
          </a:xfrm>
          <a:custGeom>
            <a:avLst/>
            <a:gdLst/>
            <a:ahLst/>
            <a:cxnLst/>
            <a:rect l="0" t="0" r="0" b="0"/>
            <a:pathLst>
              <a:path w="264319" h="285751">
                <a:moveTo>
                  <a:pt x="0" y="57150"/>
                </a:moveTo>
                <a:lnTo>
                  <a:pt x="0" y="57150"/>
                </a:lnTo>
                <a:lnTo>
                  <a:pt x="7143" y="64294"/>
                </a:lnTo>
                <a:lnTo>
                  <a:pt x="14287" y="71437"/>
                </a:lnTo>
                <a:lnTo>
                  <a:pt x="28575" y="85725"/>
                </a:lnTo>
                <a:lnTo>
                  <a:pt x="42862" y="100012"/>
                </a:lnTo>
                <a:lnTo>
                  <a:pt x="64293" y="107156"/>
                </a:lnTo>
                <a:lnTo>
                  <a:pt x="85725" y="107156"/>
                </a:lnTo>
                <a:lnTo>
                  <a:pt x="107156" y="107156"/>
                </a:lnTo>
                <a:lnTo>
                  <a:pt x="128587" y="100012"/>
                </a:lnTo>
                <a:lnTo>
                  <a:pt x="142875" y="85725"/>
                </a:lnTo>
                <a:lnTo>
                  <a:pt x="157162" y="71437"/>
                </a:lnTo>
                <a:lnTo>
                  <a:pt x="164306" y="57150"/>
                </a:lnTo>
                <a:lnTo>
                  <a:pt x="164306" y="42862"/>
                </a:lnTo>
                <a:lnTo>
                  <a:pt x="164306" y="21431"/>
                </a:lnTo>
                <a:lnTo>
                  <a:pt x="150018" y="7144"/>
                </a:lnTo>
                <a:lnTo>
                  <a:pt x="142875" y="0"/>
                </a:lnTo>
                <a:lnTo>
                  <a:pt x="121443" y="0"/>
                </a:lnTo>
                <a:lnTo>
                  <a:pt x="107156" y="21431"/>
                </a:lnTo>
                <a:lnTo>
                  <a:pt x="85725" y="50006"/>
                </a:lnTo>
                <a:lnTo>
                  <a:pt x="78581" y="100012"/>
                </a:lnTo>
                <a:lnTo>
                  <a:pt x="71437" y="142875"/>
                </a:lnTo>
                <a:lnTo>
                  <a:pt x="78581" y="192881"/>
                </a:lnTo>
                <a:lnTo>
                  <a:pt x="92868" y="235744"/>
                </a:lnTo>
                <a:lnTo>
                  <a:pt x="114300" y="264319"/>
                </a:lnTo>
                <a:lnTo>
                  <a:pt x="142875" y="278606"/>
                </a:lnTo>
                <a:lnTo>
                  <a:pt x="178593" y="285750"/>
                </a:lnTo>
                <a:lnTo>
                  <a:pt x="214312" y="271462"/>
                </a:lnTo>
                <a:lnTo>
                  <a:pt x="242887" y="250031"/>
                </a:lnTo>
                <a:lnTo>
                  <a:pt x="264318" y="221456"/>
                </a:lnTo>
                <a:lnTo>
                  <a:pt x="264318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300663" y="5622131"/>
            <a:ext cx="207170" cy="214314"/>
          </a:xfrm>
          <a:custGeom>
            <a:avLst/>
            <a:gdLst/>
            <a:ahLst/>
            <a:cxnLst/>
            <a:rect l="0" t="0" r="0" b="0"/>
            <a:pathLst>
              <a:path w="207170" h="214314">
                <a:moveTo>
                  <a:pt x="0" y="21432"/>
                </a:moveTo>
                <a:lnTo>
                  <a:pt x="0" y="21432"/>
                </a:lnTo>
                <a:lnTo>
                  <a:pt x="0" y="35719"/>
                </a:lnTo>
                <a:lnTo>
                  <a:pt x="0" y="57150"/>
                </a:lnTo>
                <a:lnTo>
                  <a:pt x="7144" y="85725"/>
                </a:lnTo>
                <a:lnTo>
                  <a:pt x="14288" y="121444"/>
                </a:lnTo>
                <a:lnTo>
                  <a:pt x="21432" y="150019"/>
                </a:lnTo>
                <a:lnTo>
                  <a:pt x="35719" y="171450"/>
                </a:lnTo>
                <a:lnTo>
                  <a:pt x="42863" y="185738"/>
                </a:lnTo>
                <a:lnTo>
                  <a:pt x="57150" y="192882"/>
                </a:lnTo>
                <a:lnTo>
                  <a:pt x="57150" y="192882"/>
                </a:lnTo>
                <a:lnTo>
                  <a:pt x="64294" y="178594"/>
                </a:lnTo>
                <a:lnTo>
                  <a:pt x="71438" y="150019"/>
                </a:lnTo>
                <a:lnTo>
                  <a:pt x="78582" y="114300"/>
                </a:lnTo>
                <a:lnTo>
                  <a:pt x="85725" y="71438"/>
                </a:lnTo>
                <a:lnTo>
                  <a:pt x="92869" y="35719"/>
                </a:lnTo>
                <a:lnTo>
                  <a:pt x="100013" y="7144"/>
                </a:lnTo>
                <a:lnTo>
                  <a:pt x="107157" y="0"/>
                </a:lnTo>
                <a:lnTo>
                  <a:pt x="114300" y="7144"/>
                </a:lnTo>
                <a:lnTo>
                  <a:pt x="128588" y="28575"/>
                </a:lnTo>
                <a:lnTo>
                  <a:pt x="135732" y="64294"/>
                </a:lnTo>
                <a:lnTo>
                  <a:pt x="150019" y="107157"/>
                </a:lnTo>
                <a:lnTo>
                  <a:pt x="157163" y="142875"/>
                </a:lnTo>
                <a:lnTo>
                  <a:pt x="171450" y="178594"/>
                </a:lnTo>
                <a:lnTo>
                  <a:pt x="178594" y="200025"/>
                </a:lnTo>
                <a:lnTo>
                  <a:pt x="192882" y="214313"/>
                </a:lnTo>
                <a:lnTo>
                  <a:pt x="200025" y="207169"/>
                </a:lnTo>
                <a:lnTo>
                  <a:pt x="207169" y="185738"/>
                </a:lnTo>
                <a:lnTo>
                  <a:pt x="207169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507832" y="5557838"/>
            <a:ext cx="214314" cy="228601"/>
          </a:xfrm>
          <a:custGeom>
            <a:avLst/>
            <a:gdLst/>
            <a:ahLst/>
            <a:cxnLst/>
            <a:rect l="0" t="0" r="0" b="0"/>
            <a:pathLst>
              <a:path w="214314" h="228601">
                <a:moveTo>
                  <a:pt x="0" y="50006"/>
                </a:moveTo>
                <a:lnTo>
                  <a:pt x="0" y="57150"/>
                </a:lnTo>
                <a:lnTo>
                  <a:pt x="0" y="64293"/>
                </a:lnTo>
                <a:lnTo>
                  <a:pt x="7144" y="85725"/>
                </a:lnTo>
                <a:lnTo>
                  <a:pt x="14288" y="114300"/>
                </a:lnTo>
                <a:lnTo>
                  <a:pt x="28575" y="142875"/>
                </a:lnTo>
                <a:lnTo>
                  <a:pt x="42863" y="171450"/>
                </a:lnTo>
                <a:lnTo>
                  <a:pt x="64294" y="192881"/>
                </a:lnTo>
                <a:lnTo>
                  <a:pt x="85725" y="214312"/>
                </a:lnTo>
                <a:lnTo>
                  <a:pt x="100013" y="228600"/>
                </a:lnTo>
                <a:lnTo>
                  <a:pt x="114300" y="228600"/>
                </a:lnTo>
                <a:lnTo>
                  <a:pt x="128588" y="214312"/>
                </a:lnTo>
                <a:lnTo>
                  <a:pt x="135731" y="192881"/>
                </a:lnTo>
                <a:lnTo>
                  <a:pt x="142875" y="157162"/>
                </a:lnTo>
                <a:lnTo>
                  <a:pt x="150019" y="114300"/>
                </a:lnTo>
                <a:lnTo>
                  <a:pt x="157163" y="71437"/>
                </a:lnTo>
                <a:lnTo>
                  <a:pt x="164306" y="28575"/>
                </a:lnTo>
                <a:lnTo>
                  <a:pt x="171450" y="14287"/>
                </a:lnTo>
                <a:lnTo>
                  <a:pt x="178594" y="0"/>
                </a:lnTo>
                <a:lnTo>
                  <a:pt x="185738" y="0"/>
                </a:lnTo>
                <a:lnTo>
                  <a:pt x="200025" y="7143"/>
                </a:lnTo>
                <a:lnTo>
                  <a:pt x="214313" y="14287"/>
                </a:lnTo>
                <a:lnTo>
                  <a:pt x="214313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915026" y="5529263"/>
            <a:ext cx="214313" cy="235744"/>
          </a:xfrm>
          <a:custGeom>
            <a:avLst/>
            <a:gdLst/>
            <a:ahLst/>
            <a:cxnLst/>
            <a:rect l="0" t="0" r="0" b="0"/>
            <a:pathLst>
              <a:path w="214313" h="235744">
                <a:moveTo>
                  <a:pt x="21431" y="0"/>
                </a:moveTo>
                <a:lnTo>
                  <a:pt x="14287" y="0"/>
                </a:lnTo>
                <a:lnTo>
                  <a:pt x="14287" y="7143"/>
                </a:lnTo>
                <a:lnTo>
                  <a:pt x="7144" y="21431"/>
                </a:lnTo>
                <a:lnTo>
                  <a:pt x="0" y="50006"/>
                </a:lnTo>
                <a:lnTo>
                  <a:pt x="0" y="92868"/>
                </a:lnTo>
                <a:lnTo>
                  <a:pt x="14287" y="135731"/>
                </a:lnTo>
                <a:lnTo>
                  <a:pt x="21431" y="178593"/>
                </a:lnTo>
                <a:lnTo>
                  <a:pt x="42862" y="207168"/>
                </a:lnTo>
                <a:lnTo>
                  <a:pt x="57150" y="228600"/>
                </a:lnTo>
                <a:lnTo>
                  <a:pt x="78581" y="235743"/>
                </a:lnTo>
                <a:lnTo>
                  <a:pt x="92869" y="228600"/>
                </a:lnTo>
                <a:lnTo>
                  <a:pt x="114300" y="207168"/>
                </a:lnTo>
                <a:lnTo>
                  <a:pt x="128587" y="178593"/>
                </a:lnTo>
                <a:lnTo>
                  <a:pt x="142875" y="142875"/>
                </a:lnTo>
                <a:lnTo>
                  <a:pt x="150019" y="107156"/>
                </a:lnTo>
                <a:lnTo>
                  <a:pt x="164306" y="71437"/>
                </a:lnTo>
                <a:lnTo>
                  <a:pt x="171450" y="42862"/>
                </a:lnTo>
                <a:lnTo>
                  <a:pt x="185737" y="21431"/>
                </a:lnTo>
                <a:lnTo>
                  <a:pt x="192881" y="21431"/>
                </a:lnTo>
                <a:lnTo>
                  <a:pt x="207169" y="28575"/>
                </a:lnTo>
                <a:lnTo>
                  <a:pt x="214312" y="35718"/>
                </a:lnTo>
                <a:lnTo>
                  <a:pt x="214312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157913" y="5543550"/>
            <a:ext cx="300039" cy="192882"/>
          </a:xfrm>
          <a:custGeom>
            <a:avLst/>
            <a:gdLst/>
            <a:ahLst/>
            <a:cxnLst/>
            <a:rect l="0" t="0" r="0" b="0"/>
            <a:pathLst>
              <a:path w="300039" h="192882">
                <a:moveTo>
                  <a:pt x="85725" y="0"/>
                </a:moveTo>
                <a:lnTo>
                  <a:pt x="85725" y="7144"/>
                </a:lnTo>
                <a:lnTo>
                  <a:pt x="71438" y="14288"/>
                </a:lnTo>
                <a:lnTo>
                  <a:pt x="57150" y="21431"/>
                </a:lnTo>
                <a:lnTo>
                  <a:pt x="50007" y="42863"/>
                </a:lnTo>
                <a:lnTo>
                  <a:pt x="28575" y="71438"/>
                </a:lnTo>
                <a:lnTo>
                  <a:pt x="14288" y="100013"/>
                </a:lnTo>
                <a:lnTo>
                  <a:pt x="7144" y="135731"/>
                </a:lnTo>
                <a:lnTo>
                  <a:pt x="0" y="157163"/>
                </a:lnTo>
                <a:lnTo>
                  <a:pt x="0" y="178594"/>
                </a:lnTo>
                <a:lnTo>
                  <a:pt x="7144" y="192881"/>
                </a:lnTo>
                <a:lnTo>
                  <a:pt x="14288" y="185738"/>
                </a:lnTo>
                <a:lnTo>
                  <a:pt x="28575" y="178594"/>
                </a:lnTo>
                <a:lnTo>
                  <a:pt x="50007" y="164306"/>
                </a:lnTo>
                <a:lnTo>
                  <a:pt x="64294" y="142875"/>
                </a:lnTo>
                <a:lnTo>
                  <a:pt x="85725" y="114300"/>
                </a:lnTo>
                <a:lnTo>
                  <a:pt x="92869" y="85725"/>
                </a:lnTo>
                <a:lnTo>
                  <a:pt x="107157" y="64294"/>
                </a:lnTo>
                <a:lnTo>
                  <a:pt x="114300" y="57150"/>
                </a:lnTo>
                <a:lnTo>
                  <a:pt x="114300" y="64294"/>
                </a:lnTo>
                <a:lnTo>
                  <a:pt x="107157" y="71438"/>
                </a:lnTo>
                <a:lnTo>
                  <a:pt x="100013" y="92869"/>
                </a:lnTo>
                <a:lnTo>
                  <a:pt x="100013" y="121444"/>
                </a:lnTo>
                <a:lnTo>
                  <a:pt x="100013" y="142875"/>
                </a:lnTo>
                <a:lnTo>
                  <a:pt x="100013" y="164306"/>
                </a:lnTo>
                <a:lnTo>
                  <a:pt x="107157" y="178594"/>
                </a:lnTo>
                <a:lnTo>
                  <a:pt x="121444" y="178594"/>
                </a:lnTo>
                <a:lnTo>
                  <a:pt x="128588" y="171450"/>
                </a:lnTo>
                <a:lnTo>
                  <a:pt x="142875" y="157163"/>
                </a:lnTo>
                <a:lnTo>
                  <a:pt x="157163" y="135731"/>
                </a:lnTo>
                <a:lnTo>
                  <a:pt x="164307" y="107156"/>
                </a:lnTo>
                <a:lnTo>
                  <a:pt x="178594" y="85725"/>
                </a:lnTo>
                <a:lnTo>
                  <a:pt x="185738" y="57150"/>
                </a:lnTo>
                <a:lnTo>
                  <a:pt x="192882" y="42863"/>
                </a:lnTo>
                <a:lnTo>
                  <a:pt x="192882" y="35719"/>
                </a:lnTo>
                <a:lnTo>
                  <a:pt x="192882" y="42863"/>
                </a:lnTo>
                <a:lnTo>
                  <a:pt x="192882" y="57150"/>
                </a:lnTo>
                <a:lnTo>
                  <a:pt x="192882" y="78581"/>
                </a:lnTo>
                <a:lnTo>
                  <a:pt x="192882" y="107156"/>
                </a:lnTo>
                <a:lnTo>
                  <a:pt x="185738" y="135731"/>
                </a:lnTo>
                <a:lnTo>
                  <a:pt x="192882" y="157163"/>
                </a:lnTo>
                <a:lnTo>
                  <a:pt x="200025" y="171450"/>
                </a:lnTo>
                <a:lnTo>
                  <a:pt x="200025" y="178594"/>
                </a:lnTo>
                <a:lnTo>
                  <a:pt x="207169" y="178594"/>
                </a:lnTo>
                <a:lnTo>
                  <a:pt x="214313" y="171450"/>
                </a:lnTo>
                <a:lnTo>
                  <a:pt x="214313" y="150019"/>
                </a:lnTo>
                <a:lnTo>
                  <a:pt x="221457" y="121444"/>
                </a:lnTo>
                <a:lnTo>
                  <a:pt x="235744" y="92869"/>
                </a:lnTo>
                <a:lnTo>
                  <a:pt x="235744" y="64294"/>
                </a:lnTo>
                <a:lnTo>
                  <a:pt x="242888" y="50006"/>
                </a:lnTo>
                <a:lnTo>
                  <a:pt x="250032" y="35719"/>
                </a:lnTo>
                <a:lnTo>
                  <a:pt x="257175" y="35719"/>
                </a:lnTo>
                <a:lnTo>
                  <a:pt x="264319" y="42863"/>
                </a:lnTo>
                <a:lnTo>
                  <a:pt x="271463" y="50006"/>
                </a:lnTo>
                <a:lnTo>
                  <a:pt x="278607" y="64294"/>
                </a:lnTo>
                <a:lnTo>
                  <a:pt x="285750" y="78581"/>
                </a:lnTo>
                <a:lnTo>
                  <a:pt x="292894" y="85725"/>
                </a:lnTo>
                <a:lnTo>
                  <a:pt x="300038" y="85725"/>
                </a:lnTo>
                <a:lnTo>
                  <a:pt x="300038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486526" y="5672138"/>
            <a:ext cx="35720" cy="50007"/>
          </a:xfrm>
          <a:custGeom>
            <a:avLst/>
            <a:gdLst/>
            <a:ahLst/>
            <a:cxnLst/>
            <a:rect l="0" t="0" r="0" b="0"/>
            <a:pathLst>
              <a:path w="35720" h="50007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7144" y="35718"/>
                </a:lnTo>
                <a:lnTo>
                  <a:pt x="7144" y="42862"/>
                </a:lnTo>
                <a:lnTo>
                  <a:pt x="14287" y="42862"/>
                </a:lnTo>
                <a:lnTo>
                  <a:pt x="21431" y="50006"/>
                </a:lnTo>
                <a:lnTo>
                  <a:pt x="28575" y="50006"/>
                </a:lnTo>
                <a:lnTo>
                  <a:pt x="35719" y="42862"/>
                </a:lnTo>
                <a:lnTo>
                  <a:pt x="35719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465095" y="5479256"/>
            <a:ext cx="42863" cy="35720"/>
          </a:xfrm>
          <a:custGeom>
            <a:avLst/>
            <a:gdLst/>
            <a:ahLst/>
            <a:cxnLst/>
            <a:rect l="0" t="0" r="0" b="0"/>
            <a:pathLst>
              <a:path w="42863" h="35720">
                <a:moveTo>
                  <a:pt x="7143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7144"/>
                </a:lnTo>
                <a:lnTo>
                  <a:pt x="14287" y="14288"/>
                </a:lnTo>
                <a:lnTo>
                  <a:pt x="28575" y="21432"/>
                </a:lnTo>
                <a:lnTo>
                  <a:pt x="42862" y="35719"/>
                </a:lnTo>
                <a:lnTo>
                  <a:pt x="4286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615113" y="5429250"/>
            <a:ext cx="514351" cy="307182"/>
          </a:xfrm>
          <a:custGeom>
            <a:avLst/>
            <a:gdLst/>
            <a:ahLst/>
            <a:cxnLst/>
            <a:rect l="0" t="0" r="0" b="0"/>
            <a:pathLst>
              <a:path w="514351" h="307182">
                <a:moveTo>
                  <a:pt x="135732" y="135731"/>
                </a:moveTo>
                <a:lnTo>
                  <a:pt x="128588" y="135731"/>
                </a:lnTo>
                <a:lnTo>
                  <a:pt x="114300" y="128588"/>
                </a:lnTo>
                <a:lnTo>
                  <a:pt x="100013" y="128588"/>
                </a:lnTo>
                <a:lnTo>
                  <a:pt x="85725" y="128588"/>
                </a:lnTo>
                <a:lnTo>
                  <a:pt x="64294" y="142875"/>
                </a:lnTo>
                <a:lnTo>
                  <a:pt x="42863" y="157163"/>
                </a:lnTo>
                <a:lnTo>
                  <a:pt x="21432" y="185738"/>
                </a:lnTo>
                <a:lnTo>
                  <a:pt x="7144" y="221456"/>
                </a:lnTo>
                <a:lnTo>
                  <a:pt x="0" y="250031"/>
                </a:lnTo>
                <a:lnTo>
                  <a:pt x="7144" y="278606"/>
                </a:lnTo>
                <a:lnTo>
                  <a:pt x="14288" y="300038"/>
                </a:lnTo>
                <a:lnTo>
                  <a:pt x="28575" y="307181"/>
                </a:lnTo>
                <a:lnTo>
                  <a:pt x="42863" y="307181"/>
                </a:lnTo>
                <a:lnTo>
                  <a:pt x="64294" y="300038"/>
                </a:lnTo>
                <a:lnTo>
                  <a:pt x="85725" y="278606"/>
                </a:lnTo>
                <a:lnTo>
                  <a:pt x="100013" y="250031"/>
                </a:lnTo>
                <a:lnTo>
                  <a:pt x="121444" y="214313"/>
                </a:lnTo>
                <a:lnTo>
                  <a:pt x="135732" y="185738"/>
                </a:lnTo>
                <a:lnTo>
                  <a:pt x="142875" y="164306"/>
                </a:lnTo>
                <a:lnTo>
                  <a:pt x="142875" y="157163"/>
                </a:lnTo>
                <a:lnTo>
                  <a:pt x="135732" y="157163"/>
                </a:lnTo>
                <a:lnTo>
                  <a:pt x="135732" y="171450"/>
                </a:lnTo>
                <a:lnTo>
                  <a:pt x="121444" y="200025"/>
                </a:lnTo>
                <a:lnTo>
                  <a:pt x="121444" y="228600"/>
                </a:lnTo>
                <a:lnTo>
                  <a:pt x="121444" y="257175"/>
                </a:lnTo>
                <a:lnTo>
                  <a:pt x="121444" y="278606"/>
                </a:lnTo>
                <a:lnTo>
                  <a:pt x="135732" y="292894"/>
                </a:lnTo>
                <a:lnTo>
                  <a:pt x="150019" y="292894"/>
                </a:lnTo>
                <a:lnTo>
                  <a:pt x="171450" y="292894"/>
                </a:lnTo>
                <a:lnTo>
                  <a:pt x="185738" y="271463"/>
                </a:lnTo>
                <a:lnTo>
                  <a:pt x="207169" y="250031"/>
                </a:lnTo>
                <a:lnTo>
                  <a:pt x="221457" y="214313"/>
                </a:lnTo>
                <a:lnTo>
                  <a:pt x="235744" y="178594"/>
                </a:lnTo>
                <a:lnTo>
                  <a:pt x="250032" y="135731"/>
                </a:lnTo>
                <a:lnTo>
                  <a:pt x="257175" y="92869"/>
                </a:lnTo>
                <a:lnTo>
                  <a:pt x="264319" y="57150"/>
                </a:lnTo>
                <a:lnTo>
                  <a:pt x="271463" y="21431"/>
                </a:lnTo>
                <a:lnTo>
                  <a:pt x="264319" y="7144"/>
                </a:lnTo>
                <a:lnTo>
                  <a:pt x="257175" y="0"/>
                </a:lnTo>
                <a:lnTo>
                  <a:pt x="250032" y="7144"/>
                </a:lnTo>
                <a:lnTo>
                  <a:pt x="242888" y="21431"/>
                </a:lnTo>
                <a:lnTo>
                  <a:pt x="228600" y="50006"/>
                </a:lnTo>
                <a:lnTo>
                  <a:pt x="214313" y="85725"/>
                </a:lnTo>
                <a:lnTo>
                  <a:pt x="214313" y="128588"/>
                </a:lnTo>
                <a:lnTo>
                  <a:pt x="214313" y="171450"/>
                </a:lnTo>
                <a:lnTo>
                  <a:pt x="221457" y="214313"/>
                </a:lnTo>
                <a:lnTo>
                  <a:pt x="242888" y="250031"/>
                </a:lnTo>
                <a:lnTo>
                  <a:pt x="257175" y="278606"/>
                </a:lnTo>
                <a:lnTo>
                  <a:pt x="278607" y="292894"/>
                </a:lnTo>
                <a:lnTo>
                  <a:pt x="300038" y="300038"/>
                </a:lnTo>
                <a:lnTo>
                  <a:pt x="314325" y="292894"/>
                </a:lnTo>
                <a:lnTo>
                  <a:pt x="321469" y="278606"/>
                </a:lnTo>
                <a:lnTo>
                  <a:pt x="328613" y="257175"/>
                </a:lnTo>
                <a:lnTo>
                  <a:pt x="328613" y="228600"/>
                </a:lnTo>
                <a:lnTo>
                  <a:pt x="321469" y="200025"/>
                </a:lnTo>
                <a:lnTo>
                  <a:pt x="314325" y="171450"/>
                </a:lnTo>
                <a:lnTo>
                  <a:pt x="300038" y="157163"/>
                </a:lnTo>
                <a:lnTo>
                  <a:pt x="285750" y="150019"/>
                </a:lnTo>
                <a:lnTo>
                  <a:pt x="271463" y="164306"/>
                </a:lnTo>
                <a:lnTo>
                  <a:pt x="271463" y="178594"/>
                </a:lnTo>
                <a:lnTo>
                  <a:pt x="264319" y="192881"/>
                </a:lnTo>
                <a:lnTo>
                  <a:pt x="271463" y="214313"/>
                </a:lnTo>
                <a:lnTo>
                  <a:pt x="278607" y="221456"/>
                </a:lnTo>
                <a:lnTo>
                  <a:pt x="300038" y="228600"/>
                </a:lnTo>
                <a:lnTo>
                  <a:pt x="314325" y="221456"/>
                </a:lnTo>
                <a:lnTo>
                  <a:pt x="342900" y="214313"/>
                </a:lnTo>
                <a:lnTo>
                  <a:pt x="364332" y="200025"/>
                </a:lnTo>
                <a:lnTo>
                  <a:pt x="385763" y="178594"/>
                </a:lnTo>
                <a:lnTo>
                  <a:pt x="400050" y="157163"/>
                </a:lnTo>
                <a:lnTo>
                  <a:pt x="421482" y="135731"/>
                </a:lnTo>
                <a:lnTo>
                  <a:pt x="435769" y="114300"/>
                </a:lnTo>
                <a:lnTo>
                  <a:pt x="450057" y="85725"/>
                </a:lnTo>
                <a:lnTo>
                  <a:pt x="457200" y="71438"/>
                </a:lnTo>
                <a:lnTo>
                  <a:pt x="457200" y="57150"/>
                </a:lnTo>
                <a:lnTo>
                  <a:pt x="450057" y="57150"/>
                </a:lnTo>
                <a:lnTo>
                  <a:pt x="435769" y="64294"/>
                </a:lnTo>
                <a:lnTo>
                  <a:pt x="421482" y="85725"/>
                </a:lnTo>
                <a:lnTo>
                  <a:pt x="407194" y="107156"/>
                </a:lnTo>
                <a:lnTo>
                  <a:pt x="392907" y="142875"/>
                </a:lnTo>
                <a:lnTo>
                  <a:pt x="385763" y="178594"/>
                </a:lnTo>
                <a:lnTo>
                  <a:pt x="378619" y="207169"/>
                </a:lnTo>
                <a:lnTo>
                  <a:pt x="378619" y="235744"/>
                </a:lnTo>
                <a:lnTo>
                  <a:pt x="385763" y="257175"/>
                </a:lnTo>
                <a:lnTo>
                  <a:pt x="400050" y="271463"/>
                </a:lnTo>
                <a:lnTo>
                  <a:pt x="421482" y="278606"/>
                </a:lnTo>
                <a:lnTo>
                  <a:pt x="435769" y="278606"/>
                </a:lnTo>
                <a:lnTo>
                  <a:pt x="457200" y="264319"/>
                </a:lnTo>
                <a:lnTo>
                  <a:pt x="478632" y="242888"/>
                </a:lnTo>
                <a:lnTo>
                  <a:pt x="492919" y="221456"/>
                </a:lnTo>
                <a:lnTo>
                  <a:pt x="500063" y="200025"/>
                </a:lnTo>
                <a:lnTo>
                  <a:pt x="500063" y="178594"/>
                </a:lnTo>
                <a:lnTo>
                  <a:pt x="492919" y="164306"/>
                </a:lnTo>
                <a:lnTo>
                  <a:pt x="478632" y="171450"/>
                </a:lnTo>
                <a:lnTo>
                  <a:pt x="464344" y="185738"/>
                </a:lnTo>
                <a:lnTo>
                  <a:pt x="450057" y="207169"/>
                </a:lnTo>
                <a:lnTo>
                  <a:pt x="442913" y="235744"/>
                </a:lnTo>
                <a:lnTo>
                  <a:pt x="435769" y="257175"/>
                </a:lnTo>
                <a:lnTo>
                  <a:pt x="450057" y="278606"/>
                </a:lnTo>
                <a:lnTo>
                  <a:pt x="464344" y="285750"/>
                </a:lnTo>
                <a:lnTo>
                  <a:pt x="485775" y="278606"/>
                </a:lnTo>
                <a:lnTo>
                  <a:pt x="514350" y="264319"/>
                </a:lnTo>
                <a:lnTo>
                  <a:pt x="51435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479507" y="5364956"/>
            <a:ext cx="264320" cy="328614"/>
          </a:xfrm>
          <a:custGeom>
            <a:avLst/>
            <a:gdLst/>
            <a:ahLst/>
            <a:cxnLst/>
            <a:rect l="0" t="0" r="0" b="0"/>
            <a:pathLst>
              <a:path w="264320" h="328614">
                <a:moveTo>
                  <a:pt x="142875" y="7144"/>
                </a:moveTo>
                <a:lnTo>
                  <a:pt x="135731" y="0"/>
                </a:lnTo>
                <a:lnTo>
                  <a:pt x="121444" y="7144"/>
                </a:lnTo>
                <a:lnTo>
                  <a:pt x="107156" y="14288"/>
                </a:lnTo>
                <a:lnTo>
                  <a:pt x="85725" y="35719"/>
                </a:lnTo>
                <a:lnTo>
                  <a:pt x="57150" y="78582"/>
                </a:lnTo>
                <a:lnTo>
                  <a:pt x="28575" y="121444"/>
                </a:lnTo>
                <a:lnTo>
                  <a:pt x="7144" y="178594"/>
                </a:lnTo>
                <a:lnTo>
                  <a:pt x="0" y="228600"/>
                </a:lnTo>
                <a:lnTo>
                  <a:pt x="7144" y="271463"/>
                </a:lnTo>
                <a:lnTo>
                  <a:pt x="21431" y="307182"/>
                </a:lnTo>
                <a:lnTo>
                  <a:pt x="57150" y="321469"/>
                </a:lnTo>
                <a:lnTo>
                  <a:pt x="92869" y="328613"/>
                </a:lnTo>
                <a:lnTo>
                  <a:pt x="135731" y="314325"/>
                </a:lnTo>
                <a:lnTo>
                  <a:pt x="185738" y="292894"/>
                </a:lnTo>
                <a:lnTo>
                  <a:pt x="221456" y="257175"/>
                </a:lnTo>
                <a:lnTo>
                  <a:pt x="250031" y="221457"/>
                </a:lnTo>
                <a:lnTo>
                  <a:pt x="264319" y="178594"/>
                </a:lnTo>
                <a:lnTo>
                  <a:pt x="264319" y="128588"/>
                </a:lnTo>
                <a:lnTo>
                  <a:pt x="250031" y="85725"/>
                </a:lnTo>
                <a:lnTo>
                  <a:pt x="228600" y="57150"/>
                </a:lnTo>
                <a:lnTo>
                  <a:pt x="185738" y="35719"/>
                </a:lnTo>
                <a:lnTo>
                  <a:pt x="150019" y="35719"/>
                </a:lnTo>
                <a:lnTo>
                  <a:pt x="114300" y="42863"/>
                </a:lnTo>
                <a:lnTo>
                  <a:pt x="85725" y="64294"/>
                </a:lnTo>
                <a:lnTo>
                  <a:pt x="71438" y="85725"/>
                </a:lnTo>
                <a:lnTo>
                  <a:pt x="78581" y="107157"/>
                </a:lnTo>
                <a:lnTo>
                  <a:pt x="85725" y="121444"/>
                </a:lnTo>
                <a:lnTo>
                  <a:pt x="85725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572376" y="5522119"/>
            <a:ext cx="78582" cy="285751"/>
          </a:xfrm>
          <a:custGeom>
            <a:avLst/>
            <a:gdLst/>
            <a:ahLst/>
            <a:cxnLst/>
            <a:rect l="0" t="0" r="0" b="0"/>
            <a:pathLst>
              <a:path w="78582" h="285751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14287"/>
                </a:lnTo>
                <a:lnTo>
                  <a:pt x="0" y="28575"/>
                </a:lnTo>
                <a:lnTo>
                  <a:pt x="7144" y="57150"/>
                </a:lnTo>
                <a:lnTo>
                  <a:pt x="21431" y="92869"/>
                </a:lnTo>
                <a:lnTo>
                  <a:pt x="35719" y="135731"/>
                </a:lnTo>
                <a:lnTo>
                  <a:pt x="50006" y="178594"/>
                </a:lnTo>
                <a:lnTo>
                  <a:pt x="64294" y="214312"/>
                </a:lnTo>
                <a:lnTo>
                  <a:pt x="64294" y="250031"/>
                </a:lnTo>
                <a:lnTo>
                  <a:pt x="71437" y="271462"/>
                </a:lnTo>
                <a:lnTo>
                  <a:pt x="71437" y="285750"/>
                </a:lnTo>
                <a:lnTo>
                  <a:pt x="64294" y="285750"/>
                </a:lnTo>
                <a:lnTo>
                  <a:pt x="71437" y="278606"/>
                </a:lnTo>
                <a:lnTo>
                  <a:pt x="78581" y="264319"/>
                </a:lnTo>
                <a:lnTo>
                  <a:pt x="78581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779545" y="5422106"/>
            <a:ext cx="164307" cy="271464"/>
          </a:xfrm>
          <a:custGeom>
            <a:avLst/>
            <a:gdLst/>
            <a:ahLst/>
            <a:cxnLst/>
            <a:rect l="0" t="0" r="0" b="0"/>
            <a:pathLst>
              <a:path w="164307" h="271464">
                <a:moveTo>
                  <a:pt x="35718" y="0"/>
                </a:moveTo>
                <a:lnTo>
                  <a:pt x="35718" y="7144"/>
                </a:lnTo>
                <a:lnTo>
                  <a:pt x="28575" y="7144"/>
                </a:lnTo>
                <a:lnTo>
                  <a:pt x="21431" y="21432"/>
                </a:lnTo>
                <a:lnTo>
                  <a:pt x="7143" y="35719"/>
                </a:lnTo>
                <a:lnTo>
                  <a:pt x="7143" y="64294"/>
                </a:lnTo>
                <a:lnTo>
                  <a:pt x="0" y="100013"/>
                </a:lnTo>
                <a:lnTo>
                  <a:pt x="0" y="135732"/>
                </a:lnTo>
                <a:lnTo>
                  <a:pt x="7143" y="171450"/>
                </a:lnTo>
                <a:lnTo>
                  <a:pt x="7143" y="207169"/>
                </a:lnTo>
                <a:lnTo>
                  <a:pt x="14287" y="235744"/>
                </a:lnTo>
                <a:lnTo>
                  <a:pt x="21431" y="257175"/>
                </a:lnTo>
                <a:lnTo>
                  <a:pt x="35718" y="271463"/>
                </a:lnTo>
                <a:lnTo>
                  <a:pt x="50006" y="271463"/>
                </a:lnTo>
                <a:lnTo>
                  <a:pt x="57150" y="257175"/>
                </a:lnTo>
                <a:lnTo>
                  <a:pt x="78581" y="228600"/>
                </a:lnTo>
                <a:lnTo>
                  <a:pt x="92868" y="200025"/>
                </a:lnTo>
                <a:lnTo>
                  <a:pt x="114300" y="157163"/>
                </a:lnTo>
                <a:lnTo>
                  <a:pt x="128587" y="114300"/>
                </a:lnTo>
                <a:lnTo>
                  <a:pt x="150018" y="78582"/>
                </a:lnTo>
                <a:lnTo>
                  <a:pt x="157162" y="42863"/>
                </a:lnTo>
                <a:lnTo>
                  <a:pt x="164306" y="21432"/>
                </a:lnTo>
                <a:lnTo>
                  <a:pt x="157162" y="14288"/>
                </a:lnTo>
                <a:lnTo>
                  <a:pt x="150018" y="14288"/>
                </a:lnTo>
                <a:lnTo>
                  <a:pt x="142875" y="14288"/>
                </a:lnTo>
                <a:lnTo>
                  <a:pt x="128587" y="28575"/>
                </a:lnTo>
                <a:lnTo>
                  <a:pt x="114300" y="42863"/>
                </a:lnTo>
                <a:lnTo>
                  <a:pt x="114300" y="57150"/>
                </a:lnTo>
                <a:lnTo>
                  <a:pt x="107156" y="64294"/>
                </a:lnTo>
                <a:lnTo>
                  <a:pt x="107156" y="71438"/>
                </a:lnTo>
                <a:lnTo>
                  <a:pt x="107156" y="71438"/>
                </a:lnTo>
                <a:lnTo>
                  <a:pt x="114300" y="71438"/>
                </a:lnTo>
                <a:lnTo>
                  <a:pt x="11430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929563" y="5450681"/>
            <a:ext cx="28576" cy="257176"/>
          </a:xfrm>
          <a:custGeom>
            <a:avLst/>
            <a:gdLst/>
            <a:ahLst/>
            <a:cxnLst/>
            <a:rect l="0" t="0" r="0" b="0"/>
            <a:pathLst>
              <a:path w="28576" h="257176">
                <a:moveTo>
                  <a:pt x="7144" y="7144"/>
                </a:move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0" y="114300"/>
                </a:lnTo>
                <a:lnTo>
                  <a:pt x="0" y="150019"/>
                </a:lnTo>
                <a:lnTo>
                  <a:pt x="0" y="185738"/>
                </a:lnTo>
                <a:lnTo>
                  <a:pt x="0" y="221457"/>
                </a:lnTo>
                <a:lnTo>
                  <a:pt x="0" y="242888"/>
                </a:lnTo>
                <a:lnTo>
                  <a:pt x="0" y="257175"/>
                </a:lnTo>
                <a:lnTo>
                  <a:pt x="7144" y="257175"/>
                </a:lnTo>
                <a:lnTo>
                  <a:pt x="21432" y="242888"/>
                </a:lnTo>
                <a:lnTo>
                  <a:pt x="28575" y="221457"/>
                </a:lnTo>
                <a:lnTo>
                  <a:pt x="28575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029576" y="5457825"/>
            <a:ext cx="107157" cy="207170"/>
          </a:xfrm>
          <a:custGeom>
            <a:avLst/>
            <a:gdLst/>
            <a:ahLst/>
            <a:cxnLst/>
            <a:rect l="0" t="0" r="0" b="0"/>
            <a:pathLst>
              <a:path w="107157" h="207170">
                <a:moveTo>
                  <a:pt x="35719" y="0"/>
                </a:moveTo>
                <a:lnTo>
                  <a:pt x="28575" y="14288"/>
                </a:lnTo>
                <a:lnTo>
                  <a:pt x="21431" y="21431"/>
                </a:lnTo>
                <a:lnTo>
                  <a:pt x="14287" y="42863"/>
                </a:lnTo>
                <a:lnTo>
                  <a:pt x="7144" y="71438"/>
                </a:lnTo>
                <a:lnTo>
                  <a:pt x="0" y="100013"/>
                </a:lnTo>
                <a:lnTo>
                  <a:pt x="0" y="128588"/>
                </a:lnTo>
                <a:lnTo>
                  <a:pt x="7144" y="157163"/>
                </a:lnTo>
                <a:lnTo>
                  <a:pt x="14287" y="178594"/>
                </a:lnTo>
                <a:lnTo>
                  <a:pt x="21431" y="192881"/>
                </a:lnTo>
                <a:lnTo>
                  <a:pt x="42862" y="207169"/>
                </a:lnTo>
                <a:lnTo>
                  <a:pt x="57150" y="207169"/>
                </a:lnTo>
                <a:lnTo>
                  <a:pt x="71437" y="200025"/>
                </a:lnTo>
                <a:lnTo>
                  <a:pt x="85725" y="185738"/>
                </a:lnTo>
                <a:lnTo>
                  <a:pt x="100012" y="157163"/>
                </a:lnTo>
                <a:lnTo>
                  <a:pt x="107156" y="128588"/>
                </a:lnTo>
                <a:lnTo>
                  <a:pt x="107156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8001001" y="5543550"/>
            <a:ext cx="157163" cy="35720"/>
          </a:xfrm>
          <a:custGeom>
            <a:avLst/>
            <a:gdLst/>
            <a:ahLst/>
            <a:cxnLst/>
            <a:rect l="0" t="0" r="0" b="0"/>
            <a:pathLst>
              <a:path w="157163" h="35720">
                <a:moveTo>
                  <a:pt x="7144" y="21431"/>
                </a:moveTo>
                <a:lnTo>
                  <a:pt x="7144" y="28575"/>
                </a:lnTo>
                <a:lnTo>
                  <a:pt x="0" y="28575"/>
                </a:lnTo>
                <a:lnTo>
                  <a:pt x="0" y="35719"/>
                </a:lnTo>
                <a:lnTo>
                  <a:pt x="14287" y="35719"/>
                </a:lnTo>
                <a:lnTo>
                  <a:pt x="42862" y="35719"/>
                </a:lnTo>
                <a:lnTo>
                  <a:pt x="71437" y="35719"/>
                </a:lnTo>
                <a:lnTo>
                  <a:pt x="107156" y="35719"/>
                </a:lnTo>
                <a:lnTo>
                  <a:pt x="128587" y="28575"/>
                </a:lnTo>
                <a:lnTo>
                  <a:pt x="150019" y="21431"/>
                </a:lnTo>
                <a:lnTo>
                  <a:pt x="157162" y="7144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8015288" y="5443538"/>
            <a:ext cx="157164" cy="35719"/>
          </a:xfrm>
          <a:custGeom>
            <a:avLst/>
            <a:gdLst/>
            <a:ahLst/>
            <a:cxnLst/>
            <a:rect l="0" t="0" r="0" b="0"/>
            <a:pathLst>
              <a:path w="157164" h="35719">
                <a:moveTo>
                  <a:pt x="0" y="0"/>
                </a:moveTo>
                <a:lnTo>
                  <a:pt x="7144" y="0"/>
                </a:lnTo>
                <a:lnTo>
                  <a:pt x="14288" y="0"/>
                </a:lnTo>
                <a:lnTo>
                  <a:pt x="21432" y="0"/>
                </a:lnTo>
                <a:lnTo>
                  <a:pt x="35719" y="0"/>
                </a:lnTo>
                <a:lnTo>
                  <a:pt x="57150" y="0"/>
                </a:lnTo>
                <a:lnTo>
                  <a:pt x="85725" y="7143"/>
                </a:lnTo>
                <a:lnTo>
                  <a:pt x="107157" y="14287"/>
                </a:lnTo>
                <a:lnTo>
                  <a:pt x="128588" y="28575"/>
                </a:lnTo>
                <a:lnTo>
                  <a:pt x="142875" y="35718"/>
                </a:lnTo>
                <a:lnTo>
                  <a:pt x="150019" y="35718"/>
                </a:lnTo>
                <a:lnTo>
                  <a:pt x="157163" y="28575"/>
                </a:lnTo>
                <a:lnTo>
                  <a:pt x="157163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8158163" y="5436394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14288" y="71437"/>
                </a:moveTo>
                <a:lnTo>
                  <a:pt x="14288" y="78581"/>
                </a:lnTo>
                <a:lnTo>
                  <a:pt x="14288" y="85725"/>
                </a:lnTo>
                <a:lnTo>
                  <a:pt x="7144" y="92869"/>
                </a:lnTo>
                <a:lnTo>
                  <a:pt x="7144" y="107156"/>
                </a:lnTo>
                <a:lnTo>
                  <a:pt x="14288" y="128587"/>
                </a:lnTo>
                <a:lnTo>
                  <a:pt x="14288" y="150019"/>
                </a:lnTo>
                <a:lnTo>
                  <a:pt x="14288" y="171450"/>
                </a:lnTo>
                <a:lnTo>
                  <a:pt x="14288" y="185737"/>
                </a:lnTo>
                <a:lnTo>
                  <a:pt x="14288" y="200025"/>
                </a:lnTo>
                <a:lnTo>
                  <a:pt x="14288" y="207169"/>
                </a:lnTo>
                <a:lnTo>
                  <a:pt x="14288" y="207169"/>
                </a:lnTo>
                <a:lnTo>
                  <a:pt x="14288" y="207169"/>
                </a:lnTo>
                <a:lnTo>
                  <a:pt x="7144" y="192881"/>
                </a:lnTo>
                <a:lnTo>
                  <a:pt x="0" y="171450"/>
                </a:lnTo>
                <a:lnTo>
                  <a:pt x="0" y="142875"/>
                </a:lnTo>
                <a:lnTo>
                  <a:pt x="7144" y="100012"/>
                </a:lnTo>
                <a:lnTo>
                  <a:pt x="14288" y="71437"/>
                </a:lnTo>
                <a:lnTo>
                  <a:pt x="28575" y="35719"/>
                </a:lnTo>
                <a:lnTo>
                  <a:pt x="50007" y="14287"/>
                </a:lnTo>
                <a:lnTo>
                  <a:pt x="71438" y="0"/>
                </a:lnTo>
                <a:lnTo>
                  <a:pt x="92869" y="0"/>
                </a:lnTo>
                <a:lnTo>
                  <a:pt x="114300" y="7144"/>
                </a:lnTo>
                <a:lnTo>
                  <a:pt x="128588" y="21431"/>
                </a:lnTo>
                <a:lnTo>
                  <a:pt x="135732" y="35719"/>
                </a:lnTo>
                <a:lnTo>
                  <a:pt x="135732" y="50006"/>
                </a:lnTo>
                <a:lnTo>
                  <a:pt x="128588" y="64294"/>
                </a:lnTo>
                <a:lnTo>
                  <a:pt x="114300" y="78581"/>
                </a:lnTo>
                <a:lnTo>
                  <a:pt x="92869" y="92869"/>
                </a:lnTo>
                <a:lnTo>
                  <a:pt x="64294" y="107156"/>
                </a:lnTo>
                <a:lnTo>
                  <a:pt x="42863" y="121444"/>
                </a:lnTo>
                <a:lnTo>
                  <a:pt x="21432" y="128587"/>
                </a:lnTo>
                <a:lnTo>
                  <a:pt x="14288" y="135731"/>
                </a:lnTo>
                <a:lnTo>
                  <a:pt x="14288" y="142875"/>
                </a:lnTo>
                <a:lnTo>
                  <a:pt x="21432" y="150019"/>
                </a:lnTo>
                <a:lnTo>
                  <a:pt x="35719" y="157162"/>
                </a:lnTo>
                <a:lnTo>
                  <a:pt x="50007" y="171450"/>
                </a:lnTo>
                <a:lnTo>
                  <a:pt x="64294" y="178594"/>
                </a:lnTo>
                <a:lnTo>
                  <a:pt x="78582" y="185737"/>
                </a:lnTo>
                <a:lnTo>
                  <a:pt x="100013" y="185737"/>
                </a:lnTo>
                <a:lnTo>
                  <a:pt x="114300" y="192881"/>
                </a:lnTo>
                <a:lnTo>
                  <a:pt x="128588" y="185737"/>
                </a:lnTo>
                <a:lnTo>
                  <a:pt x="135732" y="178594"/>
                </a:lnTo>
                <a:lnTo>
                  <a:pt x="142875" y="171450"/>
                </a:lnTo>
                <a:lnTo>
                  <a:pt x="142875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8322470" y="5486400"/>
            <a:ext cx="92869" cy="385764"/>
          </a:xfrm>
          <a:custGeom>
            <a:avLst/>
            <a:gdLst/>
            <a:ahLst/>
            <a:cxnLst/>
            <a:rect l="0" t="0" r="0" b="0"/>
            <a:pathLst>
              <a:path w="92869" h="385764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7" y="7144"/>
                </a:lnTo>
                <a:lnTo>
                  <a:pt x="14287" y="14288"/>
                </a:lnTo>
                <a:lnTo>
                  <a:pt x="14287" y="28575"/>
                </a:lnTo>
                <a:lnTo>
                  <a:pt x="14287" y="42863"/>
                </a:lnTo>
                <a:lnTo>
                  <a:pt x="7143" y="64294"/>
                </a:lnTo>
                <a:lnTo>
                  <a:pt x="7143" y="85725"/>
                </a:lnTo>
                <a:lnTo>
                  <a:pt x="7143" y="100013"/>
                </a:lnTo>
                <a:lnTo>
                  <a:pt x="14287" y="121444"/>
                </a:lnTo>
                <a:lnTo>
                  <a:pt x="21431" y="121444"/>
                </a:lnTo>
                <a:lnTo>
                  <a:pt x="28575" y="128588"/>
                </a:lnTo>
                <a:lnTo>
                  <a:pt x="35718" y="121444"/>
                </a:lnTo>
                <a:lnTo>
                  <a:pt x="50006" y="107156"/>
                </a:lnTo>
                <a:lnTo>
                  <a:pt x="57150" y="85725"/>
                </a:lnTo>
                <a:lnTo>
                  <a:pt x="71437" y="64294"/>
                </a:lnTo>
                <a:lnTo>
                  <a:pt x="78581" y="42863"/>
                </a:lnTo>
                <a:lnTo>
                  <a:pt x="85725" y="21431"/>
                </a:lnTo>
                <a:lnTo>
                  <a:pt x="92868" y="7144"/>
                </a:lnTo>
                <a:lnTo>
                  <a:pt x="92868" y="7144"/>
                </a:lnTo>
                <a:lnTo>
                  <a:pt x="85725" y="14288"/>
                </a:lnTo>
                <a:lnTo>
                  <a:pt x="78581" y="42863"/>
                </a:lnTo>
                <a:lnTo>
                  <a:pt x="71437" y="71438"/>
                </a:lnTo>
                <a:lnTo>
                  <a:pt x="50006" y="107156"/>
                </a:lnTo>
                <a:lnTo>
                  <a:pt x="35718" y="142875"/>
                </a:lnTo>
                <a:lnTo>
                  <a:pt x="21431" y="185738"/>
                </a:lnTo>
                <a:lnTo>
                  <a:pt x="7143" y="228600"/>
                </a:lnTo>
                <a:lnTo>
                  <a:pt x="7143" y="271463"/>
                </a:lnTo>
                <a:lnTo>
                  <a:pt x="0" y="314325"/>
                </a:lnTo>
                <a:lnTo>
                  <a:pt x="0" y="350044"/>
                </a:lnTo>
                <a:lnTo>
                  <a:pt x="14287" y="385763"/>
                </a:lnTo>
                <a:lnTo>
                  <a:pt x="14287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393907" y="5700713"/>
            <a:ext cx="114301" cy="57151"/>
          </a:xfrm>
          <a:custGeom>
            <a:avLst/>
            <a:gdLst/>
            <a:ahLst/>
            <a:cxnLst/>
            <a:rect l="0" t="0" r="0" b="0"/>
            <a:pathLst>
              <a:path w="114301" h="57151">
                <a:moveTo>
                  <a:pt x="7144" y="50006"/>
                </a:moveTo>
                <a:lnTo>
                  <a:pt x="0" y="57150"/>
                </a:lnTo>
                <a:lnTo>
                  <a:pt x="7144" y="57150"/>
                </a:lnTo>
                <a:lnTo>
                  <a:pt x="14288" y="50006"/>
                </a:lnTo>
                <a:lnTo>
                  <a:pt x="28575" y="50006"/>
                </a:lnTo>
                <a:lnTo>
                  <a:pt x="42863" y="42862"/>
                </a:lnTo>
                <a:lnTo>
                  <a:pt x="64294" y="28575"/>
                </a:lnTo>
                <a:lnTo>
                  <a:pt x="85725" y="21431"/>
                </a:lnTo>
                <a:lnTo>
                  <a:pt x="100013" y="7143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8536782" y="5479256"/>
            <a:ext cx="142876" cy="250033"/>
          </a:xfrm>
          <a:custGeom>
            <a:avLst/>
            <a:gdLst/>
            <a:ahLst/>
            <a:cxnLst/>
            <a:rect l="0" t="0" r="0" b="0"/>
            <a:pathLst>
              <a:path w="142876" h="250033">
                <a:moveTo>
                  <a:pt x="114300" y="0"/>
                </a:moveTo>
                <a:lnTo>
                  <a:pt x="107156" y="7144"/>
                </a:lnTo>
                <a:lnTo>
                  <a:pt x="92869" y="7144"/>
                </a:lnTo>
                <a:lnTo>
                  <a:pt x="78581" y="14288"/>
                </a:lnTo>
                <a:lnTo>
                  <a:pt x="64294" y="28575"/>
                </a:lnTo>
                <a:lnTo>
                  <a:pt x="50006" y="35719"/>
                </a:lnTo>
                <a:lnTo>
                  <a:pt x="42863" y="50007"/>
                </a:lnTo>
                <a:lnTo>
                  <a:pt x="35719" y="64294"/>
                </a:lnTo>
                <a:lnTo>
                  <a:pt x="50006" y="78582"/>
                </a:lnTo>
                <a:lnTo>
                  <a:pt x="64294" y="92869"/>
                </a:lnTo>
                <a:lnTo>
                  <a:pt x="85725" y="107157"/>
                </a:lnTo>
                <a:lnTo>
                  <a:pt x="114300" y="121444"/>
                </a:lnTo>
                <a:lnTo>
                  <a:pt x="128588" y="142875"/>
                </a:lnTo>
                <a:lnTo>
                  <a:pt x="142875" y="171450"/>
                </a:lnTo>
                <a:lnTo>
                  <a:pt x="142875" y="192882"/>
                </a:lnTo>
                <a:lnTo>
                  <a:pt x="135731" y="214313"/>
                </a:lnTo>
                <a:lnTo>
                  <a:pt x="107156" y="235744"/>
                </a:lnTo>
                <a:lnTo>
                  <a:pt x="71438" y="250032"/>
                </a:lnTo>
                <a:lnTo>
                  <a:pt x="42863" y="250032"/>
                </a:lnTo>
                <a:lnTo>
                  <a:pt x="14288" y="242888"/>
                </a:lnTo>
                <a:lnTo>
                  <a:pt x="0" y="228600"/>
                </a:lnTo>
                <a:lnTo>
                  <a:pt x="0" y="207169"/>
                </a:lnTo>
                <a:lnTo>
                  <a:pt x="21431" y="178594"/>
                </a:lnTo>
                <a:lnTo>
                  <a:pt x="50006" y="142875"/>
                </a:lnTo>
                <a:lnTo>
                  <a:pt x="5000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8629651" y="5472113"/>
            <a:ext cx="107157" cy="242888"/>
          </a:xfrm>
          <a:custGeom>
            <a:avLst/>
            <a:gdLst/>
            <a:ahLst/>
            <a:cxnLst/>
            <a:rect l="0" t="0" r="0" b="0"/>
            <a:pathLst>
              <a:path w="107157" h="242888">
                <a:moveTo>
                  <a:pt x="107156" y="0"/>
                </a:moveTo>
                <a:lnTo>
                  <a:pt x="100012" y="0"/>
                </a:lnTo>
                <a:lnTo>
                  <a:pt x="100012" y="7143"/>
                </a:lnTo>
                <a:lnTo>
                  <a:pt x="92869" y="14287"/>
                </a:lnTo>
                <a:lnTo>
                  <a:pt x="92869" y="21431"/>
                </a:lnTo>
                <a:lnTo>
                  <a:pt x="92869" y="42862"/>
                </a:lnTo>
                <a:lnTo>
                  <a:pt x="92869" y="64293"/>
                </a:lnTo>
                <a:lnTo>
                  <a:pt x="92869" y="100012"/>
                </a:lnTo>
                <a:lnTo>
                  <a:pt x="92869" y="135731"/>
                </a:lnTo>
                <a:lnTo>
                  <a:pt x="92869" y="164306"/>
                </a:lnTo>
                <a:lnTo>
                  <a:pt x="92869" y="200025"/>
                </a:lnTo>
                <a:lnTo>
                  <a:pt x="85725" y="221456"/>
                </a:lnTo>
                <a:lnTo>
                  <a:pt x="85725" y="235743"/>
                </a:lnTo>
                <a:lnTo>
                  <a:pt x="78581" y="242887"/>
                </a:lnTo>
                <a:lnTo>
                  <a:pt x="71437" y="235743"/>
                </a:lnTo>
                <a:lnTo>
                  <a:pt x="64294" y="228600"/>
                </a:lnTo>
                <a:lnTo>
                  <a:pt x="50006" y="207168"/>
                </a:lnTo>
                <a:lnTo>
                  <a:pt x="35719" y="178593"/>
                </a:lnTo>
                <a:lnTo>
                  <a:pt x="21431" y="142875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8643938" y="5464969"/>
            <a:ext cx="164308" cy="50007"/>
          </a:xfrm>
          <a:custGeom>
            <a:avLst/>
            <a:gdLst/>
            <a:ahLst/>
            <a:cxnLst/>
            <a:rect l="0" t="0" r="0" b="0"/>
            <a:pathLst>
              <a:path w="164308" h="50007">
                <a:moveTo>
                  <a:pt x="0" y="0"/>
                </a:moveTo>
                <a:lnTo>
                  <a:pt x="7144" y="0"/>
                </a:lnTo>
                <a:lnTo>
                  <a:pt x="35719" y="7144"/>
                </a:lnTo>
                <a:lnTo>
                  <a:pt x="64294" y="14287"/>
                </a:lnTo>
                <a:lnTo>
                  <a:pt x="92869" y="21431"/>
                </a:lnTo>
                <a:lnTo>
                  <a:pt x="107157" y="28575"/>
                </a:lnTo>
                <a:lnTo>
                  <a:pt x="121444" y="28575"/>
                </a:lnTo>
                <a:lnTo>
                  <a:pt x="135732" y="35719"/>
                </a:lnTo>
                <a:lnTo>
                  <a:pt x="150019" y="42862"/>
                </a:lnTo>
                <a:lnTo>
                  <a:pt x="164307" y="42862"/>
                </a:lnTo>
                <a:lnTo>
                  <a:pt x="157163" y="50006"/>
                </a:lnTo>
                <a:lnTo>
                  <a:pt x="142875" y="42862"/>
                </a:lnTo>
                <a:lnTo>
                  <a:pt x="142875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8751095" y="5529263"/>
            <a:ext cx="100013" cy="171451"/>
          </a:xfrm>
          <a:custGeom>
            <a:avLst/>
            <a:gdLst/>
            <a:ahLst/>
            <a:cxnLst/>
            <a:rect l="0" t="0" r="0" b="0"/>
            <a:pathLst>
              <a:path w="100013" h="171451">
                <a:moveTo>
                  <a:pt x="0" y="0"/>
                </a:moveTo>
                <a:lnTo>
                  <a:pt x="7143" y="0"/>
                </a:lnTo>
                <a:lnTo>
                  <a:pt x="7143" y="7143"/>
                </a:lnTo>
                <a:lnTo>
                  <a:pt x="14287" y="14287"/>
                </a:lnTo>
                <a:lnTo>
                  <a:pt x="21431" y="28575"/>
                </a:lnTo>
                <a:lnTo>
                  <a:pt x="21431" y="50006"/>
                </a:lnTo>
                <a:lnTo>
                  <a:pt x="28575" y="64293"/>
                </a:lnTo>
                <a:lnTo>
                  <a:pt x="35718" y="92868"/>
                </a:lnTo>
                <a:lnTo>
                  <a:pt x="42862" y="107156"/>
                </a:lnTo>
                <a:lnTo>
                  <a:pt x="50006" y="135731"/>
                </a:lnTo>
                <a:lnTo>
                  <a:pt x="50006" y="157162"/>
                </a:lnTo>
                <a:lnTo>
                  <a:pt x="50006" y="164306"/>
                </a:lnTo>
                <a:lnTo>
                  <a:pt x="42862" y="171450"/>
                </a:lnTo>
                <a:lnTo>
                  <a:pt x="42862" y="171450"/>
                </a:lnTo>
                <a:lnTo>
                  <a:pt x="35718" y="157162"/>
                </a:lnTo>
                <a:lnTo>
                  <a:pt x="28575" y="135731"/>
                </a:lnTo>
                <a:lnTo>
                  <a:pt x="28575" y="114300"/>
                </a:lnTo>
                <a:lnTo>
                  <a:pt x="28575" y="85725"/>
                </a:lnTo>
                <a:lnTo>
                  <a:pt x="28575" y="57150"/>
                </a:lnTo>
                <a:lnTo>
                  <a:pt x="35718" y="35718"/>
                </a:lnTo>
                <a:lnTo>
                  <a:pt x="42862" y="21431"/>
                </a:lnTo>
                <a:lnTo>
                  <a:pt x="50006" y="14287"/>
                </a:lnTo>
                <a:lnTo>
                  <a:pt x="57150" y="14287"/>
                </a:lnTo>
                <a:lnTo>
                  <a:pt x="64293" y="7143"/>
                </a:lnTo>
                <a:lnTo>
                  <a:pt x="71437" y="7143"/>
                </a:lnTo>
                <a:lnTo>
                  <a:pt x="78581" y="14287"/>
                </a:lnTo>
                <a:lnTo>
                  <a:pt x="92868" y="21431"/>
                </a:lnTo>
                <a:lnTo>
                  <a:pt x="92868" y="28575"/>
                </a:lnTo>
                <a:lnTo>
                  <a:pt x="100012" y="35718"/>
                </a:lnTo>
                <a:lnTo>
                  <a:pt x="100012" y="50006"/>
                </a:lnTo>
                <a:lnTo>
                  <a:pt x="100012" y="57150"/>
                </a:lnTo>
                <a:lnTo>
                  <a:pt x="92868" y="64293"/>
                </a:lnTo>
                <a:lnTo>
                  <a:pt x="85725" y="78581"/>
                </a:lnTo>
                <a:lnTo>
                  <a:pt x="85725" y="78581"/>
                </a:lnTo>
                <a:lnTo>
                  <a:pt x="78581" y="85725"/>
                </a:lnTo>
                <a:lnTo>
                  <a:pt x="85725" y="85725"/>
                </a:lnTo>
                <a:lnTo>
                  <a:pt x="85725" y="85725"/>
                </a:lnTo>
                <a:lnTo>
                  <a:pt x="85725" y="85725"/>
                </a:lnTo>
                <a:lnTo>
                  <a:pt x="92868" y="85725"/>
                </a:lnTo>
                <a:lnTo>
                  <a:pt x="92868" y="92868"/>
                </a:lnTo>
                <a:lnTo>
                  <a:pt x="100012" y="92868"/>
                </a:lnTo>
                <a:lnTo>
                  <a:pt x="100012" y="92868"/>
                </a:lnTo>
                <a:lnTo>
                  <a:pt x="100012" y="100012"/>
                </a:lnTo>
                <a:lnTo>
                  <a:pt x="92868" y="107156"/>
                </a:lnTo>
                <a:lnTo>
                  <a:pt x="92868" y="114300"/>
                </a:lnTo>
                <a:lnTo>
                  <a:pt x="92868" y="114300"/>
                </a:lnTo>
                <a:lnTo>
                  <a:pt x="92868" y="121443"/>
                </a:lnTo>
                <a:lnTo>
                  <a:pt x="92868" y="121443"/>
                </a:lnTo>
                <a:lnTo>
                  <a:pt x="92868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8901113" y="5564981"/>
            <a:ext cx="14289" cy="121445"/>
          </a:xfrm>
          <a:custGeom>
            <a:avLst/>
            <a:gdLst/>
            <a:ahLst/>
            <a:cxnLst/>
            <a:rect l="0" t="0" r="0" b="0"/>
            <a:pathLst>
              <a:path w="14289" h="121445">
                <a:moveTo>
                  <a:pt x="14288" y="0"/>
                </a:moveTo>
                <a:lnTo>
                  <a:pt x="14288" y="14288"/>
                </a:lnTo>
                <a:lnTo>
                  <a:pt x="14288" y="21432"/>
                </a:lnTo>
                <a:lnTo>
                  <a:pt x="14288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7144" y="71438"/>
                </a:lnTo>
                <a:lnTo>
                  <a:pt x="7144" y="85725"/>
                </a:lnTo>
                <a:lnTo>
                  <a:pt x="0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0" y="121444"/>
                </a:lnTo>
                <a:lnTo>
                  <a:pt x="0" y="121444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8893970" y="5450681"/>
            <a:ext cx="7144" cy="42864"/>
          </a:xfrm>
          <a:custGeom>
            <a:avLst/>
            <a:gdLst/>
            <a:ahLst/>
            <a:cxnLst/>
            <a:rect l="0" t="0" r="0" b="0"/>
            <a:pathLst>
              <a:path w="7144" h="42864">
                <a:moveTo>
                  <a:pt x="7143" y="42863"/>
                </a:moveTo>
                <a:lnTo>
                  <a:pt x="0" y="21432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8958263" y="5572125"/>
            <a:ext cx="114301" cy="107157"/>
          </a:xfrm>
          <a:custGeom>
            <a:avLst/>
            <a:gdLst/>
            <a:ahLst/>
            <a:cxnLst/>
            <a:rect l="0" t="0" r="0" b="0"/>
            <a:pathLst>
              <a:path w="114301" h="107157">
                <a:moveTo>
                  <a:pt x="21432" y="0"/>
                </a:moveTo>
                <a:lnTo>
                  <a:pt x="28575" y="7144"/>
                </a:lnTo>
                <a:lnTo>
                  <a:pt x="28575" y="14288"/>
                </a:lnTo>
                <a:lnTo>
                  <a:pt x="21432" y="21431"/>
                </a:lnTo>
                <a:lnTo>
                  <a:pt x="21432" y="35719"/>
                </a:lnTo>
                <a:lnTo>
                  <a:pt x="14288" y="42863"/>
                </a:lnTo>
                <a:lnTo>
                  <a:pt x="14288" y="57150"/>
                </a:lnTo>
                <a:lnTo>
                  <a:pt x="7144" y="71438"/>
                </a:lnTo>
                <a:lnTo>
                  <a:pt x="7144" y="78581"/>
                </a:lnTo>
                <a:lnTo>
                  <a:pt x="7144" y="92869"/>
                </a:lnTo>
                <a:lnTo>
                  <a:pt x="0" y="100013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7144" y="92869"/>
                </a:lnTo>
                <a:lnTo>
                  <a:pt x="7144" y="85725"/>
                </a:lnTo>
                <a:lnTo>
                  <a:pt x="14288" y="71438"/>
                </a:lnTo>
                <a:lnTo>
                  <a:pt x="14288" y="57150"/>
                </a:lnTo>
                <a:lnTo>
                  <a:pt x="21432" y="42863"/>
                </a:lnTo>
                <a:lnTo>
                  <a:pt x="28575" y="28575"/>
                </a:lnTo>
                <a:lnTo>
                  <a:pt x="28575" y="14288"/>
                </a:lnTo>
                <a:lnTo>
                  <a:pt x="35719" y="14288"/>
                </a:lnTo>
                <a:lnTo>
                  <a:pt x="35719" y="7144"/>
                </a:lnTo>
                <a:lnTo>
                  <a:pt x="42863" y="14288"/>
                </a:lnTo>
                <a:lnTo>
                  <a:pt x="42863" y="21431"/>
                </a:lnTo>
                <a:lnTo>
                  <a:pt x="50007" y="35719"/>
                </a:lnTo>
                <a:lnTo>
                  <a:pt x="57150" y="50006"/>
                </a:lnTo>
                <a:lnTo>
                  <a:pt x="57150" y="64294"/>
                </a:lnTo>
                <a:lnTo>
                  <a:pt x="64294" y="78581"/>
                </a:lnTo>
                <a:lnTo>
                  <a:pt x="71438" y="92869"/>
                </a:lnTo>
                <a:lnTo>
                  <a:pt x="78582" y="100013"/>
                </a:lnTo>
                <a:lnTo>
                  <a:pt x="78582" y="107156"/>
                </a:lnTo>
                <a:lnTo>
                  <a:pt x="85725" y="107156"/>
                </a:lnTo>
                <a:lnTo>
                  <a:pt x="85725" y="107156"/>
                </a:lnTo>
                <a:lnTo>
                  <a:pt x="85725" y="100013"/>
                </a:lnTo>
                <a:lnTo>
                  <a:pt x="92869" y="85725"/>
                </a:lnTo>
                <a:lnTo>
                  <a:pt x="92869" y="71438"/>
                </a:lnTo>
                <a:lnTo>
                  <a:pt x="100013" y="57150"/>
                </a:lnTo>
                <a:lnTo>
                  <a:pt x="100013" y="50006"/>
                </a:lnTo>
                <a:lnTo>
                  <a:pt x="107157" y="35719"/>
                </a:lnTo>
                <a:lnTo>
                  <a:pt x="114300" y="21431"/>
                </a:lnTo>
                <a:lnTo>
                  <a:pt x="114300" y="7144"/>
                </a:lnTo>
                <a:lnTo>
                  <a:pt x="11430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9072563" y="5543550"/>
            <a:ext cx="28576" cy="128589"/>
          </a:xfrm>
          <a:custGeom>
            <a:avLst/>
            <a:gdLst/>
            <a:ahLst/>
            <a:cxnLst/>
            <a:rect l="0" t="0" r="0" b="0"/>
            <a:pathLst>
              <a:path w="28576" h="128589">
                <a:moveTo>
                  <a:pt x="21432" y="0"/>
                </a:moveTo>
                <a:lnTo>
                  <a:pt x="21432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14288"/>
                </a:lnTo>
                <a:lnTo>
                  <a:pt x="14288" y="21431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57150"/>
                </a:lnTo>
                <a:lnTo>
                  <a:pt x="7144" y="71438"/>
                </a:lnTo>
                <a:lnTo>
                  <a:pt x="14288" y="85725"/>
                </a:lnTo>
                <a:lnTo>
                  <a:pt x="21432" y="92869"/>
                </a:lnTo>
                <a:lnTo>
                  <a:pt x="21432" y="100013"/>
                </a:lnTo>
                <a:lnTo>
                  <a:pt x="28575" y="107156"/>
                </a:lnTo>
                <a:lnTo>
                  <a:pt x="28575" y="107156"/>
                </a:lnTo>
                <a:lnTo>
                  <a:pt x="28575" y="114300"/>
                </a:lnTo>
                <a:lnTo>
                  <a:pt x="28575" y="114300"/>
                </a:lnTo>
                <a:lnTo>
                  <a:pt x="28575" y="114300"/>
                </a:lnTo>
                <a:lnTo>
                  <a:pt x="21432" y="114300"/>
                </a:lnTo>
                <a:lnTo>
                  <a:pt x="14288" y="121444"/>
                </a:lnTo>
                <a:lnTo>
                  <a:pt x="7144" y="128588"/>
                </a:lnTo>
                <a:lnTo>
                  <a:pt x="0" y="128588"/>
                </a:lnTo>
                <a:lnTo>
                  <a:pt x="0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264569" y="3771900"/>
            <a:ext cx="457201" cy="228601"/>
          </a:xfrm>
          <a:custGeom>
            <a:avLst/>
            <a:gdLst/>
            <a:ahLst/>
            <a:cxnLst/>
            <a:rect l="0" t="0" r="0" b="0"/>
            <a:pathLst>
              <a:path w="457201" h="228601">
                <a:moveTo>
                  <a:pt x="457200" y="0"/>
                </a:moveTo>
                <a:lnTo>
                  <a:pt x="450056" y="7144"/>
                </a:lnTo>
                <a:lnTo>
                  <a:pt x="421481" y="7144"/>
                </a:lnTo>
                <a:lnTo>
                  <a:pt x="392906" y="14288"/>
                </a:lnTo>
                <a:lnTo>
                  <a:pt x="357188" y="21431"/>
                </a:lnTo>
                <a:lnTo>
                  <a:pt x="321469" y="35719"/>
                </a:lnTo>
                <a:lnTo>
                  <a:pt x="285750" y="50006"/>
                </a:lnTo>
                <a:lnTo>
                  <a:pt x="250031" y="64294"/>
                </a:lnTo>
                <a:lnTo>
                  <a:pt x="214313" y="85725"/>
                </a:lnTo>
                <a:lnTo>
                  <a:pt x="178594" y="100013"/>
                </a:lnTo>
                <a:lnTo>
                  <a:pt x="135731" y="128588"/>
                </a:lnTo>
                <a:lnTo>
                  <a:pt x="92869" y="157163"/>
                </a:lnTo>
                <a:lnTo>
                  <a:pt x="50006" y="185738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885950" y="3671888"/>
            <a:ext cx="1935958" cy="1835944"/>
          </a:xfrm>
          <a:custGeom>
            <a:avLst/>
            <a:gdLst/>
            <a:ahLst/>
            <a:cxnLst/>
            <a:rect l="0" t="0" r="0" b="0"/>
            <a:pathLst>
              <a:path w="1935958" h="1835944">
                <a:moveTo>
                  <a:pt x="292894" y="414337"/>
                </a:moveTo>
                <a:lnTo>
                  <a:pt x="250031" y="464343"/>
                </a:lnTo>
                <a:lnTo>
                  <a:pt x="207169" y="514350"/>
                </a:lnTo>
                <a:lnTo>
                  <a:pt x="171450" y="571500"/>
                </a:lnTo>
                <a:lnTo>
                  <a:pt x="142875" y="628650"/>
                </a:lnTo>
                <a:lnTo>
                  <a:pt x="114300" y="685800"/>
                </a:lnTo>
                <a:lnTo>
                  <a:pt x="85725" y="742950"/>
                </a:lnTo>
                <a:lnTo>
                  <a:pt x="64294" y="800100"/>
                </a:lnTo>
                <a:lnTo>
                  <a:pt x="42863" y="864394"/>
                </a:lnTo>
                <a:lnTo>
                  <a:pt x="28575" y="921544"/>
                </a:lnTo>
                <a:lnTo>
                  <a:pt x="14288" y="985837"/>
                </a:lnTo>
                <a:lnTo>
                  <a:pt x="7144" y="1057275"/>
                </a:lnTo>
                <a:lnTo>
                  <a:pt x="0" y="1121569"/>
                </a:lnTo>
                <a:lnTo>
                  <a:pt x="0" y="1193006"/>
                </a:lnTo>
                <a:lnTo>
                  <a:pt x="0" y="1257300"/>
                </a:lnTo>
                <a:lnTo>
                  <a:pt x="7144" y="1321593"/>
                </a:lnTo>
                <a:lnTo>
                  <a:pt x="21431" y="1378743"/>
                </a:lnTo>
                <a:lnTo>
                  <a:pt x="42863" y="1435893"/>
                </a:lnTo>
                <a:lnTo>
                  <a:pt x="71438" y="1485900"/>
                </a:lnTo>
                <a:lnTo>
                  <a:pt x="100013" y="1535906"/>
                </a:lnTo>
                <a:lnTo>
                  <a:pt x="135731" y="1578768"/>
                </a:lnTo>
                <a:lnTo>
                  <a:pt x="178594" y="1614487"/>
                </a:lnTo>
                <a:lnTo>
                  <a:pt x="221456" y="1650206"/>
                </a:lnTo>
                <a:lnTo>
                  <a:pt x="264319" y="1685925"/>
                </a:lnTo>
                <a:lnTo>
                  <a:pt x="307181" y="1714500"/>
                </a:lnTo>
                <a:lnTo>
                  <a:pt x="357188" y="1750218"/>
                </a:lnTo>
                <a:lnTo>
                  <a:pt x="414338" y="1771650"/>
                </a:lnTo>
                <a:lnTo>
                  <a:pt x="471488" y="1793081"/>
                </a:lnTo>
                <a:lnTo>
                  <a:pt x="528638" y="1807368"/>
                </a:lnTo>
                <a:lnTo>
                  <a:pt x="585788" y="1821656"/>
                </a:lnTo>
                <a:lnTo>
                  <a:pt x="657225" y="1835943"/>
                </a:lnTo>
                <a:lnTo>
                  <a:pt x="721519" y="1835943"/>
                </a:lnTo>
                <a:lnTo>
                  <a:pt x="792957" y="1828800"/>
                </a:lnTo>
                <a:lnTo>
                  <a:pt x="864394" y="1821656"/>
                </a:lnTo>
                <a:lnTo>
                  <a:pt x="935832" y="1807368"/>
                </a:lnTo>
                <a:lnTo>
                  <a:pt x="1014413" y="1793081"/>
                </a:lnTo>
                <a:lnTo>
                  <a:pt x="1085850" y="1771650"/>
                </a:lnTo>
                <a:lnTo>
                  <a:pt x="1150144" y="1743075"/>
                </a:lnTo>
                <a:lnTo>
                  <a:pt x="1221582" y="1721643"/>
                </a:lnTo>
                <a:lnTo>
                  <a:pt x="1293019" y="1693068"/>
                </a:lnTo>
                <a:lnTo>
                  <a:pt x="1357313" y="1664493"/>
                </a:lnTo>
                <a:lnTo>
                  <a:pt x="1428750" y="1628775"/>
                </a:lnTo>
                <a:lnTo>
                  <a:pt x="1493044" y="1585912"/>
                </a:lnTo>
                <a:lnTo>
                  <a:pt x="1550194" y="1543050"/>
                </a:lnTo>
                <a:lnTo>
                  <a:pt x="1614488" y="1493043"/>
                </a:lnTo>
                <a:lnTo>
                  <a:pt x="1664494" y="1435893"/>
                </a:lnTo>
                <a:lnTo>
                  <a:pt x="1714500" y="1378743"/>
                </a:lnTo>
                <a:lnTo>
                  <a:pt x="1757363" y="1321593"/>
                </a:lnTo>
                <a:lnTo>
                  <a:pt x="1800225" y="1257300"/>
                </a:lnTo>
                <a:lnTo>
                  <a:pt x="1835944" y="1200150"/>
                </a:lnTo>
                <a:lnTo>
                  <a:pt x="1864519" y="1135856"/>
                </a:lnTo>
                <a:lnTo>
                  <a:pt x="1885950" y="1078706"/>
                </a:lnTo>
                <a:lnTo>
                  <a:pt x="1907382" y="1021556"/>
                </a:lnTo>
                <a:lnTo>
                  <a:pt x="1914525" y="964406"/>
                </a:lnTo>
                <a:lnTo>
                  <a:pt x="1928813" y="907256"/>
                </a:lnTo>
                <a:lnTo>
                  <a:pt x="1935957" y="850106"/>
                </a:lnTo>
                <a:lnTo>
                  <a:pt x="1935957" y="792956"/>
                </a:lnTo>
                <a:lnTo>
                  <a:pt x="1935957" y="735806"/>
                </a:lnTo>
                <a:lnTo>
                  <a:pt x="1935957" y="678656"/>
                </a:lnTo>
                <a:lnTo>
                  <a:pt x="1928813" y="614362"/>
                </a:lnTo>
                <a:lnTo>
                  <a:pt x="1914525" y="557212"/>
                </a:lnTo>
                <a:lnTo>
                  <a:pt x="1893094" y="500062"/>
                </a:lnTo>
                <a:lnTo>
                  <a:pt x="1871663" y="442912"/>
                </a:lnTo>
                <a:lnTo>
                  <a:pt x="1843088" y="392906"/>
                </a:lnTo>
                <a:lnTo>
                  <a:pt x="1814513" y="342900"/>
                </a:lnTo>
                <a:lnTo>
                  <a:pt x="1778794" y="300037"/>
                </a:lnTo>
                <a:lnTo>
                  <a:pt x="1743075" y="257175"/>
                </a:lnTo>
                <a:lnTo>
                  <a:pt x="1707357" y="214312"/>
                </a:lnTo>
                <a:lnTo>
                  <a:pt x="1664494" y="178593"/>
                </a:lnTo>
                <a:lnTo>
                  <a:pt x="1614488" y="142875"/>
                </a:lnTo>
                <a:lnTo>
                  <a:pt x="1557338" y="114300"/>
                </a:lnTo>
                <a:lnTo>
                  <a:pt x="1507332" y="78581"/>
                </a:lnTo>
                <a:lnTo>
                  <a:pt x="1450182" y="57150"/>
                </a:lnTo>
                <a:lnTo>
                  <a:pt x="1393032" y="35718"/>
                </a:lnTo>
                <a:lnTo>
                  <a:pt x="1328738" y="14287"/>
                </a:lnTo>
                <a:lnTo>
                  <a:pt x="1257300" y="7143"/>
                </a:lnTo>
                <a:lnTo>
                  <a:pt x="1185863" y="0"/>
                </a:lnTo>
                <a:lnTo>
                  <a:pt x="1114425" y="0"/>
                </a:lnTo>
                <a:lnTo>
                  <a:pt x="1042988" y="7143"/>
                </a:lnTo>
                <a:lnTo>
                  <a:pt x="971550" y="21431"/>
                </a:lnTo>
                <a:lnTo>
                  <a:pt x="900113" y="35718"/>
                </a:lnTo>
                <a:lnTo>
                  <a:pt x="821532" y="64293"/>
                </a:lnTo>
                <a:lnTo>
                  <a:pt x="742950" y="92868"/>
                </a:lnTo>
                <a:lnTo>
                  <a:pt x="664369" y="121443"/>
                </a:lnTo>
                <a:lnTo>
                  <a:pt x="578644" y="157162"/>
                </a:lnTo>
                <a:lnTo>
                  <a:pt x="578644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14288" y="3550444"/>
            <a:ext cx="1321594" cy="1493045"/>
          </a:xfrm>
          <a:custGeom>
            <a:avLst/>
            <a:gdLst/>
            <a:ahLst/>
            <a:cxnLst/>
            <a:rect l="0" t="0" r="0" b="0"/>
            <a:pathLst>
              <a:path w="1321594" h="1493045">
                <a:moveTo>
                  <a:pt x="314325" y="200025"/>
                </a:moveTo>
                <a:lnTo>
                  <a:pt x="307181" y="214312"/>
                </a:lnTo>
                <a:lnTo>
                  <a:pt x="300037" y="221456"/>
                </a:lnTo>
                <a:lnTo>
                  <a:pt x="292893" y="228600"/>
                </a:lnTo>
                <a:lnTo>
                  <a:pt x="278606" y="242887"/>
                </a:lnTo>
                <a:lnTo>
                  <a:pt x="264318" y="257175"/>
                </a:lnTo>
                <a:lnTo>
                  <a:pt x="250031" y="271462"/>
                </a:lnTo>
                <a:lnTo>
                  <a:pt x="235743" y="292894"/>
                </a:lnTo>
                <a:lnTo>
                  <a:pt x="221456" y="307181"/>
                </a:lnTo>
                <a:lnTo>
                  <a:pt x="207168" y="321469"/>
                </a:lnTo>
                <a:lnTo>
                  <a:pt x="200025" y="342900"/>
                </a:lnTo>
                <a:lnTo>
                  <a:pt x="178593" y="364331"/>
                </a:lnTo>
                <a:lnTo>
                  <a:pt x="164306" y="392906"/>
                </a:lnTo>
                <a:lnTo>
                  <a:pt x="142875" y="428625"/>
                </a:lnTo>
                <a:lnTo>
                  <a:pt x="128587" y="457200"/>
                </a:lnTo>
                <a:lnTo>
                  <a:pt x="107156" y="492919"/>
                </a:lnTo>
                <a:lnTo>
                  <a:pt x="92868" y="528637"/>
                </a:lnTo>
                <a:lnTo>
                  <a:pt x="71437" y="564356"/>
                </a:lnTo>
                <a:lnTo>
                  <a:pt x="57150" y="607219"/>
                </a:lnTo>
                <a:lnTo>
                  <a:pt x="42862" y="650081"/>
                </a:lnTo>
                <a:lnTo>
                  <a:pt x="28575" y="692944"/>
                </a:lnTo>
                <a:lnTo>
                  <a:pt x="21431" y="735806"/>
                </a:lnTo>
                <a:lnTo>
                  <a:pt x="14287" y="778669"/>
                </a:lnTo>
                <a:lnTo>
                  <a:pt x="7143" y="821531"/>
                </a:lnTo>
                <a:lnTo>
                  <a:pt x="0" y="864394"/>
                </a:lnTo>
                <a:lnTo>
                  <a:pt x="0" y="914400"/>
                </a:lnTo>
                <a:lnTo>
                  <a:pt x="0" y="957263"/>
                </a:lnTo>
                <a:lnTo>
                  <a:pt x="0" y="1000125"/>
                </a:lnTo>
                <a:lnTo>
                  <a:pt x="7143" y="1035844"/>
                </a:lnTo>
                <a:lnTo>
                  <a:pt x="14287" y="1078706"/>
                </a:lnTo>
                <a:lnTo>
                  <a:pt x="21431" y="1114425"/>
                </a:lnTo>
                <a:lnTo>
                  <a:pt x="28575" y="1150144"/>
                </a:lnTo>
                <a:lnTo>
                  <a:pt x="42862" y="1185863"/>
                </a:lnTo>
                <a:lnTo>
                  <a:pt x="57150" y="1221581"/>
                </a:lnTo>
                <a:lnTo>
                  <a:pt x="71437" y="1250156"/>
                </a:lnTo>
                <a:lnTo>
                  <a:pt x="92868" y="1285875"/>
                </a:lnTo>
                <a:lnTo>
                  <a:pt x="114300" y="1314450"/>
                </a:lnTo>
                <a:lnTo>
                  <a:pt x="135731" y="1343025"/>
                </a:lnTo>
                <a:lnTo>
                  <a:pt x="200025" y="1393031"/>
                </a:lnTo>
                <a:lnTo>
                  <a:pt x="257175" y="1428750"/>
                </a:lnTo>
                <a:lnTo>
                  <a:pt x="314325" y="1457325"/>
                </a:lnTo>
                <a:lnTo>
                  <a:pt x="371475" y="1478756"/>
                </a:lnTo>
                <a:lnTo>
                  <a:pt x="414337" y="1485900"/>
                </a:lnTo>
                <a:lnTo>
                  <a:pt x="457200" y="1493044"/>
                </a:lnTo>
                <a:lnTo>
                  <a:pt x="500062" y="1493044"/>
                </a:lnTo>
                <a:lnTo>
                  <a:pt x="535781" y="1485900"/>
                </a:lnTo>
                <a:lnTo>
                  <a:pt x="578643" y="1478756"/>
                </a:lnTo>
                <a:lnTo>
                  <a:pt x="621506" y="1457325"/>
                </a:lnTo>
                <a:lnTo>
                  <a:pt x="664368" y="1443037"/>
                </a:lnTo>
                <a:lnTo>
                  <a:pt x="714375" y="1421606"/>
                </a:lnTo>
                <a:lnTo>
                  <a:pt x="764381" y="1393031"/>
                </a:lnTo>
                <a:lnTo>
                  <a:pt x="807243" y="1364456"/>
                </a:lnTo>
                <a:lnTo>
                  <a:pt x="850106" y="1335881"/>
                </a:lnTo>
                <a:lnTo>
                  <a:pt x="892968" y="1300163"/>
                </a:lnTo>
                <a:lnTo>
                  <a:pt x="942975" y="1264444"/>
                </a:lnTo>
                <a:lnTo>
                  <a:pt x="985837" y="1228725"/>
                </a:lnTo>
                <a:lnTo>
                  <a:pt x="1028700" y="1193006"/>
                </a:lnTo>
                <a:lnTo>
                  <a:pt x="1071562" y="1143000"/>
                </a:lnTo>
                <a:lnTo>
                  <a:pt x="1107281" y="1100138"/>
                </a:lnTo>
                <a:lnTo>
                  <a:pt x="1143000" y="1050131"/>
                </a:lnTo>
                <a:lnTo>
                  <a:pt x="1171575" y="1007269"/>
                </a:lnTo>
                <a:lnTo>
                  <a:pt x="1200150" y="957263"/>
                </a:lnTo>
                <a:lnTo>
                  <a:pt x="1228725" y="907256"/>
                </a:lnTo>
                <a:lnTo>
                  <a:pt x="1250156" y="857250"/>
                </a:lnTo>
                <a:lnTo>
                  <a:pt x="1271587" y="814388"/>
                </a:lnTo>
                <a:lnTo>
                  <a:pt x="1285875" y="771525"/>
                </a:lnTo>
                <a:lnTo>
                  <a:pt x="1300162" y="728663"/>
                </a:lnTo>
                <a:lnTo>
                  <a:pt x="1307306" y="685800"/>
                </a:lnTo>
                <a:lnTo>
                  <a:pt x="1314450" y="635794"/>
                </a:lnTo>
                <a:lnTo>
                  <a:pt x="1321593" y="592931"/>
                </a:lnTo>
                <a:lnTo>
                  <a:pt x="1321593" y="550069"/>
                </a:lnTo>
                <a:lnTo>
                  <a:pt x="1314450" y="507206"/>
                </a:lnTo>
                <a:lnTo>
                  <a:pt x="1307306" y="457200"/>
                </a:lnTo>
                <a:lnTo>
                  <a:pt x="1293018" y="414337"/>
                </a:lnTo>
                <a:lnTo>
                  <a:pt x="1278731" y="364331"/>
                </a:lnTo>
                <a:lnTo>
                  <a:pt x="1257300" y="321469"/>
                </a:lnTo>
                <a:lnTo>
                  <a:pt x="1235868" y="278606"/>
                </a:lnTo>
                <a:lnTo>
                  <a:pt x="1214437" y="242887"/>
                </a:lnTo>
                <a:lnTo>
                  <a:pt x="1185862" y="207169"/>
                </a:lnTo>
                <a:lnTo>
                  <a:pt x="1157287" y="171450"/>
                </a:lnTo>
                <a:lnTo>
                  <a:pt x="1121568" y="150019"/>
                </a:lnTo>
                <a:lnTo>
                  <a:pt x="1092993" y="121444"/>
                </a:lnTo>
                <a:lnTo>
                  <a:pt x="1050131" y="100012"/>
                </a:lnTo>
                <a:lnTo>
                  <a:pt x="1014412" y="71437"/>
                </a:lnTo>
                <a:lnTo>
                  <a:pt x="978693" y="57150"/>
                </a:lnTo>
                <a:lnTo>
                  <a:pt x="928687" y="35719"/>
                </a:lnTo>
                <a:lnTo>
                  <a:pt x="885825" y="21431"/>
                </a:lnTo>
                <a:lnTo>
                  <a:pt x="835818" y="7144"/>
                </a:lnTo>
                <a:lnTo>
                  <a:pt x="785812" y="0"/>
                </a:lnTo>
                <a:lnTo>
                  <a:pt x="728662" y="0"/>
                </a:lnTo>
                <a:lnTo>
                  <a:pt x="671512" y="0"/>
                </a:lnTo>
                <a:lnTo>
                  <a:pt x="614362" y="14287"/>
                </a:lnTo>
                <a:lnTo>
                  <a:pt x="557212" y="28575"/>
                </a:lnTo>
                <a:lnTo>
                  <a:pt x="500062" y="57150"/>
                </a:lnTo>
                <a:lnTo>
                  <a:pt x="457200" y="78581"/>
                </a:lnTo>
                <a:lnTo>
                  <a:pt x="421481" y="100012"/>
                </a:lnTo>
                <a:lnTo>
                  <a:pt x="392906" y="114300"/>
                </a:lnTo>
                <a:lnTo>
                  <a:pt x="364331" y="135731"/>
                </a:lnTo>
                <a:lnTo>
                  <a:pt x="321468" y="157162"/>
                </a:lnTo>
                <a:lnTo>
                  <a:pt x="278606" y="185737"/>
                </a:lnTo>
                <a:lnTo>
                  <a:pt x="235743" y="214312"/>
                </a:lnTo>
                <a:lnTo>
                  <a:pt x="200025" y="242887"/>
                </a:lnTo>
                <a:lnTo>
                  <a:pt x="200025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92931" y="3107531"/>
            <a:ext cx="35720" cy="271464"/>
          </a:xfrm>
          <a:custGeom>
            <a:avLst/>
            <a:gdLst/>
            <a:ahLst/>
            <a:cxnLst/>
            <a:rect l="0" t="0" r="0" b="0"/>
            <a:pathLst>
              <a:path w="35720" h="271464">
                <a:moveTo>
                  <a:pt x="21432" y="21432"/>
                </a:moveTo>
                <a:lnTo>
                  <a:pt x="21432" y="21432"/>
                </a:lnTo>
                <a:lnTo>
                  <a:pt x="14288" y="14288"/>
                </a:lnTo>
                <a:lnTo>
                  <a:pt x="14288" y="7144"/>
                </a:lnTo>
                <a:lnTo>
                  <a:pt x="7144" y="7144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7150"/>
                </a:lnTo>
                <a:lnTo>
                  <a:pt x="0" y="92869"/>
                </a:lnTo>
                <a:lnTo>
                  <a:pt x="7144" y="128588"/>
                </a:lnTo>
                <a:lnTo>
                  <a:pt x="14288" y="171450"/>
                </a:lnTo>
                <a:lnTo>
                  <a:pt x="21432" y="214313"/>
                </a:lnTo>
                <a:lnTo>
                  <a:pt x="28575" y="242888"/>
                </a:lnTo>
                <a:lnTo>
                  <a:pt x="28575" y="264319"/>
                </a:lnTo>
                <a:lnTo>
                  <a:pt x="35719" y="271463"/>
                </a:lnTo>
                <a:lnTo>
                  <a:pt x="35719" y="264319"/>
                </a:lnTo>
                <a:lnTo>
                  <a:pt x="28575" y="242888"/>
                </a:lnTo>
                <a:lnTo>
                  <a:pt x="21432" y="214313"/>
                </a:lnTo>
                <a:lnTo>
                  <a:pt x="2143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542925" y="3007519"/>
            <a:ext cx="235745" cy="357188"/>
          </a:xfrm>
          <a:custGeom>
            <a:avLst/>
            <a:gdLst/>
            <a:ahLst/>
            <a:cxnLst/>
            <a:rect l="0" t="0" r="0" b="0"/>
            <a:pathLst>
              <a:path w="235745" h="357188">
                <a:moveTo>
                  <a:pt x="0" y="42862"/>
                </a:moveTo>
                <a:lnTo>
                  <a:pt x="0" y="42862"/>
                </a:lnTo>
                <a:lnTo>
                  <a:pt x="7144" y="42862"/>
                </a:lnTo>
                <a:lnTo>
                  <a:pt x="14288" y="42862"/>
                </a:lnTo>
                <a:lnTo>
                  <a:pt x="21431" y="35719"/>
                </a:lnTo>
                <a:lnTo>
                  <a:pt x="42863" y="35719"/>
                </a:lnTo>
                <a:lnTo>
                  <a:pt x="64294" y="28575"/>
                </a:lnTo>
                <a:lnTo>
                  <a:pt x="100013" y="28575"/>
                </a:lnTo>
                <a:lnTo>
                  <a:pt x="135731" y="21431"/>
                </a:lnTo>
                <a:lnTo>
                  <a:pt x="171450" y="7144"/>
                </a:lnTo>
                <a:lnTo>
                  <a:pt x="207169" y="0"/>
                </a:lnTo>
                <a:lnTo>
                  <a:pt x="235744" y="0"/>
                </a:lnTo>
                <a:lnTo>
                  <a:pt x="235744" y="0"/>
                </a:lnTo>
                <a:lnTo>
                  <a:pt x="228600" y="14287"/>
                </a:lnTo>
                <a:lnTo>
                  <a:pt x="207169" y="35719"/>
                </a:lnTo>
                <a:lnTo>
                  <a:pt x="171450" y="71437"/>
                </a:lnTo>
                <a:lnTo>
                  <a:pt x="135731" y="100012"/>
                </a:lnTo>
                <a:lnTo>
                  <a:pt x="100013" y="128587"/>
                </a:lnTo>
                <a:lnTo>
                  <a:pt x="71438" y="157162"/>
                </a:lnTo>
                <a:lnTo>
                  <a:pt x="57150" y="171450"/>
                </a:lnTo>
                <a:lnTo>
                  <a:pt x="57150" y="185737"/>
                </a:lnTo>
                <a:lnTo>
                  <a:pt x="64294" y="185737"/>
                </a:lnTo>
                <a:lnTo>
                  <a:pt x="92869" y="185737"/>
                </a:lnTo>
                <a:lnTo>
                  <a:pt x="114300" y="185737"/>
                </a:lnTo>
                <a:lnTo>
                  <a:pt x="150019" y="185737"/>
                </a:lnTo>
                <a:lnTo>
                  <a:pt x="185738" y="185737"/>
                </a:lnTo>
                <a:lnTo>
                  <a:pt x="214313" y="192881"/>
                </a:lnTo>
                <a:lnTo>
                  <a:pt x="228600" y="214312"/>
                </a:lnTo>
                <a:lnTo>
                  <a:pt x="228600" y="235744"/>
                </a:lnTo>
                <a:lnTo>
                  <a:pt x="214313" y="264319"/>
                </a:lnTo>
                <a:lnTo>
                  <a:pt x="185738" y="300037"/>
                </a:lnTo>
                <a:lnTo>
                  <a:pt x="150019" y="328612"/>
                </a:lnTo>
                <a:lnTo>
                  <a:pt x="121444" y="350044"/>
                </a:lnTo>
                <a:lnTo>
                  <a:pt x="100013" y="357187"/>
                </a:lnTo>
                <a:lnTo>
                  <a:pt x="100013" y="350044"/>
                </a:lnTo>
                <a:lnTo>
                  <a:pt x="100013" y="321469"/>
                </a:lnTo>
                <a:lnTo>
                  <a:pt x="10001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2900363" y="3107531"/>
            <a:ext cx="207170" cy="350045"/>
          </a:xfrm>
          <a:custGeom>
            <a:avLst/>
            <a:gdLst/>
            <a:ahLst/>
            <a:cxnLst/>
            <a:rect l="0" t="0" r="0" b="0"/>
            <a:pathLst>
              <a:path w="207170" h="350045">
                <a:moveTo>
                  <a:pt x="185737" y="35719"/>
                </a:moveTo>
                <a:lnTo>
                  <a:pt x="185737" y="28575"/>
                </a:lnTo>
                <a:lnTo>
                  <a:pt x="185737" y="21432"/>
                </a:lnTo>
                <a:lnTo>
                  <a:pt x="178594" y="14288"/>
                </a:lnTo>
                <a:lnTo>
                  <a:pt x="171450" y="7144"/>
                </a:lnTo>
                <a:lnTo>
                  <a:pt x="171450" y="0"/>
                </a:lnTo>
                <a:lnTo>
                  <a:pt x="164306" y="0"/>
                </a:lnTo>
                <a:lnTo>
                  <a:pt x="142875" y="0"/>
                </a:lnTo>
                <a:lnTo>
                  <a:pt x="128587" y="7144"/>
                </a:lnTo>
                <a:lnTo>
                  <a:pt x="100012" y="21432"/>
                </a:lnTo>
                <a:lnTo>
                  <a:pt x="78581" y="42863"/>
                </a:lnTo>
                <a:lnTo>
                  <a:pt x="50006" y="64294"/>
                </a:lnTo>
                <a:lnTo>
                  <a:pt x="28575" y="92869"/>
                </a:lnTo>
                <a:lnTo>
                  <a:pt x="7144" y="114300"/>
                </a:lnTo>
                <a:lnTo>
                  <a:pt x="0" y="128588"/>
                </a:lnTo>
                <a:lnTo>
                  <a:pt x="7144" y="142875"/>
                </a:lnTo>
                <a:lnTo>
                  <a:pt x="21431" y="150019"/>
                </a:lnTo>
                <a:lnTo>
                  <a:pt x="50006" y="164307"/>
                </a:lnTo>
                <a:lnTo>
                  <a:pt x="78581" y="171450"/>
                </a:lnTo>
                <a:lnTo>
                  <a:pt x="114300" y="185738"/>
                </a:lnTo>
                <a:lnTo>
                  <a:pt x="150019" y="207169"/>
                </a:lnTo>
                <a:lnTo>
                  <a:pt x="178594" y="228600"/>
                </a:lnTo>
                <a:lnTo>
                  <a:pt x="200025" y="257175"/>
                </a:lnTo>
                <a:lnTo>
                  <a:pt x="207169" y="278607"/>
                </a:lnTo>
                <a:lnTo>
                  <a:pt x="192881" y="307182"/>
                </a:lnTo>
                <a:lnTo>
                  <a:pt x="164306" y="328613"/>
                </a:lnTo>
                <a:lnTo>
                  <a:pt x="128587" y="342900"/>
                </a:lnTo>
                <a:lnTo>
                  <a:pt x="92869" y="350044"/>
                </a:lnTo>
                <a:lnTo>
                  <a:pt x="57150" y="342900"/>
                </a:lnTo>
                <a:lnTo>
                  <a:pt x="28575" y="335757"/>
                </a:lnTo>
                <a:lnTo>
                  <a:pt x="21431" y="314325"/>
                </a:lnTo>
                <a:lnTo>
                  <a:pt x="21431" y="292894"/>
                </a:lnTo>
                <a:lnTo>
                  <a:pt x="21431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3150394" y="3286125"/>
            <a:ext cx="150020" cy="178595"/>
          </a:xfrm>
          <a:custGeom>
            <a:avLst/>
            <a:gdLst/>
            <a:ahLst/>
            <a:cxnLst/>
            <a:rect l="0" t="0" r="0" b="0"/>
            <a:pathLst>
              <a:path w="150020" h="178595">
                <a:moveTo>
                  <a:pt x="0" y="64294"/>
                </a:moveTo>
                <a:lnTo>
                  <a:pt x="0" y="71438"/>
                </a:lnTo>
                <a:lnTo>
                  <a:pt x="0" y="78581"/>
                </a:lnTo>
                <a:lnTo>
                  <a:pt x="0" y="92869"/>
                </a:lnTo>
                <a:lnTo>
                  <a:pt x="0" y="100013"/>
                </a:lnTo>
                <a:lnTo>
                  <a:pt x="14288" y="107156"/>
                </a:lnTo>
                <a:lnTo>
                  <a:pt x="28575" y="107156"/>
                </a:lnTo>
                <a:lnTo>
                  <a:pt x="42863" y="107156"/>
                </a:lnTo>
                <a:lnTo>
                  <a:pt x="64294" y="100013"/>
                </a:lnTo>
                <a:lnTo>
                  <a:pt x="78581" y="92869"/>
                </a:lnTo>
                <a:lnTo>
                  <a:pt x="92869" y="71438"/>
                </a:lnTo>
                <a:lnTo>
                  <a:pt x="100013" y="50006"/>
                </a:lnTo>
                <a:lnTo>
                  <a:pt x="100013" y="28575"/>
                </a:lnTo>
                <a:lnTo>
                  <a:pt x="100013" y="14288"/>
                </a:lnTo>
                <a:lnTo>
                  <a:pt x="85725" y="0"/>
                </a:lnTo>
                <a:lnTo>
                  <a:pt x="64294" y="7144"/>
                </a:lnTo>
                <a:lnTo>
                  <a:pt x="50006" y="21431"/>
                </a:lnTo>
                <a:lnTo>
                  <a:pt x="35719" y="42863"/>
                </a:lnTo>
                <a:lnTo>
                  <a:pt x="28575" y="78581"/>
                </a:lnTo>
                <a:lnTo>
                  <a:pt x="21431" y="114300"/>
                </a:lnTo>
                <a:lnTo>
                  <a:pt x="21431" y="142875"/>
                </a:lnTo>
                <a:lnTo>
                  <a:pt x="28575" y="164306"/>
                </a:lnTo>
                <a:lnTo>
                  <a:pt x="50006" y="178594"/>
                </a:lnTo>
                <a:lnTo>
                  <a:pt x="71438" y="171450"/>
                </a:lnTo>
                <a:lnTo>
                  <a:pt x="92869" y="164306"/>
                </a:lnTo>
                <a:lnTo>
                  <a:pt x="114300" y="142875"/>
                </a:lnTo>
                <a:lnTo>
                  <a:pt x="135731" y="121444"/>
                </a:lnTo>
                <a:lnTo>
                  <a:pt x="150019" y="92869"/>
                </a:lnTo>
                <a:lnTo>
                  <a:pt x="150019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3328988" y="3321844"/>
            <a:ext cx="64295" cy="107157"/>
          </a:xfrm>
          <a:custGeom>
            <a:avLst/>
            <a:gdLst/>
            <a:ahLst/>
            <a:cxnLst/>
            <a:rect l="0" t="0" r="0" b="0"/>
            <a:pathLst>
              <a:path w="64295" h="107157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35719"/>
                </a:lnTo>
                <a:lnTo>
                  <a:pt x="7144" y="50006"/>
                </a:lnTo>
                <a:lnTo>
                  <a:pt x="21431" y="64294"/>
                </a:lnTo>
                <a:lnTo>
                  <a:pt x="28575" y="78581"/>
                </a:lnTo>
                <a:lnTo>
                  <a:pt x="28575" y="92869"/>
                </a:lnTo>
                <a:lnTo>
                  <a:pt x="35719" y="100012"/>
                </a:lnTo>
                <a:lnTo>
                  <a:pt x="42862" y="107156"/>
                </a:lnTo>
                <a:lnTo>
                  <a:pt x="42862" y="100012"/>
                </a:lnTo>
                <a:lnTo>
                  <a:pt x="42862" y="85725"/>
                </a:lnTo>
                <a:lnTo>
                  <a:pt x="42862" y="64294"/>
                </a:lnTo>
                <a:lnTo>
                  <a:pt x="50006" y="42862"/>
                </a:lnTo>
                <a:lnTo>
                  <a:pt x="57150" y="14287"/>
                </a:lnTo>
                <a:lnTo>
                  <a:pt x="64294" y="0"/>
                </a:lnTo>
                <a:lnTo>
                  <a:pt x="642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3471863" y="3286125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14287" y="7144"/>
                </a:moveTo>
                <a:lnTo>
                  <a:pt x="14287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64294"/>
                </a:lnTo>
                <a:lnTo>
                  <a:pt x="7144" y="85725"/>
                </a:lnTo>
                <a:lnTo>
                  <a:pt x="14287" y="107156"/>
                </a:lnTo>
                <a:lnTo>
                  <a:pt x="14287" y="128588"/>
                </a:lnTo>
                <a:lnTo>
                  <a:pt x="21431" y="135731"/>
                </a:lnTo>
                <a:lnTo>
                  <a:pt x="28575" y="142875"/>
                </a:lnTo>
                <a:lnTo>
                  <a:pt x="35719" y="135731"/>
                </a:lnTo>
                <a:lnTo>
                  <a:pt x="42862" y="121444"/>
                </a:lnTo>
                <a:lnTo>
                  <a:pt x="50006" y="100013"/>
                </a:lnTo>
                <a:lnTo>
                  <a:pt x="57150" y="78581"/>
                </a:lnTo>
                <a:lnTo>
                  <a:pt x="71437" y="50006"/>
                </a:lnTo>
                <a:lnTo>
                  <a:pt x="85725" y="28575"/>
                </a:lnTo>
                <a:lnTo>
                  <a:pt x="100012" y="14288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3557588" y="3300413"/>
            <a:ext cx="257176" cy="135732"/>
          </a:xfrm>
          <a:custGeom>
            <a:avLst/>
            <a:gdLst/>
            <a:ahLst/>
            <a:cxnLst/>
            <a:rect l="0" t="0" r="0" b="0"/>
            <a:pathLst>
              <a:path w="257176" h="135732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7144" y="71437"/>
                </a:lnTo>
                <a:lnTo>
                  <a:pt x="14287" y="78581"/>
                </a:lnTo>
                <a:lnTo>
                  <a:pt x="21431" y="78581"/>
                </a:lnTo>
                <a:lnTo>
                  <a:pt x="28575" y="78581"/>
                </a:lnTo>
                <a:lnTo>
                  <a:pt x="42862" y="78581"/>
                </a:lnTo>
                <a:lnTo>
                  <a:pt x="57150" y="71437"/>
                </a:lnTo>
                <a:lnTo>
                  <a:pt x="71437" y="64293"/>
                </a:lnTo>
                <a:lnTo>
                  <a:pt x="78581" y="57150"/>
                </a:lnTo>
                <a:lnTo>
                  <a:pt x="85725" y="50006"/>
                </a:lnTo>
                <a:lnTo>
                  <a:pt x="85725" y="35718"/>
                </a:lnTo>
                <a:lnTo>
                  <a:pt x="78581" y="21431"/>
                </a:lnTo>
                <a:lnTo>
                  <a:pt x="71437" y="21431"/>
                </a:lnTo>
                <a:lnTo>
                  <a:pt x="64294" y="21431"/>
                </a:lnTo>
                <a:lnTo>
                  <a:pt x="57150" y="28575"/>
                </a:lnTo>
                <a:lnTo>
                  <a:pt x="50006" y="42862"/>
                </a:lnTo>
                <a:lnTo>
                  <a:pt x="42862" y="57150"/>
                </a:lnTo>
                <a:lnTo>
                  <a:pt x="42862" y="78581"/>
                </a:lnTo>
                <a:lnTo>
                  <a:pt x="42862" y="100012"/>
                </a:lnTo>
                <a:lnTo>
                  <a:pt x="50006" y="114300"/>
                </a:lnTo>
                <a:lnTo>
                  <a:pt x="50006" y="128587"/>
                </a:lnTo>
                <a:lnTo>
                  <a:pt x="64294" y="135731"/>
                </a:lnTo>
                <a:lnTo>
                  <a:pt x="78581" y="135731"/>
                </a:lnTo>
                <a:lnTo>
                  <a:pt x="85725" y="128587"/>
                </a:lnTo>
                <a:lnTo>
                  <a:pt x="100012" y="114300"/>
                </a:lnTo>
                <a:lnTo>
                  <a:pt x="114300" y="92868"/>
                </a:lnTo>
                <a:lnTo>
                  <a:pt x="121444" y="71437"/>
                </a:lnTo>
                <a:lnTo>
                  <a:pt x="128587" y="42862"/>
                </a:lnTo>
                <a:lnTo>
                  <a:pt x="135731" y="28575"/>
                </a:lnTo>
                <a:lnTo>
                  <a:pt x="142875" y="14287"/>
                </a:lnTo>
                <a:lnTo>
                  <a:pt x="142875" y="21431"/>
                </a:lnTo>
                <a:lnTo>
                  <a:pt x="142875" y="35718"/>
                </a:lnTo>
                <a:lnTo>
                  <a:pt x="142875" y="50006"/>
                </a:lnTo>
                <a:lnTo>
                  <a:pt x="135731" y="78581"/>
                </a:lnTo>
                <a:lnTo>
                  <a:pt x="142875" y="92868"/>
                </a:lnTo>
                <a:lnTo>
                  <a:pt x="142875" y="114300"/>
                </a:lnTo>
                <a:lnTo>
                  <a:pt x="150019" y="121443"/>
                </a:lnTo>
                <a:lnTo>
                  <a:pt x="150019" y="121443"/>
                </a:lnTo>
                <a:lnTo>
                  <a:pt x="157162" y="114300"/>
                </a:lnTo>
                <a:lnTo>
                  <a:pt x="164306" y="92868"/>
                </a:lnTo>
                <a:lnTo>
                  <a:pt x="185737" y="71437"/>
                </a:lnTo>
                <a:lnTo>
                  <a:pt x="200025" y="42862"/>
                </a:lnTo>
                <a:lnTo>
                  <a:pt x="221456" y="21431"/>
                </a:lnTo>
                <a:lnTo>
                  <a:pt x="235744" y="7143"/>
                </a:lnTo>
                <a:lnTo>
                  <a:pt x="250031" y="0"/>
                </a:lnTo>
                <a:lnTo>
                  <a:pt x="257175" y="0"/>
                </a:lnTo>
                <a:lnTo>
                  <a:pt x="2571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1257300" y="3736181"/>
            <a:ext cx="871539" cy="300039"/>
          </a:xfrm>
          <a:custGeom>
            <a:avLst/>
            <a:gdLst/>
            <a:ahLst/>
            <a:cxnLst/>
            <a:rect l="0" t="0" r="0" b="0"/>
            <a:pathLst>
              <a:path w="871539" h="300039">
                <a:moveTo>
                  <a:pt x="14288" y="300038"/>
                </a:moveTo>
                <a:lnTo>
                  <a:pt x="14288" y="300038"/>
                </a:lnTo>
                <a:lnTo>
                  <a:pt x="14288" y="300038"/>
                </a:lnTo>
                <a:lnTo>
                  <a:pt x="7144" y="292894"/>
                </a:lnTo>
                <a:lnTo>
                  <a:pt x="7144" y="285750"/>
                </a:lnTo>
                <a:lnTo>
                  <a:pt x="0" y="285750"/>
                </a:lnTo>
                <a:lnTo>
                  <a:pt x="0" y="278607"/>
                </a:lnTo>
                <a:lnTo>
                  <a:pt x="0" y="271463"/>
                </a:lnTo>
                <a:lnTo>
                  <a:pt x="0" y="264319"/>
                </a:lnTo>
                <a:lnTo>
                  <a:pt x="7144" y="257175"/>
                </a:lnTo>
                <a:lnTo>
                  <a:pt x="21431" y="242888"/>
                </a:lnTo>
                <a:lnTo>
                  <a:pt x="35719" y="228600"/>
                </a:lnTo>
                <a:lnTo>
                  <a:pt x="57150" y="207169"/>
                </a:lnTo>
                <a:lnTo>
                  <a:pt x="78581" y="185738"/>
                </a:lnTo>
                <a:lnTo>
                  <a:pt x="107156" y="164307"/>
                </a:lnTo>
                <a:lnTo>
                  <a:pt x="128588" y="142875"/>
                </a:lnTo>
                <a:lnTo>
                  <a:pt x="157163" y="121444"/>
                </a:lnTo>
                <a:lnTo>
                  <a:pt x="185738" y="100013"/>
                </a:lnTo>
                <a:lnTo>
                  <a:pt x="214313" y="85725"/>
                </a:lnTo>
                <a:lnTo>
                  <a:pt x="242888" y="64294"/>
                </a:lnTo>
                <a:lnTo>
                  <a:pt x="278606" y="50007"/>
                </a:lnTo>
                <a:lnTo>
                  <a:pt x="314325" y="35719"/>
                </a:lnTo>
                <a:lnTo>
                  <a:pt x="350044" y="21432"/>
                </a:lnTo>
                <a:lnTo>
                  <a:pt x="385763" y="7144"/>
                </a:lnTo>
                <a:lnTo>
                  <a:pt x="414338" y="0"/>
                </a:lnTo>
                <a:lnTo>
                  <a:pt x="450056" y="0"/>
                </a:lnTo>
                <a:lnTo>
                  <a:pt x="471488" y="0"/>
                </a:lnTo>
                <a:lnTo>
                  <a:pt x="500063" y="0"/>
                </a:lnTo>
                <a:lnTo>
                  <a:pt x="528638" y="0"/>
                </a:lnTo>
                <a:lnTo>
                  <a:pt x="564356" y="0"/>
                </a:lnTo>
                <a:lnTo>
                  <a:pt x="592931" y="7144"/>
                </a:lnTo>
                <a:lnTo>
                  <a:pt x="614363" y="14288"/>
                </a:lnTo>
                <a:lnTo>
                  <a:pt x="642938" y="21432"/>
                </a:lnTo>
                <a:lnTo>
                  <a:pt x="664369" y="28575"/>
                </a:lnTo>
                <a:lnTo>
                  <a:pt x="678656" y="50007"/>
                </a:lnTo>
                <a:lnTo>
                  <a:pt x="700088" y="64294"/>
                </a:lnTo>
                <a:lnTo>
                  <a:pt x="714375" y="85725"/>
                </a:lnTo>
                <a:lnTo>
                  <a:pt x="735806" y="107157"/>
                </a:lnTo>
                <a:lnTo>
                  <a:pt x="750094" y="135732"/>
                </a:lnTo>
                <a:lnTo>
                  <a:pt x="764381" y="150019"/>
                </a:lnTo>
                <a:lnTo>
                  <a:pt x="778669" y="171450"/>
                </a:lnTo>
                <a:lnTo>
                  <a:pt x="792956" y="192882"/>
                </a:lnTo>
                <a:lnTo>
                  <a:pt x="800100" y="207169"/>
                </a:lnTo>
                <a:lnTo>
                  <a:pt x="814388" y="221457"/>
                </a:lnTo>
                <a:lnTo>
                  <a:pt x="821531" y="228600"/>
                </a:lnTo>
                <a:lnTo>
                  <a:pt x="828675" y="235744"/>
                </a:lnTo>
                <a:lnTo>
                  <a:pt x="835819" y="242888"/>
                </a:lnTo>
                <a:lnTo>
                  <a:pt x="842963" y="250032"/>
                </a:lnTo>
                <a:lnTo>
                  <a:pt x="850106" y="257175"/>
                </a:lnTo>
                <a:lnTo>
                  <a:pt x="850106" y="264319"/>
                </a:lnTo>
                <a:lnTo>
                  <a:pt x="857250" y="264319"/>
                </a:lnTo>
                <a:lnTo>
                  <a:pt x="857250" y="264319"/>
                </a:lnTo>
                <a:lnTo>
                  <a:pt x="864394" y="264319"/>
                </a:lnTo>
                <a:lnTo>
                  <a:pt x="871538" y="264319"/>
                </a:lnTo>
                <a:lnTo>
                  <a:pt x="871538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978819" y="3929063"/>
            <a:ext cx="200026" cy="114301"/>
          </a:xfrm>
          <a:custGeom>
            <a:avLst/>
            <a:gdLst/>
            <a:ahLst/>
            <a:cxnLst/>
            <a:rect l="0" t="0" r="0" b="0"/>
            <a:pathLst>
              <a:path w="200026" h="114301">
                <a:moveTo>
                  <a:pt x="14287" y="28575"/>
                </a:moveTo>
                <a:lnTo>
                  <a:pt x="14287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35718"/>
                </a:lnTo>
                <a:lnTo>
                  <a:pt x="7144" y="35718"/>
                </a:lnTo>
                <a:lnTo>
                  <a:pt x="14287" y="42862"/>
                </a:lnTo>
                <a:lnTo>
                  <a:pt x="21431" y="57150"/>
                </a:lnTo>
                <a:lnTo>
                  <a:pt x="35719" y="64293"/>
                </a:lnTo>
                <a:lnTo>
                  <a:pt x="50006" y="78581"/>
                </a:lnTo>
                <a:lnTo>
                  <a:pt x="71437" y="92868"/>
                </a:lnTo>
                <a:lnTo>
                  <a:pt x="92869" y="100012"/>
                </a:lnTo>
                <a:lnTo>
                  <a:pt x="114300" y="107156"/>
                </a:lnTo>
                <a:lnTo>
                  <a:pt x="128587" y="114300"/>
                </a:lnTo>
                <a:lnTo>
                  <a:pt x="142875" y="114300"/>
                </a:lnTo>
                <a:lnTo>
                  <a:pt x="157162" y="114300"/>
                </a:lnTo>
                <a:lnTo>
                  <a:pt x="164306" y="107156"/>
                </a:lnTo>
                <a:lnTo>
                  <a:pt x="164306" y="92868"/>
                </a:lnTo>
                <a:lnTo>
                  <a:pt x="164306" y="78581"/>
                </a:lnTo>
                <a:lnTo>
                  <a:pt x="164306" y="57150"/>
                </a:lnTo>
                <a:lnTo>
                  <a:pt x="171450" y="35718"/>
                </a:lnTo>
                <a:lnTo>
                  <a:pt x="171450" y="21431"/>
                </a:lnTo>
                <a:lnTo>
                  <a:pt x="178594" y="7143"/>
                </a:lnTo>
                <a:lnTo>
                  <a:pt x="185737" y="0"/>
                </a:lnTo>
                <a:lnTo>
                  <a:pt x="200025" y="0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1057275" y="1971675"/>
            <a:ext cx="64295" cy="485776"/>
          </a:xfrm>
          <a:custGeom>
            <a:avLst/>
            <a:gdLst/>
            <a:ahLst/>
            <a:cxnLst/>
            <a:rect l="0" t="0" r="0" b="0"/>
            <a:pathLst>
              <a:path w="64295" h="485776">
                <a:moveTo>
                  <a:pt x="64294" y="7144"/>
                </a:moveTo>
                <a:lnTo>
                  <a:pt x="64294" y="7144"/>
                </a:lnTo>
                <a:lnTo>
                  <a:pt x="64294" y="7144"/>
                </a:lnTo>
                <a:lnTo>
                  <a:pt x="57150" y="7144"/>
                </a:lnTo>
                <a:lnTo>
                  <a:pt x="50006" y="7144"/>
                </a:lnTo>
                <a:lnTo>
                  <a:pt x="50006" y="0"/>
                </a:lnTo>
                <a:lnTo>
                  <a:pt x="42863" y="0"/>
                </a:lnTo>
                <a:lnTo>
                  <a:pt x="35719" y="0"/>
                </a:lnTo>
                <a:lnTo>
                  <a:pt x="28575" y="7144"/>
                </a:lnTo>
                <a:lnTo>
                  <a:pt x="21431" y="14288"/>
                </a:lnTo>
                <a:lnTo>
                  <a:pt x="14288" y="28575"/>
                </a:lnTo>
                <a:lnTo>
                  <a:pt x="14288" y="42863"/>
                </a:lnTo>
                <a:lnTo>
                  <a:pt x="7144" y="64294"/>
                </a:lnTo>
                <a:lnTo>
                  <a:pt x="7144" y="92869"/>
                </a:lnTo>
                <a:lnTo>
                  <a:pt x="7144" y="121444"/>
                </a:lnTo>
                <a:lnTo>
                  <a:pt x="7144" y="150019"/>
                </a:lnTo>
                <a:lnTo>
                  <a:pt x="0" y="171450"/>
                </a:lnTo>
                <a:lnTo>
                  <a:pt x="0" y="207169"/>
                </a:lnTo>
                <a:lnTo>
                  <a:pt x="0" y="235744"/>
                </a:lnTo>
                <a:lnTo>
                  <a:pt x="0" y="285750"/>
                </a:lnTo>
                <a:lnTo>
                  <a:pt x="0" y="335756"/>
                </a:lnTo>
                <a:lnTo>
                  <a:pt x="0" y="385763"/>
                </a:lnTo>
                <a:lnTo>
                  <a:pt x="7144" y="435769"/>
                </a:lnTo>
                <a:lnTo>
                  <a:pt x="7144" y="485775"/>
                </a:lnTo>
                <a:lnTo>
                  <a:pt x="7144" y="4857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1078706" y="2528888"/>
            <a:ext cx="464345" cy="964407"/>
          </a:xfrm>
          <a:custGeom>
            <a:avLst/>
            <a:gdLst/>
            <a:ahLst/>
            <a:cxnLst/>
            <a:rect l="0" t="0" r="0" b="0"/>
            <a:pathLst>
              <a:path w="464345" h="964407">
                <a:moveTo>
                  <a:pt x="0" y="0"/>
                </a:moveTo>
                <a:lnTo>
                  <a:pt x="7144" y="28575"/>
                </a:lnTo>
                <a:lnTo>
                  <a:pt x="14288" y="64293"/>
                </a:lnTo>
                <a:lnTo>
                  <a:pt x="21432" y="100012"/>
                </a:lnTo>
                <a:lnTo>
                  <a:pt x="35719" y="142875"/>
                </a:lnTo>
                <a:lnTo>
                  <a:pt x="64294" y="192881"/>
                </a:lnTo>
                <a:lnTo>
                  <a:pt x="85725" y="242887"/>
                </a:lnTo>
                <a:lnTo>
                  <a:pt x="107157" y="292893"/>
                </a:lnTo>
                <a:lnTo>
                  <a:pt x="135732" y="350043"/>
                </a:lnTo>
                <a:lnTo>
                  <a:pt x="171450" y="392906"/>
                </a:lnTo>
                <a:lnTo>
                  <a:pt x="200025" y="435768"/>
                </a:lnTo>
                <a:lnTo>
                  <a:pt x="221457" y="471487"/>
                </a:lnTo>
                <a:lnTo>
                  <a:pt x="242888" y="500062"/>
                </a:lnTo>
                <a:lnTo>
                  <a:pt x="271463" y="535781"/>
                </a:lnTo>
                <a:lnTo>
                  <a:pt x="292894" y="571500"/>
                </a:lnTo>
                <a:lnTo>
                  <a:pt x="314325" y="614362"/>
                </a:lnTo>
                <a:lnTo>
                  <a:pt x="342900" y="657225"/>
                </a:lnTo>
                <a:lnTo>
                  <a:pt x="357188" y="700087"/>
                </a:lnTo>
                <a:lnTo>
                  <a:pt x="378619" y="728662"/>
                </a:lnTo>
                <a:lnTo>
                  <a:pt x="392907" y="764381"/>
                </a:lnTo>
                <a:lnTo>
                  <a:pt x="400050" y="785812"/>
                </a:lnTo>
                <a:lnTo>
                  <a:pt x="407194" y="814387"/>
                </a:lnTo>
                <a:lnTo>
                  <a:pt x="407194" y="828675"/>
                </a:lnTo>
                <a:lnTo>
                  <a:pt x="407194" y="850106"/>
                </a:lnTo>
                <a:lnTo>
                  <a:pt x="407194" y="864393"/>
                </a:lnTo>
                <a:lnTo>
                  <a:pt x="414338" y="885825"/>
                </a:lnTo>
                <a:lnTo>
                  <a:pt x="421482" y="907256"/>
                </a:lnTo>
                <a:lnTo>
                  <a:pt x="428625" y="928687"/>
                </a:lnTo>
                <a:lnTo>
                  <a:pt x="442913" y="950118"/>
                </a:lnTo>
                <a:lnTo>
                  <a:pt x="457200" y="957262"/>
                </a:lnTo>
                <a:lnTo>
                  <a:pt x="464344" y="964406"/>
                </a:lnTo>
                <a:lnTo>
                  <a:pt x="457200" y="950118"/>
                </a:lnTo>
                <a:lnTo>
                  <a:pt x="442913" y="928687"/>
                </a:lnTo>
                <a:lnTo>
                  <a:pt x="442913" y="9286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450181" y="3336131"/>
            <a:ext cx="157164" cy="214314"/>
          </a:xfrm>
          <a:custGeom>
            <a:avLst/>
            <a:gdLst/>
            <a:ahLst/>
            <a:cxnLst/>
            <a:rect l="0" t="0" r="0" b="0"/>
            <a:pathLst>
              <a:path w="157164" h="214314">
                <a:moveTo>
                  <a:pt x="0" y="71438"/>
                </a:moveTo>
                <a:lnTo>
                  <a:pt x="0" y="71438"/>
                </a:lnTo>
                <a:lnTo>
                  <a:pt x="0" y="85725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35732"/>
                </a:lnTo>
                <a:lnTo>
                  <a:pt x="14288" y="157163"/>
                </a:lnTo>
                <a:lnTo>
                  <a:pt x="28575" y="171450"/>
                </a:lnTo>
                <a:lnTo>
                  <a:pt x="42863" y="185738"/>
                </a:lnTo>
                <a:lnTo>
                  <a:pt x="57150" y="200025"/>
                </a:lnTo>
                <a:lnTo>
                  <a:pt x="78582" y="207169"/>
                </a:lnTo>
                <a:lnTo>
                  <a:pt x="85725" y="214313"/>
                </a:lnTo>
                <a:lnTo>
                  <a:pt x="107157" y="214313"/>
                </a:lnTo>
                <a:lnTo>
                  <a:pt x="121444" y="214313"/>
                </a:lnTo>
                <a:lnTo>
                  <a:pt x="128588" y="192882"/>
                </a:lnTo>
                <a:lnTo>
                  <a:pt x="142875" y="150019"/>
                </a:lnTo>
                <a:lnTo>
                  <a:pt x="150019" y="78582"/>
                </a:lnTo>
                <a:lnTo>
                  <a:pt x="157163" y="0"/>
                </a:lnTo>
                <a:lnTo>
                  <a:pt x="1571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1628775" y="3364706"/>
            <a:ext cx="185739" cy="242889"/>
          </a:xfrm>
          <a:custGeom>
            <a:avLst/>
            <a:gdLst/>
            <a:ahLst/>
            <a:cxnLst/>
            <a:rect l="0" t="0" r="0" b="0"/>
            <a:pathLst>
              <a:path w="185739" h="242889">
                <a:moveTo>
                  <a:pt x="114300" y="21432"/>
                </a:moveTo>
                <a:lnTo>
                  <a:pt x="114300" y="14288"/>
                </a:lnTo>
                <a:lnTo>
                  <a:pt x="107156" y="14288"/>
                </a:lnTo>
                <a:lnTo>
                  <a:pt x="107156" y="7144"/>
                </a:lnTo>
                <a:lnTo>
                  <a:pt x="107156" y="0"/>
                </a:lnTo>
                <a:lnTo>
                  <a:pt x="100013" y="0"/>
                </a:lnTo>
                <a:lnTo>
                  <a:pt x="85725" y="0"/>
                </a:lnTo>
                <a:lnTo>
                  <a:pt x="78581" y="7144"/>
                </a:lnTo>
                <a:lnTo>
                  <a:pt x="64294" y="21432"/>
                </a:lnTo>
                <a:lnTo>
                  <a:pt x="50006" y="42863"/>
                </a:lnTo>
                <a:lnTo>
                  <a:pt x="35719" y="64294"/>
                </a:lnTo>
                <a:lnTo>
                  <a:pt x="28575" y="85725"/>
                </a:lnTo>
                <a:lnTo>
                  <a:pt x="14288" y="114300"/>
                </a:lnTo>
                <a:lnTo>
                  <a:pt x="14288" y="135732"/>
                </a:lnTo>
                <a:lnTo>
                  <a:pt x="14288" y="157163"/>
                </a:lnTo>
                <a:lnTo>
                  <a:pt x="21431" y="178594"/>
                </a:lnTo>
                <a:lnTo>
                  <a:pt x="35719" y="200025"/>
                </a:lnTo>
                <a:lnTo>
                  <a:pt x="57150" y="221457"/>
                </a:lnTo>
                <a:lnTo>
                  <a:pt x="85725" y="228600"/>
                </a:lnTo>
                <a:lnTo>
                  <a:pt x="114300" y="235744"/>
                </a:lnTo>
                <a:lnTo>
                  <a:pt x="135731" y="235744"/>
                </a:lnTo>
                <a:lnTo>
                  <a:pt x="157163" y="228600"/>
                </a:lnTo>
                <a:lnTo>
                  <a:pt x="178594" y="214313"/>
                </a:lnTo>
                <a:lnTo>
                  <a:pt x="185738" y="207169"/>
                </a:lnTo>
                <a:lnTo>
                  <a:pt x="178594" y="192882"/>
                </a:lnTo>
                <a:lnTo>
                  <a:pt x="171450" y="185738"/>
                </a:lnTo>
                <a:lnTo>
                  <a:pt x="157163" y="178594"/>
                </a:lnTo>
                <a:lnTo>
                  <a:pt x="128588" y="178594"/>
                </a:lnTo>
                <a:lnTo>
                  <a:pt x="100013" y="185738"/>
                </a:lnTo>
                <a:lnTo>
                  <a:pt x="71438" y="200025"/>
                </a:lnTo>
                <a:lnTo>
                  <a:pt x="42863" y="214313"/>
                </a:lnTo>
                <a:lnTo>
                  <a:pt x="21431" y="228600"/>
                </a:lnTo>
                <a:lnTo>
                  <a:pt x="7144" y="235744"/>
                </a:lnTo>
                <a:lnTo>
                  <a:pt x="0" y="242888"/>
                </a:lnTo>
                <a:lnTo>
                  <a:pt x="7144" y="235744"/>
                </a:lnTo>
                <a:lnTo>
                  <a:pt x="28575" y="214313"/>
                </a:lnTo>
                <a:lnTo>
                  <a:pt x="28575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1864519" y="3414713"/>
            <a:ext cx="85726" cy="142876"/>
          </a:xfrm>
          <a:custGeom>
            <a:avLst/>
            <a:gdLst/>
            <a:ahLst/>
            <a:cxnLst/>
            <a:rect l="0" t="0" r="0" b="0"/>
            <a:pathLst>
              <a:path w="85726" h="142876">
                <a:moveTo>
                  <a:pt x="7144" y="0"/>
                </a:moveTo>
                <a:lnTo>
                  <a:pt x="7144" y="7143"/>
                </a:lnTo>
                <a:lnTo>
                  <a:pt x="7144" y="21431"/>
                </a:lnTo>
                <a:lnTo>
                  <a:pt x="0" y="42862"/>
                </a:lnTo>
                <a:lnTo>
                  <a:pt x="0" y="64293"/>
                </a:lnTo>
                <a:lnTo>
                  <a:pt x="0" y="92868"/>
                </a:lnTo>
                <a:lnTo>
                  <a:pt x="0" y="114300"/>
                </a:lnTo>
                <a:lnTo>
                  <a:pt x="7144" y="135731"/>
                </a:lnTo>
                <a:lnTo>
                  <a:pt x="7144" y="142875"/>
                </a:lnTo>
                <a:lnTo>
                  <a:pt x="21431" y="142875"/>
                </a:lnTo>
                <a:lnTo>
                  <a:pt x="35719" y="142875"/>
                </a:lnTo>
                <a:lnTo>
                  <a:pt x="57150" y="135731"/>
                </a:lnTo>
                <a:lnTo>
                  <a:pt x="71437" y="121443"/>
                </a:lnTo>
                <a:lnTo>
                  <a:pt x="85725" y="107156"/>
                </a:lnTo>
                <a:lnTo>
                  <a:pt x="8572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1828800" y="3421856"/>
            <a:ext cx="128589" cy="64295"/>
          </a:xfrm>
          <a:custGeom>
            <a:avLst/>
            <a:gdLst/>
            <a:ahLst/>
            <a:cxnLst/>
            <a:rect l="0" t="0" r="0" b="0"/>
            <a:pathLst>
              <a:path w="128589" h="64295">
                <a:moveTo>
                  <a:pt x="0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7144" y="57150"/>
                </a:lnTo>
                <a:lnTo>
                  <a:pt x="21431" y="50007"/>
                </a:lnTo>
                <a:lnTo>
                  <a:pt x="42863" y="42863"/>
                </a:lnTo>
                <a:lnTo>
                  <a:pt x="64294" y="28575"/>
                </a:lnTo>
                <a:lnTo>
                  <a:pt x="92869" y="21432"/>
                </a:lnTo>
                <a:lnTo>
                  <a:pt x="107156" y="14288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835944" y="3371850"/>
            <a:ext cx="121445" cy="1"/>
          </a:xfrm>
          <a:custGeom>
            <a:avLst/>
            <a:gdLst/>
            <a:ahLst/>
            <a:cxnLst/>
            <a:rect l="0" t="0" r="0" b="0"/>
            <a:pathLst>
              <a:path w="121445" h="1">
                <a:moveTo>
                  <a:pt x="0" y="0"/>
                </a:moveTo>
                <a:lnTo>
                  <a:pt x="7144" y="0"/>
                </a:lnTo>
                <a:lnTo>
                  <a:pt x="14287" y="0"/>
                </a:lnTo>
                <a:lnTo>
                  <a:pt x="35719" y="0"/>
                </a:lnTo>
                <a:lnTo>
                  <a:pt x="50006" y="0"/>
                </a:lnTo>
                <a:lnTo>
                  <a:pt x="71437" y="0"/>
                </a:lnTo>
                <a:lnTo>
                  <a:pt x="92869" y="0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2007394" y="3328988"/>
            <a:ext cx="35720" cy="178594"/>
          </a:xfrm>
          <a:custGeom>
            <a:avLst/>
            <a:gdLst/>
            <a:ahLst/>
            <a:cxnLst/>
            <a:rect l="0" t="0" r="0" b="0"/>
            <a:pathLst>
              <a:path w="35720" h="178594">
                <a:moveTo>
                  <a:pt x="28575" y="0"/>
                </a:moveTo>
                <a:lnTo>
                  <a:pt x="28575" y="14287"/>
                </a:lnTo>
                <a:lnTo>
                  <a:pt x="28575" y="28575"/>
                </a:lnTo>
                <a:lnTo>
                  <a:pt x="28575" y="50006"/>
                </a:lnTo>
                <a:lnTo>
                  <a:pt x="28575" y="78581"/>
                </a:lnTo>
                <a:lnTo>
                  <a:pt x="28575" y="107156"/>
                </a:lnTo>
                <a:lnTo>
                  <a:pt x="28575" y="135731"/>
                </a:lnTo>
                <a:lnTo>
                  <a:pt x="28575" y="157162"/>
                </a:lnTo>
                <a:lnTo>
                  <a:pt x="35719" y="171450"/>
                </a:lnTo>
                <a:lnTo>
                  <a:pt x="35719" y="178593"/>
                </a:lnTo>
                <a:lnTo>
                  <a:pt x="35719" y="178593"/>
                </a:lnTo>
                <a:lnTo>
                  <a:pt x="28575" y="171450"/>
                </a:lnTo>
                <a:lnTo>
                  <a:pt x="14287" y="157162"/>
                </a:lnTo>
                <a:lnTo>
                  <a:pt x="0" y="135731"/>
                </a:lnTo>
                <a:lnTo>
                  <a:pt x="0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935956" y="3286125"/>
            <a:ext cx="178595" cy="42864"/>
          </a:xfrm>
          <a:custGeom>
            <a:avLst/>
            <a:gdLst/>
            <a:ahLst/>
            <a:cxnLst/>
            <a:rect l="0" t="0" r="0" b="0"/>
            <a:pathLst>
              <a:path w="178595" h="42864">
                <a:moveTo>
                  <a:pt x="0" y="42863"/>
                </a:moveTo>
                <a:lnTo>
                  <a:pt x="7144" y="35719"/>
                </a:lnTo>
                <a:lnTo>
                  <a:pt x="28575" y="35719"/>
                </a:lnTo>
                <a:lnTo>
                  <a:pt x="50007" y="28575"/>
                </a:lnTo>
                <a:lnTo>
                  <a:pt x="85725" y="21431"/>
                </a:lnTo>
                <a:lnTo>
                  <a:pt x="121444" y="7144"/>
                </a:lnTo>
                <a:lnTo>
                  <a:pt x="150019" y="7144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4157663" y="2178844"/>
            <a:ext cx="757239" cy="35720"/>
          </a:xfrm>
          <a:custGeom>
            <a:avLst/>
            <a:gdLst/>
            <a:ahLst/>
            <a:cxnLst/>
            <a:rect l="0" t="0" r="0" b="0"/>
            <a:pathLst>
              <a:path w="757239" h="35720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7144" y="14287"/>
                </a:lnTo>
                <a:lnTo>
                  <a:pt x="21431" y="14287"/>
                </a:lnTo>
                <a:lnTo>
                  <a:pt x="35719" y="14287"/>
                </a:lnTo>
                <a:lnTo>
                  <a:pt x="57150" y="21431"/>
                </a:lnTo>
                <a:lnTo>
                  <a:pt x="85725" y="21431"/>
                </a:lnTo>
                <a:lnTo>
                  <a:pt x="114300" y="21431"/>
                </a:lnTo>
                <a:lnTo>
                  <a:pt x="142875" y="21431"/>
                </a:lnTo>
                <a:lnTo>
                  <a:pt x="171450" y="21431"/>
                </a:lnTo>
                <a:lnTo>
                  <a:pt x="207169" y="21431"/>
                </a:lnTo>
                <a:lnTo>
                  <a:pt x="250031" y="21431"/>
                </a:lnTo>
                <a:lnTo>
                  <a:pt x="292894" y="28575"/>
                </a:lnTo>
                <a:lnTo>
                  <a:pt x="335756" y="28575"/>
                </a:lnTo>
                <a:lnTo>
                  <a:pt x="378619" y="35719"/>
                </a:lnTo>
                <a:lnTo>
                  <a:pt x="421481" y="35719"/>
                </a:lnTo>
                <a:lnTo>
                  <a:pt x="464344" y="28575"/>
                </a:lnTo>
                <a:lnTo>
                  <a:pt x="507206" y="21431"/>
                </a:lnTo>
                <a:lnTo>
                  <a:pt x="535781" y="14287"/>
                </a:lnTo>
                <a:lnTo>
                  <a:pt x="564356" y="7144"/>
                </a:lnTo>
                <a:lnTo>
                  <a:pt x="600075" y="0"/>
                </a:lnTo>
                <a:lnTo>
                  <a:pt x="628650" y="0"/>
                </a:lnTo>
                <a:lnTo>
                  <a:pt x="664369" y="0"/>
                </a:lnTo>
                <a:lnTo>
                  <a:pt x="692944" y="0"/>
                </a:lnTo>
                <a:lnTo>
                  <a:pt x="721519" y="0"/>
                </a:lnTo>
                <a:lnTo>
                  <a:pt x="742950" y="0"/>
                </a:lnTo>
                <a:lnTo>
                  <a:pt x="757238" y="0"/>
                </a:lnTo>
                <a:lnTo>
                  <a:pt x="7572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850482" y="4236244"/>
            <a:ext cx="7144" cy="7145"/>
          </a:xfrm>
          <a:custGeom>
            <a:avLst/>
            <a:gdLst/>
            <a:ahLst/>
            <a:cxnLst/>
            <a:rect l="0" t="0" r="0" b="0"/>
            <a:pathLst>
              <a:path w="7144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71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3793332" y="4186238"/>
            <a:ext cx="64294" cy="50007"/>
          </a:xfrm>
          <a:custGeom>
            <a:avLst/>
            <a:gdLst/>
            <a:ahLst/>
            <a:cxnLst/>
            <a:rect l="0" t="0" r="0" b="0"/>
            <a:pathLst>
              <a:path w="64294" h="50007">
                <a:moveTo>
                  <a:pt x="35718" y="21431"/>
                </a:moveTo>
                <a:lnTo>
                  <a:pt x="35718" y="21431"/>
                </a:lnTo>
                <a:lnTo>
                  <a:pt x="28575" y="21431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35718" y="14287"/>
                </a:lnTo>
                <a:lnTo>
                  <a:pt x="42862" y="7144"/>
                </a:lnTo>
                <a:lnTo>
                  <a:pt x="57150" y="7144"/>
                </a:lnTo>
                <a:lnTo>
                  <a:pt x="64293" y="0"/>
                </a:lnTo>
                <a:lnTo>
                  <a:pt x="64293" y="0"/>
                </a:lnTo>
                <a:lnTo>
                  <a:pt x="57150" y="7144"/>
                </a:lnTo>
                <a:lnTo>
                  <a:pt x="42862" y="21431"/>
                </a:lnTo>
                <a:lnTo>
                  <a:pt x="28575" y="28575"/>
                </a:lnTo>
                <a:lnTo>
                  <a:pt x="14287" y="42862"/>
                </a:lnTo>
                <a:lnTo>
                  <a:pt x="7143" y="50006"/>
                </a:lnTo>
                <a:lnTo>
                  <a:pt x="0" y="50006"/>
                </a:lnTo>
                <a:lnTo>
                  <a:pt x="7143" y="50006"/>
                </a:lnTo>
                <a:lnTo>
                  <a:pt x="28575" y="35719"/>
                </a:lnTo>
                <a:lnTo>
                  <a:pt x="50006" y="14287"/>
                </a:lnTo>
                <a:lnTo>
                  <a:pt x="50006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4186238" y="3964781"/>
            <a:ext cx="171451" cy="464345"/>
          </a:xfrm>
          <a:custGeom>
            <a:avLst/>
            <a:gdLst/>
            <a:ahLst/>
            <a:cxnLst/>
            <a:rect l="0" t="0" r="0" b="0"/>
            <a:pathLst>
              <a:path w="171451" h="464345">
                <a:moveTo>
                  <a:pt x="0" y="71438"/>
                </a:move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57150"/>
                </a:lnTo>
                <a:lnTo>
                  <a:pt x="0" y="50007"/>
                </a:lnTo>
                <a:lnTo>
                  <a:pt x="0" y="50007"/>
                </a:lnTo>
                <a:lnTo>
                  <a:pt x="0" y="57150"/>
                </a:lnTo>
                <a:lnTo>
                  <a:pt x="0" y="64294"/>
                </a:lnTo>
                <a:lnTo>
                  <a:pt x="0" y="78582"/>
                </a:lnTo>
                <a:lnTo>
                  <a:pt x="7144" y="107157"/>
                </a:lnTo>
                <a:lnTo>
                  <a:pt x="7144" y="142875"/>
                </a:lnTo>
                <a:lnTo>
                  <a:pt x="14287" y="178594"/>
                </a:lnTo>
                <a:lnTo>
                  <a:pt x="21431" y="228601"/>
                </a:lnTo>
                <a:lnTo>
                  <a:pt x="28575" y="278607"/>
                </a:lnTo>
                <a:lnTo>
                  <a:pt x="42862" y="321469"/>
                </a:lnTo>
                <a:lnTo>
                  <a:pt x="50006" y="364332"/>
                </a:lnTo>
                <a:lnTo>
                  <a:pt x="57150" y="400051"/>
                </a:lnTo>
                <a:lnTo>
                  <a:pt x="64294" y="428626"/>
                </a:lnTo>
                <a:lnTo>
                  <a:pt x="71437" y="450057"/>
                </a:lnTo>
                <a:lnTo>
                  <a:pt x="71437" y="464344"/>
                </a:lnTo>
                <a:lnTo>
                  <a:pt x="71437" y="464344"/>
                </a:lnTo>
                <a:lnTo>
                  <a:pt x="64294" y="450057"/>
                </a:lnTo>
                <a:lnTo>
                  <a:pt x="64294" y="421482"/>
                </a:lnTo>
                <a:lnTo>
                  <a:pt x="64294" y="385763"/>
                </a:lnTo>
                <a:lnTo>
                  <a:pt x="50006" y="335757"/>
                </a:lnTo>
                <a:lnTo>
                  <a:pt x="50006" y="271463"/>
                </a:lnTo>
                <a:lnTo>
                  <a:pt x="42862" y="214313"/>
                </a:lnTo>
                <a:lnTo>
                  <a:pt x="35719" y="150019"/>
                </a:lnTo>
                <a:lnTo>
                  <a:pt x="28575" y="100013"/>
                </a:lnTo>
                <a:lnTo>
                  <a:pt x="28575" y="57150"/>
                </a:lnTo>
                <a:lnTo>
                  <a:pt x="28575" y="28575"/>
                </a:lnTo>
                <a:lnTo>
                  <a:pt x="28575" y="14288"/>
                </a:lnTo>
                <a:lnTo>
                  <a:pt x="35719" y="0"/>
                </a:lnTo>
                <a:lnTo>
                  <a:pt x="50006" y="0"/>
                </a:lnTo>
                <a:lnTo>
                  <a:pt x="64294" y="0"/>
                </a:lnTo>
                <a:lnTo>
                  <a:pt x="85725" y="0"/>
                </a:lnTo>
                <a:lnTo>
                  <a:pt x="107156" y="7144"/>
                </a:lnTo>
                <a:lnTo>
                  <a:pt x="135731" y="14288"/>
                </a:lnTo>
                <a:lnTo>
                  <a:pt x="150019" y="28575"/>
                </a:lnTo>
                <a:lnTo>
                  <a:pt x="171450" y="42863"/>
                </a:lnTo>
                <a:lnTo>
                  <a:pt x="171450" y="71438"/>
                </a:lnTo>
                <a:lnTo>
                  <a:pt x="164306" y="92869"/>
                </a:lnTo>
                <a:lnTo>
                  <a:pt x="150019" y="121444"/>
                </a:lnTo>
                <a:lnTo>
                  <a:pt x="128587" y="142875"/>
                </a:lnTo>
                <a:lnTo>
                  <a:pt x="100012" y="157163"/>
                </a:lnTo>
                <a:lnTo>
                  <a:pt x="85725" y="157163"/>
                </a:lnTo>
                <a:lnTo>
                  <a:pt x="71437" y="150019"/>
                </a:lnTo>
                <a:lnTo>
                  <a:pt x="78581" y="135732"/>
                </a:lnTo>
                <a:lnTo>
                  <a:pt x="85725" y="121444"/>
                </a:lnTo>
                <a:lnTo>
                  <a:pt x="85725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4371975" y="3979069"/>
            <a:ext cx="128589" cy="157163"/>
          </a:xfrm>
          <a:custGeom>
            <a:avLst/>
            <a:gdLst/>
            <a:ahLst/>
            <a:cxnLst/>
            <a:rect l="0" t="0" r="0" b="0"/>
            <a:pathLst>
              <a:path w="128589" h="157163">
                <a:moveTo>
                  <a:pt x="64294" y="0"/>
                </a:moveTo>
                <a:lnTo>
                  <a:pt x="57150" y="7144"/>
                </a:lnTo>
                <a:lnTo>
                  <a:pt x="50007" y="21431"/>
                </a:lnTo>
                <a:lnTo>
                  <a:pt x="28575" y="42862"/>
                </a:lnTo>
                <a:lnTo>
                  <a:pt x="14288" y="71437"/>
                </a:lnTo>
                <a:lnTo>
                  <a:pt x="7144" y="100012"/>
                </a:lnTo>
                <a:lnTo>
                  <a:pt x="0" y="128587"/>
                </a:lnTo>
                <a:lnTo>
                  <a:pt x="0" y="142875"/>
                </a:lnTo>
                <a:lnTo>
                  <a:pt x="14288" y="157162"/>
                </a:lnTo>
                <a:lnTo>
                  <a:pt x="28575" y="157162"/>
                </a:lnTo>
                <a:lnTo>
                  <a:pt x="57150" y="157162"/>
                </a:lnTo>
                <a:lnTo>
                  <a:pt x="78582" y="142875"/>
                </a:lnTo>
                <a:lnTo>
                  <a:pt x="100013" y="121444"/>
                </a:lnTo>
                <a:lnTo>
                  <a:pt x="121444" y="100012"/>
                </a:lnTo>
                <a:lnTo>
                  <a:pt x="128588" y="71437"/>
                </a:lnTo>
                <a:lnTo>
                  <a:pt x="128588" y="50006"/>
                </a:lnTo>
                <a:lnTo>
                  <a:pt x="114300" y="28575"/>
                </a:lnTo>
                <a:lnTo>
                  <a:pt x="100013" y="14287"/>
                </a:lnTo>
                <a:lnTo>
                  <a:pt x="85725" y="14287"/>
                </a:lnTo>
                <a:lnTo>
                  <a:pt x="64294" y="21431"/>
                </a:lnTo>
                <a:lnTo>
                  <a:pt x="50007" y="35719"/>
                </a:lnTo>
                <a:lnTo>
                  <a:pt x="42863" y="50006"/>
                </a:lnTo>
                <a:lnTo>
                  <a:pt x="50007" y="71437"/>
                </a:lnTo>
                <a:lnTo>
                  <a:pt x="57150" y="85725"/>
                </a:lnTo>
                <a:lnTo>
                  <a:pt x="78582" y="85725"/>
                </a:lnTo>
                <a:lnTo>
                  <a:pt x="100013" y="85725"/>
                </a:lnTo>
                <a:lnTo>
                  <a:pt x="100013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4521994" y="3979069"/>
            <a:ext cx="135732" cy="150020"/>
          </a:xfrm>
          <a:custGeom>
            <a:avLst/>
            <a:gdLst/>
            <a:ahLst/>
            <a:cxnLst/>
            <a:rect l="0" t="0" r="0" b="0"/>
            <a:pathLst>
              <a:path w="135732" h="150020">
                <a:moveTo>
                  <a:pt x="50006" y="7144"/>
                </a:moveTo>
                <a:lnTo>
                  <a:pt x="50006" y="7144"/>
                </a:lnTo>
                <a:lnTo>
                  <a:pt x="42863" y="21431"/>
                </a:lnTo>
                <a:lnTo>
                  <a:pt x="28575" y="28575"/>
                </a:lnTo>
                <a:lnTo>
                  <a:pt x="14288" y="50006"/>
                </a:lnTo>
                <a:lnTo>
                  <a:pt x="0" y="78581"/>
                </a:lnTo>
                <a:lnTo>
                  <a:pt x="0" y="107156"/>
                </a:lnTo>
                <a:lnTo>
                  <a:pt x="0" y="128587"/>
                </a:lnTo>
                <a:lnTo>
                  <a:pt x="14288" y="142875"/>
                </a:lnTo>
                <a:lnTo>
                  <a:pt x="28575" y="150019"/>
                </a:lnTo>
                <a:lnTo>
                  <a:pt x="57150" y="150019"/>
                </a:lnTo>
                <a:lnTo>
                  <a:pt x="85725" y="135731"/>
                </a:lnTo>
                <a:lnTo>
                  <a:pt x="114300" y="121444"/>
                </a:lnTo>
                <a:lnTo>
                  <a:pt x="128588" y="100012"/>
                </a:lnTo>
                <a:lnTo>
                  <a:pt x="135731" y="78581"/>
                </a:lnTo>
                <a:lnTo>
                  <a:pt x="135731" y="57150"/>
                </a:lnTo>
                <a:lnTo>
                  <a:pt x="128588" y="35719"/>
                </a:lnTo>
                <a:lnTo>
                  <a:pt x="114300" y="14287"/>
                </a:lnTo>
                <a:lnTo>
                  <a:pt x="100013" y="7144"/>
                </a:lnTo>
                <a:lnTo>
                  <a:pt x="85725" y="0"/>
                </a:lnTo>
                <a:lnTo>
                  <a:pt x="71438" y="0"/>
                </a:lnTo>
                <a:lnTo>
                  <a:pt x="64294" y="7144"/>
                </a:lnTo>
                <a:lnTo>
                  <a:pt x="57150" y="21431"/>
                </a:lnTo>
                <a:lnTo>
                  <a:pt x="57150" y="28575"/>
                </a:lnTo>
                <a:lnTo>
                  <a:pt x="64294" y="35719"/>
                </a:lnTo>
                <a:lnTo>
                  <a:pt x="78581" y="35719"/>
                </a:lnTo>
                <a:lnTo>
                  <a:pt x="7858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4529138" y="3979069"/>
            <a:ext cx="35720" cy="400051"/>
          </a:xfrm>
          <a:custGeom>
            <a:avLst/>
            <a:gdLst/>
            <a:ahLst/>
            <a:cxnLst/>
            <a:rect l="0" t="0" r="0" b="0"/>
            <a:pathLst>
              <a:path w="35720" h="400051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71437"/>
                </a:lnTo>
                <a:lnTo>
                  <a:pt x="7144" y="100012"/>
                </a:lnTo>
                <a:lnTo>
                  <a:pt x="7144" y="135731"/>
                </a:lnTo>
                <a:lnTo>
                  <a:pt x="7144" y="178594"/>
                </a:lnTo>
                <a:lnTo>
                  <a:pt x="14287" y="221456"/>
                </a:lnTo>
                <a:lnTo>
                  <a:pt x="14287" y="264319"/>
                </a:lnTo>
                <a:lnTo>
                  <a:pt x="21431" y="300038"/>
                </a:lnTo>
                <a:lnTo>
                  <a:pt x="28575" y="335756"/>
                </a:lnTo>
                <a:lnTo>
                  <a:pt x="28575" y="364331"/>
                </a:lnTo>
                <a:lnTo>
                  <a:pt x="35719" y="385763"/>
                </a:lnTo>
                <a:lnTo>
                  <a:pt x="35719" y="400050"/>
                </a:lnTo>
                <a:lnTo>
                  <a:pt x="35719" y="400050"/>
                </a:lnTo>
                <a:lnTo>
                  <a:pt x="35719" y="392906"/>
                </a:lnTo>
                <a:lnTo>
                  <a:pt x="28575" y="378619"/>
                </a:lnTo>
                <a:lnTo>
                  <a:pt x="14287" y="350044"/>
                </a:lnTo>
                <a:lnTo>
                  <a:pt x="7144" y="321469"/>
                </a:lnTo>
                <a:lnTo>
                  <a:pt x="0" y="278606"/>
                </a:lnTo>
                <a:lnTo>
                  <a:pt x="0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4714875" y="405765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4686300" y="3964781"/>
            <a:ext cx="142876" cy="150020"/>
          </a:xfrm>
          <a:custGeom>
            <a:avLst/>
            <a:gdLst/>
            <a:ahLst/>
            <a:cxnLst/>
            <a:rect l="0" t="0" r="0" b="0"/>
            <a:pathLst>
              <a:path w="142876" h="150020">
                <a:moveTo>
                  <a:pt x="35719" y="100013"/>
                </a:moveTo>
                <a:lnTo>
                  <a:pt x="42863" y="100013"/>
                </a:lnTo>
                <a:lnTo>
                  <a:pt x="50007" y="92869"/>
                </a:lnTo>
                <a:lnTo>
                  <a:pt x="64294" y="92869"/>
                </a:lnTo>
                <a:lnTo>
                  <a:pt x="71438" y="78582"/>
                </a:lnTo>
                <a:lnTo>
                  <a:pt x="85725" y="71438"/>
                </a:lnTo>
                <a:lnTo>
                  <a:pt x="100013" y="57150"/>
                </a:lnTo>
                <a:lnTo>
                  <a:pt x="100013" y="42863"/>
                </a:lnTo>
                <a:lnTo>
                  <a:pt x="100013" y="28575"/>
                </a:lnTo>
                <a:lnTo>
                  <a:pt x="100013" y="14288"/>
                </a:lnTo>
                <a:lnTo>
                  <a:pt x="92869" y="7144"/>
                </a:lnTo>
                <a:lnTo>
                  <a:pt x="78582" y="0"/>
                </a:lnTo>
                <a:lnTo>
                  <a:pt x="64294" y="0"/>
                </a:lnTo>
                <a:lnTo>
                  <a:pt x="42863" y="7144"/>
                </a:lnTo>
                <a:lnTo>
                  <a:pt x="28575" y="28575"/>
                </a:lnTo>
                <a:lnTo>
                  <a:pt x="7144" y="50007"/>
                </a:lnTo>
                <a:lnTo>
                  <a:pt x="0" y="78582"/>
                </a:lnTo>
                <a:lnTo>
                  <a:pt x="0" y="107157"/>
                </a:lnTo>
                <a:lnTo>
                  <a:pt x="7144" y="128588"/>
                </a:lnTo>
                <a:lnTo>
                  <a:pt x="21432" y="142875"/>
                </a:lnTo>
                <a:lnTo>
                  <a:pt x="42863" y="150019"/>
                </a:lnTo>
                <a:lnTo>
                  <a:pt x="71438" y="150019"/>
                </a:lnTo>
                <a:lnTo>
                  <a:pt x="92869" y="142875"/>
                </a:lnTo>
                <a:lnTo>
                  <a:pt x="114300" y="135732"/>
                </a:lnTo>
                <a:lnTo>
                  <a:pt x="135732" y="121444"/>
                </a:lnTo>
                <a:lnTo>
                  <a:pt x="142875" y="92869"/>
                </a:lnTo>
                <a:lnTo>
                  <a:pt x="1428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4807744" y="3979069"/>
            <a:ext cx="157164" cy="128588"/>
          </a:xfrm>
          <a:custGeom>
            <a:avLst/>
            <a:gdLst/>
            <a:ahLst/>
            <a:cxnLst/>
            <a:rect l="0" t="0" r="0" b="0"/>
            <a:pathLst>
              <a:path w="157164" h="128588">
                <a:moveTo>
                  <a:pt x="7144" y="7144"/>
                </a:move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64294"/>
                </a:lnTo>
                <a:lnTo>
                  <a:pt x="7144" y="85725"/>
                </a:lnTo>
                <a:lnTo>
                  <a:pt x="14288" y="100012"/>
                </a:lnTo>
                <a:lnTo>
                  <a:pt x="14288" y="114300"/>
                </a:lnTo>
                <a:lnTo>
                  <a:pt x="14288" y="121444"/>
                </a:lnTo>
                <a:lnTo>
                  <a:pt x="21431" y="128587"/>
                </a:lnTo>
                <a:lnTo>
                  <a:pt x="28575" y="128587"/>
                </a:lnTo>
                <a:lnTo>
                  <a:pt x="28575" y="121444"/>
                </a:lnTo>
                <a:lnTo>
                  <a:pt x="35719" y="100012"/>
                </a:lnTo>
                <a:lnTo>
                  <a:pt x="42863" y="78581"/>
                </a:lnTo>
                <a:lnTo>
                  <a:pt x="50006" y="50006"/>
                </a:lnTo>
                <a:lnTo>
                  <a:pt x="64294" y="28575"/>
                </a:lnTo>
                <a:lnTo>
                  <a:pt x="78582" y="7144"/>
                </a:lnTo>
                <a:lnTo>
                  <a:pt x="92869" y="0"/>
                </a:lnTo>
                <a:lnTo>
                  <a:pt x="114301" y="7144"/>
                </a:lnTo>
                <a:lnTo>
                  <a:pt x="121444" y="14287"/>
                </a:lnTo>
                <a:lnTo>
                  <a:pt x="135732" y="35719"/>
                </a:lnTo>
                <a:lnTo>
                  <a:pt x="142876" y="64294"/>
                </a:lnTo>
                <a:lnTo>
                  <a:pt x="150019" y="85725"/>
                </a:lnTo>
                <a:lnTo>
                  <a:pt x="157163" y="107156"/>
                </a:lnTo>
                <a:lnTo>
                  <a:pt x="157163" y="121444"/>
                </a:lnTo>
                <a:lnTo>
                  <a:pt x="157163" y="128587"/>
                </a:lnTo>
                <a:lnTo>
                  <a:pt x="157163" y="121444"/>
                </a:lnTo>
                <a:lnTo>
                  <a:pt x="157163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5143501" y="3771900"/>
            <a:ext cx="164307" cy="500064"/>
          </a:xfrm>
          <a:custGeom>
            <a:avLst/>
            <a:gdLst/>
            <a:ahLst/>
            <a:cxnLst/>
            <a:rect l="0" t="0" r="0" b="0"/>
            <a:pathLst>
              <a:path w="164307" h="500064">
                <a:moveTo>
                  <a:pt x="50006" y="7144"/>
                </a:moveTo>
                <a:lnTo>
                  <a:pt x="50006" y="7144"/>
                </a:lnTo>
                <a:lnTo>
                  <a:pt x="50006" y="0"/>
                </a:lnTo>
                <a:lnTo>
                  <a:pt x="50006" y="0"/>
                </a:lnTo>
                <a:lnTo>
                  <a:pt x="42862" y="7144"/>
                </a:lnTo>
                <a:lnTo>
                  <a:pt x="35719" y="35719"/>
                </a:lnTo>
                <a:lnTo>
                  <a:pt x="21431" y="71438"/>
                </a:lnTo>
                <a:lnTo>
                  <a:pt x="7144" y="128588"/>
                </a:lnTo>
                <a:lnTo>
                  <a:pt x="0" y="200025"/>
                </a:lnTo>
                <a:lnTo>
                  <a:pt x="0" y="278606"/>
                </a:lnTo>
                <a:lnTo>
                  <a:pt x="21431" y="357188"/>
                </a:lnTo>
                <a:lnTo>
                  <a:pt x="64294" y="421482"/>
                </a:lnTo>
                <a:lnTo>
                  <a:pt x="107156" y="471488"/>
                </a:lnTo>
                <a:lnTo>
                  <a:pt x="164306" y="500063"/>
                </a:lnTo>
                <a:lnTo>
                  <a:pt x="164306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6593682" y="3779044"/>
            <a:ext cx="150020" cy="535782"/>
          </a:xfrm>
          <a:custGeom>
            <a:avLst/>
            <a:gdLst/>
            <a:ahLst/>
            <a:cxnLst/>
            <a:rect l="0" t="0" r="0" b="0"/>
            <a:pathLst>
              <a:path w="150020" h="535782">
                <a:moveTo>
                  <a:pt x="0" y="0"/>
                </a:moveTo>
                <a:lnTo>
                  <a:pt x="14288" y="7144"/>
                </a:lnTo>
                <a:lnTo>
                  <a:pt x="35719" y="7144"/>
                </a:lnTo>
                <a:lnTo>
                  <a:pt x="64294" y="28575"/>
                </a:lnTo>
                <a:lnTo>
                  <a:pt x="100013" y="57150"/>
                </a:lnTo>
                <a:lnTo>
                  <a:pt x="128588" y="107156"/>
                </a:lnTo>
                <a:lnTo>
                  <a:pt x="142875" y="171450"/>
                </a:lnTo>
                <a:lnTo>
                  <a:pt x="150019" y="250031"/>
                </a:lnTo>
                <a:lnTo>
                  <a:pt x="135731" y="335756"/>
                </a:lnTo>
                <a:lnTo>
                  <a:pt x="114300" y="414338"/>
                </a:lnTo>
                <a:lnTo>
                  <a:pt x="71438" y="492919"/>
                </a:lnTo>
                <a:lnTo>
                  <a:pt x="28575" y="535781"/>
                </a:lnTo>
                <a:lnTo>
                  <a:pt x="28575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5979320" y="1721644"/>
            <a:ext cx="28576" cy="92870"/>
          </a:xfrm>
          <a:custGeom>
            <a:avLst/>
            <a:gdLst/>
            <a:ahLst/>
            <a:cxnLst/>
            <a:rect l="0" t="0" r="0" b="0"/>
            <a:pathLst>
              <a:path w="28576" h="92870">
                <a:moveTo>
                  <a:pt x="14287" y="21431"/>
                </a:moveTo>
                <a:lnTo>
                  <a:pt x="14287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0" y="28575"/>
                </a:lnTo>
                <a:lnTo>
                  <a:pt x="0" y="35719"/>
                </a:lnTo>
                <a:lnTo>
                  <a:pt x="0" y="42862"/>
                </a:lnTo>
                <a:lnTo>
                  <a:pt x="0" y="50006"/>
                </a:lnTo>
                <a:lnTo>
                  <a:pt x="0" y="57150"/>
                </a:lnTo>
                <a:lnTo>
                  <a:pt x="7143" y="57150"/>
                </a:lnTo>
                <a:lnTo>
                  <a:pt x="14287" y="64294"/>
                </a:lnTo>
                <a:lnTo>
                  <a:pt x="14287" y="57150"/>
                </a:lnTo>
                <a:lnTo>
                  <a:pt x="21431" y="57150"/>
                </a:lnTo>
                <a:lnTo>
                  <a:pt x="28575" y="50006"/>
                </a:lnTo>
                <a:lnTo>
                  <a:pt x="28575" y="42862"/>
                </a:lnTo>
                <a:lnTo>
                  <a:pt x="28575" y="28575"/>
                </a:lnTo>
                <a:lnTo>
                  <a:pt x="28575" y="14287"/>
                </a:lnTo>
                <a:lnTo>
                  <a:pt x="28575" y="7144"/>
                </a:lnTo>
                <a:lnTo>
                  <a:pt x="21431" y="0"/>
                </a:lnTo>
                <a:lnTo>
                  <a:pt x="21431" y="7144"/>
                </a:lnTo>
                <a:lnTo>
                  <a:pt x="14287" y="14287"/>
                </a:lnTo>
                <a:lnTo>
                  <a:pt x="7143" y="35719"/>
                </a:lnTo>
                <a:lnTo>
                  <a:pt x="7143" y="57150"/>
                </a:lnTo>
                <a:lnTo>
                  <a:pt x="7143" y="78581"/>
                </a:lnTo>
                <a:lnTo>
                  <a:pt x="14287" y="92869"/>
                </a:lnTo>
                <a:lnTo>
                  <a:pt x="28575" y="85725"/>
                </a:lnTo>
                <a:lnTo>
                  <a:pt x="28575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6072188" y="1585913"/>
            <a:ext cx="114301" cy="292894"/>
          </a:xfrm>
          <a:custGeom>
            <a:avLst/>
            <a:gdLst/>
            <a:ahLst/>
            <a:cxnLst/>
            <a:rect l="0" t="0" r="0" b="0"/>
            <a:pathLst>
              <a:path w="114301" h="292894">
                <a:moveTo>
                  <a:pt x="0" y="78581"/>
                </a:moveTo>
                <a:lnTo>
                  <a:pt x="0" y="78581"/>
                </a:lnTo>
                <a:lnTo>
                  <a:pt x="0" y="78581"/>
                </a:lnTo>
                <a:lnTo>
                  <a:pt x="7144" y="78581"/>
                </a:lnTo>
                <a:lnTo>
                  <a:pt x="14288" y="85725"/>
                </a:lnTo>
                <a:lnTo>
                  <a:pt x="21432" y="107156"/>
                </a:lnTo>
                <a:lnTo>
                  <a:pt x="28575" y="135731"/>
                </a:lnTo>
                <a:lnTo>
                  <a:pt x="35719" y="171450"/>
                </a:lnTo>
                <a:lnTo>
                  <a:pt x="35719" y="207168"/>
                </a:lnTo>
                <a:lnTo>
                  <a:pt x="42863" y="242887"/>
                </a:lnTo>
                <a:lnTo>
                  <a:pt x="42863" y="271462"/>
                </a:lnTo>
                <a:lnTo>
                  <a:pt x="42863" y="285750"/>
                </a:lnTo>
                <a:lnTo>
                  <a:pt x="42863" y="292893"/>
                </a:lnTo>
                <a:lnTo>
                  <a:pt x="35719" y="285750"/>
                </a:lnTo>
                <a:lnTo>
                  <a:pt x="35719" y="271462"/>
                </a:lnTo>
                <a:lnTo>
                  <a:pt x="35719" y="242887"/>
                </a:lnTo>
                <a:lnTo>
                  <a:pt x="28575" y="214312"/>
                </a:lnTo>
                <a:lnTo>
                  <a:pt x="28575" y="171450"/>
                </a:lnTo>
                <a:lnTo>
                  <a:pt x="21432" y="121443"/>
                </a:lnTo>
                <a:lnTo>
                  <a:pt x="28575" y="78581"/>
                </a:lnTo>
                <a:lnTo>
                  <a:pt x="35719" y="42862"/>
                </a:lnTo>
                <a:lnTo>
                  <a:pt x="50007" y="14287"/>
                </a:lnTo>
                <a:lnTo>
                  <a:pt x="64294" y="0"/>
                </a:lnTo>
                <a:lnTo>
                  <a:pt x="78582" y="0"/>
                </a:lnTo>
                <a:lnTo>
                  <a:pt x="100013" y="7143"/>
                </a:lnTo>
                <a:lnTo>
                  <a:pt x="107157" y="21431"/>
                </a:lnTo>
                <a:lnTo>
                  <a:pt x="114300" y="42862"/>
                </a:lnTo>
                <a:lnTo>
                  <a:pt x="107157" y="71437"/>
                </a:lnTo>
                <a:lnTo>
                  <a:pt x="92869" y="100012"/>
                </a:lnTo>
                <a:lnTo>
                  <a:pt x="71438" y="121443"/>
                </a:lnTo>
                <a:lnTo>
                  <a:pt x="57150" y="135731"/>
                </a:lnTo>
                <a:lnTo>
                  <a:pt x="42863" y="121443"/>
                </a:lnTo>
                <a:lnTo>
                  <a:pt x="42863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6215063" y="1407319"/>
            <a:ext cx="107158" cy="271463"/>
          </a:xfrm>
          <a:custGeom>
            <a:avLst/>
            <a:gdLst/>
            <a:ahLst/>
            <a:cxnLst/>
            <a:rect l="0" t="0" r="0" b="0"/>
            <a:pathLst>
              <a:path w="107158" h="271463">
                <a:moveTo>
                  <a:pt x="0" y="271462"/>
                </a:moveTo>
                <a:lnTo>
                  <a:pt x="0" y="271462"/>
                </a:lnTo>
                <a:lnTo>
                  <a:pt x="7144" y="264319"/>
                </a:lnTo>
                <a:lnTo>
                  <a:pt x="14288" y="257175"/>
                </a:lnTo>
                <a:lnTo>
                  <a:pt x="21432" y="242887"/>
                </a:lnTo>
                <a:lnTo>
                  <a:pt x="35719" y="214312"/>
                </a:lnTo>
                <a:lnTo>
                  <a:pt x="50007" y="185737"/>
                </a:lnTo>
                <a:lnTo>
                  <a:pt x="64294" y="150019"/>
                </a:lnTo>
                <a:lnTo>
                  <a:pt x="71438" y="114300"/>
                </a:lnTo>
                <a:lnTo>
                  <a:pt x="78582" y="71437"/>
                </a:lnTo>
                <a:lnTo>
                  <a:pt x="78582" y="28575"/>
                </a:lnTo>
                <a:lnTo>
                  <a:pt x="78582" y="7144"/>
                </a:lnTo>
                <a:lnTo>
                  <a:pt x="71438" y="0"/>
                </a:lnTo>
                <a:lnTo>
                  <a:pt x="71438" y="14287"/>
                </a:lnTo>
                <a:lnTo>
                  <a:pt x="57150" y="50006"/>
                </a:lnTo>
                <a:lnTo>
                  <a:pt x="50007" y="100012"/>
                </a:lnTo>
                <a:lnTo>
                  <a:pt x="50007" y="150019"/>
                </a:lnTo>
                <a:lnTo>
                  <a:pt x="57150" y="200025"/>
                </a:lnTo>
                <a:lnTo>
                  <a:pt x="64294" y="235744"/>
                </a:lnTo>
                <a:lnTo>
                  <a:pt x="85725" y="250031"/>
                </a:lnTo>
                <a:lnTo>
                  <a:pt x="100013" y="250031"/>
                </a:lnTo>
                <a:lnTo>
                  <a:pt x="107157" y="235744"/>
                </a:lnTo>
                <a:lnTo>
                  <a:pt x="107157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5386388" y="4064794"/>
            <a:ext cx="778670" cy="28576"/>
          </a:xfrm>
          <a:custGeom>
            <a:avLst/>
            <a:gdLst/>
            <a:ahLst/>
            <a:cxnLst/>
            <a:rect l="0" t="0" r="0" b="0"/>
            <a:pathLst>
              <a:path w="778670" h="28576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14288" y="28575"/>
                </a:lnTo>
                <a:lnTo>
                  <a:pt x="35719" y="28575"/>
                </a:lnTo>
                <a:lnTo>
                  <a:pt x="71438" y="21431"/>
                </a:lnTo>
                <a:lnTo>
                  <a:pt x="114300" y="21431"/>
                </a:lnTo>
                <a:lnTo>
                  <a:pt x="164307" y="21431"/>
                </a:lnTo>
                <a:lnTo>
                  <a:pt x="221457" y="21431"/>
                </a:lnTo>
                <a:lnTo>
                  <a:pt x="278607" y="21431"/>
                </a:lnTo>
                <a:lnTo>
                  <a:pt x="342900" y="21431"/>
                </a:lnTo>
                <a:lnTo>
                  <a:pt x="414338" y="21431"/>
                </a:lnTo>
                <a:lnTo>
                  <a:pt x="478632" y="21431"/>
                </a:lnTo>
                <a:lnTo>
                  <a:pt x="550069" y="14287"/>
                </a:lnTo>
                <a:lnTo>
                  <a:pt x="621507" y="14287"/>
                </a:lnTo>
                <a:lnTo>
                  <a:pt x="685800" y="14287"/>
                </a:lnTo>
                <a:lnTo>
                  <a:pt x="735807" y="7144"/>
                </a:lnTo>
                <a:lnTo>
                  <a:pt x="778669" y="0"/>
                </a:lnTo>
                <a:lnTo>
                  <a:pt x="7786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3771900" y="4021931"/>
            <a:ext cx="392908" cy="171452"/>
          </a:xfrm>
          <a:custGeom>
            <a:avLst/>
            <a:gdLst/>
            <a:ahLst/>
            <a:cxnLst/>
            <a:rect l="0" t="0" r="0" b="0"/>
            <a:pathLst>
              <a:path w="392908" h="171452">
                <a:moveTo>
                  <a:pt x="392907" y="7144"/>
                </a:moveTo>
                <a:lnTo>
                  <a:pt x="392907" y="7144"/>
                </a:lnTo>
                <a:lnTo>
                  <a:pt x="392907" y="7144"/>
                </a:lnTo>
                <a:lnTo>
                  <a:pt x="392907" y="7144"/>
                </a:lnTo>
                <a:lnTo>
                  <a:pt x="392907" y="7144"/>
                </a:lnTo>
                <a:lnTo>
                  <a:pt x="392907" y="7144"/>
                </a:lnTo>
                <a:lnTo>
                  <a:pt x="392907" y="0"/>
                </a:lnTo>
                <a:lnTo>
                  <a:pt x="392907" y="0"/>
                </a:lnTo>
                <a:lnTo>
                  <a:pt x="392907" y="0"/>
                </a:lnTo>
                <a:lnTo>
                  <a:pt x="392907" y="0"/>
                </a:lnTo>
                <a:lnTo>
                  <a:pt x="392907" y="0"/>
                </a:lnTo>
                <a:lnTo>
                  <a:pt x="392907" y="0"/>
                </a:lnTo>
                <a:lnTo>
                  <a:pt x="385763" y="0"/>
                </a:lnTo>
                <a:lnTo>
                  <a:pt x="385763" y="0"/>
                </a:lnTo>
                <a:lnTo>
                  <a:pt x="371475" y="7144"/>
                </a:lnTo>
                <a:lnTo>
                  <a:pt x="371475" y="7144"/>
                </a:lnTo>
                <a:lnTo>
                  <a:pt x="357188" y="14288"/>
                </a:lnTo>
                <a:lnTo>
                  <a:pt x="350044" y="21432"/>
                </a:lnTo>
                <a:lnTo>
                  <a:pt x="335757" y="28575"/>
                </a:lnTo>
                <a:lnTo>
                  <a:pt x="314325" y="35719"/>
                </a:lnTo>
                <a:lnTo>
                  <a:pt x="292894" y="42863"/>
                </a:lnTo>
                <a:lnTo>
                  <a:pt x="264319" y="57150"/>
                </a:lnTo>
                <a:lnTo>
                  <a:pt x="228600" y="71438"/>
                </a:lnTo>
                <a:lnTo>
                  <a:pt x="192882" y="85725"/>
                </a:lnTo>
                <a:lnTo>
                  <a:pt x="150019" y="107157"/>
                </a:lnTo>
                <a:lnTo>
                  <a:pt x="107157" y="128588"/>
                </a:lnTo>
                <a:lnTo>
                  <a:pt x="64294" y="150019"/>
                </a:lnTo>
                <a:lnTo>
                  <a:pt x="28575" y="164307"/>
                </a:lnTo>
                <a:lnTo>
                  <a:pt x="14288" y="171451"/>
                </a:lnTo>
                <a:lnTo>
                  <a:pt x="0" y="171451"/>
                </a:lnTo>
                <a:lnTo>
                  <a:pt x="0" y="164307"/>
                </a:lnTo>
                <a:lnTo>
                  <a:pt x="7144" y="157163"/>
                </a:lnTo>
                <a:lnTo>
                  <a:pt x="14288" y="142876"/>
                </a:lnTo>
                <a:lnTo>
                  <a:pt x="35719" y="135732"/>
                </a:lnTo>
                <a:lnTo>
                  <a:pt x="50007" y="135732"/>
                </a:lnTo>
                <a:lnTo>
                  <a:pt x="64294" y="135732"/>
                </a:lnTo>
                <a:lnTo>
                  <a:pt x="64294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3800475" y="4050506"/>
            <a:ext cx="164308" cy="185739"/>
          </a:xfrm>
          <a:custGeom>
            <a:avLst/>
            <a:gdLst/>
            <a:ahLst/>
            <a:cxnLst/>
            <a:rect l="0" t="0" r="0" b="0"/>
            <a:pathLst>
              <a:path w="164308" h="185739">
                <a:moveTo>
                  <a:pt x="107157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14288"/>
                </a:lnTo>
                <a:lnTo>
                  <a:pt x="100013" y="28575"/>
                </a:lnTo>
                <a:lnTo>
                  <a:pt x="85725" y="42863"/>
                </a:lnTo>
                <a:lnTo>
                  <a:pt x="64294" y="71438"/>
                </a:lnTo>
                <a:lnTo>
                  <a:pt x="42863" y="100013"/>
                </a:lnTo>
                <a:lnTo>
                  <a:pt x="21432" y="121444"/>
                </a:lnTo>
                <a:lnTo>
                  <a:pt x="0" y="150019"/>
                </a:lnTo>
                <a:lnTo>
                  <a:pt x="0" y="164307"/>
                </a:lnTo>
                <a:lnTo>
                  <a:pt x="14288" y="171451"/>
                </a:lnTo>
                <a:lnTo>
                  <a:pt x="35719" y="178594"/>
                </a:lnTo>
                <a:lnTo>
                  <a:pt x="78582" y="185738"/>
                </a:lnTo>
                <a:lnTo>
                  <a:pt x="121444" y="185738"/>
                </a:lnTo>
                <a:lnTo>
                  <a:pt x="164307" y="185738"/>
                </a:lnTo>
                <a:lnTo>
                  <a:pt x="164307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1200150" y="4243388"/>
            <a:ext cx="2493170" cy="528638"/>
          </a:xfrm>
          <a:custGeom>
            <a:avLst/>
            <a:gdLst/>
            <a:ahLst/>
            <a:cxnLst/>
            <a:rect l="0" t="0" r="0" b="0"/>
            <a:pathLst>
              <a:path w="2493170" h="528638">
                <a:moveTo>
                  <a:pt x="2493169" y="0"/>
                </a:moveTo>
                <a:lnTo>
                  <a:pt x="2493169" y="0"/>
                </a:lnTo>
                <a:lnTo>
                  <a:pt x="2493169" y="7144"/>
                </a:lnTo>
                <a:lnTo>
                  <a:pt x="2486025" y="7144"/>
                </a:lnTo>
                <a:lnTo>
                  <a:pt x="2486025" y="7144"/>
                </a:lnTo>
                <a:lnTo>
                  <a:pt x="2486025" y="7144"/>
                </a:lnTo>
                <a:lnTo>
                  <a:pt x="2478882" y="7144"/>
                </a:lnTo>
                <a:lnTo>
                  <a:pt x="2478882" y="7144"/>
                </a:lnTo>
                <a:lnTo>
                  <a:pt x="2478882" y="0"/>
                </a:lnTo>
                <a:lnTo>
                  <a:pt x="2478882" y="0"/>
                </a:lnTo>
                <a:lnTo>
                  <a:pt x="2478882" y="0"/>
                </a:lnTo>
                <a:lnTo>
                  <a:pt x="2478882" y="7144"/>
                </a:lnTo>
                <a:lnTo>
                  <a:pt x="2471738" y="7144"/>
                </a:lnTo>
                <a:lnTo>
                  <a:pt x="2471738" y="7144"/>
                </a:lnTo>
                <a:lnTo>
                  <a:pt x="2471738" y="7144"/>
                </a:lnTo>
                <a:lnTo>
                  <a:pt x="2464594" y="14287"/>
                </a:lnTo>
                <a:lnTo>
                  <a:pt x="2464594" y="14287"/>
                </a:lnTo>
                <a:lnTo>
                  <a:pt x="2457450" y="14287"/>
                </a:lnTo>
                <a:lnTo>
                  <a:pt x="2457450" y="14287"/>
                </a:lnTo>
                <a:lnTo>
                  <a:pt x="2457450" y="14287"/>
                </a:lnTo>
                <a:lnTo>
                  <a:pt x="2457450" y="14287"/>
                </a:lnTo>
                <a:lnTo>
                  <a:pt x="2457450" y="14287"/>
                </a:lnTo>
                <a:lnTo>
                  <a:pt x="2457450" y="14287"/>
                </a:lnTo>
                <a:lnTo>
                  <a:pt x="2457450" y="21431"/>
                </a:lnTo>
                <a:lnTo>
                  <a:pt x="2464594" y="21431"/>
                </a:lnTo>
                <a:lnTo>
                  <a:pt x="2457450" y="21431"/>
                </a:lnTo>
                <a:lnTo>
                  <a:pt x="2457450" y="21431"/>
                </a:lnTo>
                <a:lnTo>
                  <a:pt x="2457450" y="28575"/>
                </a:lnTo>
                <a:lnTo>
                  <a:pt x="2450307" y="28575"/>
                </a:lnTo>
                <a:lnTo>
                  <a:pt x="2443163" y="28575"/>
                </a:lnTo>
                <a:lnTo>
                  <a:pt x="2443163" y="28575"/>
                </a:lnTo>
                <a:lnTo>
                  <a:pt x="2443163" y="35719"/>
                </a:lnTo>
                <a:lnTo>
                  <a:pt x="2443163" y="35719"/>
                </a:lnTo>
                <a:lnTo>
                  <a:pt x="2443163" y="42862"/>
                </a:lnTo>
                <a:lnTo>
                  <a:pt x="2436019" y="50006"/>
                </a:lnTo>
                <a:lnTo>
                  <a:pt x="2421732" y="64294"/>
                </a:lnTo>
                <a:lnTo>
                  <a:pt x="2407444" y="78581"/>
                </a:lnTo>
                <a:lnTo>
                  <a:pt x="2407444" y="85725"/>
                </a:lnTo>
                <a:lnTo>
                  <a:pt x="2393157" y="100012"/>
                </a:lnTo>
                <a:lnTo>
                  <a:pt x="2386013" y="107156"/>
                </a:lnTo>
                <a:lnTo>
                  <a:pt x="2386013" y="114300"/>
                </a:lnTo>
                <a:lnTo>
                  <a:pt x="2378869" y="121444"/>
                </a:lnTo>
                <a:lnTo>
                  <a:pt x="2378869" y="121444"/>
                </a:lnTo>
                <a:lnTo>
                  <a:pt x="2378869" y="121444"/>
                </a:lnTo>
                <a:lnTo>
                  <a:pt x="2371725" y="121444"/>
                </a:lnTo>
                <a:lnTo>
                  <a:pt x="2371725" y="128587"/>
                </a:lnTo>
                <a:lnTo>
                  <a:pt x="2371725" y="142875"/>
                </a:lnTo>
                <a:lnTo>
                  <a:pt x="2364582" y="157162"/>
                </a:lnTo>
                <a:lnTo>
                  <a:pt x="2357438" y="178594"/>
                </a:lnTo>
                <a:lnTo>
                  <a:pt x="2357438" y="200025"/>
                </a:lnTo>
                <a:lnTo>
                  <a:pt x="2350294" y="214312"/>
                </a:lnTo>
                <a:lnTo>
                  <a:pt x="2343150" y="228600"/>
                </a:lnTo>
                <a:lnTo>
                  <a:pt x="2336007" y="242887"/>
                </a:lnTo>
                <a:lnTo>
                  <a:pt x="2336007" y="242887"/>
                </a:lnTo>
                <a:lnTo>
                  <a:pt x="2328863" y="242887"/>
                </a:lnTo>
                <a:lnTo>
                  <a:pt x="2314575" y="242887"/>
                </a:lnTo>
                <a:lnTo>
                  <a:pt x="2307432" y="242887"/>
                </a:lnTo>
                <a:lnTo>
                  <a:pt x="2300288" y="242887"/>
                </a:lnTo>
                <a:lnTo>
                  <a:pt x="2286000" y="250031"/>
                </a:lnTo>
                <a:lnTo>
                  <a:pt x="2271713" y="264319"/>
                </a:lnTo>
                <a:lnTo>
                  <a:pt x="2250282" y="285750"/>
                </a:lnTo>
                <a:lnTo>
                  <a:pt x="2235994" y="307181"/>
                </a:lnTo>
                <a:lnTo>
                  <a:pt x="2221707" y="328612"/>
                </a:lnTo>
                <a:lnTo>
                  <a:pt x="2207419" y="357187"/>
                </a:lnTo>
                <a:lnTo>
                  <a:pt x="2193132" y="378619"/>
                </a:lnTo>
                <a:lnTo>
                  <a:pt x="2178844" y="392906"/>
                </a:lnTo>
                <a:lnTo>
                  <a:pt x="2164557" y="400050"/>
                </a:lnTo>
                <a:lnTo>
                  <a:pt x="2157413" y="407194"/>
                </a:lnTo>
                <a:lnTo>
                  <a:pt x="2143125" y="400050"/>
                </a:lnTo>
                <a:lnTo>
                  <a:pt x="2128838" y="400050"/>
                </a:lnTo>
                <a:lnTo>
                  <a:pt x="2114550" y="392906"/>
                </a:lnTo>
                <a:lnTo>
                  <a:pt x="2093119" y="392906"/>
                </a:lnTo>
                <a:lnTo>
                  <a:pt x="2078832" y="392906"/>
                </a:lnTo>
                <a:lnTo>
                  <a:pt x="2057400" y="407194"/>
                </a:lnTo>
                <a:lnTo>
                  <a:pt x="2050257" y="421481"/>
                </a:lnTo>
                <a:lnTo>
                  <a:pt x="2035969" y="442912"/>
                </a:lnTo>
                <a:lnTo>
                  <a:pt x="2021682" y="457200"/>
                </a:lnTo>
                <a:lnTo>
                  <a:pt x="2014538" y="471487"/>
                </a:lnTo>
                <a:lnTo>
                  <a:pt x="2000250" y="478631"/>
                </a:lnTo>
                <a:lnTo>
                  <a:pt x="1985963" y="478631"/>
                </a:lnTo>
                <a:lnTo>
                  <a:pt x="1978819" y="478631"/>
                </a:lnTo>
                <a:lnTo>
                  <a:pt x="1964532" y="471487"/>
                </a:lnTo>
                <a:lnTo>
                  <a:pt x="1950244" y="457200"/>
                </a:lnTo>
                <a:lnTo>
                  <a:pt x="1928813" y="450056"/>
                </a:lnTo>
                <a:lnTo>
                  <a:pt x="1907382" y="442912"/>
                </a:lnTo>
                <a:lnTo>
                  <a:pt x="1885950" y="442912"/>
                </a:lnTo>
                <a:lnTo>
                  <a:pt x="1864519" y="450056"/>
                </a:lnTo>
                <a:lnTo>
                  <a:pt x="1843088" y="457200"/>
                </a:lnTo>
                <a:lnTo>
                  <a:pt x="1821657" y="471487"/>
                </a:lnTo>
                <a:lnTo>
                  <a:pt x="1800225" y="485775"/>
                </a:lnTo>
                <a:lnTo>
                  <a:pt x="1785938" y="500062"/>
                </a:lnTo>
                <a:lnTo>
                  <a:pt x="1764507" y="514350"/>
                </a:lnTo>
                <a:lnTo>
                  <a:pt x="1750219" y="514350"/>
                </a:lnTo>
                <a:lnTo>
                  <a:pt x="1728788" y="514350"/>
                </a:lnTo>
                <a:lnTo>
                  <a:pt x="1707357" y="507206"/>
                </a:lnTo>
                <a:lnTo>
                  <a:pt x="1693069" y="500062"/>
                </a:lnTo>
                <a:lnTo>
                  <a:pt x="1671638" y="485775"/>
                </a:lnTo>
                <a:lnTo>
                  <a:pt x="1650207" y="478631"/>
                </a:lnTo>
                <a:lnTo>
                  <a:pt x="1628775" y="478631"/>
                </a:lnTo>
                <a:lnTo>
                  <a:pt x="1607344" y="485775"/>
                </a:lnTo>
                <a:lnTo>
                  <a:pt x="1585913" y="492919"/>
                </a:lnTo>
                <a:lnTo>
                  <a:pt x="1571625" y="507206"/>
                </a:lnTo>
                <a:lnTo>
                  <a:pt x="1557338" y="521494"/>
                </a:lnTo>
                <a:lnTo>
                  <a:pt x="1550194" y="528637"/>
                </a:lnTo>
                <a:lnTo>
                  <a:pt x="1535907" y="528637"/>
                </a:lnTo>
                <a:lnTo>
                  <a:pt x="1528763" y="521494"/>
                </a:lnTo>
                <a:lnTo>
                  <a:pt x="1514475" y="514350"/>
                </a:lnTo>
                <a:lnTo>
                  <a:pt x="1507332" y="500062"/>
                </a:lnTo>
                <a:lnTo>
                  <a:pt x="1500188" y="478631"/>
                </a:lnTo>
                <a:lnTo>
                  <a:pt x="1493044" y="464344"/>
                </a:lnTo>
                <a:lnTo>
                  <a:pt x="1485900" y="442912"/>
                </a:lnTo>
                <a:lnTo>
                  <a:pt x="1478757" y="428625"/>
                </a:lnTo>
                <a:lnTo>
                  <a:pt x="1471613" y="421481"/>
                </a:lnTo>
                <a:lnTo>
                  <a:pt x="1464469" y="421481"/>
                </a:lnTo>
                <a:lnTo>
                  <a:pt x="1464469" y="428625"/>
                </a:lnTo>
                <a:lnTo>
                  <a:pt x="1464469" y="435769"/>
                </a:lnTo>
                <a:lnTo>
                  <a:pt x="1457325" y="435769"/>
                </a:lnTo>
                <a:lnTo>
                  <a:pt x="1457325" y="442912"/>
                </a:lnTo>
                <a:lnTo>
                  <a:pt x="1457325" y="435769"/>
                </a:lnTo>
                <a:lnTo>
                  <a:pt x="1450182" y="435769"/>
                </a:lnTo>
                <a:lnTo>
                  <a:pt x="1443038" y="421481"/>
                </a:lnTo>
                <a:lnTo>
                  <a:pt x="1435894" y="400050"/>
                </a:lnTo>
                <a:lnTo>
                  <a:pt x="1428750" y="385762"/>
                </a:lnTo>
                <a:lnTo>
                  <a:pt x="1414463" y="364331"/>
                </a:lnTo>
                <a:lnTo>
                  <a:pt x="1407319" y="350044"/>
                </a:lnTo>
                <a:lnTo>
                  <a:pt x="1393032" y="342900"/>
                </a:lnTo>
                <a:lnTo>
                  <a:pt x="1378744" y="342900"/>
                </a:lnTo>
                <a:lnTo>
                  <a:pt x="1371600" y="350044"/>
                </a:lnTo>
                <a:lnTo>
                  <a:pt x="1357313" y="357187"/>
                </a:lnTo>
                <a:lnTo>
                  <a:pt x="1350169" y="371475"/>
                </a:lnTo>
                <a:lnTo>
                  <a:pt x="1335882" y="378619"/>
                </a:lnTo>
                <a:lnTo>
                  <a:pt x="1335882" y="385762"/>
                </a:lnTo>
                <a:lnTo>
                  <a:pt x="1321594" y="392906"/>
                </a:lnTo>
                <a:lnTo>
                  <a:pt x="1307307" y="392906"/>
                </a:lnTo>
                <a:lnTo>
                  <a:pt x="1300163" y="378619"/>
                </a:lnTo>
                <a:lnTo>
                  <a:pt x="1285875" y="364331"/>
                </a:lnTo>
                <a:lnTo>
                  <a:pt x="1278732" y="350044"/>
                </a:lnTo>
                <a:lnTo>
                  <a:pt x="1271588" y="328612"/>
                </a:lnTo>
                <a:lnTo>
                  <a:pt x="1264444" y="314325"/>
                </a:lnTo>
                <a:lnTo>
                  <a:pt x="1257300" y="300037"/>
                </a:lnTo>
                <a:lnTo>
                  <a:pt x="1257300" y="292894"/>
                </a:lnTo>
                <a:lnTo>
                  <a:pt x="1257300" y="292894"/>
                </a:lnTo>
                <a:lnTo>
                  <a:pt x="1250157" y="292894"/>
                </a:lnTo>
                <a:lnTo>
                  <a:pt x="1250157" y="292894"/>
                </a:lnTo>
                <a:lnTo>
                  <a:pt x="1250157" y="300037"/>
                </a:lnTo>
                <a:lnTo>
                  <a:pt x="1243013" y="307181"/>
                </a:lnTo>
                <a:lnTo>
                  <a:pt x="1243013" y="307181"/>
                </a:lnTo>
                <a:lnTo>
                  <a:pt x="1235869" y="307181"/>
                </a:lnTo>
                <a:lnTo>
                  <a:pt x="1235869" y="300037"/>
                </a:lnTo>
                <a:lnTo>
                  <a:pt x="1228725" y="285750"/>
                </a:lnTo>
                <a:lnTo>
                  <a:pt x="1228725" y="271462"/>
                </a:lnTo>
                <a:lnTo>
                  <a:pt x="1228725" y="250031"/>
                </a:lnTo>
                <a:lnTo>
                  <a:pt x="1221581" y="228600"/>
                </a:lnTo>
                <a:lnTo>
                  <a:pt x="1221581" y="214312"/>
                </a:lnTo>
                <a:lnTo>
                  <a:pt x="1214438" y="207169"/>
                </a:lnTo>
                <a:lnTo>
                  <a:pt x="1207294" y="214312"/>
                </a:lnTo>
                <a:lnTo>
                  <a:pt x="1207294" y="221456"/>
                </a:lnTo>
                <a:lnTo>
                  <a:pt x="1200150" y="235744"/>
                </a:lnTo>
                <a:lnTo>
                  <a:pt x="1193006" y="250031"/>
                </a:lnTo>
                <a:lnTo>
                  <a:pt x="1193006" y="264319"/>
                </a:lnTo>
                <a:lnTo>
                  <a:pt x="1185863" y="271462"/>
                </a:lnTo>
                <a:lnTo>
                  <a:pt x="1178719" y="278606"/>
                </a:lnTo>
                <a:lnTo>
                  <a:pt x="1171575" y="278606"/>
                </a:lnTo>
                <a:lnTo>
                  <a:pt x="1157288" y="271462"/>
                </a:lnTo>
                <a:lnTo>
                  <a:pt x="1150144" y="264319"/>
                </a:lnTo>
                <a:lnTo>
                  <a:pt x="1143000" y="257175"/>
                </a:lnTo>
                <a:lnTo>
                  <a:pt x="1135856" y="242887"/>
                </a:lnTo>
                <a:lnTo>
                  <a:pt x="1121569" y="235744"/>
                </a:lnTo>
                <a:lnTo>
                  <a:pt x="1114425" y="235744"/>
                </a:lnTo>
                <a:lnTo>
                  <a:pt x="1100138" y="235744"/>
                </a:lnTo>
                <a:lnTo>
                  <a:pt x="1085850" y="250031"/>
                </a:lnTo>
                <a:lnTo>
                  <a:pt x="1078706" y="264319"/>
                </a:lnTo>
                <a:lnTo>
                  <a:pt x="1064419" y="278606"/>
                </a:lnTo>
                <a:lnTo>
                  <a:pt x="1050131" y="292894"/>
                </a:lnTo>
                <a:lnTo>
                  <a:pt x="1042988" y="307181"/>
                </a:lnTo>
                <a:lnTo>
                  <a:pt x="1021556" y="321469"/>
                </a:lnTo>
                <a:lnTo>
                  <a:pt x="1014413" y="321469"/>
                </a:lnTo>
                <a:lnTo>
                  <a:pt x="992981" y="328612"/>
                </a:lnTo>
                <a:lnTo>
                  <a:pt x="978694" y="321469"/>
                </a:lnTo>
                <a:lnTo>
                  <a:pt x="957263" y="321469"/>
                </a:lnTo>
                <a:lnTo>
                  <a:pt x="942975" y="314325"/>
                </a:lnTo>
                <a:lnTo>
                  <a:pt x="921544" y="314325"/>
                </a:lnTo>
                <a:lnTo>
                  <a:pt x="907256" y="314325"/>
                </a:lnTo>
                <a:lnTo>
                  <a:pt x="885825" y="328612"/>
                </a:lnTo>
                <a:lnTo>
                  <a:pt x="871538" y="335756"/>
                </a:lnTo>
                <a:lnTo>
                  <a:pt x="857250" y="350044"/>
                </a:lnTo>
                <a:lnTo>
                  <a:pt x="835819" y="364331"/>
                </a:lnTo>
                <a:lnTo>
                  <a:pt x="821531" y="378619"/>
                </a:lnTo>
                <a:lnTo>
                  <a:pt x="800100" y="392906"/>
                </a:lnTo>
                <a:lnTo>
                  <a:pt x="778669" y="392906"/>
                </a:lnTo>
                <a:lnTo>
                  <a:pt x="764381" y="392906"/>
                </a:lnTo>
                <a:lnTo>
                  <a:pt x="735806" y="392906"/>
                </a:lnTo>
                <a:lnTo>
                  <a:pt x="714375" y="385762"/>
                </a:lnTo>
                <a:lnTo>
                  <a:pt x="692944" y="378619"/>
                </a:lnTo>
                <a:lnTo>
                  <a:pt x="671513" y="371475"/>
                </a:lnTo>
                <a:lnTo>
                  <a:pt x="650081" y="378619"/>
                </a:lnTo>
                <a:lnTo>
                  <a:pt x="635794" y="385762"/>
                </a:lnTo>
                <a:lnTo>
                  <a:pt x="614363" y="400050"/>
                </a:lnTo>
                <a:lnTo>
                  <a:pt x="600075" y="414337"/>
                </a:lnTo>
                <a:lnTo>
                  <a:pt x="585788" y="428625"/>
                </a:lnTo>
                <a:lnTo>
                  <a:pt x="578644" y="435769"/>
                </a:lnTo>
                <a:lnTo>
                  <a:pt x="564356" y="442912"/>
                </a:lnTo>
                <a:lnTo>
                  <a:pt x="550069" y="442912"/>
                </a:lnTo>
                <a:lnTo>
                  <a:pt x="535781" y="435769"/>
                </a:lnTo>
                <a:lnTo>
                  <a:pt x="528638" y="421481"/>
                </a:lnTo>
                <a:lnTo>
                  <a:pt x="514350" y="407194"/>
                </a:lnTo>
                <a:lnTo>
                  <a:pt x="500063" y="385762"/>
                </a:lnTo>
                <a:lnTo>
                  <a:pt x="478631" y="364331"/>
                </a:lnTo>
                <a:lnTo>
                  <a:pt x="464344" y="342900"/>
                </a:lnTo>
                <a:lnTo>
                  <a:pt x="450056" y="335756"/>
                </a:lnTo>
                <a:lnTo>
                  <a:pt x="442913" y="335756"/>
                </a:lnTo>
                <a:lnTo>
                  <a:pt x="428625" y="342900"/>
                </a:lnTo>
                <a:lnTo>
                  <a:pt x="421481" y="342900"/>
                </a:lnTo>
                <a:lnTo>
                  <a:pt x="414338" y="350044"/>
                </a:lnTo>
                <a:lnTo>
                  <a:pt x="407194" y="350044"/>
                </a:lnTo>
                <a:lnTo>
                  <a:pt x="400050" y="350044"/>
                </a:lnTo>
                <a:lnTo>
                  <a:pt x="385763" y="342900"/>
                </a:lnTo>
                <a:lnTo>
                  <a:pt x="371475" y="335756"/>
                </a:lnTo>
                <a:lnTo>
                  <a:pt x="357188" y="321469"/>
                </a:lnTo>
                <a:lnTo>
                  <a:pt x="335756" y="300037"/>
                </a:lnTo>
                <a:lnTo>
                  <a:pt x="314325" y="278606"/>
                </a:lnTo>
                <a:lnTo>
                  <a:pt x="292894" y="257175"/>
                </a:lnTo>
                <a:lnTo>
                  <a:pt x="278606" y="242887"/>
                </a:lnTo>
                <a:lnTo>
                  <a:pt x="257175" y="228600"/>
                </a:lnTo>
                <a:lnTo>
                  <a:pt x="235744" y="228600"/>
                </a:lnTo>
                <a:lnTo>
                  <a:pt x="221456" y="221456"/>
                </a:lnTo>
                <a:lnTo>
                  <a:pt x="200025" y="221456"/>
                </a:lnTo>
                <a:lnTo>
                  <a:pt x="178594" y="221456"/>
                </a:lnTo>
                <a:lnTo>
                  <a:pt x="157163" y="221456"/>
                </a:lnTo>
                <a:lnTo>
                  <a:pt x="135731" y="221456"/>
                </a:lnTo>
                <a:lnTo>
                  <a:pt x="121444" y="214312"/>
                </a:lnTo>
                <a:lnTo>
                  <a:pt x="100013" y="200025"/>
                </a:lnTo>
                <a:lnTo>
                  <a:pt x="78581" y="185737"/>
                </a:lnTo>
                <a:lnTo>
                  <a:pt x="57150" y="164306"/>
                </a:lnTo>
                <a:lnTo>
                  <a:pt x="42863" y="157162"/>
                </a:lnTo>
                <a:lnTo>
                  <a:pt x="28575" y="157162"/>
                </a:lnTo>
                <a:lnTo>
                  <a:pt x="14288" y="178594"/>
                </a:lnTo>
                <a:lnTo>
                  <a:pt x="0" y="207169"/>
                </a:lnTo>
                <a:lnTo>
                  <a:pt x="0" y="242887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1164431" y="4286250"/>
            <a:ext cx="200026" cy="321470"/>
          </a:xfrm>
          <a:custGeom>
            <a:avLst/>
            <a:gdLst/>
            <a:ahLst/>
            <a:cxnLst/>
            <a:rect l="0" t="0" r="0" b="0"/>
            <a:pathLst>
              <a:path w="200026" h="321470">
                <a:moveTo>
                  <a:pt x="14288" y="142875"/>
                </a:moveTo>
                <a:lnTo>
                  <a:pt x="7144" y="142875"/>
                </a:lnTo>
                <a:lnTo>
                  <a:pt x="7144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7144" y="150019"/>
                </a:lnTo>
                <a:lnTo>
                  <a:pt x="14288" y="157163"/>
                </a:lnTo>
                <a:lnTo>
                  <a:pt x="21432" y="178594"/>
                </a:lnTo>
                <a:lnTo>
                  <a:pt x="35719" y="200025"/>
                </a:lnTo>
                <a:lnTo>
                  <a:pt x="50007" y="228600"/>
                </a:lnTo>
                <a:lnTo>
                  <a:pt x="71438" y="257175"/>
                </a:lnTo>
                <a:lnTo>
                  <a:pt x="85725" y="285750"/>
                </a:lnTo>
                <a:lnTo>
                  <a:pt x="107157" y="300038"/>
                </a:lnTo>
                <a:lnTo>
                  <a:pt x="114300" y="314325"/>
                </a:lnTo>
                <a:lnTo>
                  <a:pt x="121444" y="321469"/>
                </a:lnTo>
                <a:lnTo>
                  <a:pt x="121444" y="321469"/>
                </a:lnTo>
                <a:lnTo>
                  <a:pt x="114300" y="307182"/>
                </a:lnTo>
                <a:lnTo>
                  <a:pt x="107157" y="292894"/>
                </a:lnTo>
                <a:lnTo>
                  <a:pt x="100013" y="271463"/>
                </a:lnTo>
                <a:lnTo>
                  <a:pt x="85725" y="242888"/>
                </a:lnTo>
                <a:lnTo>
                  <a:pt x="71438" y="214313"/>
                </a:lnTo>
                <a:lnTo>
                  <a:pt x="57150" y="185738"/>
                </a:lnTo>
                <a:lnTo>
                  <a:pt x="50007" y="157163"/>
                </a:lnTo>
                <a:lnTo>
                  <a:pt x="42863" y="135732"/>
                </a:lnTo>
                <a:lnTo>
                  <a:pt x="42863" y="114300"/>
                </a:lnTo>
                <a:lnTo>
                  <a:pt x="42863" y="100013"/>
                </a:lnTo>
                <a:lnTo>
                  <a:pt x="42863" y="85725"/>
                </a:lnTo>
                <a:lnTo>
                  <a:pt x="50007" y="85725"/>
                </a:lnTo>
                <a:lnTo>
                  <a:pt x="57150" y="78582"/>
                </a:lnTo>
                <a:lnTo>
                  <a:pt x="71438" y="71438"/>
                </a:lnTo>
                <a:lnTo>
                  <a:pt x="85725" y="64294"/>
                </a:lnTo>
                <a:lnTo>
                  <a:pt x="114300" y="57150"/>
                </a:lnTo>
                <a:lnTo>
                  <a:pt x="128588" y="42863"/>
                </a:lnTo>
                <a:lnTo>
                  <a:pt x="157163" y="28575"/>
                </a:lnTo>
                <a:lnTo>
                  <a:pt x="171450" y="14288"/>
                </a:lnTo>
                <a:lnTo>
                  <a:pt x="192882" y="7144"/>
                </a:lnTo>
                <a:lnTo>
                  <a:pt x="200025" y="0"/>
                </a:lnTo>
                <a:lnTo>
                  <a:pt x="200025" y="0"/>
                </a:lnTo>
                <a:lnTo>
                  <a:pt x="192882" y="7144"/>
                </a:lnTo>
                <a:lnTo>
                  <a:pt x="192882" y="14288"/>
                </a:lnTo>
                <a:lnTo>
                  <a:pt x="192882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1293019" y="4271963"/>
            <a:ext cx="78582" cy="357188"/>
          </a:xfrm>
          <a:custGeom>
            <a:avLst/>
            <a:gdLst/>
            <a:ahLst/>
            <a:cxnLst/>
            <a:rect l="0" t="0" r="0" b="0"/>
            <a:pathLst>
              <a:path w="78582" h="357188">
                <a:moveTo>
                  <a:pt x="78581" y="0"/>
                </a:moveTo>
                <a:lnTo>
                  <a:pt x="71437" y="0"/>
                </a:lnTo>
                <a:lnTo>
                  <a:pt x="71437" y="7144"/>
                </a:lnTo>
                <a:lnTo>
                  <a:pt x="64294" y="14287"/>
                </a:lnTo>
                <a:lnTo>
                  <a:pt x="57150" y="35719"/>
                </a:lnTo>
                <a:lnTo>
                  <a:pt x="42862" y="71437"/>
                </a:lnTo>
                <a:lnTo>
                  <a:pt x="28575" y="121444"/>
                </a:lnTo>
                <a:lnTo>
                  <a:pt x="14287" y="178594"/>
                </a:lnTo>
                <a:lnTo>
                  <a:pt x="0" y="242887"/>
                </a:lnTo>
                <a:lnTo>
                  <a:pt x="0" y="300037"/>
                </a:lnTo>
                <a:lnTo>
                  <a:pt x="0" y="342900"/>
                </a:lnTo>
                <a:lnTo>
                  <a:pt x="7144" y="357187"/>
                </a:lnTo>
                <a:lnTo>
                  <a:pt x="7144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  &lt;h1&gt;A super-simple form&lt;h1&gt;</a:t>
            </a:r>
          </a:p>
          <a:p>
            <a:pPr marL="0" indent="0">
              <a:buNone/>
            </a:pPr>
            <a:r>
              <a:rPr lang="en-US" dirty="0"/>
              <a:t>  &lt;FORM METHOD=GET ACTION="http://www.howstuffworks.com/</a:t>
            </a:r>
          </a:p>
          <a:p>
            <a:pPr marL="0" indent="0">
              <a:buNone/>
            </a:pPr>
            <a:r>
              <a:rPr lang="en-US" dirty="0" err="1"/>
              <a:t>cgi</a:t>
            </a:r>
            <a:r>
              <a:rPr lang="en-US" dirty="0"/>
              <a:t>-bin/</a:t>
            </a:r>
            <a:r>
              <a:rPr lang="en-US" dirty="0" err="1"/>
              <a:t>simpleform.cgi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Enter Your Name:</a:t>
            </a:r>
          </a:p>
          <a:p>
            <a:pPr marL="0" indent="0">
              <a:buNone/>
            </a:pPr>
            <a:r>
              <a:rPr lang="en-US" dirty="0"/>
              <a:t>  &lt;input name="Name" size=20 </a:t>
            </a:r>
            <a:r>
              <a:rPr lang="en-US" dirty="0" err="1"/>
              <a:t>maxlength</a:t>
            </a:r>
            <a:r>
              <a:rPr lang="en-US" dirty="0"/>
              <a:t>=50&gt;</a:t>
            </a:r>
          </a:p>
          <a:p>
            <a:pPr marL="0" indent="0">
              <a:buNone/>
            </a:pPr>
            <a:r>
              <a:rPr lang="en-US" dirty="0"/>
              <a:t>  &lt;P&gt;</a:t>
            </a:r>
          </a:p>
          <a:p>
            <a:pPr marL="0" indent="0">
              <a:buNone/>
            </a:pPr>
            <a:r>
              <a:rPr lang="en-US" dirty="0"/>
              <a:t>  &lt;INPUT TYPE=submit value="Submit"&gt;</a:t>
            </a:r>
          </a:p>
          <a:p>
            <a:pPr marL="0" indent="0">
              <a:buNone/>
            </a:pPr>
            <a:r>
              <a:rPr lang="en-US" dirty="0"/>
              <a:t>  &lt;INPUT TYPE=reset value="Reset"&gt;</a:t>
            </a:r>
          </a:p>
          <a:p>
            <a:pPr marL="0" indent="0">
              <a:buNone/>
            </a:pPr>
            <a:r>
              <a:rPr lang="en-US" dirty="0"/>
              <a:t>  &lt;/FORM&gt;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842963" y="2528888"/>
            <a:ext cx="685801" cy="85726"/>
          </a:xfrm>
          <a:custGeom>
            <a:avLst/>
            <a:gdLst/>
            <a:ahLst/>
            <a:cxnLst/>
            <a:rect l="0" t="0" r="0" b="0"/>
            <a:pathLst>
              <a:path w="685801" h="85726">
                <a:moveTo>
                  <a:pt x="7143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3" y="7143"/>
                </a:lnTo>
                <a:lnTo>
                  <a:pt x="14287" y="7143"/>
                </a:lnTo>
                <a:lnTo>
                  <a:pt x="21431" y="0"/>
                </a:lnTo>
                <a:lnTo>
                  <a:pt x="42862" y="7143"/>
                </a:lnTo>
                <a:lnTo>
                  <a:pt x="57150" y="7143"/>
                </a:lnTo>
                <a:lnTo>
                  <a:pt x="85725" y="21431"/>
                </a:lnTo>
                <a:lnTo>
                  <a:pt x="114300" y="28575"/>
                </a:lnTo>
                <a:lnTo>
                  <a:pt x="150018" y="42862"/>
                </a:lnTo>
                <a:lnTo>
                  <a:pt x="185737" y="57150"/>
                </a:lnTo>
                <a:lnTo>
                  <a:pt x="228600" y="71437"/>
                </a:lnTo>
                <a:lnTo>
                  <a:pt x="285750" y="85725"/>
                </a:lnTo>
                <a:lnTo>
                  <a:pt x="342900" y="85725"/>
                </a:lnTo>
                <a:lnTo>
                  <a:pt x="407193" y="85725"/>
                </a:lnTo>
                <a:lnTo>
                  <a:pt x="471487" y="78581"/>
                </a:lnTo>
                <a:lnTo>
                  <a:pt x="528637" y="71437"/>
                </a:lnTo>
                <a:lnTo>
                  <a:pt x="585787" y="64293"/>
                </a:lnTo>
                <a:lnTo>
                  <a:pt x="628650" y="64293"/>
                </a:lnTo>
                <a:lnTo>
                  <a:pt x="664368" y="57150"/>
                </a:lnTo>
                <a:lnTo>
                  <a:pt x="685800" y="57150"/>
                </a:lnTo>
                <a:lnTo>
                  <a:pt x="685800" y="64293"/>
                </a:lnTo>
                <a:lnTo>
                  <a:pt x="671512" y="64293"/>
                </a:lnTo>
                <a:lnTo>
                  <a:pt x="657225" y="71437"/>
                </a:lnTo>
                <a:lnTo>
                  <a:pt x="635793" y="71437"/>
                </a:lnTo>
                <a:lnTo>
                  <a:pt x="621506" y="57150"/>
                </a:lnTo>
                <a:lnTo>
                  <a:pt x="621506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43088" y="2514600"/>
            <a:ext cx="1" cy="14289"/>
          </a:xfrm>
          <a:custGeom>
            <a:avLst/>
            <a:gdLst/>
            <a:ahLst/>
            <a:cxnLst/>
            <a:rect l="0" t="0" r="0" b="0"/>
            <a:pathLst>
              <a:path w="1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843088" y="2493169"/>
            <a:ext cx="1307307" cy="42863"/>
          </a:xfrm>
          <a:custGeom>
            <a:avLst/>
            <a:gdLst/>
            <a:ahLst/>
            <a:cxnLst/>
            <a:rect l="0" t="0" r="0" b="0"/>
            <a:pathLst>
              <a:path w="1307307" h="42863">
                <a:moveTo>
                  <a:pt x="0" y="28575"/>
                </a:moveTo>
                <a:lnTo>
                  <a:pt x="7143" y="28575"/>
                </a:lnTo>
                <a:lnTo>
                  <a:pt x="14287" y="35719"/>
                </a:lnTo>
                <a:lnTo>
                  <a:pt x="35718" y="42862"/>
                </a:lnTo>
                <a:lnTo>
                  <a:pt x="57150" y="42862"/>
                </a:lnTo>
                <a:lnTo>
                  <a:pt x="92868" y="42862"/>
                </a:lnTo>
                <a:lnTo>
                  <a:pt x="135731" y="42862"/>
                </a:lnTo>
                <a:lnTo>
                  <a:pt x="185737" y="35719"/>
                </a:lnTo>
                <a:lnTo>
                  <a:pt x="235743" y="28575"/>
                </a:lnTo>
                <a:lnTo>
                  <a:pt x="292893" y="21431"/>
                </a:lnTo>
                <a:lnTo>
                  <a:pt x="350043" y="21431"/>
                </a:lnTo>
                <a:lnTo>
                  <a:pt x="407193" y="21431"/>
                </a:lnTo>
                <a:lnTo>
                  <a:pt x="471487" y="21431"/>
                </a:lnTo>
                <a:lnTo>
                  <a:pt x="542925" y="21431"/>
                </a:lnTo>
                <a:lnTo>
                  <a:pt x="614362" y="21431"/>
                </a:lnTo>
                <a:lnTo>
                  <a:pt x="692944" y="21431"/>
                </a:lnTo>
                <a:lnTo>
                  <a:pt x="771525" y="21431"/>
                </a:lnTo>
                <a:lnTo>
                  <a:pt x="850106" y="21431"/>
                </a:lnTo>
                <a:lnTo>
                  <a:pt x="928687" y="14287"/>
                </a:lnTo>
                <a:lnTo>
                  <a:pt x="1000125" y="14287"/>
                </a:lnTo>
                <a:lnTo>
                  <a:pt x="1071562" y="7144"/>
                </a:lnTo>
                <a:lnTo>
                  <a:pt x="1128712" y="7144"/>
                </a:lnTo>
                <a:lnTo>
                  <a:pt x="1193006" y="0"/>
                </a:lnTo>
                <a:lnTo>
                  <a:pt x="1235869" y="0"/>
                </a:lnTo>
                <a:lnTo>
                  <a:pt x="1271587" y="0"/>
                </a:lnTo>
                <a:lnTo>
                  <a:pt x="1300162" y="7144"/>
                </a:lnTo>
                <a:lnTo>
                  <a:pt x="1307306" y="7144"/>
                </a:lnTo>
                <a:lnTo>
                  <a:pt x="1307306" y="14287"/>
                </a:lnTo>
                <a:lnTo>
                  <a:pt x="1293019" y="14287"/>
                </a:lnTo>
                <a:lnTo>
                  <a:pt x="1293019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07569" y="2521744"/>
            <a:ext cx="735807" cy="14288"/>
          </a:xfrm>
          <a:custGeom>
            <a:avLst/>
            <a:gdLst/>
            <a:ahLst/>
            <a:cxnLst/>
            <a:rect l="0" t="0" r="0" b="0"/>
            <a:pathLst>
              <a:path w="735807" h="14288">
                <a:moveTo>
                  <a:pt x="14288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14287"/>
                </a:lnTo>
                <a:lnTo>
                  <a:pt x="21431" y="14287"/>
                </a:lnTo>
                <a:lnTo>
                  <a:pt x="42863" y="14287"/>
                </a:lnTo>
                <a:lnTo>
                  <a:pt x="78581" y="14287"/>
                </a:lnTo>
                <a:lnTo>
                  <a:pt x="121444" y="14287"/>
                </a:lnTo>
                <a:lnTo>
                  <a:pt x="171450" y="14287"/>
                </a:lnTo>
                <a:lnTo>
                  <a:pt x="235744" y="14287"/>
                </a:lnTo>
                <a:lnTo>
                  <a:pt x="307181" y="14287"/>
                </a:lnTo>
                <a:lnTo>
                  <a:pt x="378619" y="14287"/>
                </a:lnTo>
                <a:lnTo>
                  <a:pt x="464344" y="14287"/>
                </a:lnTo>
                <a:lnTo>
                  <a:pt x="542925" y="14287"/>
                </a:lnTo>
                <a:lnTo>
                  <a:pt x="614363" y="14287"/>
                </a:lnTo>
                <a:lnTo>
                  <a:pt x="671513" y="14287"/>
                </a:lnTo>
                <a:lnTo>
                  <a:pt x="714375" y="7144"/>
                </a:lnTo>
                <a:lnTo>
                  <a:pt x="735806" y="7144"/>
                </a:lnTo>
                <a:lnTo>
                  <a:pt x="728663" y="7144"/>
                </a:lnTo>
                <a:lnTo>
                  <a:pt x="700088" y="0"/>
                </a:lnTo>
                <a:lnTo>
                  <a:pt x="7000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672013" y="2600325"/>
            <a:ext cx="3864770" cy="121445"/>
          </a:xfrm>
          <a:custGeom>
            <a:avLst/>
            <a:gdLst/>
            <a:ahLst/>
            <a:cxnLst/>
            <a:rect l="0" t="0" r="0" b="0"/>
            <a:pathLst>
              <a:path w="3864770" h="12144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35719" y="14288"/>
                </a:lnTo>
                <a:lnTo>
                  <a:pt x="57150" y="14288"/>
                </a:lnTo>
                <a:lnTo>
                  <a:pt x="85725" y="14288"/>
                </a:lnTo>
                <a:lnTo>
                  <a:pt x="114300" y="14288"/>
                </a:lnTo>
                <a:lnTo>
                  <a:pt x="157162" y="14288"/>
                </a:lnTo>
                <a:lnTo>
                  <a:pt x="200025" y="14288"/>
                </a:lnTo>
                <a:lnTo>
                  <a:pt x="250032" y="14288"/>
                </a:lnTo>
                <a:lnTo>
                  <a:pt x="314325" y="21431"/>
                </a:lnTo>
                <a:lnTo>
                  <a:pt x="385763" y="21431"/>
                </a:lnTo>
                <a:lnTo>
                  <a:pt x="471488" y="28575"/>
                </a:lnTo>
                <a:lnTo>
                  <a:pt x="564357" y="28575"/>
                </a:lnTo>
                <a:lnTo>
                  <a:pt x="664369" y="28575"/>
                </a:lnTo>
                <a:lnTo>
                  <a:pt x="771525" y="21431"/>
                </a:lnTo>
                <a:lnTo>
                  <a:pt x="885825" y="21431"/>
                </a:lnTo>
                <a:lnTo>
                  <a:pt x="1007269" y="14288"/>
                </a:lnTo>
                <a:lnTo>
                  <a:pt x="1128713" y="7144"/>
                </a:lnTo>
                <a:lnTo>
                  <a:pt x="1264444" y="0"/>
                </a:lnTo>
                <a:lnTo>
                  <a:pt x="1400175" y="0"/>
                </a:lnTo>
                <a:lnTo>
                  <a:pt x="1543050" y="0"/>
                </a:lnTo>
                <a:lnTo>
                  <a:pt x="1685925" y="0"/>
                </a:lnTo>
                <a:lnTo>
                  <a:pt x="1828800" y="7144"/>
                </a:lnTo>
                <a:lnTo>
                  <a:pt x="1971675" y="7144"/>
                </a:lnTo>
                <a:lnTo>
                  <a:pt x="2114550" y="14288"/>
                </a:lnTo>
                <a:lnTo>
                  <a:pt x="2257425" y="21431"/>
                </a:lnTo>
                <a:lnTo>
                  <a:pt x="2400300" y="21431"/>
                </a:lnTo>
                <a:lnTo>
                  <a:pt x="2543175" y="21431"/>
                </a:lnTo>
                <a:lnTo>
                  <a:pt x="2693194" y="21431"/>
                </a:lnTo>
                <a:lnTo>
                  <a:pt x="2843213" y="21431"/>
                </a:lnTo>
                <a:lnTo>
                  <a:pt x="2993232" y="28575"/>
                </a:lnTo>
                <a:lnTo>
                  <a:pt x="3136107" y="28575"/>
                </a:lnTo>
                <a:lnTo>
                  <a:pt x="3271838" y="35719"/>
                </a:lnTo>
                <a:lnTo>
                  <a:pt x="3400425" y="42863"/>
                </a:lnTo>
                <a:lnTo>
                  <a:pt x="3514725" y="50006"/>
                </a:lnTo>
                <a:lnTo>
                  <a:pt x="3614738" y="64294"/>
                </a:lnTo>
                <a:lnTo>
                  <a:pt x="3700463" y="78581"/>
                </a:lnTo>
                <a:lnTo>
                  <a:pt x="3764757" y="92869"/>
                </a:lnTo>
                <a:lnTo>
                  <a:pt x="3821907" y="107156"/>
                </a:lnTo>
                <a:lnTo>
                  <a:pt x="3864769" y="121444"/>
                </a:lnTo>
                <a:lnTo>
                  <a:pt x="3864769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85788" y="2821781"/>
            <a:ext cx="2350295" cy="100014"/>
          </a:xfrm>
          <a:custGeom>
            <a:avLst/>
            <a:gdLst/>
            <a:ahLst/>
            <a:cxnLst/>
            <a:rect l="0" t="0" r="0" b="0"/>
            <a:pathLst>
              <a:path w="2350295" h="100014">
                <a:moveTo>
                  <a:pt x="7143" y="64294"/>
                </a:moveTo>
                <a:lnTo>
                  <a:pt x="0" y="71438"/>
                </a:lnTo>
                <a:lnTo>
                  <a:pt x="0" y="78582"/>
                </a:lnTo>
                <a:lnTo>
                  <a:pt x="0" y="85725"/>
                </a:lnTo>
                <a:lnTo>
                  <a:pt x="7143" y="92869"/>
                </a:lnTo>
                <a:lnTo>
                  <a:pt x="21431" y="100013"/>
                </a:lnTo>
                <a:lnTo>
                  <a:pt x="42862" y="92869"/>
                </a:lnTo>
                <a:lnTo>
                  <a:pt x="78581" y="85725"/>
                </a:lnTo>
                <a:lnTo>
                  <a:pt x="121443" y="71438"/>
                </a:lnTo>
                <a:lnTo>
                  <a:pt x="171450" y="57150"/>
                </a:lnTo>
                <a:lnTo>
                  <a:pt x="221456" y="50007"/>
                </a:lnTo>
                <a:lnTo>
                  <a:pt x="278606" y="35719"/>
                </a:lnTo>
                <a:lnTo>
                  <a:pt x="328612" y="35719"/>
                </a:lnTo>
                <a:lnTo>
                  <a:pt x="378618" y="28575"/>
                </a:lnTo>
                <a:lnTo>
                  <a:pt x="428625" y="28575"/>
                </a:lnTo>
                <a:lnTo>
                  <a:pt x="478631" y="35719"/>
                </a:lnTo>
                <a:lnTo>
                  <a:pt x="535781" y="42863"/>
                </a:lnTo>
                <a:lnTo>
                  <a:pt x="592931" y="50007"/>
                </a:lnTo>
                <a:lnTo>
                  <a:pt x="650081" y="50007"/>
                </a:lnTo>
                <a:lnTo>
                  <a:pt x="714375" y="50007"/>
                </a:lnTo>
                <a:lnTo>
                  <a:pt x="785812" y="42863"/>
                </a:lnTo>
                <a:lnTo>
                  <a:pt x="850106" y="35719"/>
                </a:lnTo>
                <a:lnTo>
                  <a:pt x="921543" y="28575"/>
                </a:lnTo>
                <a:lnTo>
                  <a:pt x="992981" y="21432"/>
                </a:lnTo>
                <a:lnTo>
                  <a:pt x="1064418" y="21432"/>
                </a:lnTo>
                <a:lnTo>
                  <a:pt x="1135856" y="14288"/>
                </a:lnTo>
                <a:lnTo>
                  <a:pt x="1200150" y="14288"/>
                </a:lnTo>
                <a:lnTo>
                  <a:pt x="1271587" y="14288"/>
                </a:lnTo>
                <a:lnTo>
                  <a:pt x="1335881" y="14288"/>
                </a:lnTo>
                <a:lnTo>
                  <a:pt x="1407318" y="14288"/>
                </a:lnTo>
                <a:lnTo>
                  <a:pt x="1478756" y="14288"/>
                </a:lnTo>
                <a:lnTo>
                  <a:pt x="1543050" y="14288"/>
                </a:lnTo>
                <a:lnTo>
                  <a:pt x="1607343" y="14288"/>
                </a:lnTo>
                <a:lnTo>
                  <a:pt x="1664493" y="14288"/>
                </a:lnTo>
                <a:lnTo>
                  <a:pt x="1721643" y="7144"/>
                </a:lnTo>
                <a:lnTo>
                  <a:pt x="1771650" y="7144"/>
                </a:lnTo>
                <a:lnTo>
                  <a:pt x="1821656" y="14288"/>
                </a:lnTo>
                <a:lnTo>
                  <a:pt x="1871662" y="21432"/>
                </a:lnTo>
                <a:lnTo>
                  <a:pt x="1914525" y="21432"/>
                </a:lnTo>
                <a:lnTo>
                  <a:pt x="1957387" y="28575"/>
                </a:lnTo>
                <a:lnTo>
                  <a:pt x="2007394" y="35719"/>
                </a:lnTo>
                <a:lnTo>
                  <a:pt x="2057400" y="35719"/>
                </a:lnTo>
                <a:lnTo>
                  <a:pt x="2107406" y="35719"/>
                </a:lnTo>
                <a:lnTo>
                  <a:pt x="2150269" y="28575"/>
                </a:lnTo>
                <a:lnTo>
                  <a:pt x="2200275" y="21432"/>
                </a:lnTo>
                <a:lnTo>
                  <a:pt x="2243137" y="14288"/>
                </a:lnTo>
                <a:lnTo>
                  <a:pt x="2278856" y="14288"/>
                </a:lnTo>
                <a:lnTo>
                  <a:pt x="2314575" y="7144"/>
                </a:lnTo>
                <a:lnTo>
                  <a:pt x="2343150" y="7144"/>
                </a:lnTo>
                <a:lnTo>
                  <a:pt x="2350294" y="0"/>
                </a:lnTo>
                <a:lnTo>
                  <a:pt x="23502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85813" y="2893219"/>
            <a:ext cx="135732" cy="21432"/>
          </a:xfrm>
          <a:custGeom>
            <a:avLst/>
            <a:gdLst/>
            <a:ahLst/>
            <a:cxnLst/>
            <a:rect l="0" t="0" r="0" b="0"/>
            <a:pathLst>
              <a:path w="135732" h="21432">
                <a:moveTo>
                  <a:pt x="135731" y="21431"/>
                </a:moveTo>
                <a:lnTo>
                  <a:pt x="128587" y="14287"/>
                </a:lnTo>
                <a:lnTo>
                  <a:pt x="107156" y="14287"/>
                </a:lnTo>
                <a:lnTo>
                  <a:pt x="71437" y="14287"/>
                </a:lnTo>
                <a:lnTo>
                  <a:pt x="35718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8638" y="2857500"/>
            <a:ext cx="2493170" cy="64295"/>
          </a:xfrm>
          <a:custGeom>
            <a:avLst/>
            <a:gdLst/>
            <a:ahLst/>
            <a:cxnLst/>
            <a:rect l="0" t="0" r="0" b="0"/>
            <a:pathLst>
              <a:path w="2493170" h="64295">
                <a:moveTo>
                  <a:pt x="0" y="28575"/>
                </a:move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14287" y="35719"/>
                </a:lnTo>
                <a:lnTo>
                  <a:pt x="28575" y="35719"/>
                </a:lnTo>
                <a:lnTo>
                  <a:pt x="42862" y="35719"/>
                </a:lnTo>
                <a:lnTo>
                  <a:pt x="57150" y="42863"/>
                </a:lnTo>
                <a:lnTo>
                  <a:pt x="78581" y="42863"/>
                </a:lnTo>
                <a:lnTo>
                  <a:pt x="100012" y="42863"/>
                </a:lnTo>
                <a:lnTo>
                  <a:pt x="121443" y="35719"/>
                </a:lnTo>
                <a:lnTo>
                  <a:pt x="150018" y="35719"/>
                </a:lnTo>
                <a:lnTo>
                  <a:pt x="185737" y="35719"/>
                </a:lnTo>
                <a:lnTo>
                  <a:pt x="221456" y="35719"/>
                </a:lnTo>
                <a:lnTo>
                  <a:pt x="257175" y="35719"/>
                </a:lnTo>
                <a:lnTo>
                  <a:pt x="300037" y="42863"/>
                </a:lnTo>
                <a:lnTo>
                  <a:pt x="335756" y="42863"/>
                </a:lnTo>
                <a:lnTo>
                  <a:pt x="371475" y="42863"/>
                </a:lnTo>
                <a:lnTo>
                  <a:pt x="421481" y="50006"/>
                </a:lnTo>
                <a:lnTo>
                  <a:pt x="464343" y="50006"/>
                </a:lnTo>
                <a:lnTo>
                  <a:pt x="514350" y="57150"/>
                </a:lnTo>
                <a:lnTo>
                  <a:pt x="564356" y="57150"/>
                </a:lnTo>
                <a:lnTo>
                  <a:pt x="614362" y="64294"/>
                </a:lnTo>
                <a:lnTo>
                  <a:pt x="664368" y="64294"/>
                </a:lnTo>
                <a:lnTo>
                  <a:pt x="721518" y="64294"/>
                </a:lnTo>
                <a:lnTo>
                  <a:pt x="771525" y="57150"/>
                </a:lnTo>
                <a:lnTo>
                  <a:pt x="821531" y="57150"/>
                </a:lnTo>
                <a:lnTo>
                  <a:pt x="871537" y="57150"/>
                </a:lnTo>
                <a:lnTo>
                  <a:pt x="921543" y="57150"/>
                </a:lnTo>
                <a:lnTo>
                  <a:pt x="978693" y="50006"/>
                </a:lnTo>
                <a:lnTo>
                  <a:pt x="1035843" y="50006"/>
                </a:lnTo>
                <a:lnTo>
                  <a:pt x="1092993" y="50006"/>
                </a:lnTo>
                <a:lnTo>
                  <a:pt x="1150143" y="50006"/>
                </a:lnTo>
                <a:lnTo>
                  <a:pt x="1207293" y="50006"/>
                </a:lnTo>
                <a:lnTo>
                  <a:pt x="1264443" y="50006"/>
                </a:lnTo>
                <a:lnTo>
                  <a:pt x="1328737" y="50006"/>
                </a:lnTo>
                <a:lnTo>
                  <a:pt x="1378743" y="50006"/>
                </a:lnTo>
                <a:lnTo>
                  <a:pt x="1435893" y="50006"/>
                </a:lnTo>
                <a:lnTo>
                  <a:pt x="1493043" y="50006"/>
                </a:lnTo>
                <a:lnTo>
                  <a:pt x="1543050" y="50006"/>
                </a:lnTo>
                <a:lnTo>
                  <a:pt x="1593056" y="50006"/>
                </a:lnTo>
                <a:lnTo>
                  <a:pt x="1650206" y="50006"/>
                </a:lnTo>
                <a:lnTo>
                  <a:pt x="1700212" y="50006"/>
                </a:lnTo>
                <a:lnTo>
                  <a:pt x="1750218" y="50006"/>
                </a:lnTo>
                <a:lnTo>
                  <a:pt x="1800225" y="50006"/>
                </a:lnTo>
                <a:lnTo>
                  <a:pt x="1857375" y="50006"/>
                </a:lnTo>
                <a:lnTo>
                  <a:pt x="1914525" y="42863"/>
                </a:lnTo>
                <a:lnTo>
                  <a:pt x="1971675" y="35719"/>
                </a:lnTo>
                <a:lnTo>
                  <a:pt x="2028825" y="28575"/>
                </a:lnTo>
                <a:lnTo>
                  <a:pt x="2078831" y="21431"/>
                </a:lnTo>
                <a:lnTo>
                  <a:pt x="2128837" y="14288"/>
                </a:lnTo>
                <a:lnTo>
                  <a:pt x="2171700" y="7144"/>
                </a:lnTo>
                <a:lnTo>
                  <a:pt x="2221706" y="7144"/>
                </a:lnTo>
                <a:lnTo>
                  <a:pt x="2257425" y="0"/>
                </a:lnTo>
                <a:lnTo>
                  <a:pt x="2300287" y="0"/>
                </a:lnTo>
                <a:lnTo>
                  <a:pt x="2336006" y="0"/>
                </a:lnTo>
                <a:lnTo>
                  <a:pt x="2371725" y="0"/>
                </a:lnTo>
                <a:lnTo>
                  <a:pt x="2400300" y="0"/>
                </a:lnTo>
                <a:lnTo>
                  <a:pt x="2428875" y="0"/>
                </a:lnTo>
                <a:lnTo>
                  <a:pt x="2457450" y="0"/>
                </a:lnTo>
                <a:lnTo>
                  <a:pt x="2478881" y="0"/>
                </a:lnTo>
                <a:lnTo>
                  <a:pt x="2493169" y="0"/>
                </a:lnTo>
                <a:lnTo>
                  <a:pt x="2493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Query String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("&lt;h1&gt;The value entered was: ")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("%s&lt;/h1&gt;\n", </a:t>
            </a:r>
            <a:r>
              <a:rPr lang="en-US" dirty="0" err="1"/>
              <a:t>getenv</a:t>
            </a:r>
            <a:r>
              <a:rPr lang="en-US" dirty="0"/>
              <a:t>("QUERY_STRING"));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pPr marL="0" indent="0">
              <a:buNone/>
            </a:pPr>
            <a:r>
              <a:rPr lang="en-US" dirty="0"/>
              <a:t>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2321719" y="235744"/>
            <a:ext cx="3464720" cy="1135857"/>
          </a:xfrm>
          <a:custGeom>
            <a:avLst/>
            <a:gdLst/>
            <a:ahLst/>
            <a:cxnLst/>
            <a:rect l="0" t="0" r="0" b="0"/>
            <a:pathLst>
              <a:path w="3464720" h="1135857">
                <a:moveTo>
                  <a:pt x="3143251" y="371475"/>
                </a:moveTo>
                <a:lnTo>
                  <a:pt x="3143251" y="364331"/>
                </a:lnTo>
                <a:lnTo>
                  <a:pt x="3143251" y="350043"/>
                </a:lnTo>
                <a:lnTo>
                  <a:pt x="3150394" y="335756"/>
                </a:lnTo>
                <a:lnTo>
                  <a:pt x="3150394" y="314325"/>
                </a:lnTo>
                <a:lnTo>
                  <a:pt x="3150394" y="300037"/>
                </a:lnTo>
                <a:lnTo>
                  <a:pt x="3150394" y="285750"/>
                </a:lnTo>
                <a:lnTo>
                  <a:pt x="3143251" y="264318"/>
                </a:lnTo>
                <a:lnTo>
                  <a:pt x="3121819" y="250031"/>
                </a:lnTo>
                <a:lnTo>
                  <a:pt x="3107532" y="235743"/>
                </a:lnTo>
                <a:lnTo>
                  <a:pt x="3071813" y="221456"/>
                </a:lnTo>
                <a:lnTo>
                  <a:pt x="3043238" y="214312"/>
                </a:lnTo>
                <a:lnTo>
                  <a:pt x="3000376" y="200025"/>
                </a:lnTo>
                <a:lnTo>
                  <a:pt x="2943226" y="192881"/>
                </a:lnTo>
                <a:lnTo>
                  <a:pt x="2886076" y="178593"/>
                </a:lnTo>
                <a:lnTo>
                  <a:pt x="2821782" y="171450"/>
                </a:lnTo>
                <a:lnTo>
                  <a:pt x="2743201" y="157162"/>
                </a:lnTo>
                <a:lnTo>
                  <a:pt x="2664619" y="142875"/>
                </a:lnTo>
                <a:lnTo>
                  <a:pt x="2571751" y="128587"/>
                </a:lnTo>
                <a:lnTo>
                  <a:pt x="2471738" y="114300"/>
                </a:lnTo>
                <a:lnTo>
                  <a:pt x="2371725" y="100012"/>
                </a:lnTo>
                <a:lnTo>
                  <a:pt x="2257425" y="85725"/>
                </a:lnTo>
                <a:lnTo>
                  <a:pt x="2143125" y="71437"/>
                </a:lnTo>
                <a:lnTo>
                  <a:pt x="2028825" y="57150"/>
                </a:lnTo>
                <a:lnTo>
                  <a:pt x="1900238" y="42862"/>
                </a:lnTo>
                <a:lnTo>
                  <a:pt x="1778794" y="28575"/>
                </a:lnTo>
                <a:lnTo>
                  <a:pt x="1650206" y="21431"/>
                </a:lnTo>
                <a:lnTo>
                  <a:pt x="1550194" y="14287"/>
                </a:lnTo>
                <a:lnTo>
                  <a:pt x="1471613" y="7143"/>
                </a:lnTo>
                <a:lnTo>
                  <a:pt x="1400175" y="7143"/>
                </a:lnTo>
                <a:lnTo>
                  <a:pt x="1328738" y="0"/>
                </a:lnTo>
                <a:lnTo>
                  <a:pt x="1207294" y="0"/>
                </a:lnTo>
                <a:lnTo>
                  <a:pt x="1057275" y="0"/>
                </a:lnTo>
                <a:lnTo>
                  <a:pt x="892969" y="0"/>
                </a:lnTo>
                <a:lnTo>
                  <a:pt x="735806" y="14287"/>
                </a:lnTo>
                <a:lnTo>
                  <a:pt x="607219" y="35718"/>
                </a:lnTo>
                <a:lnTo>
                  <a:pt x="507206" y="57150"/>
                </a:lnTo>
                <a:lnTo>
                  <a:pt x="421481" y="92868"/>
                </a:lnTo>
                <a:lnTo>
                  <a:pt x="342900" y="128587"/>
                </a:lnTo>
                <a:lnTo>
                  <a:pt x="278606" y="178593"/>
                </a:lnTo>
                <a:lnTo>
                  <a:pt x="221456" y="228600"/>
                </a:lnTo>
                <a:lnTo>
                  <a:pt x="171450" y="285750"/>
                </a:lnTo>
                <a:lnTo>
                  <a:pt x="128588" y="342900"/>
                </a:lnTo>
                <a:lnTo>
                  <a:pt x="92869" y="400050"/>
                </a:lnTo>
                <a:lnTo>
                  <a:pt x="57150" y="457200"/>
                </a:lnTo>
                <a:lnTo>
                  <a:pt x="35719" y="507206"/>
                </a:lnTo>
                <a:lnTo>
                  <a:pt x="14287" y="564356"/>
                </a:lnTo>
                <a:lnTo>
                  <a:pt x="0" y="614362"/>
                </a:lnTo>
                <a:lnTo>
                  <a:pt x="0" y="657225"/>
                </a:lnTo>
                <a:lnTo>
                  <a:pt x="7144" y="707231"/>
                </a:lnTo>
                <a:lnTo>
                  <a:pt x="21431" y="757237"/>
                </a:lnTo>
                <a:lnTo>
                  <a:pt x="57150" y="800100"/>
                </a:lnTo>
                <a:lnTo>
                  <a:pt x="107156" y="842962"/>
                </a:lnTo>
                <a:lnTo>
                  <a:pt x="171450" y="885825"/>
                </a:lnTo>
                <a:lnTo>
                  <a:pt x="250031" y="921544"/>
                </a:lnTo>
                <a:lnTo>
                  <a:pt x="335756" y="957262"/>
                </a:lnTo>
                <a:lnTo>
                  <a:pt x="435769" y="978694"/>
                </a:lnTo>
                <a:lnTo>
                  <a:pt x="535781" y="1007269"/>
                </a:lnTo>
                <a:lnTo>
                  <a:pt x="642938" y="1028700"/>
                </a:lnTo>
                <a:lnTo>
                  <a:pt x="757238" y="1042987"/>
                </a:lnTo>
                <a:lnTo>
                  <a:pt x="871538" y="1057275"/>
                </a:lnTo>
                <a:lnTo>
                  <a:pt x="985838" y="1078706"/>
                </a:lnTo>
                <a:lnTo>
                  <a:pt x="1114425" y="1092994"/>
                </a:lnTo>
                <a:lnTo>
                  <a:pt x="1243013" y="1107281"/>
                </a:lnTo>
                <a:lnTo>
                  <a:pt x="1371600" y="1121569"/>
                </a:lnTo>
                <a:lnTo>
                  <a:pt x="1507331" y="1135856"/>
                </a:lnTo>
                <a:lnTo>
                  <a:pt x="1650206" y="1135856"/>
                </a:lnTo>
                <a:lnTo>
                  <a:pt x="1793081" y="1135856"/>
                </a:lnTo>
                <a:lnTo>
                  <a:pt x="1935956" y="1135856"/>
                </a:lnTo>
                <a:lnTo>
                  <a:pt x="2071688" y="1128712"/>
                </a:lnTo>
                <a:lnTo>
                  <a:pt x="2207419" y="1121569"/>
                </a:lnTo>
                <a:lnTo>
                  <a:pt x="2343150" y="1114425"/>
                </a:lnTo>
                <a:lnTo>
                  <a:pt x="2471738" y="1100137"/>
                </a:lnTo>
                <a:lnTo>
                  <a:pt x="2600326" y="1078706"/>
                </a:lnTo>
                <a:lnTo>
                  <a:pt x="2721769" y="1057275"/>
                </a:lnTo>
                <a:lnTo>
                  <a:pt x="2843213" y="1035844"/>
                </a:lnTo>
                <a:lnTo>
                  <a:pt x="2950369" y="1007269"/>
                </a:lnTo>
                <a:lnTo>
                  <a:pt x="3050382" y="978694"/>
                </a:lnTo>
                <a:lnTo>
                  <a:pt x="3143251" y="942975"/>
                </a:lnTo>
                <a:lnTo>
                  <a:pt x="3221832" y="907256"/>
                </a:lnTo>
                <a:lnTo>
                  <a:pt x="3293269" y="864393"/>
                </a:lnTo>
                <a:lnTo>
                  <a:pt x="3357563" y="814387"/>
                </a:lnTo>
                <a:lnTo>
                  <a:pt x="3400426" y="764381"/>
                </a:lnTo>
                <a:lnTo>
                  <a:pt x="3429001" y="714375"/>
                </a:lnTo>
                <a:lnTo>
                  <a:pt x="3450432" y="664368"/>
                </a:lnTo>
                <a:lnTo>
                  <a:pt x="3464719" y="614362"/>
                </a:lnTo>
                <a:lnTo>
                  <a:pt x="3457576" y="557212"/>
                </a:lnTo>
                <a:lnTo>
                  <a:pt x="3436144" y="500062"/>
                </a:lnTo>
                <a:lnTo>
                  <a:pt x="3393282" y="435768"/>
                </a:lnTo>
                <a:lnTo>
                  <a:pt x="3343276" y="371475"/>
                </a:lnTo>
                <a:lnTo>
                  <a:pt x="3271838" y="307181"/>
                </a:lnTo>
                <a:lnTo>
                  <a:pt x="3186113" y="250031"/>
                </a:lnTo>
                <a:lnTo>
                  <a:pt x="3078957" y="192881"/>
                </a:lnTo>
                <a:lnTo>
                  <a:pt x="2957513" y="135731"/>
                </a:lnTo>
                <a:lnTo>
                  <a:pt x="2800351" y="92868"/>
                </a:lnTo>
                <a:lnTo>
                  <a:pt x="2628901" y="64293"/>
                </a:lnTo>
                <a:lnTo>
                  <a:pt x="2428875" y="42862"/>
                </a:lnTo>
                <a:lnTo>
                  <a:pt x="2207419" y="35718"/>
                </a:lnTo>
                <a:lnTo>
                  <a:pt x="2028825" y="21431"/>
                </a:lnTo>
                <a:lnTo>
                  <a:pt x="1871663" y="14287"/>
                </a:lnTo>
                <a:lnTo>
                  <a:pt x="1871663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36107" y="4643438"/>
            <a:ext cx="3021807" cy="185738"/>
          </a:xfrm>
          <a:custGeom>
            <a:avLst/>
            <a:gdLst/>
            <a:ahLst/>
            <a:cxnLst/>
            <a:rect l="0" t="0" r="0" b="0"/>
            <a:pathLst>
              <a:path w="3021807" h="185738">
                <a:moveTo>
                  <a:pt x="7143" y="7144"/>
                </a:moveTo>
                <a:lnTo>
                  <a:pt x="7143" y="14287"/>
                </a:lnTo>
                <a:lnTo>
                  <a:pt x="7143" y="14287"/>
                </a:lnTo>
                <a:lnTo>
                  <a:pt x="0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14287" y="28575"/>
                </a:lnTo>
                <a:lnTo>
                  <a:pt x="21431" y="28575"/>
                </a:lnTo>
                <a:lnTo>
                  <a:pt x="28575" y="28575"/>
                </a:lnTo>
                <a:lnTo>
                  <a:pt x="42862" y="28575"/>
                </a:lnTo>
                <a:lnTo>
                  <a:pt x="57150" y="28575"/>
                </a:lnTo>
                <a:lnTo>
                  <a:pt x="71437" y="28575"/>
                </a:lnTo>
                <a:lnTo>
                  <a:pt x="85725" y="21431"/>
                </a:lnTo>
                <a:lnTo>
                  <a:pt x="107156" y="21431"/>
                </a:lnTo>
                <a:lnTo>
                  <a:pt x="128587" y="28575"/>
                </a:lnTo>
                <a:lnTo>
                  <a:pt x="150018" y="28575"/>
                </a:lnTo>
                <a:lnTo>
                  <a:pt x="171450" y="35719"/>
                </a:lnTo>
                <a:lnTo>
                  <a:pt x="185737" y="35719"/>
                </a:lnTo>
                <a:lnTo>
                  <a:pt x="207168" y="42862"/>
                </a:lnTo>
                <a:lnTo>
                  <a:pt x="228600" y="42862"/>
                </a:lnTo>
                <a:lnTo>
                  <a:pt x="257175" y="42862"/>
                </a:lnTo>
                <a:lnTo>
                  <a:pt x="278606" y="42862"/>
                </a:lnTo>
                <a:lnTo>
                  <a:pt x="307181" y="42862"/>
                </a:lnTo>
                <a:lnTo>
                  <a:pt x="328612" y="50006"/>
                </a:lnTo>
                <a:lnTo>
                  <a:pt x="364331" y="50006"/>
                </a:lnTo>
                <a:lnTo>
                  <a:pt x="385762" y="50006"/>
                </a:lnTo>
                <a:lnTo>
                  <a:pt x="414337" y="57150"/>
                </a:lnTo>
                <a:lnTo>
                  <a:pt x="442912" y="64294"/>
                </a:lnTo>
                <a:lnTo>
                  <a:pt x="464343" y="71437"/>
                </a:lnTo>
                <a:lnTo>
                  <a:pt x="492918" y="78581"/>
                </a:lnTo>
                <a:lnTo>
                  <a:pt x="521493" y="78581"/>
                </a:lnTo>
                <a:lnTo>
                  <a:pt x="550068" y="85725"/>
                </a:lnTo>
                <a:lnTo>
                  <a:pt x="585787" y="85725"/>
                </a:lnTo>
                <a:lnTo>
                  <a:pt x="621506" y="78581"/>
                </a:lnTo>
                <a:lnTo>
                  <a:pt x="657225" y="71437"/>
                </a:lnTo>
                <a:lnTo>
                  <a:pt x="692943" y="64294"/>
                </a:lnTo>
                <a:lnTo>
                  <a:pt x="728662" y="57150"/>
                </a:lnTo>
                <a:lnTo>
                  <a:pt x="764381" y="57150"/>
                </a:lnTo>
                <a:lnTo>
                  <a:pt x="792956" y="50006"/>
                </a:lnTo>
                <a:lnTo>
                  <a:pt x="828675" y="50006"/>
                </a:lnTo>
                <a:lnTo>
                  <a:pt x="864393" y="50006"/>
                </a:lnTo>
                <a:lnTo>
                  <a:pt x="892968" y="50006"/>
                </a:lnTo>
                <a:lnTo>
                  <a:pt x="935831" y="50006"/>
                </a:lnTo>
                <a:lnTo>
                  <a:pt x="971550" y="50006"/>
                </a:lnTo>
                <a:lnTo>
                  <a:pt x="1000125" y="50006"/>
                </a:lnTo>
                <a:lnTo>
                  <a:pt x="1035843" y="50006"/>
                </a:lnTo>
                <a:lnTo>
                  <a:pt x="1064418" y="42862"/>
                </a:lnTo>
                <a:lnTo>
                  <a:pt x="1092993" y="35719"/>
                </a:lnTo>
                <a:lnTo>
                  <a:pt x="1121568" y="35719"/>
                </a:lnTo>
                <a:lnTo>
                  <a:pt x="1150143" y="28575"/>
                </a:lnTo>
                <a:lnTo>
                  <a:pt x="1185862" y="28575"/>
                </a:lnTo>
                <a:lnTo>
                  <a:pt x="1214437" y="28575"/>
                </a:lnTo>
                <a:lnTo>
                  <a:pt x="1243012" y="28575"/>
                </a:lnTo>
                <a:lnTo>
                  <a:pt x="1278731" y="28575"/>
                </a:lnTo>
                <a:lnTo>
                  <a:pt x="1314450" y="28575"/>
                </a:lnTo>
                <a:lnTo>
                  <a:pt x="1350168" y="28575"/>
                </a:lnTo>
                <a:lnTo>
                  <a:pt x="1385887" y="28575"/>
                </a:lnTo>
                <a:lnTo>
                  <a:pt x="1421606" y="28575"/>
                </a:lnTo>
                <a:lnTo>
                  <a:pt x="1457325" y="21431"/>
                </a:lnTo>
                <a:lnTo>
                  <a:pt x="1493043" y="21431"/>
                </a:lnTo>
                <a:lnTo>
                  <a:pt x="1535906" y="14287"/>
                </a:lnTo>
                <a:lnTo>
                  <a:pt x="1571625" y="7144"/>
                </a:lnTo>
                <a:lnTo>
                  <a:pt x="1607343" y="0"/>
                </a:lnTo>
                <a:lnTo>
                  <a:pt x="1650206" y="0"/>
                </a:lnTo>
                <a:lnTo>
                  <a:pt x="1685925" y="0"/>
                </a:lnTo>
                <a:lnTo>
                  <a:pt x="1714500" y="0"/>
                </a:lnTo>
                <a:lnTo>
                  <a:pt x="1750219" y="7144"/>
                </a:lnTo>
                <a:lnTo>
                  <a:pt x="1785938" y="14287"/>
                </a:lnTo>
                <a:lnTo>
                  <a:pt x="1814513" y="21431"/>
                </a:lnTo>
                <a:lnTo>
                  <a:pt x="1850231" y="28575"/>
                </a:lnTo>
                <a:lnTo>
                  <a:pt x="1878806" y="28575"/>
                </a:lnTo>
                <a:lnTo>
                  <a:pt x="1914525" y="28575"/>
                </a:lnTo>
                <a:lnTo>
                  <a:pt x="1943100" y="28575"/>
                </a:lnTo>
                <a:lnTo>
                  <a:pt x="1978819" y="21431"/>
                </a:lnTo>
                <a:lnTo>
                  <a:pt x="2007394" y="28575"/>
                </a:lnTo>
                <a:lnTo>
                  <a:pt x="2035969" y="28575"/>
                </a:lnTo>
                <a:lnTo>
                  <a:pt x="2064544" y="28575"/>
                </a:lnTo>
                <a:lnTo>
                  <a:pt x="2085975" y="28575"/>
                </a:lnTo>
                <a:lnTo>
                  <a:pt x="2107406" y="35719"/>
                </a:lnTo>
                <a:lnTo>
                  <a:pt x="2128838" y="35719"/>
                </a:lnTo>
                <a:lnTo>
                  <a:pt x="2150269" y="42862"/>
                </a:lnTo>
                <a:lnTo>
                  <a:pt x="2171700" y="42862"/>
                </a:lnTo>
                <a:lnTo>
                  <a:pt x="2200275" y="42862"/>
                </a:lnTo>
                <a:lnTo>
                  <a:pt x="2221706" y="42862"/>
                </a:lnTo>
                <a:lnTo>
                  <a:pt x="2250281" y="42862"/>
                </a:lnTo>
                <a:lnTo>
                  <a:pt x="2278856" y="42862"/>
                </a:lnTo>
                <a:lnTo>
                  <a:pt x="2307431" y="42862"/>
                </a:lnTo>
                <a:lnTo>
                  <a:pt x="2336006" y="42862"/>
                </a:lnTo>
                <a:lnTo>
                  <a:pt x="2364581" y="42862"/>
                </a:lnTo>
                <a:lnTo>
                  <a:pt x="2393156" y="42862"/>
                </a:lnTo>
                <a:lnTo>
                  <a:pt x="2421731" y="50006"/>
                </a:lnTo>
                <a:lnTo>
                  <a:pt x="2450306" y="50006"/>
                </a:lnTo>
                <a:lnTo>
                  <a:pt x="2471738" y="57150"/>
                </a:lnTo>
                <a:lnTo>
                  <a:pt x="2500313" y="64294"/>
                </a:lnTo>
                <a:lnTo>
                  <a:pt x="2528888" y="71437"/>
                </a:lnTo>
                <a:lnTo>
                  <a:pt x="2557463" y="71437"/>
                </a:lnTo>
                <a:lnTo>
                  <a:pt x="2578894" y="78581"/>
                </a:lnTo>
                <a:lnTo>
                  <a:pt x="2607469" y="78581"/>
                </a:lnTo>
                <a:lnTo>
                  <a:pt x="2628900" y="78581"/>
                </a:lnTo>
                <a:lnTo>
                  <a:pt x="2657475" y="71437"/>
                </a:lnTo>
                <a:lnTo>
                  <a:pt x="2678906" y="71437"/>
                </a:lnTo>
                <a:lnTo>
                  <a:pt x="2693194" y="71437"/>
                </a:lnTo>
                <a:lnTo>
                  <a:pt x="2714625" y="71437"/>
                </a:lnTo>
                <a:lnTo>
                  <a:pt x="2728913" y="71437"/>
                </a:lnTo>
                <a:lnTo>
                  <a:pt x="2750344" y="71437"/>
                </a:lnTo>
                <a:lnTo>
                  <a:pt x="2764631" y="64294"/>
                </a:lnTo>
                <a:lnTo>
                  <a:pt x="2786063" y="64294"/>
                </a:lnTo>
                <a:lnTo>
                  <a:pt x="2793206" y="71437"/>
                </a:lnTo>
                <a:lnTo>
                  <a:pt x="2814638" y="71437"/>
                </a:lnTo>
                <a:lnTo>
                  <a:pt x="2821781" y="71437"/>
                </a:lnTo>
                <a:lnTo>
                  <a:pt x="2828925" y="71437"/>
                </a:lnTo>
                <a:lnTo>
                  <a:pt x="2836069" y="71437"/>
                </a:lnTo>
                <a:lnTo>
                  <a:pt x="2836069" y="71437"/>
                </a:lnTo>
                <a:lnTo>
                  <a:pt x="2843213" y="71437"/>
                </a:lnTo>
                <a:lnTo>
                  <a:pt x="2843213" y="71437"/>
                </a:lnTo>
                <a:lnTo>
                  <a:pt x="2850356" y="71437"/>
                </a:lnTo>
                <a:lnTo>
                  <a:pt x="2857500" y="78581"/>
                </a:lnTo>
                <a:lnTo>
                  <a:pt x="2864644" y="78581"/>
                </a:lnTo>
                <a:lnTo>
                  <a:pt x="2871788" y="78581"/>
                </a:lnTo>
                <a:lnTo>
                  <a:pt x="2878931" y="85725"/>
                </a:lnTo>
                <a:lnTo>
                  <a:pt x="2886075" y="85725"/>
                </a:lnTo>
                <a:lnTo>
                  <a:pt x="2893219" y="92869"/>
                </a:lnTo>
                <a:lnTo>
                  <a:pt x="2900363" y="92869"/>
                </a:lnTo>
                <a:lnTo>
                  <a:pt x="2907506" y="100012"/>
                </a:lnTo>
                <a:lnTo>
                  <a:pt x="2928938" y="107156"/>
                </a:lnTo>
                <a:lnTo>
                  <a:pt x="2943225" y="114300"/>
                </a:lnTo>
                <a:lnTo>
                  <a:pt x="2964656" y="128587"/>
                </a:lnTo>
                <a:lnTo>
                  <a:pt x="2986088" y="150019"/>
                </a:lnTo>
                <a:lnTo>
                  <a:pt x="3007519" y="157162"/>
                </a:lnTo>
                <a:lnTo>
                  <a:pt x="3014663" y="171450"/>
                </a:lnTo>
                <a:lnTo>
                  <a:pt x="3021806" y="178594"/>
                </a:lnTo>
                <a:lnTo>
                  <a:pt x="3007519" y="185737"/>
                </a:lnTo>
                <a:lnTo>
                  <a:pt x="2978944" y="185737"/>
                </a:lnTo>
                <a:lnTo>
                  <a:pt x="2978944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028950" y="4314825"/>
            <a:ext cx="42864" cy="378620"/>
          </a:xfrm>
          <a:custGeom>
            <a:avLst/>
            <a:gdLst/>
            <a:ahLst/>
            <a:cxnLst/>
            <a:rect l="0" t="0" r="0" b="0"/>
            <a:pathLst>
              <a:path w="42864" h="378620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7150"/>
                </a:lnTo>
                <a:lnTo>
                  <a:pt x="7144" y="85725"/>
                </a:lnTo>
                <a:lnTo>
                  <a:pt x="7144" y="128588"/>
                </a:lnTo>
                <a:lnTo>
                  <a:pt x="7144" y="178594"/>
                </a:lnTo>
                <a:lnTo>
                  <a:pt x="7144" y="235744"/>
                </a:lnTo>
                <a:lnTo>
                  <a:pt x="14288" y="285750"/>
                </a:lnTo>
                <a:lnTo>
                  <a:pt x="14288" y="328613"/>
                </a:lnTo>
                <a:lnTo>
                  <a:pt x="21432" y="364332"/>
                </a:lnTo>
                <a:lnTo>
                  <a:pt x="21432" y="378619"/>
                </a:lnTo>
                <a:lnTo>
                  <a:pt x="28575" y="371475"/>
                </a:lnTo>
                <a:lnTo>
                  <a:pt x="42863" y="350044"/>
                </a:lnTo>
                <a:lnTo>
                  <a:pt x="42863" y="321469"/>
                </a:lnTo>
                <a:lnTo>
                  <a:pt x="4286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036094" y="4229100"/>
            <a:ext cx="885826" cy="471489"/>
          </a:xfrm>
          <a:custGeom>
            <a:avLst/>
            <a:gdLst/>
            <a:ahLst/>
            <a:cxnLst/>
            <a:rect l="0" t="0" r="0" b="0"/>
            <a:pathLst>
              <a:path w="885826" h="471489">
                <a:moveTo>
                  <a:pt x="0" y="121444"/>
                </a:moveTo>
                <a:lnTo>
                  <a:pt x="0" y="121444"/>
                </a:lnTo>
                <a:lnTo>
                  <a:pt x="0" y="114300"/>
                </a:lnTo>
                <a:lnTo>
                  <a:pt x="7144" y="107157"/>
                </a:lnTo>
                <a:lnTo>
                  <a:pt x="14288" y="100013"/>
                </a:lnTo>
                <a:lnTo>
                  <a:pt x="21431" y="92869"/>
                </a:lnTo>
                <a:lnTo>
                  <a:pt x="42863" y="85725"/>
                </a:lnTo>
                <a:lnTo>
                  <a:pt x="64294" y="78582"/>
                </a:lnTo>
                <a:lnTo>
                  <a:pt x="92869" y="71438"/>
                </a:lnTo>
                <a:lnTo>
                  <a:pt x="128588" y="64294"/>
                </a:lnTo>
                <a:lnTo>
                  <a:pt x="164306" y="57150"/>
                </a:lnTo>
                <a:lnTo>
                  <a:pt x="200025" y="57150"/>
                </a:lnTo>
                <a:lnTo>
                  <a:pt x="235744" y="57150"/>
                </a:lnTo>
                <a:lnTo>
                  <a:pt x="271463" y="57150"/>
                </a:lnTo>
                <a:lnTo>
                  <a:pt x="314325" y="50007"/>
                </a:lnTo>
                <a:lnTo>
                  <a:pt x="357188" y="42863"/>
                </a:lnTo>
                <a:lnTo>
                  <a:pt x="400050" y="35719"/>
                </a:lnTo>
                <a:lnTo>
                  <a:pt x="450056" y="28575"/>
                </a:lnTo>
                <a:lnTo>
                  <a:pt x="500063" y="21432"/>
                </a:lnTo>
                <a:lnTo>
                  <a:pt x="550069" y="14288"/>
                </a:lnTo>
                <a:lnTo>
                  <a:pt x="600075" y="7144"/>
                </a:lnTo>
                <a:lnTo>
                  <a:pt x="642938" y="0"/>
                </a:lnTo>
                <a:lnTo>
                  <a:pt x="671513" y="0"/>
                </a:lnTo>
                <a:lnTo>
                  <a:pt x="700088" y="0"/>
                </a:lnTo>
                <a:lnTo>
                  <a:pt x="714375" y="7144"/>
                </a:lnTo>
                <a:lnTo>
                  <a:pt x="721519" y="7144"/>
                </a:lnTo>
                <a:lnTo>
                  <a:pt x="728663" y="14288"/>
                </a:lnTo>
                <a:lnTo>
                  <a:pt x="735806" y="21432"/>
                </a:lnTo>
                <a:lnTo>
                  <a:pt x="742950" y="28575"/>
                </a:lnTo>
                <a:lnTo>
                  <a:pt x="742950" y="28575"/>
                </a:lnTo>
                <a:lnTo>
                  <a:pt x="750094" y="28575"/>
                </a:lnTo>
                <a:lnTo>
                  <a:pt x="757238" y="28575"/>
                </a:lnTo>
                <a:lnTo>
                  <a:pt x="757238" y="28575"/>
                </a:lnTo>
                <a:lnTo>
                  <a:pt x="764381" y="28575"/>
                </a:lnTo>
                <a:lnTo>
                  <a:pt x="771525" y="21432"/>
                </a:lnTo>
                <a:lnTo>
                  <a:pt x="778669" y="21432"/>
                </a:lnTo>
                <a:lnTo>
                  <a:pt x="778669" y="21432"/>
                </a:lnTo>
                <a:lnTo>
                  <a:pt x="778669" y="21432"/>
                </a:lnTo>
                <a:lnTo>
                  <a:pt x="778669" y="28575"/>
                </a:lnTo>
                <a:lnTo>
                  <a:pt x="778669" y="35719"/>
                </a:lnTo>
                <a:lnTo>
                  <a:pt x="785813" y="42863"/>
                </a:lnTo>
                <a:lnTo>
                  <a:pt x="785813" y="50007"/>
                </a:lnTo>
                <a:lnTo>
                  <a:pt x="785813" y="64294"/>
                </a:lnTo>
                <a:lnTo>
                  <a:pt x="800100" y="78582"/>
                </a:lnTo>
                <a:lnTo>
                  <a:pt x="807244" y="100013"/>
                </a:lnTo>
                <a:lnTo>
                  <a:pt x="821531" y="114300"/>
                </a:lnTo>
                <a:lnTo>
                  <a:pt x="828675" y="135732"/>
                </a:lnTo>
                <a:lnTo>
                  <a:pt x="835819" y="157163"/>
                </a:lnTo>
                <a:lnTo>
                  <a:pt x="842963" y="178594"/>
                </a:lnTo>
                <a:lnTo>
                  <a:pt x="850106" y="200025"/>
                </a:lnTo>
                <a:lnTo>
                  <a:pt x="857250" y="228600"/>
                </a:lnTo>
                <a:lnTo>
                  <a:pt x="857250" y="257175"/>
                </a:lnTo>
                <a:lnTo>
                  <a:pt x="864394" y="292894"/>
                </a:lnTo>
                <a:lnTo>
                  <a:pt x="871538" y="328613"/>
                </a:lnTo>
                <a:lnTo>
                  <a:pt x="878681" y="364332"/>
                </a:lnTo>
                <a:lnTo>
                  <a:pt x="885825" y="392907"/>
                </a:lnTo>
                <a:lnTo>
                  <a:pt x="885825" y="421482"/>
                </a:lnTo>
                <a:lnTo>
                  <a:pt x="885825" y="435769"/>
                </a:lnTo>
                <a:lnTo>
                  <a:pt x="878681" y="450057"/>
                </a:lnTo>
                <a:lnTo>
                  <a:pt x="864394" y="457200"/>
                </a:lnTo>
                <a:lnTo>
                  <a:pt x="842963" y="457200"/>
                </a:lnTo>
                <a:lnTo>
                  <a:pt x="821531" y="457200"/>
                </a:lnTo>
                <a:lnTo>
                  <a:pt x="800100" y="457200"/>
                </a:lnTo>
                <a:lnTo>
                  <a:pt x="778669" y="450057"/>
                </a:lnTo>
                <a:lnTo>
                  <a:pt x="750094" y="450057"/>
                </a:lnTo>
                <a:lnTo>
                  <a:pt x="728663" y="450057"/>
                </a:lnTo>
                <a:lnTo>
                  <a:pt x="700088" y="442913"/>
                </a:lnTo>
                <a:lnTo>
                  <a:pt x="664369" y="442913"/>
                </a:lnTo>
                <a:lnTo>
                  <a:pt x="621506" y="442913"/>
                </a:lnTo>
                <a:lnTo>
                  <a:pt x="571500" y="442913"/>
                </a:lnTo>
                <a:lnTo>
                  <a:pt x="500063" y="435769"/>
                </a:lnTo>
                <a:lnTo>
                  <a:pt x="421481" y="435769"/>
                </a:lnTo>
                <a:lnTo>
                  <a:pt x="328613" y="442913"/>
                </a:lnTo>
                <a:lnTo>
                  <a:pt x="242888" y="450057"/>
                </a:lnTo>
                <a:lnTo>
                  <a:pt x="157163" y="457200"/>
                </a:lnTo>
                <a:lnTo>
                  <a:pt x="85725" y="464344"/>
                </a:lnTo>
                <a:lnTo>
                  <a:pt x="42863" y="471488"/>
                </a:lnTo>
                <a:lnTo>
                  <a:pt x="21431" y="471488"/>
                </a:lnTo>
                <a:lnTo>
                  <a:pt x="21431" y="4714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150770" y="2507456"/>
            <a:ext cx="228601" cy="421483"/>
          </a:xfrm>
          <a:custGeom>
            <a:avLst/>
            <a:gdLst/>
            <a:ahLst/>
            <a:cxnLst/>
            <a:rect l="0" t="0" r="0" b="0"/>
            <a:pathLst>
              <a:path w="228601" h="421483">
                <a:moveTo>
                  <a:pt x="150018" y="42863"/>
                </a:moveTo>
                <a:lnTo>
                  <a:pt x="142875" y="35719"/>
                </a:lnTo>
                <a:lnTo>
                  <a:pt x="142875" y="28575"/>
                </a:lnTo>
                <a:lnTo>
                  <a:pt x="135731" y="14288"/>
                </a:lnTo>
                <a:lnTo>
                  <a:pt x="128587" y="7144"/>
                </a:lnTo>
                <a:lnTo>
                  <a:pt x="114300" y="0"/>
                </a:lnTo>
                <a:lnTo>
                  <a:pt x="100012" y="0"/>
                </a:lnTo>
                <a:lnTo>
                  <a:pt x="92868" y="7144"/>
                </a:lnTo>
                <a:lnTo>
                  <a:pt x="71437" y="14288"/>
                </a:lnTo>
                <a:lnTo>
                  <a:pt x="57150" y="28575"/>
                </a:lnTo>
                <a:lnTo>
                  <a:pt x="42862" y="57150"/>
                </a:lnTo>
                <a:lnTo>
                  <a:pt x="21431" y="100013"/>
                </a:lnTo>
                <a:lnTo>
                  <a:pt x="14287" y="150019"/>
                </a:lnTo>
                <a:lnTo>
                  <a:pt x="0" y="214313"/>
                </a:lnTo>
                <a:lnTo>
                  <a:pt x="0" y="285750"/>
                </a:lnTo>
                <a:lnTo>
                  <a:pt x="7143" y="342900"/>
                </a:lnTo>
                <a:lnTo>
                  <a:pt x="21431" y="385763"/>
                </a:lnTo>
                <a:lnTo>
                  <a:pt x="50006" y="414338"/>
                </a:lnTo>
                <a:lnTo>
                  <a:pt x="85725" y="421482"/>
                </a:lnTo>
                <a:lnTo>
                  <a:pt x="135731" y="414338"/>
                </a:lnTo>
                <a:lnTo>
                  <a:pt x="171450" y="385763"/>
                </a:lnTo>
                <a:lnTo>
                  <a:pt x="207168" y="342900"/>
                </a:lnTo>
                <a:lnTo>
                  <a:pt x="228600" y="285750"/>
                </a:lnTo>
                <a:lnTo>
                  <a:pt x="228600" y="221457"/>
                </a:lnTo>
                <a:lnTo>
                  <a:pt x="221456" y="157163"/>
                </a:lnTo>
                <a:lnTo>
                  <a:pt x="200025" y="107157"/>
                </a:lnTo>
                <a:lnTo>
                  <a:pt x="164306" y="64294"/>
                </a:lnTo>
                <a:lnTo>
                  <a:pt x="128587" y="50007"/>
                </a:lnTo>
                <a:lnTo>
                  <a:pt x="100012" y="57150"/>
                </a:lnTo>
                <a:lnTo>
                  <a:pt x="78581" y="71438"/>
                </a:lnTo>
                <a:lnTo>
                  <a:pt x="64293" y="92869"/>
                </a:lnTo>
                <a:lnTo>
                  <a:pt x="64293" y="121444"/>
                </a:lnTo>
                <a:lnTo>
                  <a:pt x="64293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257926" y="2814638"/>
            <a:ext cx="71438" cy="271463"/>
          </a:xfrm>
          <a:custGeom>
            <a:avLst/>
            <a:gdLst/>
            <a:ahLst/>
            <a:cxnLst/>
            <a:rect l="0" t="0" r="0" b="0"/>
            <a:pathLst>
              <a:path w="71438" h="271463">
                <a:moveTo>
                  <a:pt x="0" y="0"/>
                </a:moveTo>
                <a:lnTo>
                  <a:pt x="7144" y="7143"/>
                </a:lnTo>
                <a:lnTo>
                  <a:pt x="7144" y="28575"/>
                </a:lnTo>
                <a:lnTo>
                  <a:pt x="14287" y="64293"/>
                </a:lnTo>
                <a:lnTo>
                  <a:pt x="14287" y="107156"/>
                </a:lnTo>
                <a:lnTo>
                  <a:pt x="21431" y="150018"/>
                </a:lnTo>
                <a:lnTo>
                  <a:pt x="28575" y="185737"/>
                </a:lnTo>
                <a:lnTo>
                  <a:pt x="28575" y="228600"/>
                </a:lnTo>
                <a:lnTo>
                  <a:pt x="35719" y="257175"/>
                </a:lnTo>
                <a:lnTo>
                  <a:pt x="50006" y="271462"/>
                </a:lnTo>
                <a:lnTo>
                  <a:pt x="64294" y="264318"/>
                </a:lnTo>
                <a:lnTo>
                  <a:pt x="71437" y="235743"/>
                </a:lnTo>
                <a:lnTo>
                  <a:pt x="71437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29376" y="2636044"/>
            <a:ext cx="157163" cy="335757"/>
          </a:xfrm>
          <a:custGeom>
            <a:avLst/>
            <a:gdLst/>
            <a:ahLst/>
            <a:cxnLst/>
            <a:rect l="0" t="0" r="0" b="0"/>
            <a:pathLst>
              <a:path w="157163" h="335757">
                <a:moveTo>
                  <a:pt x="14287" y="21431"/>
                </a:moveTo>
                <a:lnTo>
                  <a:pt x="7144" y="14287"/>
                </a:lnTo>
                <a:lnTo>
                  <a:pt x="7144" y="21431"/>
                </a:lnTo>
                <a:lnTo>
                  <a:pt x="0" y="28575"/>
                </a:lnTo>
                <a:lnTo>
                  <a:pt x="0" y="42862"/>
                </a:lnTo>
                <a:lnTo>
                  <a:pt x="0" y="71437"/>
                </a:lnTo>
                <a:lnTo>
                  <a:pt x="0" y="114300"/>
                </a:lnTo>
                <a:lnTo>
                  <a:pt x="0" y="164306"/>
                </a:lnTo>
                <a:lnTo>
                  <a:pt x="0" y="221456"/>
                </a:lnTo>
                <a:lnTo>
                  <a:pt x="0" y="271462"/>
                </a:lnTo>
                <a:lnTo>
                  <a:pt x="0" y="307181"/>
                </a:lnTo>
                <a:lnTo>
                  <a:pt x="7144" y="328612"/>
                </a:lnTo>
                <a:lnTo>
                  <a:pt x="7144" y="335756"/>
                </a:lnTo>
                <a:lnTo>
                  <a:pt x="14287" y="328612"/>
                </a:lnTo>
                <a:lnTo>
                  <a:pt x="28575" y="300037"/>
                </a:lnTo>
                <a:lnTo>
                  <a:pt x="35719" y="257175"/>
                </a:lnTo>
                <a:lnTo>
                  <a:pt x="50006" y="200025"/>
                </a:lnTo>
                <a:lnTo>
                  <a:pt x="57150" y="128587"/>
                </a:lnTo>
                <a:lnTo>
                  <a:pt x="71437" y="71437"/>
                </a:lnTo>
                <a:lnTo>
                  <a:pt x="78581" y="21431"/>
                </a:lnTo>
                <a:lnTo>
                  <a:pt x="85725" y="0"/>
                </a:lnTo>
                <a:lnTo>
                  <a:pt x="92869" y="7144"/>
                </a:lnTo>
                <a:lnTo>
                  <a:pt x="92869" y="42862"/>
                </a:lnTo>
                <a:lnTo>
                  <a:pt x="92869" y="92869"/>
                </a:lnTo>
                <a:lnTo>
                  <a:pt x="85725" y="150019"/>
                </a:lnTo>
                <a:lnTo>
                  <a:pt x="85725" y="207169"/>
                </a:lnTo>
                <a:lnTo>
                  <a:pt x="92869" y="257175"/>
                </a:lnTo>
                <a:lnTo>
                  <a:pt x="100012" y="292894"/>
                </a:lnTo>
                <a:lnTo>
                  <a:pt x="107156" y="314325"/>
                </a:lnTo>
                <a:lnTo>
                  <a:pt x="114300" y="314325"/>
                </a:lnTo>
                <a:lnTo>
                  <a:pt x="135731" y="292894"/>
                </a:lnTo>
                <a:lnTo>
                  <a:pt x="142875" y="257175"/>
                </a:lnTo>
                <a:lnTo>
                  <a:pt x="150019" y="200025"/>
                </a:lnTo>
                <a:lnTo>
                  <a:pt x="157162" y="142875"/>
                </a:lnTo>
                <a:lnTo>
                  <a:pt x="15716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622257" y="2657475"/>
            <a:ext cx="114301" cy="278607"/>
          </a:xfrm>
          <a:custGeom>
            <a:avLst/>
            <a:gdLst/>
            <a:ahLst/>
            <a:cxnLst/>
            <a:rect l="0" t="0" r="0" b="0"/>
            <a:pathLst>
              <a:path w="114301" h="278607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7144" y="78581"/>
                </a:lnTo>
                <a:lnTo>
                  <a:pt x="7144" y="114300"/>
                </a:lnTo>
                <a:lnTo>
                  <a:pt x="7144" y="157163"/>
                </a:lnTo>
                <a:lnTo>
                  <a:pt x="7144" y="200025"/>
                </a:lnTo>
                <a:lnTo>
                  <a:pt x="7144" y="235744"/>
                </a:lnTo>
                <a:lnTo>
                  <a:pt x="14288" y="257175"/>
                </a:lnTo>
                <a:lnTo>
                  <a:pt x="21431" y="271463"/>
                </a:lnTo>
                <a:lnTo>
                  <a:pt x="28575" y="278606"/>
                </a:lnTo>
                <a:lnTo>
                  <a:pt x="42863" y="271463"/>
                </a:lnTo>
                <a:lnTo>
                  <a:pt x="64294" y="257175"/>
                </a:lnTo>
                <a:lnTo>
                  <a:pt x="85725" y="242888"/>
                </a:lnTo>
                <a:lnTo>
                  <a:pt x="100013" y="221456"/>
                </a:lnTo>
                <a:lnTo>
                  <a:pt x="114300" y="200025"/>
                </a:lnTo>
                <a:lnTo>
                  <a:pt x="11430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93682" y="2757488"/>
            <a:ext cx="142876" cy="35719"/>
          </a:xfrm>
          <a:custGeom>
            <a:avLst/>
            <a:gdLst/>
            <a:ahLst/>
            <a:cxnLst/>
            <a:rect l="0" t="0" r="0" b="0"/>
            <a:pathLst>
              <a:path w="142876" h="35719">
                <a:moveTo>
                  <a:pt x="0" y="0"/>
                </a:moveTo>
                <a:lnTo>
                  <a:pt x="0" y="7143"/>
                </a:lnTo>
                <a:lnTo>
                  <a:pt x="7144" y="14287"/>
                </a:lnTo>
                <a:lnTo>
                  <a:pt x="21431" y="28575"/>
                </a:lnTo>
                <a:lnTo>
                  <a:pt x="42863" y="28575"/>
                </a:lnTo>
                <a:lnTo>
                  <a:pt x="71438" y="35718"/>
                </a:lnTo>
                <a:lnTo>
                  <a:pt x="100013" y="28575"/>
                </a:lnTo>
                <a:lnTo>
                  <a:pt x="121444" y="21431"/>
                </a:lnTo>
                <a:lnTo>
                  <a:pt x="135731" y="14287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572251" y="2593181"/>
            <a:ext cx="178595" cy="35720"/>
          </a:xfrm>
          <a:custGeom>
            <a:avLst/>
            <a:gdLst/>
            <a:ahLst/>
            <a:cxnLst/>
            <a:rect l="0" t="0" r="0" b="0"/>
            <a:pathLst>
              <a:path w="178595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7144" y="35719"/>
                </a:lnTo>
                <a:lnTo>
                  <a:pt x="21431" y="35719"/>
                </a:lnTo>
                <a:lnTo>
                  <a:pt x="42862" y="35719"/>
                </a:lnTo>
                <a:lnTo>
                  <a:pt x="71437" y="28575"/>
                </a:lnTo>
                <a:lnTo>
                  <a:pt x="107156" y="21432"/>
                </a:lnTo>
                <a:lnTo>
                  <a:pt x="128587" y="14288"/>
                </a:lnTo>
                <a:lnTo>
                  <a:pt x="157162" y="7144"/>
                </a:lnTo>
                <a:lnTo>
                  <a:pt x="171450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57988" y="2607469"/>
            <a:ext cx="214314" cy="328613"/>
          </a:xfrm>
          <a:custGeom>
            <a:avLst/>
            <a:gdLst/>
            <a:ahLst/>
            <a:cxnLst/>
            <a:rect l="0" t="0" r="0" b="0"/>
            <a:pathLst>
              <a:path w="214314" h="328613">
                <a:moveTo>
                  <a:pt x="14288" y="114300"/>
                </a:moveTo>
                <a:lnTo>
                  <a:pt x="14288" y="121444"/>
                </a:lnTo>
                <a:lnTo>
                  <a:pt x="21432" y="135731"/>
                </a:lnTo>
                <a:lnTo>
                  <a:pt x="28575" y="157162"/>
                </a:lnTo>
                <a:lnTo>
                  <a:pt x="42863" y="185737"/>
                </a:lnTo>
                <a:lnTo>
                  <a:pt x="57150" y="221456"/>
                </a:lnTo>
                <a:lnTo>
                  <a:pt x="64294" y="257175"/>
                </a:lnTo>
                <a:lnTo>
                  <a:pt x="64294" y="292894"/>
                </a:lnTo>
                <a:lnTo>
                  <a:pt x="64294" y="314325"/>
                </a:lnTo>
                <a:lnTo>
                  <a:pt x="57150" y="328612"/>
                </a:lnTo>
                <a:lnTo>
                  <a:pt x="42863" y="328612"/>
                </a:lnTo>
                <a:lnTo>
                  <a:pt x="28575" y="314325"/>
                </a:lnTo>
                <a:lnTo>
                  <a:pt x="21432" y="292894"/>
                </a:lnTo>
                <a:lnTo>
                  <a:pt x="7144" y="250031"/>
                </a:lnTo>
                <a:lnTo>
                  <a:pt x="0" y="200025"/>
                </a:lnTo>
                <a:lnTo>
                  <a:pt x="0" y="142875"/>
                </a:lnTo>
                <a:lnTo>
                  <a:pt x="7144" y="92869"/>
                </a:lnTo>
                <a:lnTo>
                  <a:pt x="28575" y="50006"/>
                </a:lnTo>
                <a:lnTo>
                  <a:pt x="50007" y="28575"/>
                </a:lnTo>
                <a:lnTo>
                  <a:pt x="71438" y="7144"/>
                </a:lnTo>
                <a:lnTo>
                  <a:pt x="100013" y="0"/>
                </a:lnTo>
                <a:lnTo>
                  <a:pt x="121444" y="0"/>
                </a:lnTo>
                <a:lnTo>
                  <a:pt x="142875" y="0"/>
                </a:lnTo>
                <a:lnTo>
                  <a:pt x="150019" y="14287"/>
                </a:lnTo>
                <a:lnTo>
                  <a:pt x="157163" y="28575"/>
                </a:lnTo>
                <a:lnTo>
                  <a:pt x="150019" y="57150"/>
                </a:lnTo>
                <a:lnTo>
                  <a:pt x="135732" y="85725"/>
                </a:lnTo>
                <a:lnTo>
                  <a:pt x="114300" y="121444"/>
                </a:lnTo>
                <a:lnTo>
                  <a:pt x="92869" y="157162"/>
                </a:lnTo>
                <a:lnTo>
                  <a:pt x="64294" y="185737"/>
                </a:lnTo>
                <a:lnTo>
                  <a:pt x="57150" y="214312"/>
                </a:lnTo>
                <a:lnTo>
                  <a:pt x="64294" y="242887"/>
                </a:lnTo>
                <a:lnTo>
                  <a:pt x="78582" y="257175"/>
                </a:lnTo>
                <a:lnTo>
                  <a:pt x="100013" y="271462"/>
                </a:lnTo>
                <a:lnTo>
                  <a:pt x="121444" y="278606"/>
                </a:lnTo>
                <a:lnTo>
                  <a:pt x="150019" y="278606"/>
                </a:lnTo>
                <a:lnTo>
                  <a:pt x="171450" y="278606"/>
                </a:lnTo>
                <a:lnTo>
                  <a:pt x="192882" y="278606"/>
                </a:lnTo>
                <a:lnTo>
                  <a:pt x="207169" y="271462"/>
                </a:lnTo>
                <a:lnTo>
                  <a:pt x="214313" y="264319"/>
                </a:lnTo>
                <a:lnTo>
                  <a:pt x="214313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958013" y="2643188"/>
            <a:ext cx="128589" cy="464344"/>
          </a:xfrm>
          <a:custGeom>
            <a:avLst/>
            <a:gdLst/>
            <a:ahLst/>
            <a:cxnLst/>
            <a:rect l="0" t="0" r="0" b="0"/>
            <a:pathLst>
              <a:path w="128589" h="464344">
                <a:moveTo>
                  <a:pt x="28575" y="28575"/>
                </a:moveTo>
                <a:lnTo>
                  <a:pt x="21432" y="35718"/>
                </a:lnTo>
                <a:lnTo>
                  <a:pt x="14288" y="42862"/>
                </a:lnTo>
                <a:lnTo>
                  <a:pt x="7144" y="64293"/>
                </a:lnTo>
                <a:lnTo>
                  <a:pt x="0" y="92868"/>
                </a:lnTo>
                <a:lnTo>
                  <a:pt x="0" y="121443"/>
                </a:lnTo>
                <a:lnTo>
                  <a:pt x="0" y="157162"/>
                </a:lnTo>
                <a:lnTo>
                  <a:pt x="0" y="185737"/>
                </a:lnTo>
                <a:lnTo>
                  <a:pt x="7144" y="207168"/>
                </a:lnTo>
                <a:lnTo>
                  <a:pt x="14288" y="221456"/>
                </a:lnTo>
                <a:lnTo>
                  <a:pt x="28575" y="228600"/>
                </a:lnTo>
                <a:lnTo>
                  <a:pt x="42863" y="221456"/>
                </a:lnTo>
                <a:lnTo>
                  <a:pt x="57150" y="200025"/>
                </a:lnTo>
                <a:lnTo>
                  <a:pt x="71438" y="178593"/>
                </a:lnTo>
                <a:lnTo>
                  <a:pt x="85725" y="142875"/>
                </a:lnTo>
                <a:lnTo>
                  <a:pt x="100013" y="92868"/>
                </a:lnTo>
                <a:lnTo>
                  <a:pt x="114300" y="50006"/>
                </a:lnTo>
                <a:lnTo>
                  <a:pt x="121444" y="14287"/>
                </a:lnTo>
                <a:lnTo>
                  <a:pt x="128588" y="0"/>
                </a:lnTo>
                <a:lnTo>
                  <a:pt x="128588" y="0"/>
                </a:lnTo>
                <a:lnTo>
                  <a:pt x="121444" y="21431"/>
                </a:lnTo>
                <a:lnTo>
                  <a:pt x="107157" y="64293"/>
                </a:lnTo>
                <a:lnTo>
                  <a:pt x="100013" y="114300"/>
                </a:lnTo>
                <a:lnTo>
                  <a:pt x="92869" y="171450"/>
                </a:lnTo>
                <a:lnTo>
                  <a:pt x="85725" y="235743"/>
                </a:lnTo>
                <a:lnTo>
                  <a:pt x="85725" y="292893"/>
                </a:lnTo>
                <a:lnTo>
                  <a:pt x="85725" y="350043"/>
                </a:lnTo>
                <a:lnTo>
                  <a:pt x="85725" y="400050"/>
                </a:lnTo>
                <a:lnTo>
                  <a:pt x="85725" y="435768"/>
                </a:lnTo>
                <a:lnTo>
                  <a:pt x="85725" y="457200"/>
                </a:lnTo>
                <a:lnTo>
                  <a:pt x="85725" y="464343"/>
                </a:lnTo>
                <a:lnTo>
                  <a:pt x="78582" y="442912"/>
                </a:lnTo>
                <a:lnTo>
                  <a:pt x="78582" y="4429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115176" y="2886075"/>
            <a:ext cx="150020" cy="71439"/>
          </a:xfrm>
          <a:custGeom>
            <a:avLst/>
            <a:gdLst/>
            <a:ahLst/>
            <a:cxnLst/>
            <a:rect l="0" t="0" r="0" b="0"/>
            <a:pathLst>
              <a:path w="150020" h="71439">
                <a:moveTo>
                  <a:pt x="0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14287" y="71438"/>
                </a:lnTo>
                <a:lnTo>
                  <a:pt x="28575" y="71438"/>
                </a:lnTo>
                <a:lnTo>
                  <a:pt x="50006" y="64294"/>
                </a:lnTo>
                <a:lnTo>
                  <a:pt x="71437" y="57150"/>
                </a:lnTo>
                <a:lnTo>
                  <a:pt x="100012" y="50006"/>
                </a:lnTo>
                <a:lnTo>
                  <a:pt x="121444" y="42863"/>
                </a:lnTo>
                <a:lnTo>
                  <a:pt x="142875" y="28575"/>
                </a:lnTo>
                <a:lnTo>
                  <a:pt x="150019" y="14288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93770" y="2543175"/>
            <a:ext cx="157163" cy="314326"/>
          </a:xfrm>
          <a:custGeom>
            <a:avLst/>
            <a:gdLst/>
            <a:ahLst/>
            <a:cxnLst/>
            <a:rect l="0" t="0" r="0" b="0"/>
            <a:pathLst>
              <a:path w="157163" h="314326">
                <a:moveTo>
                  <a:pt x="92868" y="0"/>
                </a:moveTo>
                <a:lnTo>
                  <a:pt x="78581" y="0"/>
                </a:lnTo>
                <a:lnTo>
                  <a:pt x="71437" y="0"/>
                </a:lnTo>
                <a:lnTo>
                  <a:pt x="57150" y="7144"/>
                </a:lnTo>
                <a:lnTo>
                  <a:pt x="35718" y="14288"/>
                </a:lnTo>
                <a:lnTo>
                  <a:pt x="28575" y="28575"/>
                </a:lnTo>
                <a:lnTo>
                  <a:pt x="14287" y="42863"/>
                </a:lnTo>
                <a:lnTo>
                  <a:pt x="14287" y="57150"/>
                </a:lnTo>
                <a:lnTo>
                  <a:pt x="14287" y="71438"/>
                </a:lnTo>
                <a:lnTo>
                  <a:pt x="28575" y="85725"/>
                </a:lnTo>
                <a:lnTo>
                  <a:pt x="50006" y="100013"/>
                </a:lnTo>
                <a:lnTo>
                  <a:pt x="71437" y="114300"/>
                </a:lnTo>
                <a:lnTo>
                  <a:pt x="92868" y="135731"/>
                </a:lnTo>
                <a:lnTo>
                  <a:pt x="121443" y="164306"/>
                </a:lnTo>
                <a:lnTo>
                  <a:pt x="142875" y="192881"/>
                </a:lnTo>
                <a:lnTo>
                  <a:pt x="157162" y="221456"/>
                </a:lnTo>
                <a:lnTo>
                  <a:pt x="157162" y="257175"/>
                </a:lnTo>
                <a:lnTo>
                  <a:pt x="142875" y="285750"/>
                </a:lnTo>
                <a:lnTo>
                  <a:pt x="121443" y="307181"/>
                </a:lnTo>
                <a:lnTo>
                  <a:pt x="85725" y="314325"/>
                </a:lnTo>
                <a:lnTo>
                  <a:pt x="50006" y="314325"/>
                </a:lnTo>
                <a:lnTo>
                  <a:pt x="21431" y="300038"/>
                </a:lnTo>
                <a:lnTo>
                  <a:pt x="7143" y="278606"/>
                </a:lnTo>
                <a:lnTo>
                  <a:pt x="0" y="242888"/>
                </a:lnTo>
                <a:lnTo>
                  <a:pt x="7143" y="200025"/>
                </a:lnTo>
                <a:lnTo>
                  <a:pt x="28575" y="157163"/>
                </a:lnTo>
                <a:lnTo>
                  <a:pt x="28575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515226" y="2500313"/>
            <a:ext cx="64295" cy="307182"/>
          </a:xfrm>
          <a:custGeom>
            <a:avLst/>
            <a:gdLst/>
            <a:ahLst/>
            <a:cxnLst/>
            <a:rect l="0" t="0" r="0" b="0"/>
            <a:pathLst>
              <a:path w="64295" h="307182">
                <a:moveTo>
                  <a:pt x="35719" y="0"/>
                </a:moveTo>
                <a:lnTo>
                  <a:pt x="28575" y="0"/>
                </a:lnTo>
                <a:lnTo>
                  <a:pt x="21431" y="7143"/>
                </a:lnTo>
                <a:lnTo>
                  <a:pt x="14287" y="21431"/>
                </a:lnTo>
                <a:lnTo>
                  <a:pt x="14287" y="42862"/>
                </a:lnTo>
                <a:lnTo>
                  <a:pt x="7144" y="78581"/>
                </a:lnTo>
                <a:lnTo>
                  <a:pt x="7144" y="114300"/>
                </a:lnTo>
                <a:lnTo>
                  <a:pt x="7144" y="164306"/>
                </a:lnTo>
                <a:lnTo>
                  <a:pt x="14287" y="207168"/>
                </a:lnTo>
                <a:lnTo>
                  <a:pt x="21431" y="242887"/>
                </a:lnTo>
                <a:lnTo>
                  <a:pt x="35719" y="278606"/>
                </a:lnTo>
                <a:lnTo>
                  <a:pt x="50006" y="300037"/>
                </a:lnTo>
                <a:lnTo>
                  <a:pt x="57150" y="307181"/>
                </a:lnTo>
                <a:lnTo>
                  <a:pt x="64294" y="307181"/>
                </a:lnTo>
                <a:lnTo>
                  <a:pt x="57150" y="292893"/>
                </a:lnTo>
                <a:lnTo>
                  <a:pt x="50006" y="271462"/>
                </a:lnTo>
                <a:lnTo>
                  <a:pt x="28575" y="235743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386638" y="2593181"/>
            <a:ext cx="357189" cy="150020"/>
          </a:xfrm>
          <a:custGeom>
            <a:avLst/>
            <a:gdLst/>
            <a:ahLst/>
            <a:cxnLst/>
            <a:rect l="0" t="0" r="0" b="0"/>
            <a:pathLst>
              <a:path w="357189" h="150020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21432" y="14288"/>
                </a:lnTo>
                <a:lnTo>
                  <a:pt x="50007" y="14288"/>
                </a:lnTo>
                <a:lnTo>
                  <a:pt x="85725" y="21432"/>
                </a:lnTo>
                <a:lnTo>
                  <a:pt x="135732" y="14288"/>
                </a:lnTo>
                <a:lnTo>
                  <a:pt x="178594" y="14288"/>
                </a:lnTo>
                <a:lnTo>
                  <a:pt x="221457" y="14288"/>
                </a:lnTo>
                <a:lnTo>
                  <a:pt x="242888" y="14288"/>
                </a:lnTo>
                <a:lnTo>
                  <a:pt x="264319" y="14288"/>
                </a:lnTo>
                <a:lnTo>
                  <a:pt x="264319" y="21432"/>
                </a:lnTo>
                <a:lnTo>
                  <a:pt x="257175" y="28575"/>
                </a:lnTo>
                <a:lnTo>
                  <a:pt x="242888" y="42863"/>
                </a:lnTo>
                <a:lnTo>
                  <a:pt x="221457" y="64294"/>
                </a:lnTo>
                <a:lnTo>
                  <a:pt x="214313" y="85725"/>
                </a:lnTo>
                <a:lnTo>
                  <a:pt x="207169" y="107157"/>
                </a:lnTo>
                <a:lnTo>
                  <a:pt x="207169" y="121444"/>
                </a:lnTo>
                <a:lnTo>
                  <a:pt x="214313" y="135732"/>
                </a:lnTo>
                <a:lnTo>
                  <a:pt x="228600" y="142875"/>
                </a:lnTo>
                <a:lnTo>
                  <a:pt x="242888" y="150019"/>
                </a:lnTo>
                <a:lnTo>
                  <a:pt x="257175" y="150019"/>
                </a:lnTo>
                <a:lnTo>
                  <a:pt x="271463" y="150019"/>
                </a:lnTo>
                <a:lnTo>
                  <a:pt x="285750" y="142875"/>
                </a:lnTo>
                <a:lnTo>
                  <a:pt x="292894" y="128588"/>
                </a:lnTo>
                <a:lnTo>
                  <a:pt x="292894" y="114300"/>
                </a:lnTo>
                <a:lnTo>
                  <a:pt x="292894" y="100013"/>
                </a:lnTo>
                <a:lnTo>
                  <a:pt x="292894" y="78582"/>
                </a:lnTo>
                <a:lnTo>
                  <a:pt x="292894" y="57150"/>
                </a:lnTo>
                <a:lnTo>
                  <a:pt x="300038" y="42863"/>
                </a:lnTo>
                <a:lnTo>
                  <a:pt x="314325" y="28575"/>
                </a:lnTo>
                <a:lnTo>
                  <a:pt x="328613" y="28575"/>
                </a:lnTo>
                <a:lnTo>
                  <a:pt x="335757" y="28575"/>
                </a:lnTo>
                <a:lnTo>
                  <a:pt x="350044" y="28575"/>
                </a:lnTo>
                <a:lnTo>
                  <a:pt x="357188" y="35719"/>
                </a:lnTo>
                <a:lnTo>
                  <a:pt x="35718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758113" y="2657475"/>
            <a:ext cx="14289" cy="114301"/>
          </a:xfrm>
          <a:custGeom>
            <a:avLst/>
            <a:gdLst/>
            <a:ahLst/>
            <a:cxnLst/>
            <a:rect l="0" t="0" r="0" b="0"/>
            <a:pathLst>
              <a:path w="14289" h="114301">
                <a:moveTo>
                  <a:pt x="14288" y="0"/>
                </a:moveTo>
                <a:lnTo>
                  <a:pt x="7144" y="7144"/>
                </a:lnTo>
                <a:lnTo>
                  <a:pt x="7144" y="21431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78581"/>
                </a:lnTo>
                <a:lnTo>
                  <a:pt x="7144" y="100013"/>
                </a:lnTo>
                <a:lnTo>
                  <a:pt x="7144" y="107156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00013"/>
                </a:lnTo>
                <a:lnTo>
                  <a:pt x="0" y="78581"/>
                </a:lnTo>
                <a:lnTo>
                  <a:pt x="0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736682" y="2486025"/>
            <a:ext cx="57151" cy="35720"/>
          </a:xfrm>
          <a:custGeom>
            <a:avLst/>
            <a:gdLst/>
            <a:ahLst/>
            <a:cxnLst/>
            <a:rect l="0" t="0" r="0" b="0"/>
            <a:pathLst>
              <a:path w="57151" h="35720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14288" y="14288"/>
                </a:lnTo>
                <a:lnTo>
                  <a:pt x="28575" y="21431"/>
                </a:lnTo>
                <a:lnTo>
                  <a:pt x="42863" y="28575"/>
                </a:lnTo>
                <a:lnTo>
                  <a:pt x="57150" y="35719"/>
                </a:lnTo>
                <a:lnTo>
                  <a:pt x="5715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36695" y="2614613"/>
            <a:ext cx="114301" cy="192882"/>
          </a:xfrm>
          <a:custGeom>
            <a:avLst/>
            <a:gdLst/>
            <a:ahLst/>
            <a:cxnLst/>
            <a:rect l="0" t="0" r="0" b="0"/>
            <a:pathLst>
              <a:path w="114301" h="192882">
                <a:moveTo>
                  <a:pt x="14287" y="14287"/>
                </a:moveTo>
                <a:lnTo>
                  <a:pt x="14287" y="14287"/>
                </a:lnTo>
                <a:lnTo>
                  <a:pt x="14287" y="21431"/>
                </a:lnTo>
                <a:lnTo>
                  <a:pt x="14287" y="35718"/>
                </a:lnTo>
                <a:lnTo>
                  <a:pt x="7143" y="57150"/>
                </a:lnTo>
                <a:lnTo>
                  <a:pt x="7143" y="85725"/>
                </a:lnTo>
                <a:lnTo>
                  <a:pt x="7143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0" y="185737"/>
                </a:lnTo>
                <a:lnTo>
                  <a:pt x="0" y="192881"/>
                </a:lnTo>
                <a:lnTo>
                  <a:pt x="0" y="192881"/>
                </a:lnTo>
                <a:lnTo>
                  <a:pt x="7143" y="178593"/>
                </a:lnTo>
                <a:lnTo>
                  <a:pt x="14287" y="150018"/>
                </a:lnTo>
                <a:lnTo>
                  <a:pt x="21431" y="114300"/>
                </a:lnTo>
                <a:lnTo>
                  <a:pt x="42862" y="78581"/>
                </a:lnTo>
                <a:lnTo>
                  <a:pt x="57150" y="42862"/>
                </a:lnTo>
                <a:lnTo>
                  <a:pt x="78581" y="14287"/>
                </a:lnTo>
                <a:lnTo>
                  <a:pt x="92868" y="0"/>
                </a:lnTo>
                <a:lnTo>
                  <a:pt x="92868" y="0"/>
                </a:lnTo>
                <a:lnTo>
                  <a:pt x="100012" y="14287"/>
                </a:lnTo>
                <a:lnTo>
                  <a:pt x="92868" y="35718"/>
                </a:lnTo>
                <a:lnTo>
                  <a:pt x="92868" y="64293"/>
                </a:lnTo>
                <a:lnTo>
                  <a:pt x="78581" y="100012"/>
                </a:lnTo>
                <a:lnTo>
                  <a:pt x="78581" y="128587"/>
                </a:lnTo>
                <a:lnTo>
                  <a:pt x="71437" y="150018"/>
                </a:lnTo>
                <a:lnTo>
                  <a:pt x="78581" y="164306"/>
                </a:lnTo>
                <a:lnTo>
                  <a:pt x="85725" y="171450"/>
                </a:lnTo>
                <a:lnTo>
                  <a:pt x="100012" y="164306"/>
                </a:lnTo>
                <a:lnTo>
                  <a:pt x="114300" y="142875"/>
                </a:lnTo>
                <a:lnTo>
                  <a:pt x="11430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43851" y="2614613"/>
            <a:ext cx="92870" cy="342901"/>
          </a:xfrm>
          <a:custGeom>
            <a:avLst/>
            <a:gdLst/>
            <a:ahLst/>
            <a:cxnLst/>
            <a:rect l="0" t="0" r="0" b="0"/>
            <a:pathLst>
              <a:path w="92870" h="342901">
                <a:moveTo>
                  <a:pt x="85725" y="0"/>
                </a:moveTo>
                <a:lnTo>
                  <a:pt x="78581" y="7143"/>
                </a:lnTo>
                <a:lnTo>
                  <a:pt x="64294" y="14287"/>
                </a:lnTo>
                <a:lnTo>
                  <a:pt x="57150" y="28575"/>
                </a:lnTo>
                <a:lnTo>
                  <a:pt x="35719" y="42862"/>
                </a:lnTo>
                <a:lnTo>
                  <a:pt x="28575" y="57150"/>
                </a:lnTo>
                <a:lnTo>
                  <a:pt x="28575" y="71437"/>
                </a:lnTo>
                <a:lnTo>
                  <a:pt x="28575" y="78581"/>
                </a:lnTo>
                <a:lnTo>
                  <a:pt x="42862" y="85725"/>
                </a:lnTo>
                <a:lnTo>
                  <a:pt x="57150" y="92868"/>
                </a:lnTo>
                <a:lnTo>
                  <a:pt x="71437" y="92868"/>
                </a:lnTo>
                <a:lnTo>
                  <a:pt x="85725" y="100012"/>
                </a:lnTo>
                <a:lnTo>
                  <a:pt x="92869" y="107156"/>
                </a:lnTo>
                <a:lnTo>
                  <a:pt x="92869" y="114300"/>
                </a:lnTo>
                <a:lnTo>
                  <a:pt x="85725" y="135731"/>
                </a:lnTo>
                <a:lnTo>
                  <a:pt x="78581" y="150018"/>
                </a:lnTo>
                <a:lnTo>
                  <a:pt x="71437" y="178593"/>
                </a:lnTo>
                <a:lnTo>
                  <a:pt x="64294" y="207168"/>
                </a:lnTo>
                <a:lnTo>
                  <a:pt x="57150" y="235743"/>
                </a:lnTo>
                <a:lnTo>
                  <a:pt x="50006" y="264318"/>
                </a:lnTo>
                <a:lnTo>
                  <a:pt x="35719" y="292893"/>
                </a:lnTo>
                <a:lnTo>
                  <a:pt x="28575" y="321468"/>
                </a:lnTo>
                <a:lnTo>
                  <a:pt x="14287" y="342900"/>
                </a:lnTo>
                <a:lnTo>
                  <a:pt x="0" y="342900"/>
                </a:lnTo>
                <a:lnTo>
                  <a:pt x="0" y="3429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115301" y="2614613"/>
            <a:ext cx="142876" cy="1"/>
          </a:xfrm>
          <a:custGeom>
            <a:avLst/>
            <a:gdLst/>
            <a:ahLst/>
            <a:cxnLst/>
            <a:rect l="0" t="0" r="0" b="0"/>
            <a:pathLst>
              <a:path w="142876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28575" y="0"/>
                </a:lnTo>
                <a:lnTo>
                  <a:pt x="50006" y="0"/>
                </a:lnTo>
                <a:lnTo>
                  <a:pt x="71437" y="0"/>
                </a:lnTo>
                <a:lnTo>
                  <a:pt x="100012" y="0"/>
                </a:lnTo>
                <a:lnTo>
                  <a:pt x="121444" y="0"/>
                </a:ln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122445" y="2664619"/>
            <a:ext cx="135732" cy="35720"/>
          </a:xfrm>
          <a:custGeom>
            <a:avLst/>
            <a:gdLst/>
            <a:ahLst/>
            <a:cxnLst/>
            <a:rect l="0" t="0" r="0" b="0"/>
            <a:pathLst>
              <a:path w="135732" h="35720">
                <a:moveTo>
                  <a:pt x="0" y="35719"/>
                </a:moveTo>
                <a:lnTo>
                  <a:pt x="7143" y="28575"/>
                </a:lnTo>
                <a:lnTo>
                  <a:pt x="21431" y="28575"/>
                </a:lnTo>
                <a:lnTo>
                  <a:pt x="35718" y="28575"/>
                </a:lnTo>
                <a:lnTo>
                  <a:pt x="64293" y="21431"/>
                </a:lnTo>
                <a:lnTo>
                  <a:pt x="92868" y="14287"/>
                </a:lnTo>
                <a:lnTo>
                  <a:pt x="114300" y="7144"/>
                </a:lnTo>
                <a:lnTo>
                  <a:pt x="128587" y="7144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93907" y="2678906"/>
            <a:ext cx="742951" cy="85726"/>
          </a:xfrm>
          <a:custGeom>
            <a:avLst/>
            <a:gdLst/>
            <a:ahLst/>
            <a:cxnLst/>
            <a:rect l="0" t="0" r="0" b="0"/>
            <a:pathLst>
              <a:path w="742951" h="85726">
                <a:moveTo>
                  <a:pt x="0" y="85725"/>
                </a:move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4" y="85725"/>
                </a:lnTo>
                <a:lnTo>
                  <a:pt x="7144" y="85725"/>
                </a:lnTo>
                <a:lnTo>
                  <a:pt x="7144" y="85725"/>
                </a:lnTo>
                <a:lnTo>
                  <a:pt x="14288" y="85725"/>
                </a:lnTo>
                <a:lnTo>
                  <a:pt x="21431" y="78582"/>
                </a:lnTo>
                <a:lnTo>
                  <a:pt x="42863" y="78582"/>
                </a:lnTo>
                <a:lnTo>
                  <a:pt x="100013" y="64294"/>
                </a:lnTo>
                <a:lnTo>
                  <a:pt x="171450" y="57150"/>
                </a:lnTo>
                <a:lnTo>
                  <a:pt x="257175" y="57150"/>
                </a:lnTo>
                <a:lnTo>
                  <a:pt x="342900" y="50007"/>
                </a:lnTo>
                <a:lnTo>
                  <a:pt x="407194" y="42863"/>
                </a:lnTo>
                <a:lnTo>
                  <a:pt x="464344" y="35719"/>
                </a:lnTo>
                <a:lnTo>
                  <a:pt x="542925" y="28575"/>
                </a:lnTo>
                <a:lnTo>
                  <a:pt x="628650" y="21432"/>
                </a:lnTo>
                <a:lnTo>
                  <a:pt x="700088" y="14288"/>
                </a:lnTo>
                <a:lnTo>
                  <a:pt x="742950" y="7144"/>
                </a:lnTo>
                <a:lnTo>
                  <a:pt x="742950" y="7144"/>
                </a:lnTo>
                <a:lnTo>
                  <a:pt x="742950" y="0"/>
                </a:lnTo>
                <a:lnTo>
                  <a:pt x="742950" y="0"/>
                </a:lnTo>
                <a:lnTo>
                  <a:pt x="742950" y="0"/>
                </a:lnTo>
                <a:lnTo>
                  <a:pt x="7429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493044" y="4243388"/>
            <a:ext cx="421482" cy="414338"/>
          </a:xfrm>
          <a:custGeom>
            <a:avLst/>
            <a:gdLst/>
            <a:ahLst/>
            <a:cxnLst/>
            <a:rect l="0" t="0" r="0" b="0"/>
            <a:pathLst>
              <a:path w="421482" h="414338">
                <a:moveTo>
                  <a:pt x="314325" y="78581"/>
                </a:moveTo>
                <a:lnTo>
                  <a:pt x="314325" y="78581"/>
                </a:lnTo>
                <a:lnTo>
                  <a:pt x="307181" y="78581"/>
                </a:lnTo>
                <a:lnTo>
                  <a:pt x="307181" y="71437"/>
                </a:lnTo>
                <a:lnTo>
                  <a:pt x="307181" y="71437"/>
                </a:lnTo>
                <a:lnTo>
                  <a:pt x="300037" y="64294"/>
                </a:lnTo>
                <a:lnTo>
                  <a:pt x="292894" y="64294"/>
                </a:lnTo>
                <a:lnTo>
                  <a:pt x="292894" y="64294"/>
                </a:lnTo>
                <a:lnTo>
                  <a:pt x="285750" y="57150"/>
                </a:lnTo>
                <a:lnTo>
                  <a:pt x="278606" y="57150"/>
                </a:lnTo>
                <a:lnTo>
                  <a:pt x="271462" y="57150"/>
                </a:lnTo>
                <a:lnTo>
                  <a:pt x="264319" y="50006"/>
                </a:lnTo>
                <a:lnTo>
                  <a:pt x="257175" y="42862"/>
                </a:lnTo>
                <a:lnTo>
                  <a:pt x="250031" y="35719"/>
                </a:lnTo>
                <a:lnTo>
                  <a:pt x="235744" y="28575"/>
                </a:lnTo>
                <a:lnTo>
                  <a:pt x="221456" y="21431"/>
                </a:lnTo>
                <a:lnTo>
                  <a:pt x="214312" y="14287"/>
                </a:lnTo>
                <a:lnTo>
                  <a:pt x="207169" y="7144"/>
                </a:lnTo>
                <a:lnTo>
                  <a:pt x="192881" y="7144"/>
                </a:lnTo>
                <a:lnTo>
                  <a:pt x="185737" y="0"/>
                </a:lnTo>
                <a:lnTo>
                  <a:pt x="178594" y="0"/>
                </a:lnTo>
                <a:lnTo>
                  <a:pt x="164306" y="0"/>
                </a:lnTo>
                <a:lnTo>
                  <a:pt x="157162" y="0"/>
                </a:lnTo>
                <a:lnTo>
                  <a:pt x="142875" y="0"/>
                </a:lnTo>
                <a:lnTo>
                  <a:pt x="135731" y="0"/>
                </a:lnTo>
                <a:lnTo>
                  <a:pt x="121444" y="7144"/>
                </a:lnTo>
                <a:lnTo>
                  <a:pt x="114300" y="7144"/>
                </a:lnTo>
                <a:lnTo>
                  <a:pt x="100012" y="14287"/>
                </a:lnTo>
                <a:lnTo>
                  <a:pt x="92869" y="14287"/>
                </a:lnTo>
                <a:lnTo>
                  <a:pt x="85725" y="21431"/>
                </a:lnTo>
                <a:lnTo>
                  <a:pt x="78581" y="21431"/>
                </a:lnTo>
                <a:lnTo>
                  <a:pt x="71437" y="28575"/>
                </a:lnTo>
                <a:lnTo>
                  <a:pt x="64294" y="42862"/>
                </a:lnTo>
                <a:lnTo>
                  <a:pt x="57150" y="50006"/>
                </a:lnTo>
                <a:lnTo>
                  <a:pt x="50006" y="57150"/>
                </a:lnTo>
                <a:lnTo>
                  <a:pt x="42862" y="64294"/>
                </a:lnTo>
                <a:lnTo>
                  <a:pt x="42862" y="71437"/>
                </a:lnTo>
                <a:lnTo>
                  <a:pt x="35719" y="78581"/>
                </a:lnTo>
                <a:lnTo>
                  <a:pt x="28575" y="85725"/>
                </a:lnTo>
                <a:lnTo>
                  <a:pt x="21431" y="92869"/>
                </a:lnTo>
                <a:lnTo>
                  <a:pt x="21431" y="107156"/>
                </a:lnTo>
                <a:lnTo>
                  <a:pt x="14287" y="114300"/>
                </a:lnTo>
                <a:lnTo>
                  <a:pt x="14287" y="128587"/>
                </a:lnTo>
                <a:lnTo>
                  <a:pt x="14287" y="142875"/>
                </a:lnTo>
                <a:lnTo>
                  <a:pt x="14287" y="150019"/>
                </a:lnTo>
                <a:lnTo>
                  <a:pt x="7144" y="164306"/>
                </a:lnTo>
                <a:lnTo>
                  <a:pt x="7144" y="185737"/>
                </a:lnTo>
                <a:lnTo>
                  <a:pt x="7144" y="192881"/>
                </a:lnTo>
                <a:lnTo>
                  <a:pt x="0" y="207169"/>
                </a:lnTo>
                <a:lnTo>
                  <a:pt x="0" y="214312"/>
                </a:lnTo>
                <a:lnTo>
                  <a:pt x="7144" y="228600"/>
                </a:lnTo>
                <a:lnTo>
                  <a:pt x="7144" y="242887"/>
                </a:lnTo>
                <a:lnTo>
                  <a:pt x="14287" y="250031"/>
                </a:lnTo>
                <a:lnTo>
                  <a:pt x="14287" y="264319"/>
                </a:lnTo>
                <a:lnTo>
                  <a:pt x="21431" y="271462"/>
                </a:lnTo>
                <a:lnTo>
                  <a:pt x="35719" y="285750"/>
                </a:lnTo>
                <a:lnTo>
                  <a:pt x="42862" y="292894"/>
                </a:lnTo>
                <a:lnTo>
                  <a:pt x="57150" y="307181"/>
                </a:lnTo>
                <a:lnTo>
                  <a:pt x="71437" y="314325"/>
                </a:lnTo>
                <a:lnTo>
                  <a:pt x="78581" y="321469"/>
                </a:lnTo>
                <a:lnTo>
                  <a:pt x="92869" y="328612"/>
                </a:lnTo>
                <a:lnTo>
                  <a:pt x="100012" y="335756"/>
                </a:lnTo>
                <a:lnTo>
                  <a:pt x="114300" y="342900"/>
                </a:lnTo>
                <a:lnTo>
                  <a:pt x="128587" y="350044"/>
                </a:lnTo>
                <a:lnTo>
                  <a:pt x="135731" y="357187"/>
                </a:lnTo>
                <a:lnTo>
                  <a:pt x="150019" y="357187"/>
                </a:lnTo>
                <a:lnTo>
                  <a:pt x="157162" y="371475"/>
                </a:lnTo>
                <a:lnTo>
                  <a:pt x="164306" y="371475"/>
                </a:lnTo>
                <a:lnTo>
                  <a:pt x="171450" y="385762"/>
                </a:lnTo>
                <a:lnTo>
                  <a:pt x="178594" y="392906"/>
                </a:lnTo>
                <a:lnTo>
                  <a:pt x="185737" y="400050"/>
                </a:lnTo>
                <a:lnTo>
                  <a:pt x="200025" y="407194"/>
                </a:lnTo>
                <a:lnTo>
                  <a:pt x="207169" y="407194"/>
                </a:lnTo>
                <a:lnTo>
                  <a:pt x="214312" y="414337"/>
                </a:lnTo>
                <a:lnTo>
                  <a:pt x="228600" y="414337"/>
                </a:lnTo>
                <a:lnTo>
                  <a:pt x="235744" y="407194"/>
                </a:lnTo>
                <a:lnTo>
                  <a:pt x="250031" y="407194"/>
                </a:lnTo>
                <a:lnTo>
                  <a:pt x="257175" y="407194"/>
                </a:lnTo>
                <a:lnTo>
                  <a:pt x="264319" y="400050"/>
                </a:lnTo>
                <a:lnTo>
                  <a:pt x="278606" y="400050"/>
                </a:lnTo>
                <a:lnTo>
                  <a:pt x="285750" y="400050"/>
                </a:lnTo>
                <a:lnTo>
                  <a:pt x="292894" y="400050"/>
                </a:lnTo>
                <a:lnTo>
                  <a:pt x="307181" y="400050"/>
                </a:lnTo>
                <a:lnTo>
                  <a:pt x="321469" y="392906"/>
                </a:lnTo>
                <a:lnTo>
                  <a:pt x="328612" y="392906"/>
                </a:lnTo>
                <a:lnTo>
                  <a:pt x="342900" y="385762"/>
                </a:lnTo>
                <a:lnTo>
                  <a:pt x="350044" y="378619"/>
                </a:lnTo>
                <a:lnTo>
                  <a:pt x="357187" y="364331"/>
                </a:lnTo>
                <a:lnTo>
                  <a:pt x="364331" y="357187"/>
                </a:lnTo>
                <a:lnTo>
                  <a:pt x="378619" y="342900"/>
                </a:lnTo>
                <a:lnTo>
                  <a:pt x="378619" y="335756"/>
                </a:lnTo>
                <a:lnTo>
                  <a:pt x="385762" y="328612"/>
                </a:lnTo>
                <a:lnTo>
                  <a:pt x="392906" y="314325"/>
                </a:lnTo>
                <a:lnTo>
                  <a:pt x="400050" y="307181"/>
                </a:lnTo>
                <a:lnTo>
                  <a:pt x="407194" y="300037"/>
                </a:lnTo>
                <a:lnTo>
                  <a:pt x="414337" y="285750"/>
                </a:lnTo>
                <a:lnTo>
                  <a:pt x="414337" y="278606"/>
                </a:lnTo>
                <a:lnTo>
                  <a:pt x="421481" y="264319"/>
                </a:lnTo>
                <a:lnTo>
                  <a:pt x="421481" y="250031"/>
                </a:lnTo>
                <a:lnTo>
                  <a:pt x="421481" y="235744"/>
                </a:lnTo>
                <a:lnTo>
                  <a:pt x="421481" y="221456"/>
                </a:lnTo>
                <a:lnTo>
                  <a:pt x="414337" y="207169"/>
                </a:lnTo>
                <a:lnTo>
                  <a:pt x="407194" y="192881"/>
                </a:lnTo>
                <a:lnTo>
                  <a:pt x="400050" y="185737"/>
                </a:lnTo>
                <a:lnTo>
                  <a:pt x="392906" y="171450"/>
                </a:lnTo>
                <a:lnTo>
                  <a:pt x="378619" y="157162"/>
                </a:lnTo>
                <a:lnTo>
                  <a:pt x="364331" y="142875"/>
                </a:lnTo>
                <a:lnTo>
                  <a:pt x="364331" y="128587"/>
                </a:lnTo>
                <a:lnTo>
                  <a:pt x="350044" y="114300"/>
                </a:lnTo>
                <a:lnTo>
                  <a:pt x="342900" y="100012"/>
                </a:lnTo>
                <a:lnTo>
                  <a:pt x="335756" y="85725"/>
                </a:lnTo>
                <a:lnTo>
                  <a:pt x="328612" y="78581"/>
                </a:lnTo>
                <a:lnTo>
                  <a:pt x="321469" y="71437"/>
                </a:lnTo>
                <a:lnTo>
                  <a:pt x="307181" y="71437"/>
                </a:lnTo>
                <a:lnTo>
                  <a:pt x="300037" y="64294"/>
                </a:lnTo>
                <a:lnTo>
                  <a:pt x="285750" y="71437"/>
                </a:lnTo>
                <a:lnTo>
                  <a:pt x="271462" y="71437"/>
                </a:lnTo>
                <a:lnTo>
                  <a:pt x="264319" y="71437"/>
                </a:lnTo>
                <a:lnTo>
                  <a:pt x="26431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800225" y="2807494"/>
            <a:ext cx="6929439" cy="1485901"/>
          </a:xfrm>
          <a:custGeom>
            <a:avLst/>
            <a:gdLst/>
            <a:ahLst/>
            <a:cxnLst/>
            <a:rect l="0" t="0" r="0" b="0"/>
            <a:pathLst>
              <a:path w="6929439" h="1485901">
                <a:moveTo>
                  <a:pt x="6929438" y="28575"/>
                </a:moveTo>
                <a:lnTo>
                  <a:pt x="6922295" y="28575"/>
                </a:lnTo>
                <a:lnTo>
                  <a:pt x="6915151" y="21431"/>
                </a:lnTo>
                <a:lnTo>
                  <a:pt x="6915151" y="21431"/>
                </a:lnTo>
                <a:lnTo>
                  <a:pt x="6908007" y="14287"/>
                </a:lnTo>
                <a:lnTo>
                  <a:pt x="6908007" y="7144"/>
                </a:lnTo>
                <a:lnTo>
                  <a:pt x="6900863" y="7144"/>
                </a:lnTo>
                <a:lnTo>
                  <a:pt x="6900863" y="0"/>
                </a:lnTo>
                <a:lnTo>
                  <a:pt x="6900863" y="0"/>
                </a:lnTo>
                <a:lnTo>
                  <a:pt x="6908007" y="0"/>
                </a:lnTo>
                <a:lnTo>
                  <a:pt x="6908007" y="7144"/>
                </a:lnTo>
                <a:lnTo>
                  <a:pt x="6908007" y="14287"/>
                </a:lnTo>
                <a:lnTo>
                  <a:pt x="6900863" y="21431"/>
                </a:lnTo>
                <a:lnTo>
                  <a:pt x="6900863" y="42862"/>
                </a:lnTo>
                <a:lnTo>
                  <a:pt x="6900863" y="64294"/>
                </a:lnTo>
                <a:lnTo>
                  <a:pt x="6900863" y="92869"/>
                </a:lnTo>
                <a:lnTo>
                  <a:pt x="6900863" y="121444"/>
                </a:lnTo>
                <a:lnTo>
                  <a:pt x="6900863" y="150019"/>
                </a:lnTo>
                <a:lnTo>
                  <a:pt x="6908007" y="185737"/>
                </a:lnTo>
                <a:lnTo>
                  <a:pt x="6908007" y="221456"/>
                </a:lnTo>
                <a:lnTo>
                  <a:pt x="6908007" y="257175"/>
                </a:lnTo>
                <a:lnTo>
                  <a:pt x="6908007" y="285750"/>
                </a:lnTo>
                <a:lnTo>
                  <a:pt x="6900863" y="321469"/>
                </a:lnTo>
                <a:lnTo>
                  <a:pt x="6886576" y="357187"/>
                </a:lnTo>
                <a:lnTo>
                  <a:pt x="6872288" y="392906"/>
                </a:lnTo>
                <a:lnTo>
                  <a:pt x="6850857" y="421481"/>
                </a:lnTo>
                <a:lnTo>
                  <a:pt x="6822282" y="450056"/>
                </a:lnTo>
                <a:lnTo>
                  <a:pt x="6793707" y="478631"/>
                </a:lnTo>
                <a:lnTo>
                  <a:pt x="6750845" y="507206"/>
                </a:lnTo>
                <a:lnTo>
                  <a:pt x="6707982" y="528637"/>
                </a:lnTo>
                <a:lnTo>
                  <a:pt x="6650832" y="550069"/>
                </a:lnTo>
                <a:lnTo>
                  <a:pt x="6593682" y="578644"/>
                </a:lnTo>
                <a:lnTo>
                  <a:pt x="6536532" y="592931"/>
                </a:lnTo>
                <a:lnTo>
                  <a:pt x="6465095" y="614362"/>
                </a:lnTo>
                <a:lnTo>
                  <a:pt x="6393657" y="628650"/>
                </a:lnTo>
                <a:lnTo>
                  <a:pt x="6315076" y="642937"/>
                </a:lnTo>
                <a:lnTo>
                  <a:pt x="6236495" y="650081"/>
                </a:lnTo>
                <a:lnTo>
                  <a:pt x="6150770" y="657225"/>
                </a:lnTo>
                <a:lnTo>
                  <a:pt x="6065045" y="664369"/>
                </a:lnTo>
                <a:lnTo>
                  <a:pt x="5972176" y="671512"/>
                </a:lnTo>
                <a:lnTo>
                  <a:pt x="5872163" y="678656"/>
                </a:lnTo>
                <a:lnTo>
                  <a:pt x="5765007" y="678656"/>
                </a:lnTo>
                <a:lnTo>
                  <a:pt x="5650707" y="692944"/>
                </a:lnTo>
                <a:lnTo>
                  <a:pt x="5529263" y="692944"/>
                </a:lnTo>
                <a:lnTo>
                  <a:pt x="5407820" y="700087"/>
                </a:lnTo>
                <a:lnTo>
                  <a:pt x="5286376" y="707231"/>
                </a:lnTo>
                <a:lnTo>
                  <a:pt x="5150645" y="714375"/>
                </a:lnTo>
                <a:lnTo>
                  <a:pt x="5007770" y="714375"/>
                </a:lnTo>
                <a:lnTo>
                  <a:pt x="4864895" y="721519"/>
                </a:lnTo>
                <a:lnTo>
                  <a:pt x="4714876" y="721519"/>
                </a:lnTo>
                <a:lnTo>
                  <a:pt x="4557713" y="728662"/>
                </a:lnTo>
                <a:lnTo>
                  <a:pt x="4386263" y="735806"/>
                </a:lnTo>
                <a:lnTo>
                  <a:pt x="4221957" y="735806"/>
                </a:lnTo>
                <a:lnTo>
                  <a:pt x="4050507" y="742950"/>
                </a:lnTo>
                <a:lnTo>
                  <a:pt x="3879057" y="750094"/>
                </a:lnTo>
                <a:lnTo>
                  <a:pt x="3707607" y="757237"/>
                </a:lnTo>
                <a:lnTo>
                  <a:pt x="3536157" y="771525"/>
                </a:lnTo>
                <a:lnTo>
                  <a:pt x="3371851" y="778669"/>
                </a:lnTo>
                <a:lnTo>
                  <a:pt x="3200401" y="778669"/>
                </a:lnTo>
                <a:lnTo>
                  <a:pt x="3036094" y="785812"/>
                </a:lnTo>
                <a:lnTo>
                  <a:pt x="2857500" y="785812"/>
                </a:lnTo>
                <a:lnTo>
                  <a:pt x="2686050" y="785812"/>
                </a:lnTo>
                <a:lnTo>
                  <a:pt x="2521744" y="800100"/>
                </a:lnTo>
                <a:lnTo>
                  <a:pt x="2350294" y="807244"/>
                </a:lnTo>
                <a:lnTo>
                  <a:pt x="2193132" y="821531"/>
                </a:lnTo>
                <a:lnTo>
                  <a:pt x="2035969" y="828675"/>
                </a:lnTo>
                <a:lnTo>
                  <a:pt x="1885950" y="842962"/>
                </a:lnTo>
                <a:lnTo>
                  <a:pt x="1743075" y="857250"/>
                </a:lnTo>
                <a:lnTo>
                  <a:pt x="1607344" y="871537"/>
                </a:lnTo>
                <a:lnTo>
                  <a:pt x="1471613" y="885825"/>
                </a:lnTo>
                <a:lnTo>
                  <a:pt x="1343025" y="900112"/>
                </a:lnTo>
                <a:lnTo>
                  <a:pt x="1221582" y="921544"/>
                </a:lnTo>
                <a:lnTo>
                  <a:pt x="1092994" y="950119"/>
                </a:lnTo>
                <a:lnTo>
                  <a:pt x="978694" y="978694"/>
                </a:lnTo>
                <a:lnTo>
                  <a:pt x="864394" y="1007269"/>
                </a:lnTo>
                <a:lnTo>
                  <a:pt x="757238" y="1035844"/>
                </a:lnTo>
                <a:lnTo>
                  <a:pt x="664369" y="1071562"/>
                </a:lnTo>
                <a:lnTo>
                  <a:pt x="571500" y="1107281"/>
                </a:lnTo>
                <a:lnTo>
                  <a:pt x="492919" y="1143000"/>
                </a:lnTo>
                <a:lnTo>
                  <a:pt x="414338" y="1185862"/>
                </a:lnTo>
                <a:lnTo>
                  <a:pt x="342900" y="1221581"/>
                </a:lnTo>
                <a:lnTo>
                  <a:pt x="271463" y="1264444"/>
                </a:lnTo>
                <a:lnTo>
                  <a:pt x="214313" y="1307306"/>
                </a:lnTo>
                <a:lnTo>
                  <a:pt x="164306" y="1343025"/>
                </a:lnTo>
                <a:lnTo>
                  <a:pt x="121444" y="1378744"/>
                </a:lnTo>
                <a:lnTo>
                  <a:pt x="78581" y="1414463"/>
                </a:lnTo>
                <a:lnTo>
                  <a:pt x="50006" y="1435894"/>
                </a:lnTo>
                <a:lnTo>
                  <a:pt x="28575" y="1457325"/>
                </a:lnTo>
                <a:lnTo>
                  <a:pt x="14288" y="1471613"/>
                </a:lnTo>
                <a:lnTo>
                  <a:pt x="7144" y="1478756"/>
                </a:lnTo>
                <a:lnTo>
                  <a:pt x="0" y="1485900"/>
                </a:lnTo>
                <a:lnTo>
                  <a:pt x="0" y="1485900"/>
                </a:lnTo>
                <a:lnTo>
                  <a:pt x="0" y="1485900"/>
                </a:lnTo>
                <a:lnTo>
                  <a:pt x="0" y="1485900"/>
                </a:lnTo>
                <a:lnTo>
                  <a:pt x="7144" y="1478756"/>
                </a:lnTo>
                <a:lnTo>
                  <a:pt x="7144" y="1478756"/>
                </a:lnTo>
                <a:lnTo>
                  <a:pt x="14288" y="1478756"/>
                </a:lnTo>
                <a:lnTo>
                  <a:pt x="14288" y="1471613"/>
                </a:lnTo>
                <a:lnTo>
                  <a:pt x="14288" y="1471613"/>
                </a:lnTo>
                <a:lnTo>
                  <a:pt x="14288" y="1471613"/>
                </a:lnTo>
                <a:lnTo>
                  <a:pt x="21431" y="1464469"/>
                </a:lnTo>
                <a:lnTo>
                  <a:pt x="21431" y="1464469"/>
                </a:lnTo>
                <a:lnTo>
                  <a:pt x="21431" y="1471613"/>
                </a:lnTo>
                <a:lnTo>
                  <a:pt x="21431" y="1478756"/>
                </a:lnTo>
                <a:lnTo>
                  <a:pt x="14288" y="1478756"/>
                </a:lnTo>
                <a:lnTo>
                  <a:pt x="14288" y="1478756"/>
                </a:lnTo>
                <a:lnTo>
                  <a:pt x="14288" y="1478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750219" y="4143375"/>
            <a:ext cx="100013" cy="164308"/>
          </a:xfrm>
          <a:custGeom>
            <a:avLst/>
            <a:gdLst/>
            <a:ahLst/>
            <a:cxnLst/>
            <a:rect l="0" t="0" r="0" b="0"/>
            <a:pathLst>
              <a:path w="100013" h="164308">
                <a:moveTo>
                  <a:pt x="42862" y="35719"/>
                </a:moveTo>
                <a:lnTo>
                  <a:pt x="50006" y="35719"/>
                </a:lnTo>
                <a:lnTo>
                  <a:pt x="50006" y="28575"/>
                </a:lnTo>
                <a:lnTo>
                  <a:pt x="57150" y="14288"/>
                </a:lnTo>
                <a:lnTo>
                  <a:pt x="57150" y="14288"/>
                </a:lnTo>
                <a:lnTo>
                  <a:pt x="64294" y="7144"/>
                </a:lnTo>
                <a:lnTo>
                  <a:pt x="64294" y="0"/>
                </a:lnTo>
                <a:lnTo>
                  <a:pt x="64294" y="0"/>
                </a:lnTo>
                <a:lnTo>
                  <a:pt x="64294" y="7144"/>
                </a:lnTo>
                <a:lnTo>
                  <a:pt x="57150" y="21432"/>
                </a:lnTo>
                <a:lnTo>
                  <a:pt x="42862" y="42863"/>
                </a:lnTo>
                <a:lnTo>
                  <a:pt x="28575" y="71438"/>
                </a:lnTo>
                <a:lnTo>
                  <a:pt x="21431" y="107157"/>
                </a:lnTo>
                <a:lnTo>
                  <a:pt x="7144" y="135732"/>
                </a:lnTo>
                <a:lnTo>
                  <a:pt x="0" y="157163"/>
                </a:lnTo>
                <a:lnTo>
                  <a:pt x="7144" y="164307"/>
                </a:lnTo>
                <a:lnTo>
                  <a:pt x="21431" y="164307"/>
                </a:lnTo>
                <a:lnTo>
                  <a:pt x="42862" y="157163"/>
                </a:lnTo>
                <a:lnTo>
                  <a:pt x="71437" y="135732"/>
                </a:lnTo>
                <a:lnTo>
                  <a:pt x="100012" y="114300"/>
                </a:lnTo>
                <a:lnTo>
                  <a:pt x="10001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679282" y="1557338"/>
            <a:ext cx="250032" cy="314326"/>
          </a:xfrm>
          <a:custGeom>
            <a:avLst/>
            <a:gdLst/>
            <a:ahLst/>
            <a:cxnLst/>
            <a:rect l="0" t="0" r="0" b="0"/>
            <a:pathLst>
              <a:path w="250032" h="314326">
                <a:moveTo>
                  <a:pt x="242888" y="21431"/>
                </a:moveTo>
                <a:lnTo>
                  <a:pt x="242888" y="21431"/>
                </a:lnTo>
                <a:lnTo>
                  <a:pt x="235744" y="14287"/>
                </a:lnTo>
                <a:lnTo>
                  <a:pt x="228600" y="7143"/>
                </a:lnTo>
                <a:lnTo>
                  <a:pt x="214313" y="0"/>
                </a:lnTo>
                <a:lnTo>
                  <a:pt x="192881" y="0"/>
                </a:lnTo>
                <a:lnTo>
                  <a:pt x="171450" y="7143"/>
                </a:lnTo>
                <a:lnTo>
                  <a:pt x="135731" y="21431"/>
                </a:lnTo>
                <a:lnTo>
                  <a:pt x="107156" y="28575"/>
                </a:lnTo>
                <a:lnTo>
                  <a:pt x="78581" y="50006"/>
                </a:lnTo>
                <a:lnTo>
                  <a:pt x="50006" y="64293"/>
                </a:lnTo>
                <a:lnTo>
                  <a:pt x="35719" y="85725"/>
                </a:lnTo>
                <a:lnTo>
                  <a:pt x="35719" y="100012"/>
                </a:lnTo>
                <a:lnTo>
                  <a:pt x="57150" y="107156"/>
                </a:lnTo>
                <a:lnTo>
                  <a:pt x="92869" y="114300"/>
                </a:lnTo>
                <a:lnTo>
                  <a:pt x="135731" y="121443"/>
                </a:lnTo>
                <a:lnTo>
                  <a:pt x="185738" y="135731"/>
                </a:lnTo>
                <a:lnTo>
                  <a:pt x="228600" y="157162"/>
                </a:lnTo>
                <a:lnTo>
                  <a:pt x="250031" y="185737"/>
                </a:lnTo>
                <a:lnTo>
                  <a:pt x="250031" y="214312"/>
                </a:lnTo>
                <a:lnTo>
                  <a:pt x="221456" y="242887"/>
                </a:lnTo>
                <a:lnTo>
                  <a:pt x="171450" y="271462"/>
                </a:lnTo>
                <a:lnTo>
                  <a:pt x="114300" y="292893"/>
                </a:lnTo>
                <a:lnTo>
                  <a:pt x="57150" y="307181"/>
                </a:lnTo>
                <a:lnTo>
                  <a:pt x="21431" y="314325"/>
                </a:lnTo>
                <a:lnTo>
                  <a:pt x="0" y="307181"/>
                </a:lnTo>
                <a:lnTo>
                  <a:pt x="7144" y="292893"/>
                </a:lnTo>
                <a:lnTo>
                  <a:pt x="28575" y="264318"/>
                </a:lnTo>
                <a:lnTo>
                  <a:pt x="28575" y="2643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929313" y="1635919"/>
            <a:ext cx="300039" cy="228601"/>
          </a:xfrm>
          <a:custGeom>
            <a:avLst/>
            <a:gdLst/>
            <a:ahLst/>
            <a:cxnLst/>
            <a:rect l="0" t="0" r="0" b="0"/>
            <a:pathLst>
              <a:path w="300039" h="228601">
                <a:moveTo>
                  <a:pt x="7144" y="78581"/>
                </a:moveTo>
                <a:lnTo>
                  <a:pt x="7144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14288" y="114300"/>
                </a:lnTo>
                <a:lnTo>
                  <a:pt x="35719" y="114300"/>
                </a:lnTo>
                <a:lnTo>
                  <a:pt x="71438" y="107156"/>
                </a:lnTo>
                <a:lnTo>
                  <a:pt x="107157" y="92869"/>
                </a:lnTo>
                <a:lnTo>
                  <a:pt x="142875" y="71437"/>
                </a:lnTo>
                <a:lnTo>
                  <a:pt x="171450" y="50006"/>
                </a:lnTo>
                <a:lnTo>
                  <a:pt x="185738" y="28575"/>
                </a:lnTo>
                <a:lnTo>
                  <a:pt x="185738" y="7144"/>
                </a:lnTo>
                <a:lnTo>
                  <a:pt x="164307" y="0"/>
                </a:lnTo>
                <a:lnTo>
                  <a:pt x="135732" y="0"/>
                </a:lnTo>
                <a:lnTo>
                  <a:pt x="100013" y="14287"/>
                </a:lnTo>
                <a:lnTo>
                  <a:pt x="64294" y="50006"/>
                </a:lnTo>
                <a:lnTo>
                  <a:pt x="35719" y="92869"/>
                </a:lnTo>
                <a:lnTo>
                  <a:pt x="21432" y="135731"/>
                </a:lnTo>
                <a:lnTo>
                  <a:pt x="21432" y="178594"/>
                </a:lnTo>
                <a:lnTo>
                  <a:pt x="35719" y="207169"/>
                </a:lnTo>
                <a:lnTo>
                  <a:pt x="71438" y="221456"/>
                </a:lnTo>
                <a:lnTo>
                  <a:pt x="121444" y="228600"/>
                </a:lnTo>
                <a:lnTo>
                  <a:pt x="171450" y="214312"/>
                </a:lnTo>
                <a:lnTo>
                  <a:pt x="221457" y="192881"/>
                </a:lnTo>
                <a:lnTo>
                  <a:pt x="264319" y="157162"/>
                </a:lnTo>
                <a:lnTo>
                  <a:pt x="300038" y="107156"/>
                </a:lnTo>
                <a:lnTo>
                  <a:pt x="30003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186488" y="1400175"/>
            <a:ext cx="121445" cy="464345"/>
          </a:xfrm>
          <a:custGeom>
            <a:avLst/>
            <a:gdLst/>
            <a:ahLst/>
            <a:cxnLst/>
            <a:rect l="0" t="0" r="0" b="0"/>
            <a:pathLst>
              <a:path w="121445" h="464345">
                <a:moveTo>
                  <a:pt x="35719" y="0"/>
                </a:moveTo>
                <a:lnTo>
                  <a:pt x="28575" y="7144"/>
                </a:lnTo>
                <a:lnTo>
                  <a:pt x="21432" y="21431"/>
                </a:lnTo>
                <a:lnTo>
                  <a:pt x="7144" y="42863"/>
                </a:lnTo>
                <a:lnTo>
                  <a:pt x="0" y="71438"/>
                </a:lnTo>
                <a:lnTo>
                  <a:pt x="0" y="114300"/>
                </a:lnTo>
                <a:lnTo>
                  <a:pt x="0" y="171450"/>
                </a:lnTo>
                <a:lnTo>
                  <a:pt x="0" y="235744"/>
                </a:lnTo>
                <a:lnTo>
                  <a:pt x="14288" y="300038"/>
                </a:lnTo>
                <a:lnTo>
                  <a:pt x="28575" y="357188"/>
                </a:lnTo>
                <a:lnTo>
                  <a:pt x="50007" y="407194"/>
                </a:lnTo>
                <a:lnTo>
                  <a:pt x="71438" y="442913"/>
                </a:lnTo>
                <a:lnTo>
                  <a:pt x="92869" y="464344"/>
                </a:lnTo>
                <a:lnTo>
                  <a:pt x="114300" y="464344"/>
                </a:lnTo>
                <a:lnTo>
                  <a:pt x="121444" y="457200"/>
                </a:lnTo>
                <a:lnTo>
                  <a:pt x="114300" y="428625"/>
                </a:lnTo>
                <a:lnTo>
                  <a:pt x="92869" y="385763"/>
                </a:lnTo>
                <a:lnTo>
                  <a:pt x="64294" y="328613"/>
                </a:lnTo>
                <a:lnTo>
                  <a:pt x="64294" y="3286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015038" y="1528763"/>
            <a:ext cx="342901" cy="14288"/>
          </a:xfrm>
          <a:custGeom>
            <a:avLst/>
            <a:gdLst/>
            <a:ahLst/>
            <a:cxnLst/>
            <a:rect l="0" t="0" r="0" b="0"/>
            <a:pathLst>
              <a:path w="342901" h="14288">
                <a:moveTo>
                  <a:pt x="0" y="14287"/>
                </a:moveTo>
                <a:lnTo>
                  <a:pt x="0" y="14287"/>
                </a:lnTo>
                <a:lnTo>
                  <a:pt x="14288" y="14287"/>
                </a:lnTo>
                <a:lnTo>
                  <a:pt x="35719" y="14287"/>
                </a:lnTo>
                <a:lnTo>
                  <a:pt x="78582" y="14287"/>
                </a:lnTo>
                <a:lnTo>
                  <a:pt x="128588" y="14287"/>
                </a:lnTo>
                <a:lnTo>
                  <a:pt x="185738" y="7143"/>
                </a:lnTo>
                <a:lnTo>
                  <a:pt x="242888" y="7143"/>
                </a:lnTo>
                <a:lnTo>
                  <a:pt x="300038" y="0"/>
                </a:lnTo>
                <a:lnTo>
                  <a:pt x="342900" y="0"/>
                </a:lnTo>
                <a:lnTo>
                  <a:pt x="3429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286501" y="1607344"/>
            <a:ext cx="164307" cy="250032"/>
          </a:xfrm>
          <a:custGeom>
            <a:avLst/>
            <a:gdLst/>
            <a:ahLst/>
            <a:cxnLst/>
            <a:rect l="0" t="0" r="0" b="0"/>
            <a:pathLst>
              <a:path w="164307" h="250032">
                <a:moveTo>
                  <a:pt x="50006" y="92869"/>
                </a:moveTo>
                <a:lnTo>
                  <a:pt x="50006" y="100012"/>
                </a:lnTo>
                <a:lnTo>
                  <a:pt x="50006" y="107156"/>
                </a:lnTo>
                <a:lnTo>
                  <a:pt x="50006" y="114300"/>
                </a:lnTo>
                <a:lnTo>
                  <a:pt x="50006" y="121444"/>
                </a:lnTo>
                <a:lnTo>
                  <a:pt x="57150" y="128587"/>
                </a:lnTo>
                <a:lnTo>
                  <a:pt x="71437" y="121444"/>
                </a:lnTo>
                <a:lnTo>
                  <a:pt x="85725" y="114300"/>
                </a:lnTo>
                <a:lnTo>
                  <a:pt x="107156" y="107156"/>
                </a:lnTo>
                <a:lnTo>
                  <a:pt x="128587" y="85725"/>
                </a:lnTo>
                <a:lnTo>
                  <a:pt x="142875" y="57150"/>
                </a:lnTo>
                <a:lnTo>
                  <a:pt x="150019" y="35719"/>
                </a:lnTo>
                <a:lnTo>
                  <a:pt x="142875" y="14287"/>
                </a:lnTo>
                <a:lnTo>
                  <a:pt x="135731" y="0"/>
                </a:lnTo>
                <a:lnTo>
                  <a:pt x="114300" y="0"/>
                </a:lnTo>
                <a:lnTo>
                  <a:pt x="85725" y="21431"/>
                </a:lnTo>
                <a:lnTo>
                  <a:pt x="57150" y="64294"/>
                </a:lnTo>
                <a:lnTo>
                  <a:pt x="28575" y="107156"/>
                </a:lnTo>
                <a:lnTo>
                  <a:pt x="7144" y="157162"/>
                </a:lnTo>
                <a:lnTo>
                  <a:pt x="0" y="200025"/>
                </a:lnTo>
                <a:lnTo>
                  <a:pt x="7144" y="228600"/>
                </a:lnTo>
                <a:lnTo>
                  <a:pt x="28575" y="250031"/>
                </a:lnTo>
                <a:lnTo>
                  <a:pt x="57150" y="250031"/>
                </a:lnTo>
                <a:lnTo>
                  <a:pt x="92869" y="242887"/>
                </a:lnTo>
                <a:lnTo>
                  <a:pt x="135731" y="221456"/>
                </a:lnTo>
                <a:lnTo>
                  <a:pt x="164306" y="178594"/>
                </a:lnTo>
                <a:lnTo>
                  <a:pt x="16430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457951" y="1628775"/>
            <a:ext cx="164307" cy="264320"/>
          </a:xfrm>
          <a:custGeom>
            <a:avLst/>
            <a:gdLst/>
            <a:ahLst/>
            <a:cxnLst/>
            <a:rect l="0" t="0" r="0" b="0"/>
            <a:pathLst>
              <a:path w="164307" h="264320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21431" y="50006"/>
                </a:lnTo>
                <a:lnTo>
                  <a:pt x="28575" y="85725"/>
                </a:lnTo>
                <a:lnTo>
                  <a:pt x="35719" y="114300"/>
                </a:lnTo>
                <a:lnTo>
                  <a:pt x="42862" y="142875"/>
                </a:lnTo>
                <a:lnTo>
                  <a:pt x="42862" y="171450"/>
                </a:lnTo>
                <a:lnTo>
                  <a:pt x="50006" y="178594"/>
                </a:lnTo>
                <a:lnTo>
                  <a:pt x="50006" y="178594"/>
                </a:lnTo>
                <a:lnTo>
                  <a:pt x="57150" y="171450"/>
                </a:lnTo>
                <a:lnTo>
                  <a:pt x="64294" y="142875"/>
                </a:lnTo>
                <a:lnTo>
                  <a:pt x="78581" y="107156"/>
                </a:lnTo>
                <a:lnTo>
                  <a:pt x="92869" y="64294"/>
                </a:lnTo>
                <a:lnTo>
                  <a:pt x="114300" y="28575"/>
                </a:lnTo>
                <a:lnTo>
                  <a:pt x="128587" y="7144"/>
                </a:lnTo>
                <a:lnTo>
                  <a:pt x="142875" y="0"/>
                </a:lnTo>
                <a:lnTo>
                  <a:pt x="150019" y="14288"/>
                </a:lnTo>
                <a:lnTo>
                  <a:pt x="150019" y="50006"/>
                </a:lnTo>
                <a:lnTo>
                  <a:pt x="150019" y="100013"/>
                </a:lnTo>
                <a:lnTo>
                  <a:pt x="150019" y="150019"/>
                </a:lnTo>
                <a:lnTo>
                  <a:pt x="150019" y="192881"/>
                </a:lnTo>
                <a:lnTo>
                  <a:pt x="150019" y="235744"/>
                </a:lnTo>
                <a:lnTo>
                  <a:pt x="150019" y="257175"/>
                </a:lnTo>
                <a:lnTo>
                  <a:pt x="150019" y="264319"/>
                </a:lnTo>
                <a:lnTo>
                  <a:pt x="157162" y="257175"/>
                </a:lnTo>
                <a:lnTo>
                  <a:pt x="164306" y="228600"/>
                </a:lnTo>
                <a:lnTo>
                  <a:pt x="164306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643688" y="1571625"/>
            <a:ext cx="178595" cy="207170"/>
          </a:xfrm>
          <a:custGeom>
            <a:avLst/>
            <a:gdLst/>
            <a:ahLst/>
            <a:cxnLst/>
            <a:rect l="0" t="0" r="0" b="0"/>
            <a:pathLst>
              <a:path w="178595" h="207170">
                <a:moveTo>
                  <a:pt x="28575" y="21431"/>
                </a:moveTo>
                <a:lnTo>
                  <a:pt x="21432" y="35719"/>
                </a:lnTo>
                <a:lnTo>
                  <a:pt x="14288" y="50006"/>
                </a:lnTo>
                <a:lnTo>
                  <a:pt x="7144" y="71438"/>
                </a:lnTo>
                <a:lnTo>
                  <a:pt x="0" y="100013"/>
                </a:lnTo>
                <a:lnTo>
                  <a:pt x="0" y="128588"/>
                </a:lnTo>
                <a:lnTo>
                  <a:pt x="7144" y="157163"/>
                </a:lnTo>
                <a:lnTo>
                  <a:pt x="14288" y="178594"/>
                </a:lnTo>
                <a:lnTo>
                  <a:pt x="28575" y="192881"/>
                </a:lnTo>
                <a:lnTo>
                  <a:pt x="42863" y="207169"/>
                </a:lnTo>
                <a:lnTo>
                  <a:pt x="64294" y="207169"/>
                </a:lnTo>
                <a:lnTo>
                  <a:pt x="78582" y="200025"/>
                </a:lnTo>
                <a:lnTo>
                  <a:pt x="100013" y="185738"/>
                </a:lnTo>
                <a:lnTo>
                  <a:pt x="114300" y="157163"/>
                </a:lnTo>
                <a:lnTo>
                  <a:pt x="128588" y="128588"/>
                </a:lnTo>
                <a:lnTo>
                  <a:pt x="142875" y="85725"/>
                </a:lnTo>
                <a:lnTo>
                  <a:pt x="164307" y="50006"/>
                </a:lnTo>
                <a:lnTo>
                  <a:pt x="178594" y="21431"/>
                </a:lnTo>
                <a:lnTo>
                  <a:pt x="178594" y="7144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364957" y="1235869"/>
            <a:ext cx="1921670" cy="935832"/>
          </a:xfrm>
          <a:custGeom>
            <a:avLst/>
            <a:gdLst/>
            <a:ahLst/>
            <a:cxnLst/>
            <a:rect l="0" t="0" r="0" b="0"/>
            <a:pathLst>
              <a:path w="1921670" h="935832">
                <a:moveTo>
                  <a:pt x="1857375" y="214312"/>
                </a:moveTo>
                <a:lnTo>
                  <a:pt x="1857375" y="207169"/>
                </a:lnTo>
                <a:lnTo>
                  <a:pt x="1850231" y="192881"/>
                </a:lnTo>
                <a:lnTo>
                  <a:pt x="1835944" y="171450"/>
                </a:lnTo>
                <a:lnTo>
                  <a:pt x="1814513" y="142875"/>
                </a:lnTo>
                <a:lnTo>
                  <a:pt x="1778794" y="114300"/>
                </a:lnTo>
                <a:lnTo>
                  <a:pt x="1743075" y="85725"/>
                </a:lnTo>
                <a:lnTo>
                  <a:pt x="1685925" y="64294"/>
                </a:lnTo>
                <a:lnTo>
                  <a:pt x="1621631" y="42862"/>
                </a:lnTo>
                <a:lnTo>
                  <a:pt x="1550194" y="28575"/>
                </a:lnTo>
                <a:lnTo>
                  <a:pt x="1471613" y="14287"/>
                </a:lnTo>
                <a:lnTo>
                  <a:pt x="1385888" y="7144"/>
                </a:lnTo>
                <a:lnTo>
                  <a:pt x="1285875" y="7144"/>
                </a:lnTo>
                <a:lnTo>
                  <a:pt x="1185863" y="0"/>
                </a:lnTo>
                <a:lnTo>
                  <a:pt x="1071563" y="0"/>
                </a:lnTo>
                <a:lnTo>
                  <a:pt x="950119" y="7144"/>
                </a:lnTo>
                <a:lnTo>
                  <a:pt x="828675" y="14287"/>
                </a:lnTo>
                <a:lnTo>
                  <a:pt x="700088" y="35719"/>
                </a:lnTo>
                <a:lnTo>
                  <a:pt x="578644" y="57150"/>
                </a:lnTo>
                <a:lnTo>
                  <a:pt x="457200" y="85725"/>
                </a:lnTo>
                <a:lnTo>
                  <a:pt x="357188" y="128587"/>
                </a:lnTo>
                <a:lnTo>
                  <a:pt x="257175" y="178594"/>
                </a:lnTo>
                <a:lnTo>
                  <a:pt x="178594" y="235744"/>
                </a:lnTo>
                <a:lnTo>
                  <a:pt x="114300" y="292894"/>
                </a:lnTo>
                <a:lnTo>
                  <a:pt x="64294" y="364331"/>
                </a:lnTo>
                <a:lnTo>
                  <a:pt x="28575" y="435769"/>
                </a:lnTo>
                <a:lnTo>
                  <a:pt x="7144" y="507206"/>
                </a:lnTo>
                <a:lnTo>
                  <a:pt x="0" y="571500"/>
                </a:lnTo>
                <a:lnTo>
                  <a:pt x="21431" y="635794"/>
                </a:lnTo>
                <a:lnTo>
                  <a:pt x="50006" y="685800"/>
                </a:lnTo>
                <a:lnTo>
                  <a:pt x="100013" y="742950"/>
                </a:lnTo>
                <a:lnTo>
                  <a:pt x="164306" y="785812"/>
                </a:lnTo>
                <a:lnTo>
                  <a:pt x="250031" y="821531"/>
                </a:lnTo>
                <a:lnTo>
                  <a:pt x="350044" y="857250"/>
                </a:lnTo>
                <a:lnTo>
                  <a:pt x="464344" y="892969"/>
                </a:lnTo>
                <a:lnTo>
                  <a:pt x="592931" y="914400"/>
                </a:lnTo>
                <a:lnTo>
                  <a:pt x="735806" y="928687"/>
                </a:lnTo>
                <a:lnTo>
                  <a:pt x="892969" y="935831"/>
                </a:lnTo>
                <a:lnTo>
                  <a:pt x="1057275" y="921544"/>
                </a:lnTo>
                <a:lnTo>
                  <a:pt x="1221581" y="900112"/>
                </a:lnTo>
                <a:lnTo>
                  <a:pt x="1385888" y="864394"/>
                </a:lnTo>
                <a:lnTo>
                  <a:pt x="1535906" y="814387"/>
                </a:lnTo>
                <a:lnTo>
                  <a:pt x="1671638" y="757237"/>
                </a:lnTo>
                <a:lnTo>
                  <a:pt x="1785938" y="692944"/>
                </a:lnTo>
                <a:lnTo>
                  <a:pt x="1864519" y="628650"/>
                </a:lnTo>
                <a:lnTo>
                  <a:pt x="1914525" y="571500"/>
                </a:lnTo>
                <a:lnTo>
                  <a:pt x="1921669" y="514350"/>
                </a:lnTo>
                <a:lnTo>
                  <a:pt x="1893094" y="464344"/>
                </a:lnTo>
                <a:lnTo>
                  <a:pt x="1821656" y="414337"/>
                </a:lnTo>
                <a:lnTo>
                  <a:pt x="1721644" y="350044"/>
                </a:lnTo>
                <a:lnTo>
                  <a:pt x="1721644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686426" y="635794"/>
            <a:ext cx="450057" cy="657226"/>
          </a:xfrm>
          <a:custGeom>
            <a:avLst/>
            <a:gdLst/>
            <a:ahLst/>
            <a:cxnLst/>
            <a:rect l="0" t="0" r="0" b="0"/>
            <a:pathLst>
              <a:path w="450057" h="657226">
                <a:moveTo>
                  <a:pt x="450056" y="171450"/>
                </a:moveTo>
                <a:lnTo>
                  <a:pt x="442912" y="157162"/>
                </a:lnTo>
                <a:lnTo>
                  <a:pt x="428625" y="135731"/>
                </a:lnTo>
                <a:lnTo>
                  <a:pt x="421481" y="100012"/>
                </a:lnTo>
                <a:lnTo>
                  <a:pt x="400050" y="57150"/>
                </a:lnTo>
                <a:lnTo>
                  <a:pt x="385762" y="28575"/>
                </a:lnTo>
                <a:lnTo>
                  <a:pt x="357187" y="7143"/>
                </a:lnTo>
                <a:lnTo>
                  <a:pt x="328612" y="0"/>
                </a:lnTo>
                <a:lnTo>
                  <a:pt x="292894" y="7143"/>
                </a:lnTo>
                <a:lnTo>
                  <a:pt x="257175" y="28575"/>
                </a:lnTo>
                <a:lnTo>
                  <a:pt x="221456" y="64293"/>
                </a:lnTo>
                <a:lnTo>
                  <a:pt x="200025" y="114300"/>
                </a:lnTo>
                <a:lnTo>
                  <a:pt x="185737" y="164306"/>
                </a:lnTo>
                <a:lnTo>
                  <a:pt x="185737" y="214312"/>
                </a:lnTo>
                <a:lnTo>
                  <a:pt x="200025" y="271462"/>
                </a:lnTo>
                <a:lnTo>
                  <a:pt x="221456" y="335756"/>
                </a:lnTo>
                <a:lnTo>
                  <a:pt x="242887" y="400050"/>
                </a:lnTo>
                <a:lnTo>
                  <a:pt x="257175" y="464343"/>
                </a:lnTo>
                <a:lnTo>
                  <a:pt x="257175" y="535781"/>
                </a:lnTo>
                <a:lnTo>
                  <a:pt x="242887" y="592931"/>
                </a:lnTo>
                <a:lnTo>
                  <a:pt x="221456" y="635794"/>
                </a:lnTo>
                <a:lnTo>
                  <a:pt x="185737" y="657225"/>
                </a:lnTo>
                <a:lnTo>
                  <a:pt x="142875" y="657225"/>
                </a:lnTo>
                <a:lnTo>
                  <a:pt x="100012" y="635794"/>
                </a:lnTo>
                <a:lnTo>
                  <a:pt x="50006" y="592931"/>
                </a:lnTo>
                <a:lnTo>
                  <a:pt x="0" y="542925"/>
                </a:lnTo>
                <a:lnTo>
                  <a:pt x="0" y="5429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614988" y="1035844"/>
            <a:ext cx="378620" cy="71438"/>
          </a:xfrm>
          <a:custGeom>
            <a:avLst/>
            <a:gdLst/>
            <a:ahLst/>
            <a:cxnLst/>
            <a:rect l="0" t="0" r="0" b="0"/>
            <a:pathLst>
              <a:path w="378620" h="71438">
                <a:moveTo>
                  <a:pt x="0" y="35718"/>
                </a:moveTo>
                <a:lnTo>
                  <a:pt x="14288" y="42862"/>
                </a:lnTo>
                <a:lnTo>
                  <a:pt x="42863" y="57150"/>
                </a:lnTo>
                <a:lnTo>
                  <a:pt x="85725" y="64293"/>
                </a:lnTo>
                <a:lnTo>
                  <a:pt x="135732" y="71437"/>
                </a:lnTo>
                <a:lnTo>
                  <a:pt x="207169" y="71437"/>
                </a:lnTo>
                <a:lnTo>
                  <a:pt x="264319" y="71437"/>
                </a:lnTo>
                <a:lnTo>
                  <a:pt x="314325" y="57150"/>
                </a:lnTo>
                <a:lnTo>
                  <a:pt x="350044" y="35718"/>
                </a:lnTo>
                <a:lnTo>
                  <a:pt x="378619" y="0"/>
                </a:lnTo>
                <a:lnTo>
                  <a:pt x="3786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922170" y="957262"/>
            <a:ext cx="185738" cy="178595"/>
          </a:xfrm>
          <a:custGeom>
            <a:avLst/>
            <a:gdLst/>
            <a:ahLst/>
            <a:cxnLst/>
            <a:rect l="0" t="0" r="0" b="0"/>
            <a:pathLst>
              <a:path w="185738" h="178595">
                <a:moveTo>
                  <a:pt x="14287" y="71438"/>
                </a:moveTo>
                <a:lnTo>
                  <a:pt x="7143" y="78582"/>
                </a:lnTo>
                <a:lnTo>
                  <a:pt x="7143" y="100013"/>
                </a:lnTo>
                <a:lnTo>
                  <a:pt x="0" y="128588"/>
                </a:lnTo>
                <a:lnTo>
                  <a:pt x="7143" y="150019"/>
                </a:lnTo>
                <a:lnTo>
                  <a:pt x="28575" y="157163"/>
                </a:lnTo>
                <a:lnTo>
                  <a:pt x="57150" y="164307"/>
                </a:lnTo>
                <a:lnTo>
                  <a:pt x="85725" y="157163"/>
                </a:lnTo>
                <a:lnTo>
                  <a:pt x="121443" y="135732"/>
                </a:lnTo>
                <a:lnTo>
                  <a:pt x="150018" y="114300"/>
                </a:lnTo>
                <a:lnTo>
                  <a:pt x="164306" y="78582"/>
                </a:lnTo>
                <a:lnTo>
                  <a:pt x="164306" y="50007"/>
                </a:lnTo>
                <a:lnTo>
                  <a:pt x="150018" y="14288"/>
                </a:lnTo>
                <a:lnTo>
                  <a:pt x="121443" y="0"/>
                </a:lnTo>
                <a:lnTo>
                  <a:pt x="85725" y="7144"/>
                </a:lnTo>
                <a:lnTo>
                  <a:pt x="57150" y="35719"/>
                </a:lnTo>
                <a:lnTo>
                  <a:pt x="35718" y="71438"/>
                </a:lnTo>
                <a:lnTo>
                  <a:pt x="14287" y="107157"/>
                </a:lnTo>
                <a:lnTo>
                  <a:pt x="21431" y="142875"/>
                </a:lnTo>
                <a:lnTo>
                  <a:pt x="42862" y="164307"/>
                </a:lnTo>
                <a:lnTo>
                  <a:pt x="71437" y="178594"/>
                </a:lnTo>
                <a:lnTo>
                  <a:pt x="107156" y="171451"/>
                </a:lnTo>
                <a:lnTo>
                  <a:pt x="150018" y="150019"/>
                </a:lnTo>
                <a:lnTo>
                  <a:pt x="185737" y="107157"/>
                </a:lnTo>
                <a:lnTo>
                  <a:pt x="185737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122195" y="835819"/>
            <a:ext cx="178594" cy="264319"/>
          </a:xfrm>
          <a:custGeom>
            <a:avLst/>
            <a:gdLst/>
            <a:ahLst/>
            <a:cxnLst/>
            <a:rect l="0" t="0" r="0" b="0"/>
            <a:pathLst>
              <a:path w="178594" h="264319">
                <a:moveTo>
                  <a:pt x="42862" y="107156"/>
                </a:moveTo>
                <a:lnTo>
                  <a:pt x="42862" y="114300"/>
                </a:lnTo>
                <a:lnTo>
                  <a:pt x="28575" y="135731"/>
                </a:lnTo>
                <a:lnTo>
                  <a:pt x="21431" y="164306"/>
                </a:lnTo>
                <a:lnTo>
                  <a:pt x="7143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0" y="257175"/>
                </a:lnTo>
                <a:lnTo>
                  <a:pt x="7143" y="264318"/>
                </a:lnTo>
                <a:lnTo>
                  <a:pt x="14287" y="264318"/>
                </a:lnTo>
                <a:lnTo>
                  <a:pt x="28575" y="250031"/>
                </a:lnTo>
                <a:lnTo>
                  <a:pt x="42862" y="228600"/>
                </a:lnTo>
                <a:lnTo>
                  <a:pt x="57150" y="185737"/>
                </a:lnTo>
                <a:lnTo>
                  <a:pt x="71437" y="128587"/>
                </a:lnTo>
                <a:lnTo>
                  <a:pt x="85725" y="78581"/>
                </a:lnTo>
                <a:lnTo>
                  <a:pt x="100012" y="35718"/>
                </a:lnTo>
                <a:lnTo>
                  <a:pt x="114300" y="7143"/>
                </a:lnTo>
                <a:lnTo>
                  <a:pt x="128587" y="0"/>
                </a:lnTo>
                <a:lnTo>
                  <a:pt x="142875" y="7143"/>
                </a:lnTo>
                <a:lnTo>
                  <a:pt x="157162" y="21431"/>
                </a:lnTo>
                <a:lnTo>
                  <a:pt x="171450" y="42862"/>
                </a:lnTo>
                <a:lnTo>
                  <a:pt x="178593" y="64293"/>
                </a:lnTo>
                <a:lnTo>
                  <a:pt x="178593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307932" y="857250"/>
            <a:ext cx="85726" cy="235745"/>
          </a:xfrm>
          <a:custGeom>
            <a:avLst/>
            <a:gdLst/>
            <a:ahLst/>
            <a:cxnLst/>
            <a:rect l="0" t="0" r="0" b="0"/>
            <a:pathLst>
              <a:path w="85726" h="235745">
                <a:moveTo>
                  <a:pt x="50006" y="0"/>
                </a:moveTo>
                <a:lnTo>
                  <a:pt x="42863" y="7144"/>
                </a:lnTo>
                <a:lnTo>
                  <a:pt x="35719" y="21431"/>
                </a:lnTo>
                <a:lnTo>
                  <a:pt x="21431" y="50006"/>
                </a:lnTo>
                <a:lnTo>
                  <a:pt x="14288" y="78581"/>
                </a:lnTo>
                <a:lnTo>
                  <a:pt x="0" y="114300"/>
                </a:lnTo>
                <a:lnTo>
                  <a:pt x="0" y="157162"/>
                </a:lnTo>
                <a:lnTo>
                  <a:pt x="7144" y="192881"/>
                </a:lnTo>
                <a:lnTo>
                  <a:pt x="14288" y="214312"/>
                </a:lnTo>
                <a:lnTo>
                  <a:pt x="21431" y="228600"/>
                </a:lnTo>
                <a:lnTo>
                  <a:pt x="35719" y="235744"/>
                </a:lnTo>
                <a:lnTo>
                  <a:pt x="50006" y="221456"/>
                </a:lnTo>
                <a:lnTo>
                  <a:pt x="71438" y="185737"/>
                </a:lnTo>
                <a:lnTo>
                  <a:pt x="85725" y="128587"/>
                </a:lnTo>
                <a:lnTo>
                  <a:pt x="857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350795" y="814387"/>
            <a:ext cx="300038" cy="250033"/>
          </a:xfrm>
          <a:custGeom>
            <a:avLst/>
            <a:gdLst/>
            <a:ahLst/>
            <a:cxnLst/>
            <a:rect l="0" t="0" r="0" b="0"/>
            <a:pathLst>
              <a:path w="300038" h="250033">
                <a:moveTo>
                  <a:pt x="78581" y="0"/>
                </a:moveTo>
                <a:lnTo>
                  <a:pt x="64293" y="7144"/>
                </a:lnTo>
                <a:lnTo>
                  <a:pt x="42862" y="28575"/>
                </a:lnTo>
                <a:lnTo>
                  <a:pt x="21431" y="50007"/>
                </a:lnTo>
                <a:lnTo>
                  <a:pt x="7143" y="78582"/>
                </a:lnTo>
                <a:lnTo>
                  <a:pt x="0" y="114300"/>
                </a:lnTo>
                <a:lnTo>
                  <a:pt x="14287" y="150019"/>
                </a:lnTo>
                <a:lnTo>
                  <a:pt x="42862" y="185738"/>
                </a:lnTo>
                <a:lnTo>
                  <a:pt x="92868" y="214313"/>
                </a:lnTo>
                <a:lnTo>
                  <a:pt x="150018" y="235744"/>
                </a:lnTo>
                <a:lnTo>
                  <a:pt x="207168" y="250032"/>
                </a:lnTo>
                <a:lnTo>
                  <a:pt x="257175" y="250032"/>
                </a:lnTo>
                <a:lnTo>
                  <a:pt x="285750" y="235744"/>
                </a:lnTo>
                <a:lnTo>
                  <a:pt x="300037" y="200025"/>
                </a:lnTo>
                <a:lnTo>
                  <a:pt x="300037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072313" y="2064544"/>
            <a:ext cx="21433" cy="121445"/>
          </a:xfrm>
          <a:custGeom>
            <a:avLst/>
            <a:gdLst/>
            <a:ahLst/>
            <a:cxnLst/>
            <a:rect l="0" t="0" r="0" b="0"/>
            <a:pathLst>
              <a:path w="21433" h="121445">
                <a:moveTo>
                  <a:pt x="0" y="121444"/>
                </a:moveTo>
                <a:lnTo>
                  <a:pt x="14288" y="100012"/>
                </a:lnTo>
                <a:lnTo>
                  <a:pt x="21432" y="57150"/>
                </a:lnTo>
                <a:lnTo>
                  <a:pt x="21432" y="0"/>
                </a:lnTo>
                <a:lnTo>
                  <a:pt x="214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85775" y="2914650"/>
            <a:ext cx="314326" cy="2443164"/>
          </a:xfrm>
          <a:custGeom>
            <a:avLst/>
            <a:gdLst/>
            <a:ahLst/>
            <a:cxnLst/>
            <a:rect l="0" t="0" r="0" b="0"/>
            <a:pathLst>
              <a:path w="314326" h="2443164">
                <a:moveTo>
                  <a:pt x="314325" y="42863"/>
                </a:moveTo>
                <a:lnTo>
                  <a:pt x="307181" y="42863"/>
                </a:lnTo>
                <a:lnTo>
                  <a:pt x="300038" y="35719"/>
                </a:lnTo>
                <a:lnTo>
                  <a:pt x="300038" y="28575"/>
                </a:lnTo>
                <a:lnTo>
                  <a:pt x="292894" y="21431"/>
                </a:lnTo>
                <a:lnTo>
                  <a:pt x="285750" y="14288"/>
                </a:lnTo>
                <a:lnTo>
                  <a:pt x="278606" y="7144"/>
                </a:lnTo>
                <a:lnTo>
                  <a:pt x="278606" y="0"/>
                </a:lnTo>
                <a:lnTo>
                  <a:pt x="271463" y="0"/>
                </a:lnTo>
                <a:lnTo>
                  <a:pt x="264319" y="0"/>
                </a:lnTo>
                <a:lnTo>
                  <a:pt x="257175" y="0"/>
                </a:lnTo>
                <a:lnTo>
                  <a:pt x="235744" y="7144"/>
                </a:lnTo>
                <a:lnTo>
                  <a:pt x="214313" y="14288"/>
                </a:lnTo>
                <a:lnTo>
                  <a:pt x="178594" y="28575"/>
                </a:lnTo>
                <a:lnTo>
                  <a:pt x="157163" y="42863"/>
                </a:lnTo>
                <a:lnTo>
                  <a:pt x="128588" y="57150"/>
                </a:lnTo>
                <a:lnTo>
                  <a:pt x="107156" y="71438"/>
                </a:lnTo>
                <a:lnTo>
                  <a:pt x="85725" y="78581"/>
                </a:lnTo>
                <a:lnTo>
                  <a:pt x="64294" y="85725"/>
                </a:lnTo>
                <a:lnTo>
                  <a:pt x="50006" y="92869"/>
                </a:lnTo>
                <a:lnTo>
                  <a:pt x="35719" y="100013"/>
                </a:lnTo>
                <a:lnTo>
                  <a:pt x="21431" y="107156"/>
                </a:lnTo>
                <a:lnTo>
                  <a:pt x="7144" y="121444"/>
                </a:lnTo>
                <a:lnTo>
                  <a:pt x="0" y="135731"/>
                </a:lnTo>
                <a:lnTo>
                  <a:pt x="0" y="164306"/>
                </a:lnTo>
                <a:lnTo>
                  <a:pt x="0" y="192881"/>
                </a:lnTo>
                <a:lnTo>
                  <a:pt x="7144" y="228600"/>
                </a:lnTo>
                <a:lnTo>
                  <a:pt x="14288" y="264319"/>
                </a:lnTo>
                <a:lnTo>
                  <a:pt x="28575" y="314325"/>
                </a:lnTo>
                <a:lnTo>
                  <a:pt x="42863" y="364331"/>
                </a:lnTo>
                <a:lnTo>
                  <a:pt x="50006" y="421481"/>
                </a:lnTo>
                <a:lnTo>
                  <a:pt x="64294" y="485775"/>
                </a:lnTo>
                <a:lnTo>
                  <a:pt x="71438" y="557213"/>
                </a:lnTo>
                <a:lnTo>
                  <a:pt x="71438" y="635794"/>
                </a:lnTo>
                <a:lnTo>
                  <a:pt x="78581" y="721519"/>
                </a:lnTo>
                <a:lnTo>
                  <a:pt x="78581" y="814388"/>
                </a:lnTo>
                <a:lnTo>
                  <a:pt x="85725" y="907256"/>
                </a:lnTo>
                <a:lnTo>
                  <a:pt x="85725" y="1007269"/>
                </a:lnTo>
                <a:lnTo>
                  <a:pt x="78581" y="1114425"/>
                </a:lnTo>
                <a:lnTo>
                  <a:pt x="78581" y="1214438"/>
                </a:lnTo>
                <a:lnTo>
                  <a:pt x="71438" y="1321594"/>
                </a:lnTo>
                <a:lnTo>
                  <a:pt x="64294" y="1428750"/>
                </a:lnTo>
                <a:lnTo>
                  <a:pt x="50006" y="1535907"/>
                </a:lnTo>
                <a:lnTo>
                  <a:pt x="42863" y="1643063"/>
                </a:lnTo>
                <a:lnTo>
                  <a:pt x="35719" y="1750219"/>
                </a:lnTo>
                <a:lnTo>
                  <a:pt x="35719" y="1864519"/>
                </a:lnTo>
                <a:lnTo>
                  <a:pt x="28575" y="1971675"/>
                </a:lnTo>
                <a:lnTo>
                  <a:pt x="28575" y="2078831"/>
                </a:lnTo>
                <a:lnTo>
                  <a:pt x="28575" y="2171700"/>
                </a:lnTo>
                <a:lnTo>
                  <a:pt x="35719" y="2250281"/>
                </a:lnTo>
                <a:lnTo>
                  <a:pt x="42863" y="2321719"/>
                </a:lnTo>
                <a:lnTo>
                  <a:pt x="57150" y="2371725"/>
                </a:lnTo>
                <a:lnTo>
                  <a:pt x="71438" y="2407444"/>
                </a:lnTo>
                <a:lnTo>
                  <a:pt x="85725" y="2421731"/>
                </a:lnTo>
                <a:lnTo>
                  <a:pt x="100013" y="2428875"/>
                </a:lnTo>
                <a:lnTo>
                  <a:pt x="121444" y="2428875"/>
                </a:lnTo>
                <a:lnTo>
                  <a:pt x="157163" y="2414588"/>
                </a:lnTo>
                <a:lnTo>
                  <a:pt x="192881" y="2414588"/>
                </a:lnTo>
                <a:lnTo>
                  <a:pt x="228600" y="2421731"/>
                </a:lnTo>
                <a:lnTo>
                  <a:pt x="242888" y="2443163"/>
                </a:lnTo>
                <a:lnTo>
                  <a:pt x="242888" y="2443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107406" y="2543175"/>
            <a:ext cx="250033" cy="328614"/>
          </a:xfrm>
          <a:custGeom>
            <a:avLst/>
            <a:gdLst/>
            <a:ahLst/>
            <a:cxnLst/>
            <a:rect l="0" t="0" r="0" b="0"/>
            <a:pathLst>
              <a:path w="250033" h="328614">
                <a:moveTo>
                  <a:pt x="14288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50006"/>
                </a:lnTo>
                <a:lnTo>
                  <a:pt x="7144" y="85725"/>
                </a:lnTo>
                <a:lnTo>
                  <a:pt x="21432" y="128588"/>
                </a:lnTo>
                <a:lnTo>
                  <a:pt x="35719" y="178594"/>
                </a:lnTo>
                <a:lnTo>
                  <a:pt x="57150" y="228600"/>
                </a:lnTo>
                <a:lnTo>
                  <a:pt x="78582" y="271463"/>
                </a:lnTo>
                <a:lnTo>
                  <a:pt x="92869" y="307181"/>
                </a:lnTo>
                <a:lnTo>
                  <a:pt x="107157" y="328613"/>
                </a:lnTo>
                <a:lnTo>
                  <a:pt x="114300" y="328613"/>
                </a:lnTo>
                <a:lnTo>
                  <a:pt x="114300" y="321469"/>
                </a:lnTo>
                <a:lnTo>
                  <a:pt x="107157" y="292894"/>
                </a:lnTo>
                <a:lnTo>
                  <a:pt x="92869" y="250031"/>
                </a:lnTo>
                <a:lnTo>
                  <a:pt x="85725" y="185738"/>
                </a:lnTo>
                <a:lnTo>
                  <a:pt x="85725" y="121444"/>
                </a:lnTo>
                <a:lnTo>
                  <a:pt x="92869" y="64294"/>
                </a:lnTo>
                <a:lnTo>
                  <a:pt x="114300" y="21431"/>
                </a:lnTo>
                <a:lnTo>
                  <a:pt x="142875" y="0"/>
                </a:lnTo>
                <a:lnTo>
                  <a:pt x="171450" y="0"/>
                </a:lnTo>
                <a:lnTo>
                  <a:pt x="200025" y="7144"/>
                </a:lnTo>
                <a:lnTo>
                  <a:pt x="221457" y="21431"/>
                </a:lnTo>
                <a:lnTo>
                  <a:pt x="250032" y="28575"/>
                </a:lnTo>
                <a:lnTo>
                  <a:pt x="250032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286000" y="2543175"/>
            <a:ext cx="235745" cy="307182"/>
          </a:xfrm>
          <a:custGeom>
            <a:avLst/>
            <a:gdLst/>
            <a:ahLst/>
            <a:cxnLst/>
            <a:rect l="0" t="0" r="0" b="0"/>
            <a:pathLst>
              <a:path w="235745" h="307182">
                <a:moveTo>
                  <a:pt x="0" y="114300"/>
                </a:moveTo>
                <a:lnTo>
                  <a:pt x="0" y="121444"/>
                </a:lnTo>
                <a:lnTo>
                  <a:pt x="0" y="128588"/>
                </a:lnTo>
                <a:lnTo>
                  <a:pt x="7144" y="135731"/>
                </a:lnTo>
                <a:lnTo>
                  <a:pt x="21431" y="150019"/>
                </a:lnTo>
                <a:lnTo>
                  <a:pt x="35719" y="150019"/>
                </a:lnTo>
                <a:lnTo>
                  <a:pt x="64294" y="142875"/>
                </a:lnTo>
                <a:lnTo>
                  <a:pt x="100013" y="121444"/>
                </a:lnTo>
                <a:lnTo>
                  <a:pt x="128588" y="92869"/>
                </a:lnTo>
                <a:lnTo>
                  <a:pt x="157163" y="64294"/>
                </a:lnTo>
                <a:lnTo>
                  <a:pt x="171450" y="35719"/>
                </a:lnTo>
                <a:lnTo>
                  <a:pt x="178594" y="14288"/>
                </a:lnTo>
                <a:lnTo>
                  <a:pt x="171450" y="0"/>
                </a:lnTo>
                <a:lnTo>
                  <a:pt x="157163" y="7144"/>
                </a:lnTo>
                <a:lnTo>
                  <a:pt x="135731" y="28575"/>
                </a:lnTo>
                <a:lnTo>
                  <a:pt x="107156" y="71438"/>
                </a:lnTo>
                <a:lnTo>
                  <a:pt x="92869" y="135731"/>
                </a:lnTo>
                <a:lnTo>
                  <a:pt x="85725" y="192881"/>
                </a:lnTo>
                <a:lnTo>
                  <a:pt x="92869" y="250031"/>
                </a:lnTo>
                <a:lnTo>
                  <a:pt x="107156" y="285750"/>
                </a:lnTo>
                <a:lnTo>
                  <a:pt x="128588" y="307181"/>
                </a:lnTo>
                <a:lnTo>
                  <a:pt x="164307" y="307181"/>
                </a:lnTo>
                <a:lnTo>
                  <a:pt x="200025" y="292894"/>
                </a:lnTo>
                <a:lnTo>
                  <a:pt x="235744" y="257175"/>
                </a:lnTo>
                <a:lnTo>
                  <a:pt x="235744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550319" y="2328863"/>
            <a:ext cx="242889" cy="421482"/>
          </a:xfrm>
          <a:custGeom>
            <a:avLst/>
            <a:gdLst/>
            <a:ahLst/>
            <a:cxnLst/>
            <a:rect l="0" t="0" r="0" b="0"/>
            <a:pathLst>
              <a:path w="242889" h="421482">
                <a:moveTo>
                  <a:pt x="64294" y="228600"/>
                </a:moveTo>
                <a:lnTo>
                  <a:pt x="57150" y="228600"/>
                </a:lnTo>
                <a:lnTo>
                  <a:pt x="42863" y="228600"/>
                </a:lnTo>
                <a:lnTo>
                  <a:pt x="28575" y="235743"/>
                </a:lnTo>
                <a:lnTo>
                  <a:pt x="14288" y="250031"/>
                </a:lnTo>
                <a:lnTo>
                  <a:pt x="0" y="271462"/>
                </a:lnTo>
                <a:lnTo>
                  <a:pt x="0" y="307181"/>
                </a:lnTo>
                <a:lnTo>
                  <a:pt x="0" y="342900"/>
                </a:lnTo>
                <a:lnTo>
                  <a:pt x="7144" y="378618"/>
                </a:lnTo>
                <a:lnTo>
                  <a:pt x="14288" y="407193"/>
                </a:lnTo>
                <a:lnTo>
                  <a:pt x="35719" y="421481"/>
                </a:lnTo>
                <a:lnTo>
                  <a:pt x="57150" y="421481"/>
                </a:lnTo>
                <a:lnTo>
                  <a:pt x="71438" y="407193"/>
                </a:lnTo>
                <a:lnTo>
                  <a:pt x="92869" y="378618"/>
                </a:lnTo>
                <a:lnTo>
                  <a:pt x="114300" y="342900"/>
                </a:lnTo>
                <a:lnTo>
                  <a:pt x="121444" y="300037"/>
                </a:lnTo>
                <a:lnTo>
                  <a:pt x="128588" y="250031"/>
                </a:lnTo>
                <a:lnTo>
                  <a:pt x="135731" y="185737"/>
                </a:lnTo>
                <a:lnTo>
                  <a:pt x="128588" y="121443"/>
                </a:lnTo>
                <a:lnTo>
                  <a:pt x="128588" y="71437"/>
                </a:lnTo>
                <a:lnTo>
                  <a:pt x="121444" y="21431"/>
                </a:lnTo>
                <a:lnTo>
                  <a:pt x="107156" y="0"/>
                </a:lnTo>
                <a:lnTo>
                  <a:pt x="100013" y="7143"/>
                </a:lnTo>
                <a:lnTo>
                  <a:pt x="85725" y="28575"/>
                </a:lnTo>
                <a:lnTo>
                  <a:pt x="78581" y="78581"/>
                </a:lnTo>
                <a:lnTo>
                  <a:pt x="71438" y="135731"/>
                </a:lnTo>
                <a:lnTo>
                  <a:pt x="71438" y="200025"/>
                </a:lnTo>
                <a:lnTo>
                  <a:pt x="78581" y="257175"/>
                </a:lnTo>
                <a:lnTo>
                  <a:pt x="92869" y="314325"/>
                </a:lnTo>
                <a:lnTo>
                  <a:pt x="114300" y="357187"/>
                </a:lnTo>
                <a:lnTo>
                  <a:pt x="142875" y="385762"/>
                </a:lnTo>
                <a:lnTo>
                  <a:pt x="178594" y="400050"/>
                </a:lnTo>
                <a:lnTo>
                  <a:pt x="214313" y="400050"/>
                </a:lnTo>
                <a:lnTo>
                  <a:pt x="242888" y="378618"/>
                </a:lnTo>
                <a:lnTo>
                  <a:pt x="242888" y="3786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814638" y="2471738"/>
            <a:ext cx="71438" cy="214313"/>
          </a:xfrm>
          <a:custGeom>
            <a:avLst/>
            <a:gdLst/>
            <a:ahLst/>
            <a:cxnLst/>
            <a:rect l="0" t="0" r="0" b="0"/>
            <a:pathLst>
              <a:path w="71438" h="214313">
                <a:moveTo>
                  <a:pt x="21431" y="0"/>
                </a:moveTo>
                <a:lnTo>
                  <a:pt x="14287" y="7143"/>
                </a:lnTo>
                <a:lnTo>
                  <a:pt x="7144" y="21431"/>
                </a:lnTo>
                <a:lnTo>
                  <a:pt x="0" y="50006"/>
                </a:lnTo>
                <a:lnTo>
                  <a:pt x="0" y="85725"/>
                </a:lnTo>
                <a:lnTo>
                  <a:pt x="0" y="121443"/>
                </a:lnTo>
                <a:lnTo>
                  <a:pt x="7144" y="150018"/>
                </a:lnTo>
                <a:lnTo>
                  <a:pt x="14287" y="178593"/>
                </a:lnTo>
                <a:lnTo>
                  <a:pt x="28575" y="200025"/>
                </a:lnTo>
                <a:lnTo>
                  <a:pt x="42862" y="214312"/>
                </a:lnTo>
                <a:lnTo>
                  <a:pt x="57150" y="214312"/>
                </a:lnTo>
                <a:lnTo>
                  <a:pt x="71437" y="192881"/>
                </a:lnTo>
                <a:lnTo>
                  <a:pt x="71437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786063" y="2400300"/>
            <a:ext cx="42863" cy="42864"/>
          </a:xfrm>
          <a:custGeom>
            <a:avLst/>
            <a:gdLst/>
            <a:ahLst/>
            <a:cxnLst/>
            <a:rect l="0" t="0" r="0" b="0"/>
            <a:pathLst>
              <a:path w="42863" h="42864">
                <a:moveTo>
                  <a:pt x="21431" y="0"/>
                </a:moveTo>
                <a:lnTo>
                  <a:pt x="14287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28575"/>
                </a:lnTo>
                <a:lnTo>
                  <a:pt x="21431" y="35719"/>
                </a:lnTo>
                <a:lnTo>
                  <a:pt x="28575" y="42863"/>
                </a:lnTo>
                <a:lnTo>
                  <a:pt x="42862" y="42863"/>
                </a:lnTo>
                <a:lnTo>
                  <a:pt x="42862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950369" y="2464594"/>
            <a:ext cx="164307" cy="178595"/>
          </a:xfrm>
          <a:custGeom>
            <a:avLst/>
            <a:gdLst/>
            <a:ahLst/>
            <a:cxnLst/>
            <a:rect l="0" t="0" r="0" b="0"/>
            <a:pathLst>
              <a:path w="164307" h="178595">
                <a:moveTo>
                  <a:pt x="7144" y="42862"/>
                </a:moveTo>
                <a:lnTo>
                  <a:pt x="7144" y="50006"/>
                </a:lnTo>
                <a:lnTo>
                  <a:pt x="7144" y="50006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07156"/>
                </a:lnTo>
                <a:lnTo>
                  <a:pt x="0" y="128587"/>
                </a:lnTo>
                <a:lnTo>
                  <a:pt x="0" y="157162"/>
                </a:lnTo>
                <a:lnTo>
                  <a:pt x="0" y="171450"/>
                </a:lnTo>
                <a:lnTo>
                  <a:pt x="7144" y="178594"/>
                </a:lnTo>
                <a:lnTo>
                  <a:pt x="7144" y="178594"/>
                </a:lnTo>
                <a:lnTo>
                  <a:pt x="14288" y="171450"/>
                </a:lnTo>
                <a:lnTo>
                  <a:pt x="14288" y="157162"/>
                </a:lnTo>
                <a:lnTo>
                  <a:pt x="21431" y="121444"/>
                </a:lnTo>
                <a:lnTo>
                  <a:pt x="28575" y="92869"/>
                </a:lnTo>
                <a:lnTo>
                  <a:pt x="35719" y="57150"/>
                </a:lnTo>
                <a:lnTo>
                  <a:pt x="50006" y="28575"/>
                </a:lnTo>
                <a:lnTo>
                  <a:pt x="71438" y="7144"/>
                </a:lnTo>
                <a:lnTo>
                  <a:pt x="92869" y="0"/>
                </a:lnTo>
                <a:lnTo>
                  <a:pt x="121444" y="0"/>
                </a:lnTo>
                <a:lnTo>
                  <a:pt x="142875" y="7144"/>
                </a:lnTo>
                <a:lnTo>
                  <a:pt x="164306" y="7144"/>
                </a:lnTo>
                <a:lnTo>
                  <a:pt x="16430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057525" y="2500313"/>
            <a:ext cx="200026" cy="164307"/>
          </a:xfrm>
          <a:custGeom>
            <a:avLst/>
            <a:gdLst/>
            <a:ahLst/>
            <a:cxnLst/>
            <a:rect l="0" t="0" r="0" b="0"/>
            <a:pathLst>
              <a:path w="200026" h="164307">
                <a:moveTo>
                  <a:pt x="0" y="92868"/>
                </a:moveTo>
                <a:lnTo>
                  <a:pt x="7144" y="92868"/>
                </a:lnTo>
                <a:lnTo>
                  <a:pt x="14288" y="92868"/>
                </a:lnTo>
                <a:lnTo>
                  <a:pt x="21432" y="85725"/>
                </a:lnTo>
                <a:lnTo>
                  <a:pt x="42863" y="85725"/>
                </a:lnTo>
                <a:lnTo>
                  <a:pt x="64294" y="78581"/>
                </a:lnTo>
                <a:lnTo>
                  <a:pt x="85725" y="71437"/>
                </a:lnTo>
                <a:lnTo>
                  <a:pt x="107157" y="57150"/>
                </a:lnTo>
                <a:lnTo>
                  <a:pt x="121444" y="42862"/>
                </a:lnTo>
                <a:lnTo>
                  <a:pt x="135732" y="28575"/>
                </a:lnTo>
                <a:lnTo>
                  <a:pt x="142875" y="21431"/>
                </a:lnTo>
                <a:lnTo>
                  <a:pt x="135732" y="7143"/>
                </a:lnTo>
                <a:lnTo>
                  <a:pt x="121444" y="0"/>
                </a:lnTo>
                <a:lnTo>
                  <a:pt x="107157" y="0"/>
                </a:lnTo>
                <a:lnTo>
                  <a:pt x="85725" y="21431"/>
                </a:lnTo>
                <a:lnTo>
                  <a:pt x="64294" y="42862"/>
                </a:lnTo>
                <a:lnTo>
                  <a:pt x="50007" y="71437"/>
                </a:lnTo>
                <a:lnTo>
                  <a:pt x="42863" y="100012"/>
                </a:lnTo>
                <a:lnTo>
                  <a:pt x="50007" y="128587"/>
                </a:lnTo>
                <a:lnTo>
                  <a:pt x="64294" y="150018"/>
                </a:lnTo>
                <a:lnTo>
                  <a:pt x="92869" y="164306"/>
                </a:lnTo>
                <a:lnTo>
                  <a:pt x="128588" y="164306"/>
                </a:lnTo>
                <a:lnTo>
                  <a:pt x="164307" y="150018"/>
                </a:lnTo>
                <a:lnTo>
                  <a:pt x="200025" y="128587"/>
                </a:lnTo>
                <a:lnTo>
                  <a:pt x="2000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250407" y="2214563"/>
            <a:ext cx="271463" cy="457201"/>
          </a:xfrm>
          <a:custGeom>
            <a:avLst/>
            <a:gdLst/>
            <a:ahLst/>
            <a:cxnLst/>
            <a:rect l="0" t="0" r="0" b="0"/>
            <a:pathLst>
              <a:path w="271463" h="457201">
                <a:moveTo>
                  <a:pt x="35718" y="250031"/>
                </a:moveTo>
                <a:lnTo>
                  <a:pt x="28575" y="264318"/>
                </a:lnTo>
                <a:lnTo>
                  <a:pt x="14287" y="278606"/>
                </a:lnTo>
                <a:lnTo>
                  <a:pt x="7143" y="307181"/>
                </a:lnTo>
                <a:lnTo>
                  <a:pt x="0" y="342900"/>
                </a:lnTo>
                <a:lnTo>
                  <a:pt x="0" y="371475"/>
                </a:lnTo>
                <a:lnTo>
                  <a:pt x="7143" y="392906"/>
                </a:lnTo>
                <a:lnTo>
                  <a:pt x="28575" y="400050"/>
                </a:lnTo>
                <a:lnTo>
                  <a:pt x="50006" y="400050"/>
                </a:lnTo>
                <a:lnTo>
                  <a:pt x="71437" y="385762"/>
                </a:lnTo>
                <a:lnTo>
                  <a:pt x="107156" y="364331"/>
                </a:lnTo>
                <a:lnTo>
                  <a:pt x="135731" y="335756"/>
                </a:lnTo>
                <a:lnTo>
                  <a:pt x="171450" y="292893"/>
                </a:lnTo>
                <a:lnTo>
                  <a:pt x="207168" y="242887"/>
                </a:lnTo>
                <a:lnTo>
                  <a:pt x="228600" y="178593"/>
                </a:lnTo>
                <a:lnTo>
                  <a:pt x="250031" y="114300"/>
                </a:lnTo>
                <a:lnTo>
                  <a:pt x="257175" y="57150"/>
                </a:lnTo>
                <a:lnTo>
                  <a:pt x="257175" y="21431"/>
                </a:lnTo>
                <a:lnTo>
                  <a:pt x="250031" y="0"/>
                </a:lnTo>
                <a:lnTo>
                  <a:pt x="228600" y="0"/>
                </a:lnTo>
                <a:lnTo>
                  <a:pt x="200025" y="21431"/>
                </a:lnTo>
                <a:lnTo>
                  <a:pt x="178593" y="50006"/>
                </a:lnTo>
                <a:lnTo>
                  <a:pt x="164306" y="85725"/>
                </a:lnTo>
                <a:lnTo>
                  <a:pt x="157162" y="128587"/>
                </a:lnTo>
                <a:lnTo>
                  <a:pt x="157162" y="171450"/>
                </a:lnTo>
                <a:lnTo>
                  <a:pt x="164306" y="228600"/>
                </a:lnTo>
                <a:lnTo>
                  <a:pt x="178593" y="285750"/>
                </a:lnTo>
                <a:lnTo>
                  <a:pt x="185737" y="335756"/>
                </a:lnTo>
                <a:lnTo>
                  <a:pt x="214312" y="385762"/>
                </a:lnTo>
                <a:lnTo>
                  <a:pt x="235743" y="421481"/>
                </a:lnTo>
                <a:lnTo>
                  <a:pt x="257175" y="450056"/>
                </a:lnTo>
                <a:lnTo>
                  <a:pt x="271462" y="457200"/>
                </a:lnTo>
                <a:lnTo>
                  <a:pt x="271462" y="450056"/>
                </a:lnTo>
                <a:lnTo>
                  <a:pt x="264318" y="435768"/>
                </a:lnTo>
                <a:lnTo>
                  <a:pt x="235743" y="400050"/>
                </a:lnTo>
                <a:lnTo>
                  <a:pt x="192881" y="357187"/>
                </a:lnTo>
                <a:lnTo>
                  <a:pt x="192881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264694" y="2328863"/>
            <a:ext cx="414339" cy="21432"/>
          </a:xfrm>
          <a:custGeom>
            <a:avLst/>
            <a:gdLst/>
            <a:ahLst/>
            <a:cxnLst/>
            <a:rect l="0" t="0" r="0" b="0"/>
            <a:pathLst>
              <a:path w="414339" h="21432">
                <a:moveTo>
                  <a:pt x="0" y="21431"/>
                </a:moveTo>
                <a:lnTo>
                  <a:pt x="21431" y="21431"/>
                </a:lnTo>
                <a:lnTo>
                  <a:pt x="50006" y="21431"/>
                </a:lnTo>
                <a:lnTo>
                  <a:pt x="107156" y="21431"/>
                </a:lnTo>
                <a:lnTo>
                  <a:pt x="171450" y="14287"/>
                </a:lnTo>
                <a:lnTo>
                  <a:pt x="257175" y="14287"/>
                </a:lnTo>
                <a:lnTo>
                  <a:pt x="335756" y="7143"/>
                </a:lnTo>
                <a:lnTo>
                  <a:pt x="414338" y="0"/>
                </a:lnTo>
                <a:lnTo>
                  <a:pt x="4143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807619" y="2307431"/>
            <a:ext cx="200026" cy="300039"/>
          </a:xfrm>
          <a:custGeom>
            <a:avLst/>
            <a:gdLst/>
            <a:ahLst/>
            <a:cxnLst/>
            <a:rect l="0" t="0" r="0" b="0"/>
            <a:pathLst>
              <a:path w="200026" h="300039">
                <a:moveTo>
                  <a:pt x="128588" y="71438"/>
                </a:moveTo>
                <a:lnTo>
                  <a:pt x="128588" y="64294"/>
                </a:lnTo>
                <a:lnTo>
                  <a:pt x="128588" y="57150"/>
                </a:lnTo>
                <a:lnTo>
                  <a:pt x="128588" y="42863"/>
                </a:lnTo>
                <a:lnTo>
                  <a:pt x="128588" y="21432"/>
                </a:lnTo>
                <a:lnTo>
                  <a:pt x="121444" y="14288"/>
                </a:lnTo>
                <a:lnTo>
                  <a:pt x="114300" y="0"/>
                </a:lnTo>
                <a:lnTo>
                  <a:pt x="107156" y="0"/>
                </a:lnTo>
                <a:lnTo>
                  <a:pt x="85725" y="7144"/>
                </a:lnTo>
                <a:lnTo>
                  <a:pt x="71438" y="21432"/>
                </a:lnTo>
                <a:lnTo>
                  <a:pt x="50006" y="50007"/>
                </a:lnTo>
                <a:lnTo>
                  <a:pt x="35719" y="71438"/>
                </a:lnTo>
                <a:lnTo>
                  <a:pt x="35719" y="92869"/>
                </a:lnTo>
                <a:lnTo>
                  <a:pt x="42863" y="100013"/>
                </a:lnTo>
                <a:lnTo>
                  <a:pt x="57150" y="107157"/>
                </a:lnTo>
                <a:lnTo>
                  <a:pt x="85725" y="107157"/>
                </a:lnTo>
                <a:lnTo>
                  <a:pt x="121444" y="107157"/>
                </a:lnTo>
                <a:lnTo>
                  <a:pt x="157163" y="107157"/>
                </a:lnTo>
                <a:lnTo>
                  <a:pt x="185738" y="114300"/>
                </a:lnTo>
                <a:lnTo>
                  <a:pt x="200025" y="135732"/>
                </a:lnTo>
                <a:lnTo>
                  <a:pt x="200025" y="164307"/>
                </a:lnTo>
                <a:lnTo>
                  <a:pt x="178594" y="200025"/>
                </a:lnTo>
                <a:lnTo>
                  <a:pt x="142875" y="235744"/>
                </a:lnTo>
                <a:lnTo>
                  <a:pt x="100013" y="271463"/>
                </a:lnTo>
                <a:lnTo>
                  <a:pt x="57150" y="292894"/>
                </a:lnTo>
                <a:lnTo>
                  <a:pt x="21431" y="300038"/>
                </a:lnTo>
                <a:lnTo>
                  <a:pt x="7144" y="300038"/>
                </a:lnTo>
                <a:lnTo>
                  <a:pt x="0" y="278607"/>
                </a:lnTo>
                <a:lnTo>
                  <a:pt x="14288" y="257175"/>
                </a:lnTo>
                <a:lnTo>
                  <a:pt x="35719" y="221457"/>
                </a:lnTo>
                <a:lnTo>
                  <a:pt x="35719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150519" y="2093119"/>
            <a:ext cx="100014" cy="457201"/>
          </a:xfrm>
          <a:custGeom>
            <a:avLst/>
            <a:gdLst/>
            <a:ahLst/>
            <a:cxnLst/>
            <a:rect l="0" t="0" r="0" b="0"/>
            <a:pathLst>
              <a:path w="100014" h="457201">
                <a:moveTo>
                  <a:pt x="7144" y="14287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7144" y="35719"/>
                </a:lnTo>
                <a:lnTo>
                  <a:pt x="14288" y="71437"/>
                </a:lnTo>
                <a:lnTo>
                  <a:pt x="14288" y="121444"/>
                </a:lnTo>
                <a:lnTo>
                  <a:pt x="14288" y="185737"/>
                </a:lnTo>
                <a:lnTo>
                  <a:pt x="7144" y="257175"/>
                </a:lnTo>
                <a:lnTo>
                  <a:pt x="0" y="328612"/>
                </a:lnTo>
                <a:lnTo>
                  <a:pt x="7144" y="385762"/>
                </a:lnTo>
                <a:lnTo>
                  <a:pt x="14288" y="421481"/>
                </a:lnTo>
                <a:lnTo>
                  <a:pt x="28575" y="450056"/>
                </a:lnTo>
                <a:lnTo>
                  <a:pt x="50006" y="457200"/>
                </a:lnTo>
                <a:lnTo>
                  <a:pt x="71438" y="450056"/>
                </a:lnTo>
                <a:lnTo>
                  <a:pt x="92869" y="428625"/>
                </a:lnTo>
                <a:lnTo>
                  <a:pt x="100013" y="400050"/>
                </a:lnTo>
                <a:lnTo>
                  <a:pt x="100013" y="357187"/>
                </a:lnTo>
                <a:lnTo>
                  <a:pt x="100013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950494" y="2286000"/>
            <a:ext cx="350045" cy="85726"/>
          </a:xfrm>
          <a:custGeom>
            <a:avLst/>
            <a:gdLst/>
            <a:ahLst/>
            <a:cxnLst/>
            <a:rect l="0" t="0" r="0" b="0"/>
            <a:pathLst>
              <a:path w="350045" h="85726">
                <a:moveTo>
                  <a:pt x="0" y="85725"/>
                </a:moveTo>
                <a:lnTo>
                  <a:pt x="7144" y="85725"/>
                </a:lnTo>
                <a:lnTo>
                  <a:pt x="21431" y="78581"/>
                </a:lnTo>
                <a:lnTo>
                  <a:pt x="57150" y="64294"/>
                </a:lnTo>
                <a:lnTo>
                  <a:pt x="100013" y="42863"/>
                </a:lnTo>
                <a:lnTo>
                  <a:pt x="157163" y="28575"/>
                </a:lnTo>
                <a:lnTo>
                  <a:pt x="214313" y="14288"/>
                </a:lnTo>
                <a:lnTo>
                  <a:pt x="264319" y="7144"/>
                </a:lnTo>
                <a:lnTo>
                  <a:pt x="314325" y="0"/>
                </a:lnTo>
                <a:lnTo>
                  <a:pt x="350044" y="0"/>
                </a:lnTo>
                <a:lnTo>
                  <a:pt x="3500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300538" y="2093119"/>
            <a:ext cx="235745" cy="400051"/>
          </a:xfrm>
          <a:custGeom>
            <a:avLst/>
            <a:gdLst/>
            <a:ahLst/>
            <a:cxnLst/>
            <a:rect l="0" t="0" r="0" b="0"/>
            <a:pathLst>
              <a:path w="235745" h="400051">
                <a:moveTo>
                  <a:pt x="78581" y="214312"/>
                </a:moveTo>
                <a:lnTo>
                  <a:pt x="78581" y="207169"/>
                </a:lnTo>
                <a:lnTo>
                  <a:pt x="71437" y="200025"/>
                </a:lnTo>
                <a:lnTo>
                  <a:pt x="64294" y="192881"/>
                </a:lnTo>
                <a:lnTo>
                  <a:pt x="57150" y="192881"/>
                </a:lnTo>
                <a:lnTo>
                  <a:pt x="42862" y="207169"/>
                </a:lnTo>
                <a:lnTo>
                  <a:pt x="28575" y="242887"/>
                </a:lnTo>
                <a:lnTo>
                  <a:pt x="7144" y="278606"/>
                </a:lnTo>
                <a:lnTo>
                  <a:pt x="0" y="314325"/>
                </a:lnTo>
                <a:lnTo>
                  <a:pt x="0" y="357187"/>
                </a:lnTo>
                <a:lnTo>
                  <a:pt x="7144" y="378619"/>
                </a:lnTo>
                <a:lnTo>
                  <a:pt x="14287" y="400050"/>
                </a:lnTo>
                <a:lnTo>
                  <a:pt x="28575" y="400050"/>
                </a:lnTo>
                <a:lnTo>
                  <a:pt x="42862" y="392906"/>
                </a:lnTo>
                <a:lnTo>
                  <a:pt x="57150" y="378619"/>
                </a:lnTo>
                <a:lnTo>
                  <a:pt x="78581" y="350044"/>
                </a:lnTo>
                <a:lnTo>
                  <a:pt x="85725" y="307181"/>
                </a:lnTo>
                <a:lnTo>
                  <a:pt x="100012" y="257175"/>
                </a:lnTo>
                <a:lnTo>
                  <a:pt x="114300" y="192881"/>
                </a:lnTo>
                <a:lnTo>
                  <a:pt x="121444" y="121444"/>
                </a:lnTo>
                <a:lnTo>
                  <a:pt x="128587" y="57150"/>
                </a:lnTo>
                <a:lnTo>
                  <a:pt x="128587" y="14287"/>
                </a:lnTo>
                <a:lnTo>
                  <a:pt x="121444" y="0"/>
                </a:lnTo>
                <a:lnTo>
                  <a:pt x="114300" y="7144"/>
                </a:lnTo>
                <a:lnTo>
                  <a:pt x="92869" y="42862"/>
                </a:lnTo>
                <a:lnTo>
                  <a:pt x="78581" y="100012"/>
                </a:lnTo>
                <a:lnTo>
                  <a:pt x="64294" y="164306"/>
                </a:lnTo>
                <a:lnTo>
                  <a:pt x="57150" y="228600"/>
                </a:lnTo>
                <a:lnTo>
                  <a:pt x="64294" y="278606"/>
                </a:lnTo>
                <a:lnTo>
                  <a:pt x="78581" y="321469"/>
                </a:lnTo>
                <a:lnTo>
                  <a:pt x="100012" y="350044"/>
                </a:lnTo>
                <a:lnTo>
                  <a:pt x="121444" y="364331"/>
                </a:lnTo>
                <a:lnTo>
                  <a:pt x="157162" y="371475"/>
                </a:lnTo>
                <a:lnTo>
                  <a:pt x="185737" y="357187"/>
                </a:lnTo>
                <a:lnTo>
                  <a:pt x="207169" y="328612"/>
                </a:lnTo>
                <a:lnTo>
                  <a:pt x="235744" y="292894"/>
                </a:lnTo>
                <a:lnTo>
                  <a:pt x="235744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57700" y="2271713"/>
            <a:ext cx="135733" cy="178594"/>
          </a:xfrm>
          <a:custGeom>
            <a:avLst/>
            <a:gdLst/>
            <a:ahLst/>
            <a:cxnLst/>
            <a:rect l="0" t="0" r="0" b="0"/>
            <a:pathLst>
              <a:path w="135733" h="178594">
                <a:moveTo>
                  <a:pt x="50007" y="50006"/>
                </a:moveTo>
                <a:lnTo>
                  <a:pt x="42863" y="64293"/>
                </a:lnTo>
                <a:lnTo>
                  <a:pt x="28575" y="85725"/>
                </a:lnTo>
                <a:lnTo>
                  <a:pt x="21432" y="114300"/>
                </a:lnTo>
                <a:lnTo>
                  <a:pt x="14288" y="142875"/>
                </a:lnTo>
                <a:lnTo>
                  <a:pt x="7144" y="157162"/>
                </a:lnTo>
                <a:lnTo>
                  <a:pt x="21432" y="171450"/>
                </a:lnTo>
                <a:lnTo>
                  <a:pt x="35719" y="178593"/>
                </a:lnTo>
                <a:lnTo>
                  <a:pt x="57150" y="171450"/>
                </a:lnTo>
                <a:lnTo>
                  <a:pt x="78582" y="157162"/>
                </a:lnTo>
                <a:lnTo>
                  <a:pt x="107157" y="135731"/>
                </a:lnTo>
                <a:lnTo>
                  <a:pt x="121444" y="107156"/>
                </a:lnTo>
                <a:lnTo>
                  <a:pt x="135732" y="71437"/>
                </a:lnTo>
                <a:lnTo>
                  <a:pt x="128588" y="42862"/>
                </a:lnTo>
                <a:lnTo>
                  <a:pt x="114300" y="14287"/>
                </a:lnTo>
                <a:lnTo>
                  <a:pt x="92869" y="0"/>
                </a:lnTo>
                <a:lnTo>
                  <a:pt x="64294" y="0"/>
                </a:lnTo>
                <a:lnTo>
                  <a:pt x="35719" y="21431"/>
                </a:lnTo>
                <a:lnTo>
                  <a:pt x="14288" y="42862"/>
                </a:lnTo>
                <a:lnTo>
                  <a:pt x="0" y="64293"/>
                </a:lnTo>
                <a:lnTo>
                  <a:pt x="0" y="78581"/>
                </a:lnTo>
                <a:lnTo>
                  <a:pt x="7144" y="92868"/>
                </a:lnTo>
                <a:lnTo>
                  <a:pt x="21432" y="92868"/>
                </a:lnTo>
                <a:lnTo>
                  <a:pt x="50007" y="85725"/>
                </a:lnTo>
                <a:lnTo>
                  <a:pt x="50007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564857" y="1985963"/>
            <a:ext cx="292894" cy="457201"/>
          </a:xfrm>
          <a:custGeom>
            <a:avLst/>
            <a:gdLst/>
            <a:ahLst/>
            <a:cxnLst/>
            <a:rect l="0" t="0" r="0" b="0"/>
            <a:pathLst>
              <a:path w="292894" h="457201">
                <a:moveTo>
                  <a:pt x="71437" y="257175"/>
                </a:moveTo>
                <a:lnTo>
                  <a:pt x="71437" y="257175"/>
                </a:lnTo>
                <a:lnTo>
                  <a:pt x="64293" y="257175"/>
                </a:lnTo>
                <a:lnTo>
                  <a:pt x="64293" y="271462"/>
                </a:lnTo>
                <a:lnTo>
                  <a:pt x="50006" y="285750"/>
                </a:lnTo>
                <a:lnTo>
                  <a:pt x="42862" y="314325"/>
                </a:lnTo>
                <a:lnTo>
                  <a:pt x="28575" y="342900"/>
                </a:lnTo>
                <a:lnTo>
                  <a:pt x="7143" y="378618"/>
                </a:lnTo>
                <a:lnTo>
                  <a:pt x="7143" y="400050"/>
                </a:lnTo>
                <a:lnTo>
                  <a:pt x="0" y="414337"/>
                </a:lnTo>
                <a:lnTo>
                  <a:pt x="7143" y="421481"/>
                </a:lnTo>
                <a:lnTo>
                  <a:pt x="14287" y="421481"/>
                </a:lnTo>
                <a:lnTo>
                  <a:pt x="35718" y="407193"/>
                </a:lnTo>
                <a:lnTo>
                  <a:pt x="50006" y="385762"/>
                </a:lnTo>
                <a:lnTo>
                  <a:pt x="78581" y="357187"/>
                </a:lnTo>
                <a:lnTo>
                  <a:pt x="100012" y="321468"/>
                </a:lnTo>
                <a:lnTo>
                  <a:pt x="114300" y="292893"/>
                </a:lnTo>
                <a:lnTo>
                  <a:pt x="128587" y="271462"/>
                </a:lnTo>
                <a:lnTo>
                  <a:pt x="128587" y="271462"/>
                </a:lnTo>
                <a:lnTo>
                  <a:pt x="121443" y="292893"/>
                </a:lnTo>
                <a:lnTo>
                  <a:pt x="114300" y="321468"/>
                </a:lnTo>
                <a:lnTo>
                  <a:pt x="92868" y="357187"/>
                </a:lnTo>
                <a:lnTo>
                  <a:pt x="85725" y="400050"/>
                </a:lnTo>
                <a:lnTo>
                  <a:pt x="78581" y="428625"/>
                </a:lnTo>
                <a:lnTo>
                  <a:pt x="78581" y="450056"/>
                </a:lnTo>
                <a:lnTo>
                  <a:pt x="85725" y="457200"/>
                </a:lnTo>
                <a:lnTo>
                  <a:pt x="100012" y="450056"/>
                </a:lnTo>
                <a:lnTo>
                  <a:pt x="114300" y="435768"/>
                </a:lnTo>
                <a:lnTo>
                  <a:pt x="135731" y="400050"/>
                </a:lnTo>
                <a:lnTo>
                  <a:pt x="157162" y="350043"/>
                </a:lnTo>
                <a:lnTo>
                  <a:pt x="185737" y="285750"/>
                </a:lnTo>
                <a:lnTo>
                  <a:pt x="214312" y="207168"/>
                </a:lnTo>
                <a:lnTo>
                  <a:pt x="242887" y="128587"/>
                </a:lnTo>
                <a:lnTo>
                  <a:pt x="271462" y="64293"/>
                </a:lnTo>
                <a:lnTo>
                  <a:pt x="285750" y="14287"/>
                </a:lnTo>
                <a:lnTo>
                  <a:pt x="292893" y="0"/>
                </a:lnTo>
                <a:lnTo>
                  <a:pt x="285750" y="7143"/>
                </a:lnTo>
                <a:lnTo>
                  <a:pt x="264318" y="28575"/>
                </a:lnTo>
                <a:lnTo>
                  <a:pt x="250031" y="64293"/>
                </a:lnTo>
                <a:lnTo>
                  <a:pt x="235743" y="114300"/>
                </a:lnTo>
                <a:lnTo>
                  <a:pt x="221456" y="164306"/>
                </a:lnTo>
                <a:lnTo>
                  <a:pt x="214312" y="214312"/>
                </a:lnTo>
                <a:lnTo>
                  <a:pt x="207168" y="271462"/>
                </a:lnTo>
                <a:lnTo>
                  <a:pt x="207168" y="314325"/>
                </a:lnTo>
                <a:lnTo>
                  <a:pt x="214312" y="357187"/>
                </a:lnTo>
                <a:lnTo>
                  <a:pt x="221456" y="392906"/>
                </a:lnTo>
                <a:lnTo>
                  <a:pt x="235743" y="414337"/>
                </a:lnTo>
                <a:lnTo>
                  <a:pt x="242887" y="428625"/>
                </a:lnTo>
                <a:lnTo>
                  <a:pt x="242887" y="428625"/>
                </a:lnTo>
                <a:lnTo>
                  <a:pt x="228600" y="414337"/>
                </a:lnTo>
                <a:lnTo>
                  <a:pt x="207168" y="392906"/>
                </a:lnTo>
                <a:lnTo>
                  <a:pt x="171450" y="357187"/>
                </a:lnTo>
                <a:lnTo>
                  <a:pt x="171450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29150" y="2093119"/>
            <a:ext cx="292896" cy="42863"/>
          </a:xfrm>
          <a:custGeom>
            <a:avLst/>
            <a:gdLst/>
            <a:ahLst/>
            <a:cxnLst/>
            <a:rect l="0" t="0" r="0" b="0"/>
            <a:pathLst>
              <a:path w="292896" h="42863">
                <a:moveTo>
                  <a:pt x="0" y="42862"/>
                </a:moveTo>
                <a:lnTo>
                  <a:pt x="7144" y="35719"/>
                </a:lnTo>
                <a:lnTo>
                  <a:pt x="21432" y="28575"/>
                </a:lnTo>
                <a:lnTo>
                  <a:pt x="57150" y="14287"/>
                </a:lnTo>
                <a:lnTo>
                  <a:pt x="100013" y="7144"/>
                </a:lnTo>
                <a:lnTo>
                  <a:pt x="157163" y="0"/>
                </a:lnTo>
                <a:lnTo>
                  <a:pt x="214313" y="0"/>
                </a:lnTo>
                <a:lnTo>
                  <a:pt x="257176" y="7144"/>
                </a:lnTo>
                <a:lnTo>
                  <a:pt x="285751" y="21431"/>
                </a:lnTo>
                <a:lnTo>
                  <a:pt x="292895" y="28575"/>
                </a:lnTo>
                <a:lnTo>
                  <a:pt x="292895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1807369" y="1814513"/>
            <a:ext cx="3464720" cy="1185863"/>
          </a:xfrm>
          <a:custGeom>
            <a:avLst/>
            <a:gdLst/>
            <a:ahLst/>
            <a:cxnLst/>
            <a:rect l="0" t="0" r="0" b="0"/>
            <a:pathLst>
              <a:path w="3464720" h="1185863">
                <a:moveTo>
                  <a:pt x="335756" y="1078706"/>
                </a:moveTo>
                <a:lnTo>
                  <a:pt x="335756" y="1078706"/>
                </a:lnTo>
                <a:lnTo>
                  <a:pt x="328612" y="1085850"/>
                </a:lnTo>
                <a:lnTo>
                  <a:pt x="328612" y="1085850"/>
                </a:lnTo>
                <a:lnTo>
                  <a:pt x="335756" y="1085850"/>
                </a:lnTo>
                <a:lnTo>
                  <a:pt x="350044" y="1085850"/>
                </a:lnTo>
                <a:lnTo>
                  <a:pt x="378619" y="1085850"/>
                </a:lnTo>
                <a:lnTo>
                  <a:pt x="421481" y="1085850"/>
                </a:lnTo>
                <a:lnTo>
                  <a:pt x="471487" y="1078706"/>
                </a:lnTo>
                <a:lnTo>
                  <a:pt x="535781" y="1078706"/>
                </a:lnTo>
                <a:lnTo>
                  <a:pt x="592931" y="1078706"/>
                </a:lnTo>
                <a:lnTo>
                  <a:pt x="664369" y="1085850"/>
                </a:lnTo>
                <a:lnTo>
                  <a:pt x="728663" y="1100137"/>
                </a:lnTo>
                <a:lnTo>
                  <a:pt x="792956" y="1114425"/>
                </a:lnTo>
                <a:lnTo>
                  <a:pt x="850106" y="1121568"/>
                </a:lnTo>
                <a:lnTo>
                  <a:pt x="914400" y="1121568"/>
                </a:lnTo>
                <a:lnTo>
                  <a:pt x="978694" y="1114425"/>
                </a:lnTo>
                <a:lnTo>
                  <a:pt x="1035844" y="1100137"/>
                </a:lnTo>
                <a:lnTo>
                  <a:pt x="1100138" y="1078706"/>
                </a:lnTo>
                <a:lnTo>
                  <a:pt x="1157288" y="1064418"/>
                </a:lnTo>
                <a:lnTo>
                  <a:pt x="1221581" y="1042987"/>
                </a:lnTo>
                <a:lnTo>
                  <a:pt x="1285875" y="1035843"/>
                </a:lnTo>
                <a:lnTo>
                  <a:pt x="1343025" y="1042987"/>
                </a:lnTo>
                <a:lnTo>
                  <a:pt x="1407319" y="1064418"/>
                </a:lnTo>
                <a:lnTo>
                  <a:pt x="1464469" y="1100137"/>
                </a:lnTo>
                <a:lnTo>
                  <a:pt x="1535906" y="1135856"/>
                </a:lnTo>
                <a:lnTo>
                  <a:pt x="1607344" y="1164431"/>
                </a:lnTo>
                <a:lnTo>
                  <a:pt x="1678781" y="1178718"/>
                </a:lnTo>
                <a:lnTo>
                  <a:pt x="1757363" y="1185862"/>
                </a:lnTo>
                <a:lnTo>
                  <a:pt x="1835944" y="1164431"/>
                </a:lnTo>
                <a:lnTo>
                  <a:pt x="1907381" y="1135856"/>
                </a:lnTo>
                <a:lnTo>
                  <a:pt x="1985963" y="1100137"/>
                </a:lnTo>
                <a:lnTo>
                  <a:pt x="2050256" y="1050131"/>
                </a:lnTo>
                <a:lnTo>
                  <a:pt x="2121694" y="1007268"/>
                </a:lnTo>
                <a:lnTo>
                  <a:pt x="2185988" y="978693"/>
                </a:lnTo>
                <a:lnTo>
                  <a:pt x="2250281" y="957262"/>
                </a:lnTo>
                <a:lnTo>
                  <a:pt x="2314575" y="942975"/>
                </a:lnTo>
                <a:lnTo>
                  <a:pt x="2371725" y="942975"/>
                </a:lnTo>
                <a:lnTo>
                  <a:pt x="2443163" y="942975"/>
                </a:lnTo>
                <a:lnTo>
                  <a:pt x="2507456" y="942975"/>
                </a:lnTo>
                <a:lnTo>
                  <a:pt x="2578894" y="935831"/>
                </a:lnTo>
                <a:lnTo>
                  <a:pt x="2657475" y="914400"/>
                </a:lnTo>
                <a:lnTo>
                  <a:pt x="2728913" y="885825"/>
                </a:lnTo>
                <a:lnTo>
                  <a:pt x="2800350" y="850106"/>
                </a:lnTo>
                <a:lnTo>
                  <a:pt x="2878931" y="807243"/>
                </a:lnTo>
                <a:lnTo>
                  <a:pt x="2950369" y="757237"/>
                </a:lnTo>
                <a:lnTo>
                  <a:pt x="3014663" y="714375"/>
                </a:lnTo>
                <a:lnTo>
                  <a:pt x="3078957" y="685800"/>
                </a:lnTo>
                <a:lnTo>
                  <a:pt x="3136107" y="657225"/>
                </a:lnTo>
                <a:lnTo>
                  <a:pt x="3186113" y="650081"/>
                </a:lnTo>
                <a:lnTo>
                  <a:pt x="3243263" y="650081"/>
                </a:lnTo>
                <a:lnTo>
                  <a:pt x="3286126" y="650081"/>
                </a:lnTo>
                <a:lnTo>
                  <a:pt x="3336132" y="650081"/>
                </a:lnTo>
                <a:lnTo>
                  <a:pt x="3371851" y="642937"/>
                </a:lnTo>
                <a:lnTo>
                  <a:pt x="3407569" y="628650"/>
                </a:lnTo>
                <a:lnTo>
                  <a:pt x="3436144" y="607218"/>
                </a:lnTo>
                <a:lnTo>
                  <a:pt x="3450432" y="571500"/>
                </a:lnTo>
                <a:lnTo>
                  <a:pt x="3464719" y="521493"/>
                </a:lnTo>
                <a:lnTo>
                  <a:pt x="3464719" y="457200"/>
                </a:lnTo>
                <a:lnTo>
                  <a:pt x="3464719" y="392906"/>
                </a:lnTo>
                <a:lnTo>
                  <a:pt x="3457576" y="335756"/>
                </a:lnTo>
                <a:lnTo>
                  <a:pt x="3443288" y="285750"/>
                </a:lnTo>
                <a:lnTo>
                  <a:pt x="3429001" y="257175"/>
                </a:lnTo>
                <a:lnTo>
                  <a:pt x="3414713" y="242887"/>
                </a:lnTo>
                <a:lnTo>
                  <a:pt x="3393282" y="235743"/>
                </a:lnTo>
                <a:lnTo>
                  <a:pt x="3371851" y="228600"/>
                </a:lnTo>
                <a:lnTo>
                  <a:pt x="3336132" y="228600"/>
                </a:lnTo>
                <a:lnTo>
                  <a:pt x="3300413" y="228600"/>
                </a:lnTo>
                <a:lnTo>
                  <a:pt x="3257551" y="214312"/>
                </a:lnTo>
                <a:lnTo>
                  <a:pt x="3214688" y="192881"/>
                </a:lnTo>
                <a:lnTo>
                  <a:pt x="3164682" y="164306"/>
                </a:lnTo>
                <a:lnTo>
                  <a:pt x="3121819" y="121443"/>
                </a:lnTo>
                <a:lnTo>
                  <a:pt x="3078957" y="78581"/>
                </a:lnTo>
                <a:lnTo>
                  <a:pt x="3028950" y="35718"/>
                </a:lnTo>
                <a:lnTo>
                  <a:pt x="2978944" y="7143"/>
                </a:lnTo>
                <a:lnTo>
                  <a:pt x="2907506" y="0"/>
                </a:lnTo>
                <a:lnTo>
                  <a:pt x="2843213" y="7143"/>
                </a:lnTo>
                <a:lnTo>
                  <a:pt x="2764631" y="35718"/>
                </a:lnTo>
                <a:lnTo>
                  <a:pt x="2678906" y="71437"/>
                </a:lnTo>
                <a:lnTo>
                  <a:pt x="2586038" y="114300"/>
                </a:lnTo>
                <a:lnTo>
                  <a:pt x="2493169" y="157162"/>
                </a:lnTo>
                <a:lnTo>
                  <a:pt x="2400300" y="185737"/>
                </a:lnTo>
                <a:lnTo>
                  <a:pt x="2307431" y="200025"/>
                </a:lnTo>
                <a:lnTo>
                  <a:pt x="2214563" y="200025"/>
                </a:lnTo>
                <a:lnTo>
                  <a:pt x="2121694" y="192881"/>
                </a:lnTo>
                <a:lnTo>
                  <a:pt x="2028825" y="178593"/>
                </a:lnTo>
                <a:lnTo>
                  <a:pt x="1935956" y="150018"/>
                </a:lnTo>
                <a:lnTo>
                  <a:pt x="1835944" y="121443"/>
                </a:lnTo>
                <a:lnTo>
                  <a:pt x="1735931" y="107156"/>
                </a:lnTo>
                <a:lnTo>
                  <a:pt x="1628775" y="100012"/>
                </a:lnTo>
                <a:lnTo>
                  <a:pt x="1521619" y="107156"/>
                </a:lnTo>
                <a:lnTo>
                  <a:pt x="1421606" y="135731"/>
                </a:lnTo>
                <a:lnTo>
                  <a:pt x="1314450" y="171450"/>
                </a:lnTo>
                <a:lnTo>
                  <a:pt x="1214438" y="214312"/>
                </a:lnTo>
                <a:lnTo>
                  <a:pt x="1114425" y="257175"/>
                </a:lnTo>
                <a:lnTo>
                  <a:pt x="1014413" y="300037"/>
                </a:lnTo>
                <a:lnTo>
                  <a:pt x="928688" y="328612"/>
                </a:lnTo>
                <a:lnTo>
                  <a:pt x="842963" y="350043"/>
                </a:lnTo>
                <a:lnTo>
                  <a:pt x="764381" y="364331"/>
                </a:lnTo>
                <a:lnTo>
                  <a:pt x="685800" y="364331"/>
                </a:lnTo>
                <a:lnTo>
                  <a:pt x="607219" y="364331"/>
                </a:lnTo>
                <a:lnTo>
                  <a:pt x="528637" y="364331"/>
                </a:lnTo>
                <a:lnTo>
                  <a:pt x="450056" y="371475"/>
                </a:lnTo>
                <a:lnTo>
                  <a:pt x="371475" y="392906"/>
                </a:lnTo>
                <a:lnTo>
                  <a:pt x="300037" y="435768"/>
                </a:lnTo>
                <a:lnTo>
                  <a:pt x="228600" y="485775"/>
                </a:lnTo>
                <a:lnTo>
                  <a:pt x="171450" y="550068"/>
                </a:lnTo>
                <a:lnTo>
                  <a:pt x="121444" y="614362"/>
                </a:lnTo>
                <a:lnTo>
                  <a:pt x="85725" y="685800"/>
                </a:lnTo>
                <a:lnTo>
                  <a:pt x="50006" y="735806"/>
                </a:lnTo>
                <a:lnTo>
                  <a:pt x="35719" y="785812"/>
                </a:lnTo>
                <a:lnTo>
                  <a:pt x="21431" y="807243"/>
                </a:lnTo>
                <a:lnTo>
                  <a:pt x="14287" y="821531"/>
                </a:lnTo>
                <a:lnTo>
                  <a:pt x="0" y="821531"/>
                </a:lnTo>
                <a:lnTo>
                  <a:pt x="0" y="821531"/>
                </a:lnTo>
                <a:lnTo>
                  <a:pt x="0" y="821531"/>
                </a:lnTo>
                <a:lnTo>
                  <a:pt x="7144" y="828675"/>
                </a:lnTo>
                <a:lnTo>
                  <a:pt x="21431" y="850106"/>
                </a:lnTo>
                <a:lnTo>
                  <a:pt x="50006" y="885825"/>
                </a:lnTo>
                <a:lnTo>
                  <a:pt x="92869" y="928687"/>
                </a:lnTo>
                <a:lnTo>
                  <a:pt x="150019" y="985837"/>
                </a:lnTo>
                <a:lnTo>
                  <a:pt x="214312" y="1028700"/>
                </a:lnTo>
                <a:lnTo>
                  <a:pt x="271462" y="1064418"/>
                </a:lnTo>
                <a:lnTo>
                  <a:pt x="321469" y="1085850"/>
                </a:lnTo>
                <a:lnTo>
                  <a:pt x="321469" y="10858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672013" y="2628900"/>
            <a:ext cx="228601" cy="350045"/>
          </a:xfrm>
          <a:custGeom>
            <a:avLst/>
            <a:gdLst/>
            <a:ahLst/>
            <a:cxnLst/>
            <a:rect l="0" t="0" r="0" b="0"/>
            <a:pathLst>
              <a:path w="228601" h="350045">
                <a:moveTo>
                  <a:pt x="71437" y="64294"/>
                </a:moveTo>
                <a:lnTo>
                  <a:pt x="71437" y="71438"/>
                </a:lnTo>
                <a:lnTo>
                  <a:pt x="78581" y="78581"/>
                </a:lnTo>
                <a:lnTo>
                  <a:pt x="85725" y="100013"/>
                </a:lnTo>
                <a:lnTo>
                  <a:pt x="92869" y="128588"/>
                </a:lnTo>
                <a:lnTo>
                  <a:pt x="100012" y="164306"/>
                </a:lnTo>
                <a:lnTo>
                  <a:pt x="100012" y="207169"/>
                </a:lnTo>
                <a:lnTo>
                  <a:pt x="107156" y="257175"/>
                </a:lnTo>
                <a:lnTo>
                  <a:pt x="100012" y="292894"/>
                </a:lnTo>
                <a:lnTo>
                  <a:pt x="92869" y="328613"/>
                </a:lnTo>
                <a:lnTo>
                  <a:pt x="92869" y="342900"/>
                </a:lnTo>
                <a:lnTo>
                  <a:pt x="78581" y="350044"/>
                </a:lnTo>
                <a:lnTo>
                  <a:pt x="64294" y="350044"/>
                </a:lnTo>
                <a:lnTo>
                  <a:pt x="42862" y="328613"/>
                </a:lnTo>
                <a:lnTo>
                  <a:pt x="28575" y="292894"/>
                </a:lnTo>
                <a:lnTo>
                  <a:pt x="14287" y="250031"/>
                </a:lnTo>
                <a:lnTo>
                  <a:pt x="0" y="192881"/>
                </a:lnTo>
                <a:lnTo>
                  <a:pt x="0" y="142875"/>
                </a:lnTo>
                <a:lnTo>
                  <a:pt x="7144" y="92869"/>
                </a:lnTo>
                <a:lnTo>
                  <a:pt x="21431" y="57150"/>
                </a:lnTo>
                <a:lnTo>
                  <a:pt x="57150" y="28575"/>
                </a:lnTo>
                <a:lnTo>
                  <a:pt x="85725" y="14288"/>
                </a:lnTo>
                <a:lnTo>
                  <a:pt x="128587" y="0"/>
                </a:lnTo>
                <a:lnTo>
                  <a:pt x="171450" y="0"/>
                </a:lnTo>
                <a:lnTo>
                  <a:pt x="207169" y="0"/>
                </a:lnTo>
                <a:lnTo>
                  <a:pt x="228600" y="7144"/>
                </a:lnTo>
                <a:lnTo>
                  <a:pt x="228600" y="21431"/>
                </a:lnTo>
                <a:lnTo>
                  <a:pt x="207169" y="42863"/>
                </a:lnTo>
                <a:lnTo>
                  <a:pt x="178594" y="71438"/>
                </a:lnTo>
                <a:lnTo>
                  <a:pt x="135731" y="92869"/>
                </a:lnTo>
                <a:lnTo>
                  <a:pt x="100012" y="121444"/>
                </a:lnTo>
                <a:lnTo>
                  <a:pt x="78581" y="142875"/>
                </a:lnTo>
                <a:lnTo>
                  <a:pt x="64294" y="150019"/>
                </a:lnTo>
                <a:lnTo>
                  <a:pt x="78581" y="150019"/>
                </a:lnTo>
                <a:lnTo>
                  <a:pt x="78581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936332" y="2628900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7144" y="28575"/>
                </a:moveTo>
                <a:lnTo>
                  <a:pt x="0" y="35719"/>
                </a:lnTo>
                <a:lnTo>
                  <a:pt x="0" y="42863"/>
                </a:lnTo>
                <a:lnTo>
                  <a:pt x="0" y="42863"/>
                </a:lnTo>
                <a:lnTo>
                  <a:pt x="0" y="50006"/>
                </a:lnTo>
                <a:lnTo>
                  <a:pt x="0" y="50006"/>
                </a:lnTo>
                <a:lnTo>
                  <a:pt x="7144" y="50006"/>
                </a:lnTo>
                <a:lnTo>
                  <a:pt x="21431" y="42863"/>
                </a:lnTo>
                <a:lnTo>
                  <a:pt x="28575" y="35719"/>
                </a:lnTo>
                <a:lnTo>
                  <a:pt x="35719" y="28575"/>
                </a:lnTo>
                <a:lnTo>
                  <a:pt x="42863" y="14288"/>
                </a:lnTo>
                <a:lnTo>
                  <a:pt x="42863" y="14288"/>
                </a:lnTo>
                <a:lnTo>
                  <a:pt x="42863" y="7144"/>
                </a:lnTo>
                <a:lnTo>
                  <a:pt x="35719" y="7144"/>
                </a:lnTo>
                <a:lnTo>
                  <a:pt x="28575" y="14288"/>
                </a:lnTo>
                <a:lnTo>
                  <a:pt x="28575" y="14288"/>
                </a:lnTo>
                <a:lnTo>
                  <a:pt x="21431" y="21431"/>
                </a:lnTo>
                <a:lnTo>
                  <a:pt x="21431" y="28575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42863"/>
                </a:lnTo>
                <a:lnTo>
                  <a:pt x="14288" y="57150"/>
                </a:lnTo>
                <a:lnTo>
                  <a:pt x="28575" y="71438"/>
                </a:lnTo>
                <a:lnTo>
                  <a:pt x="35719" y="92869"/>
                </a:lnTo>
                <a:lnTo>
                  <a:pt x="57150" y="100013"/>
                </a:lnTo>
                <a:lnTo>
                  <a:pt x="78581" y="107156"/>
                </a:lnTo>
                <a:lnTo>
                  <a:pt x="92869" y="100013"/>
                </a:lnTo>
                <a:lnTo>
                  <a:pt x="107156" y="92869"/>
                </a:lnTo>
                <a:lnTo>
                  <a:pt x="107156" y="78581"/>
                </a:lnTo>
                <a:lnTo>
                  <a:pt x="107156" y="57150"/>
                </a:lnTo>
                <a:lnTo>
                  <a:pt x="100013" y="42863"/>
                </a:lnTo>
                <a:lnTo>
                  <a:pt x="92869" y="28575"/>
                </a:lnTo>
                <a:lnTo>
                  <a:pt x="78581" y="14288"/>
                </a:lnTo>
                <a:lnTo>
                  <a:pt x="71438" y="7144"/>
                </a:lnTo>
                <a:lnTo>
                  <a:pt x="64294" y="0"/>
                </a:lnTo>
                <a:lnTo>
                  <a:pt x="64294" y="7144"/>
                </a:lnTo>
                <a:lnTo>
                  <a:pt x="64294" y="14288"/>
                </a:lnTo>
                <a:lnTo>
                  <a:pt x="71438" y="21431"/>
                </a:lnTo>
                <a:lnTo>
                  <a:pt x="78581" y="21431"/>
                </a:lnTo>
                <a:lnTo>
                  <a:pt x="92869" y="21431"/>
                </a:lnTo>
                <a:lnTo>
                  <a:pt x="92869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5086351" y="2564606"/>
            <a:ext cx="128588" cy="307183"/>
          </a:xfrm>
          <a:custGeom>
            <a:avLst/>
            <a:gdLst/>
            <a:ahLst/>
            <a:cxnLst/>
            <a:rect l="0" t="0" r="0" b="0"/>
            <a:pathLst>
              <a:path w="128588" h="307183">
                <a:moveTo>
                  <a:pt x="21431" y="50007"/>
                </a:moveTo>
                <a:lnTo>
                  <a:pt x="21431" y="50007"/>
                </a:lnTo>
                <a:lnTo>
                  <a:pt x="21431" y="50007"/>
                </a:lnTo>
                <a:lnTo>
                  <a:pt x="21431" y="57150"/>
                </a:lnTo>
                <a:lnTo>
                  <a:pt x="21431" y="57150"/>
                </a:lnTo>
                <a:lnTo>
                  <a:pt x="28575" y="57150"/>
                </a:lnTo>
                <a:lnTo>
                  <a:pt x="28575" y="57150"/>
                </a:lnTo>
                <a:lnTo>
                  <a:pt x="42862" y="64294"/>
                </a:lnTo>
                <a:lnTo>
                  <a:pt x="50006" y="71438"/>
                </a:lnTo>
                <a:lnTo>
                  <a:pt x="50006" y="100013"/>
                </a:lnTo>
                <a:lnTo>
                  <a:pt x="57150" y="128588"/>
                </a:lnTo>
                <a:lnTo>
                  <a:pt x="64294" y="171450"/>
                </a:lnTo>
                <a:lnTo>
                  <a:pt x="71437" y="207169"/>
                </a:lnTo>
                <a:lnTo>
                  <a:pt x="71437" y="250032"/>
                </a:lnTo>
                <a:lnTo>
                  <a:pt x="71437" y="278607"/>
                </a:lnTo>
                <a:lnTo>
                  <a:pt x="64294" y="300038"/>
                </a:lnTo>
                <a:lnTo>
                  <a:pt x="57150" y="307182"/>
                </a:lnTo>
                <a:lnTo>
                  <a:pt x="42862" y="307182"/>
                </a:lnTo>
                <a:lnTo>
                  <a:pt x="28575" y="292894"/>
                </a:lnTo>
                <a:lnTo>
                  <a:pt x="14287" y="271463"/>
                </a:lnTo>
                <a:lnTo>
                  <a:pt x="7144" y="242888"/>
                </a:lnTo>
                <a:lnTo>
                  <a:pt x="0" y="200025"/>
                </a:lnTo>
                <a:lnTo>
                  <a:pt x="0" y="150019"/>
                </a:lnTo>
                <a:lnTo>
                  <a:pt x="7144" y="100013"/>
                </a:lnTo>
                <a:lnTo>
                  <a:pt x="28575" y="57150"/>
                </a:lnTo>
                <a:lnTo>
                  <a:pt x="50006" y="21432"/>
                </a:lnTo>
                <a:lnTo>
                  <a:pt x="78581" y="7144"/>
                </a:lnTo>
                <a:lnTo>
                  <a:pt x="100012" y="0"/>
                </a:lnTo>
                <a:lnTo>
                  <a:pt x="121444" y="7144"/>
                </a:lnTo>
                <a:lnTo>
                  <a:pt x="128587" y="21432"/>
                </a:lnTo>
                <a:lnTo>
                  <a:pt x="128587" y="50007"/>
                </a:lnTo>
                <a:lnTo>
                  <a:pt x="114300" y="78582"/>
                </a:lnTo>
                <a:lnTo>
                  <a:pt x="92869" y="100013"/>
                </a:lnTo>
                <a:lnTo>
                  <a:pt x="71437" y="121444"/>
                </a:lnTo>
                <a:lnTo>
                  <a:pt x="57150" y="135732"/>
                </a:lnTo>
                <a:lnTo>
                  <a:pt x="50006" y="135732"/>
                </a:lnTo>
                <a:lnTo>
                  <a:pt x="50006" y="128588"/>
                </a:lnTo>
                <a:lnTo>
                  <a:pt x="64294" y="107157"/>
                </a:lnTo>
                <a:lnTo>
                  <a:pt x="64294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5222082" y="2550319"/>
            <a:ext cx="242889" cy="178595"/>
          </a:xfrm>
          <a:custGeom>
            <a:avLst/>
            <a:gdLst/>
            <a:ahLst/>
            <a:cxnLst/>
            <a:rect l="0" t="0" r="0" b="0"/>
            <a:pathLst>
              <a:path w="242889" h="178595">
                <a:moveTo>
                  <a:pt x="7144" y="114300"/>
                </a:move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21431" y="107156"/>
                </a:lnTo>
                <a:lnTo>
                  <a:pt x="35719" y="100012"/>
                </a:lnTo>
                <a:lnTo>
                  <a:pt x="57150" y="85725"/>
                </a:lnTo>
                <a:lnTo>
                  <a:pt x="71438" y="71437"/>
                </a:lnTo>
                <a:lnTo>
                  <a:pt x="100013" y="50006"/>
                </a:lnTo>
                <a:lnTo>
                  <a:pt x="107156" y="35719"/>
                </a:lnTo>
                <a:lnTo>
                  <a:pt x="121444" y="21431"/>
                </a:lnTo>
                <a:lnTo>
                  <a:pt x="121444" y="7144"/>
                </a:lnTo>
                <a:lnTo>
                  <a:pt x="107156" y="0"/>
                </a:lnTo>
                <a:lnTo>
                  <a:pt x="92869" y="0"/>
                </a:lnTo>
                <a:lnTo>
                  <a:pt x="71438" y="14287"/>
                </a:lnTo>
                <a:lnTo>
                  <a:pt x="50006" y="35719"/>
                </a:lnTo>
                <a:lnTo>
                  <a:pt x="28575" y="64294"/>
                </a:lnTo>
                <a:lnTo>
                  <a:pt x="14288" y="100012"/>
                </a:lnTo>
                <a:lnTo>
                  <a:pt x="7144" y="128587"/>
                </a:lnTo>
                <a:lnTo>
                  <a:pt x="7144" y="150019"/>
                </a:lnTo>
                <a:lnTo>
                  <a:pt x="14288" y="171450"/>
                </a:lnTo>
                <a:lnTo>
                  <a:pt x="28575" y="178594"/>
                </a:lnTo>
                <a:lnTo>
                  <a:pt x="50006" y="178594"/>
                </a:lnTo>
                <a:lnTo>
                  <a:pt x="64294" y="171450"/>
                </a:lnTo>
                <a:lnTo>
                  <a:pt x="92869" y="157162"/>
                </a:lnTo>
                <a:lnTo>
                  <a:pt x="107156" y="135731"/>
                </a:lnTo>
                <a:lnTo>
                  <a:pt x="121444" y="107156"/>
                </a:lnTo>
                <a:lnTo>
                  <a:pt x="135731" y="78581"/>
                </a:lnTo>
                <a:lnTo>
                  <a:pt x="142875" y="50006"/>
                </a:lnTo>
                <a:lnTo>
                  <a:pt x="150019" y="21431"/>
                </a:lnTo>
                <a:lnTo>
                  <a:pt x="150019" y="14287"/>
                </a:lnTo>
                <a:lnTo>
                  <a:pt x="142875" y="14287"/>
                </a:lnTo>
                <a:lnTo>
                  <a:pt x="135731" y="28575"/>
                </a:lnTo>
                <a:lnTo>
                  <a:pt x="128588" y="50006"/>
                </a:lnTo>
                <a:lnTo>
                  <a:pt x="114300" y="85725"/>
                </a:lnTo>
                <a:lnTo>
                  <a:pt x="107156" y="114300"/>
                </a:lnTo>
                <a:lnTo>
                  <a:pt x="100013" y="135731"/>
                </a:lnTo>
                <a:lnTo>
                  <a:pt x="100013" y="157162"/>
                </a:lnTo>
                <a:lnTo>
                  <a:pt x="107156" y="157162"/>
                </a:lnTo>
                <a:lnTo>
                  <a:pt x="114300" y="157162"/>
                </a:lnTo>
                <a:lnTo>
                  <a:pt x="128588" y="142875"/>
                </a:lnTo>
                <a:lnTo>
                  <a:pt x="150019" y="121444"/>
                </a:lnTo>
                <a:lnTo>
                  <a:pt x="171450" y="92869"/>
                </a:lnTo>
                <a:lnTo>
                  <a:pt x="192881" y="64294"/>
                </a:lnTo>
                <a:lnTo>
                  <a:pt x="214313" y="35719"/>
                </a:lnTo>
                <a:lnTo>
                  <a:pt x="228600" y="28575"/>
                </a:lnTo>
                <a:lnTo>
                  <a:pt x="242888" y="28575"/>
                </a:lnTo>
                <a:lnTo>
                  <a:pt x="242888" y="42862"/>
                </a:lnTo>
                <a:lnTo>
                  <a:pt x="242888" y="64294"/>
                </a:lnTo>
                <a:lnTo>
                  <a:pt x="242888" y="92869"/>
                </a:lnTo>
                <a:lnTo>
                  <a:pt x="242888" y="121444"/>
                </a:lnTo>
                <a:lnTo>
                  <a:pt x="242888" y="142875"/>
                </a:lnTo>
                <a:lnTo>
                  <a:pt x="242888" y="150019"/>
                </a:lnTo>
                <a:lnTo>
                  <a:pt x="242888" y="150019"/>
                </a:lnTo>
                <a:lnTo>
                  <a:pt x="242888" y="128587"/>
                </a:lnTo>
                <a:lnTo>
                  <a:pt x="242888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186363" y="2807494"/>
            <a:ext cx="207170" cy="250032"/>
          </a:xfrm>
          <a:custGeom>
            <a:avLst/>
            <a:gdLst/>
            <a:ahLst/>
            <a:cxnLst/>
            <a:rect l="0" t="0" r="0" b="0"/>
            <a:pathLst>
              <a:path w="207170" h="250032">
                <a:moveTo>
                  <a:pt x="100013" y="121444"/>
                </a:moveTo>
                <a:lnTo>
                  <a:pt x="100013" y="121444"/>
                </a:lnTo>
                <a:lnTo>
                  <a:pt x="92869" y="121444"/>
                </a:lnTo>
                <a:lnTo>
                  <a:pt x="92869" y="121444"/>
                </a:lnTo>
                <a:lnTo>
                  <a:pt x="92869" y="121444"/>
                </a:lnTo>
                <a:lnTo>
                  <a:pt x="92869" y="114300"/>
                </a:lnTo>
                <a:lnTo>
                  <a:pt x="100013" y="100012"/>
                </a:lnTo>
                <a:lnTo>
                  <a:pt x="100013" y="85725"/>
                </a:lnTo>
                <a:lnTo>
                  <a:pt x="100013" y="64294"/>
                </a:lnTo>
                <a:lnTo>
                  <a:pt x="100013" y="50006"/>
                </a:lnTo>
                <a:lnTo>
                  <a:pt x="92869" y="42862"/>
                </a:lnTo>
                <a:lnTo>
                  <a:pt x="85725" y="42862"/>
                </a:lnTo>
                <a:lnTo>
                  <a:pt x="64294" y="57150"/>
                </a:lnTo>
                <a:lnTo>
                  <a:pt x="50007" y="78581"/>
                </a:lnTo>
                <a:lnTo>
                  <a:pt x="28575" y="114300"/>
                </a:lnTo>
                <a:lnTo>
                  <a:pt x="7144" y="150019"/>
                </a:lnTo>
                <a:lnTo>
                  <a:pt x="0" y="185737"/>
                </a:lnTo>
                <a:lnTo>
                  <a:pt x="0" y="221456"/>
                </a:lnTo>
                <a:lnTo>
                  <a:pt x="7144" y="242887"/>
                </a:lnTo>
                <a:lnTo>
                  <a:pt x="14288" y="250031"/>
                </a:lnTo>
                <a:lnTo>
                  <a:pt x="28575" y="250031"/>
                </a:lnTo>
                <a:lnTo>
                  <a:pt x="50007" y="235744"/>
                </a:lnTo>
                <a:lnTo>
                  <a:pt x="71438" y="221456"/>
                </a:lnTo>
                <a:lnTo>
                  <a:pt x="92869" y="185737"/>
                </a:lnTo>
                <a:lnTo>
                  <a:pt x="107157" y="150019"/>
                </a:lnTo>
                <a:lnTo>
                  <a:pt x="128588" y="107156"/>
                </a:lnTo>
                <a:lnTo>
                  <a:pt x="135732" y="64294"/>
                </a:lnTo>
                <a:lnTo>
                  <a:pt x="142875" y="28575"/>
                </a:lnTo>
                <a:lnTo>
                  <a:pt x="150019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35732" y="28575"/>
                </a:lnTo>
                <a:lnTo>
                  <a:pt x="121444" y="57150"/>
                </a:lnTo>
                <a:lnTo>
                  <a:pt x="107157" y="100012"/>
                </a:lnTo>
                <a:lnTo>
                  <a:pt x="107157" y="142875"/>
                </a:lnTo>
                <a:lnTo>
                  <a:pt x="107157" y="178594"/>
                </a:lnTo>
                <a:lnTo>
                  <a:pt x="114300" y="214312"/>
                </a:lnTo>
                <a:lnTo>
                  <a:pt x="121444" y="235744"/>
                </a:lnTo>
                <a:lnTo>
                  <a:pt x="135732" y="242887"/>
                </a:lnTo>
                <a:lnTo>
                  <a:pt x="157163" y="242887"/>
                </a:lnTo>
                <a:lnTo>
                  <a:pt x="185738" y="228600"/>
                </a:lnTo>
                <a:lnTo>
                  <a:pt x="207169" y="200025"/>
                </a:lnTo>
                <a:lnTo>
                  <a:pt x="207169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393532" y="2864644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14288" y="71437"/>
                </a:moveTo>
                <a:lnTo>
                  <a:pt x="14288" y="71437"/>
                </a:lnTo>
                <a:lnTo>
                  <a:pt x="21431" y="71437"/>
                </a:lnTo>
                <a:lnTo>
                  <a:pt x="21431" y="78581"/>
                </a:lnTo>
                <a:lnTo>
                  <a:pt x="28575" y="92869"/>
                </a:lnTo>
                <a:lnTo>
                  <a:pt x="28575" y="107156"/>
                </a:lnTo>
                <a:lnTo>
                  <a:pt x="35719" y="121444"/>
                </a:lnTo>
                <a:lnTo>
                  <a:pt x="35719" y="135731"/>
                </a:lnTo>
                <a:lnTo>
                  <a:pt x="42863" y="142875"/>
                </a:lnTo>
                <a:lnTo>
                  <a:pt x="42863" y="142875"/>
                </a:lnTo>
                <a:lnTo>
                  <a:pt x="50006" y="142875"/>
                </a:lnTo>
                <a:lnTo>
                  <a:pt x="50006" y="135731"/>
                </a:lnTo>
                <a:lnTo>
                  <a:pt x="50006" y="121444"/>
                </a:lnTo>
                <a:lnTo>
                  <a:pt x="50006" y="100012"/>
                </a:lnTo>
                <a:lnTo>
                  <a:pt x="42863" y="78581"/>
                </a:lnTo>
                <a:lnTo>
                  <a:pt x="42863" y="50006"/>
                </a:lnTo>
                <a:lnTo>
                  <a:pt x="35719" y="28575"/>
                </a:lnTo>
                <a:lnTo>
                  <a:pt x="28575" y="14287"/>
                </a:ln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21431" y="14287"/>
                </a:lnTo>
                <a:lnTo>
                  <a:pt x="35719" y="14287"/>
                </a:lnTo>
                <a:lnTo>
                  <a:pt x="57150" y="21431"/>
                </a:lnTo>
                <a:lnTo>
                  <a:pt x="71438" y="21431"/>
                </a:lnTo>
                <a:lnTo>
                  <a:pt x="85725" y="28575"/>
                </a:lnTo>
                <a:lnTo>
                  <a:pt x="100013" y="35719"/>
                </a:lnTo>
                <a:lnTo>
                  <a:pt x="107156" y="42862"/>
                </a:lnTo>
                <a:lnTo>
                  <a:pt x="107156" y="42862"/>
                </a:lnTo>
                <a:lnTo>
                  <a:pt x="107156" y="35719"/>
                </a:lnTo>
                <a:lnTo>
                  <a:pt x="10715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464970" y="2828925"/>
            <a:ext cx="107157" cy="171451"/>
          </a:xfrm>
          <a:custGeom>
            <a:avLst/>
            <a:gdLst/>
            <a:ahLst/>
            <a:cxnLst/>
            <a:rect l="0" t="0" r="0" b="0"/>
            <a:pathLst>
              <a:path w="107157" h="171451">
                <a:moveTo>
                  <a:pt x="35718" y="0"/>
                </a:moveTo>
                <a:lnTo>
                  <a:pt x="35718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14288"/>
                </a:lnTo>
                <a:lnTo>
                  <a:pt x="7143" y="28575"/>
                </a:lnTo>
                <a:lnTo>
                  <a:pt x="0" y="50006"/>
                </a:lnTo>
                <a:lnTo>
                  <a:pt x="0" y="64294"/>
                </a:lnTo>
                <a:lnTo>
                  <a:pt x="0" y="78581"/>
                </a:lnTo>
                <a:lnTo>
                  <a:pt x="7143" y="92869"/>
                </a:lnTo>
                <a:lnTo>
                  <a:pt x="14287" y="92869"/>
                </a:lnTo>
                <a:lnTo>
                  <a:pt x="35718" y="85725"/>
                </a:lnTo>
                <a:lnTo>
                  <a:pt x="42862" y="78581"/>
                </a:lnTo>
                <a:lnTo>
                  <a:pt x="57150" y="64294"/>
                </a:lnTo>
                <a:lnTo>
                  <a:pt x="71437" y="50006"/>
                </a:lnTo>
                <a:lnTo>
                  <a:pt x="78581" y="28575"/>
                </a:lnTo>
                <a:lnTo>
                  <a:pt x="78581" y="14288"/>
                </a:lnTo>
                <a:lnTo>
                  <a:pt x="78581" y="7144"/>
                </a:lnTo>
                <a:lnTo>
                  <a:pt x="71437" y="0"/>
                </a:lnTo>
                <a:lnTo>
                  <a:pt x="57150" y="7144"/>
                </a:lnTo>
                <a:lnTo>
                  <a:pt x="42862" y="28575"/>
                </a:lnTo>
                <a:lnTo>
                  <a:pt x="28575" y="57150"/>
                </a:lnTo>
                <a:lnTo>
                  <a:pt x="14287" y="85725"/>
                </a:lnTo>
                <a:lnTo>
                  <a:pt x="14287" y="114300"/>
                </a:lnTo>
                <a:lnTo>
                  <a:pt x="14287" y="135731"/>
                </a:lnTo>
                <a:lnTo>
                  <a:pt x="28575" y="157163"/>
                </a:lnTo>
                <a:lnTo>
                  <a:pt x="42862" y="171450"/>
                </a:lnTo>
                <a:lnTo>
                  <a:pt x="64293" y="164306"/>
                </a:lnTo>
                <a:lnTo>
                  <a:pt x="85725" y="157163"/>
                </a:lnTo>
                <a:lnTo>
                  <a:pt x="107156" y="142875"/>
                </a:lnTo>
                <a:lnTo>
                  <a:pt x="10715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550695" y="2793206"/>
            <a:ext cx="100013" cy="178595"/>
          </a:xfrm>
          <a:custGeom>
            <a:avLst/>
            <a:gdLst/>
            <a:ahLst/>
            <a:cxnLst/>
            <a:rect l="0" t="0" r="0" b="0"/>
            <a:pathLst>
              <a:path w="100013" h="178595">
                <a:moveTo>
                  <a:pt x="85725" y="14288"/>
                </a:moveTo>
                <a:lnTo>
                  <a:pt x="85725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78581" y="0"/>
                </a:lnTo>
                <a:lnTo>
                  <a:pt x="71437" y="7144"/>
                </a:lnTo>
                <a:lnTo>
                  <a:pt x="71437" y="14288"/>
                </a:lnTo>
                <a:lnTo>
                  <a:pt x="71437" y="28575"/>
                </a:lnTo>
                <a:lnTo>
                  <a:pt x="71437" y="42863"/>
                </a:lnTo>
                <a:lnTo>
                  <a:pt x="78581" y="57150"/>
                </a:lnTo>
                <a:lnTo>
                  <a:pt x="85725" y="71438"/>
                </a:lnTo>
                <a:lnTo>
                  <a:pt x="92868" y="78582"/>
                </a:lnTo>
                <a:lnTo>
                  <a:pt x="100012" y="92869"/>
                </a:lnTo>
                <a:lnTo>
                  <a:pt x="100012" y="107157"/>
                </a:lnTo>
                <a:lnTo>
                  <a:pt x="92868" y="121444"/>
                </a:lnTo>
                <a:lnTo>
                  <a:pt x="78581" y="142875"/>
                </a:lnTo>
                <a:lnTo>
                  <a:pt x="57150" y="157163"/>
                </a:lnTo>
                <a:lnTo>
                  <a:pt x="28575" y="171450"/>
                </a:lnTo>
                <a:lnTo>
                  <a:pt x="14287" y="178594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214938" y="3157538"/>
            <a:ext cx="64295" cy="171451"/>
          </a:xfrm>
          <a:custGeom>
            <a:avLst/>
            <a:gdLst/>
            <a:ahLst/>
            <a:cxnLst/>
            <a:rect l="0" t="0" r="0" b="0"/>
            <a:pathLst>
              <a:path w="64295" h="171451">
                <a:moveTo>
                  <a:pt x="57150" y="0"/>
                </a:moveTo>
                <a:lnTo>
                  <a:pt x="57150" y="0"/>
                </a:lnTo>
                <a:lnTo>
                  <a:pt x="57150" y="7143"/>
                </a:lnTo>
                <a:lnTo>
                  <a:pt x="50007" y="14287"/>
                </a:lnTo>
                <a:lnTo>
                  <a:pt x="50007" y="28575"/>
                </a:lnTo>
                <a:lnTo>
                  <a:pt x="57150" y="50006"/>
                </a:lnTo>
                <a:lnTo>
                  <a:pt x="57150" y="71437"/>
                </a:lnTo>
                <a:lnTo>
                  <a:pt x="64294" y="92868"/>
                </a:lnTo>
                <a:lnTo>
                  <a:pt x="64294" y="121443"/>
                </a:lnTo>
                <a:lnTo>
                  <a:pt x="64294" y="142875"/>
                </a:lnTo>
                <a:lnTo>
                  <a:pt x="64294" y="164306"/>
                </a:lnTo>
                <a:lnTo>
                  <a:pt x="57150" y="171450"/>
                </a:lnTo>
                <a:lnTo>
                  <a:pt x="50007" y="171450"/>
                </a:lnTo>
                <a:lnTo>
                  <a:pt x="35719" y="164306"/>
                </a:lnTo>
                <a:lnTo>
                  <a:pt x="14288" y="157162"/>
                </a:lnTo>
                <a:lnTo>
                  <a:pt x="0" y="135731"/>
                </a:lnTo>
                <a:lnTo>
                  <a:pt x="0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122070" y="3150394"/>
            <a:ext cx="250032" cy="150020"/>
          </a:xfrm>
          <a:custGeom>
            <a:avLst/>
            <a:gdLst/>
            <a:ahLst/>
            <a:cxnLst/>
            <a:rect l="0" t="0" r="0" b="0"/>
            <a:pathLst>
              <a:path w="250032" h="150020">
                <a:moveTo>
                  <a:pt x="0" y="92869"/>
                </a:moveTo>
                <a:lnTo>
                  <a:pt x="0" y="100012"/>
                </a:lnTo>
                <a:lnTo>
                  <a:pt x="7143" y="114300"/>
                </a:lnTo>
                <a:lnTo>
                  <a:pt x="14287" y="128587"/>
                </a:lnTo>
                <a:lnTo>
                  <a:pt x="35718" y="142875"/>
                </a:lnTo>
                <a:lnTo>
                  <a:pt x="57150" y="150019"/>
                </a:lnTo>
                <a:lnTo>
                  <a:pt x="85725" y="150019"/>
                </a:lnTo>
                <a:lnTo>
                  <a:pt x="121443" y="150019"/>
                </a:lnTo>
                <a:lnTo>
                  <a:pt x="157162" y="135731"/>
                </a:lnTo>
                <a:lnTo>
                  <a:pt x="185737" y="121444"/>
                </a:lnTo>
                <a:lnTo>
                  <a:pt x="214312" y="92869"/>
                </a:lnTo>
                <a:lnTo>
                  <a:pt x="235743" y="64294"/>
                </a:lnTo>
                <a:lnTo>
                  <a:pt x="242887" y="3571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336382" y="3107531"/>
            <a:ext cx="242889" cy="228601"/>
          </a:xfrm>
          <a:custGeom>
            <a:avLst/>
            <a:gdLst/>
            <a:ahLst/>
            <a:cxnLst/>
            <a:rect l="0" t="0" r="0" b="0"/>
            <a:pathLst>
              <a:path w="242889" h="228601">
                <a:moveTo>
                  <a:pt x="21431" y="0"/>
                </a:moveTo>
                <a:lnTo>
                  <a:pt x="21431" y="7144"/>
                </a:lnTo>
                <a:lnTo>
                  <a:pt x="14288" y="28575"/>
                </a:lnTo>
                <a:lnTo>
                  <a:pt x="7144" y="57150"/>
                </a:lnTo>
                <a:lnTo>
                  <a:pt x="7144" y="92869"/>
                </a:lnTo>
                <a:lnTo>
                  <a:pt x="0" y="128588"/>
                </a:lnTo>
                <a:lnTo>
                  <a:pt x="0" y="164307"/>
                </a:lnTo>
                <a:lnTo>
                  <a:pt x="7144" y="192882"/>
                </a:lnTo>
                <a:lnTo>
                  <a:pt x="14288" y="214313"/>
                </a:lnTo>
                <a:lnTo>
                  <a:pt x="21431" y="221457"/>
                </a:lnTo>
                <a:lnTo>
                  <a:pt x="28575" y="221457"/>
                </a:lnTo>
                <a:lnTo>
                  <a:pt x="42863" y="214313"/>
                </a:lnTo>
                <a:lnTo>
                  <a:pt x="50006" y="200025"/>
                </a:lnTo>
                <a:lnTo>
                  <a:pt x="64294" y="171450"/>
                </a:lnTo>
                <a:lnTo>
                  <a:pt x="71438" y="142875"/>
                </a:lnTo>
                <a:lnTo>
                  <a:pt x="78581" y="107157"/>
                </a:lnTo>
                <a:lnTo>
                  <a:pt x="78581" y="78582"/>
                </a:lnTo>
                <a:lnTo>
                  <a:pt x="78581" y="71438"/>
                </a:lnTo>
                <a:lnTo>
                  <a:pt x="78581" y="71438"/>
                </a:lnTo>
                <a:lnTo>
                  <a:pt x="78581" y="92869"/>
                </a:lnTo>
                <a:lnTo>
                  <a:pt x="78581" y="114300"/>
                </a:lnTo>
                <a:lnTo>
                  <a:pt x="78581" y="142875"/>
                </a:lnTo>
                <a:lnTo>
                  <a:pt x="78581" y="171450"/>
                </a:lnTo>
                <a:lnTo>
                  <a:pt x="78581" y="192882"/>
                </a:lnTo>
                <a:lnTo>
                  <a:pt x="78581" y="214313"/>
                </a:lnTo>
                <a:lnTo>
                  <a:pt x="85725" y="228600"/>
                </a:lnTo>
                <a:lnTo>
                  <a:pt x="92869" y="228600"/>
                </a:lnTo>
                <a:lnTo>
                  <a:pt x="100013" y="221457"/>
                </a:lnTo>
                <a:lnTo>
                  <a:pt x="114300" y="207169"/>
                </a:lnTo>
                <a:lnTo>
                  <a:pt x="128588" y="178594"/>
                </a:lnTo>
                <a:lnTo>
                  <a:pt x="142875" y="142875"/>
                </a:lnTo>
                <a:lnTo>
                  <a:pt x="150019" y="114300"/>
                </a:lnTo>
                <a:lnTo>
                  <a:pt x="157163" y="85725"/>
                </a:lnTo>
                <a:lnTo>
                  <a:pt x="164306" y="78582"/>
                </a:lnTo>
                <a:lnTo>
                  <a:pt x="164306" y="78582"/>
                </a:lnTo>
                <a:lnTo>
                  <a:pt x="164306" y="92869"/>
                </a:lnTo>
                <a:lnTo>
                  <a:pt x="157163" y="121444"/>
                </a:lnTo>
                <a:lnTo>
                  <a:pt x="150019" y="142875"/>
                </a:lnTo>
                <a:lnTo>
                  <a:pt x="150019" y="171450"/>
                </a:lnTo>
                <a:lnTo>
                  <a:pt x="150019" y="185738"/>
                </a:lnTo>
                <a:lnTo>
                  <a:pt x="150019" y="200025"/>
                </a:lnTo>
                <a:lnTo>
                  <a:pt x="157163" y="207169"/>
                </a:lnTo>
                <a:lnTo>
                  <a:pt x="157163" y="207169"/>
                </a:lnTo>
                <a:lnTo>
                  <a:pt x="164306" y="192882"/>
                </a:lnTo>
                <a:lnTo>
                  <a:pt x="171450" y="178594"/>
                </a:lnTo>
                <a:lnTo>
                  <a:pt x="185738" y="150019"/>
                </a:lnTo>
                <a:lnTo>
                  <a:pt x="192881" y="128588"/>
                </a:lnTo>
                <a:lnTo>
                  <a:pt x="200025" y="107157"/>
                </a:lnTo>
                <a:lnTo>
                  <a:pt x="214313" y="92869"/>
                </a:lnTo>
                <a:lnTo>
                  <a:pt x="221456" y="92869"/>
                </a:lnTo>
                <a:lnTo>
                  <a:pt x="228600" y="107157"/>
                </a:lnTo>
                <a:lnTo>
                  <a:pt x="235744" y="121444"/>
                </a:lnTo>
                <a:lnTo>
                  <a:pt x="235744" y="142875"/>
                </a:lnTo>
                <a:lnTo>
                  <a:pt x="242888" y="164307"/>
                </a:lnTo>
                <a:lnTo>
                  <a:pt x="242888" y="178594"/>
                </a:lnTo>
                <a:lnTo>
                  <a:pt x="235744" y="185738"/>
                </a:lnTo>
                <a:lnTo>
                  <a:pt x="221456" y="192882"/>
                </a:lnTo>
                <a:lnTo>
                  <a:pt x="214313" y="185738"/>
                </a:lnTo>
                <a:lnTo>
                  <a:pt x="200025" y="171450"/>
                </a:lnTo>
                <a:lnTo>
                  <a:pt x="185738" y="142875"/>
                </a:lnTo>
                <a:lnTo>
                  <a:pt x="1857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493545" y="3093244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14287" y="21431"/>
                </a:moveTo>
                <a:lnTo>
                  <a:pt x="7143" y="21431"/>
                </a:lnTo>
                <a:lnTo>
                  <a:pt x="7143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14287" y="0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5643563" y="3021806"/>
            <a:ext cx="107158" cy="285751"/>
          </a:xfrm>
          <a:custGeom>
            <a:avLst/>
            <a:gdLst/>
            <a:ahLst/>
            <a:cxnLst/>
            <a:rect l="0" t="0" r="0" b="0"/>
            <a:pathLst>
              <a:path w="107158" h="285751">
                <a:moveTo>
                  <a:pt x="107157" y="42863"/>
                </a:moveTo>
                <a:lnTo>
                  <a:pt x="100013" y="35719"/>
                </a:lnTo>
                <a:lnTo>
                  <a:pt x="100013" y="28575"/>
                </a:lnTo>
                <a:lnTo>
                  <a:pt x="100013" y="14288"/>
                </a:lnTo>
                <a:lnTo>
                  <a:pt x="92869" y="7144"/>
                </a:lnTo>
                <a:lnTo>
                  <a:pt x="85725" y="0"/>
                </a:lnTo>
                <a:lnTo>
                  <a:pt x="78582" y="7144"/>
                </a:lnTo>
                <a:lnTo>
                  <a:pt x="71438" y="21432"/>
                </a:lnTo>
                <a:lnTo>
                  <a:pt x="57150" y="42863"/>
                </a:lnTo>
                <a:lnTo>
                  <a:pt x="50007" y="71438"/>
                </a:lnTo>
                <a:lnTo>
                  <a:pt x="42863" y="114300"/>
                </a:lnTo>
                <a:lnTo>
                  <a:pt x="42863" y="157163"/>
                </a:lnTo>
                <a:lnTo>
                  <a:pt x="42863" y="192882"/>
                </a:lnTo>
                <a:lnTo>
                  <a:pt x="50007" y="228600"/>
                </a:lnTo>
                <a:lnTo>
                  <a:pt x="57150" y="257175"/>
                </a:lnTo>
                <a:lnTo>
                  <a:pt x="57150" y="278607"/>
                </a:lnTo>
                <a:lnTo>
                  <a:pt x="50007" y="285750"/>
                </a:lnTo>
                <a:lnTo>
                  <a:pt x="42863" y="285750"/>
                </a:lnTo>
                <a:lnTo>
                  <a:pt x="28575" y="285750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586413" y="3178969"/>
            <a:ext cx="164308" cy="7145"/>
          </a:xfrm>
          <a:custGeom>
            <a:avLst/>
            <a:gdLst/>
            <a:ahLst/>
            <a:cxnLst/>
            <a:rect l="0" t="0" r="0" b="0"/>
            <a:pathLst>
              <a:path w="164308" h="7145">
                <a:moveTo>
                  <a:pt x="0" y="7144"/>
                </a:moveTo>
                <a:lnTo>
                  <a:pt x="7144" y="7144"/>
                </a:lnTo>
                <a:lnTo>
                  <a:pt x="21432" y="7144"/>
                </a:lnTo>
                <a:lnTo>
                  <a:pt x="35719" y="7144"/>
                </a:lnTo>
                <a:lnTo>
                  <a:pt x="64294" y="7144"/>
                </a:lnTo>
                <a:lnTo>
                  <a:pt x="92869" y="7144"/>
                </a:lnTo>
                <a:lnTo>
                  <a:pt x="114300" y="0"/>
                </a:lnTo>
                <a:lnTo>
                  <a:pt x="135732" y="0"/>
                </a:lnTo>
                <a:lnTo>
                  <a:pt x="157163" y="0"/>
                </a:lnTo>
                <a:lnTo>
                  <a:pt x="164307" y="0"/>
                </a:lnTo>
                <a:lnTo>
                  <a:pt x="164307" y="0"/>
                </a:lnTo>
                <a:lnTo>
                  <a:pt x="164307" y="0"/>
                </a:lnTo>
                <a:lnTo>
                  <a:pt x="1643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5715001" y="3164681"/>
            <a:ext cx="78582" cy="85726"/>
          </a:xfrm>
          <a:custGeom>
            <a:avLst/>
            <a:gdLst/>
            <a:ahLst/>
            <a:cxnLst/>
            <a:rect l="0" t="0" r="0" b="0"/>
            <a:pathLst>
              <a:path w="78582" h="85726">
                <a:moveTo>
                  <a:pt x="7144" y="71438"/>
                </a:moveTo>
                <a:lnTo>
                  <a:pt x="14287" y="78582"/>
                </a:lnTo>
                <a:lnTo>
                  <a:pt x="14287" y="78582"/>
                </a:lnTo>
                <a:lnTo>
                  <a:pt x="21431" y="78582"/>
                </a:lnTo>
                <a:lnTo>
                  <a:pt x="28575" y="85725"/>
                </a:lnTo>
                <a:lnTo>
                  <a:pt x="35719" y="78582"/>
                </a:lnTo>
                <a:lnTo>
                  <a:pt x="50006" y="78582"/>
                </a:lnTo>
                <a:lnTo>
                  <a:pt x="64294" y="78582"/>
                </a:lnTo>
                <a:lnTo>
                  <a:pt x="71437" y="71438"/>
                </a:lnTo>
                <a:lnTo>
                  <a:pt x="78581" y="57150"/>
                </a:lnTo>
                <a:lnTo>
                  <a:pt x="78581" y="50007"/>
                </a:lnTo>
                <a:lnTo>
                  <a:pt x="78581" y="35719"/>
                </a:lnTo>
                <a:lnTo>
                  <a:pt x="64294" y="21432"/>
                </a:lnTo>
                <a:lnTo>
                  <a:pt x="50006" y="14288"/>
                </a:lnTo>
                <a:lnTo>
                  <a:pt x="28575" y="7144"/>
                </a:lnTo>
                <a:lnTo>
                  <a:pt x="14287" y="0"/>
                </a:lnTo>
                <a:lnTo>
                  <a:pt x="7144" y="7144"/>
                </a:lnTo>
                <a:lnTo>
                  <a:pt x="0" y="21432"/>
                </a:lnTo>
                <a:lnTo>
                  <a:pt x="7144" y="35719"/>
                </a:lnTo>
                <a:lnTo>
                  <a:pt x="21431" y="42863"/>
                </a:lnTo>
                <a:lnTo>
                  <a:pt x="42862" y="50007"/>
                </a:lnTo>
                <a:lnTo>
                  <a:pt x="64294" y="57150"/>
                </a:lnTo>
                <a:lnTo>
                  <a:pt x="64294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829301" y="3121819"/>
            <a:ext cx="71438" cy="121445"/>
          </a:xfrm>
          <a:custGeom>
            <a:avLst/>
            <a:gdLst/>
            <a:ahLst/>
            <a:cxnLst/>
            <a:rect l="0" t="0" r="0" b="0"/>
            <a:pathLst>
              <a:path w="71438" h="121445">
                <a:moveTo>
                  <a:pt x="0" y="21431"/>
                </a:move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71437"/>
                </a:lnTo>
                <a:lnTo>
                  <a:pt x="0" y="85725"/>
                </a:lnTo>
                <a:lnTo>
                  <a:pt x="0" y="100012"/>
                </a:lnTo>
                <a:lnTo>
                  <a:pt x="0" y="114300"/>
                </a:lnTo>
                <a:lnTo>
                  <a:pt x="7144" y="121444"/>
                </a:lnTo>
                <a:lnTo>
                  <a:pt x="7144" y="121444"/>
                </a:lnTo>
                <a:lnTo>
                  <a:pt x="7144" y="107156"/>
                </a:lnTo>
                <a:lnTo>
                  <a:pt x="14287" y="85725"/>
                </a:lnTo>
                <a:lnTo>
                  <a:pt x="28575" y="64294"/>
                </a:lnTo>
                <a:lnTo>
                  <a:pt x="35719" y="35719"/>
                </a:lnTo>
                <a:lnTo>
                  <a:pt x="57150" y="14287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922170" y="3121819"/>
            <a:ext cx="7144" cy="7145"/>
          </a:xfrm>
          <a:custGeom>
            <a:avLst/>
            <a:gdLst/>
            <a:ahLst/>
            <a:cxnLst/>
            <a:rect l="0" t="0" r="0" b="0"/>
            <a:pathLst>
              <a:path w="7144" h="7145">
                <a:moveTo>
                  <a:pt x="0" y="0"/>
                </a:moveTo>
                <a:lnTo>
                  <a:pt x="7143" y="7144"/>
                </a:lnTo>
                <a:lnTo>
                  <a:pt x="71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393532" y="3357563"/>
            <a:ext cx="357189" cy="135732"/>
          </a:xfrm>
          <a:custGeom>
            <a:avLst/>
            <a:gdLst/>
            <a:ahLst/>
            <a:cxnLst/>
            <a:rect l="0" t="0" r="0" b="0"/>
            <a:pathLst>
              <a:path w="357189" h="135732">
                <a:moveTo>
                  <a:pt x="7144" y="78581"/>
                </a:move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4" y="71437"/>
                </a:lnTo>
                <a:lnTo>
                  <a:pt x="21431" y="57150"/>
                </a:lnTo>
                <a:lnTo>
                  <a:pt x="42863" y="42862"/>
                </a:lnTo>
                <a:lnTo>
                  <a:pt x="64294" y="28575"/>
                </a:lnTo>
                <a:lnTo>
                  <a:pt x="78581" y="14287"/>
                </a:lnTo>
                <a:lnTo>
                  <a:pt x="100013" y="7143"/>
                </a:lnTo>
                <a:lnTo>
                  <a:pt x="107156" y="14287"/>
                </a:lnTo>
                <a:lnTo>
                  <a:pt x="107156" y="35718"/>
                </a:lnTo>
                <a:lnTo>
                  <a:pt x="100013" y="64293"/>
                </a:lnTo>
                <a:lnTo>
                  <a:pt x="92869" y="85725"/>
                </a:lnTo>
                <a:lnTo>
                  <a:pt x="92869" y="114300"/>
                </a:lnTo>
                <a:lnTo>
                  <a:pt x="85725" y="128587"/>
                </a:lnTo>
                <a:lnTo>
                  <a:pt x="85725" y="135731"/>
                </a:lnTo>
                <a:lnTo>
                  <a:pt x="92869" y="135731"/>
                </a:lnTo>
                <a:lnTo>
                  <a:pt x="107156" y="128587"/>
                </a:lnTo>
                <a:lnTo>
                  <a:pt x="121444" y="114300"/>
                </a:lnTo>
                <a:lnTo>
                  <a:pt x="142875" y="85725"/>
                </a:lnTo>
                <a:lnTo>
                  <a:pt x="164306" y="57150"/>
                </a:lnTo>
                <a:lnTo>
                  <a:pt x="178594" y="35718"/>
                </a:lnTo>
                <a:lnTo>
                  <a:pt x="200025" y="14287"/>
                </a:lnTo>
                <a:lnTo>
                  <a:pt x="214313" y="0"/>
                </a:lnTo>
                <a:lnTo>
                  <a:pt x="214313" y="7143"/>
                </a:lnTo>
                <a:lnTo>
                  <a:pt x="214313" y="21431"/>
                </a:lnTo>
                <a:lnTo>
                  <a:pt x="207169" y="42862"/>
                </a:lnTo>
                <a:lnTo>
                  <a:pt x="207169" y="71437"/>
                </a:lnTo>
                <a:lnTo>
                  <a:pt x="200025" y="100012"/>
                </a:lnTo>
                <a:lnTo>
                  <a:pt x="192881" y="121443"/>
                </a:lnTo>
                <a:lnTo>
                  <a:pt x="192881" y="135731"/>
                </a:lnTo>
                <a:lnTo>
                  <a:pt x="200025" y="135731"/>
                </a:lnTo>
                <a:lnTo>
                  <a:pt x="207169" y="135731"/>
                </a:lnTo>
                <a:lnTo>
                  <a:pt x="221456" y="121443"/>
                </a:lnTo>
                <a:lnTo>
                  <a:pt x="242888" y="100012"/>
                </a:lnTo>
                <a:lnTo>
                  <a:pt x="271463" y="71437"/>
                </a:lnTo>
                <a:lnTo>
                  <a:pt x="292894" y="42862"/>
                </a:lnTo>
                <a:lnTo>
                  <a:pt x="321469" y="21431"/>
                </a:lnTo>
                <a:lnTo>
                  <a:pt x="335756" y="7143"/>
                </a:lnTo>
                <a:lnTo>
                  <a:pt x="350044" y="0"/>
                </a:lnTo>
                <a:lnTo>
                  <a:pt x="357188" y="7143"/>
                </a:lnTo>
                <a:lnTo>
                  <a:pt x="357188" y="28575"/>
                </a:lnTo>
                <a:lnTo>
                  <a:pt x="342900" y="50006"/>
                </a:lnTo>
                <a:lnTo>
                  <a:pt x="321469" y="71437"/>
                </a:lnTo>
                <a:lnTo>
                  <a:pt x="292894" y="100012"/>
                </a:lnTo>
                <a:lnTo>
                  <a:pt x="271463" y="114300"/>
                </a:lnTo>
                <a:lnTo>
                  <a:pt x="257175" y="121443"/>
                </a:lnTo>
                <a:lnTo>
                  <a:pt x="257175" y="121443"/>
                </a:lnTo>
                <a:lnTo>
                  <a:pt x="271463" y="100012"/>
                </a:lnTo>
                <a:lnTo>
                  <a:pt x="271463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515101" y="257175"/>
            <a:ext cx="857251" cy="1371601"/>
          </a:xfrm>
          <a:custGeom>
            <a:avLst/>
            <a:gdLst/>
            <a:ahLst/>
            <a:cxnLst/>
            <a:rect l="0" t="0" r="0" b="0"/>
            <a:pathLst>
              <a:path w="857251" h="1371601">
                <a:moveTo>
                  <a:pt x="192881" y="1350169"/>
                </a:moveTo>
                <a:lnTo>
                  <a:pt x="200025" y="1357313"/>
                </a:lnTo>
                <a:lnTo>
                  <a:pt x="207169" y="1364456"/>
                </a:lnTo>
                <a:lnTo>
                  <a:pt x="214312" y="1371600"/>
                </a:lnTo>
                <a:lnTo>
                  <a:pt x="242887" y="1371600"/>
                </a:lnTo>
                <a:lnTo>
                  <a:pt x="278606" y="1364456"/>
                </a:lnTo>
                <a:lnTo>
                  <a:pt x="321469" y="1350169"/>
                </a:lnTo>
                <a:lnTo>
                  <a:pt x="385762" y="1321594"/>
                </a:lnTo>
                <a:lnTo>
                  <a:pt x="450056" y="1278731"/>
                </a:lnTo>
                <a:lnTo>
                  <a:pt x="521494" y="1228725"/>
                </a:lnTo>
                <a:lnTo>
                  <a:pt x="585787" y="1164431"/>
                </a:lnTo>
                <a:lnTo>
                  <a:pt x="650081" y="1085850"/>
                </a:lnTo>
                <a:lnTo>
                  <a:pt x="714375" y="992981"/>
                </a:lnTo>
                <a:lnTo>
                  <a:pt x="764381" y="878681"/>
                </a:lnTo>
                <a:lnTo>
                  <a:pt x="814387" y="742950"/>
                </a:lnTo>
                <a:lnTo>
                  <a:pt x="842962" y="607219"/>
                </a:lnTo>
                <a:lnTo>
                  <a:pt x="857250" y="464344"/>
                </a:lnTo>
                <a:lnTo>
                  <a:pt x="850106" y="335756"/>
                </a:lnTo>
                <a:lnTo>
                  <a:pt x="814387" y="228600"/>
                </a:lnTo>
                <a:lnTo>
                  <a:pt x="757237" y="142875"/>
                </a:lnTo>
                <a:lnTo>
                  <a:pt x="685800" y="78581"/>
                </a:lnTo>
                <a:lnTo>
                  <a:pt x="592931" y="35719"/>
                </a:lnTo>
                <a:lnTo>
                  <a:pt x="485775" y="14287"/>
                </a:lnTo>
                <a:lnTo>
                  <a:pt x="364331" y="0"/>
                </a:lnTo>
                <a:lnTo>
                  <a:pt x="257175" y="7144"/>
                </a:lnTo>
                <a:lnTo>
                  <a:pt x="157162" y="14287"/>
                </a:lnTo>
                <a:lnTo>
                  <a:pt x="85725" y="21431"/>
                </a:lnTo>
                <a:lnTo>
                  <a:pt x="35719" y="35719"/>
                </a:lnTo>
                <a:lnTo>
                  <a:pt x="7144" y="57150"/>
                </a:lnTo>
                <a:lnTo>
                  <a:pt x="0" y="71437"/>
                </a:lnTo>
                <a:lnTo>
                  <a:pt x="14287" y="85725"/>
                </a:lnTo>
                <a:lnTo>
                  <a:pt x="28575" y="92869"/>
                </a:lnTo>
                <a:lnTo>
                  <a:pt x="285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286501" y="171450"/>
            <a:ext cx="657226" cy="264320"/>
          </a:xfrm>
          <a:custGeom>
            <a:avLst/>
            <a:gdLst/>
            <a:ahLst/>
            <a:cxnLst/>
            <a:rect l="0" t="0" r="0" b="0"/>
            <a:pathLst>
              <a:path w="657226" h="264320">
                <a:moveTo>
                  <a:pt x="321469" y="14287"/>
                </a:moveTo>
                <a:lnTo>
                  <a:pt x="314325" y="14287"/>
                </a:lnTo>
                <a:lnTo>
                  <a:pt x="307181" y="7144"/>
                </a:lnTo>
                <a:lnTo>
                  <a:pt x="300037" y="7144"/>
                </a:lnTo>
                <a:lnTo>
                  <a:pt x="271462" y="0"/>
                </a:lnTo>
                <a:lnTo>
                  <a:pt x="235744" y="7144"/>
                </a:lnTo>
                <a:lnTo>
                  <a:pt x="178594" y="21431"/>
                </a:lnTo>
                <a:lnTo>
                  <a:pt x="107156" y="50006"/>
                </a:lnTo>
                <a:lnTo>
                  <a:pt x="50006" y="92869"/>
                </a:lnTo>
                <a:lnTo>
                  <a:pt x="7144" y="128587"/>
                </a:lnTo>
                <a:lnTo>
                  <a:pt x="0" y="157162"/>
                </a:lnTo>
                <a:lnTo>
                  <a:pt x="21431" y="171450"/>
                </a:lnTo>
                <a:lnTo>
                  <a:pt x="100012" y="178594"/>
                </a:lnTo>
                <a:lnTo>
                  <a:pt x="207169" y="178594"/>
                </a:lnTo>
                <a:lnTo>
                  <a:pt x="335756" y="185737"/>
                </a:lnTo>
                <a:lnTo>
                  <a:pt x="464344" y="207169"/>
                </a:lnTo>
                <a:lnTo>
                  <a:pt x="571500" y="235744"/>
                </a:lnTo>
                <a:lnTo>
                  <a:pt x="657225" y="264319"/>
                </a:lnTo>
                <a:lnTo>
                  <a:pt x="657225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>
              <a:defRPr/>
            </a:pPr>
            <a:r>
              <a:rPr lang="en-US" dirty="0"/>
              <a:t>Last times slides 22-36</a:t>
            </a:r>
          </a:p>
          <a:p>
            <a:pPr>
              <a:defRPr/>
            </a:pPr>
            <a:r>
              <a:rPr lang="en-US" dirty="0"/>
              <a:t>Stream Server skeleton</a:t>
            </a:r>
          </a:p>
          <a:p>
            <a:pPr>
              <a:defRPr/>
            </a:pPr>
            <a:r>
              <a:rPr lang="en-US" dirty="0"/>
              <a:t>Web server Assignment</a:t>
            </a:r>
          </a:p>
          <a:p>
            <a:pPr>
              <a:defRPr/>
            </a:pPr>
            <a:r>
              <a:rPr lang="en-US" dirty="0"/>
              <a:t>Software as a Service (</a:t>
            </a:r>
            <a:r>
              <a:rPr lang="en-US" dirty="0" err="1"/>
              <a:t>SaaS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smtClean="0"/>
              <a:t>Email ??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359402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Tools Survey</a:t>
            </a:r>
          </a:p>
          <a:p>
            <a:pPr lvl="1">
              <a:defRPr/>
            </a:pPr>
            <a:r>
              <a:rPr lang="en-US" dirty="0" smtClean="0"/>
              <a:t>Web Servers again</a:t>
            </a:r>
          </a:p>
          <a:p>
            <a:pPr lvl="1">
              <a:defRPr/>
            </a:pPr>
            <a:r>
              <a:rPr lang="en-US" dirty="0"/>
              <a:t>Web Server Skeleton – Pop Quiz</a:t>
            </a:r>
          </a:p>
          <a:p>
            <a:pPr lvl="1">
              <a:defRPr/>
            </a:pPr>
            <a:r>
              <a:rPr lang="en-US" dirty="0" err="1" smtClean="0"/>
              <a:t>Git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CGI Common Gateway Interface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242888" y="3479006"/>
            <a:ext cx="2336007" cy="985839"/>
          </a:xfrm>
          <a:custGeom>
            <a:avLst/>
            <a:gdLst/>
            <a:ahLst/>
            <a:cxnLst/>
            <a:rect l="0" t="0" r="0" b="0"/>
            <a:pathLst>
              <a:path w="2336007" h="985839">
                <a:moveTo>
                  <a:pt x="2071687" y="200025"/>
                </a:moveTo>
                <a:lnTo>
                  <a:pt x="2071687" y="200025"/>
                </a:lnTo>
                <a:lnTo>
                  <a:pt x="2071687" y="185738"/>
                </a:lnTo>
                <a:lnTo>
                  <a:pt x="2078831" y="178594"/>
                </a:lnTo>
                <a:lnTo>
                  <a:pt x="2078831" y="164307"/>
                </a:lnTo>
                <a:lnTo>
                  <a:pt x="2078831" y="150019"/>
                </a:lnTo>
                <a:lnTo>
                  <a:pt x="2078831" y="135732"/>
                </a:lnTo>
                <a:lnTo>
                  <a:pt x="2078831" y="121444"/>
                </a:lnTo>
                <a:lnTo>
                  <a:pt x="2071687" y="114300"/>
                </a:lnTo>
                <a:lnTo>
                  <a:pt x="2057400" y="107157"/>
                </a:lnTo>
                <a:lnTo>
                  <a:pt x="2035968" y="107157"/>
                </a:lnTo>
                <a:lnTo>
                  <a:pt x="2014537" y="107157"/>
                </a:lnTo>
                <a:lnTo>
                  <a:pt x="1993106" y="114300"/>
                </a:lnTo>
                <a:lnTo>
                  <a:pt x="1971675" y="121444"/>
                </a:lnTo>
                <a:lnTo>
                  <a:pt x="1943100" y="121444"/>
                </a:lnTo>
                <a:lnTo>
                  <a:pt x="1921668" y="128588"/>
                </a:lnTo>
                <a:lnTo>
                  <a:pt x="1893093" y="128588"/>
                </a:lnTo>
                <a:lnTo>
                  <a:pt x="1864518" y="121444"/>
                </a:lnTo>
                <a:lnTo>
                  <a:pt x="1828800" y="114300"/>
                </a:lnTo>
                <a:lnTo>
                  <a:pt x="1793081" y="107157"/>
                </a:lnTo>
                <a:lnTo>
                  <a:pt x="1750218" y="100013"/>
                </a:lnTo>
                <a:lnTo>
                  <a:pt x="1700212" y="92869"/>
                </a:lnTo>
                <a:lnTo>
                  <a:pt x="1657350" y="92869"/>
                </a:lnTo>
                <a:lnTo>
                  <a:pt x="1607343" y="85725"/>
                </a:lnTo>
                <a:lnTo>
                  <a:pt x="1557337" y="78582"/>
                </a:lnTo>
                <a:lnTo>
                  <a:pt x="1507331" y="71438"/>
                </a:lnTo>
                <a:lnTo>
                  <a:pt x="1450181" y="64294"/>
                </a:lnTo>
                <a:lnTo>
                  <a:pt x="1400175" y="64294"/>
                </a:lnTo>
                <a:lnTo>
                  <a:pt x="1335881" y="57150"/>
                </a:lnTo>
                <a:lnTo>
                  <a:pt x="1278731" y="57150"/>
                </a:lnTo>
                <a:lnTo>
                  <a:pt x="1214437" y="57150"/>
                </a:lnTo>
                <a:lnTo>
                  <a:pt x="1150143" y="57150"/>
                </a:lnTo>
                <a:lnTo>
                  <a:pt x="1078706" y="57150"/>
                </a:lnTo>
                <a:lnTo>
                  <a:pt x="1014412" y="64294"/>
                </a:lnTo>
                <a:lnTo>
                  <a:pt x="942975" y="71438"/>
                </a:lnTo>
                <a:lnTo>
                  <a:pt x="871537" y="78582"/>
                </a:lnTo>
                <a:lnTo>
                  <a:pt x="807243" y="92869"/>
                </a:lnTo>
                <a:lnTo>
                  <a:pt x="735806" y="100013"/>
                </a:lnTo>
                <a:lnTo>
                  <a:pt x="664368" y="107157"/>
                </a:lnTo>
                <a:lnTo>
                  <a:pt x="592931" y="121444"/>
                </a:lnTo>
                <a:lnTo>
                  <a:pt x="521493" y="135732"/>
                </a:lnTo>
                <a:lnTo>
                  <a:pt x="457200" y="150019"/>
                </a:lnTo>
                <a:lnTo>
                  <a:pt x="392906" y="164307"/>
                </a:lnTo>
                <a:lnTo>
                  <a:pt x="328612" y="185738"/>
                </a:lnTo>
                <a:lnTo>
                  <a:pt x="271462" y="207169"/>
                </a:lnTo>
                <a:lnTo>
                  <a:pt x="235743" y="228600"/>
                </a:lnTo>
                <a:lnTo>
                  <a:pt x="207168" y="242888"/>
                </a:lnTo>
                <a:lnTo>
                  <a:pt x="185737" y="257175"/>
                </a:lnTo>
                <a:lnTo>
                  <a:pt x="157162" y="264319"/>
                </a:lnTo>
                <a:lnTo>
                  <a:pt x="128587" y="285750"/>
                </a:lnTo>
                <a:lnTo>
                  <a:pt x="100012" y="307182"/>
                </a:lnTo>
                <a:lnTo>
                  <a:pt x="71437" y="321469"/>
                </a:lnTo>
                <a:lnTo>
                  <a:pt x="42862" y="350044"/>
                </a:lnTo>
                <a:lnTo>
                  <a:pt x="21431" y="371475"/>
                </a:lnTo>
                <a:lnTo>
                  <a:pt x="7143" y="400050"/>
                </a:lnTo>
                <a:lnTo>
                  <a:pt x="0" y="414338"/>
                </a:lnTo>
                <a:lnTo>
                  <a:pt x="0" y="428625"/>
                </a:lnTo>
                <a:lnTo>
                  <a:pt x="0" y="450057"/>
                </a:lnTo>
                <a:lnTo>
                  <a:pt x="14287" y="514350"/>
                </a:lnTo>
                <a:lnTo>
                  <a:pt x="42862" y="578644"/>
                </a:lnTo>
                <a:lnTo>
                  <a:pt x="78581" y="642938"/>
                </a:lnTo>
                <a:lnTo>
                  <a:pt x="128587" y="707232"/>
                </a:lnTo>
                <a:lnTo>
                  <a:pt x="178593" y="757238"/>
                </a:lnTo>
                <a:lnTo>
                  <a:pt x="221456" y="800101"/>
                </a:lnTo>
                <a:lnTo>
                  <a:pt x="278606" y="835819"/>
                </a:lnTo>
                <a:lnTo>
                  <a:pt x="328612" y="864394"/>
                </a:lnTo>
                <a:lnTo>
                  <a:pt x="385762" y="885826"/>
                </a:lnTo>
                <a:lnTo>
                  <a:pt x="450056" y="900113"/>
                </a:lnTo>
                <a:lnTo>
                  <a:pt x="514350" y="921544"/>
                </a:lnTo>
                <a:lnTo>
                  <a:pt x="578643" y="935832"/>
                </a:lnTo>
                <a:lnTo>
                  <a:pt x="657225" y="950119"/>
                </a:lnTo>
                <a:lnTo>
                  <a:pt x="728662" y="957263"/>
                </a:lnTo>
                <a:lnTo>
                  <a:pt x="807243" y="971551"/>
                </a:lnTo>
                <a:lnTo>
                  <a:pt x="878681" y="978694"/>
                </a:lnTo>
                <a:lnTo>
                  <a:pt x="957262" y="978694"/>
                </a:lnTo>
                <a:lnTo>
                  <a:pt x="1042987" y="985838"/>
                </a:lnTo>
                <a:lnTo>
                  <a:pt x="1121568" y="985838"/>
                </a:lnTo>
                <a:lnTo>
                  <a:pt x="1214437" y="978694"/>
                </a:lnTo>
                <a:lnTo>
                  <a:pt x="1307306" y="978694"/>
                </a:lnTo>
                <a:lnTo>
                  <a:pt x="1400175" y="964407"/>
                </a:lnTo>
                <a:lnTo>
                  <a:pt x="1485900" y="950119"/>
                </a:lnTo>
                <a:lnTo>
                  <a:pt x="1571625" y="935832"/>
                </a:lnTo>
                <a:lnTo>
                  <a:pt x="1650206" y="914401"/>
                </a:lnTo>
                <a:lnTo>
                  <a:pt x="1721643" y="900113"/>
                </a:lnTo>
                <a:lnTo>
                  <a:pt x="1793081" y="878682"/>
                </a:lnTo>
                <a:lnTo>
                  <a:pt x="1850231" y="857251"/>
                </a:lnTo>
                <a:lnTo>
                  <a:pt x="1914525" y="828676"/>
                </a:lnTo>
                <a:lnTo>
                  <a:pt x="1971675" y="800101"/>
                </a:lnTo>
                <a:lnTo>
                  <a:pt x="2035968" y="764382"/>
                </a:lnTo>
                <a:lnTo>
                  <a:pt x="2093118" y="728663"/>
                </a:lnTo>
                <a:lnTo>
                  <a:pt x="2150268" y="678657"/>
                </a:lnTo>
                <a:lnTo>
                  <a:pt x="2207419" y="635794"/>
                </a:lnTo>
                <a:lnTo>
                  <a:pt x="2250281" y="585788"/>
                </a:lnTo>
                <a:lnTo>
                  <a:pt x="2286000" y="542925"/>
                </a:lnTo>
                <a:lnTo>
                  <a:pt x="2314575" y="500063"/>
                </a:lnTo>
                <a:lnTo>
                  <a:pt x="2328862" y="450057"/>
                </a:lnTo>
                <a:lnTo>
                  <a:pt x="2336006" y="407194"/>
                </a:lnTo>
                <a:lnTo>
                  <a:pt x="2336006" y="357188"/>
                </a:lnTo>
                <a:lnTo>
                  <a:pt x="2328862" y="307182"/>
                </a:lnTo>
                <a:lnTo>
                  <a:pt x="2314575" y="250032"/>
                </a:lnTo>
                <a:lnTo>
                  <a:pt x="2293144" y="192882"/>
                </a:lnTo>
                <a:lnTo>
                  <a:pt x="2264569" y="135732"/>
                </a:lnTo>
                <a:lnTo>
                  <a:pt x="2228850" y="85725"/>
                </a:lnTo>
                <a:lnTo>
                  <a:pt x="2185987" y="50007"/>
                </a:lnTo>
                <a:lnTo>
                  <a:pt x="2135981" y="21432"/>
                </a:lnTo>
                <a:lnTo>
                  <a:pt x="2078831" y="0"/>
                </a:lnTo>
                <a:lnTo>
                  <a:pt x="2007393" y="0"/>
                </a:lnTo>
                <a:lnTo>
                  <a:pt x="1935956" y="7144"/>
                </a:lnTo>
                <a:lnTo>
                  <a:pt x="193595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271838" y="4464844"/>
            <a:ext cx="178595" cy="721520"/>
          </a:xfrm>
          <a:custGeom>
            <a:avLst/>
            <a:gdLst/>
            <a:ahLst/>
            <a:cxnLst/>
            <a:rect l="0" t="0" r="0" b="0"/>
            <a:pathLst>
              <a:path w="178595" h="721520">
                <a:moveTo>
                  <a:pt x="7144" y="0"/>
                </a:moveTo>
                <a:lnTo>
                  <a:pt x="0" y="14288"/>
                </a:lnTo>
                <a:lnTo>
                  <a:pt x="0" y="35719"/>
                </a:lnTo>
                <a:lnTo>
                  <a:pt x="0" y="71438"/>
                </a:lnTo>
                <a:lnTo>
                  <a:pt x="0" y="128588"/>
                </a:lnTo>
                <a:lnTo>
                  <a:pt x="7144" y="214313"/>
                </a:lnTo>
                <a:lnTo>
                  <a:pt x="14287" y="314325"/>
                </a:lnTo>
                <a:lnTo>
                  <a:pt x="21431" y="414337"/>
                </a:lnTo>
                <a:lnTo>
                  <a:pt x="42862" y="521494"/>
                </a:lnTo>
                <a:lnTo>
                  <a:pt x="57150" y="600075"/>
                </a:lnTo>
                <a:lnTo>
                  <a:pt x="78581" y="664369"/>
                </a:lnTo>
                <a:lnTo>
                  <a:pt x="92869" y="700087"/>
                </a:lnTo>
                <a:lnTo>
                  <a:pt x="114300" y="721519"/>
                </a:lnTo>
                <a:lnTo>
                  <a:pt x="128587" y="721519"/>
                </a:lnTo>
                <a:lnTo>
                  <a:pt x="150019" y="707231"/>
                </a:lnTo>
                <a:lnTo>
                  <a:pt x="164306" y="685800"/>
                </a:lnTo>
                <a:lnTo>
                  <a:pt x="171450" y="657225"/>
                </a:lnTo>
                <a:lnTo>
                  <a:pt x="178594" y="635794"/>
                </a:lnTo>
                <a:lnTo>
                  <a:pt x="178594" y="6357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121819" y="4943475"/>
            <a:ext cx="250032" cy="71439"/>
          </a:xfrm>
          <a:custGeom>
            <a:avLst/>
            <a:gdLst/>
            <a:ahLst/>
            <a:cxnLst/>
            <a:rect l="0" t="0" r="0" b="0"/>
            <a:pathLst>
              <a:path w="250032" h="71439">
                <a:moveTo>
                  <a:pt x="7144" y="71438"/>
                </a:moveTo>
                <a:lnTo>
                  <a:pt x="0" y="64294"/>
                </a:lnTo>
                <a:lnTo>
                  <a:pt x="7144" y="64294"/>
                </a:lnTo>
                <a:lnTo>
                  <a:pt x="14288" y="57150"/>
                </a:lnTo>
                <a:lnTo>
                  <a:pt x="42863" y="57150"/>
                </a:lnTo>
                <a:lnTo>
                  <a:pt x="71438" y="50006"/>
                </a:lnTo>
                <a:lnTo>
                  <a:pt x="114300" y="35719"/>
                </a:lnTo>
                <a:lnTo>
                  <a:pt x="157163" y="28575"/>
                </a:lnTo>
                <a:lnTo>
                  <a:pt x="207169" y="14288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457575" y="4850607"/>
            <a:ext cx="442914" cy="292894"/>
          </a:xfrm>
          <a:custGeom>
            <a:avLst/>
            <a:gdLst/>
            <a:ahLst/>
            <a:cxnLst/>
            <a:rect l="0" t="0" r="0" b="0"/>
            <a:pathLst>
              <a:path w="442914" h="292894">
                <a:moveTo>
                  <a:pt x="0" y="235743"/>
                </a:moveTo>
                <a:lnTo>
                  <a:pt x="0" y="242887"/>
                </a:lnTo>
                <a:lnTo>
                  <a:pt x="0" y="242887"/>
                </a:lnTo>
                <a:lnTo>
                  <a:pt x="0" y="250031"/>
                </a:lnTo>
                <a:lnTo>
                  <a:pt x="0" y="250031"/>
                </a:lnTo>
                <a:lnTo>
                  <a:pt x="7144" y="242887"/>
                </a:lnTo>
                <a:lnTo>
                  <a:pt x="21432" y="235743"/>
                </a:lnTo>
                <a:lnTo>
                  <a:pt x="42863" y="214312"/>
                </a:lnTo>
                <a:lnTo>
                  <a:pt x="57150" y="192881"/>
                </a:lnTo>
                <a:lnTo>
                  <a:pt x="71438" y="157162"/>
                </a:lnTo>
                <a:lnTo>
                  <a:pt x="78582" y="121443"/>
                </a:lnTo>
                <a:lnTo>
                  <a:pt x="78582" y="78581"/>
                </a:lnTo>
                <a:lnTo>
                  <a:pt x="78582" y="42862"/>
                </a:lnTo>
                <a:lnTo>
                  <a:pt x="71438" y="21431"/>
                </a:lnTo>
                <a:lnTo>
                  <a:pt x="57150" y="14287"/>
                </a:lnTo>
                <a:lnTo>
                  <a:pt x="50007" y="35718"/>
                </a:lnTo>
                <a:lnTo>
                  <a:pt x="42863" y="71437"/>
                </a:lnTo>
                <a:lnTo>
                  <a:pt x="35719" y="128587"/>
                </a:lnTo>
                <a:lnTo>
                  <a:pt x="42863" y="185737"/>
                </a:lnTo>
                <a:lnTo>
                  <a:pt x="50007" y="235743"/>
                </a:lnTo>
                <a:lnTo>
                  <a:pt x="71438" y="271462"/>
                </a:lnTo>
                <a:lnTo>
                  <a:pt x="100013" y="292893"/>
                </a:lnTo>
                <a:lnTo>
                  <a:pt x="128588" y="292893"/>
                </a:lnTo>
                <a:lnTo>
                  <a:pt x="157163" y="278606"/>
                </a:lnTo>
                <a:lnTo>
                  <a:pt x="185738" y="242887"/>
                </a:lnTo>
                <a:lnTo>
                  <a:pt x="207169" y="200024"/>
                </a:lnTo>
                <a:lnTo>
                  <a:pt x="228600" y="142874"/>
                </a:lnTo>
                <a:lnTo>
                  <a:pt x="235744" y="85724"/>
                </a:lnTo>
                <a:lnTo>
                  <a:pt x="235744" y="35718"/>
                </a:lnTo>
                <a:lnTo>
                  <a:pt x="235744" y="7143"/>
                </a:lnTo>
                <a:lnTo>
                  <a:pt x="235744" y="0"/>
                </a:lnTo>
                <a:lnTo>
                  <a:pt x="235744" y="21431"/>
                </a:lnTo>
                <a:lnTo>
                  <a:pt x="242888" y="57149"/>
                </a:lnTo>
                <a:lnTo>
                  <a:pt x="250032" y="107156"/>
                </a:lnTo>
                <a:lnTo>
                  <a:pt x="264319" y="157162"/>
                </a:lnTo>
                <a:lnTo>
                  <a:pt x="285750" y="200024"/>
                </a:lnTo>
                <a:lnTo>
                  <a:pt x="314325" y="235743"/>
                </a:lnTo>
                <a:lnTo>
                  <a:pt x="342900" y="257174"/>
                </a:lnTo>
                <a:lnTo>
                  <a:pt x="371475" y="257174"/>
                </a:lnTo>
                <a:lnTo>
                  <a:pt x="400050" y="250031"/>
                </a:lnTo>
                <a:lnTo>
                  <a:pt x="428625" y="221456"/>
                </a:lnTo>
                <a:lnTo>
                  <a:pt x="442913" y="178593"/>
                </a:lnTo>
                <a:lnTo>
                  <a:pt x="442913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14750" y="4829175"/>
            <a:ext cx="85726" cy="357189"/>
          </a:xfrm>
          <a:custGeom>
            <a:avLst/>
            <a:gdLst/>
            <a:ahLst/>
            <a:cxnLst/>
            <a:rect l="0" t="0" r="0" b="0"/>
            <a:pathLst>
              <a:path w="85726" h="357189">
                <a:moveTo>
                  <a:pt x="85725" y="0"/>
                </a:moveTo>
                <a:lnTo>
                  <a:pt x="71438" y="28575"/>
                </a:lnTo>
                <a:lnTo>
                  <a:pt x="57150" y="78581"/>
                </a:lnTo>
                <a:lnTo>
                  <a:pt x="35719" y="142875"/>
                </a:lnTo>
                <a:lnTo>
                  <a:pt x="14288" y="221456"/>
                </a:lnTo>
                <a:lnTo>
                  <a:pt x="0" y="285750"/>
                </a:lnTo>
                <a:lnTo>
                  <a:pt x="0" y="335756"/>
                </a:lnTo>
                <a:lnTo>
                  <a:pt x="14288" y="357188"/>
                </a:lnTo>
                <a:lnTo>
                  <a:pt x="28575" y="350044"/>
                </a:lnTo>
                <a:lnTo>
                  <a:pt x="42863" y="314325"/>
                </a:lnTo>
                <a:lnTo>
                  <a:pt x="42863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871913" y="4514850"/>
            <a:ext cx="135732" cy="514351"/>
          </a:xfrm>
          <a:custGeom>
            <a:avLst/>
            <a:gdLst/>
            <a:ahLst/>
            <a:cxnLst/>
            <a:rect l="0" t="0" r="0" b="0"/>
            <a:pathLst>
              <a:path w="135732" h="514351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0" y="64294"/>
                </a:lnTo>
                <a:lnTo>
                  <a:pt x="0" y="114300"/>
                </a:lnTo>
                <a:lnTo>
                  <a:pt x="0" y="171450"/>
                </a:lnTo>
                <a:lnTo>
                  <a:pt x="0" y="242888"/>
                </a:lnTo>
                <a:lnTo>
                  <a:pt x="7144" y="314325"/>
                </a:lnTo>
                <a:lnTo>
                  <a:pt x="14287" y="378619"/>
                </a:lnTo>
                <a:lnTo>
                  <a:pt x="28575" y="435769"/>
                </a:lnTo>
                <a:lnTo>
                  <a:pt x="50006" y="478631"/>
                </a:lnTo>
                <a:lnTo>
                  <a:pt x="71437" y="500063"/>
                </a:lnTo>
                <a:lnTo>
                  <a:pt x="92869" y="514350"/>
                </a:lnTo>
                <a:lnTo>
                  <a:pt x="114300" y="500063"/>
                </a:lnTo>
                <a:lnTo>
                  <a:pt x="128587" y="478631"/>
                </a:lnTo>
                <a:lnTo>
                  <a:pt x="135731" y="450056"/>
                </a:lnTo>
                <a:lnTo>
                  <a:pt x="135731" y="4500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757613" y="4757738"/>
            <a:ext cx="185738" cy="42863"/>
          </a:xfrm>
          <a:custGeom>
            <a:avLst/>
            <a:gdLst/>
            <a:ahLst/>
            <a:cxnLst/>
            <a:rect l="0" t="0" r="0" b="0"/>
            <a:pathLst>
              <a:path w="185738" h="42863">
                <a:moveTo>
                  <a:pt x="0" y="42862"/>
                </a:moveTo>
                <a:lnTo>
                  <a:pt x="7144" y="42862"/>
                </a:lnTo>
                <a:lnTo>
                  <a:pt x="14287" y="42862"/>
                </a:lnTo>
                <a:lnTo>
                  <a:pt x="35719" y="42862"/>
                </a:lnTo>
                <a:lnTo>
                  <a:pt x="64294" y="35719"/>
                </a:lnTo>
                <a:lnTo>
                  <a:pt x="100012" y="28575"/>
                </a:lnTo>
                <a:lnTo>
                  <a:pt x="142875" y="14287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114800" y="4643438"/>
            <a:ext cx="285751" cy="300038"/>
          </a:xfrm>
          <a:custGeom>
            <a:avLst/>
            <a:gdLst/>
            <a:ahLst/>
            <a:cxnLst/>
            <a:rect l="0" t="0" r="0" b="0"/>
            <a:pathLst>
              <a:path w="285751" h="300038">
                <a:moveTo>
                  <a:pt x="0" y="85725"/>
                </a:moveTo>
                <a:lnTo>
                  <a:pt x="0" y="78581"/>
                </a:lnTo>
                <a:lnTo>
                  <a:pt x="0" y="78581"/>
                </a:lnTo>
                <a:lnTo>
                  <a:pt x="0" y="71437"/>
                </a:lnTo>
                <a:lnTo>
                  <a:pt x="0" y="78581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35731"/>
                </a:lnTo>
                <a:lnTo>
                  <a:pt x="14288" y="164306"/>
                </a:lnTo>
                <a:lnTo>
                  <a:pt x="14288" y="200025"/>
                </a:lnTo>
                <a:lnTo>
                  <a:pt x="14288" y="228600"/>
                </a:lnTo>
                <a:lnTo>
                  <a:pt x="14288" y="257175"/>
                </a:lnTo>
                <a:lnTo>
                  <a:pt x="14288" y="278606"/>
                </a:lnTo>
                <a:lnTo>
                  <a:pt x="14288" y="285750"/>
                </a:lnTo>
                <a:lnTo>
                  <a:pt x="14288" y="285750"/>
                </a:lnTo>
                <a:lnTo>
                  <a:pt x="14288" y="271462"/>
                </a:lnTo>
                <a:lnTo>
                  <a:pt x="14288" y="242887"/>
                </a:lnTo>
                <a:lnTo>
                  <a:pt x="14288" y="214312"/>
                </a:lnTo>
                <a:lnTo>
                  <a:pt x="14288" y="185737"/>
                </a:lnTo>
                <a:lnTo>
                  <a:pt x="14288" y="157162"/>
                </a:lnTo>
                <a:lnTo>
                  <a:pt x="14288" y="135731"/>
                </a:lnTo>
                <a:lnTo>
                  <a:pt x="14288" y="121444"/>
                </a:lnTo>
                <a:lnTo>
                  <a:pt x="14288" y="121444"/>
                </a:lnTo>
                <a:lnTo>
                  <a:pt x="21432" y="121444"/>
                </a:lnTo>
                <a:lnTo>
                  <a:pt x="21432" y="128587"/>
                </a:lnTo>
                <a:lnTo>
                  <a:pt x="28575" y="128587"/>
                </a:lnTo>
                <a:lnTo>
                  <a:pt x="28575" y="135731"/>
                </a:lnTo>
                <a:lnTo>
                  <a:pt x="28575" y="135731"/>
                </a:lnTo>
                <a:lnTo>
                  <a:pt x="28575" y="135731"/>
                </a:lnTo>
                <a:lnTo>
                  <a:pt x="28575" y="135731"/>
                </a:lnTo>
                <a:lnTo>
                  <a:pt x="28575" y="128587"/>
                </a:lnTo>
                <a:lnTo>
                  <a:pt x="28575" y="128587"/>
                </a:lnTo>
                <a:lnTo>
                  <a:pt x="28575" y="128587"/>
                </a:lnTo>
                <a:lnTo>
                  <a:pt x="28575" y="142875"/>
                </a:lnTo>
                <a:lnTo>
                  <a:pt x="28575" y="164306"/>
                </a:lnTo>
                <a:lnTo>
                  <a:pt x="35719" y="185737"/>
                </a:lnTo>
                <a:lnTo>
                  <a:pt x="35719" y="214312"/>
                </a:lnTo>
                <a:lnTo>
                  <a:pt x="35719" y="250031"/>
                </a:lnTo>
                <a:lnTo>
                  <a:pt x="35719" y="271462"/>
                </a:lnTo>
                <a:lnTo>
                  <a:pt x="35719" y="285750"/>
                </a:lnTo>
                <a:lnTo>
                  <a:pt x="35719" y="300037"/>
                </a:lnTo>
                <a:lnTo>
                  <a:pt x="35719" y="300037"/>
                </a:lnTo>
                <a:lnTo>
                  <a:pt x="28575" y="292893"/>
                </a:lnTo>
                <a:lnTo>
                  <a:pt x="28575" y="271462"/>
                </a:lnTo>
                <a:lnTo>
                  <a:pt x="35719" y="250031"/>
                </a:lnTo>
                <a:lnTo>
                  <a:pt x="35719" y="207169"/>
                </a:lnTo>
                <a:lnTo>
                  <a:pt x="50007" y="157162"/>
                </a:lnTo>
                <a:lnTo>
                  <a:pt x="64294" y="107156"/>
                </a:lnTo>
                <a:lnTo>
                  <a:pt x="78582" y="50006"/>
                </a:lnTo>
                <a:lnTo>
                  <a:pt x="85725" y="14287"/>
                </a:lnTo>
                <a:lnTo>
                  <a:pt x="100013" y="0"/>
                </a:lnTo>
                <a:lnTo>
                  <a:pt x="114300" y="0"/>
                </a:lnTo>
                <a:lnTo>
                  <a:pt x="121444" y="28575"/>
                </a:lnTo>
                <a:lnTo>
                  <a:pt x="128588" y="71437"/>
                </a:lnTo>
                <a:lnTo>
                  <a:pt x="128588" y="121444"/>
                </a:lnTo>
                <a:lnTo>
                  <a:pt x="135732" y="164306"/>
                </a:lnTo>
                <a:lnTo>
                  <a:pt x="135732" y="214312"/>
                </a:lnTo>
                <a:lnTo>
                  <a:pt x="135732" y="250031"/>
                </a:lnTo>
                <a:lnTo>
                  <a:pt x="135732" y="271462"/>
                </a:lnTo>
                <a:lnTo>
                  <a:pt x="135732" y="278606"/>
                </a:lnTo>
                <a:lnTo>
                  <a:pt x="135732" y="264318"/>
                </a:lnTo>
                <a:lnTo>
                  <a:pt x="142875" y="242887"/>
                </a:lnTo>
                <a:lnTo>
                  <a:pt x="150019" y="200025"/>
                </a:lnTo>
                <a:lnTo>
                  <a:pt x="164307" y="150019"/>
                </a:lnTo>
                <a:lnTo>
                  <a:pt x="178594" y="107156"/>
                </a:lnTo>
                <a:lnTo>
                  <a:pt x="192882" y="71437"/>
                </a:lnTo>
                <a:lnTo>
                  <a:pt x="207169" y="50006"/>
                </a:lnTo>
                <a:lnTo>
                  <a:pt x="221457" y="57150"/>
                </a:lnTo>
                <a:lnTo>
                  <a:pt x="228600" y="78581"/>
                </a:lnTo>
                <a:lnTo>
                  <a:pt x="235744" y="107156"/>
                </a:lnTo>
                <a:lnTo>
                  <a:pt x="242888" y="150019"/>
                </a:lnTo>
                <a:lnTo>
                  <a:pt x="250032" y="192881"/>
                </a:lnTo>
                <a:lnTo>
                  <a:pt x="250032" y="228600"/>
                </a:lnTo>
                <a:lnTo>
                  <a:pt x="257175" y="257175"/>
                </a:lnTo>
                <a:lnTo>
                  <a:pt x="264319" y="271462"/>
                </a:lnTo>
                <a:lnTo>
                  <a:pt x="271463" y="271462"/>
                </a:lnTo>
                <a:lnTo>
                  <a:pt x="278607" y="250031"/>
                </a:lnTo>
                <a:lnTo>
                  <a:pt x="285750" y="214312"/>
                </a:lnTo>
                <a:lnTo>
                  <a:pt x="28575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71975" y="4400550"/>
            <a:ext cx="285751" cy="507207"/>
          </a:xfrm>
          <a:custGeom>
            <a:avLst/>
            <a:gdLst/>
            <a:ahLst/>
            <a:cxnLst/>
            <a:rect l="0" t="0" r="0" b="0"/>
            <a:pathLst>
              <a:path w="285751" h="507207">
                <a:moveTo>
                  <a:pt x="50007" y="250032"/>
                </a:moveTo>
                <a:lnTo>
                  <a:pt x="50007" y="264319"/>
                </a:lnTo>
                <a:lnTo>
                  <a:pt x="42863" y="292894"/>
                </a:lnTo>
                <a:lnTo>
                  <a:pt x="28575" y="328613"/>
                </a:lnTo>
                <a:lnTo>
                  <a:pt x="21432" y="378619"/>
                </a:lnTo>
                <a:lnTo>
                  <a:pt x="14288" y="421482"/>
                </a:lnTo>
                <a:lnTo>
                  <a:pt x="7144" y="457200"/>
                </a:lnTo>
                <a:lnTo>
                  <a:pt x="0" y="485775"/>
                </a:lnTo>
                <a:lnTo>
                  <a:pt x="0" y="507206"/>
                </a:lnTo>
                <a:lnTo>
                  <a:pt x="7144" y="500063"/>
                </a:lnTo>
                <a:lnTo>
                  <a:pt x="21432" y="478631"/>
                </a:lnTo>
                <a:lnTo>
                  <a:pt x="28575" y="457200"/>
                </a:lnTo>
                <a:lnTo>
                  <a:pt x="42863" y="421482"/>
                </a:lnTo>
                <a:lnTo>
                  <a:pt x="50007" y="400050"/>
                </a:lnTo>
                <a:lnTo>
                  <a:pt x="57150" y="392907"/>
                </a:lnTo>
                <a:lnTo>
                  <a:pt x="64294" y="392907"/>
                </a:lnTo>
                <a:lnTo>
                  <a:pt x="64294" y="407194"/>
                </a:lnTo>
                <a:lnTo>
                  <a:pt x="71438" y="421482"/>
                </a:lnTo>
                <a:lnTo>
                  <a:pt x="78582" y="435769"/>
                </a:lnTo>
                <a:lnTo>
                  <a:pt x="85725" y="435769"/>
                </a:lnTo>
                <a:lnTo>
                  <a:pt x="92869" y="442913"/>
                </a:lnTo>
                <a:lnTo>
                  <a:pt x="92869" y="435769"/>
                </a:lnTo>
                <a:lnTo>
                  <a:pt x="107157" y="421482"/>
                </a:lnTo>
                <a:lnTo>
                  <a:pt x="114300" y="392907"/>
                </a:lnTo>
                <a:lnTo>
                  <a:pt x="128588" y="357188"/>
                </a:lnTo>
                <a:lnTo>
                  <a:pt x="135732" y="314325"/>
                </a:lnTo>
                <a:lnTo>
                  <a:pt x="142875" y="250032"/>
                </a:lnTo>
                <a:lnTo>
                  <a:pt x="150019" y="185738"/>
                </a:lnTo>
                <a:lnTo>
                  <a:pt x="157163" y="114300"/>
                </a:lnTo>
                <a:lnTo>
                  <a:pt x="157163" y="57150"/>
                </a:lnTo>
                <a:lnTo>
                  <a:pt x="157163" y="14288"/>
                </a:lnTo>
                <a:lnTo>
                  <a:pt x="157163" y="0"/>
                </a:lnTo>
                <a:lnTo>
                  <a:pt x="150019" y="7144"/>
                </a:lnTo>
                <a:lnTo>
                  <a:pt x="142875" y="42863"/>
                </a:lnTo>
                <a:lnTo>
                  <a:pt x="135732" y="100013"/>
                </a:lnTo>
                <a:lnTo>
                  <a:pt x="128588" y="164307"/>
                </a:lnTo>
                <a:lnTo>
                  <a:pt x="128588" y="235744"/>
                </a:lnTo>
                <a:lnTo>
                  <a:pt x="128588" y="292894"/>
                </a:lnTo>
                <a:lnTo>
                  <a:pt x="135732" y="342900"/>
                </a:lnTo>
                <a:lnTo>
                  <a:pt x="150019" y="371475"/>
                </a:lnTo>
                <a:lnTo>
                  <a:pt x="171450" y="385763"/>
                </a:lnTo>
                <a:lnTo>
                  <a:pt x="192882" y="385763"/>
                </a:lnTo>
                <a:lnTo>
                  <a:pt x="214313" y="378619"/>
                </a:lnTo>
                <a:lnTo>
                  <a:pt x="242888" y="350044"/>
                </a:lnTo>
                <a:lnTo>
                  <a:pt x="257175" y="321469"/>
                </a:lnTo>
                <a:lnTo>
                  <a:pt x="271463" y="300038"/>
                </a:lnTo>
                <a:lnTo>
                  <a:pt x="278607" y="292894"/>
                </a:lnTo>
                <a:lnTo>
                  <a:pt x="285750" y="300038"/>
                </a:lnTo>
                <a:lnTo>
                  <a:pt x="278607" y="321469"/>
                </a:lnTo>
                <a:lnTo>
                  <a:pt x="278607" y="350044"/>
                </a:lnTo>
                <a:lnTo>
                  <a:pt x="271463" y="385763"/>
                </a:lnTo>
                <a:lnTo>
                  <a:pt x="271463" y="407194"/>
                </a:lnTo>
                <a:lnTo>
                  <a:pt x="271463" y="421482"/>
                </a:lnTo>
                <a:lnTo>
                  <a:pt x="271463" y="428625"/>
                </a:lnTo>
                <a:lnTo>
                  <a:pt x="271463" y="421482"/>
                </a:lnTo>
                <a:lnTo>
                  <a:pt x="271463" y="400050"/>
                </a:lnTo>
                <a:lnTo>
                  <a:pt x="264319" y="371475"/>
                </a:lnTo>
                <a:lnTo>
                  <a:pt x="250032" y="321469"/>
                </a:lnTo>
                <a:lnTo>
                  <a:pt x="25003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00538" y="4479132"/>
            <a:ext cx="264320" cy="85726"/>
          </a:xfrm>
          <a:custGeom>
            <a:avLst/>
            <a:gdLst/>
            <a:ahLst/>
            <a:cxnLst/>
            <a:rect l="0" t="0" r="0" b="0"/>
            <a:pathLst>
              <a:path w="264320" h="85726">
                <a:moveTo>
                  <a:pt x="7144" y="78581"/>
                </a:moveTo>
                <a:lnTo>
                  <a:pt x="0" y="85725"/>
                </a:lnTo>
                <a:lnTo>
                  <a:pt x="0" y="85725"/>
                </a:lnTo>
                <a:lnTo>
                  <a:pt x="7144" y="78581"/>
                </a:lnTo>
                <a:lnTo>
                  <a:pt x="28575" y="71437"/>
                </a:lnTo>
                <a:lnTo>
                  <a:pt x="71437" y="57150"/>
                </a:lnTo>
                <a:lnTo>
                  <a:pt x="121444" y="42862"/>
                </a:lnTo>
                <a:lnTo>
                  <a:pt x="171450" y="28575"/>
                </a:lnTo>
                <a:lnTo>
                  <a:pt x="221456" y="14287"/>
                </a:lnTo>
                <a:lnTo>
                  <a:pt x="264319" y="0"/>
                </a:lnTo>
                <a:lnTo>
                  <a:pt x="2643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93307" y="5314950"/>
            <a:ext cx="278607" cy="278607"/>
          </a:xfrm>
          <a:custGeom>
            <a:avLst/>
            <a:gdLst/>
            <a:ahLst/>
            <a:cxnLst/>
            <a:rect l="0" t="0" r="0" b="0"/>
            <a:pathLst>
              <a:path w="278607" h="278607">
                <a:moveTo>
                  <a:pt x="7143" y="35719"/>
                </a:moveTo>
                <a:lnTo>
                  <a:pt x="7143" y="28575"/>
                </a:lnTo>
                <a:lnTo>
                  <a:pt x="7143" y="28575"/>
                </a:lnTo>
                <a:lnTo>
                  <a:pt x="7143" y="21431"/>
                </a:lnTo>
                <a:lnTo>
                  <a:pt x="7143" y="14288"/>
                </a:lnTo>
                <a:lnTo>
                  <a:pt x="7143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7150"/>
                </a:lnTo>
                <a:lnTo>
                  <a:pt x="7143" y="92869"/>
                </a:lnTo>
                <a:lnTo>
                  <a:pt x="14287" y="142875"/>
                </a:lnTo>
                <a:lnTo>
                  <a:pt x="21431" y="185738"/>
                </a:lnTo>
                <a:lnTo>
                  <a:pt x="35718" y="228600"/>
                </a:lnTo>
                <a:lnTo>
                  <a:pt x="50006" y="257175"/>
                </a:lnTo>
                <a:lnTo>
                  <a:pt x="57150" y="278606"/>
                </a:lnTo>
                <a:lnTo>
                  <a:pt x="64293" y="278606"/>
                </a:lnTo>
                <a:lnTo>
                  <a:pt x="71437" y="264319"/>
                </a:lnTo>
                <a:lnTo>
                  <a:pt x="71437" y="235744"/>
                </a:lnTo>
                <a:lnTo>
                  <a:pt x="78581" y="200025"/>
                </a:lnTo>
                <a:lnTo>
                  <a:pt x="78581" y="150019"/>
                </a:lnTo>
                <a:lnTo>
                  <a:pt x="85725" y="107156"/>
                </a:lnTo>
                <a:lnTo>
                  <a:pt x="85725" y="64294"/>
                </a:lnTo>
                <a:lnTo>
                  <a:pt x="100012" y="28575"/>
                </a:lnTo>
                <a:lnTo>
                  <a:pt x="114300" y="14288"/>
                </a:lnTo>
                <a:lnTo>
                  <a:pt x="128587" y="21431"/>
                </a:lnTo>
                <a:lnTo>
                  <a:pt x="150018" y="42863"/>
                </a:lnTo>
                <a:lnTo>
                  <a:pt x="164306" y="85725"/>
                </a:lnTo>
                <a:lnTo>
                  <a:pt x="185737" y="135731"/>
                </a:lnTo>
                <a:lnTo>
                  <a:pt x="200025" y="185738"/>
                </a:lnTo>
                <a:lnTo>
                  <a:pt x="214312" y="228600"/>
                </a:lnTo>
                <a:lnTo>
                  <a:pt x="228600" y="257175"/>
                </a:lnTo>
                <a:lnTo>
                  <a:pt x="235743" y="271463"/>
                </a:lnTo>
                <a:lnTo>
                  <a:pt x="250031" y="264319"/>
                </a:lnTo>
                <a:lnTo>
                  <a:pt x="264318" y="242888"/>
                </a:lnTo>
                <a:lnTo>
                  <a:pt x="271462" y="207169"/>
                </a:lnTo>
                <a:lnTo>
                  <a:pt x="278606" y="157163"/>
                </a:lnTo>
                <a:lnTo>
                  <a:pt x="278606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886200" y="5257800"/>
            <a:ext cx="207170" cy="285751"/>
          </a:xfrm>
          <a:custGeom>
            <a:avLst/>
            <a:gdLst/>
            <a:ahLst/>
            <a:cxnLst/>
            <a:rect l="0" t="0" r="0" b="0"/>
            <a:pathLst>
              <a:path w="207170" h="285751">
                <a:moveTo>
                  <a:pt x="85725" y="50006"/>
                </a:moveTo>
                <a:lnTo>
                  <a:pt x="78582" y="42863"/>
                </a:lnTo>
                <a:lnTo>
                  <a:pt x="71438" y="35719"/>
                </a:lnTo>
                <a:lnTo>
                  <a:pt x="57150" y="14288"/>
                </a:lnTo>
                <a:lnTo>
                  <a:pt x="42863" y="7144"/>
                </a:lnTo>
                <a:lnTo>
                  <a:pt x="35719" y="0"/>
                </a:lnTo>
                <a:lnTo>
                  <a:pt x="28575" y="7144"/>
                </a:lnTo>
                <a:lnTo>
                  <a:pt x="14288" y="21431"/>
                </a:lnTo>
                <a:lnTo>
                  <a:pt x="7144" y="64294"/>
                </a:lnTo>
                <a:lnTo>
                  <a:pt x="0" y="107156"/>
                </a:lnTo>
                <a:lnTo>
                  <a:pt x="0" y="157163"/>
                </a:lnTo>
                <a:lnTo>
                  <a:pt x="0" y="207169"/>
                </a:lnTo>
                <a:lnTo>
                  <a:pt x="7144" y="250031"/>
                </a:lnTo>
                <a:lnTo>
                  <a:pt x="7144" y="278606"/>
                </a:lnTo>
                <a:lnTo>
                  <a:pt x="21432" y="285750"/>
                </a:lnTo>
                <a:lnTo>
                  <a:pt x="35719" y="278606"/>
                </a:lnTo>
                <a:lnTo>
                  <a:pt x="42863" y="264319"/>
                </a:lnTo>
                <a:lnTo>
                  <a:pt x="57150" y="228600"/>
                </a:lnTo>
                <a:lnTo>
                  <a:pt x="71438" y="185738"/>
                </a:lnTo>
                <a:lnTo>
                  <a:pt x="78582" y="142875"/>
                </a:lnTo>
                <a:lnTo>
                  <a:pt x="85725" y="92869"/>
                </a:lnTo>
                <a:lnTo>
                  <a:pt x="100013" y="50006"/>
                </a:lnTo>
                <a:lnTo>
                  <a:pt x="100013" y="21431"/>
                </a:lnTo>
                <a:lnTo>
                  <a:pt x="107157" y="21431"/>
                </a:lnTo>
                <a:lnTo>
                  <a:pt x="107157" y="35719"/>
                </a:lnTo>
                <a:lnTo>
                  <a:pt x="107157" y="64294"/>
                </a:lnTo>
                <a:lnTo>
                  <a:pt x="107157" y="107156"/>
                </a:lnTo>
                <a:lnTo>
                  <a:pt x="107157" y="157163"/>
                </a:lnTo>
                <a:lnTo>
                  <a:pt x="107157" y="207169"/>
                </a:lnTo>
                <a:lnTo>
                  <a:pt x="114300" y="250031"/>
                </a:lnTo>
                <a:lnTo>
                  <a:pt x="128588" y="271463"/>
                </a:lnTo>
                <a:lnTo>
                  <a:pt x="150019" y="285750"/>
                </a:lnTo>
                <a:lnTo>
                  <a:pt x="164307" y="278606"/>
                </a:lnTo>
                <a:lnTo>
                  <a:pt x="185738" y="257175"/>
                </a:lnTo>
                <a:lnTo>
                  <a:pt x="200025" y="221456"/>
                </a:lnTo>
                <a:lnTo>
                  <a:pt x="207169" y="171450"/>
                </a:lnTo>
                <a:lnTo>
                  <a:pt x="20716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114800" y="5243513"/>
            <a:ext cx="271464" cy="264319"/>
          </a:xfrm>
          <a:custGeom>
            <a:avLst/>
            <a:gdLst/>
            <a:ahLst/>
            <a:cxnLst/>
            <a:rect l="0" t="0" r="0" b="0"/>
            <a:pathLst>
              <a:path w="271464" h="264319">
                <a:moveTo>
                  <a:pt x="14288" y="21431"/>
                </a:moveTo>
                <a:lnTo>
                  <a:pt x="14288" y="28575"/>
                </a:lnTo>
                <a:lnTo>
                  <a:pt x="7144" y="35718"/>
                </a:lnTo>
                <a:lnTo>
                  <a:pt x="0" y="57150"/>
                </a:lnTo>
                <a:lnTo>
                  <a:pt x="0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14288" y="164306"/>
                </a:lnTo>
                <a:lnTo>
                  <a:pt x="21432" y="200025"/>
                </a:lnTo>
                <a:lnTo>
                  <a:pt x="35719" y="228600"/>
                </a:lnTo>
                <a:lnTo>
                  <a:pt x="57150" y="250031"/>
                </a:lnTo>
                <a:lnTo>
                  <a:pt x="71438" y="264318"/>
                </a:lnTo>
                <a:lnTo>
                  <a:pt x="85725" y="264318"/>
                </a:lnTo>
                <a:lnTo>
                  <a:pt x="92869" y="257175"/>
                </a:lnTo>
                <a:lnTo>
                  <a:pt x="92869" y="228600"/>
                </a:lnTo>
                <a:lnTo>
                  <a:pt x="92869" y="192881"/>
                </a:lnTo>
                <a:lnTo>
                  <a:pt x="100013" y="142875"/>
                </a:lnTo>
                <a:lnTo>
                  <a:pt x="100013" y="92868"/>
                </a:lnTo>
                <a:lnTo>
                  <a:pt x="107157" y="42862"/>
                </a:lnTo>
                <a:lnTo>
                  <a:pt x="114300" y="14287"/>
                </a:lnTo>
                <a:lnTo>
                  <a:pt x="128588" y="0"/>
                </a:lnTo>
                <a:lnTo>
                  <a:pt x="135732" y="0"/>
                </a:lnTo>
                <a:lnTo>
                  <a:pt x="142875" y="14287"/>
                </a:lnTo>
                <a:lnTo>
                  <a:pt x="150019" y="42862"/>
                </a:lnTo>
                <a:lnTo>
                  <a:pt x="157163" y="78581"/>
                </a:lnTo>
                <a:lnTo>
                  <a:pt x="164307" y="114300"/>
                </a:lnTo>
                <a:lnTo>
                  <a:pt x="171450" y="142875"/>
                </a:lnTo>
                <a:lnTo>
                  <a:pt x="178594" y="171450"/>
                </a:lnTo>
                <a:lnTo>
                  <a:pt x="200025" y="185737"/>
                </a:lnTo>
                <a:lnTo>
                  <a:pt x="207169" y="185737"/>
                </a:lnTo>
                <a:lnTo>
                  <a:pt x="228600" y="164306"/>
                </a:lnTo>
                <a:lnTo>
                  <a:pt x="242888" y="135731"/>
                </a:lnTo>
                <a:lnTo>
                  <a:pt x="264319" y="92868"/>
                </a:lnTo>
                <a:lnTo>
                  <a:pt x="271463" y="50006"/>
                </a:lnTo>
                <a:lnTo>
                  <a:pt x="27146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71975" y="5186363"/>
            <a:ext cx="107158" cy="214313"/>
          </a:xfrm>
          <a:custGeom>
            <a:avLst/>
            <a:gdLst/>
            <a:ahLst/>
            <a:cxnLst/>
            <a:rect l="0" t="0" r="0" b="0"/>
            <a:pathLst>
              <a:path w="107158" h="214313">
                <a:moveTo>
                  <a:pt x="50007" y="7143"/>
                </a:moveTo>
                <a:lnTo>
                  <a:pt x="42863" y="21431"/>
                </a:lnTo>
                <a:lnTo>
                  <a:pt x="35719" y="35718"/>
                </a:lnTo>
                <a:lnTo>
                  <a:pt x="21432" y="71437"/>
                </a:lnTo>
                <a:lnTo>
                  <a:pt x="14288" y="107156"/>
                </a:lnTo>
                <a:lnTo>
                  <a:pt x="0" y="142875"/>
                </a:lnTo>
                <a:lnTo>
                  <a:pt x="0" y="171450"/>
                </a:lnTo>
                <a:lnTo>
                  <a:pt x="0" y="200025"/>
                </a:lnTo>
                <a:lnTo>
                  <a:pt x="14288" y="214312"/>
                </a:lnTo>
                <a:lnTo>
                  <a:pt x="21432" y="214312"/>
                </a:lnTo>
                <a:lnTo>
                  <a:pt x="42863" y="200025"/>
                </a:lnTo>
                <a:lnTo>
                  <a:pt x="64294" y="171450"/>
                </a:lnTo>
                <a:lnTo>
                  <a:pt x="85725" y="135731"/>
                </a:lnTo>
                <a:lnTo>
                  <a:pt x="92869" y="92868"/>
                </a:lnTo>
                <a:lnTo>
                  <a:pt x="107157" y="50006"/>
                </a:lnTo>
                <a:lnTo>
                  <a:pt x="107157" y="14287"/>
                </a:lnTo>
                <a:lnTo>
                  <a:pt x="92869" y="0"/>
                </a:lnTo>
                <a:lnTo>
                  <a:pt x="78582" y="7143"/>
                </a:lnTo>
                <a:lnTo>
                  <a:pt x="64294" y="21431"/>
                </a:lnTo>
                <a:lnTo>
                  <a:pt x="50007" y="57150"/>
                </a:lnTo>
                <a:lnTo>
                  <a:pt x="35719" y="78581"/>
                </a:lnTo>
                <a:lnTo>
                  <a:pt x="21432" y="100012"/>
                </a:lnTo>
                <a:lnTo>
                  <a:pt x="21432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250156" y="5514975"/>
            <a:ext cx="314326" cy="414339"/>
          </a:xfrm>
          <a:custGeom>
            <a:avLst/>
            <a:gdLst/>
            <a:ahLst/>
            <a:cxnLst/>
            <a:rect l="0" t="0" r="0" b="0"/>
            <a:pathLst>
              <a:path w="314326" h="414339">
                <a:moveTo>
                  <a:pt x="14288" y="100013"/>
                </a:moveTo>
                <a:lnTo>
                  <a:pt x="14288" y="100013"/>
                </a:lnTo>
                <a:lnTo>
                  <a:pt x="7144" y="100013"/>
                </a:lnTo>
                <a:lnTo>
                  <a:pt x="7144" y="100013"/>
                </a:lnTo>
                <a:lnTo>
                  <a:pt x="0" y="100013"/>
                </a:lnTo>
                <a:lnTo>
                  <a:pt x="0" y="107156"/>
                </a:lnTo>
                <a:lnTo>
                  <a:pt x="7144" y="121444"/>
                </a:lnTo>
                <a:lnTo>
                  <a:pt x="21432" y="135731"/>
                </a:lnTo>
                <a:lnTo>
                  <a:pt x="35719" y="171450"/>
                </a:lnTo>
                <a:lnTo>
                  <a:pt x="64294" y="214313"/>
                </a:lnTo>
                <a:lnTo>
                  <a:pt x="100013" y="264319"/>
                </a:lnTo>
                <a:lnTo>
                  <a:pt x="128588" y="314325"/>
                </a:lnTo>
                <a:lnTo>
                  <a:pt x="164307" y="364331"/>
                </a:lnTo>
                <a:lnTo>
                  <a:pt x="192882" y="400050"/>
                </a:lnTo>
                <a:lnTo>
                  <a:pt x="221457" y="414338"/>
                </a:lnTo>
                <a:lnTo>
                  <a:pt x="242888" y="407194"/>
                </a:lnTo>
                <a:lnTo>
                  <a:pt x="257175" y="378619"/>
                </a:lnTo>
                <a:lnTo>
                  <a:pt x="271463" y="328613"/>
                </a:lnTo>
                <a:lnTo>
                  <a:pt x="278607" y="264319"/>
                </a:lnTo>
                <a:lnTo>
                  <a:pt x="285750" y="192881"/>
                </a:lnTo>
                <a:lnTo>
                  <a:pt x="285750" y="128588"/>
                </a:lnTo>
                <a:lnTo>
                  <a:pt x="278607" y="71438"/>
                </a:lnTo>
                <a:lnTo>
                  <a:pt x="278607" y="28575"/>
                </a:lnTo>
                <a:lnTo>
                  <a:pt x="278607" y="0"/>
                </a:lnTo>
                <a:lnTo>
                  <a:pt x="278607" y="0"/>
                </a:lnTo>
                <a:lnTo>
                  <a:pt x="278607" y="7144"/>
                </a:lnTo>
                <a:lnTo>
                  <a:pt x="285750" y="21431"/>
                </a:lnTo>
                <a:lnTo>
                  <a:pt x="300038" y="42863"/>
                </a:lnTo>
                <a:lnTo>
                  <a:pt x="314325" y="57150"/>
                </a:lnTo>
                <a:lnTo>
                  <a:pt x="31432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707356" y="5550694"/>
            <a:ext cx="64295" cy="221457"/>
          </a:xfrm>
          <a:custGeom>
            <a:avLst/>
            <a:gdLst/>
            <a:ahLst/>
            <a:cxnLst/>
            <a:rect l="0" t="0" r="0" b="0"/>
            <a:pathLst>
              <a:path w="64295" h="221457">
                <a:moveTo>
                  <a:pt x="0" y="0"/>
                </a:moveTo>
                <a:lnTo>
                  <a:pt x="0" y="0"/>
                </a:lnTo>
                <a:lnTo>
                  <a:pt x="0" y="14287"/>
                </a:lnTo>
                <a:lnTo>
                  <a:pt x="0" y="42862"/>
                </a:lnTo>
                <a:lnTo>
                  <a:pt x="7144" y="71437"/>
                </a:lnTo>
                <a:lnTo>
                  <a:pt x="7144" y="107156"/>
                </a:lnTo>
                <a:lnTo>
                  <a:pt x="14288" y="150019"/>
                </a:lnTo>
                <a:lnTo>
                  <a:pt x="28575" y="178594"/>
                </a:lnTo>
                <a:lnTo>
                  <a:pt x="42863" y="200025"/>
                </a:lnTo>
                <a:lnTo>
                  <a:pt x="50007" y="214312"/>
                </a:lnTo>
                <a:lnTo>
                  <a:pt x="57150" y="221456"/>
                </a:lnTo>
                <a:lnTo>
                  <a:pt x="64294" y="214312"/>
                </a:lnTo>
                <a:lnTo>
                  <a:pt x="57150" y="200025"/>
                </a:lnTo>
                <a:lnTo>
                  <a:pt x="50007" y="164306"/>
                </a:lnTo>
                <a:lnTo>
                  <a:pt x="5000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614488" y="5350669"/>
            <a:ext cx="64294" cy="21432"/>
          </a:xfrm>
          <a:custGeom>
            <a:avLst/>
            <a:gdLst/>
            <a:ahLst/>
            <a:cxnLst/>
            <a:rect l="0" t="0" r="0" b="0"/>
            <a:pathLst>
              <a:path w="64294" h="21432">
                <a:moveTo>
                  <a:pt x="14287" y="21431"/>
                </a:moveTo>
                <a:lnTo>
                  <a:pt x="7143" y="21431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21431" y="0"/>
                </a:lnTo>
                <a:lnTo>
                  <a:pt x="28575" y="7144"/>
                </a:lnTo>
                <a:lnTo>
                  <a:pt x="50006" y="7144"/>
                </a:lnTo>
                <a:lnTo>
                  <a:pt x="64293" y="14287"/>
                </a:lnTo>
                <a:lnTo>
                  <a:pt x="64293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835944" y="5429250"/>
            <a:ext cx="242888" cy="285751"/>
          </a:xfrm>
          <a:custGeom>
            <a:avLst/>
            <a:gdLst/>
            <a:ahLst/>
            <a:cxnLst/>
            <a:rect l="0" t="0" r="0" b="0"/>
            <a:pathLst>
              <a:path w="242888" h="285751">
                <a:moveTo>
                  <a:pt x="7144" y="64294"/>
                </a:moveTo>
                <a:lnTo>
                  <a:pt x="7144" y="64294"/>
                </a:lnTo>
                <a:lnTo>
                  <a:pt x="0" y="71438"/>
                </a:lnTo>
                <a:lnTo>
                  <a:pt x="0" y="71438"/>
                </a:lnTo>
                <a:lnTo>
                  <a:pt x="0" y="78581"/>
                </a:lnTo>
                <a:lnTo>
                  <a:pt x="7144" y="100013"/>
                </a:lnTo>
                <a:lnTo>
                  <a:pt x="14287" y="121444"/>
                </a:lnTo>
                <a:lnTo>
                  <a:pt x="21431" y="157163"/>
                </a:lnTo>
                <a:lnTo>
                  <a:pt x="21431" y="192881"/>
                </a:lnTo>
                <a:lnTo>
                  <a:pt x="35719" y="228600"/>
                </a:lnTo>
                <a:lnTo>
                  <a:pt x="42862" y="257175"/>
                </a:lnTo>
                <a:lnTo>
                  <a:pt x="42862" y="278606"/>
                </a:lnTo>
                <a:lnTo>
                  <a:pt x="50006" y="285750"/>
                </a:lnTo>
                <a:lnTo>
                  <a:pt x="50006" y="278606"/>
                </a:lnTo>
                <a:lnTo>
                  <a:pt x="50006" y="271463"/>
                </a:lnTo>
                <a:lnTo>
                  <a:pt x="50006" y="242888"/>
                </a:lnTo>
                <a:lnTo>
                  <a:pt x="50006" y="214313"/>
                </a:lnTo>
                <a:lnTo>
                  <a:pt x="50006" y="171450"/>
                </a:lnTo>
                <a:lnTo>
                  <a:pt x="42862" y="128588"/>
                </a:lnTo>
                <a:lnTo>
                  <a:pt x="42862" y="92869"/>
                </a:lnTo>
                <a:lnTo>
                  <a:pt x="42862" y="71438"/>
                </a:lnTo>
                <a:lnTo>
                  <a:pt x="50006" y="57150"/>
                </a:lnTo>
                <a:lnTo>
                  <a:pt x="57150" y="64294"/>
                </a:lnTo>
                <a:lnTo>
                  <a:pt x="64294" y="85725"/>
                </a:lnTo>
                <a:lnTo>
                  <a:pt x="78581" y="121444"/>
                </a:lnTo>
                <a:lnTo>
                  <a:pt x="85725" y="164306"/>
                </a:lnTo>
                <a:lnTo>
                  <a:pt x="100012" y="200025"/>
                </a:lnTo>
                <a:lnTo>
                  <a:pt x="107156" y="235744"/>
                </a:lnTo>
                <a:lnTo>
                  <a:pt x="121444" y="264319"/>
                </a:lnTo>
                <a:lnTo>
                  <a:pt x="128587" y="278606"/>
                </a:lnTo>
                <a:lnTo>
                  <a:pt x="128587" y="285750"/>
                </a:lnTo>
                <a:lnTo>
                  <a:pt x="128587" y="278606"/>
                </a:lnTo>
                <a:lnTo>
                  <a:pt x="128587" y="257175"/>
                </a:lnTo>
                <a:lnTo>
                  <a:pt x="128587" y="221456"/>
                </a:lnTo>
                <a:lnTo>
                  <a:pt x="121444" y="178594"/>
                </a:lnTo>
                <a:lnTo>
                  <a:pt x="121444" y="128588"/>
                </a:lnTo>
                <a:lnTo>
                  <a:pt x="121444" y="71438"/>
                </a:lnTo>
                <a:lnTo>
                  <a:pt x="121444" y="35719"/>
                </a:lnTo>
                <a:lnTo>
                  <a:pt x="128587" y="7144"/>
                </a:lnTo>
                <a:lnTo>
                  <a:pt x="142875" y="0"/>
                </a:lnTo>
                <a:lnTo>
                  <a:pt x="150019" y="14288"/>
                </a:lnTo>
                <a:lnTo>
                  <a:pt x="164306" y="50006"/>
                </a:lnTo>
                <a:lnTo>
                  <a:pt x="178594" y="100013"/>
                </a:lnTo>
                <a:lnTo>
                  <a:pt x="185737" y="150019"/>
                </a:lnTo>
                <a:lnTo>
                  <a:pt x="200025" y="200025"/>
                </a:lnTo>
                <a:lnTo>
                  <a:pt x="214312" y="242888"/>
                </a:lnTo>
                <a:lnTo>
                  <a:pt x="214312" y="271463"/>
                </a:lnTo>
                <a:lnTo>
                  <a:pt x="221456" y="278606"/>
                </a:lnTo>
                <a:lnTo>
                  <a:pt x="228600" y="271463"/>
                </a:lnTo>
                <a:lnTo>
                  <a:pt x="235744" y="242888"/>
                </a:lnTo>
                <a:lnTo>
                  <a:pt x="242887" y="207169"/>
                </a:lnTo>
                <a:lnTo>
                  <a:pt x="242887" y="157163"/>
                </a:lnTo>
                <a:lnTo>
                  <a:pt x="242887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050256" y="5393531"/>
            <a:ext cx="242889" cy="257176"/>
          </a:xfrm>
          <a:custGeom>
            <a:avLst/>
            <a:gdLst/>
            <a:ahLst/>
            <a:cxnLst/>
            <a:rect l="0" t="0" r="0" b="0"/>
            <a:pathLst>
              <a:path w="242889" h="257176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0" y="35719"/>
                </a:lnTo>
                <a:lnTo>
                  <a:pt x="7144" y="28575"/>
                </a:lnTo>
                <a:lnTo>
                  <a:pt x="21432" y="28575"/>
                </a:lnTo>
                <a:lnTo>
                  <a:pt x="35719" y="21432"/>
                </a:lnTo>
                <a:lnTo>
                  <a:pt x="50007" y="21432"/>
                </a:lnTo>
                <a:lnTo>
                  <a:pt x="71438" y="21432"/>
                </a:lnTo>
                <a:lnTo>
                  <a:pt x="92869" y="21432"/>
                </a:lnTo>
                <a:lnTo>
                  <a:pt x="121444" y="28575"/>
                </a:lnTo>
                <a:lnTo>
                  <a:pt x="150019" y="42863"/>
                </a:lnTo>
                <a:lnTo>
                  <a:pt x="171450" y="50007"/>
                </a:lnTo>
                <a:lnTo>
                  <a:pt x="200025" y="64294"/>
                </a:lnTo>
                <a:lnTo>
                  <a:pt x="214313" y="71438"/>
                </a:lnTo>
                <a:lnTo>
                  <a:pt x="228600" y="71438"/>
                </a:lnTo>
                <a:lnTo>
                  <a:pt x="235744" y="78582"/>
                </a:lnTo>
                <a:lnTo>
                  <a:pt x="242888" y="78582"/>
                </a:lnTo>
                <a:lnTo>
                  <a:pt x="235744" y="71438"/>
                </a:lnTo>
                <a:lnTo>
                  <a:pt x="228600" y="78582"/>
                </a:lnTo>
                <a:lnTo>
                  <a:pt x="214313" y="85725"/>
                </a:lnTo>
                <a:lnTo>
                  <a:pt x="200025" y="107157"/>
                </a:lnTo>
                <a:lnTo>
                  <a:pt x="185738" y="142875"/>
                </a:lnTo>
                <a:lnTo>
                  <a:pt x="171450" y="178594"/>
                </a:lnTo>
                <a:lnTo>
                  <a:pt x="164307" y="214313"/>
                </a:lnTo>
                <a:lnTo>
                  <a:pt x="164307" y="242888"/>
                </a:lnTo>
                <a:lnTo>
                  <a:pt x="178594" y="257175"/>
                </a:lnTo>
                <a:lnTo>
                  <a:pt x="192882" y="257175"/>
                </a:lnTo>
                <a:lnTo>
                  <a:pt x="207169" y="228600"/>
                </a:lnTo>
                <a:lnTo>
                  <a:pt x="20716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393156" y="5272088"/>
            <a:ext cx="185739" cy="264319"/>
          </a:xfrm>
          <a:custGeom>
            <a:avLst/>
            <a:gdLst/>
            <a:ahLst/>
            <a:cxnLst/>
            <a:rect l="0" t="0" r="0" b="0"/>
            <a:pathLst>
              <a:path w="185739" h="264319">
                <a:moveTo>
                  <a:pt x="21432" y="85725"/>
                </a:moveTo>
                <a:lnTo>
                  <a:pt x="14288" y="85725"/>
                </a:lnTo>
                <a:lnTo>
                  <a:pt x="7144" y="92868"/>
                </a:lnTo>
                <a:lnTo>
                  <a:pt x="0" y="100012"/>
                </a:lnTo>
                <a:lnTo>
                  <a:pt x="0" y="107156"/>
                </a:lnTo>
                <a:lnTo>
                  <a:pt x="0" y="121443"/>
                </a:lnTo>
                <a:lnTo>
                  <a:pt x="7144" y="121443"/>
                </a:lnTo>
                <a:lnTo>
                  <a:pt x="14288" y="121443"/>
                </a:lnTo>
                <a:lnTo>
                  <a:pt x="28575" y="114300"/>
                </a:lnTo>
                <a:lnTo>
                  <a:pt x="42863" y="100012"/>
                </a:lnTo>
                <a:lnTo>
                  <a:pt x="57151" y="78581"/>
                </a:lnTo>
                <a:lnTo>
                  <a:pt x="71438" y="57150"/>
                </a:lnTo>
                <a:lnTo>
                  <a:pt x="78582" y="42862"/>
                </a:lnTo>
                <a:lnTo>
                  <a:pt x="78582" y="21431"/>
                </a:lnTo>
                <a:lnTo>
                  <a:pt x="78582" y="7143"/>
                </a:lnTo>
                <a:lnTo>
                  <a:pt x="71438" y="0"/>
                </a:lnTo>
                <a:lnTo>
                  <a:pt x="57151" y="0"/>
                </a:lnTo>
                <a:lnTo>
                  <a:pt x="42863" y="7143"/>
                </a:lnTo>
                <a:lnTo>
                  <a:pt x="28575" y="28575"/>
                </a:lnTo>
                <a:lnTo>
                  <a:pt x="21432" y="64293"/>
                </a:lnTo>
                <a:lnTo>
                  <a:pt x="21432" y="114300"/>
                </a:lnTo>
                <a:lnTo>
                  <a:pt x="21432" y="164306"/>
                </a:lnTo>
                <a:lnTo>
                  <a:pt x="35719" y="207168"/>
                </a:lnTo>
                <a:lnTo>
                  <a:pt x="57151" y="242887"/>
                </a:lnTo>
                <a:lnTo>
                  <a:pt x="78582" y="264318"/>
                </a:lnTo>
                <a:lnTo>
                  <a:pt x="107157" y="264318"/>
                </a:lnTo>
                <a:lnTo>
                  <a:pt x="135732" y="264318"/>
                </a:lnTo>
                <a:lnTo>
                  <a:pt x="164307" y="242887"/>
                </a:lnTo>
                <a:lnTo>
                  <a:pt x="178594" y="221456"/>
                </a:lnTo>
                <a:lnTo>
                  <a:pt x="185738" y="192881"/>
                </a:lnTo>
                <a:lnTo>
                  <a:pt x="18573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543175" y="5236369"/>
            <a:ext cx="228601" cy="271463"/>
          </a:xfrm>
          <a:custGeom>
            <a:avLst/>
            <a:gdLst/>
            <a:ahLst/>
            <a:cxnLst/>
            <a:rect l="0" t="0" r="0" b="0"/>
            <a:pathLst>
              <a:path w="228601" h="271463">
                <a:moveTo>
                  <a:pt x="0" y="42862"/>
                </a:moveTo>
                <a:lnTo>
                  <a:pt x="0" y="50006"/>
                </a:lnTo>
                <a:lnTo>
                  <a:pt x="0" y="64294"/>
                </a:lnTo>
                <a:lnTo>
                  <a:pt x="0" y="78581"/>
                </a:lnTo>
                <a:lnTo>
                  <a:pt x="7144" y="107156"/>
                </a:lnTo>
                <a:lnTo>
                  <a:pt x="14288" y="142875"/>
                </a:lnTo>
                <a:lnTo>
                  <a:pt x="28575" y="178594"/>
                </a:lnTo>
                <a:lnTo>
                  <a:pt x="35719" y="214312"/>
                </a:lnTo>
                <a:lnTo>
                  <a:pt x="42863" y="242887"/>
                </a:lnTo>
                <a:lnTo>
                  <a:pt x="57150" y="257175"/>
                </a:lnTo>
                <a:lnTo>
                  <a:pt x="64294" y="271462"/>
                </a:lnTo>
                <a:lnTo>
                  <a:pt x="64294" y="264319"/>
                </a:lnTo>
                <a:lnTo>
                  <a:pt x="64294" y="257175"/>
                </a:lnTo>
                <a:lnTo>
                  <a:pt x="57150" y="228600"/>
                </a:lnTo>
                <a:lnTo>
                  <a:pt x="50007" y="185737"/>
                </a:lnTo>
                <a:lnTo>
                  <a:pt x="35719" y="150019"/>
                </a:lnTo>
                <a:lnTo>
                  <a:pt x="28575" y="100012"/>
                </a:lnTo>
                <a:lnTo>
                  <a:pt x="28575" y="64294"/>
                </a:lnTo>
                <a:lnTo>
                  <a:pt x="28575" y="35719"/>
                </a:lnTo>
                <a:lnTo>
                  <a:pt x="28575" y="28575"/>
                </a:lnTo>
                <a:lnTo>
                  <a:pt x="35719" y="35719"/>
                </a:lnTo>
                <a:lnTo>
                  <a:pt x="50007" y="57150"/>
                </a:lnTo>
                <a:lnTo>
                  <a:pt x="64294" y="85725"/>
                </a:lnTo>
                <a:lnTo>
                  <a:pt x="78582" y="128587"/>
                </a:lnTo>
                <a:lnTo>
                  <a:pt x="100013" y="164306"/>
                </a:lnTo>
                <a:lnTo>
                  <a:pt x="114300" y="200025"/>
                </a:lnTo>
                <a:lnTo>
                  <a:pt x="121444" y="228600"/>
                </a:lnTo>
                <a:lnTo>
                  <a:pt x="135732" y="242887"/>
                </a:lnTo>
                <a:lnTo>
                  <a:pt x="135732" y="250031"/>
                </a:lnTo>
                <a:lnTo>
                  <a:pt x="135732" y="242887"/>
                </a:lnTo>
                <a:lnTo>
                  <a:pt x="135732" y="214312"/>
                </a:lnTo>
                <a:lnTo>
                  <a:pt x="128588" y="178594"/>
                </a:lnTo>
                <a:lnTo>
                  <a:pt x="121444" y="128587"/>
                </a:lnTo>
                <a:lnTo>
                  <a:pt x="114300" y="85725"/>
                </a:lnTo>
                <a:lnTo>
                  <a:pt x="107157" y="42862"/>
                </a:lnTo>
                <a:lnTo>
                  <a:pt x="114300" y="14287"/>
                </a:lnTo>
                <a:lnTo>
                  <a:pt x="121444" y="0"/>
                </a:lnTo>
                <a:lnTo>
                  <a:pt x="135732" y="0"/>
                </a:lnTo>
                <a:lnTo>
                  <a:pt x="142875" y="21431"/>
                </a:lnTo>
                <a:lnTo>
                  <a:pt x="164307" y="50006"/>
                </a:lnTo>
                <a:lnTo>
                  <a:pt x="171450" y="78581"/>
                </a:lnTo>
                <a:lnTo>
                  <a:pt x="192882" y="114300"/>
                </a:lnTo>
                <a:lnTo>
                  <a:pt x="207169" y="135731"/>
                </a:lnTo>
                <a:lnTo>
                  <a:pt x="214313" y="157162"/>
                </a:lnTo>
                <a:lnTo>
                  <a:pt x="221457" y="171450"/>
                </a:lnTo>
                <a:lnTo>
                  <a:pt x="228600" y="164306"/>
                </a:lnTo>
                <a:lnTo>
                  <a:pt x="228600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757488" y="5207794"/>
            <a:ext cx="114301" cy="221457"/>
          </a:xfrm>
          <a:custGeom>
            <a:avLst/>
            <a:gdLst/>
            <a:ahLst/>
            <a:cxnLst/>
            <a:rect l="0" t="0" r="0" b="0"/>
            <a:pathLst>
              <a:path w="114301" h="221457">
                <a:moveTo>
                  <a:pt x="35719" y="0"/>
                </a:moveTo>
                <a:lnTo>
                  <a:pt x="28575" y="0"/>
                </a:lnTo>
                <a:lnTo>
                  <a:pt x="21431" y="0"/>
                </a:lnTo>
                <a:lnTo>
                  <a:pt x="14287" y="7144"/>
                </a:lnTo>
                <a:lnTo>
                  <a:pt x="7144" y="21431"/>
                </a:lnTo>
                <a:lnTo>
                  <a:pt x="0" y="35719"/>
                </a:lnTo>
                <a:lnTo>
                  <a:pt x="7144" y="64294"/>
                </a:lnTo>
                <a:lnTo>
                  <a:pt x="7144" y="100012"/>
                </a:lnTo>
                <a:lnTo>
                  <a:pt x="14287" y="142875"/>
                </a:lnTo>
                <a:lnTo>
                  <a:pt x="21431" y="171450"/>
                </a:lnTo>
                <a:lnTo>
                  <a:pt x="28575" y="200025"/>
                </a:lnTo>
                <a:lnTo>
                  <a:pt x="42862" y="214312"/>
                </a:lnTo>
                <a:lnTo>
                  <a:pt x="50006" y="221456"/>
                </a:lnTo>
                <a:lnTo>
                  <a:pt x="57150" y="214312"/>
                </a:lnTo>
                <a:lnTo>
                  <a:pt x="57150" y="200025"/>
                </a:lnTo>
                <a:lnTo>
                  <a:pt x="64294" y="178594"/>
                </a:lnTo>
                <a:lnTo>
                  <a:pt x="64294" y="142875"/>
                </a:lnTo>
                <a:lnTo>
                  <a:pt x="64294" y="107156"/>
                </a:lnTo>
                <a:lnTo>
                  <a:pt x="57150" y="71437"/>
                </a:lnTo>
                <a:lnTo>
                  <a:pt x="50006" y="50006"/>
                </a:lnTo>
                <a:lnTo>
                  <a:pt x="50006" y="28575"/>
                </a:lnTo>
                <a:lnTo>
                  <a:pt x="50006" y="35719"/>
                </a:lnTo>
                <a:lnTo>
                  <a:pt x="57150" y="50006"/>
                </a:lnTo>
                <a:lnTo>
                  <a:pt x="64294" y="78581"/>
                </a:lnTo>
                <a:lnTo>
                  <a:pt x="64294" y="107156"/>
                </a:lnTo>
                <a:lnTo>
                  <a:pt x="78581" y="142875"/>
                </a:lnTo>
                <a:lnTo>
                  <a:pt x="92869" y="171450"/>
                </a:lnTo>
                <a:lnTo>
                  <a:pt x="100012" y="192881"/>
                </a:lnTo>
                <a:lnTo>
                  <a:pt x="107156" y="200025"/>
                </a:lnTo>
                <a:lnTo>
                  <a:pt x="114300" y="200025"/>
                </a:lnTo>
                <a:lnTo>
                  <a:pt x="114300" y="178594"/>
                </a:lnTo>
                <a:lnTo>
                  <a:pt x="114300" y="142875"/>
                </a:lnTo>
                <a:lnTo>
                  <a:pt x="11430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886075" y="5164931"/>
            <a:ext cx="121445" cy="235745"/>
          </a:xfrm>
          <a:custGeom>
            <a:avLst/>
            <a:gdLst/>
            <a:ahLst/>
            <a:cxnLst/>
            <a:rect l="0" t="0" r="0" b="0"/>
            <a:pathLst>
              <a:path w="121445" h="235745">
                <a:moveTo>
                  <a:pt x="35719" y="0"/>
                </a:moveTo>
                <a:lnTo>
                  <a:pt x="28575" y="0"/>
                </a:lnTo>
                <a:lnTo>
                  <a:pt x="14288" y="7144"/>
                </a:lnTo>
                <a:lnTo>
                  <a:pt x="7144" y="21432"/>
                </a:lnTo>
                <a:lnTo>
                  <a:pt x="0" y="42863"/>
                </a:lnTo>
                <a:lnTo>
                  <a:pt x="0" y="78582"/>
                </a:lnTo>
                <a:lnTo>
                  <a:pt x="0" y="114300"/>
                </a:lnTo>
                <a:lnTo>
                  <a:pt x="14288" y="157163"/>
                </a:lnTo>
                <a:lnTo>
                  <a:pt x="28575" y="192882"/>
                </a:lnTo>
                <a:lnTo>
                  <a:pt x="42863" y="214313"/>
                </a:lnTo>
                <a:lnTo>
                  <a:pt x="64294" y="235744"/>
                </a:lnTo>
                <a:lnTo>
                  <a:pt x="78582" y="235744"/>
                </a:lnTo>
                <a:lnTo>
                  <a:pt x="100013" y="235744"/>
                </a:lnTo>
                <a:lnTo>
                  <a:pt x="114300" y="221457"/>
                </a:lnTo>
                <a:lnTo>
                  <a:pt x="121444" y="192882"/>
                </a:lnTo>
                <a:lnTo>
                  <a:pt x="121444" y="164307"/>
                </a:lnTo>
                <a:lnTo>
                  <a:pt x="121444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971800" y="5136356"/>
            <a:ext cx="92870" cy="321470"/>
          </a:xfrm>
          <a:custGeom>
            <a:avLst/>
            <a:gdLst/>
            <a:ahLst/>
            <a:cxnLst/>
            <a:rect l="0" t="0" r="0" b="0"/>
            <a:pathLst>
              <a:path w="92870" h="321470">
                <a:moveTo>
                  <a:pt x="64294" y="0"/>
                </a:moveTo>
                <a:lnTo>
                  <a:pt x="50007" y="0"/>
                </a:lnTo>
                <a:lnTo>
                  <a:pt x="42863" y="7144"/>
                </a:lnTo>
                <a:lnTo>
                  <a:pt x="28575" y="21432"/>
                </a:lnTo>
                <a:lnTo>
                  <a:pt x="14288" y="35719"/>
                </a:lnTo>
                <a:lnTo>
                  <a:pt x="0" y="50007"/>
                </a:lnTo>
                <a:lnTo>
                  <a:pt x="0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42875"/>
                </a:lnTo>
                <a:lnTo>
                  <a:pt x="14288" y="164307"/>
                </a:lnTo>
                <a:lnTo>
                  <a:pt x="28575" y="178594"/>
                </a:lnTo>
                <a:lnTo>
                  <a:pt x="42863" y="185738"/>
                </a:lnTo>
                <a:lnTo>
                  <a:pt x="64294" y="207169"/>
                </a:lnTo>
                <a:lnTo>
                  <a:pt x="78582" y="221457"/>
                </a:lnTo>
                <a:lnTo>
                  <a:pt x="85725" y="242888"/>
                </a:lnTo>
                <a:lnTo>
                  <a:pt x="92869" y="271463"/>
                </a:lnTo>
                <a:lnTo>
                  <a:pt x="92869" y="292894"/>
                </a:lnTo>
                <a:lnTo>
                  <a:pt x="92869" y="314325"/>
                </a:lnTo>
                <a:lnTo>
                  <a:pt x="85725" y="321469"/>
                </a:lnTo>
                <a:lnTo>
                  <a:pt x="71438" y="321469"/>
                </a:lnTo>
                <a:lnTo>
                  <a:pt x="57150" y="307182"/>
                </a:lnTo>
                <a:lnTo>
                  <a:pt x="57150" y="3071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021807" y="5100638"/>
            <a:ext cx="157163" cy="171451"/>
          </a:xfrm>
          <a:custGeom>
            <a:avLst/>
            <a:gdLst/>
            <a:ahLst/>
            <a:cxnLst/>
            <a:rect l="0" t="0" r="0" b="0"/>
            <a:pathLst>
              <a:path w="157163" h="171451">
                <a:moveTo>
                  <a:pt x="14287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7143"/>
                </a:lnTo>
                <a:lnTo>
                  <a:pt x="7143" y="14287"/>
                </a:lnTo>
                <a:lnTo>
                  <a:pt x="14287" y="14287"/>
                </a:lnTo>
                <a:lnTo>
                  <a:pt x="21431" y="14287"/>
                </a:lnTo>
                <a:lnTo>
                  <a:pt x="42862" y="14287"/>
                </a:lnTo>
                <a:lnTo>
                  <a:pt x="64293" y="14287"/>
                </a:lnTo>
                <a:lnTo>
                  <a:pt x="85725" y="14287"/>
                </a:lnTo>
                <a:lnTo>
                  <a:pt x="107156" y="7143"/>
                </a:lnTo>
                <a:lnTo>
                  <a:pt x="128587" y="7143"/>
                </a:lnTo>
                <a:lnTo>
                  <a:pt x="142875" y="14287"/>
                </a:lnTo>
                <a:lnTo>
                  <a:pt x="157162" y="21431"/>
                </a:lnTo>
                <a:lnTo>
                  <a:pt x="157162" y="35718"/>
                </a:lnTo>
                <a:lnTo>
                  <a:pt x="150018" y="57150"/>
                </a:lnTo>
                <a:lnTo>
                  <a:pt x="142875" y="78581"/>
                </a:lnTo>
                <a:lnTo>
                  <a:pt x="128587" y="107156"/>
                </a:lnTo>
                <a:lnTo>
                  <a:pt x="121443" y="128587"/>
                </a:lnTo>
                <a:lnTo>
                  <a:pt x="114300" y="157162"/>
                </a:lnTo>
                <a:lnTo>
                  <a:pt x="107156" y="171450"/>
                </a:lnTo>
                <a:lnTo>
                  <a:pt x="114300" y="171450"/>
                </a:lnTo>
                <a:lnTo>
                  <a:pt x="121443" y="171450"/>
                </a:lnTo>
                <a:lnTo>
                  <a:pt x="128587" y="157162"/>
                </a:lnTo>
                <a:lnTo>
                  <a:pt x="12858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078957" y="5043488"/>
            <a:ext cx="150019" cy="185738"/>
          </a:xfrm>
          <a:custGeom>
            <a:avLst/>
            <a:gdLst/>
            <a:ahLst/>
            <a:cxnLst/>
            <a:rect l="0" t="0" r="0" b="0"/>
            <a:pathLst>
              <a:path w="150019" h="185738">
                <a:moveTo>
                  <a:pt x="21431" y="7143"/>
                </a:moveTo>
                <a:lnTo>
                  <a:pt x="14287" y="7143"/>
                </a:lnTo>
                <a:lnTo>
                  <a:pt x="14287" y="7143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3" y="7143"/>
                </a:lnTo>
                <a:lnTo>
                  <a:pt x="14287" y="7143"/>
                </a:lnTo>
                <a:lnTo>
                  <a:pt x="28575" y="7143"/>
                </a:lnTo>
                <a:lnTo>
                  <a:pt x="42862" y="7143"/>
                </a:lnTo>
                <a:lnTo>
                  <a:pt x="57150" y="7143"/>
                </a:lnTo>
                <a:lnTo>
                  <a:pt x="71437" y="7143"/>
                </a:lnTo>
                <a:lnTo>
                  <a:pt x="92868" y="7143"/>
                </a:lnTo>
                <a:lnTo>
                  <a:pt x="114300" y="7143"/>
                </a:lnTo>
                <a:lnTo>
                  <a:pt x="128587" y="14287"/>
                </a:lnTo>
                <a:lnTo>
                  <a:pt x="135731" y="21431"/>
                </a:lnTo>
                <a:lnTo>
                  <a:pt x="142875" y="35718"/>
                </a:lnTo>
                <a:lnTo>
                  <a:pt x="150018" y="50006"/>
                </a:lnTo>
                <a:lnTo>
                  <a:pt x="142875" y="64293"/>
                </a:lnTo>
                <a:lnTo>
                  <a:pt x="135731" y="85725"/>
                </a:lnTo>
                <a:lnTo>
                  <a:pt x="135731" y="107156"/>
                </a:lnTo>
                <a:lnTo>
                  <a:pt x="121443" y="128587"/>
                </a:lnTo>
                <a:lnTo>
                  <a:pt x="121443" y="150018"/>
                </a:lnTo>
                <a:lnTo>
                  <a:pt x="121443" y="171450"/>
                </a:lnTo>
                <a:lnTo>
                  <a:pt x="121443" y="185737"/>
                </a:lnTo>
                <a:lnTo>
                  <a:pt x="128587" y="185737"/>
                </a:lnTo>
                <a:lnTo>
                  <a:pt x="135731" y="178593"/>
                </a:lnTo>
                <a:lnTo>
                  <a:pt x="142875" y="164306"/>
                </a:lnTo>
                <a:lnTo>
                  <a:pt x="142875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814763" y="5836444"/>
            <a:ext cx="35720" cy="364332"/>
          </a:xfrm>
          <a:custGeom>
            <a:avLst/>
            <a:gdLst/>
            <a:ahLst/>
            <a:cxnLst/>
            <a:rect l="0" t="0" r="0" b="0"/>
            <a:pathLst>
              <a:path w="35720" h="364332">
                <a:moveTo>
                  <a:pt x="28575" y="85725"/>
                </a:moveTo>
                <a:lnTo>
                  <a:pt x="21431" y="78581"/>
                </a:lnTo>
                <a:lnTo>
                  <a:pt x="21431" y="71437"/>
                </a:lnTo>
                <a:lnTo>
                  <a:pt x="14287" y="57150"/>
                </a:lnTo>
                <a:lnTo>
                  <a:pt x="7144" y="42862"/>
                </a:lnTo>
                <a:lnTo>
                  <a:pt x="7144" y="28575"/>
                </a:ln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71437"/>
                </a:lnTo>
                <a:lnTo>
                  <a:pt x="21431" y="114300"/>
                </a:lnTo>
                <a:lnTo>
                  <a:pt x="28575" y="178594"/>
                </a:lnTo>
                <a:lnTo>
                  <a:pt x="35719" y="242887"/>
                </a:lnTo>
                <a:lnTo>
                  <a:pt x="35719" y="300037"/>
                </a:lnTo>
                <a:lnTo>
                  <a:pt x="35719" y="342900"/>
                </a:lnTo>
                <a:lnTo>
                  <a:pt x="35719" y="364331"/>
                </a:lnTo>
                <a:lnTo>
                  <a:pt x="35719" y="357187"/>
                </a:lnTo>
                <a:lnTo>
                  <a:pt x="35719" y="328612"/>
                </a:lnTo>
                <a:lnTo>
                  <a:pt x="35719" y="278606"/>
                </a:lnTo>
                <a:lnTo>
                  <a:pt x="35719" y="207169"/>
                </a:lnTo>
                <a:lnTo>
                  <a:pt x="35719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871913" y="5772150"/>
            <a:ext cx="221457" cy="335757"/>
          </a:xfrm>
          <a:custGeom>
            <a:avLst/>
            <a:gdLst/>
            <a:ahLst/>
            <a:cxnLst/>
            <a:rect l="0" t="0" r="0" b="0"/>
            <a:pathLst>
              <a:path w="221457" h="335757">
                <a:moveTo>
                  <a:pt x="114300" y="0"/>
                </a:moveTo>
                <a:lnTo>
                  <a:pt x="100012" y="14288"/>
                </a:lnTo>
                <a:lnTo>
                  <a:pt x="78581" y="50006"/>
                </a:lnTo>
                <a:lnTo>
                  <a:pt x="57150" y="92869"/>
                </a:lnTo>
                <a:lnTo>
                  <a:pt x="28575" y="142875"/>
                </a:lnTo>
                <a:lnTo>
                  <a:pt x="7144" y="200025"/>
                </a:lnTo>
                <a:lnTo>
                  <a:pt x="0" y="250031"/>
                </a:lnTo>
                <a:lnTo>
                  <a:pt x="7144" y="285750"/>
                </a:lnTo>
                <a:lnTo>
                  <a:pt x="21431" y="314325"/>
                </a:lnTo>
                <a:lnTo>
                  <a:pt x="57150" y="328613"/>
                </a:lnTo>
                <a:lnTo>
                  <a:pt x="92869" y="335756"/>
                </a:lnTo>
                <a:lnTo>
                  <a:pt x="135731" y="328613"/>
                </a:lnTo>
                <a:lnTo>
                  <a:pt x="178594" y="307181"/>
                </a:lnTo>
                <a:lnTo>
                  <a:pt x="221456" y="292894"/>
                </a:lnTo>
                <a:lnTo>
                  <a:pt x="221456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100513" y="5593556"/>
            <a:ext cx="357188" cy="507208"/>
          </a:xfrm>
          <a:custGeom>
            <a:avLst/>
            <a:gdLst/>
            <a:ahLst/>
            <a:cxnLst/>
            <a:rect l="0" t="0" r="0" b="0"/>
            <a:pathLst>
              <a:path w="357188" h="507208">
                <a:moveTo>
                  <a:pt x="42862" y="285750"/>
                </a:moveTo>
                <a:lnTo>
                  <a:pt x="35719" y="278607"/>
                </a:lnTo>
                <a:lnTo>
                  <a:pt x="35719" y="271463"/>
                </a:lnTo>
                <a:lnTo>
                  <a:pt x="21431" y="271463"/>
                </a:lnTo>
                <a:lnTo>
                  <a:pt x="14287" y="271463"/>
                </a:lnTo>
                <a:lnTo>
                  <a:pt x="7144" y="271463"/>
                </a:lnTo>
                <a:lnTo>
                  <a:pt x="0" y="285750"/>
                </a:lnTo>
                <a:lnTo>
                  <a:pt x="0" y="307182"/>
                </a:lnTo>
                <a:lnTo>
                  <a:pt x="0" y="342900"/>
                </a:lnTo>
                <a:lnTo>
                  <a:pt x="0" y="385763"/>
                </a:lnTo>
                <a:lnTo>
                  <a:pt x="7144" y="428625"/>
                </a:lnTo>
                <a:lnTo>
                  <a:pt x="21431" y="464344"/>
                </a:lnTo>
                <a:lnTo>
                  <a:pt x="35719" y="492919"/>
                </a:lnTo>
                <a:lnTo>
                  <a:pt x="42862" y="507207"/>
                </a:lnTo>
                <a:lnTo>
                  <a:pt x="57150" y="500063"/>
                </a:lnTo>
                <a:lnTo>
                  <a:pt x="71437" y="478632"/>
                </a:lnTo>
                <a:lnTo>
                  <a:pt x="78581" y="450057"/>
                </a:lnTo>
                <a:lnTo>
                  <a:pt x="85725" y="400050"/>
                </a:lnTo>
                <a:lnTo>
                  <a:pt x="92869" y="350044"/>
                </a:lnTo>
                <a:lnTo>
                  <a:pt x="100012" y="307182"/>
                </a:lnTo>
                <a:lnTo>
                  <a:pt x="100012" y="271463"/>
                </a:lnTo>
                <a:lnTo>
                  <a:pt x="92869" y="257175"/>
                </a:lnTo>
                <a:lnTo>
                  <a:pt x="92869" y="264319"/>
                </a:lnTo>
                <a:lnTo>
                  <a:pt x="92869" y="285750"/>
                </a:lnTo>
                <a:lnTo>
                  <a:pt x="92869" y="314325"/>
                </a:lnTo>
                <a:lnTo>
                  <a:pt x="100012" y="357188"/>
                </a:lnTo>
                <a:lnTo>
                  <a:pt x="114300" y="392907"/>
                </a:lnTo>
                <a:lnTo>
                  <a:pt x="121444" y="421482"/>
                </a:lnTo>
                <a:lnTo>
                  <a:pt x="135731" y="435769"/>
                </a:lnTo>
                <a:lnTo>
                  <a:pt x="157162" y="435769"/>
                </a:lnTo>
                <a:lnTo>
                  <a:pt x="171450" y="421482"/>
                </a:lnTo>
                <a:lnTo>
                  <a:pt x="185737" y="400050"/>
                </a:lnTo>
                <a:lnTo>
                  <a:pt x="200025" y="364332"/>
                </a:lnTo>
                <a:lnTo>
                  <a:pt x="207169" y="307182"/>
                </a:lnTo>
                <a:lnTo>
                  <a:pt x="214312" y="242888"/>
                </a:lnTo>
                <a:lnTo>
                  <a:pt x="214312" y="178594"/>
                </a:lnTo>
                <a:lnTo>
                  <a:pt x="214312" y="107157"/>
                </a:lnTo>
                <a:lnTo>
                  <a:pt x="214312" y="50007"/>
                </a:lnTo>
                <a:lnTo>
                  <a:pt x="214312" y="14288"/>
                </a:lnTo>
                <a:lnTo>
                  <a:pt x="207169" y="0"/>
                </a:lnTo>
                <a:lnTo>
                  <a:pt x="200025" y="14288"/>
                </a:lnTo>
                <a:lnTo>
                  <a:pt x="192881" y="50007"/>
                </a:lnTo>
                <a:lnTo>
                  <a:pt x="192881" y="100013"/>
                </a:lnTo>
                <a:lnTo>
                  <a:pt x="185737" y="150019"/>
                </a:lnTo>
                <a:lnTo>
                  <a:pt x="192881" y="207169"/>
                </a:lnTo>
                <a:lnTo>
                  <a:pt x="200025" y="250032"/>
                </a:lnTo>
                <a:lnTo>
                  <a:pt x="214312" y="300038"/>
                </a:lnTo>
                <a:lnTo>
                  <a:pt x="228600" y="328613"/>
                </a:lnTo>
                <a:lnTo>
                  <a:pt x="250031" y="350044"/>
                </a:lnTo>
                <a:lnTo>
                  <a:pt x="271462" y="357188"/>
                </a:lnTo>
                <a:lnTo>
                  <a:pt x="285750" y="342900"/>
                </a:lnTo>
                <a:lnTo>
                  <a:pt x="307181" y="321469"/>
                </a:lnTo>
                <a:lnTo>
                  <a:pt x="314325" y="285750"/>
                </a:lnTo>
                <a:lnTo>
                  <a:pt x="321469" y="242888"/>
                </a:lnTo>
                <a:lnTo>
                  <a:pt x="321469" y="207169"/>
                </a:lnTo>
                <a:lnTo>
                  <a:pt x="314325" y="178594"/>
                </a:lnTo>
                <a:lnTo>
                  <a:pt x="307181" y="171450"/>
                </a:lnTo>
                <a:lnTo>
                  <a:pt x="300037" y="185738"/>
                </a:lnTo>
                <a:lnTo>
                  <a:pt x="292894" y="214313"/>
                </a:lnTo>
                <a:lnTo>
                  <a:pt x="292894" y="257175"/>
                </a:lnTo>
                <a:lnTo>
                  <a:pt x="300037" y="300038"/>
                </a:lnTo>
                <a:lnTo>
                  <a:pt x="314325" y="335757"/>
                </a:lnTo>
                <a:lnTo>
                  <a:pt x="328612" y="364332"/>
                </a:lnTo>
                <a:lnTo>
                  <a:pt x="335756" y="378619"/>
                </a:lnTo>
                <a:lnTo>
                  <a:pt x="350044" y="371475"/>
                </a:lnTo>
                <a:lnTo>
                  <a:pt x="357187" y="357188"/>
                </a:lnTo>
                <a:lnTo>
                  <a:pt x="357187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4164807" y="5607844"/>
            <a:ext cx="271463" cy="178595"/>
          </a:xfrm>
          <a:custGeom>
            <a:avLst/>
            <a:gdLst/>
            <a:ahLst/>
            <a:cxnLst/>
            <a:rect l="0" t="0" r="0" b="0"/>
            <a:pathLst>
              <a:path w="271463" h="178595">
                <a:moveTo>
                  <a:pt x="7143" y="171450"/>
                </a:moveTo>
                <a:lnTo>
                  <a:pt x="0" y="178594"/>
                </a:lnTo>
                <a:lnTo>
                  <a:pt x="0" y="171450"/>
                </a:lnTo>
                <a:lnTo>
                  <a:pt x="0" y="164306"/>
                </a:lnTo>
                <a:lnTo>
                  <a:pt x="14287" y="142875"/>
                </a:lnTo>
                <a:lnTo>
                  <a:pt x="50006" y="107156"/>
                </a:lnTo>
                <a:lnTo>
                  <a:pt x="92868" y="71437"/>
                </a:lnTo>
                <a:lnTo>
                  <a:pt x="150018" y="42862"/>
                </a:lnTo>
                <a:lnTo>
                  <a:pt x="214312" y="21431"/>
                </a:lnTo>
                <a:lnTo>
                  <a:pt x="271462" y="0"/>
                </a:lnTo>
                <a:lnTo>
                  <a:pt x="2714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3729038" y="5843588"/>
            <a:ext cx="1035845" cy="592932"/>
          </a:xfrm>
          <a:custGeom>
            <a:avLst/>
            <a:gdLst/>
            <a:ahLst/>
            <a:cxnLst/>
            <a:rect l="0" t="0" r="0" b="0"/>
            <a:pathLst>
              <a:path w="1035845" h="592932">
                <a:moveTo>
                  <a:pt x="35719" y="585787"/>
                </a:moveTo>
                <a:lnTo>
                  <a:pt x="21431" y="585787"/>
                </a:lnTo>
                <a:lnTo>
                  <a:pt x="7144" y="592931"/>
                </a:lnTo>
                <a:lnTo>
                  <a:pt x="0" y="592931"/>
                </a:lnTo>
                <a:lnTo>
                  <a:pt x="0" y="592931"/>
                </a:lnTo>
                <a:lnTo>
                  <a:pt x="21431" y="585787"/>
                </a:lnTo>
                <a:lnTo>
                  <a:pt x="64294" y="571500"/>
                </a:lnTo>
                <a:lnTo>
                  <a:pt x="121444" y="550068"/>
                </a:lnTo>
                <a:lnTo>
                  <a:pt x="207169" y="514350"/>
                </a:lnTo>
                <a:lnTo>
                  <a:pt x="307181" y="464343"/>
                </a:lnTo>
                <a:lnTo>
                  <a:pt x="414337" y="407193"/>
                </a:lnTo>
                <a:lnTo>
                  <a:pt x="528637" y="335756"/>
                </a:lnTo>
                <a:lnTo>
                  <a:pt x="635794" y="264318"/>
                </a:lnTo>
                <a:lnTo>
                  <a:pt x="742950" y="200025"/>
                </a:lnTo>
                <a:lnTo>
                  <a:pt x="835819" y="128587"/>
                </a:lnTo>
                <a:lnTo>
                  <a:pt x="914400" y="71437"/>
                </a:lnTo>
                <a:lnTo>
                  <a:pt x="978694" y="28575"/>
                </a:lnTo>
                <a:lnTo>
                  <a:pt x="1021556" y="7143"/>
                </a:lnTo>
                <a:lnTo>
                  <a:pt x="1035844" y="0"/>
                </a:lnTo>
                <a:lnTo>
                  <a:pt x="1028700" y="7143"/>
                </a:lnTo>
                <a:lnTo>
                  <a:pt x="1028700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3879057" y="6257925"/>
            <a:ext cx="464344" cy="285751"/>
          </a:xfrm>
          <a:custGeom>
            <a:avLst/>
            <a:gdLst/>
            <a:ahLst/>
            <a:cxnLst/>
            <a:rect l="0" t="0" r="0" b="0"/>
            <a:pathLst>
              <a:path w="464344" h="285751">
                <a:moveTo>
                  <a:pt x="0" y="285750"/>
                </a:moveTo>
                <a:lnTo>
                  <a:pt x="42862" y="264319"/>
                </a:lnTo>
                <a:lnTo>
                  <a:pt x="114300" y="221456"/>
                </a:lnTo>
                <a:lnTo>
                  <a:pt x="221456" y="157163"/>
                </a:lnTo>
                <a:lnTo>
                  <a:pt x="342900" y="78581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passed to scripts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AUTH_TYPE</a:t>
            </a:r>
          </a:p>
          <a:p>
            <a:pPr lvl="0"/>
            <a:r>
              <a:rPr lang="en-US" dirty="0"/>
              <a:t>CONTENT_LENGTH</a:t>
            </a:r>
          </a:p>
          <a:p>
            <a:pPr lvl="0"/>
            <a:r>
              <a:rPr lang="en-US" dirty="0"/>
              <a:t>CONTENT_TYPE</a:t>
            </a:r>
          </a:p>
          <a:p>
            <a:pPr lvl="0"/>
            <a:r>
              <a:rPr lang="en-US" dirty="0"/>
              <a:t>GATEWAY_INTERFACE</a:t>
            </a:r>
          </a:p>
          <a:p>
            <a:pPr lvl="0"/>
            <a:r>
              <a:rPr lang="en-US" dirty="0"/>
              <a:t>HTTP_ACCEPT</a:t>
            </a:r>
          </a:p>
          <a:p>
            <a:pPr lvl="0"/>
            <a:r>
              <a:rPr lang="en-US" dirty="0"/>
              <a:t>HTTP_USER_AGENT</a:t>
            </a:r>
          </a:p>
          <a:p>
            <a:pPr lvl="0"/>
            <a:r>
              <a:rPr lang="en-US" dirty="0"/>
              <a:t>PATH_INFO</a:t>
            </a:r>
          </a:p>
          <a:p>
            <a:pPr lvl="0"/>
            <a:r>
              <a:rPr lang="en-US" dirty="0"/>
              <a:t>PATH_TRANSLATED</a:t>
            </a:r>
          </a:p>
          <a:p>
            <a:pPr lvl="0"/>
            <a:r>
              <a:rPr lang="en-US" dirty="0"/>
              <a:t>QUERY_STRING</a:t>
            </a:r>
          </a:p>
          <a:p>
            <a:pPr lvl="0"/>
            <a:r>
              <a:rPr lang="en-US" dirty="0"/>
              <a:t>REMOTE_ADDR</a:t>
            </a:r>
          </a:p>
          <a:p>
            <a:pPr lvl="0"/>
            <a:r>
              <a:rPr lang="en-US" dirty="0"/>
              <a:t>REMOTE_HOST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REMOTE_IDENT</a:t>
            </a:r>
          </a:p>
          <a:p>
            <a:pPr lvl="0"/>
            <a:r>
              <a:rPr lang="en-US" dirty="0"/>
              <a:t>REMOTE_USER</a:t>
            </a:r>
          </a:p>
          <a:p>
            <a:pPr lvl="0"/>
            <a:r>
              <a:rPr lang="en-US" dirty="0"/>
              <a:t>REQUEST_METHOD</a:t>
            </a:r>
          </a:p>
          <a:p>
            <a:pPr lvl="0"/>
            <a:r>
              <a:rPr lang="en-US" dirty="0"/>
              <a:t>SCRIPT_NAME</a:t>
            </a:r>
          </a:p>
          <a:p>
            <a:pPr lvl="0"/>
            <a:r>
              <a:rPr lang="en-US" dirty="0"/>
              <a:t>SERVER_NAME</a:t>
            </a:r>
          </a:p>
          <a:p>
            <a:pPr lvl="0"/>
            <a:r>
              <a:rPr lang="en-US" dirty="0"/>
              <a:t>SERVER_PORT</a:t>
            </a:r>
          </a:p>
          <a:p>
            <a:pPr lvl="0"/>
            <a:r>
              <a:rPr lang="en-US" dirty="0"/>
              <a:t>SERVER_PROTOCOL</a:t>
            </a:r>
          </a:p>
          <a:p>
            <a:pPr lvl="0"/>
            <a:r>
              <a:rPr lang="en-US" dirty="0"/>
              <a:t>SERVER_SOFTWARE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64294" y="557212"/>
            <a:ext cx="8586789" cy="5850733"/>
          </a:xfrm>
          <a:custGeom>
            <a:avLst/>
            <a:gdLst/>
            <a:ahLst/>
            <a:cxnLst/>
            <a:rect l="0" t="0" r="0" b="0"/>
            <a:pathLst>
              <a:path w="8586789" h="5850733">
                <a:moveTo>
                  <a:pt x="7672388" y="921544"/>
                </a:moveTo>
                <a:lnTo>
                  <a:pt x="7665244" y="921544"/>
                </a:lnTo>
                <a:lnTo>
                  <a:pt x="7650957" y="907257"/>
                </a:lnTo>
                <a:lnTo>
                  <a:pt x="7636669" y="892969"/>
                </a:lnTo>
                <a:lnTo>
                  <a:pt x="7615238" y="871538"/>
                </a:lnTo>
                <a:lnTo>
                  <a:pt x="7593807" y="850107"/>
                </a:lnTo>
                <a:lnTo>
                  <a:pt x="7565232" y="835819"/>
                </a:lnTo>
                <a:lnTo>
                  <a:pt x="7536657" y="814388"/>
                </a:lnTo>
                <a:lnTo>
                  <a:pt x="7500938" y="792957"/>
                </a:lnTo>
                <a:lnTo>
                  <a:pt x="7458076" y="771526"/>
                </a:lnTo>
                <a:lnTo>
                  <a:pt x="7408069" y="750094"/>
                </a:lnTo>
                <a:lnTo>
                  <a:pt x="7350919" y="721519"/>
                </a:lnTo>
                <a:lnTo>
                  <a:pt x="7293769" y="700088"/>
                </a:lnTo>
                <a:lnTo>
                  <a:pt x="7222332" y="664369"/>
                </a:lnTo>
                <a:lnTo>
                  <a:pt x="7150894" y="635794"/>
                </a:lnTo>
                <a:lnTo>
                  <a:pt x="7079457" y="600076"/>
                </a:lnTo>
                <a:lnTo>
                  <a:pt x="6993732" y="564357"/>
                </a:lnTo>
                <a:lnTo>
                  <a:pt x="6900863" y="521494"/>
                </a:lnTo>
                <a:lnTo>
                  <a:pt x="6800851" y="485775"/>
                </a:lnTo>
                <a:lnTo>
                  <a:pt x="6686551" y="450057"/>
                </a:lnTo>
                <a:lnTo>
                  <a:pt x="6557963" y="414338"/>
                </a:lnTo>
                <a:lnTo>
                  <a:pt x="6422232" y="378619"/>
                </a:lnTo>
                <a:lnTo>
                  <a:pt x="6272213" y="350044"/>
                </a:lnTo>
                <a:lnTo>
                  <a:pt x="6115051" y="321469"/>
                </a:lnTo>
                <a:lnTo>
                  <a:pt x="5950744" y="285750"/>
                </a:lnTo>
                <a:lnTo>
                  <a:pt x="5779294" y="257175"/>
                </a:lnTo>
                <a:lnTo>
                  <a:pt x="5600701" y="228600"/>
                </a:lnTo>
                <a:lnTo>
                  <a:pt x="5422107" y="200025"/>
                </a:lnTo>
                <a:lnTo>
                  <a:pt x="5229226" y="171450"/>
                </a:lnTo>
                <a:lnTo>
                  <a:pt x="5036344" y="135732"/>
                </a:lnTo>
                <a:lnTo>
                  <a:pt x="4836319" y="114300"/>
                </a:lnTo>
                <a:lnTo>
                  <a:pt x="4636294" y="85725"/>
                </a:lnTo>
                <a:lnTo>
                  <a:pt x="4429125" y="64294"/>
                </a:lnTo>
                <a:lnTo>
                  <a:pt x="4221956" y="42863"/>
                </a:lnTo>
                <a:lnTo>
                  <a:pt x="4014788" y="28575"/>
                </a:lnTo>
                <a:lnTo>
                  <a:pt x="3807619" y="21432"/>
                </a:lnTo>
                <a:lnTo>
                  <a:pt x="3607594" y="21432"/>
                </a:lnTo>
                <a:lnTo>
                  <a:pt x="3407569" y="21432"/>
                </a:lnTo>
                <a:lnTo>
                  <a:pt x="3207544" y="28575"/>
                </a:lnTo>
                <a:lnTo>
                  <a:pt x="3014663" y="42863"/>
                </a:lnTo>
                <a:lnTo>
                  <a:pt x="2821781" y="57150"/>
                </a:lnTo>
                <a:lnTo>
                  <a:pt x="2628900" y="85725"/>
                </a:lnTo>
                <a:lnTo>
                  <a:pt x="2436019" y="114300"/>
                </a:lnTo>
                <a:lnTo>
                  <a:pt x="2250281" y="157163"/>
                </a:lnTo>
                <a:lnTo>
                  <a:pt x="2064544" y="207169"/>
                </a:lnTo>
                <a:lnTo>
                  <a:pt x="1885950" y="264319"/>
                </a:lnTo>
                <a:lnTo>
                  <a:pt x="1714500" y="328613"/>
                </a:lnTo>
                <a:lnTo>
                  <a:pt x="1550194" y="407194"/>
                </a:lnTo>
                <a:lnTo>
                  <a:pt x="1393031" y="492919"/>
                </a:lnTo>
                <a:lnTo>
                  <a:pt x="1250156" y="592932"/>
                </a:lnTo>
                <a:lnTo>
                  <a:pt x="1114425" y="692944"/>
                </a:lnTo>
                <a:lnTo>
                  <a:pt x="978694" y="807244"/>
                </a:lnTo>
                <a:lnTo>
                  <a:pt x="857250" y="928688"/>
                </a:lnTo>
                <a:lnTo>
                  <a:pt x="735806" y="1057276"/>
                </a:lnTo>
                <a:lnTo>
                  <a:pt x="628650" y="1200151"/>
                </a:lnTo>
                <a:lnTo>
                  <a:pt x="528637" y="1350169"/>
                </a:lnTo>
                <a:lnTo>
                  <a:pt x="464344" y="1464469"/>
                </a:lnTo>
                <a:lnTo>
                  <a:pt x="407194" y="1557338"/>
                </a:lnTo>
                <a:lnTo>
                  <a:pt x="364331" y="1650207"/>
                </a:lnTo>
                <a:lnTo>
                  <a:pt x="328612" y="1735932"/>
                </a:lnTo>
                <a:lnTo>
                  <a:pt x="271462" y="1864519"/>
                </a:lnTo>
                <a:lnTo>
                  <a:pt x="214312" y="2021682"/>
                </a:lnTo>
                <a:lnTo>
                  <a:pt x="157162" y="2185988"/>
                </a:lnTo>
                <a:lnTo>
                  <a:pt x="107156" y="2364582"/>
                </a:lnTo>
                <a:lnTo>
                  <a:pt x="64294" y="2550319"/>
                </a:lnTo>
                <a:lnTo>
                  <a:pt x="21431" y="2743201"/>
                </a:lnTo>
                <a:lnTo>
                  <a:pt x="14287" y="2843213"/>
                </a:lnTo>
                <a:lnTo>
                  <a:pt x="0" y="2971801"/>
                </a:lnTo>
                <a:lnTo>
                  <a:pt x="0" y="3121819"/>
                </a:lnTo>
                <a:lnTo>
                  <a:pt x="0" y="3286126"/>
                </a:lnTo>
                <a:lnTo>
                  <a:pt x="7144" y="3457576"/>
                </a:lnTo>
                <a:lnTo>
                  <a:pt x="28575" y="3629026"/>
                </a:lnTo>
                <a:lnTo>
                  <a:pt x="100012" y="4021932"/>
                </a:lnTo>
                <a:lnTo>
                  <a:pt x="178594" y="4329113"/>
                </a:lnTo>
                <a:lnTo>
                  <a:pt x="271462" y="4586288"/>
                </a:lnTo>
                <a:lnTo>
                  <a:pt x="378619" y="4814888"/>
                </a:lnTo>
                <a:lnTo>
                  <a:pt x="471487" y="4986338"/>
                </a:lnTo>
                <a:lnTo>
                  <a:pt x="578644" y="5129213"/>
                </a:lnTo>
                <a:lnTo>
                  <a:pt x="685800" y="5250657"/>
                </a:lnTo>
                <a:lnTo>
                  <a:pt x="807244" y="5364957"/>
                </a:lnTo>
                <a:lnTo>
                  <a:pt x="935831" y="5457826"/>
                </a:lnTo>
                <a:lnTo>
                  <a:pt x="1071562" y="5543551"/>
                </a:lnTo>
                <a:lnTo>
                  <a:pt x="1214437" y="5614988"/>
                </a:lnTo>
                <a:lnTo>
                  <a:pt x="1364456" y="5679282"/>
                </a:lnTo>
                <a:lnTo>
                  <a:pt x="1521619" y="5722144"/>
                </a:lnTo>
                <a:lnTo>
                  <a:pt x="1685925" y="5765007"/>
                </a:lnTo>
                <a:lnTo>
                  <a:pt x="1864519" y="5786438"/>
                </a:lnTo>
                <a:lnTo>
                  <a:pt x="2043112" y="5807869"/>
                </a:lnTo>
                <a:lnTo>
                  <a:pt x="2228850" y="5829301"/>
                </a:lnTo>
                <a:lnTo>
                  <a:pt x="2421731" y="5836444"/>
                </a:lnTo>
                <a:lnTo>
                  <a:pt x="2621756" y="5843588"/>
                </a:lnTo>
                <a:lnTo>
                  <a:pt x="2828925" y="5850732"/>
                </a:lnTo>
                <a:lnTo>
                  <a:pt x="3043238" y="5843588"/>
                </a:lnTo>
                <a:lnTo>
                  <a:pt x="3278981" y="5822157"/>
                </a:lnTo>
                <a:lnTo>
                  <a:pt x="3507581" y="5800726"/>
                </a:lnTo>
                <a:lnTo>
                  <a:pt x="3750469" y="5765007"/>
                </a:lnTo>
                <a:lnTo>
                  <a:pt x="3993356" y="5715001"/>
                </a:lnTo>
                <a:lnTo>
                  <a:pt x="4229100" y="5657851"/>
                </a:lnTo>
                <a:lnTo>
                  <a:pt x="4479131" y="5600701"/>
                </a:lnTo>
                <a:lnTo>
                  <a:pt x="4729163" y="5536407"/>
                </a:lnTo>
                <a:lnTo>
                  <a:pt x="4972051" y="5472113"/>
                </a:lnTo>
                <a:lnTo>
                  <a:pt x="5222082" y="5407819"/>
                </a:lnTo>
                <a:lnTo>
                  <a:pt x="5472113" y="5336382"/>
                </a:lnTo>
                <a:lnTo>
                  <a:pt x="5707857" y="5257801"/>
                </a:lnTo>
                <a:lnTo>
                  <a:pt x="5936457" y="5172076"/>
                </a:lnTo>
                <a:lnTo>
                  <a:pt x="6157913" y="5086351"/>
                </a:lnTo>
                <a:lnTo>
                  <a:pt x="6372226" y="4986338"/>
                </a:lnTo>
                <a:lnTo>
                  <a:pt x="6579394" y="4886326"/>
                </a:lnTo>
                <a:lnTo>
                  <a:pt x="6772276" y="4779169"/>
                </a:lnTo>
                <a:lnTo>
                  <a:pt x="6958013" y="4664869"/>
                </a:lnTo>
                <a:lnTo>
                  <a:pt x="7136607" y="4543426"/>
                </a:lnTo>
                <a:lnTo>
                  <a:pt x="7308057" y="4414838"/>
                </a:lnTo>
                <a:lnTo>
                  <a:pt x="7472363" y="4279107"/>
                </a:lnTo>
                <a:lnTo>
                  <a:pt x="7643813" y="4129088"/>
                </a:lnTo>
                <a:lnTo>
                  <a:pt x="7800976" y="3979070"/>
                </a:lnTo>
                <a:lnTo>
                  <a:pt x="7965282" y="3807620"/>
                </a:lnTo>
                <a:lnTo>
                  <a:pt x="8115301" y="3636170"/>
                </a:lnTo>
                <a:lnTo>
                  <a:pt x="8251032" y="3464719"/>
                </a:lnTo>
                <a:lnTo>
                  <a:pt x="8365332" y="3293269"/>
                </a:lnTo>
                <a:lnTo>
                  <a:pt x="8458201" y="3121819"/>
                </a:lnTo>
                <a:lnTo>
                  <a:pt x="8529638" y="2950369"/>
                </a:lnTo>
                <a:lnTo>
                  <a:pt x="8572501" y="2778919"/>
                </a:lnTo>
                <a:lnTo>
                  <a:pt x="8586788" y="2600326"/>
                </a:lnTo>
                <a:lnTo>
                  <a:pt x="8586788" y="2421732"/>
                </a:lnTo>
                <a:lnTo>
                  <a:pt x="8558213" y="2235994"/>
                </a:lnTo>
                <a:lnTo>
                  <a:pt x="8522494" y="2043113"/>
                </a:lnTo>
                <a:lnTo>
                  <a:pt x="8465344" y="1835944"/>
                </a:lnTo>
                <a:lnTo>
                  <a:pt x="8393907" y="1628776"/>
                </a:lnTo>
                <a:lnTo>
                  <a:pt x="8293894" y="1421607"/>
                </a:lnTo>
                <a:lnTo>
                  <a:pt x="8179594" y="1207294"/>
                </a:lnTo>
                <a:lnTo>
                  <a:pt x="8029576" y="1000126"/>
                </a:lnTo>
                <a:lnTo>
                  <a:pt x="7858126" y="800101"/>
                </a:lnTo>
                <a:lnTo>
                  <a:pt x="7650957" y="607219"/>
                </a:lnTo>
                <a:lnTo>
                  <a:pt x="7408069" y="435769"/>
                </a:lnTo>
                <a:lnTo>
                  <a:pt x="7122319" y="285750"/>
                </a:lnTo>
                <a:lnTo>
                  <a:pt x="6807994" y="171450"/>
                </a:lnTo>
                <a:lnTo>
                  <a:pt x="6457951" y="78582"/>
                </a:lnTo>
                <a:lnTo>
                  <a:pt x="6079332" y="21432"/>
                </a:lnTo>
                <a:lnTo>
                  <a:pt x="5672138" y="0"/>
                </a:lnTo>
                <a:lnTo>
                  <a:pt x="5243513" y="7144"/>
                </a:lnTo>
                <a:lnTo>
                  <a:pt x="4793456" y="42863"/>
                </a:lnTo>
                <a:lnTo>
                  <a:pt x="4329113" y="92869"/>
                </a:lnTo>
                <a:lnTo>
                  <a:pt x="4329113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07532" y="4972050"/>
            <a:ext cx="707232" cy="292895"/>
          </a:xfrm>
          <a:custGeom>
            <a:avLst/>
            <a:gdLst/>
            <a:ahLst/>
            <a:cxnLst/>
            <a:rect l="0" t="0" r="0" b="0"/>
            <a:pathLst>
              <a:path w="707232" h="292895">
                <a:moveTo>
                  <a:pt x="28575" y="292894"/>
                </a:moveTo>
                <a:lnTo>
                  <a:pt x="21431" y="292894"/>
                </a:lnTo>
                <a:lnTo>
                  <a:pt x="14287" y="292894"/>
                </a:lnTo>
                <a:lnTo>
                  <a:pt x="7143" y="292894"/>
                </a:lnTo>
                <a:lnTo>
                  <a:pt x="7143" y="292894"/>
                </a:lnTo>
                <a:lnTo>
                  <a:pt x="0" y="292894"/>
                </a:lnTo>
                <a:lnTo>
                  <a:pt x="0" y="292894"/>
                </a:lnTo>
                <a:lnTo>
                  <a:pt x="14287" y="285750"/>
                </a:lnTo>
                <a:lnTo>
                  <a:pt x="35718" y="271463"/>
                </a:lnTo>
                <a:lnTo>
                  <a:pt x="78581" y="250031"/>
                </a:lnTo>
                <a:lnTo>
                  <a:pt x="135731" y="221456"/>
                </a:lnTo>
                <a:lnTo>
                  <a:pt x="214312" y="192881"/>
                </a:lnTo>
                <a:lnTo>
                  <a:pt x="300037" y="164306"/>
                </a:lnTo>
                <a:lnTo>
                  <a:pt x="392906" y="128588"/>
                </a:lnTo>
                <a:lnTo>
                  <a:pt x="485775" y="100013"/>
                </a:lnTo>
                <a:lnTo>
                  <a:pt x="571500" y="64294"/>
                </a:lnTo>
                <a:lnTo>
                  <a:pt x="642937" y="35719"/>
                </a:lnTo>
                <a:lnTo>
                  <a:pt x="685800" y="14288"/>
                </a:lnTo>
                <a:lnTo>
                  <a:pt x="707231" y="7144"/>
                </a:lnTo>
                <a:lnTo>
                  <a:pt x="700087" y="0"/>
                </a:lnTo>
                <a:lnTo>
                  <a:pt x="7000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986088" y="5236369"/>
            <a:ext cx="771526" cy="414338"/>
          </a:xfrm>
          <a:custGeom>
            <a:avLst/>
            <a:gdLst/>
            <a:ahLst/>
            <a:cxnLst/>
            <a:rect l="0" t="0" r="0" b="0"/>
            <a:pathLst>
              <a:path w="771526" h="414338">
                <a:moveTo>
                  <a:pt x="7144" y="414337"/>
                </a:moveTo>
                <a:lnTo>
                  <a:pt x="7144" y="414337"/>
                </a:lnTo>
                <a:lnTo>
                  <a:pt x="7144" y="414337"/>
                </a:lnTo>
                <a:lnTo>
                  <a:pt x="0" y="414337"/>
                </a:lnTo>
                <a:lnTo>
                  <a:pt x="0" y="414337"/>
                </a:lnTo>
                <a:lnTo>
                  <a:pt x="0" y="414337"/>
                </a:lnTo>
                <a:lnTo>
                  <a:pt x="0" y="407194"/>
                </a:lnTo>
                <a:lnTo>
                  <a:pt x="7144" y="407194"/>
                </a:lnTo>
                <a:lnTo>
                  <a:pt x="14287" y="407194"/>
                </a:lnTo>
                <a:lnTo>
                  <a:pt x="28575" y="392906"/>
                </a:lnTo>
                <a:lnTo>
                  <a:pt x="57150" y="378619"/>
                </a:lnTo>
                <a:lnTo>
                  <a:pt x="100012" y="350044"/>
                </a:lnTo>
                <a:lnTo>
                  <a:pt x="164306" y="307181"/>
                </a:lnTo>
                <a:lnTo>
                  <a:pt x="242887" y="264319"/>
                </a:lnTo>
                <a:lnTo>
                  <a:pt x="328612" y="214312"/>
                </a:lnTo>
                <a:lnTo>
                  <a:pt x="421481" y="164306"/>
                </a:lnTo>
                <a:lnTo>
                  <a:pt x="514350" y="114300"/>
                </a:lnTo>
                <a:lnTo>
                  <a:pt x="592931" y="71437"/>
                </a:lnTo>
                <a:lnTo>
                  <a:pt x="664369" y="35719"/>
                </a:lnTo>
                <a:lnTo>
                  <a:pt x="721519" y="14287"/>
                </a:lnTo>
                <a:lnTo>
                  <a:pt x="757237" y="7144"/>
                </a:lnTo>
                <a:lnTo>
                  <a:pt x="771525" y="0"/>
                </a:lnTo>
                <a:lnTo>
                  <a:pt x="764381" y="7144"/>
                </a:lnTo>
                <a:lnTo>
                  <a:pt x="742950" y="7144"/>
                </a:lnTo>
                <a:lnTo>
                  <a:pt x="74295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28950" y="4557713"/>
            <a:ext cx="814389" cy="314326"/>
          </a:xfrm>
          <a:custGeom>
            <a:avLst/>
            <a:gdLst/>
            <a:ahLst/>
            <a:cxnLst/>
            <a:rect l="0" t="0" r="0" b="0"/>
            <a:pathLst>
              <a:path w="814389" h="314326">
                <a:moveTo>
                  <a:pt x="0" y="314325"/>
                </a:moveTo>
                <a:lnTo>
                  <a:pt x="0" y="314325"/>
                </a:lnTo>
                <a:lnTo>
                  <a:pt x="0" y="314325"/>
                </a:lnTo>
                <a:lnTo>
                  <a:pt x="7144" y="314325"/>
                </a:lnTo>
                <a:lnTo>
                  <a:pt x="14288" y="307181"/>
                </a:lnTo>
                <a:lnTo>
                  <a:pt x="35719" y="292894"/>
                </a:lnTo>
                <a:lnTo>
                  <a:pt x="78582" y="278606"/>
                </a:lnTo>
                <a:lnTo>
                  <a:pt x="121444" y="264319"/>
                </a:lnTo>
                <a:lnTo>
                  <a:pt x="185738" y="235744"/>
                </a:lnTo>
                <a:lnTo>
                  <a:pt x="257175" y="207169"/>
                </a:lnTo>
                <a:lnTo>
                  <a:pt x="328613" y="185737"/>
                </a:lnTo>
                <a:lnTo>
                  <a:pt x="407194" y="157162"/>
                </a:lnTo>
                <a:lnTo>
                  <a:pt x="485775" y="128587"/>
                </a:lnTo>
                <a:lnTo>
                  <a:pt x="571500" y="100012"/>
                </a:lnTo>
                <a:lnTo>
                  <a:pt x="642938" y="71437"/>
                </a:lnTo>
                <a:lnTo>
                  <a:pt x="707232" y="42862"/>
                </a:lnTo>
                <a:lnTo>
                  <a:pt x="757238" y="21431"/>
                </a:lnTo>
                <a:lnTo>
                  <a:pt x="800100" y="7144"/>
                </a:lnTo>
                <a:lnTo>
                  <a:pt x="814388" y="0"/>
                </a:lnTo>
                <a:lnTo>
                  <a:pt x="807244" y="14287"/>
                </a:lnTo>
                <a:lnTo>
                  <a:pt x="764382" y="28575"/>
                </a:lnTo>
                <a:lnTo>
                  <a:pt x="692944" y="50006"/>
                </a:lnTo>
                <a:lnTo>
                  <a:pt x="692944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836194" y="2621756"/>
            <a:ext cx="414339" cy="135733"/>
          </a:xfrm>
          <a:custGeom>
            <a:avLst/>
            <a:gdLst/>
            <a:ahLst/>
            <a:cxnLst/>
            <a:rect l="0" t="0" r="0" b="0"/>
            <a:pathLst>
              <a:path w="414339" h="135733">
                <a:moveTo>
                  <a:pt x="0" y="135732"/>
                </a:moveTo>
                <a:lnTo>
                  <a:pt x="0" y="135732"/>
                </a:lnTo>
                <a:lnTo>
                  <a:pt x="0" y="135732"/>
                </a:lnTo>
                <a:lnTo>
                  <a:pt x="7144" y="128588"/>
                </a:lnTo>
                <a:lnTo>
                  <a:pt x="28575" y="114300"/>
                </a:lnTo>
                <a:lnTo>
                  <a:pt x="71438" y="100013"/>
                </a:lnTo>
                <a:lnTo>
                  <a:pt x="135731" y="78582"/>
                </a:lnTo>
                <a:lnTo>
                  <a:pt x="214313" y="57150"/>
                </a:lnTo>
                <a:lnTo>
                  <a:pt x="300038" y="28575"/>
                </a:lnTo>
                <a:lnTo>
                  <a:pt x="371475" y="14288"/>
                </a:lnTo>
                <a:lnTo>
                  <a:pt x="414338" y="7144"/>
                </a:lnTo>
                <a:lnTo>
                  <a:pt x="414338" y="0"/>
                </a:lnTo>
                <a:lnTo>
                  <a:pt x="4143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mtClean="0"/>
              <a:t>real Form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/>
              <a:t>&lt;html&gt;</a:t>
            </a:r>
          </a:p>
          <a:p>
            <a:pPr marL="0" indent="0">
              <a:buNone/>
            </a:pPr>
            <a:r>
              <a:rPr lang="en-US" sz="3300" dirty="0"/>
              <a:t>  &lt;body&gt;</a:t>
            </a:r>
          </a:p>
          <a:p>
            <a:pPr marL="0" indent="0">
              <a:buNone/>
            </a:pPr>
            <a:r>
              <a:rPr lang="en-US" sz="3300" dirty="0"/>
              <a:t>    &lt;h1&gt;HSW Survey Form&lt;h1&gt;</a:t>
            </a:r>
          </a:p>
          <a:p>
            <a:pPr marL="0" indent="0">
              <a:buNone/>
            </a:pPr>
            <a:r>
              <a:rPr lang="en-US" sz="3300" dirty="0"/>
              <a:t>    &lt;FORM METHOD=POST ACTION="http:</a:t>
            </a:r>
          </a:p>
          <a:p>
            <a:pPr marL="0" indent="0">
              <a:buNone/>
            </a:pPr>
            <a:r>
              <a:rPr lang="en-US" sz="3300" dirty="0"/>
              <a:t>//www.howstuffworks.com/cgi-bin/survey.cgi"&gt;</a:t>
            </a:r>
          </a:p>
          <a:p>
            <a:pPr marL="0" indent="0">
              <a:buNone/>
            </a:pPr>
            <a:r>
              <a:rPr lang="en-US" sz="3300" dirty="0"/>
              <a:t>    Enter Your Name:</a:t>
            </a:r>
          </a:p>
          <a:p>
            <a:pPr marL="0" indent="0">
              <a:buNone/>
            </a:pPr>
            <a:r>
              <a:rPr lang="en-US" sz="3300" dirty="0"/>
              <a:t>    &lt;input name="Name" size=20 </a:t>
            </a:r>
            <a:r>
              <a:rPr lang="en-US" sz="3300" dirty="0" err="1"/>
              <a:t>maxlength</a:t>
            </a:r>
            <a:r>
              <a:rPr lang="en-US" sz="3300" dirty="0"/>
              <a:t>=50&gt;</a:t>
            </a:r>
          </a:p>
          <a:p>
            <a:pPr marL="0" indent="0">
              <a:buNone/>
            </a:pPr>
            <a:r>
              <a:rPr lang="en-US" sz="3300" dirty="0"/>
              <a:t>    &lt;P&gt;Enter your sex:</a:t>
            </a:r>
          </a:p>
          <a:p>
            <a:pPr marL="0" indent="0">
              <a:buNone/>
            </a:pPr>
            <a:r>
              <a:rPr lang="en-US" sz="3300" dirty="0"/>
              <a:t>    &lt;input type=radio CHECKED name=sex value=MALE&gt;Male</a:t>
            </a:r>
          </a:p>
          <a:p>
            <a:pPr marL="0" indent="0">
              <a:buNone/>
            </a:pPr>
            <a:r>
              <a:rPr lang="en-US" sz="3300" dirty="0"/>
              <a:t>    &lt;input type=radio name=sex value=FEMALE&gt;Female</a:t>
            </a:r>
          </a:p>
          <a:p>
            <a:pPr marL="0" indent="0">
              <a:buNone/>
            </a:pPr>
            <a:r>
              <a:rPr lang="en-US" sz="3300" dirty="0"/>
              <a:t>    &lt;P&gt;Select your age&lt;</a:t>
            </a:r>
            <a:r>
              <a:rPr lang="en-US" sz="3300" dirty="0" err="1"/>
              <a:t>br</a:t>
            </a:r>
            <a:r>
              <a:rPr lang="en-US" sz="3300" dirty="0"/>
              <a:t>&gt;</a:t>
            </a:r>
          </a:p>
          <a:p>
            <a:pPr marL="0" indent="0">
              <a:buNone/>
            </a:pPr>
            <a:r>
              <a:rPr lang="en-US" sz="3300" dirty="0"/>
              <a:t>    </a:t>
            </a:r>
          </a:p>
          <a:p>
            <a:pPr marL="0" indent="0">
              <a:buNone/>
            </a:pPr>
            <a:r>
              <a:rPr lang="en-US" sz="3300" dirty="0"/>
              <a:t>    &lt;/SELECT&gt;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&lt;SELECT size=2 NAME=age&gt;</a:t>
            </a:r>
          </a:p>
          <a:p>
            <a:pPr marL="0" indent="0">
              <a:buNone/>
            </a:pPr>
            <a:r>
              <a:rPr lang="en-US" dirty="0"/>
              <a:t>      &lt;OPTION&gt; 1-10</a:t>
            </a:r>
          </a:p>
          <a:p>
            <a:pPr marL="0" indent="0">
              <a:buNone/>
            </a:pPr>
            <a:r>
              <a:rPr lang="en-US" dirty="0"/>
              <a:t>      &lt;OPTION&gt; 11-20</a:t>
            </a:r>
          </a:p>
          <a:p>
            <a:pPr marL="0" indent="0">
              <a:buNone/>
            </a:pPr>
            <a:r>
              <a:rPr lang="en-US" dirty="0"/>
              <a:t>      &lt;OPTION&gt; 21-30</a:t>
            </a:r>
          </a:p>
          <a:p>
            <a:pPr marL="0" indent="0">
              <a:buNone/>
            </a:pPr>
            <a:r>
              <a:rPr lang="en-US" dirty="0"/>
              <a:t>      &lt;OPTION&gt; 31-40</a:t>
            </a:r>
          </a:p>
          <a:p>
            <a:pPr marL="0" indent="0">
              <a:buNone/>
            </a:pPr>
            <a:r>
              <a:rPr lang="en-US" dirty="0"/>
              <a:t>      &lt;OPTION&gt; 41-50</a:t>
            </a:r>
          </a:p>
          <a:p>
            <a:pPr marL="0" indent="0">
              <a:buNone/>
            </a:pPr>
            <a:r>
              <a:rPr lang="en-US" dirty="0"/>
              <a:t>      &lt;OPTION&gt; 51-60</a:t>
            </a:r>
          </a:p>
          <a:p>
            <a:pPr marL="0" indent="0">
              <a:buNone/>
            </a:pPr>
            <a:r>
              <a:rPr lang="en-US" dirty="0"/>
              <a:t>      &lt;OPTION&gt; 61 and up</a:t>
            </a:r>
          </a:p>
          <a:p>
            <a:pPr marL="0" indent="0">
              <a:buNone/>
            </a:pPr>
            <a:r>
              <a:rPr lang="en-US" dirty="0"/>
              <a:t>    &lt;/SELECT&gt;</a:t>
            </a:r>
          </a:p>
          <a:p>
            <a:pPr marL="0" indent="0">
              <a:buNone/>
            </a:pPr>
            <a:r>
              <a:rPr lang="en-US" dirty="0"/>
              <a:t>    &lt;P&gt;Enter Your Comment:</a:t>
            </a:r>
          </a:p>
          <a:p>
            <a:pPr marL="0" indent="0">
              <a:buNone/>
            </a:pPr>
            <a:r>
              <a:rPr lang="en-US" dirty="0"/>
              <a:t>    &lt;input name="Name" size=40 </a:t>
            </a:r>
            <a:r>
              <a:rPr lang="en-US" dirty="0" err="1"/>
              <a:t>maxlength</a:t>
            </a:r>
            <a:r>
              <a:rPr lang="en-US" dirty="0"/>
              <a:t>=100&gt;</a:t>
            </a:r>
          </a:p>
        </p:txBody>
      </p:sp>
      <p:sp>
        <p:nvSpPr>
          <p:cNvPr id="2" name="Freeform 1"/>
          <p:cNvSpPr/>
          <p:nvPr/>
        </p:nvSpPr>
        <p:spPr>
          <a:xfrm>
            <a:off x="5200651" y="4686300"/>
            <a:ext cx="35720" cy="364332"/>
          </a:xfrm>
          <a:custGeom>
            <a:avLst/>
            <a:gdLst/>
            <a:ahLst/>
            <a:cxnLst/>
            <a:rect l="0" t="0" r="0" b="0"/>
            <a:pathLst>
              <a:path w="35720" h="3643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50007"/>
                </a:lnTo>
                <a:lnTo>
                  <a:pt x="7144" y="85725"/>
                </a:lnTo>
                <a:lnTo>
                  <a:pt x="14287" y="135732"/>
                </a:lnTo>
                <a:lnTo>
                  <a:pt x="14287" y="185738"/>
                </a:lnTo>
                <a:lnTo>
                  <a:pt x="14287" y="242888"/>
                </a:lnTo>
                <a:lnTo>
                  <a:pt x="21431" y="292894"/>
                </a:lnTo>
                <a:lnTo>
                  <a:pt x="21431" y="328613"/>
                </a:lnTo>
                <a:lnTo>
                  <a:pt x="21431" y="357188"/>
                </a:lnTo>
                <a:lnTo>
                  <a:pt x="21431" y="364331"/>
                </a:lnTo>
                <a:lnTo>
                  <a:pt x="28575" y="364331"/>
                </a:lnTo>
                <a:lnTo>
                  <a:pt x="28575" y="342900"/>
                </a:lnTo>
                <a:lnTo>
                  <a:pt x="35719" y="300038"/>
                </a:lnTo>
                <a:lnTo>
                  <a:pt x="35719" y="242888"/>
                </a:lnTo>
                <a:lnTo>
                  <a:pt x="35719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293520" y="4629150"/>
            <a:ext cx="64294" cy="428626"/>
          </a:xfrm>
          <a:custGeom>
            <a:avLst/>
            <a:gdLst/>
            <a:ahLst/>
            <a:cxnLst/>
            <a:rect l="0" t="0" r="0" b="0"/>
            <a:pathLst>
              <a:path w="64294" h="428626">
                <a:moveTo>
                  <a:pt x="28575" y="0"/>
                </a:moveTo>
                <a:lnTo>
                  <a:pt x="21431" y="7144"/>
                </a:lnTo>
                <a:lnTo>
                  <a:pt x="14287" y="28575"/>
                </a:lnTo>
                <a:lnTo>
                  <a:pt x="7143" y="57150"/>
                </a:lnTo>
                <a:lnTo>
                  <a:pt x="0" y="107157"/>
                </a:lnTo>
                <a:lnTo>
                  <a:pt x="0" y="164307"/>
                </a:lnTo>
                <a:lnTo>
                  <a:pt x="0" y="228600"/>
                </a:lnTo>
                <a:lnTo>
                  <a:pt x="7143" y="292894"/>
                </a:lnTo>
                <a:lnTo>
                  <a:pt x="21431" y="342900"/>
                </a:lnTo>
                <a:lnTo>
                  <a:pt x="35718" y="392906"/>
                </a:lnTo>
                <a:lnTo>
                  <a:pt x="57150" y="414338"/>
                </a:lnTo>
                <a:lnTo>
                  <a:pt x="64293" y="428625"/>
                </a:lnTo>
                <a:lnTo>
                  <a:pt x="64293" y="428625"/>
                </a:lnTo>
                <a:lnTo>
                  <a:pt x="64293" y="414338"/>
                </a:lnTo>
                <a:lnTo>
                  <a:pt x="35718" y="392906"/>
                </a:lnTo>
                <a:lnTo>
                  <a:pt x="14287" y="350044"/>
                </a:lnTo>
                <a:lnTo>
                  <a:pt x="14287" y="3500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57776" y="4872038"/>
            <a:ext cx="285751" cy="85726"/>
          </a:xfrm>
          <a:custGeom>
            <a:avLst/>
            <a:gdLst/>
            <a:ahLst/>
            <a:cxnLst/>
            <a:rect l="0" t="0" r="0" b="0"/>
            <a:pathLst>
              <a:path w="285751" h="85726">
                <a:moveTo>
                  <a:pt x="0" y="78581"/>
                </a:moveTo>
                <a:lnTo>
                  <a:pt x="7144" y="85725"/>
                </a:lnTo>
                <a:lnTo>
                  <a:pt x="14287" y="85725"/>
                </a:lnTo>
                <a:lnTo>
                  <a:pt x="28575" y="85725"/>
                </a:lnTo>
                <a:lnTo>
                  <a:pt x="64294" y="78581"/>
                </a:lnTo>
                <a:lnTo>
                  <a:pt x="107156" y="64293"/>
                </a:lnTo>
                <a:lnTo>
                  <a:pt x="157162" y="50006"/>
                </a:lnTo>
                <a:lnTo>
                  <a:pt x="200025" y="28575"/>
                </a:lnTo>
                <a:lnTo>
                  <a:pt x="250031" y="1428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379245" y="4743450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386388" y="4657725"/>
            <a:ext cx="221458" cy="350045"/>
          </a:xfrm>
          <a:custGeom>
            <a:avLst/>
            <a:gdLst/>
            <a:ahLst/>
            <a:cxnLst/>
            <a:rect l="0" t="0" r="0" b="0"/>
            <a:pathLst>
              <a:path w="221458" h="350045">
                <a:moveTo>
                  <a:pt x="7144" y="57150"/>
                </a:moveTo>
                <a:lnTo>
                  <a:pt x="7144" y="57150"/>
                </a:lnTo>
                <a:lnTo>
                  <a:pt x="7144" y="57150"/>
                </a:lnTo>
                <a:lnTo>
                  <a:pt x="7144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85725"/>
                </a:lnTo>
                <a:lnTo>
                  <a:pt x="7144" y="121444"/>
                </a:lnTo>
                <a:lnTo>
                  <a:pt x="7144" y="157163"/>
                </a:lnTo>
                <a:lnTo>
                  <a:pt x="14288" y="200025"/>
                </a:lnTo>
                <a:lnTo>
                  <a:pt x="21432" y="242888"/>
                </a:lnTo>
                <a:lnTo>
                  <a:pt x="28575" y="285750"/>
                </a:lnTo>
                <a:lnTo>
                  <a:pt x="35719" y="321469"/>
                </a:lnTo>
                <a:lnTo>
                  <a:pt x="35719" y="342900"/>
                </a:lnTo>
                <a:lnTo>
                  <a:pt x="42863" y="350044"/>
                </a:lnTo>
                <a:lnTo>
                  <a:pt x="50007" y="342900"/>
                </a:lnTo>
                <a:lnTo>
                  <a:pt x="50007" y="321469"/>
                </a:lnTo>
                <a:lnTo>
                  <a:pt x="57150" y="285750"/>
                </a:lnTo>
                <a:lnTo>
                  <a:pt x="64294" y="228600"/>
                </a:lnTo>
                <a:lnTo>
                  <a:pt x="64294" y="178594"/>
                </a:lnTo>
                <a:lnTo>
                  <a:pt x="71438" y="128588"/>
                </a:lnTo>
                <a:lnTo>
                  <a:pt x="78582" y="92869"/>
                </a:lnTo>
                <a:lnTo>
                  <a:pt x="85725" y="78582"/>
                </a:lnTo>
                <a:lnTo>
                  <a:pt x="92869" y="85725"/>
                </a:lnTo>
                <a:lnTo>
                  <a:pt x="92869" y="114300"/>
                </a:lnTo>
                <a:lnTo>
                  <a:pt x="100013" y="150019"/>
                </a:lnTo>
                <a:lnTo>
                  <a:pt x="107157" y="200025"/>
                </a:lnTo>
                <a:lnTo>
                  <a:pt x="114300" y="250031"/>
                </a:lnTo>
                <a:lnTo>
                  <a:pt x="121444" y="285750"/>
                </a:lnTo>
                <a:lnTo>
                  <a:pt x="135732" y="314325"/>
                </a:lnTo>
                <a:lnTo>
                  <a:pt x="142875" y="321469"/>
                </a:lnTo>
                <a:lnTo>
                  <a:pt x="157163" y="314325"/>
                </a:lnTo>
                <a:lnTo>
                  <a:pt x="164307" y="292894"/>
                </a:lnTo>
                <a:lnTo>
                  <a:pt x="178594" y="250031"/>
                </a:lnTo>
                <a:lnTo>
                  <a:pt x="192882" y="200025"/>
                </a:lnTo>
                <a:lnTo>
                  <a:pt x="200025" y="135732"/>
                </a:lnTo>
                <a:lnTo>
                  <a:pt x="214313" y="78582"/>
                </a:lnTo>
                <a:lnTo>
                  <a:pt x="221457" y="35719"/>
                </a:lnTo>
                <a:lnTo>
                  <a:pt x="221457" y="7144"/>
                </a:lnTo>
                <a:lnTo>
                  <a:pt x="221457" y="0"/>
                </a:lnTo>
                <a:lnTo>
                  <a:pt x="221457" y="7144"/>
                </a:lnTo>
                <a:lnTo>
                  <a:pt x="221457" y="14288"/>
                </a:lnTo>
                <a:lnTo>
                  <a:pt x="214313" y="28575"/>
                </a:lnTo>
                <a:lnTo>
                  <a:pt x="214313" y="35719"/>
                </a:lnTo>
                <a:lnTo>
                  <a:pt x="21431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1488" y="3086100"/>
            <a:ext cx="1793082" cy="100014"/>
          </a:xfrm>
          <a:custGeom>
            <a:avLst/>
            <a:gdLst/>
            <a:ahLst/>
            <a:cxnLst/>
            <a:rect l="0" t="0" r="0" b="0"/>
            <a:pathLst>
              <a:path w="1793082" h="100014">
                <a:moveTo>
                  <a:pt x="0" y="100013"/>
                </a:moveTo>
                <a:lnTo>
                  <a:pt x="0" y="92869"/>
                </a:lnTo>
                <a:lnTo>
                  <a:pt x="7143" y="85725"/>
                </a:lnTo>
                <a:lnTo>
                  <a:pt x="14287" y="85725"/>
                </a:lnTo>
                <a:lnTo>
                  <a:pt x="28575" y="78581"/>
                </a:lnTo>
                <a:lnTo>
                  <a:pt x="57150" y="71438"/>
                </a:lnTo>
                <a:lnTo>
                  <a:pt x="85725" y="71438"/>
                </a:lnTo>
                <a:lnTo>
                  <a:pt x="121443" y="64294"/>
                </a:lnTo>
                <a:lnTo>
                  <a:pt x="164306" y="64294"/>
                </a:lnTo>
                <a:lnTo>
                  <a:pt x="214312" y="57150"/>
                </a:lnTo>
                <a:lnTo>
                  <a:pt x="264318" y="50006"/>
                </a:lnTo>
                <a:lnTo>
                  <a:pt x="321468" y="50006"/>
                </a:lnTo>
                <a:lnTo>
                  <a:pt x="385762" y="42863"/>
                </a:lnTo>
                <a:lnTo>
                  <a:pt x="442912" y="35719"/>
                </a:lnTo>
                <a:lnTo>
                  <a:pt x="514350" y="28575"/>
                </a:lnTo>
                <a:lnTo>
                  <a:pt x="578643" y="28575"/>
                </a:lnTo>
                <a:lnTo>
                  <a:pt x="650081" y="28575"/>
                </a:lnTo>
                <a:lnTo>
                  <a:pt x="714375" y="28575"/>
                </a:lnTo>
                <a:lnTo>
                  <a:pt x="785812" y="35719"/>
                </a:lnTo>
                <a:lnTo>
                  <a:pt x="850106" y="42863"/>
                </a:lnTo>
                <a:lnTo>
                  <a:pt x="914400" y="42863"/>
                </a:lnTo>
                <a:lnTo>
                  <a:pt x="978693" y="42863"/>
                </a:lnTo>
                <a:lnTo>
                  <a:pt x="1050131" y="42863"/>
                </a:lnTo>
                <a:lnTo>
                  <a:pt x="1121568" y="42863"/>
                </a:lnTo>
                <a:lnTo>
                  <a:pt x="1185862" y="35719"/>
                </a:lnTo>
                <a:lnTo>
                  <a:pt x="1257300" y="28575"/>
                </a:lnTo>
                <a:lnTo>
                  <a:pt x="1328737" y="21431"/>
                </a:lnTo>
                <a:lnTo>
                  <a:pt x="1393031" y="21431"/>
                </a:lnTo>
                <a:lnTo>
                  <a:pt x="1457325" y="14288"/>
                </a:lnTo>
                <a:lnTo>
                  <a:pt x="1521618" y="14288"/>
                </a:lnTo>
                <a:lnTo>
                  <a:pt x="1571625" y="21431"/>
                </a:lnTo>
                <a:lnTo>
                  <a:pt x="1628775" y="21431"/>
                </a:lnTo>
                <a:lnTo>
                  <a:pt x="1671637" y="21431"/>
                </a:lnTo>
                <a:lnTo>
                  <a:pt x="1721643" y="21431"/>
                </a:lnTo>
                <a:lnTo>
                  <a:pt x="1757362" y="14288"/>
                </a:lnTo>
                <a:lnTo>
                  <a:pt x="1793081" y="0"/>
                </a:lnTo>
                <a:lnTo>
                  <a:pt x="17930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93131" y="3443288"/>
            <a:ext cx="14289" cy="7144"/>
          </a:xfrm>
          <a:custGeom>
            <a:avLst/>
            <a:gdLst/>
            <a:ahLst/>
            <a:cxnLst/>
            <a:rect l="0" t="0" r="0" b="0"/>
            <a:pathLst>
              <a:path w="14289" h="7144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764506" y="3693319"/>
            <a:ext cx="35720" cy="7145"/>
          </a:xfrm>
          <a:custGeom>
            <a:avLst/>
            <a:gdLst/>
            <a:ahLst/>
            <a:cxnLst/>
            <a:rect l="0" t="0" r="0" b="0"/>
            <a:pathLst>
              <a:path w="35720" h="7145">
                <a:moveTo>
                  <a:pt x="0" y="7144"/>
                </a:moveTo>
                <a:lnTo>
                  <a:pt x="7144" y="0"/>
                </a:lnTo>
                <a:lnTo>
                  <a:pt x="21432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171825" y="4922044"/>
            <a:ext cx="35720" cy="114301"/>
          </a:xfrm>
          <a:custGeom>
            <a:avLst/>
            <a:gdLst/>
            <a:ahLst/>
            <a:cxnLst/>
            <a:rect l="0" t="0" r="0" b="0"/>
            <a:pathLst>
              <a:path w="35720" h="114301">
                <a:moveTo>
                  <a:pt x="0" y="0"/>
                </a:moveTo>
                <a:lnTo>
                  <a:pt x="7144" y="28575"/>
                </a:lnTo>
                <a:lnTo>
                  <a:pt x="21432" y="64294"/>
                </a:lnTo>
                <a:lnTo>
                  <a:pt x="35719" y="114300"/>
                </a:lnTo>
                <a:lnTo>
                  <a:pt x="35719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Web Servers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Web Server-CGI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HowStuffWorks</a:t>
            </a:r>
            <a:r>
              <a:rPr lang="en-US" dirty="0"/>
              <a:t> </a:t>
            </a:r>
            <a:r>
              <a:rPr lang="en-US" dirty="0" smtClean="0"/>
              <a:t>–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www.howstuffworks.com/web-server1.htm</a:t>
            </a:r>
          </a:p>
          <a:p>
            <a:pPr lvl="1"/>
            <a:r>
              <a:rPr lang="en-US" dirty="0" smtClean="0"/>
              <a:t>by </a:t>
            </a:r>
            <a:r>
              <a:rPr lang="en-US" u="sng" dirty="0">
                <a:hlinkClick r:id="rId2"/>
              </a:rPr>
              <a:t>Marshall Brain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static.ddmcdn.com/gif/webserver-basic-s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2667000"/>
            <a:ext cx="8444618" cy="361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76400" y="6477000"/>
            <a:ext cx="545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4"/>
              </a:rPr>
              <a:t>http://computer.howstuffworks.com/web-server1.htm</a:t>
            </a:r>
            <a:endParaRPr lang="en-US" b="1" dirty="0"/>
          </a:p>
        </p:txBody>
      </p:sp>
      <p:sp>
        <p:nvSpPr>
          <p:cNvPr id="2" name="Freeform 1"/>
          <p:cNvSpPr/>
          <p:nvPr/>
        </p:nvSpPr>
        <p:spPr>
          <a:xfrm>
            <a:off x="1235869" y="2035969"/>
            <a:ext cx="2557464" cy="707232"/>
          </a:xfrm>
          <a:custGeom>
            <a:avLst/>
            <a:gdLst/>
            <a:ahLst/>
            <a:cxnLst/>
            <a:rect l="0" t="0" r="0" b="0"/>
            <a:pathLst>
              <a:path w="2557464" h="707232">
                <a:moveTo>
                  <a:pt x="2264569" y="278606"/>
                </a:moveTo>
                <a:lnTo>
                  <a:pt x="2257425" y="278606"/>
                </a:lnTo>
                <a:lnTo>
                  <a:pt x="2250281" y="278606"/>
                </a:lnTo>
                <a:lnTo>
                  <a:pt x="2243138" y="278606"/>
                </a:lnTo>
                <a:lnTo>
                  <a:pt x="2243138" y="271462"/>
                </a:lnTo>
                <a:lnTo>
                  <a:pt x="2243138" y="271462"/>
                </a:lnTo>
                <a:lnTo>
                  <a:pt x="2235994" y="271462"/>
                </a:lnTo>
                <a:lnTo>
                  <a:pt x="2228850" y="271462"/>
                </a:lnTo>
                <a:lnTo>
                  <a:pt x="2221706" y="264319"/>
                </a:lnTo>
                <a:lnTo>
                  <a:pt x="2214563" y="257175"/>
                </a:lnTo>
                <a:lnTo>
                  <a:pt x="2200275" y="250031"/>
                </a:lnTo>
                <a:lnTo>
                  <a:pt x="2185988" y="242887"/>
                </a:lnTo>
                <a:lnTo>
                  <a:pt x="2178844" y="235744"/>
                </a:lnTo>
                <a:lnTo>
                  <a:pt x="2157413" y="221456"/>
                </a:lnTo>
                <a:lnTo>
                  <a:pt x="2143125" y="214312"/>
                </a:lnTo>
                <a:lnTo>
                  <a:pt x="2121694" y="200025"/>
                </a:lnTo>
                <a:lnTo>
                  <a:pt x="2107406" y="185737"/>
                </a:lnTo>
                <a:lnTo>
                  <a:pt x="2085975" y="171450"/>
                </a:lnTo>
                <a:lnTo>
                  <a:pt x="2050256" y="157162"/>
                </a:lnTo>
                <a:lnTo>
                  <a:pt x="2021681" y="150019"/>
                </a:lnTo>
                <a:lnTo>
                  <a:pt x="1993106" y="135731"/>
                </a:lnTo>
                <a:lnTo>
                  <a:pt x="1957388" y="121444"/>
                </a:lnTo>
                <a:lnTo>
                  <a:pt x="1928813" y="114300"/>
                </a:lnTo>
                <a:lnTo>
                  <a:pt x="1885950" y="107156"/>
                </a:lnTo>
                <a:lnTo>
                  <a:pt x="1843088" y="92869"/>
                </a:lnTo>
                <a:lnTo>
                  <a:pt x="1807369" y="78581"/>
                </a:lnTo>
                <a:lnTo>
                  <a:pt x="1764506" y="64294"/>
                </a:lnTo>
                <a:lnTo>
                  <a:pt x="1721644" y="50006"/>
                </a:lnTo>
                <a:lnTo>
                  <a:pt x="1685925" y="42862"/>
                </a:lnTo>
                <a:lnTo>
                  <a:pt x="1643063" y="35719"/>
                </a:lnTo>
                <a:lnTo>
                  <a:pt x="1600200" y="28575"/>
                </a:lnTo>
                <a:lnTo>
                  <a:pt x="1557338" y="21431"/>
                </a:lnTo>
                <a:lnTo>
                  <a:pt x="1507331" y="14287"/>
                </a:lnTo>
                <a:lnTo>
                  <a:pt x="1464469" y="7144"/>
                </a:lnTo>
                <a:lnTo>
                  <a:pt x="1414463" y="7144"/>
                </a:lnTo>
                <a:lnTo>
                  <a:pt x="1364456" y="7144"/>
                </a:lnTo>
                <a:lnTo>
                  <a:pt x="1307306" y="7144"/>
                </a:lnTo>
                <a:lnTo>
                  <a:pt x="1257300" y="7144"/>
                </a:lnTo>
                <a:lnTo>
                  <a:pt x="1200150" y="7144"/>
                </a:lnTo>
                <a:lnTo>
                  <a:pt x="1150144" y="0"/>
                </a:lnTo>
                <a:lnTo>
                  <a:pt x="1092994" y="0"/>
                </a:lnTo>
                <a:lnTo>
                  <a:pt x="1042987" y="0"/>
                </a:lnTo>
                <a:lnTo>
                  <a:pt x="985837" y="0"/>
                </a:lnTo>
                <a:lnTo>
                  <a:pt x="928687" y="0"/>
                </a:lnTo>
                <a:lnTo>
                  <a:pt x="871537" y="7144"/>
                </a:lnTo>
                <a:lnTo>
                  <a:pt x="814387" y="14287"/>
                </a:lnTo>
                <a:lnTo>
                  <a:pt x="764381" y="21431"/>
                </a:lnTo>
                <a:lnTo>
                  <a:pt x="700087" y="35719"/>
                </a:lnTo>
                <a:lnTo>
                  <a:pt x="642937" y="42862"/>
                </a:lnTo>
                <a:lnTo>
                  <a:pt x="578644" y="57150"/>
                </a:lnTo>
                <a:lnTo>
                  <a:pt x="521494" y="71437"/>
                </a:lnTo>
                <a:lnTo>
                  <a:pt x="471487" y="92869"/>
                </a:lnTo>
                <a:lnTo>
                  <a:pt x="414337" y="107156"/>
                </a:lnTo>
                <a:lnTo>
                  <a:pt x="364331" y="121444"/>
                </a:lnTo>
                <a:lnTo>
                  <a:pt x="307181" y="142875"/>
                </a:lnTo>
                <a:lnTo>
                  <a:pt x="257175" y="157162"/>
                </a:lnTo>
                <a:lnTo>
                  <a:pt x="214312" y="178594"/>
                </a:lnTo>
                <a:lnTo>
                  <a:pt x="171450" y="192881"/>
                </a:lnTo>
                <a:lnTo>
                  <a:pt x="135731" y="214312"/>
                </a:lnTo>
                <a:lnTo>
                  <a:pt x="100012" y="235744"/>
                </a:lnTo>
                <a:lnTo>
                  <a:pt x="71437" y="257175"/>
                </a:lnTo>
                <a:lnTo>
                  <a:pt x="42862" y="278606"/>
                </a:lnTo>
                <a:lnTo>
                  <a:pt x="21431" y="307181"/>
                </a:lnTo>
                <a:lnTo>
                  <a:pt x="14287" y="328612"/>
                </a:lnTo>
                <a:lnTo>
                  <a:pt x="0" y="350044"/>
                </a:lnTo>
                <a:lnTo>
                  <a:pt x="0" y="371475"/>
                </a:lnTo>
                <a:lnTo>
                  <a:pt x="0" y="392906"/>
                </a:lnTo>
                <a:lnTo>
                  <a:pt x="0" y="407194"/>
                </a:lnTo>
                <a:lnTo>
                  <a:pt x="14287" y="428625"/>
                </a:lnTo>
                <a:lnTo>
                  <a:pt x="21431" y="442912"/>
                </a:lnTo>
                <a:lnTo>
                  <a:pt x="35719" y="464344"/>
                </a:lnTo>
                <a:lnTo>
                  <a:pt x="57150" y="485775"/>
                </a:lnTo>
                <a:lnTo>
                  <a:pt x="85725" y="507206"/>
                </a:lnTo>
                <a:lnTo>
                  <a:pt x="107156" y="528637"/>
                </a:lnTo>
                <a:lnTo>
                  <a:pt x="142875" y="550069"/>
                </a:lnTo>
                <a:lnTo>
                  <a:pt x="178594" y="571500"/>
                </a:lnTo>
                <a:lnTo>
                  <a:pt x="221456" y="592931"/>
                </a:lnTo>
                <a:lnTo>
                  <a:pt x="264319" y="614362"/>
                </a:lnTo>
                <a:lnTo>
                  <a:pt x="307181" y="635794"/>
                </a:lnTo>
                <a:lnTo>
                  <a:pt x="364331" y="650081"/>
                </a:lnTo>
                <a:lnTo>
                  <a:pt x="414337" y="664369"/>
                </a:lnTo>
                <a:lnTo>
                  <a:pt x="471487" y="678656"/>
                </a:lnTo>
                <a:lnTo>
                  <a:pt x="528637" y="692944"/>
                </a:lnTo>
                <a:lnTo>
                  <a:pt x="592931" y="700087"/>
                </a:lnTo>
                <a:lnTo>
                  <a:pt x="657225" y="700087"/>
                </a:lnTo>
                <a:lnTo>
                  <a:pt x="728662" y="707231"/>
                </a:lnTo>
                <a:lnTo>
                  <a:pt x="800100" y="707231"/>
                </a:lnTo>
                <a:lnTo>
                  <a:pt x="871537" y="707231"/>
                </a:lnTo>
                <a:lnTo>
                  <a:pt x="950119" y="707231"/>
                </a:lnTo>
                <a:lnTo>
                  <a:pt x="1021556" y="707231"/>
                </a:lnTo>
                <a:lnTo>
                  <a:pt x="1092994" y="700087"/>
                </a:lnTo>
                <a:lnTo>
                  <a:pt x="1171575" y="700087"/>
                </a:lnTo>
                <a:lnTo>
                  <a:pt x="1243013" y="700087"/>
                </a:lnTo>
                <a:lnTo>
                  <a:pt x="1321594" y="700087"/>
                </a:lnTo>
                <a:lnTo>
                  <a:pt x="1393031" y="692944"/>
                </a:lnTo>
                <a:lnTo>
                  <a:pt x="1471613" y="685800"/>
                </a:lnTo>
                <a:lnTo>
                  <a:pt x="1543050" y="678656"/>
                </a:lnTo>
                <a:lnTo>
                  <a:pt x="1621631" y="671512"/>
                </a:lnTo>
                <a:lnTo>
                  <a:pt x="1693069" y="657225"/>
                </a:lnTo>
                <a:lnTo>
                  <a:pt x="1764506" y="650081"/>
                </a:lnTo>
                <a:lnTo>
                  <a:pt x="1835944" y="635794"/>
                </a:lnTo>
                <a:lnTo>
                  <a:pt x="1907381" y="621506"/>
                </a:lnTo>
                <a:lnTo>
                  <a:pt x="1971675" y="607219"/>
                </a:lnTo>
                <a:lnTo>
                  <a:pt x="2035969" y="592931"/>
                </a:lnTo>
                <a:lnTo>
                  <a:pt x="2093119" y="578644"/>
                </a:lnTo>
                <a:lnTo>
                  <a:pt x="2157413" y="564356"/>
                </a:lnTo>
                <a:lnTo>
                  <a:pt x="2207419" y="550069"/>
                </a:lnTo>
                <a:lnTo>
                  <a:pt x="2264569" y="535781"/>
                </a:lnTo>
                <a:lnTo>
                  <a:pt x="2314575" y="521494"/>
                </a:lnTo>
                <a:lnTo>
                  <a:pt x="2364581" y="500062"/>
                </a:lnTo>
                <a:lnTo>
                  <a:pt x="2400300" y="485775"/>
                </a:lnTo>
                <a:lnTo>
                  <a:pt x="2443163" y="471487"/>
                </a:lnTo>
                <a:lnTo>
                  <a:pt x="2478881" y="457200"/>
                </a:lnTo>
                <a:lnTo>
                  <a:pt x="2507456" y="435769"/>
                </a:lnTo>
                <a:lnTo>
                  <a:pt x="2528888" y="421481"/>
                </a:lnTo>
                <a:lnTo>
                  <a:pt x="2543175" y="407194"/>
                </a:lnTo>
                <a:lnTo>
                  <a:pt x="2557463" y="385762"/>
                </a:lnTo>
                <a:lnTo>
                  <a:pt x="2557463" y="371475"/>
                </a:lnTo>
                <a:lnTo>
                  <a:pt x="2557463" y="350044"/>
                </a:lnTo>
                <a:lnTo>
                  <a:pt x="2550319" y="328612"/>
                </a:lnTo>
                <a:lnTo>
                  <a:pt x="2536031" y="300037"/>
                </a:lnTo>
                <a:lnTo>
                  <a:pt x="2514600" y="278606"/>
                </a:lnTo>
                <a:lnTo>
                  <a:pt x="2493169" y="250031"/>
                </a:lnTo>
                <a:lnTo>
                  <a:pt x="2457450" y="228600"/>
                </a:lnTo>
                <a:lnTo>
                  <a:pt x="2414588" y="207169"/>
                </a:lnTo>
                <a:lnTo>
                  <a:pt x="2364581" y="185737"/>
                </a:lnTo>
                <a:lnTo>
                  <a:pt x="2300288" y="164306"/>
                </a:lnTo>
                <a:lnTo>
                  <a:pt x="2221706" y="142875"/>
                </a:lnTo>
                <a:lnTo>
                  <a:pt x="2143125" y="121444"/>
                </a:lnTo>
                <a:lnTo>
                  <a:pt x="2050256" y="100012"/>
                </a:lnTo>
                <a:lnTo>
                  <a:pt x="1957388" y="85725"/>
                </a:lnTo>
                <a:lnTo>
                  <a:pt x="1857375" y="78581"/>
                </a:lnTo>
                <a:lnTo>
                  <a:pt x="1750219" y="71437"/>
                </a:lnTo>
                <a:lnTo>
                  <a:pt x="1650206" y="64294"/>
                </a:lnTo>
                <a:lnTo>
                  <a:pt x="1650206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643188" y="3493294"/>
            <a:ext cx="328613" cy="21432"/>
          </a:xfrm>
          <a:custGeom>
            <a:avLst/>
            <a:gdLst/>
            <a:ahLst/>
            <a:cxnLst/>
            <a:rect l="0" t="0" r="0" b="0"/>
            <a:pathLst>
              <a:path w="328613" h="21432">
                <a:moveTo>
                  <a:pt x="0" y="21431"/>
                </a:moveTo>
                <a:lnTo>
                  <a:pt x="0" y="21431"/>
                </a:lnTo>
                <a:lnTo>
                  <a:pt x="7144" y="21431"/>
                </a:lnTo>
                <a:lnTo>
                  <a:pt x="14287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42862" y="21431"/>
                </a:lnTo>
                <a:lnTo>
                  <a:pt x="57150" y="21431"/>
                </a:lnTo>
                <a:lnTo>
                  <a:pt x="71437" y="14287"/>
                </a:lnTo>
                <a:lnTo>
                  <a:pt x="78581" y="14287"/>
                </a:lnTo>
                <a:lnTo>
                  <a:pt x="92869" y="14287"/>
                </a:lnTo>
                <a:lnTo>
                  <a:pt x="107156" y="14287"/>
                </a:lnTo>
                <a:lnTo>
                  <a:pt x="128587" y="14287"/>
                </a:lnTo>
                <a:lnTo>
                  <a:pt x="150019" y="14287"/>
                </a:lnTo>
                <a:lnTo>
                  <a:pt x="171450" y="14287"/>
                </a:lnTo>
                <a:lnTo>
                  <a:pt x="200025" y="7144"/>
                </a:lnTo>
                <a:lnTo>
                  <a:pt x="221456" y="7144"/>
                </a:lnTo>
                <a:lnTo>
                  <a:pt x="257175" y="7144"/>
                </a:lnTo>
                <a:lnTo>
                  <a:pt x="292894" y="0"/>
                </a:lnTo>
                <a:lnTo>
                  <a:pt x="328612" y="0"/>
                </a:lnTo>
                <a:lnTo>
                  <a:pt x="3286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171825" y="3421856"/>
            <a:ext cx="4029077" cy="92870"/>
          </a:xfrm>
          <a:custGeom>
            <a:avLst/>
            <a:gdLst/>
            <a:ahLst/>
            <a:cxnLst/>
            <a:rect l="0" t="0" r="0" b="0"/>
            <a:pathLst>
              <a:path w="4029077" h="92870">
                <a:moveTo>
                  <a:pt x="0" y="64294"/>
                </a:moveTo>
                <a:lnTo>
                  <a:pt x="14288" y="64294"/>
                </a:lnTo>
                <a:lnTo>
                  <a:pt x="42863" y="64294"/>
                </a:lnTo>
                <a:lnTo>
                  <a:pt x="85725" y="57150"/>
                </a:lnTo>
                <a:lnTo>
                  <a:pt x="135732" y="57150"/>
                </a:lnTo>
                <a:lnTo>
                  <a:pt x="185738" y="57150"/>
                </a:lnTo>
                <a:lnTo>
                  <a:pt x="242888" y="57150"/>
                </a:lnTo>
                <a:lnTo>
                  <a:pt x="300038" y="57150"/>
                </a:lnTo>
                <a:lnTo>
                  <a:pt x="364332" y="57150"/>
                </a:lnTo>
                <a:lnTo>
                  <a:pt x="435769" y="50007"/>
                </a:lnTo>
                <a:lnTo>
                  <a:pt x="500063" y="50007"/>
                </a:lnTo>
                <a:lnTo>
                  <a:pt x="564357" y="42863"/>
                </a:lnTo>
                <a:lnTo>
                  <a:pt x="628650" y="42863"/>
                </a:lnTo>
                <a:lnTo>
                  <a:pt x="685800" y="35719"/>
                </a:lnTo>
                <a:lnTo>
                  <a:pt x="757238" y="35719"/>
                </a:lnTo>
                <a:lnTo>
                  <a:pt x="828675" y="35719"/>
                </a:lnTo>
                <a:lnTo>
                  <a:pt x="900113" y="35719"/>
                </a:lnTo>
                <a:lnTo>
                  <a:pt x="971550" y="35719"/>
                </a:lnTo>
                <a:lnTo>
                  <a:pt x="1042988" y="35719"/>
                </a:lnTo>
                <a:lnTo>
                  <a:pt x="1114425" y="35719"/>
                </a:lnTo>
                <a:lnTo>
                  <a:pt x="1185863" y="28575"/>
                </a:lnTo>
                <a:lnTo>
                  <a:pt x="1264444" y="28575"/>
                </a:lnTo>
                <a:lnTo>
                  <a:pt x="1335882" y="21432"/>
                </a:lnTo>
                <a:lnTo>
                  <a:pt x="1414463" y="21432"/>
                </a:lnTo>
                <a:lnTo>
                  <a:pt x="1493044" y="14288"/>
                </a:lnTo>
                <a:lnTo>
                  <a:pt x="1571625" y="14288"/>
                </a:lnTo>
                <a:lnTo>
                  <a:pt x="1650207" y="14288"/>
                </a:lnTo>
                <a:lnTo>
                  <a:pt x="1721645" y="14288"/>
                </a:lnTo>
                <a:lnTo>
                  <a:pt x="1807370" y="7144"/>
                </a:lnTo>
                <a:lnTo>
                  <a:pt x="1885951" y="7144"/>
                </a:lnTo>
                <a:lnTo>
                  <a:pt x="1971676" y="7144"/>
                </a:lnTo>
                <a:lnTo>
                  <a:pt x="2050257" y="7144"/>
                </a:lnTo>
                <a:lnTo>
                  <a:pt x="2128838" y="7144"/>
                </a:lnTo>
                <a:lnTo>
                  <a:pt x="2207420" y="0"/>
                </a:lnTo>
                <a:lnTo>
                  <a:pt x="2286001" y="0"/>
                </a:lnTo>
                <a:lnTo>
                  <a:pt x="2364582" y="7144"/>
                </a:lnTo>
                <a:lnTo>
                  <a:pt x="2450307" y="7144"/>
                </a:lnTo>
                <a:lnTo>
                  <a:pt x="2528888" y="7144"/>
                </a:lnTo>
                <a:lnTo>
                  <a:pt x="2607470" y="7144"/>
                </a:lnTo>
                <a:lnTo>
                  <a:pt x="2686051" y="7144"/>
                </a:lnTo>
                <a:lnTo>
                  <a:pt x="2764632" y="7144"/>
                </a:lnTo>
                <a:lnTo>
                  <a:pt x="2836070" y="14288"/>
                </a:lnTo>
                <a:lnTo>
                  <a:pt x="2914651" y="14288"/>
                </a:lnTo>
                <a:lnTo>
                  <a:pt x="2986088" y="14288"/>
                </a:lnTo>
                <a:lnTo>
                  <a:pt x="3057526" y="21432"/>
                </a:lnTo>
                <a:lnTo>
                  <a:pt x="3128963" y="21432"/>
                </a:lnTo>
                <a:lnTo>
                  <a:pt x="3200401" y="28575"/>
                </a:lnTo>
                <a:lnTo>
                  <a:pt x="3264695" y="35719"/>
                </a:lnTo>
                <a:lnTo>
                  <a:pt x="3328988" y="35719"/>
                </a:lnTo>
                <a:lnTo>
                  <a:pt x="3393282" y="42863"/>
                </a:lnTo>
                <a:lnTo>
                  <a:pt x="3450432" y="42863"/>
                </a:lnTo>
                <a:lnTo>
                  <a:pt x="3507582" y="50007"/>
                </a:lnTo>
                <a:lnTo>
                  <a:pt x="3564732" y="57150"/>
                </a:lnTo>
                <a:lnTo>
                  <a:pt x="3614738" y="57150"/>
                </a:lnTo>
                <a:lnTo>
                  <a:pt x="3657601" y="64294"/>
                </a:lnTo>
                <a:lnTo>
                  <a:pt x="3707607" y="64294"/>
                </a:lnTo>
                <a:lnTo>
                  <a:pt x="3743326" y="64294"/>
                </a:lnTo>
                <a:lnTo>
                  <a:pt x="3786188" y="71438"/>
                </a:lnTo>
                <a:lnTo>
                  <a:pt x="3821907" y="71438"/>
                </a:lnTo>
                <a:lnTo>
                  <a:pt x="3857626" y="71438"/>
                </a:lnTo>
                <a:lnTo>
                  <a:pt x="3886201" y="78582"/>
                </a:lnTo>
                <a:lnTo>
                  <a:pt x="3914776" y="78582"/>
                </a:lnTo>
                <a:lnTo>
                  <a:pt x="3936207" y="78582"/>
                </a:lnTo>
                <a:lnTo>
                  <a:pt x="3957638" y="85725"/>
                </a:lnTo>
                <a:lnTo>
                  <a:pt x="3979070" y="85725"/>
                </a:lnTo>
                <a:lnTo>
                  <a:pt x="4000501" y="85725"/>
                </a:lnTo>
                <a:lnTo>
                  <a:pt x="4014788" y="92869"/>
                </a:lnTo>
                <a:lnTo>
                  <a:pt x="4029076" y="92869"/>
                </a:lnTo>
                <a:lnTo>
                  <a:pt x="4029076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779420" y="4672013"/>
            <a:ext cx="328613" cy="14288"/>
          </a:xfrm>
          <a:custGeom>
            <a:avLst/>
            <a:gdLst/>
            <a:ahLst/>
            <a:cxnLst/>
            <a:rect l="0" t="0" r="0" b="0"/>
            <a:pathLst>
              <a:path w="328613" h="14288">
                <a:moveTo>
                  <a:pt x="314325" y="7144"/>
                </a:moveTo>
                <a:lnTo>
                  <a:pt x="314325" y="7144"/>
                </a:lnTo>
                <a:lnTo>
                  <a:pt x="314325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8612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21468" y="7144"/>
                </a:lnTo>
                <a:lnTo>
                  <a:pt x="314325" y="7144"/>
                </a:lnTo>
                <a:lnTo>
                  <a:pt x="314325" y="7144"/>
                </a:lnTo>
                <a:lnTo>
                  <a:pt x="307181" y="14287"/>
                </a:lnTo>
                <a:lnTo>
                  <a:pt x="300037" y="14287"/>
                </a:lnTo>
                <a:lnTo>
                  <a:pt x="292893" y="14287"/>
                </a:lnTo>
                <a:lnTo>
                  <a:pt x="285750" y="14287"/>
                </a:lnTo>
                <a:lnTo>
                  <a:pt x="271462" y="14287"/>
                </a:lnTo>
                <a:lnTo>
                  <a:pt x="257175" y="7144"/>
                </a:lnTo>
                <a:lnTo>
                  <a:pt x="242887" y="7144"/>
                </a:lnTo>
                <a:lnTo>
                  <a:pt x="228600" y="7144"/>
                </a:lnTo>
                <a:lnTo>
                  <a:pt x="207168" y="7144"/>
                </a:lnTo>
                <a:lnTo>
                  <a:pt x="178593" y="7144"/>
                </a:lnTo>
                <a:lnTo>
                  <a:pt x="150018" y="7144"/>
                </a:lnTo>
                <a:lnTo>
                  <a:pt x="114300" y="7144"/>
                </a:lnTo>
                <a:lnTo>
                  <a:pt x="78581" y="7144"/>
                </a:lnTo>
                <a:lnTo>
                  <a:pt x="4286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00300" y="4564857"/>
            <a:ext cx="4279108" cy="121444"/>
          </a:xfrm>
          <a:custGeom>
            <a:avLst/>
            <a:gdLst/>
            <a:ahLst/>
            <a:cxnLst/>
            <a:rect l="0" t="0" r="0" b="0"/>
            <a:pathLst>
              <a:path w="4279108" h="121444">
                <a:moveTo>
                  <a:pt x="4279107" y="100012"/>
                </a:moveTo>
                <a:lnTo>
                  <a:pt x="4236245" y="92868"/>
                </a:lnTo>
                <a:lnTo>
                  <a:pt x="4179095" y="92868"/>
                </a:lnTo>
                <a:lnTo>
                  <a:pt x="4129088" y="85725"/>
                </a:lnTo>
                <a:lnTo>
                  <a:pt x="4071938" y="78581"/>
                </a:lnTo>
                <a:lnTo>
                  <a:pt x="4007645" y="78581"/>
                </a:lnTo>
                <a:lnTo>
                  <a:pt x="3950495" y="78581"/>
                </a:lnTo>
                <a:lnTo>
                  <a:pt x="3886201" y="71437"/>
                </a:lnTo>
                <a:lnTo>
                  <a:pt x="3821907" y="71437"/>
                </a:lnTo>
                <a:lnTo>
                  <a:pt x="3757613" y="71437"/>
                </a:lnTo>
                <a:lnTo>
                  <a:pt x="3686176" y="64293"/>
                </a:lnTo>
                <a:lnTo>
                  <a:pt x="3607595" y="64293"/>
                </a:lnTo>
                <a:lnTo>
                  <a:pt x="3529013" y="57150"/>
                </a:lnTo>
                <a:lnTo>
                  <a:pt x="3457576" y="50006"/>
                </a:lnTo>
                <a:lnTo>
                  <a:pt x="3378995" y="50006"/>
                </a:lnTo>
                <a:lnTo>
                  <a:pt x="3293270" y="42862"/>
                </a:lnTo>
                <a:lnTo>
                  <a:pt x="3207545" y="42862"/>
                </a:lnTo>
                <a:lnTo>
                  <a:pt x="3121820" y="35718"/>
                </a:lnTo>
                <a:lnTo>
                  <a:pt x="3036095" y="35718"/>
                </a:lnTo>
                <a:lnTo>
                  <a:pt x="2950370" y="35718"/>
                </a:lnTo>
                <a:lnTo>
                  <a:pt x="2857501" y="28575"/>
                </a:lnTo>
                <a:lnTo>
                  <a:pt x="2764632" y="28575"/>
                </a:lnTo>
                <a:lnTo>
                  <a:pt x="2671763" y="21431"/>
                </a:lnTo>
                <a:lnTo>
                  <a:pt x="2571751" y="14287"/>
                </a:lnTo>
                <a:lnTo>
                  <a:pt x="2478882" y="7143"/>
                </a:lnTo>
                <a:lnTo>
                  <a:pt x="2378869" y="7143"/>
                </a:lnTo>
                <a:lnTo>
                  <a:pt x="2278857" y="0"/>
                </a:lnTo>
                <a:lnTo>
                  <a:pt x="2178844" y="0"/>
                </a:lnTo>
                <a:lnTo>
                  <a:pt x="2078832" y="0"/>
                </a:lnTo>
                <a:lnTo>
                  <a:pt x="1978819" y="0"/>
                </a:lnTo>
                <a:lnTo>
                  <a:pt x="1878807" y="7143"/>
                </a:lnTo>
                <a:lnTo>
                  <a:pt x="1778794" y="7143"/>
                </a:lnTo>
                <a:lnTo>
                  <a:pt x="1685925" y="21431"/>
                </a:lnTo>
                <a:lnTo>
                  <a:pt x="1585913" y="21431"/>
                </a:lnTo>
                <a:lnTo>
                  <a:pt x="1493044" y="28575"/>
                </a:lnTo>
                <a:lnTo>
                  <a:pt x="1407319" y="35718"/>
                </a:lnTo>
                <a:lnTo>
                  <a:pt x="1321594" y="42862"/>
                </a:lnTo>
                <a:lnTo>
                  <a:pt x="1235869" y="42862"/>
                </a:lnTo>
                <a:lnTo>
                  <a:pt x="1150144" y="50006"/>
                </a:lnTo>
                <a:lnTo>
                  <a:pt x="1071563" y="57150"/>
                </a:lnTo>
                <a:lnTo>
                  <a:pt x="992982" y="64293"/>
                </a:lnTo>
                <a:lnTo>
                  <a:pt x="914400" y="64293"/>
                </a:lnTo>
                <a:lnTo>
                  <a:pt x="842963" y="71437"/>
                </a:lnTo>
                <a:lnTo>
                  <a:pt x="764382" y="71437"/>
                </a:lnTo>
                <a:lnTo>
                  <a:pt x="692944" y="71437"/>
                </a:lnTo>
                <a:lnTo>
                  <a:pt x="621507" y="71437"/>
                </a:lnTo>
                <a:lnTo>
                  <a:pt x="557213" y="78581"/>
                </a:lnTo>
                <a:lnTo>
                  <a:pt x="485775" y="78581"/>
                </a:lnTo>
                <a:lnTo>
                  <a:pt x="421482" y="78581"/>
                </a:lnTo>
                <a:lnTo>
                  <a:pt x="364332" y="85725"/>
                </a:lnTo>
                <a:lnTo>
                  <a:pt x="307182" y="92868"/>
                </a:lnTo>
                <a:lnTo>
                  <a:pt x="257175" y="92868"/>
                </a:lnTo>
                <a:lnTo>
                  <a:pt x="207169" y="100012"/>
                </a:lnTo>
                <a:lnTo>
                  <a:pt x="164307" y="100012"/>
                </a:lnTo>
                <a:lnTo>
                  <a:pt x="128588" y="100012"/>
                </a:lnTo>
                <a:lnTo>
                  <a:pt x="100013" y="107156"/>
                </a:lnTo>
                <a:lnTo>
                  <a:pt x="71438" y="107156"/>
                </a:lnTo>
                <a:lnTo>
                  <a:pt x="50007" y="107156"/>
                </a:lnTo>
                <a:lnTo>
                  <a:pt x="35719" y="107156"/>
                </a:lnTo>
                <a:lnTo>
                  <a:pt x="21431" y="107156"/>
                </a:lnTo>
                <a:lnTo>
                  <a:pt x="14288" y="107156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21443"/>
                </a:lnTo>
                <a:lnTo>
                  <a:pt x="0" y="121443"/>
                </a:lnTo>
                <a:lnTo>
                  <a:pt x="7144" y="121443"/>
                </a:lnTo>
                <a:lnTo>
                  <a:pt x="7144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36019" y="4579144"/>
            <a:ext cx="200026" cy="150020"/>
          </a:xfrm>
          <a:custGeom>
            <a:avLst/>
            <a:gdLst/>
            <a:ahLst/>
            <a:cxnLst/>
            <a:rect l="0" t="0" r="0" b="0"/>
            <a:pathLst>
              <a:path w="200026" h="150020">
                <a:moveTo>
                  <a:pt x="78581" y="0"/>
                </a:moveTo>
                <a:lnTo>
                  <a:pt x="71438" y="0"/>
                </a:lnTo>
                <a:lnTo>
                  <a:pt x="64294" y="14288"/>
                </a:lnTo>
                <a:lnTo>
                  <a:pt x="57150" y="21431"/>
                </a:lnTo>
                <a:lnTo>
                  <a:pt x="42863" y="35719"/>
                </a:lnTo>
                <a:lnTo>
                  <a:pt x="35719" y="50006"/>
                </a:lnTo>
                <a:lnTo>
                  <a:pt x="21431" y="64294"/>
                </a:lnTo>
                <a:lnTo>
                  <a:pt x="14288" y="71438"/>
                </a:lnTo>
                <a:lnTo>
                  <a:pt x="7144" y="78581"/>
                </a:lnTo>
                <a:lnTo>
                  <a:pt x="0" y="85725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7144" y="100013"/>
                </a:lnTo>
                <a:lnTo>
                  <a:pt x="21431" y="107156"/>
                </a:lnTo>
                <a:lnTo>
                  <a:pt x="35719" y="114300"/>
                </a:lnTo>
                <a:lnTo>
                  <a:pt x="64294" y="121444"/>
                </a:lnTo>
                <a:lnTo>
                  <a:pt x="85725" y="135731"/>
                </a:lnTo>
                <a:lnTo>
                  <a:pt x="121444" y="142875"/>
                </a:lnTo>
                <a:lnTo>
                  <a:pt x="150019" y="150019"/>
                </a:lnTo>
                <a:lnTo>
                  <a:pt x="178594" y="150019"/>
                </a:lnTo>
                <a:lnTo>
                  <a:pt x="200025" y="150019"/>
                </a:lnTo>
                <a:lnTo>
                  <a:pt x="200025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Saas</a:t>
            </a:r>
            <a:r>
              <a:rPr lang="en-US" dirty="0" smtClean="0"/>
              <a:t> Book Figure 2.1 </a:t>
            </a:r>
            <a:r>
              <a:rPr lang="en-US" sz="2700" dirty="0" smtClean="0"/>
              <a:t>(Last Time slide 18 repeat)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762000"/>
            <a:ext cx="8543925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  <p:sp>
        <p:nvSpPr>
          <p:cNvPr id="9" name="Freeform 8"/>
          <p:cNvSpPr/>
          <p:nvPr/>
        </p:nvSpPr>
        <p:spPr>
          <a:xfrm>
            <a:off x="5693570" y="21431"/>
            <a:ext cx="2914651" cy="1078707"/>
          </a:xfrm>
          <a:custGeom>
            <a:avLst/>
            <a:gdLst/>
            <a:ahLst/>
            <a:cxnLst/>
            <a:rect l="0" t="0" r="0" b="0"/>
            <a:pathLst>
              <a:path w="2914651" h="1078707">
                <a:moveTo>
                  <a:pt x="2700337" y="178594"/>
                </a:moveTo>
                <a:lnTo>
                  <a:pt x="2686050" y="164306"/>
                </a:lnTo>
                <a:lnTo>
                  <a:pt x="2671762" y="150019"/>
                </a:lnTo>
                <a:lnTo>
                  <a:pt x="2650331" y="135731"/>
                </a:lnTo>
                <a:lnTo>
                  <a:pt x="2621756" y="114300"/>
                </a:lnTo>
                <a:lnTo>
                  <a:pt x="2593181" y="107156"/>
                </a:lnTo>
                <a:lnTo>
                  <a:pt x="2550318" y="85725"/>
                </a:lnTo>
                <a:lnTo>
                  <a:pt x="2486025" y="64294"/>
                </a:lnTo>
                <a:lnTo>
                  <a:pt x="2407443" y="42863"/>
                </a:lnTo>
                <a:lnTo>
                  <a:pt x="2314575" y="21431"/>
                </a:lnTo>
                <a:lnTo>
                  <a:pt x="2207418" y="7144"/>
                </a:lnTo>
                <a:lnTo>
                  <a:pt x="2093118" y="0"/>
                </a:lnTo>
                <a:lnTo>
                  <a:pt x="2028825" y="0"/>
                </a:lnTo>
                <a:lnTo>
                  <a:pt x="1943100" y="0"/>
                </a:lnTo>
                <a:lnTo>
                  <a:pt x="1843087" y="0"/>
                </a:lnTo>
                <a:lnTo>
                  <a:pt x="1721643" y="7144"/>
                </a:lnTo>
                <a:lnTo>
                  <a:pt x="1421606" y="35719"/>
                </a:lnTo>
                <a:lnTo>
                  <a:pt x="1150143" y="78581"/>
                </a:lnTo>
                <a:lnTo>
                  <a:pt x="900112" y="135731"/>
                </a:lnTo>
                <a:lnTo>
                  <a:pt x="664368" y="200025"/>
                </a:lnTo>
                <a:lnTo>
                  <a:pt x="485775" y="264319"/>
                </a:lnTo>
                <a:lnTo>
                  <a:pt x="342900" y="335756"/>
                </a:lnTo>
                <a:lnTo>
                  <a:pt x="235743" y="407194"/>
                </a:lnTo>
                <a:lnTo>
                  <a:pt x="142875" y="478631"/>
                </a:lnTo>
                <a:lnTo>
                  <a:pt x="71437" y="550069"/>
                </a:lnTo>
                <a:lnTo>
                  <a:pt x="21431" y="628650"/>
                </a:lnTo>
                <a:lnTo>
                  <a:pt x="0" y="707231"/>
                </a:lnTo>
                <a:lnTo>
                  <a:pt x="0" y="778669"/>
                </a:lnTo>
                <a:lnTo>
                  <a:pt x="28575" y="850106"/>
                </a:lnTo>
                <a:lnTo>
                  <a:pt x="85725" y="907256"/>
                </a:lnTo>
                <a:lnTo>
                  <a:pt x="171450" y="964406"/>
                </a:lnTo>
                <a:lnTo>
                  <a:pt x="292893" y="1007269"/>
                </a:lnTo>
                <a:lnTo>
                  <a:pt x="442912" y="1042988"/>
                </a:lnTo>
                <a:lnTo>
                  <a:pt x="614362" y="1064419"/>
                </a:lnTo>
                <a:lnTo>
                  <a:pt x="814387" y="1078706"/>
                </a:lnTo>
                <a:lnTo>
                  <a:pt x="1028700" y="1078706"/>
                </a:lnTo>
                <a:lnTo>
                  <a:pt x="1250156" y="1071563"/>
                </a:lnTo>
                <a:lnTo>
                  <a:pt x="1478756" y="1057275"/>
                </a:lnTo>
                <a:lnTo>
                  <a:pt x="1700212" y="1021556"/>
                </a:lnTo>
                <a:lnTo>
                  <a:pt x="1928812" y="978694"/>
                </a:lnTo>
                <a:lnTo>
                  <a:pt x="2150268" y="921544"/>
                </a:lnTo>
                <a:lnTo>
                  <a:pt x="2357437" y="857250"/>
                </a:lnTo>
                <a:lnTo>
                  <a:pt x="2543175" y="785813"/>
                </a:lnTo>
                <a:lnTo>
                  <a:pt x="2700337" y="714375"/>
                </a:lnTo>
                <a:lnTo>
                  <a:pt x="2814637" y="628650"/>
                </a:lnTo>
                <a:lnTo>
                  <a:pt x="2893218" y="550069"/>
                </a:lnTo>
                <a:lnTo>
                  <a:pt x="2914650" y="464344"/>
                </a:lnTo>
                <a:lnTo>
                  <a:pt x="2878931" y="385763"/>
                </a:lnTo>
                <a:lnTo>
                  <a:pt x="2778918" y="307181"/>
                </a:lnTo>
                <a:lnTo>
                  <a:pt x="2628900" y="242888"/>
                </a:lnTo>
                <a:lnTo>
                  <a:pt x="2464593" y="207169"/>
                </a:lnTo>
                <a:lnTo>
                  <a:pt x="2193131" y="171450"/>
                </a:lnTo>
                <a:lnTo>
                  <a:pt x="1900237" y="157163"/>
                </a:lnTo>
                <a:lnTo>
                  <a:pt x="1593056" y="157163"/>
                </a:lnTo>
                <a:lnTo>
                  <a:pt x="1593056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121944" y="3886200"/>
            <a:ext cx="4293395" cy="1450182"/>
          </a:xfrm>
          <a:custGeom>
            <a:avLst/>
            <a:gdLst/>
            <a:ahLst/>
            <a:cxnLst/>
            <a:rect l="0" t="0" r="0" b="0"/>
            <a:pathLst>
              <a:path w="4293395" h="1450182">
                <a:moveTo>
                  <a:pt x="3871913" y="721519"/>
                </a:moveTo>
                <a:lnTo>
                  <a:pt x="3879057" y="707232"/>
                </a:lnTo>
                <a:lnTo>
                  <a:pt x="3879057" y="692944"/>
                </a:lnTo>
                <a:lnTo>
                  <a:pt x="3886201" y="664369"/>
                </a:lnTo>
                <a:lnTo>
                  <a:pt x="3879057" y="635794"/>
                </a:lnTo>
                <a:lnTo>
                  <a:pt x="3864769" y="600075"/>
                </a:lnTo>
                <a:lnTo>
                  <a:pt x="3843338" y="564357"/>
                </a:lnTo>
                <a:lnTo>
                  <a:pt x="3800476" y="521494"/>
                </a:lnTo>
                <a:lnTo>
                  <a:pt x="3750469" y="485775"/>
                </a:lnTo>
                <a:lnTo>
                  <a:pt x="3693319" y="442913"/>
                </a:lnTo>
                <a:lnTo>
                  <a:pt x="3629026" y="400050"/>
                </a:lnTo>
                <a:lnTo>
                  <a:pt x="3543301" y="357188"/>
                </a:lnTo>
                <a:lnTo>
                  <a:pt x="3457576" y="314325"/>
                </a:lnTo>
                <a:lnTo>
                  <a:pt x="3350419" y="271463"/>
                </a:lnTo>
                <a:lnTo>
                  <a:pt x="3243263" y="228600"/>
                </a:lnTo>
                <a:lnTo>
                  <a:pt x="3121819" y="192881"/>
                </a:lnTo>
                <a:lnTo>
                  <a:pt x="2986088" y="150019"/>
                </a:lnTo>
                <a:lnTo>
                  <a:pt x="2836069" y="114300"/>
                </a:lnTo>
                <a:lnTo>
                  <a:pt x="2686051" y="85725"/>
                </a:lnTo>
                <a:lnTo>
                  <a:pt x="2521744" y="57150"/>
                </a:lnTo>
                <a:lnTo>
                  <a:pt x="2350294" y="35719"/>
                </a:lnTo>
                <a:lnTo>
                  <a:pt x="2178844" y="14288"/>
                </a:lnTo>
                <a:lnTo>
                  <a:pt x="2000251" y="7144"/>
                </a:lnTo>
                <a:lnTo>
                  <a:pt x="1828801" y="0"/>
                </a:lnTo>
                <a:lnTo>
                  <a:pt x="1650207" y="7144"/>
                </a:lnTo>
                <a:lnTo>
                  <a:pt x="1471613" y="21431"/>
                </a:lnTo>
                <a:lnTo>
                  <a:pt x="1300163" y="42863"/>
                </a:lnTo>
                <a:lnTo>
                  <a:pt x="1128713" y="78581"/>
                </a:lnTo>
                <a:lnTo>
                  <a:pt x="957263" y="114300"/>
                </a:lnTo>
                <a:lnTo>
                  <a:pt x="800101" y="164306"/>
                </a:lnTo>
                <a:lnTo>
                  <a:pt x="650081" y="221456"/>
                </a:lnTo>
                <a:lnTo>
                  <a:pt x="507206" y="285750"/>
                </a:lnTo>
                <a:lnTo>
                  <a:pt x="385763" y="357188"/>
                </a:lnTo>
                <a:lnTo>
                  <a:pt x="271463" y="435769"/>
                </a:lnTo>
                <a:lnTo>
                  <a:pt x="185738" y="521494"/>
                </a:lnTo>
                <a:lnTo>
                  <a:pt x="107156" y="600075"/>
                </a:lnTo>
                <a:lnTo>
                  <a:pt x="50006" y="678657"/>
                </a:lnTo>
                <a:lnTo>
                  <a:pt x="14288" y="764382"/>
                </a:lnTo>
                <a:lnTo>
                  <a:pt x="0" y="842963"/>
                </a:lnTo>
                <a:lnTo>
                  <a:pt x="0" y="921544"/>
                </a:lnTo>
                <a:lnTo>
                  <a:pt x="21431" y="1000125"/>
                </a:lnTo>
                <a:lnTo>
                  <a:pt x="71438" y="1064419"/>
                </a:lnTo>
                <a:lnTo>
                  <a:pt x="142875" y="1121569"/>
                </a:lnTo>
                <a:lnTo>
                  <a:pt x="228600" y="1171575"/>
                </a:lnTo>
                <a:lnTo>
                  <a:pt x="335756" y="1214438"/>
                </a:lnTo>
                <a:lnTo>
                  <a:pt x="464344" y="1257300"/>
                </a:lnTo>
                <a:lnTo>
                  <a:pt x="607219" y="1307306"/>
                </a:lnTo>
                <a:lnTo>
                  <a:pt x="778669" y="1343025"/>
                </a:lnTo>
                <a:lnTo>
                  <a:pt x="957263" y="1378744"/>
                </a:lnTo>
                <a:lnTo>
                  <a:pt x="1164432" y="1407319"/>
                </a:lnTo>
                <a:lnTo>
                  <a:pt x="1378744" y="1428750"/>
                </a:lnTo>
                <a:lnTo>
                  <a:pt x="1600201" y="1443038"/>
                </a:lnTo>
                <a:lnTo>
                  <a:pt x="1828801" y="1450181"/>
                </a:lnTo>
                <a:lnTo>
                  <a:pt x="2064544" y="1450181"/>
                </a:lnTo>
                <a:lnTo>
                  <a:pt x="2293144" y="1443038"/>
                </a:lnTo>
                <a:lnTo>
                  <a:pt x="2521744" y="1435894"/>
                </a:lnTo>
                <a:lnTo>
                  <a:pt x="2736057" y="1421606"/>
                </a:lnTo>
                <a:lnTo>
                  <a:pt x="2950369" y="1400175"/>
                </a:lnTo>
                <a:lnTo>
                  <a:pt x="3150394" y="1371600"/>
                </a:lnTo>
                <a:lnTo>
                  <a:pt x="3343276" y="1335881"/>
                </a:lnTo>
                <a:lnTo>
                  <a:pt x="3521869" y="1300163"/>
                </a:lnTo>
                <a:lnTo>
                  <a:pt x="3686176" y="1257300"/>
                </a:lnTo>
                <a:lnTo>
                  <a:pt x="3843338" y="1207294"/>
                </a:lnTo>
                <a:lnTo>
                  <a:pt x="3979069" y="1150144"/>
                </a:lnTo>
                <a:lnTo>
                  <a:pt x="4093369" y="1100138"/>
                </a:lnTo>
                <a:lnTo>
                  <a:pt x="4179094" y="1035844"/>
                </a:lnTo>
                <a:lnTo>
                  <a:pt x="4243388" y="971550"/>
                </a:lnTo>
                <a:lnTo>
                  <a:pt x="4279107" y="900113"/>
                </a:lnTo>
                <a:lnTo>
                  <a:pt x="4293394" y="828675"/>
                </a:lnTo>
                <a:lnTo>
                  <a:pt x="4279107" y="757238"/>
                </a:lnTo>
                <a:lnTo>
                  <a:pt x="4243388" y="685800"/>
                </a:lnTo>
                <a:lnTo>
                  <a:pt x="4179094" y="614363"/>
                </a:lnTo>
                <a:lnTo>
                  <a:pt x="4093369" y="535782"/>
                </a:lnTo>
                <a:lnTo>
                  <a:pt x="3986213" y="457200"/>
                </a:lnTo>
                <a:lnTo>
                  <a:pt x="3857626" y="378619"/>
                </a:lnTo>
                <a:lnTo>
                  <a:pt x="3707607" y="300038"/>
                </a:lnTo>
                <a:lnTo>
                  <a:pt x="3529013" y="228600"/>
                </a:lnTo>
                <a:lnTo>
                  <a:pt x="3336132" y="171450"/>
                </a:lnTo>
                <a:lnTo>
                  <a:pt x="3114676" y="114300"/>
                </a:lnTo>
                <a:lnTo>
                  <a:pt x="2871788" y="71438"/>
                </a:lnTo>
                <a:lnTo>
                  <a:pt x="2600326" y="35719"/>
                </a:lnTo>
                <a:lnTo>
                  <a:pt x="2321719" y="28575"/>
                </a:lnTo>
                <a:lnTo>
                  <a:pt x="2007394" y="35719"/>
                </a:lnTo>
                <a:lnTo>
                  <a:pt x="1671638" y="71438"/>
                </a:lnTo>
                <a:lnTo>
                  <a:pt x="167163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865270" y="5279231"/>
            <a:ext cx="221457" cy="314326"/>
          </a:xfrm>
          <a:custGeom>
            <a:avLst/>
            <a:gdLst/>
            <a:ahLst/>
            <a:cxnLst/>
            <a:rect l="0" t="0" r="0" b="0"/>
            <a:pathLst>
              <a:path w="221457" h="314326">
                <a:moveTo>
                  <a:pt x="64293" y="64294"/>
                </a:moveTo>
                <a:lnTo>
                  <a:pt x="64293" y="57150"/>
                </a:lnTo>
                <a:lnTo>
                  <a:pt x="64293" y="50007"/>
                </a:lnTo>
                <a:lnTo>
                  <a:pt x="64293" y="42863"/>
                </a:lnTo>
                <a:lnTo>
                  <a:pt x="64293" y="35719"/>
                </a:lnTo>
                <a:lnTo>
                  <a:pt x="64293" y="35719"/>
                </a:lnTo>
                <a:lnTo>
                  <a:pt x="64293" y="35719"/>
                </a:lnTo>
                <a:lnTo>
                  <a:pt x="57150" y="57150"/>
                </a:lnTo>
                <a:lnTo>
                  <a:pt x="57150" y="78582"/>
                </a:lnTo>
                <a:lnTo>
                  <a:pt x="42862" y="114300"/>
                </a:lnTo>
                <a:lnTo>
                  <a:pt x="35718" y="150019"/>
                </a:lnTo>
                <a:lnTo>
                  <a:pt x="28575" y="192882"/>
                </a:lnTo>
                <a:lnTo>
                  <a:pt x="21431" y="235744"/>
                </a:lnTo>
                <a:lnTo>
                  <a:pt x="14287" y="264319"/>
                </a:lnTo>
                <a:lnTo>
                  <a:pt x="7143" y="278607"/>
                </a:lnTo>
                <a:lnTo>
                  <a:pt x="0" y="285750"/>
                </a:lnTo>
                <a:lnTo>
                  <a:pt x="0" y="285750"/>
                </a:lnTo>
                <a:lnTo>
                  <a:pt x="0" y="278607"/>
                </a:lnTo>
                <a:lnTo>
                  <a:pt x="0" y="257175"/>
                </a:lnTo>
                <a:lnTo>
                  <a:pt x="7143" y="221457"/>
                </a:lnTo>
                <a:lnTo>
                  <a:pt x="14287" y="185738"/>
                </a:lnTo>
                <a:lnTo>
                  <a:pt x="28575" y="142875"/>
                </a:lnTo>
                <a:lnTo>
                  <a:pt x="42862" y="107157"/>
                </a:lnTo>
                <a:lnTo>
                  <a:pt x="57150" y="71438"/>
                </a:lnTo>
                <a:lnTo>
                  <a:pt x="64293" y="57150"/>
                </a:lnTo>
                <a:lnTo>
                  <a:pt x="71437" y="50007"/>
                </a:lnTo>
                <a:lnTo>
                  <a:pt x="78581" y="57150"/>
                </a:lnTo>
                <a:lnTo>
                  <a:pt x="85725" y="71438"/>
                </a:lnTo>
                <a:lnTo>
                  <a:pt x="85725" y="100013"/>
                </a:lnTo>
                <a:lnTo>
                  <a:pt x="85725" y="135732"/>
                </a:lnTo>
                <a:lnTo>
                  <a:pt x="85725" y="171450"/>
                </a:lnTo>
                <a:lnTo>
                  <a:pt x="85725" y="207169"/>
                </a:lnTo>
                <a:lnTo>
                  <a:pt x="85725" y="235744"/>
                </a:lnTo>
                <a:lnTo>
                  <a:pt x="92868" y="264319"/>
                </a:lnTo>
                <a:lnTo>
                  <a:pt x="92868" y="278607"/>
                </a:lnTo>
                <a:lnTo>
                  <a:pt x="100012" y="285750"/>
                </a:lnTo>
                <a:lnTo>
                  <a:pt x="100012" y="285750"/>
                </a:lnTo>
                <a:lnTo>
                  <a:pt x="100012" y="278607"/>
                </a:lnTo>
                <a:lnTo>
                  <a:pt x="107156" y="264319"/>
                </a:lnTo>
                <a:lnTo>
                  <a:pt x="114300" y="235744"/>
                </a:lnTo>
                <a:lnTo>
                  <a:pt x="128587" y="192882"/>
                </a:lnTo>
                <a:lnTo>
                  <a:pt x="135731" y="142875"/>
                </a:lnTo>
                <a:lnTo>
                  <a:pt x="157162" y="92869"/>
                </a:lnTo>
                <a:lnTo>
                  <a:pt x="164306" y="42863"/>
                </a:lnTo>
                <a:lnTo>
                  <a:pt x="178593" y="7144"/>
                </a:lnTo>
                <a:lnTo>
                  <a:pt x="185737" y="0"/>
                </a:lnTo>
                <a:lnTo>
                  <a:pt x="192881" y="7144"/>
                </a:lnTo>
                <a:lnTo>
                  <a:pt x="192881" y="35719"/>
                </a:lnTo>
                <a:lnTo>
                  <a:pt x="185737" y="85725"/>
                </a:lnTo>
                <a:lnTo>
                  <a:pt x="178593" y="135732"/>
                </a:lnTo>
                <a:lnTo>
                  <a:pt x="171450" y="192882"/>
                </a:lnTo>
                <a:lnTo>
                  <a:pt x="171450" y="242888"/>
                </a:lnTo>
                <a:lnTo>
                  <a:pt x="164306" y="278607"/>
                </a:lnTo>
                <a:lnTo>
                  <a:pt x="171450" y="307182"/>
                </a:lnTo>
                <a:lnTo>
                  <a:pt x="178593" y="314325"/>
                </a:lnTo>
                <a:lnTo>
                  <a:pt x="192881" y="314325"/>
                </a:lnTo>
                <a:lnTo>
                  <a:pt x="207168" y="300038"/>
                </a:lnTo>
                <a:lnTo>
                  <a:pt x="221456" y="264319"/>
                </a:lnTo>
                <a:lnTo>
                  <a:pt x="221456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143876" y="5300663"/>
            <a:ext cx="214313" cy="271463"/>
          </a:xfrm>
          <a:custGeom>
            <a:avLst/>
            <a:gdLst/>
            <a:ahLst/>
            <a:cxnLst/>
            <a:rect l="0" t="0" r="0" b="0"/>
            <a:pathLst>
              <a:path w="214313" h="271463">
                <a:moveTo>
                  <a:pt x="7144" y="14287"/>
                </a:moveTo>
                <a:lnTo>
                  <a:pt x="7144" y="14287"/>
                </a:lnTo>
                <a:lnTo>
                  <a:pt x="0" y="7143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42862"/>
                </a:lnTo>
                <a:lnTo>
                  <a:pt x="7144" y="78581"/>
                </a:lnTo>
                <a:lnTo>
                  <a:pt x="14287" y="114300"/>
                </a:lnTo>
                <a:lnTo>
                  <a:pt x="21431" y="164306"/>
                </a:lnTo>
                <a:lnTo>
                  <a:pt x="21431" y="207168"/>
                </a:lnTo>
                <a:lnTo>
                  <a:pt x="28575" y="235743"/>
                </a:lnTo>
                <a:lnTo>
                  <a:pt x="35719" y="264318"/>
                </a:lnTo>
                <a:lnTo>
                  <a:pt x="42862" y="271462"/>
                </a:lnTo>
                <a:lnTo>
                  <a:pt x="57150" y="264318"/>
                </a:lnTo>
                <a:lnTo>
                  <a:pt x="71437" y="242887"/>
                </a:lnTo>
                <a:lnTo>
                  <a:pt x="85725" y="207168"/>
                </a:lnTo>
                <a:lnTo>
                  <a:pt x="107156" y="164306"/>
                </a:lnTo>
                <a:lnTo>
                  <a:pt x="128587" y="107156"/>
                </a:lnTo>
                <a:lnTo>
                  <a:pt x="150019" y="64293"/>
                </a:lnTo>
                <a:lnTo>
                  <a:pt x="178594" y="35718"/>
                </a:lnTo>
                <a:lnTo>
                  <a:pt x="192881" y="14287"/>
                </a:lnTo>
                <a:lnTo>
                  <a:pt x="207169" y="7143"/>
                </a:lnTo>
                <a:lnTo>
                  <a:pt x="214312" y="14287"/>
                </a:lnTo>
                <a:lnTo>
                  <a:pt x="214312" y="21431"/>
                </a:lnTo>
                <a:lnTo>
                  <a:pt x="207169" y="28575"/>
                </a:lnTo>
                <a:lnTo>
                  <a:pt x="207169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351045" y="5314950"/>
            <a:ext cx="264319" cy="235745"/>
          </a:xfrm>
          <a:custGeom>
            <a:avLst/>
            <a:gdLst/>
            <a:ahLst/>
            <a:cxnLst/>
            <a:rect l="0" t="0" r="0" b="0"/>
            <a:pathLst>
              <a:path w="264319" h="235745">
                <a:moveTo>
                  <a:pt x="78581" y="7144"/>
                </a:moveTo>
                <a:lnTo>
                  <a:pt x="85725" y="7144"/>
                </a:lnTo>
                <a:lnTo>
                  <a:pt x="92868" y="0"/>
                </a:lnTo>
                <a:lnTo>
                  <a:pt x="92868" y="0"/>
                </a:lnTo>
                <a:lnTo>
                  <a:pt x="92868" y="0"/>
                </a:lnTo>
                <a:lnTo>
                  <a:pt x="85725" y="7144"/>
                </a:lnTo>
                <a:lnTo>
                  <a:pt x="71437" y="28575"/>
                </a:lnTo>
                <a:lnTo>
                  <a:pt x="50006" y="57150"/>
                </a:lnTo>
                <a:lnTo>
                  <a:pt x="28575" y="92869"/>
                </a:lnTo>
                <a:lnTo>
                  <a:pt x="7143" y="135731"/>
                </a:lnTo>
                <a:lnTo>
                  <a:pt x="0" y="171450"/>
                </a:lnTo>
                <a:lnTo>
                  <a:pt x="7143" y="200025"/>
                </a:lnTo>
                <a:lnTo>
                  <a:pt x="35718" y="221456"/>
                </a:lnTo>
                <a:lnTo>
                  <a:pt x="78581" y="235744"/>
                </a:lnTo>
                <a:lnTo>
                  <a:pt x="128587" y="235744"/>
                </a:lnTo>
                <a:lnTo>
                  <a:pt x="185737" y="228600"/>
                </a:lnTo>
                <a:lnTo>
                  <a:pt x="235743" y="214313"/>
                </a:lnTo>
                <a:lnTo>
                  <a:pt x="264318" y="178594"/>
                </a:lnTo>
                <a:lnTo>
                  <a:pt x="26431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Behind the </a:t>
            </a:r>
            <a:r>
              <a:rPr lang="en-US" dirty="0" smtClean="0"/>
              <a:t>Scenes – Browser Initiates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 Web Server-CGI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5344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Decompose URL/URI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protocol ("http")</a:t>
            </a:r>
          </a:p>
          <a:p>
            <a:pPr lvl="1"/>
            <a:r>
              <a:rPr lang="en-US" dirty="0"/>
              <a:t>The server name ("www.howstuffworks.com</a:t>
            </a:r>
            <a:r>
              <a:rPr lang="en-US" dirty="0" smtClean="0"/>
              <a:t>")</a:t>
            </a:r>
          </a:p>
          <a:p>
            <a:pPr lvl="1"/>
            <a:r>
              <a:rPr lang="en-US" dirty="0" smtClean="0"/>
              <a:t>optional :port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/>
              <a:t>path name </a:t>
            </a:r>
            <a:r>
              <a:rPr lang="en-US" dirty="0"/>
              <a:t>("web-server.htm</a:t>
            </a:r>
            <a:r>
              <a:rPr lang="en-US" dirty="0" smtClean="0"/>
              <a:t>")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Name to IP address translation</a:t>
            </a:r>
          </a:p>
          <a:p>
            <a:r>
              <a:rPr lang="en-US" dirty="0" err="1" smtClean="0"/>
              <a:t>gethostbyname</a:t>
            </a:r>
            <a:r>
              <a:rPr lang="en-US" dirty="0" smtClean="0"/>
              <a:t> – now obsolete; </a:t>
            </a:r>
            <a:r>
              <a:rPr lang="en-US" dirty="0"/>
              <a:t>use </a:t>
            </a:r>
            <a:r>
              <a:rPr lang="en-US" dirty="0" err="1"/>
              <a:t>getaddrinfo</a:t>
            </a:r>
            <a:r>
              <a:rPr lang="en-US" dirty="0"/>
              <a:t>(3) and </a:t>
            </a:r>
            <a:r>
              <a:rPr lang="en-US" dirty="0" err="1"/>
              <a:t>getnameinfo</a:t>
            </a:r>
            <a:r>
              <a:rPr lang="en-US" dirty="0"/>
              <a:t>(3</a:t>
            </a:r>
            <a:r>
              <a:rPr lang="en-US" dirty="0" smtClean="0"/>
              <a:t>)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getaddrinfo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smtClean="0"/>
              <a:t>node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www.howstuffworks.com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113299"/>
            <a:ext cx="6781800" cy="137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848600" y="311329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 </a:t>
            </a:r>
          </a:p>
          <a:p>
            <a:r>
              <a:rPr lang="en-US" dirty="0" err="1" smtClean="0"/>
              <a:t>Saas</a:t>
            </a:r>
            <a:r>
              <a:rPr lang="en-US" dirty="0" smtClean="0"/>
              <a:t> Book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6607970" y="1000125"/>
            <a:ext cx="135732" cy="192882"/>
          </a:xfrm>
          <a:custGeom>
            <a:avLst/>
            <a:gdLst/>
            <a:ahLst/>
            <a:cxnLst/>
            <a:rect l="0" t="0" r="0" b="0"/>
            <a:pathLst>
              <a:path w="135732" h="192882">
                <a:moveTo>
                  <a:pt x="121443" y="21431"/>
                </a:moveTo>
                <a:lnTo>
                  <a:pt x="121443" y="21431"/>
                </a:lnTo>
                <a:lnTo>
                  <a:pt x="121443" y="14287"/>
                </a:lnTo>
                <a:lnTo>
                  <a:pt x="121443" y="14287"/>
                </a:lnTo>
                <a:lnTo>
                  <a:pt x="114300" y="7144"/>
                </a:lnTo>
                <a:lnTo>
                  <a:pt x="107156" y="0"/>
                </a:lnTo>
                <a:lnTo>
                  <a:pt x="107156" y="0"/>
                </a:lnTo>
                <a:lnTo>
                  <a:pt x="92868" y="0"/>
                </a:lnTo>
                <a:lnTo>
                  <a:pt x="85725" y="0"/>
                </a:lnTo>
                <a:lnTo>
                  <a:pt x="71437" y="0"/>
                </a:lnTo>
                <a:lnTo>
                  <a:pt x="50006" y="7144"/>
                </a:lnTo>
                <a:lnTo>
                  <a:pt x="35718" y="14287"/>
                </a:lnTo>
                <a:lnTo>
                  <a:pt x="21431" y="14287"/>
                </a:lnTo>
                <a:lnTo>
                  <a:pt x="7143" y="21431"/>
                </a:lnTo>
                <a:lnTo>
                  <a:pt x="0" y="28575"/>
                </a:lnTo>
                <a:lnTo>
                  <a:pt x="0" y="35719"/>
                </a:lnTo>
                <a:lnTo>
                  <a:pt x="7143" y="42862"/>
                </a:lnTo>
                <a:lnTo>
                  <a:pt x="21431" y="42862"/>
                </a:lnTo>
                <a:lnTo>
                  <a:pt x="42862" y="50006"/>
                </a:lnTo>
                <a:lnTo>
                  <a:pt x="71437" y="64294"/>
                </a:lnTo>
                <a:lnTo>
                  <a:pt x="92868" y="71437"/>
                </a:lnTo>
                <a:lnTo>
                  <a:pt x="114300" y="85725"/>
                </a:lnTo>
                <a:lnTo>
                  <a:pt x="128587" y="100012"/>
                </a:lnTo>
                <a:lnTo>
                  <a:pt x="135731" y="121444"/>
                </a:lnTo>
                <a:lnTo>
                  <a:pt x="128587" y="150019"/>
                </a:lnTo>
                <a:lnTo>
                  <a:pt x="114300" y="171450"/>
                </a:lnTo>
                <a:lnTo>
                  <a:pt x="92868" y="185738"/>
                </a:lnTo>
                <a:lnTo>
                  <a:pt x="71437" y="192881"/>
                </a:lnTo>
                <a:lnTo>
                  <a:pt x="50006" y="192881"/>
                </a:lnTo>
                <a:lnTo>
                  <a:pt x="35718" y="178594"/>
                </a:lnTo>
                <a:lnTo>
                  <a:pt x="35718" y="157163"/>
                </a:lnTo>
                <a:lnTo>
                  <a:pt x="42862" y="135731"/>
                </a:lnTo>
                <a:lnTo>
                  <a:pt x="42862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786563" y="1071562"/>
            <a:ext cx="128589" cy="71439"/>
          </a:xfrm>
          <a:custGeom>
            <a:avLst/>
            <a:gdLst/>
            <a:ahLst/>
            <a:cxnLst/>
            <a:rect l="0" t="0" r="0" b="0"/>
            <a:pathLst>
              <a:path w="128589" h="71439">
                <a:moveTo>
                  <a:pt x="21432" y="14288"/>
                </a:moveTo>
                <a:lnTo>
                  <a:pt x="14288" y="21432"/>
                </a:lnTo>
                <a:lnTo>
                  <a:pt x="7144" y="28575"/>
                </a:lnTo>
                <a:lnTo>
                  <a:pt x="0" y="42863"/>
                </a:lnTo>
                <a:lnTo>
                  <a:pt x="0" y="57151"/>
                </a:lnTo>
                <a:lnTo>
                  <a:pt x="7144" y="64294"/>
                </a:lnTo>
                <a:lnTo>
                  <a:pt x="21432" y="71438"/>
                </a:lnTo>
                <a:lnTo>
                  <a:pt x="42863" y="71438"/>
                </a:lnTo>
                <a:lnTo>
                  <a:pt x="71438" y="64294"/>
                </a:lnTo>
                <a:lnTo>
                  <a:pt x="100013" y="57151"/>
                </a:lnTo>
                <a:lnTo>
                  <a:pt x="114300" y="42863"/>
                </a:lnTo>
                <a:lnTo>
                  <a:pt x="128588" y="28575"/>
                </a:lnTo>
                <a:lnTo>
                  <a:pt x="128588" y="14288"/>
                </a:lnTo>
                <a:lnTo>
                  <a:pt x="114300" y="7144"/>
                </a:lnTo>
                <a:lnTo>
                  <a:pt x="100013" y="0"/>
                </a:lnTo>
                <a:lnTo>
                  <a:pt x="71438" y="0"/>
                </a:lnTo>
                <a:lnTo>
                  <a:pt x="42863" y="7144"/>
                </a:lnTo>
                <a:lnTo>
                  <a:pt x="28575" y="14288"/>
                </a:lnTo>
                <a:lnTo>
                  <a:pt x="21432" y="28575"/>
                </a:lnTo>
                <a:lnTo>
                  <a:pt x="21432" y="42863"/>
                </a:lnTo>
                <a:lnTo>
                  <a:pt x="42863" y="57151"/>
                </a:lnTo>
                <a:lnTo>
                  <a:pt x="64294" y="57151"/>
                </a:lnTo>
                <a:lnTo>
                  <a:pt x="64294" y="571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000876" y="1021556"/>
            <a:ext cx="135732" cy="142876"/>
          </a:xfrm>
          <a:custGeom>
            <a:avLst/>
            <a:gdLst/>
            <a:ahLst/>
            <a:cxnLst/>
            <a:rect l="0" t="0" r="0" b="0"/>
            <a:pathLst>
              <a:path w="135732" h="142876">
                <a:moveTo>
                  <a:pt x="71437" y="0"/>
                </a:moveTo>
                <a:lnTo>
                  <a:pt x="71437" y="0"/>
                </a:lnTo>
                <a:lnTo>
                  <a:pt x="64294" y="0"/>
                </a:lnTo>
                <a:lnTo>
                  <a:pt x="50006" y="7144"/>
                </a:lnTo>
                <a:lnTo>
                  <a:pt x="35719" y="14288"/>
                </a:lnTo>
                <a:lnTo>
                  <a:pt x="28575" y="28575"/>
                </a:lnTo>
                <a:lnTo>
                  <a:pt x="14287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14300"/>
                </a:lnTo>
                <a:lnTo>
                  <a:pt x="14287" y="128588"/>
                </a:lnTo>
                <a:lnTo>
                  <a:pt x="28575" y="142875"/>
                </a:lnTo>
                <a:lnTo>
                  <a:pt x="57150" y="142875"/>
                </a:lnTo>
                <a:lnTo>
                  <a:pt x="85725" y="142875"/>
                </a:lnTo>
                <a:lnTo>
                  <a:pt x="107156" y="128588"/>
                </a:lnTo>
                <a:lnTo>
                  <a:pt x="135731" y="114300"/>
                </a:lnTo>
                <a:lnTo>
                  <a:pt x="13573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143751" y="1000125"/>
            <a:ext cx="35720" cy="228601"/>
          </a:xfrm>
          <a:custGeom>
            <a:avLst/>
            <a:gdLst/>
            <a:ahLst/>
            <a:cxnLst/>
            <a:rect l="0" t="0" r="0" b="0"/>
            <a:pathLst>
              <a:path w="35720" h="228601">
                <a:moveTo>
                  <a:pt x="21431" y="0"/>
                </a:moveTo>
                <a:lnTo>
                  <a:pt x="14287" y="7144"/>
                </a:lnTo>
                <a:lnTo>
                  <a:pt x="14287" y="14287"/>
                </a:lnTo>
                <a:lnTo>
                  <a:pt x="14287" y="28575"/>
                </a:lnTo>
                <a:lnTo>
                  <a:pt x="7144" y="57150"/>
                </a:lnTo>
                <a:lnTo>
                  <a:pt x="0" y="92869"/>
                </a:lnTo>
                <a:lnTo>
                  <a:pt x="0" y="135731"/>
                </a:lnTo>
                <a:lnTo>
                  <a:pt x="0" y="171450"/>
                </a:lnTo>
                <a:lnTo>
                  <a:pt x="0" y="200025"/>
                </a:lnTo>
                <a:lnTo>
                  <a:pt x="7144" y="221456"/>
                </a:lnTo>
                <a:lnTo>
                  <a:pt x="7144" y="228600"/>
                </a:lnTo>
                <a:lnTo>
                  <a:pt x="14287" y="221456"/>
                </a:lnTo>
                <a:lnTo>
                  <a:pt x="21431" y="207169"/>
                </a:lnTo>
                <a:lnTo>
                  <a:pt x="35719" y="171450"/>
                </a:lnTo>
                <a:lnTo>
                  <a:pt x="3571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193757" y="1042987"/>
            <a:ext cx="107157" cy="164308"/>
          </a:xfrm>
          <a:custGeom>
            <a:avLst/>
            <a:gdLst/>
            <a:ahLst/>
            <a:cxnLst/>
            <a:rect l="0" t="0" r="0" b="0"/>
            <a:pathLst>
              <a:path w="107157" h="164308">
                <a:moveTo>
                  <a:pt x="92869" y="0"/>
                </a:moveTo>
                <a:lnTo>
                  <a:pt x="85725" y="0"/>
                </a:lnTo>
                <a:lnTo>
                  <a:pt x="85725" y="14288"/>
                </a:lnTo>
                <a:lnTo>
                  <a:pt x="71438" y="21432"/>
                </a:lnTo>
                <a:lnTo>
                  <a:pt x="57150" y="35719"/>
                </a:lnTo>
                <a:lnTo>
                  <a:pt x="42863" y="50007"/>
                </a:lnTo>
                <a:lnTo>
                  <a:pt x="28575" y="64294"/>
                </a:lnTo>
                <a:lnTo>
                  <a:pt x="14288" y="71438"/>
                </a:lnTo>
                <a:lnTo>
                  <a:pt x="0" y="78582"/>
                </a:lnTo>
                <a:lnTo>
                  <a:pt x="0" y="85726"/>
                </a:lnTo>
                <a:lnTo>
                  <a:pt x="7144" y="92869"/>
                </a:lnTo>
                <a:lnTo>
                  <a:pt x="21431" y="107157"/>
                </a:lnTo>
                <a:lnTo>
                  <a:pt x="42863" y="128588"/>
                </a:lnTo>
                <a:lnTo>
                  <a:pt x="64294" y="142876"/>
                </a:lnTo>
                <a:lnTo>
                  <a:pt x="85725" y="157163"/>
                </a:lnTo>
                <a:lnTo>
                  <a:pt x="107156" y="164307"/>
                </a:lnTo>
                <a:lnTo>
                  <a:pt x="107156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279482" y="1035844"/>
            <a:ext cx="250032" cy="135732"/>
          </a:xfrm>
          <a:custGeom>
            <a:avLst/>
            <a:gdLst/>
            <a:ahLst/>
            <a:cxnLst/>
            <a:rect l="0" t="0" r="0" b="0"/>
            <a:pathLst>
              <a:path w="250032" h="135732">
                <a:moveTo>
                  <a:pt x="21431" y="42862"/>
                </a:moveTo>
                <a:lnTo>
                  <a:pt x="14288" y="42862"/>
                </a:lnTo>
                <a:lnTo>
                  <a:pt x="14288" y="50006"/>
                </a:lnTo>
                <a:lnTo>
                  <a:pt x="7144" y="57150"/>
                </a:lnTo>
                <a:lnTo>
                  <a:pt x="0" y="64293"/>
                </a:lnTo>
                <a:lnTo>
                  <a:pt x="7144" y="71437"/>
                </a:lnTo>
                <a:lnTo>
                  <a:pt x="21431" y="71437"/>
                </a:lnTo>
                <a:lnTo>
                  <a:pt x="42863" y="71437"/>
                </a:lnTo>
                <a:lnTo>
                  <a:pt x="64294" y="71437"/>
                </a:lnTo>
                <a:lnTo>
                  <a:pt x="92869" y="64293"/>
                </a:lnTo>
                <a:lnTo>
                  <a:pt x="114300" y="57150"/>
                </a:lnTo>
                <a:lnTo>
                  <a:pt x="142875" y="42862"/>
                </a:lnTo>
                <a:lnTo>
                  <a:pt x="150019" y="28575"/>
                </a:lnTo>
                <a:lnTo>
                  <a:pt x="164306" y="21431"/>
                </a:lnTo>
                <a:lnTo>
                  <a:pt x="164306" y="7143"/>
                </a:lnTo>
                <a:lnTo>
                  <a:pt x="150019" y="0"/>
                </a:lnTo>
                <a:lnTo>
                  <a:pt x="128588" y="7143"/>
                </a:lnTo>
                <a:lnTo>
                  <a:pt x="107156" y="21431"/>
                </a:lnTo>
                <a:lnTo>
                  <a:pt x="85725" y="35718"/>
                </a:lnTo>
                <a:lnTo>
                  <a:pt x="64294" y="64293"/>
                </a:lnTo>
                <a:lnTo>
                  <a:pt x="57150" y="85725"/>
                </a:lnTo>
                <a:lnTo>
                  <a:pt x="50006" y="107156"/>
                </a:lnTo>
                <a:lnTo>
                  <a:pt x="57150" y="121444"/>
                </a:lnTo>
                <a:lnTo>
                  <a:pt x="78581" y="128587"/>
                </a:lnTo>
                <a:lnTo>
                  <a:pt x="107156" y="135731"/>
                </a:lnTo>
                <a:lnTo>
                  <a:pt x="135731" y="128587"/>
                </a:lnTo>
                <a:lnTo>
                  <a:pt x="164306" y="121444"/>
                </a:lnTo>
                <a:lnTo>
                  <a:pt x="200025" y="107156"/>
                </a:lnTo>
                <a:lnTo>
                  <a:pt x="221456" y="85725"/>
                </a:lnTo>
                <a:lnTo>
                  <a:pt x="250031" y="50006"/>
                </a:lnTo>
                <a:lnTo>
                  <a:pt x="250031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543801" y="828675"/>
            <a:ext cx="107157" cy="314326"/>
          </a:xfrm>
          <a:custGeom>
            <a:avLst/>
            <a:gdLst/>
            <a:ahLst/>
            <a:cxnLst/>
            <a:rect l="0" t="0" r="0" b="0"/>
            <a:pathLst>
              <a:path w="107157" h="314326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85725"/>
                </a:lnTo>
                <a:lnTo>
                  <a:pt x="0" y="121444"/>
                </a:lnTo>
                <a:lnTo>
                  <a:pt x="0" y="164306"/>
                </a:lnTo>
                <a:lnTo>
                  <a:pt x="0" y="207169"/>
                </a:lnTo>
                <a:lnTo>
                  <a:pt x="7144" y="242887"/>
                </a:lnTo>
                <a:lnTo>
                  <a:pt x="14287" y="271462"/>
                </a:lnTo>
                <a:lnTo>
                  <a:pt x="35719" y="292894"/>
                </a:lnTo>
                <a:lnTo>
                  <a:pt x="50006" y="307181"/>
                </a:lnTo>
                <a:lnTo>
                  <a:pt x="71437" y="314325"/>
                </a:lnTo>
                <a:lnTo>
                  <a:pt x="92869" y="307181"/>
                </a:lnTo>
                <a:lnTo>
                  <a:pt x="100012" y="292894"/>
                </a:lnTo>
                <a:lnTo>
                  <a:pt x="107156" y="278606"/>
                </a:lnTo>
                <a:lnTo>
                  <a:pt x="107156" y="257175"/>
                </a:lnTo>
                <a:lnTo>
                  <a:pt x="107156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486651" y="928687"/>
            <a:ext cx="157163" cy="35720"/>
          </a:xfrm>
          <a:custGeom>
            <a:avLst/>
            <a:gdLst/>
            <a:ahLst/>
            <a:cxnLst/>
            <a:rect l="0" t="0" r="0" b="0"/>
            <a:pathLst>
              <a:path w="157163" h="35720">
                <a:moveTo>
                  <a:pt x="0" y="0"/>
                </a:moveTo>
                <a:lnTo>
                  <a:pt x="14287" y="0"/>
                </a:lnTo>
                <a:lnTo>
                  <a:pt x="35719" y="0"/>
                </a:lnTo>
                <a:lnTo>
                  <a:pt x="71437" y="0"/>
                </a:lnTo>
                <a:lnTo>
                  <a:pt x="100012" y="7144"/>
                </a:lnTo>
                <a:lnTo>
                  <a:pt x="128587" y="14288"/>
                </a:lnTo>
                <a:lnTo>
                  <a:pt x="150019" y="28575"/>
                </a:lnTo>
                <a:lnTo>
                  <a:pt x="157162" y="35719"/>
                </a:lnTo>
                <a:lnTo>
                  <a:pt x="15716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72263" y="1335881"/>
            <a:ext cx="228601" cy="242889"/>
          </a:xfrm>
          <a:custGeom>
            <a:avLst/>
            <a:gdLst/>
            <a:ahLst/>
            <a:cxnLst/>
            <a:rect l="0" t="0" r="0" b="0"/>
            <a:pathLst>
              <a:path w="228601" h="242889">
                <a:moveTo>
                  <a:pt x="178594" y="50007"/>
                </a:moveTo>
                <a:lnTo>
                  <a:pt x="171450" y="42863"/>
                </a:lnTo>
                <a:lnTo>
                  <a:pt x="164307" y="35719"/>
                </a:lnTo>
                <a:lnTo>
                  <a:pt x="157163" y="21432"/>
                </a:lnTo>
                <a:lnTo>
                  <a:pt x="142875" y="14288"/>
                </a:lnTo>
                <a:lnTo>
                  <a:pt x="128588" y="7144"/>
                </a:lnTo>
                <a:lnTo>
                  <a:pt x="114300" y="0"/>
                </a:lnTo>
                <a:lnTo>
                  <a:pt x="100013" y="7144"/>
                </a:lnTo>
                <a:lnTo>
                  <a:pt x="78582" y="21432"/>
                </a:lnTo>
                <a:lnTo>
                  <a:pt x="57150" y="50007"/>
                </a:lnTo>
                <a:lnTo>
                  <a:pt x="28575" y="85725"/>
                </a:lnTo>
                <a:lnTo>
                  <a:pt x="7144" y="128588"/>
                </a:lnTo>
                <a:lnTo>
                  <a:pt x="0" y="171450"/>
                </a:lnTo>
                <a:lnTo>
                  <a:pt x="0" y="207169"/>
                </a:lnTo>
                <a:lnTo>
                  <a:pt x="14288" y="228600"/>
                </a:lnTo>
                <a:lnTo>
                  <a:pt x="50007" y="242888"/>
                </a:lnTo>
                <a:lnTo>
                  <a:pt x="85725" y="242888"/>
                </a:lnTo>
                <a:lnTo>
                  <a:pt x="135732" y="228600"/>
                </a:lnTo>
                <a:lnTo>
                  <a:pt x="185738" y="214313"/>
                </a:lnTo>
                <a:lnTo>
                  <a:pt x="228600" y="192882"/>
                </a:lnTo>
                <a:lnTo>
                  <a:pt x="228600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29426" y="1421606"/>
            <a:ext cx="171451" cy="121445"/>
          </a:xfrm>
          <a:custGeom>
            <a:avLst/>
            <a:gdLst/>
            <a:ahLst/>
            <a:cxnLst/>
            <a:rect l="0" t="0" r="0" b="0"/>
            <a:pathLst>
              <a:path w="171451" h="121445">
                <a:moveTo>
                  <a:pt x="50006" y="0"/>
                </a:moveTo>
                <a:lnTo>
                  <a:pt x="35719" y="7144"/>
                </a:lnTo>
                <a:lnTo>
                  <a:pt x="28575" y="21432"/>
                </a:lnTo>
                <a:lnTo>
                  <a:pt x="14287" y="35719"/>
                </a:lnTo>
                <a:lnTo>
                  <a:pt x="0" y="57150"/>
                </a:lnTo>
                <a:lnTo>
                  <a:pt x="0" y="78582"/>
                </a:lnTo>
                <a:lnTo>
                  <a:pt x="7144" y="100013"/>
                </a:lnTo>
                <a:lnTo>
                  <a:pt x="21431" y="114300"/>
                </a:lnTo>
                <a:lnTo>
                  <a:pt x="42862" y="121444"/>
                </a:lnTo>
                <a:lnTo>
                  <a:pt x="71437" y="121444"/>
                </a:lnTo>
                <a:lnTo>
                  <a:pt x="100012" y="121444"/>
                </a:lnTo>
                <a:lnTo>
                  <a:pt x="135731" y="114300"/>
                </a:lnTo>
                <a:lnTo>
                  <a:pt x="157162" y="100013"/>
                </a:lnTo>
                <a:lnTo>
                  <a:pt x="171450" y="85725"/>
                </a:lnTo>
                <a:lnTo>
                  <a:pt x="164306" y="64294"/>
                </a:lnTo>
                <a:lnTo>
                  <a:pt x="150019" y="42863"/>
                </a:lnTo>
                <a:lnTo>
                  <a:pt x="128587" y="21432"/>
                </a:lnTo>
                <a:lnTo>
                  <a:pt x="100012" y="7144"/>
                </a:lnTo>
                <a:lnTo>
                  <a:pt x="85725" y="7144"/>
                </a:lnTo>
                <a:lnTo>
                  <a:pt x="64294" y="21432"/>
                </a:lnTo>
                <a:lnTo>
                  <a:pt x="64294" y="35719"/>
                </a:lnTo>
                <a:lnTo>
                  <a:pt x="71437" y="50007"/>
                </a:lnTo>
                <a:lnTo>
                  <a:pt x="92869" y="64294"/>
                </a:lnTo>
                <a:lnTo>
                  <a:pt x="114300" y="64294"/>
                </a:lnTo>
                <a:lnTo>
                  <a:pt x="114300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022307" y="1393031"/>
            <a:ext cx="200026" cy="200026"/>
          </a:xfrm>
          <a:custGeom>
            <a:avLst/>
            <a:gdLst/>
            <a:ahLst/>
            <a:cxnLst/>
            <a:rect l="0" t="0" r="0" b="0"/>
            <a:pathLst>
              <a:path w="200026" h="200026">
                <a:moveTo>
                  <a:pt x="14288" y="28575"/>
                </a:moveTo>
                <a:lnTo>
                  <a:pt x="7144" y="42863"/>
                </a:lnTo>
                <a:lnTo>
                  <a:pt x="0" y="57150"/>
                </a:lnTo>
                <a:lnTo>
                  <a:pt x="0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42875"/>
                </a:lnTo>
                <a:lnTo>
                  <a:pt x="14288" y="157163"/>
                </a:lnTo>
                <a:lnTo>
                  <a:pt x="21431" y="164307"/>
                </a:lnTo>
                <a:lnTo>
                  <a:pt x="35719" y="164307"/>
                </a:lnTo>
                <a:lnTo>
                  <a:pt x="50006" y="150019"/>
                </a:lnTo>
                <a:lnTo>
                  <a:pt x="57150" y="135732"/>
                </a:lnTo>
                <a:lnTo>
                  <a:pt x="64294" y="107157"/>
                </a:lnTo>
                <a:lnTo>
                  <a:pt x="71438" y="71438"/>
                </a:lnTo>
                <a:lnTo>
                  <a:pt x="78581" y="35719"/>
                </a:lnTo>
                <a:lnTo>
                  <a:pt x="92869" y="14288"/>
                </a:lnTo>
                <a:lnTo>
                  <a:pt x="100013" y="0"/>
                </a:lnTo>
                <a:lnTo>
                  <a:pt x="107156" y="0"/>
                </a:lnTo>
                <a:lnTo>
                  <a:pt x="107156" y="14288"/>
                </a:lnTo>
                <a:lnTo>
                  <a:pt x="107156" y="35719"/>
                </a:lnTo>
                <a:lnTo>
                  <a:pt x="107156" y="64294"/>
                </a:lnTo>
                <a:lnTo>
                  <a:pt x="107156" y="100013"/>
                </a:lnTo>
                <a:lnTo>
                  <a:pt x="114300" y="135732"/>
                </a:lnTo>
                <a:lnTo>
                  <a:pt x="121444" y="164307"/>
                </a:lnTo>
                <a:lnTo>
                  <a:pt x="128588" y="178594"/>
                </a:lnTo>
                <a:lnTo>
                  <a:pt x="135731" y="192882"/>
                </a:lnTo>
                <a:lnTo>
                  <a:pt x="150019" y="200025"/>
                </a:lnTo>
                <a:lnTo>
                  <a:pt x="164306" y="192882"/>
                </a:lnTo>
                <a:lnTo>
                  <a:pt x="185738" y="171450"/>
                </a:lnTo>
                <a:lnTo>
                  <a:pt x="200025" y="135732"/>
                </a:lnTo>
                <a:lnTo>
                  <a:pt x="200025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50907" y="1414463"/>
            <a:ext cx="192882" cy="185738"/>
          </a:xfrm>
          <a:custGeom>
            <a:avLst/>
            <a:gdLst/>
            <a:ahLst/>
            <a:cxnLst/>
            <a:rect l="0" t="0" r="0" b="0"/>
            <a:pathLst>
              <a:path w="192882" h="185738">
                <a:moveTo>
                  <a:pt x="0" y="21431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7144" y="35718"/>
                </a:lnTo>
                <a:lnTo>
                  <a:pt x="14288" y="42862"/>
                </a:lnTo>
                <a:lnTo>
                  <a:pt x="21431" y="64293"/>
                </a:lnTo>
                <a:lnTo>
                  <a:pt x="28575" y="92868"/>
                </a:lnTo>
                <a:lnTo>
                  <a:pt x="35719" y="114300"/>
                </a:lnTo>
                <a:lnTo>
                  <a:pt x="35719" y="142875"/>
                </a:lnTo>
                <a:lnTo>
                  <a:pt x="35719" y="164306"/>
                </a:lnTo>
                <a:lnTo>
                  <a:pt x="35719" y="178593"/>
                </a:lnTo>
                <a:lnTo>
                  <a:pt x="35719" y="185737"/>
                </a:lnTo>
                <a:lnTo>
                  <a:pt x="35719" y="178593"/>
                </a:lnTo>
                <a:lnTo>
                  <a:pt x="42863" y="164306"/>
                </a:lnTo>
                <a:lnTo>
                  <a:pt x="50006" y="135731"/>
                </a:lnTo>
                <a:lnTo>
                  <a:pt x="64294" y="100012"/>
                </a:lnTo>
                <a:lnTo>
                  <a:pt x="78581" y="64293"/>
                </a:lnTo>
                <a:lnTo>
                  <a:pt x="100013" y="28575"/>
                </a:lnTo>
                <a:lnTo>
                  <a:pt x="114300" y="7143"/>
                </a:lnTo>
                <a:lnTo>
                  <a:pt x="128588" y="0"/>
                </a:lnTo>
                <a:lnTo>
                  <a:pt x="142875" y="7143"/>
                </a:lnTo>
                <a:lnTo>
                  <a:pt x="150019" y="28575"/>
                </a:lnTo>
                <a:lnTo>
                  <a:pt x="150019" y="57150"/>
                </a:lnTo>
                <a:lnTo>
                  <a:pt x="157163" y="78581"/>
                </a:lnTo>
                <a:lnTo>
                  <a:pt x="164306" y="107156"/>
                </a:lnTo>
                <a:lnTo>
                  <a:pt x="171450" y="128587"/>
                </a:lnTo>
                <a:lnTo>
                  <a:pt x="178594" y="142875"/>
                </a:lnTo>
                <a:lnTo>
                  <a:pt x="192881" y="150018"/>
                </a:lnTo>
                <a:lnTo>
                  <a:pt x="192881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86651" y="1407319"/>
            <a:ext cx="192882" cy="178595"/>
          </a:xfrm>
          <a:custGeom>
            <a:avLst/>
            <a:gdLst/>
            <a:ahLst/>
            <a:cxnLst/>
            <a:rect l="0" t="0" r="0" b="0"/>
            <a:pathLst>
              <a:path w="192882" h="178595">
                <a:moveTo>
                  <a:pt x="0" y="92869"/>
                </a:moveTo>
                <a:lnTo>
                  <a:pt x="0" y="100012"/>
                </a:lnTo>
                <a:lnTo>
                  <a:pt x="0" y="107156"/>
                </a:lnTo>
                <a:lnTo>
                  <a:pt x="7144" y="114300"/>
                </a:lnTo>
                <a:lnTo>
                  <a:pt x="7144" y="121444"/>
                </a:lnTo>
                <a:lnTo>
                  <a:pt x="21431" y="121444"/>
                </a:lnTo>
                <a:lnTo>
                  <a:pt x="35719" y="128587"/>
                </a:lnTo>
                <a:lnTo>
                  <a:pt x="50006" y="121444"/>
                </a:lnTo>
                <a:lnTo>
                  <a:pt x="71437" y="114300"/>
                </a:lnTo>
                <a:lnTo>
                  <a:pt x="92869" y="100012"/>
                </a:lnTo>
                <a:lnTo>
                  <a:pt x="107156" y="85725"/>
                </a:lnTo>
                <a:lnTo>
                  <a:pt x="121444" y="64294"/>
                </a:lnTo>
                <a:lnTo>
                  <a:pt x="128587" y="42862"/>
                </a:lnTo>
                <a:lnTo>
                  <a:pt x="121444" y="14287"/>
                </a:lnTo>
                <a:lnTo>
                  <a:pt x="114300" y="0"/>
                </a:lnTo>
                <a:lnTo>
                  <a:pt x="100012" y="0"/>
                </a:lnTo>
                <a:lnTo>
                  <a:pt x="78581" y="7144"/>
                </a:lnTo>
                <a:lnTo>
                  <a:pt x="57150" y="28575"/>
                </a:lnTo>
                <a:lnTo>
                  <a:pt x="35719" y="57150"/>
                </a:lnTo>
                <a:lnTo>
                  <a:pt x="28575" y="92869"/>
                </a:lnTo>
                <a:lnTo>
                  <a:pt x="21431" y="121444"/>
                </a:lnTo>
                <a:lnTo>
                  <a:pt x="28575" y="142875"/>
                </a:lnTo>
                <a:lnTo>
                  <a:pt x="42862" y="164306"/>
                </a:lnTo>
                <a:lnTo>
                  <a:pt x="71437" y="178594"/>
                </a:lnTo>
                <a:lnTo>
                  <a:pt x="100012" y="178594"/>
                </a:lnTo>
                <a:lnTo>
                  <a:pt x="135731" y="178594"/>
                </a:lnTo>
                <a:lnTo>
                  <a:pt x="164306" y="164306"/>
                </a:lnTo>
                <a:lnTo>
                  <a:pt x="192881" y="135731"/>
                </a:lnTo>
                <a:lnTo>
                  <a:pt x="19288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50957" y="1164431"/>
            <a:ext cx="278607" cy="392908"/>
          </a:xfrm>
          <a:custGeom>
            <a:avLst/>
            <a:gdLst/>
            <a:ahLst/>
            <a:cxnLst/>
            <a:rect l="0" t="0" r="0" b="0"/>
            <a:pathLst>
              <a:path w="278607" h="392908">
                <a:moveTo>
                  <a:pt x="35719" y="285750"/>
                </a:moveTo>
                <a:lnTo>
                  <a:pt x="28575" y="292894"/>
                </a:lnTo>
                <a:lnTo>
                  <a:pt x="14288" y="314325"/>
                </a:lnTo>
                <a:lnTo>
                  <a:pt x="0" y="342900"/>
                </a:lnTo>
                <a:lnTo>
                  <a:pt x="0" y="364332"/>
                </a:lnTo>
                <a:lnTo>
                  <a:pt x="0" y="378619"/>
                </a:lnTo>
                <a:lnTo>
                  <a:pt x="14288" y="392907"/>
                </a:lnTo>
                <a:lnTo>
                  <a:pt x="35719" y="392907"/>
                </a:lnTo>
                <a:lnTo>
                  <a:pt x="64294" y="392907"/>
                </a:lnTo>
                <a:lnTo>
                  <a:pt x="92869" y="378619"/>
                </a:lnTo>
                <a:lnTo>
                  <a:pt x="121444" y="357188"/>
                </a:lnTo>
                <a:lnTo>
                  <a:pt x="150019" y="335757"/>
                </a:lnTo>
                <a:lnTo>
                  <a:pt x="178594" y="292894"/>
                </a:lnTo>
                <a:lnTo>
                  <a:pt x="207169" y="257175"/>
                </a:lnTo>
                <a:lnTo>
                  <a:pt x="228600" y="207169"/>
                </a:lnTo>
                <a:lnTo>
                  <a:pt x="250031" y="157163"/>
                </a:lnTo>
                <a:lnTo>
                  <a:pt x="257175" y="100013"/>
                </a:lnTo>
                <a:lnTo>
                  <a:pt x="257175" y="57150"/>
                </a:lnTo>
                <a:lnTo>
                  <a:pt x="242888" y="21432"/>
                </a:lnTo>
                <a:lnTo>
                  <a:pt x="235744" y="0"/>
                </a:lnTo>
                <a:lnTo>
                  <a:pt x="214313" y="0"/>
                </a:lnTo>
                <a:lnTo>
                  <a:pt x="192881" y="14288"/>
                </a:lnTo>
                <a:lnTo>
                  <a:pt x="171450" y="42863"/>
                </a:lnTo>
                <a:lnTo>
                  <a:pt x="157163" y="85725"/>
                </a:lnTo>
                <a:lnTo>
                  <a:pt x="150019" y="135732"/>
                </a:lnTo>
                <a:lnTo>
                  <a:pt x="150019" y="185738"/>
                </a:lnTo>
                <a:lnTo>
                  <a:pt x="164306" y="235744"/>
                </a:lnTo>
                <a:lnTo>
                  <a:pt x="171450" y="285750"/>
                </a:lnTo>
                <a:lnTo>
                  <a:pt x="192881" y="321469"/>
                </a:lnTo>
                <a:lnTo>
                  <a:pt x="214313" y="357188"/>
                </a:lnTo>
                <a:lnTo>
                  <a:pt x="235744" y="378619"/>
                </a:lnTo>
                <a:lnTo>
                  <a:pt x="257175" y="392907"/>
                </a:lnTo>
                <a:lnTo>
                  <a:pt x="271463" y="392907"/>
                </a:lnTo>
                <a:lnTo>
                  <a:pt x="278606" y="385763"/>
                </a:lnTo>
                <a:lnTo>
                  <a:pt x="278606" y="364332"/>
                </a:lnTo>
                <a:lnTo>
                  <a:pt x="264319" y="335757"/>
                </a:lnTo>
                <a:lnTo>
                  <a:pt x="264319" y="3357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08107" y="1285875"/>
            <a:ext cx="364332" cy="42864"/>
          </a:xfrm>
          <a:custGeom>
            <a:avLst/>
            <a:gdLst/>
            <a:ahLst/>
            <a:cxnLst/>
            <a:rect l="0" t="0" r="0" b="0"/>
            <a:pathLst>
              <a:path w="364332" h="42864">
                <a:moveTo>
                  <a:pt x="0" y="7144"/>
                </a:moveTo>
                <a:lnTo>
                  <a:pt x="14288" y="7144"/>
                </a:lnTo>
                <a:lnTo>
                  <a:pt x="50006" y="14288"/>
                </a:lnTo>
                <a:lnTo>
                  <a:pt x="100013" y="21431"/>
                </a:lnTo>
                <a:lnTo>
                  <a:pt x="164306" y="35719"/>
                </a:lnTo>
                <a:lnTo>
                  <a:pt x="228600" y="42863"/>
                </a:lnTo>
                <a:lnTo>
                  <a:pt x="285750" y="42863"/>
                </a:lnTo>
                <a:lnTo>
                  <a:pt x="328613" y="35719"/>
                </a:lnTo>
                <a:lnTo>
                  <a:pt x="350044" y="21431"/>
                </a:lnTo>
                <a:lnTo>
                  <a:pt x="364331" y="0"/>
                </a:lnTo>
                <a:lnTo>
                  <a:pt x="3643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350795" y="850106"/>
            <a:ext cx="307182" cy="878683"/>
          </a:xfrm>
          <a:custGeom>
            <a:avLst/>
            <a:gdLst/>
            <a:ahLst/>
            <a:cxnLst/>
            <a:rect l="0" t="0" r="0" b="0"/>
            <a:pathLst>
              <a:path w="307182" h="878683">
                <a:moveTo>
                  <a:pt x="214312" y="35719"/>
                </a:moveTo>
                <a:lnTo>
                  <a:pt x="214312" y="35719"/>
                </a:lnTo>
                <a:lnTo>
                  <a:pt x="221456" y="21431"/>
                </a:lnTo>
                <a:lnTo>
                  <a:pt x="221456" y="14288"/>
                </a:lnTo>
                <a:lnTo>
                  <a:pt x="221456" y="7144"/>
                </a:lnTo>
                <a:lnTo>
                  <a:pt x="221456" y="0"/>
                </a:lnTo>
                <a:lnTo>
                  <a:pt x="221456" y="0"/>
                </a:lnTo>
                <a:lnTo>
                  <a:pt x="214312" y="7144"/>
                </a:lnTo>
                <a:lnTo>
                  <a:pt x="192881" y="14288"/>
                </a:lnTo>
                <a:lnTo>
                  <a:pt x="171450" y="35719"/>
                </a:lnTo>
                <a:lnTo>
                  <a:pt x="135731" y="64294"/>
                </a:lnTo>
                <a:lnTo>
                  <a:pt x="100012" y="92869"/>
                </a:lnTo>
                <a:lnTo>
                  <a:pt x="64293" y="121444"/>
                </a:lnTo>
                <a:lnTo>
                  <a:pt x="35718" y="142875"/>
                </a:lnTo>
                <a:lnTo>
                  <a:pt x="21431" y="164306"/>
                </a:lnTo>
                <a:lnTo>
                  <a:pt x="14287" y="171450"/>
                </a:lnTo>
                <a:lnTo>
                  <a:pt x="21431" y="171450"/>
                </a:lnTo>
                <a:lnTo>
                  <a:pt x="35718" y="157163"/>
                </a:lnTo>
                <a:lnTo>
                  <a:pt x="64293" y="142875"/>
                </a:lnTo>
                <a:lnTo>
                  <a:pt x="92868" y="128588"/>
                </a:lnTo>
                <a:lnTo>
                  <a:pt x="114300" y="121444"/>
                </a:lnTo>
                <a:lnTo>
                  <a:pt x="142875" y="121444"/>
                </a:lnTo>
                <a:lnTo>
                  <a:pt x="157162" y="135731"/>
                </a:lnTo>
                <a:lnTo>
                  <a:pt x="157162" y="157163"/>
                </a:lnTo>
                <a:lnTo>
                  <a:pt x="150018" y="192881"/>
                </a:lnTo>
                <a:lnTo>
                  <a:pt x="128587" y="235744"/>
                </a:lnTo>
                <a:lnTo>
                  <a:pt x="100012" y="285750"/>
                </a:lnTo>
                <a:lnTo>
                  <a:pt x="64293" y="328613"/>
                </a:lnTo>
                <a:lnTo>
                  <a:pt x="35718" y="364332"/>
                </a:lnTo>
                <a:lnTo>
                  <a:pt x="14287" y="392907"/>
                </a:lnTo>
                <a:lnTo>
                  <a:pt x="0" y="414338"/>
                </a:lnTo>
                <a:lnTo>
                  <a:pt x="0" y="421482"/>
                </a:lnTo>
                <a:lnTo>
                  <a:pt x="0" y="428625"/>
                </a:lnTo>
                <a:lnTo>
                  <a:pt x="14287" y="428625"/>
                </a:lnTo>
                <a:lnTo>
                  <a:pt x="35718" y="435769"/>
                </a:lnTo>
                <a:lnTo>
                  <a:pt x="57150" y="442913"/>
                </a:lnTo>
                <a:lnTo>
                  <a:pt x="78581" y="471488"/>
                </a:lnTo>
                <a:lnTo>
                  <a:pt x="100012" y="507207"/>
                </a:lnTo>
                <a:lnTo>
                  <a:pt x="107156" y="557213"/>
                </a:lnTo>
                <a:lnTo>
                  <a:pt x="114300" y="621507"/>
                </a:lnTo>
                <a:lnTo>
                  <a:pt x="114300" y="685800"/>
                </a:lnTo>
                <a:lnTo>
                  <a:pt x="107156" y="735807"/>
                </a:lnTo>
                <a:lnTo>
                  <a:pt x="114300" y="785813"/>
                </a:lnTo>
                <a:lnTo>
                  <a:pt x="128587" y="814388"/>
                </a:lnTo>
                <a:lnTo>
                  <a:pt x="164306" y="835819"/>
                </a:lnTo>
                <a:lnTo>
                  <a:pt x="207168" y="857250"/>
                </a:lnTo>
                <a:lnTo>
                  <a:pt x="257175" y="871538"/>
                </a:lnTo>
                <a:lnTo>
                  <a:pt x="307181" y="878682"/>
                </a:lnTo>
                <a:lnTo>
                  <a:pt x="307181" y="8786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29588" y="1450181"/>
            <a:ext cx="592933" cy="71439"/>
          </a:xfrm>
          <a:custGeom>
            <a:avLst/>
            <a:gdLst/>
            <a:ahLst/>
            <a:cxnLst/>
            <a:rect l="0" t="0" r="0" b="0"/>
            <a:pathLst>
              <a:path w="592933" h="71439">
                <a:moveTo>
                  <a:pt x="42863" y="57150"/>
                </a:moveTo>
                <a:lnTo>
                  <a:pt x="35719" y="57150"/>
                </a:lnTo>
                <a:lnTo>
                  <a:pt x="28575" y="57150"/>
                </a:lnTo>
                <a:lnTo>
                  <a:pt x="14288" y="64294"/>
                </a:lnTo>
                <a:lnTo>
                  <a:pt x="7144" y="64294"/>
                </a:lnTo>
                <a:lnTo>
                  <a:pt x="0" y="71438"/>
                </a:lnTo>
                <a:lnTo>
                  <a:pt x="0" y="71438"/>
                </a:lnTo>
                <a:lnTo>
                  <a:pt x="14288" y="71438"/>
                </a:lnTo>
                <a:lnTo>
                  <a:pt x="42863" y="64294"/>
                </a:lnTo>
                <a:lnTo>
                  <a:pt x="85725" y="57150"/>
                </a:lnTo>
                <a:lnTo>
                  <a:pt x="164307" y="42863"/>
                </a:lnTo>
                <a:lnTo>
                  <a:pt x="250032" y="35719"/>
                </a:lnTo>
                <a:lnTo>
                  <a:pt x="342900" y="35719"/>
                </a:lnTo>
                <a:lnTo>
                  <a:pt x="428625" y="28575"/>
                </a:lnTo>
                <a:lnTo>
                  <a:pt x="492919" y="28575"/>
                </a:lnTo>
                <a:lnTo>
                  <a:pt x="542925" y="28575"/>
                </a:lnTo>
                <a:lnTo>
                  <a:pt x="578644" y="28575"/>
                </a:lnTo>
                <a:lnTo>
                  <a:pt x="585788" y="28575"/>
                </a:lnTo>
                <a:lnTo>
                  <a:pt x="592932" y="28575"/>
                </a:lnTo>
                <a:lnTo>
                  <a:pt x="585788" y="21432"/>
                </a:lnTo>
                <a:lnTo>
                  <a:pt x="578644" y="21432"/>
                </a:lnTo>
                <a:lnTo>
                  <a:pt x="578644" y="21432"/>
                </a:lnTo>
                <a:lnTo>
                  <a:pt x="571500" y="7144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472363" y="1814513"/>
            <a:ext cx="157164" cy="278607"/>
          </a:xfrm>
          <a:custGeom>
            <a:avLst/>
            <a:gdLst/>
            <a:ahLst/>
            <a:cxnLst/>
            <a:rect l="0" t="0" r="0" b="0"/>
            <a:pathLst>
              <a:path w="157164" h="278607">
                <a:moveTo>
                  <a:pt x="135732" y="57150"/>
                </a:moveTo>
                <a:lnTo>
                  <a:pt x="135732" y="57150"/>
                </a:lnTo>
                <a:lnTo>
                  <a:pt x="135732" y="57150"/>
                </a:lnTo>
                <a:lnTo>
                  <a:pt x="135732" y="57150"/>
                </a:lnTo>
                <a:lnTo>
                  <a:pt x="135732" y="57150"/>
                </a:lnTo>
                <a:lnTo>
                  <a:pt x="135732" y="50006"/>
                </a:lnTo>
                <a:lnTo>
                  <a:pt x="135732" y="42862"/>
                </a:lnTo>
                <a:lnTo>
                  <a:pt x="135732" y="35718"/>
                </a:lnTo>
                <a:lnTo>
                  <a:pt x="128588" y="21431"/>
                </a:lnTo>
                <a:lnTo>
                  <a:pt x="121444" y="7143"/>
                </a:lnTo>
                <a:lnTo>
                  <a:pt x="114300" y="0"/>
                </a:lnTo>
                <a:lnTo>
                  <a:pt x="100013" y="0"/>
                </a:lnTo>
                <a:lnTo>
                  <a:pt x="85725" y="0"/>
                </a:lnTo>
                <a:lnTo>
                  <a:pt x="64294" y="7143"/>
                </a:lnTo>
                <a:lnTo>
                  <a:pt x="42863" y="21431"/>
                </a:lnTo>
                <a:lnTo>
                  <a:pt x="21432" y="28575"/>
                </a:lnTo>
                <a:lnTo>
                  <a:pt x="7144" y="42862"/>
                </a:lnTo>
                <a:lnTo>
                  <a:pt x="0" y="57150"/>
                </a:lnTo>
                <a:lnTo>
                  <a:pt x="0" y="64293"/>
                </a:lnTo>
                <a:lnTo>
                  <a:pt x="14288" y="78581"/>
                </a:lnTo>
                <a:lnTo>
                  <a:pt x="28575" y="85725"/>
                </a:lnTo>
                <a:lnTo>
                  <a:pt x="57150" y="100012"/>
                </a:lnTo>
                <a:lnTo>
                  <a:pt x="85725" y="121443"/>
                </a:lnTo>
                <a:lnTo>
                  <a:pt x="121444" y="142875"/>
                </a:lnTo>
                <a:lnTo>
                  <a:pt x="142875" y="164306"/>
                </a:lnTo>
                <a:lnTo>
                  <a:pt x="157163" y="192881"/>
                </a:lnTo>
                <a:lnTo>
                  <a:pt x="150019" y="221456"/>
                </a:lnTo>
                <a:lnTo>
                  <a:pt x="135732" y="250031"/>
                </a:lnTo>
                <a:lnTo>
                  <a:pt x="107157" y="271462"/>
                </a:lnTo>
                <a:lnTo>
                  <a:pt x="71438" y="278606"/>
                </a:lnTo>
                <a:lnTo>
                  <a:pt x="50007" y="278606"/>
                </a:lnTo>
                <a:lnTo>
                  <a:pt x="28575" y="264318"/>
                </a:lnTo>
                <a:lnTo>
                  <a:pt x="21432" y="242887"/>
                </a:lnTo>
                <a:lnTo>
                  <a:pt x="28575" y="221456"/>
                </a:lnTo>
                <a:lnTo>
                  <a:pt x="28575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672388" y="1871663"/>
            <a:ext cx="107158" cy="435769"/>
          </a:xfrm>
          <a:custGeom>
            <a:avLst/>
            <a:gdLst/>
            <a:ahLst/>
            <a:cxnLst/>
            <a:rect l="0" t="0" r="0" b="0"/>
            <a:pathLst>
              <a:path w="107158" h="43576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35718"/>
                </a:lnTo>
                <a:lnTo>
                  <a:pt x="14288" y="57150"/>
                </a:lnTo>
                <a:lnTo>
                  <a:pt x="21432" y="85725"/>
                </a:lnTo>
                <a:lnTo>
                  <a:pt x="35719" y="114300"/>
                </a:lnTo>
                <a:lnTo>
                  <a:pt x="42863" y="142875"/>
                </a:lnTo>
                <a:lnTo>
                  <a:pt x="57150" y="171450"/>
                </a:lnTo>
                <a:lnTo>
                  <a:pt x="64294" y="192881"/>
                </a:lnTo>
                <a:lnTo>
                  <a:pt x="71438" y="207168"/>
                </a:lnTo>
                <a:lnTo>
                  <a:pt x="71438" y="207168"/>
                </a:lnTo>
                <a:lnTo>
                  <a:pt x="78582" y="200025"/>
                </a:lnTo>
                <a:lnTo>
                  <a:pt x="78582" y="178593"/>
                </a:lnTo>
                <a:lnTo>
                  <a:pt x="78582" y="142875"/>
                </a:lnTo>
                <a:lnTo>
                  <a:pt x="85725" y="92868"/>
                </a:lnTo>
                <a:lnTo>
                  <a:pt x="92869" y="50006"/>
                </a:lnTo>
                <a:lnTo>
                  <a:pt x="100013" y="14287"/>
                </a:lnTo>
                <a:lnTo>
                  <a:pt x="107157" y="0"/>
                </a:lnTo>
                <a:lnTo>
                  <a:pt x="107157" y="14287"/>
                </a:lnTo>
                <a:lnTo>
                  <a:pt x="107157" y="50006"/>
                </a:lnTo>
                <a:lnTo>
                  <a:pt x="100013" y="114300"/>
                </a:lnTo>
                <a:lnTo>
                  <a:pt x="92869" y="185737"/>
                </a:lnTo>
                <a:lnTo>
                  <a:pt x="78582" y="257175"/>
                </a:lnTo>
                <a:lnTo>
                  <a:pt x="71438" y="328612"/>
                </a:lnTo>
                <a:lnTo>
                  <a:pt x="64294" y="385762"/>
                </a:lnTo>
                <a:lnTo>
                  <a:pt x="64294" y="421481"/>
                </a:lnTo>
                <a:lnTo>
                  <a:pt x="64294" y="435768"/>
                </a:lnTo>
                <a:lnTo>
                  <a:pt x="78582" y="428625"/>
                </a:lnTo>
                <a:lnTo>
                  <a:pt x="78582" y="407193"/>
                </a:lnTo>
                <a:lnTo>
                  <a:pt x="78582" y="4071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36695" y="1785938"/>
            <a:ext cx="185738" cy="357188"/>
          </a:xfrm>
          <a:custGeom>
            <a:avLst/>
            <a:gdLst/>
            <a:ahLst/>
            <a:cxnLst/>
            <a:rect l="0" t="0" r="0" b="0"/>
            <a:pathLst>
              <a:path w="185738" h="357188">
                <a:moveTo>
                  <a:pt x="50006" y="85725"/>
                </a:moveTo>
                <a:lnTo>
                  <a:pt x="50006" y="85725"/>
                </a:lnTo>
                <a:lnTo>
                  <a:pt x="50006" y="92868"/>
                </a:lnTo>
                <a:lnTo>
                  <a:pt x="42862" y="100012"/>
                </a:lnTo>
                <a:lnTo>
                  <a:pt x="35718" y="121443"/>
                </a:lnTo>
                <a:lnTo>
                  <a:pt x="28575" y="150018"/>
                </a:lnTo>
                <a:lnTo>
                  <a:pt x="21431" y="178593"/>
                </a:lnTo>
                <a:lnTo>
                  <a:pt x="21431" y="221456"/>
                </a:lnTo>
                <a:lnTo>
                  <a:pt x="14287" y="257175"/>
                </a:lnTo>
                <a:lnTo>
                  <a:pt x="7143" y="292893"/>
                </a:lnTo>
                <a:lnTo>
                  <a:pt x="7143" y="321468"/>
                </a:lnTo>
                <a:lnTo>
                  <a:pt x="0" y="342900"/>
                </a:lnTo>
                <a:lnTo>
                  <a:pt x="0" y="357187"/>
                </a:lnTo>
                <a:lnTo>
                  <a:pt x="0" y="357187"/>
                </a:lnTo>
                <a:lnTo>
                  <a:pt x="0" y="350043"/>
                </a:lnTo>
                <a:lnTo>
                  <a:pt x="0" y="328612"/>
                </a:lnTo>
                <a:lnTo>
                  <a:pt x="7143" y="300037"/>
                </a:lnTo>
                <a:lnTo>
                  <a:pt x="7143" y="257175"/>
                </a:lnTo>
                <a:lnTo>
                  <a:pt x="14287" y="207168"/>
                </a:lnTo>
                <a:lnTo>
                  <a:pt x="14287" y="150018"/>
                </a:lnTo>
                <a:lnTo>
                  <a:pt x="21431" y="100012"/>
                </a:lnTo>
                <a:lnTo>
                  <a:pt x="21431" y="57150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42862"/>
                </a:lnTo>
                <a:lnTo>
                  <a:pt x="21431" y="71437"/>
                </a:lnTo>
                <a:lnTo>
                  <a:pt x="28575" y="114300"/>
                </a:lnTo>
                <a:lnTo>
                  <a:pt x="28575" y="157162"/>
                </a:lnTo>
                <a:lnTo>
                  <a:pt x="35718" y="200025"/>
                </a:lnTo>
                <a:lnTo>
                  <a:pt x="42862" y="242887"/>
                </a:lnTo>
                <a:lnTo>
                  <a:pt x="50006" y="278606"/>
                </a:lnTo>
                <a:lnTo>
                  <a:pt x="57150" y="300037"/>
                </a:lnTo>
                <a:lnTo>
                  <a:pt x="64293" y="321468"/>
                </a:lnTo>
                <a:lnTo>
                  <a:pt x="78581" y="328612"/>
                </a:lnTo>
                <a:lnTo>
                  <a:pt x="85725" y="328612"/>
                </a:lnTo>
                <a:lnTo>
                  <a:pt x="92868" y="321468"/>
                </a:lnTo>
                <a:lnTo>
                  <a:pt x="100012" y="300037"/>
                </a:lnTo>
                <a:lnTo>
                  <a:pt x="114300" y="257175"/>
                </a:lnTo>
                <a:lnTo>
                  <a:pt x="128587" y="214312"/>
                </a:lnTo>
                <a:lnTo>
                  <a:pt x="135731" y="150018"/>
                </a:lnTo>
                <a:lnTo>
                  <a:pt x="142875" y="92868"/>
                </a:lnTo>
                <a:lnTo>
                  <a:pt x="157162" y="42862"/>
                </a:lnTo>
                <a:lnTo>
                  <a:pt x="164306" y="14287"/>
                </a:lnTo>
                <a:lnTo>
                  <a:pt x="171450" y="0"/>
                </a:lnTo>
                <a:lnTo>
                  <a:pt x="171450" y="7143"/>
                </a:lnTo>
                <a:lnTo>
                  <a:pt x="171450" y="28575"/>
                </a:lnTo>
                <a:lnTo>
                  <a:pt x="171450" y="50006"/>
                </a:lnTo>
                <a:lnTo>
                  <a:pt x="171450" y="64293"/>
                </a:lnTo>
                <a:lnTo>
                  <a:pt x="171450" y="64293"/>
                </a:lnTo>
                <a:lnTo>
                  <a:pt x="185737" y="64293"/>
                </a:lnTo>
                <a:lnTo>
                  <a:pt x="185737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51007" y="1950244"/>
            <a:ext cx="385764" cy="57151"/>
          </a:xfrm>
          <a:custGeom>
            <a:avLst/>
            <a:gdLst/>
            <a:ahLst/>
            <a:cxnLst/>
            <a:rect l="0" t="0" r="0" b="0"/>
            <a:pathLst>
              <a:path w="385764" h="57151">
                <a:moveTo>
                  <a:pt x="21431" y="42862"/>
                </a:moveTo>
                <a:lnTo>
                  <a:pt x="14288" y="42862"/>
                </a:lnTo>
                <a:lnTo>
                  <a:pt x="7144" y="42862"/>
                </a:lnTo>
                <a:lnTo>
                  <a:pt x="0" y="42862"/>
                </a:lnTo>
                <a:lnTo>
                  <a:pt x="0" y="50006"/>
                </a:lnTo>
                <a:lnTo>
                  <a:pt x="7144" y="50006"/>
                </a:lnTo>
                <a:lnTo>
                  <a:pt x="28575" y="57150"/>
                </a:lnTo>
                <a:lnTo>
                  <a:pt x="64294" y="57150"/>
                </a:lnTo>
                <a:lnTo>
                  <a:pt x="114300" y="57150"/>
                </a:lnTo>
                <a:lnTo>
                  <a:pt x="171450" y="50006"/>
                </a:lnTo>
                <a:lnTo>
                  <a:pt x="235744" y="42862"/>
                </a:lnTo>
                <a:lnTo>
                  <a:pt x="300038" y="35719"/>
                </a:lnTo>
                <a:lnTo>
                  <a:pt x="342900" y="28575"/>
                </a:lnTo>
                <a:lnTo>
                  <a:pt x="378619" y="14287"/>
                </a:lnTo>
                <a:lnTo>
                  <a:pt x="385763" y="7144"/>
                </a:lnTo>
                <a:lnTo>
                  <a:pt x="385763" y="0"/>
                </a:lnTo>
                <a:lnTo>
                  <a:pt x="3857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01038" y="1885950"/>
            <a:ext cx="264320" cy="207170"/>
          </a:xfrm>
          <a:custGeom>
            <a:avLst/>
            <a:gdLst/>
            <a:ahLst/>
            <a:cxnLst/>
            <a:rect l="0" t="0" r="0" b="0"/>
            <a:pathLst>
              <a:path w="264320" h="207170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14288" y="14288"/>
                </a:lnTo>
                <a:lnTo>
                  <a:pt x="28575" y="14288"/>
                </a:lnTo>
                <a:lnTo>
                  <a:pt x="64294" y="7144"/>
                </a:lnTo>
                <a:lnTo>
                  <a:pt x="107157" y="7144"/>
                </a:lnTo>
                <a:lnTo>
                  <a:pt x="150019" y="0"/>
                </a:lnTo>
                <a:lnTo>
                  <a:pt x="192882" y="7144"/>
                </a:lnTo>
                <a:lnTo>
                  <a:pt x="228600" y="7144"/>
                </a:lnTo>
                <a:lnTo>
                  <a:pt x="257175" y="28575"/>
                </a:lnTo>
                <a:lnTo>
                  <a:pt x="264319" y="50006"/>
                </a:lnTo>
                <a:lnTo>
                  <a:pt x="257175" y="78581"/>
                </a:lnTo>
                <a:lnTo>
                  <a:pt x="235744" y="114300"/>
                </a:lnTo>
                <a:lnTo>
                  <a:pt x="200025" y="150019"/>
                </a:lnTo>
                <a:lnTo>
                  <a:pt x="171450" y="178594"/>
                </a:lnTo>
                <a:lnTo>
                  <a:pt x="150019" y="200025"/>
                </a:lnTo>
                <a:lnTo>
                  <a:pt x="142875" y="207169"/>
                </a:lnTo>
                <a:lnTo>
                  <a:pt x="150019" y="200025"/>
                </a:lnTo>
                <a:lnTo>
                  <a:pt x="178594" y="185738"/>
                </a:lnTo>
                <a:lnTo>
                  <a:pt x="207169" y="164306"/>
                </a:lnTo>
                <a:lnTo>
                  <a:pt x="20716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993857" y="2293144"/>
            <a:ext cx="592932" cy="107157"/>
          </a:xfrm>
          <a:custGeom>
            <a:avLst/>
            <a:gdLst/>
            <a:ahLst/>
            <a:cxnLst/>
            <a:rect l="0" t="0" r="0" b="0"/>
            <a:pathLst>
              <a:path w="592932" h="107157">
                <a:moveTo>
                  <a:pt x="592931" y="7144"/>
                </a:moveTo>
                <a:lnTo>
                  <a:pt x="592931" y="7144"/>
                </a:lnTo>
                <a:lnTo>
                  <a:pt x="585788" y="7144"/>
                </a:lnTo>
                <a:lnTo>
                  <a:pt x="585788" y="0"/>
                </a:lnTo>
                <a:lnTo>
                  <a:pt x="578644" y="0"/>
                </a:lnTo>
                <a:lnTo>
                  <a:pt x="578644" y="0"/>
                </a:lnTo>
                <a:lnTo>
                  <a:pt x="571500" y="0"/>
                </a:lnTo>
                <a:lnTo>
                  <a:pt x="564356" y="0"/>
                </a:lnTo>
                <a:lnTo>
                  <a:pt x="550069" y="0"/>
                </a:lnTo>
                <a:lnTo>
                  <a:pt x="535781" y="7144"/>
                </a:lnTo>
                <a:lnTo>
                  <a:pt x="507206" y="14287"/>
                </a:lnTo>
                <a:lnTo>
                  <a:pt x="471488" y="28575"/>
                </a:lnTo>
                <a:lnTo>
                  <a:pt x="421481" y="35719"/>
                </a:lnTo>
                <a:lnTo>
                  <a:pt x="357188" y="50006"/>
                </a:lnTo>
                <a:lnTo>
                  <a:pt x="292894" y="64294"/>
                </a:lnTo>
                <a:lnTo>
                  <a:pt x="221456" y="78581"/>
                </a:lnTo>
                <a:lnTo>
                  <a:pt x="157163" y="85725"/>
                </a:lnTo>
                <a:lnTo>
                  <a:pt x="92869" y="100012"/>
                </a:lnTo>
                <a:lnTo>
                  <a:pt x="50006" y="100012"/>
                </a:lnTo>
                <a:lnTo>
                  <a:pt x="21431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00012"/>
                </a:lnTo>
                <a:lnTo>
                  <a:pt x="28575" y="92869"/>
                </a:lnTo>
                <a:lnTo>
                  <a:pt x="285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043863" y="2278856"/>
            <a:ext cx="264320" cy="228601"/>
          </a:xfrm>
          <a:custGeom>
            <a:avLst/>
            <a:gdLst/>
            <a:ahLst/>
            <a:cxnLst/>
            <a:rect l="0" t="0" r="0" b="0"/>
            <a:pathLst>
              <a:path w="264320" h="228601">
                <a:moveTo>
                  <a:pt x="150019" y="0"/>
                </a:moveTo>
                <a:lnTo>
                  <a:pt x="135732" y="0"/>
                </a:lnTo>
                <a:lnTo>
                  <a:pt x="121444" y="7144"/>
                </a:lnTo>
                <a:lnTo>
                  <a:pt x="100013" y="14288"/>
                </a:lnTo>
                <a:lnTo>
                  <a:pt x="71438" y="28575"/>
                </a:lnTo>
                <a:lnTo>
                  <a:pt x="42863" y="50007"/>
                </a:lnTo>
                <a:lnTo>
                  <a:pt x="21432" y="78582"/>
                </a:lnTo>
                <a:lnTo>
                  <a:pt x="7144" y="114300"/>
                </a:lnTo>
                <a:lnTo>
                  <a:pt x="0" y="142875"/>
                </a:lnTo>
                <a:lnTo>
                  <a:pt x="7144" y="164307"/>
                </a:lnTo>
                <a:lnTo>
                  <a:pt x="35719" y="178594"/>
                </a:lnTo>
                <a:lnTo>
                  <a:pt x="71438" y="185738"/>
                </a:lnTo>
                <a:lnTo>
                  <a:pt x="121444" y="192882"/>
                </a:lnTo>
                <a:lnTo>
                  <a:pt x="178594" y="200025"/>
                </a:lnTo>
                <a:lnTo>
                  <a:pt x="228600" y="214313"/>
                </a:lnTo>
                <a:lnTo>
                  <a:pt x="264319" y="228600"/>
                </a:lnTo>
                <a:lnTo>
                  <a:pt x="26431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500938" y="2314575"/>
            <a:ext cx="128589" cy="321470"/>
          </a:xfrm>
          <a:custGeom>
            <a:avLst/>
            <a:gdLst/>
            <a:ahLst/>
            <a:cxnLst/>
            <a:rect l="0" t="0" r="0" b="0"/>
            <a:pathLst>
              <a:path w="128589" h="321470">
                <a:moveTo>
                  <a:pt x="14288" y="35719"/>
                </a:moveTo>
                <a:lnTo>
                  <a:pt x="14288" y="35719"/>
                </a:lnTo>
                <a:lnTo>
                  <a:pt x="14288" y="50006"/>
                </a:lnTo>
                <a:lnTo>
                  <a:pt x="7144" y="71438"/>
                </a:lnTo>
                <a:lnTo>
                  <a:pt x="7144" y="107156"/>
                </a:lnTo>
                <a:lnTo>
                  <a:pt x="7144" y="142875"/>
                </a:lnTo>
                <a:lnTo>
                  <a:pt x="7144" y="185738"/>
                </a:lnTo>
                <a:lnTo>
                  <a:pt x="7144" y="221456"/>
                </a:lnTo>
                <a:lnTo>
                  <a:pt x="7144" y="257175"/>
                </a:lnTo>
                <a:lnTo>
                  <a:pt x="7144" y="292894"/>
                </a:lnTo>
                <a:lnTo>
                  <a:pt x="7144" y="314325"/>
                </a:lnTo>
                <a:lnTo>
                  <a:pt x="0" y="321469"/>
                </a:lnTo>
                <a:lnTo>
                  <a:pt x="7144" y="314325"/>
                </a:lnTo>
                <a:lnTo>
                  <a:pt x="7144" y="292894"/>
                </a:lnTo>
                <a:lnTo>
                  <a:pt x="7144" y="257175"/>
                </a:lnTo>
                <a:lnTo>
                  <a:pt x="14288" y="207169"/>
                </a:lnTo>
                <a:lnTo>
                  <a:pt x="28575" y="142875"/>
                </a:lnTo>
                <a:lnTo>
                  <a:pt x="35719" y="85725"/>
                </a:lnTo>
                <a:lnTo>
                  <a:pt x="57150" y="35719"/>
                </a:lnTo>
                <a:lnTo>
                  <a:pt x="71438" y="7144"/>
                </a:lnTo>
                <a:lnTo>
                  <a:pt x="92869" y="0"/>
                </a:lnTo>
                <a:lnTo>
                  <a:pt x="107157" y="21431"/>
                </a:lnTo>
                <a:lnTo>
                  <a:pt x="121444" y="50006"/>
                </a:lnTo>
                <a:lnTo>
                  <a:pt x="128588" y="100013"/>
                </a:lnTo>
                <a:lnTo>
                  <a:pt x="128588" y="150019"/>
                </a:lnTo>
                <a:lnTo>
                  <a:pt x="128588" y="207169"/>
                </a:lnTo>
                <a:lnTo>
                  <a:pt x="128588" y="250031"/>
                </a:lnTo>
                <a:lnTo>
                  <a:pt x="128588" y="285750"/>
                </a:lnTo>
                <a:lnTo>
                  <a:pt x="128588" y="307181"/>
                </a:lnTo>
                <a:lnTo>
                  <a:pt x="128588" y="314325"/>
                </a:lnTo>
                <a:lnTo>
                  <a:pt x="128588" y="307181"/>
                </a:lnTo>
                <a:lnTo>
                  <a:pt x="114300" y="285750"/>
                </a:lnTo>
                <a:lnTo>
                  <a:pt x="11430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429501" y="2450306"/>
            <a:ext cx="228601" cy="100014"/>
          </a:xfrm>
          <a:custGeom>
            <a:avLst/>
            <a:gdLst/>
            <a:ahLst/>
            <a:cxnLst/>
            <a:rect l="0" t="0" r="0" b="0"/>
            <a:pathLst>
              <a:path w="228601" h="100014">
                <a:moveTo>
                  <a:pt x="0" y="64294"/>
                </a:moveTo>
                <a:lnTo>
                  <a:pt x="0" y="71438"/>
                </a:lnTo>
                <a:lnTo>
                  <a:pt x="0" y="78582"/>
                </a:lnTo>
                <a:lnTo>
                  <a:pt x="14287" y="92869"/>
                </a:lnTo>
                <a:lnTo>
                  <a:pt x="35719" y="100013"/>
                </a:lnTo>
                <a:lnTo>
                  <a:pt x="64294" y="100013"/>
                </a:lnTo>
                <a:lnTo>
                  <a:pt x="100012" y="92869"/>
                </a:lnTo>
                <a:lnTo>
                  <a:pt x="135731" y="78582"/>
                </a:lnTo>
                <a:lnTo>
                  <a:pt x="171450" y="64294"/>
                </a:lnTo>
                <a:lnTo>
                  <a:pt x="200025" y="42863"/>
                </a:lnTo>
                <a:lnTo>
                  <a:pt x="221456" y="21432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658101" y="2328863"/>
            <a:ext cx="28576" cy="300038"/>
          </a:xfrm>
          <a:custGeom>
            <a:avLst/>
            <a:gdLst/>
            <a:ahLst/>
            <a:cxnLst/>
            <a:rect l="0" t="0" r="0" b="0"/>
            <a:pathLst>
              <a:path w="28576" h="300038">
                <a:moveTo>
                  <a:pt x="21431" y="0"/>
                </a:moveTo>
                <a:lnTo>
                  <a:pt x="14287" y="0"/>
                </a:lnTo>
                <a:lnTo>
                  <a:pt x="7144" y="14287"/>
                </a:lnTo>
                <a:lnTo>
                  <a:pt x="0" y="35718"/>
                </a:lnTo>
                <a:lnTo>
                  <a:pt x="0" y="71437"/>
                </a:lnTo>
                <a:lnTo>
                  <a:pt x="7144" y="114300"/>
                </a:lnTo>
                <a:lnTo>
                  <a:pt x="7144" y="164306"/>
                </a:lnTo>
                <a:lnTo>
                  <a:pt x="14287" y="207168"/>
                </a:lnTo>
                <a:lnTo>
                  <a:pt x="21431" y="250031"/>
                </a:lnTo>
                <a:lnTo>
                  <a:pt x="21431" y="278606"/>
                </a:lnTo>
                <a:lnTo>
                  <a:pt x="28575" y="300037"/>
                </a:lnTo>
                <a:lnTo>
                  <a:pt x="28575" y="300037"/>
                </a:lnTo>
                <a:lnTo>
                  <a:pt x="28575" y="285750"/>
                </a:lnTo>
                <a:lnTo>
                  <a:pt x="28575" y="250031"/>
                </a:lnTo>
                <a:lnTo>
                  <a:pt x="2857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693820" y="2336006"/>
            <a:ext cx="135732" cy="264320"/>
          </a:xfrm>
          <a:custGeom>
            <a:avLst/>
            <a:gdLst/>
            <a:ahLst/>
            <a:cxnLst/>
            <a:rect l="0" t="0" r="0" b="0"/>
            <a:pathLst>
              <a:path w="135732" h="264320">
                <a:moveTo>
                  <a:pt x="100012" y="0"/>
                </a:moveTo>
                <a:lnTo>
                  <a:pt x="92868" y="0"/>
                </a:lnTo>
                <a:lnTo>
                  <a:pt x="85725" y="14288"/>
                </a:lnTo>
                <a:lnTo>
                  <a:pt x="78581" y="28575"/>
                </a:lnTo>
                <a:lnTo>
                  <a:pt x="57150" y="50007"/>
                </a:lnTo>
                <a:lnTo>
                  <a:pt x="42862" y="71438"/>
                </a:lnTo>
                <a:lnTo>
                  <a:pt x="28575" y="92869"/>
                </a:lnTo>
                <a:lnTo>
                  <a:pt x="14287" y="114300"/>
                </a:lnTo>
                <a:lnTo>
                  <a:pt x="0" y="135732"/>
                </a:lnTo>
                <a:lnTo>
                  <a:pt x="0" y="164307"/>
                </a:lnTo>
                <a:lnTo>
                  <a:pt x="0" y="185738"/>
                </a:lnTo>
                <a:lnTo>
                  <a:pt x="7143" y="214313"/>
                </a:lnTo>
                <a:lnTo>
                  <a:pt x="28575" y="235744"/>
                </a:lnTo>
                <a:lnTo>
                  <a:pt x="57150" y="250032"/>
                </a:lnTo>
                <a:lnTo>
                  <a:pt x="78581" y="257175"/>
                </a:lnTo>
                <a:lnTo>
                  <a:pt x="100012" y="264319"/>
                </a:lnTo>
                <a:lnTo>
                  <a:pt x="121443" y="264319"/>
                </a:lnTo>
                <a:lnTo>
                  <a:pt x="135731" y="257175"/>
                </a:lnTo>
                <a:lnTo>
                  <a:pt x="135731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779545" y="2364581"/>
            <a:ext cx="100013" cy="271464"/>
          </a:xfrm>
          <a:custGeom>
            <a:avLst/>
            <a:gdLst/>
            <a:ahLst/>
            <a:cxnLst/>
            <a:rect l="0" t="0" r="0" b="0"/>
            <a:pathLst>
              <a:path w="100013" h="271464">
                <a:moveTo>
                  <a:pt x="28575" y="21432"/>
                </a:moveTo>
                <a:lnTo>
                  <a:pt x="28575" y="21432"/>
                </a:lnTo>
                <a:lnTo>
                  <a:pt x="21431" y="28575"/>
                </a:lnTo>
                <a:lnTo>
                  <a:pt x="21431" y="42863"/>
                </a:lnTo>
                <a:lnTo>
                  <a:pt x="21431" y="64294"/>
                </a:lnTo>
                <a:lnTo>
                  <a:pt x="21431" y="92869"/>
                </a:lnTo>
                <a:lnTo>
                  <a:pt x="28575" y="128588"/>
                </a:lnTo>
                <a:lnTo>
                  <a:pt x="28575" y="164307"/>
                </a:lnTo>
                <a:lnTo>
                  <a:pt x="28575" y="200025"/>
                </a:lnTo>
                <a:lnTo>
                  <a:pt x="28575" y="228600"/>
                </a:lnTo>
                <a:lnTo>
                  <a:pt x="28575" y="257175"/>
                </a:lnTo>
                <a:lnTo>
                  <a:pt x="28575" y="264319"/>
                </a:lnTo>
                <a:lnTo>
                  <a:pt x="28575" y="257175"/>
                </a:lnTo>
                <a:lnTo>
                  <a:pt x="28575" y="242888"/>
                </a:lnTo>
                <a:lnTo>
                  <a:pt x="28575" y="214313"/>
                </a:lnTo>
                <a:lnTo>
                  <a:pt x="28575" y="178594"/>
                </a:lnTo>
                <a:lnTo>
                  <a:pt x="21431" y="128588"/>
                </a:lnTo>
                <a:lnTo>
                  <a:pt x="14287" y="85725"/>
                </a:lnTo>
                <a:lnTo>
                  <a:pt x="7143" y="50007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50007"/>
                </a:lnTo>
                <a:lnTo>
                  <a:pt x="21431" y="85725"/>
                </a:lnTo>
                <a:lnTo>
                  <a:pt x="35718" y="128588"/>
                </a:lnTo>
                <a:lnTo>
                  <a:pt x="42862" y="171450"/>
                </a:lnTo>
                <a:lnTo>
                  <a:pt x="57150" y="214313"/>
                </a:lnTo>
                <a:lnTo>
                  <a:pt x="64293" y="242888"/>
                </a:lnTo>
                <a:lnTo>
                  <a:pt x="78581" y="264319"/>
                </a:lnTo>
                <a:lnTo>
                  <a:pt x="85725" y="271463"/>
                </a:lnTo>
                <a:lnTo>
                  <a:pt x="92868" y="264319"/>
                </a:lnTo>
                <a:lnTo>
                  <a:pt x="100012" y="250032"/>
                </a:lnTo>
                <a:lnTo>
                  <a:pt x="100012" y="214313"/>
                </a:lnTo>
                <a:lnTo>
                  <a:pt x="100012" y="171450"/>
                </a:lnTo>
                <a:lnTo>
                  <a:pt x="92868" y="114300"/>
                </a:lnTo>
                <a:lnTo>
                  <a:pt x="85725" y="64294"/>
                </a:lnTo>
                <a:lnTo>
                  <a:pt x="78581" y="21432"/>
                </a:lnTo>
                <a:lnTo>
                  <a:pt x="71437" y="0"/>
                </a:lnTo>
                <a:lnTo>
                  <a:pt x="64293" y="0"/>
                </a:lnTo>
                <a:lnTo>
                  <a:pt x="64293" y="21432"/>
                </a:lnTo>
                <a:lnTo>
                  <a:pt x="64293" y="42863"/>
                </a:lnTo>
                <a:lnTo>
                  <a:pt x="64293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050882" y="2421731"/>
            <a:ext cx="164307" cy="350045"/>
          </a:xfrm>
          <a:custGeom>
            <a:avLst/>
            <a:gdLst/>
            <a:ahLst/>
            <a:cxnLst/>
            <a:rect l="0" t="0" r="0" b="0"/>
            <a:pathLst>
              <a:path w="164307" h="350045">
                <a:moveTo>
                  <a:pt x="135731" y="78582"/>
                </a:moveTo>
                <a:lnTo>
                  <a:pt x="135731" y="64294"/>
                </a:lnTo>
                <a:lnTo>
                  <a:pt x="128588" y="57150"/>
                </a:lnTo>
                <a:lnTo>
                  <a:pt x="121444" y="35719"/>
                </a:lnTo>
                <a:lnTo>
                  <a:pt x="114300" y="21432"/>
                </a:lnTo>
                <a:lnTo>
                  <a:pt x="100013" y="7144"/>
                </a:lnTo>
                <a:lnTo>
                  <a:pt x="85725" y="0"/>
                </a:lnTo>
                <a:lnTo>
                  <a:pt x="64294" y="7144"/>
                </a:lnTo>
                <a:lnTo>
                  <a:pt x="35719" y="21432"/>
                </a:lnTo>
                <a:lnTo>
                  <a:pt x="21431" y="50007"/>
                </a:lnTo>
                <a:lnTo>
                  <a:pt x="7144" y="78582"/>
                </a:lnTo>
                <a:lnTo>
                  <a:pt x="0" y="107157"/>
                </a:lnTo>
                <a:lnTo>
                  <a:pt x="7144" y="128588"/>
                </a:lnTo>
                <a:lnTo>
                  <a:pt x="14288" y="142875"/>
                </a:lnTo>
                <a:lnTo>
                  <a:pt x="35719" y="150019"/>
                </a:lnTo>
                <a:lnTo>
                  <a:pt x="64294" y="150019"/>
                </a:lnTo>
                <a:lnTo>
                  <a:pt x="92869" y="150019"/>
                </a:lnTo>
                <a:lnTo>
                  <a:pt x="128588" y="157163"/>
                </a:lnTo>
                <a:lnTo>
                  <a:pt x="150019" y="164307"/>
                </a:lnTo>
                <a:lnTo>
                  <a:pt x="164306" y="185738"/>
                </a:lnTo>
                <a:lnTo>
                  <a:pt x="157163" y="214313"/>
                </a:lnTo>
                <a:lnTo>
                  <a:pt x="142875" y="250032"/>
                </a:lnTo>
                <a:lnTo>
                  <a:pt x="121444" y="292894"/>
                </a:lnTo>
                <a:lnTo>
                  <a:pt x="92869" y="321469"/>
                </a:lnTo>
                <a:lnTo>
                  <a:pt x="57150" y="342900"/>
                </a:lnTo>
                <a:lnTo>
                  <a:pt x="28575" y="350044"/>
                </a:lnTo>
                <a:lnTo>
                  <a:pt x="14288" y="342900"/>
                </a:lnTo>
                <a:lnTo>
                  <a:pt x="7144" y="321469"/>
                </a:lnTo>
                <a:lnTo>
                  <a:pt x="14288" y="292894"/>
                </a:lnTo>
                <a:lnTo>
                  <a:pt x="21431" y="257175"/>
                </a:lnTo>
                <a:lnTo>
                  <a:pt x="21431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215188" y="2471738"/>
            <a:ext cx="85726" cy="407194"/>
          </a:xfrm>
          <a:custGeom>
            <a:avLst/>
            <a:gdLst/>
            <a:ahLst/>
            <a:cxnLst/>
            <a:rect l="0" t="0" r="0" b="0"/>
            <a:pathLst>
              <a:path w="85726" h="407194">
                <a:moveTo>
                  <a:pt x="0" y="0"/>
                </a:moveTo>
                <a:lnTo>
                  <a:pt x="0" y="7143"/>
                </a:lnTo>
                <a:lnTo>
                  <a:pt x="0" y="21431"/>
                </a:lnTo>
                <a:lnTo>
                  <a:pt x="7144" y="42862"/>
                </a:lnTo>
                <a:lnTo>
                  <a:pt x="7144" y="78581"/>
                </a:lnTo>
                <a:lnTo>
                  <a:pt x="14288" y="114300"/>
                </a:lnTo>
                <a:lnTo>
                  <a:pt x="21432" y="157162"/>
                </a:lnTo>
                <a:lnTo>
                  <a:pt x="35719" y="192881"/>
                </a:lnTo>
                <a:lnTo>
                  <a:pt x="42863" y="214312"/>
                </a:lnTo>
                <a:lnTo>
                  <a:pt x="50007" y="228600"/>
                </a:lnTo>
                <a:lnTo>
                  <a:pt x="57150" y="228600"/>
                </a:lnTo>
                <a:lnTo>
                  <a:pt x="64294" y="214312"/>
                </a:lnTo>
                <a:lnTo>
                  <a:pt x="71438" y="185737"/>
                </a:lnTo>
                <a:lnTo>
                  <a:pt x="78582" y="150018"/>
                </a:lnTo>
                <a:lnTo>
                  <a:pt x="78582" y="100012"/>
                </a:lnTo>
                <a:lnTo>
                  <a:pt x="78582" y="57150"/>
                </a:lnTo>
                <a:lnTo>
                  <a:pt x="78582" y="21431"/>
                </a:lnTo>
                <a:lnTo>
                  <a:pt x="78582" y="7143"/>
                </a:lnTo>
                <a:lnTo>
                  <a:pt x="71438" y="14287"/>
                </a:lnTo>
                <a:lnTo>
                  <a:pt x="71438" y="50006"/>
                </a:lnTo>
                <a:lnTo>
                  <a:pt x="71438" y="107156"/>
                </a:lnTo>
                <a:lnTo>
                  <a:pt x="64294" y="178593"/>
                </a:lnTo>
                <a:lnTo>
                  <a:pt x="71438" y="250031"/>
                </a:lnTo>
                <a:lnTo>
                  <a:pt x="71438" y="314325"/>
                </a:lnTo>
                <a:lnTo>
                  <a:pt x="71438" y="364331"/>
                </a:lnTo>
                <a:lnTo>
                  <a:pt x="78582" y="392906"/>
                </a:lnTo>
                <a:lnTo>
                  <a:pt x="78582" y="407193"/>
                </a:lnTo>
                <a:lnTo>
                  <a:pt x="85725" y="392906"/>
                </a:lnTo>
                <a:lnTo>
                  <a:pt x="85725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300913" y="2450306"/>
            <a:ext cx="135733" cy="285751"/>
          </a:xfrm>
          <a:custGeom>
            <a:avLst/>
            <a:gdLst/>
            <a:ahLst/>
            <a:cxnLst/>
            <a:rect l="0" t="0" r="0" b="0"/>
            <a:pathLst>
              <a:path w="135733" h="285751">
                <a:moveTo>
                  <a:pt x="57150" y="21432"/>
                </a:moveTo>
                <a:lnTo>
                  <a:pt x="57150" y="28575"/>
                </a:lnTo>
                <a:lnTo>
                  <a:pt x="57150" y="35719"/>
                </a:lnTo>
                <a:lnTo>
                  <a:pt x="57150" y="57150"/>
                </a:lnTo>
                <a:lnTo>
                  <a:pt x="50007" y="78582"/>
                </a:lnTo>
                <a:lnTo>
                  <a:pt x="50007" y="114300"/>
                </a:lnTo>
                <a:lnTo>
                  <a:pt x="42863" y="150019"/>
                </a:lnTo>
                <a:lnTo>
                  <a:pt x="35719" y="192882"/>
                </a:lnTo>
                <a:lnTo>
                  <a:pt x="35719" y="228600"/>
                </a:lnTo>
                <a:lnTo>
                  <a:pt x="28575" y="257175"/>
                </a:lnTo>
                <a:lnTo>
                  <a:pt x="28575" y="278607"/>
                </a:lnTo>
                <a:lnTo>
                  <a:pt x="28575" y="285750"/>
                </a:lnTo>
                <a:lnTo>
                  <a:pt x="28575" y="285750"/>
                </a:lnTo>
                <a:lnTo>
                  <a:pt x="28575" y="271463"/>
                </a:lnTo>
                <a:lnTo>
                  <a:pt x="28575" y="242888"/>
                </a:lnTo>
                <a:lnTo>
                  <a:pt x="21432" y="207169"/>
                </a:lnTo>
                <a:lnTo>
                  <a:pt x="21432" y="164307"/>
                </a:lnTo>
                <a:lnTo>
                  <a:pt x="14288" y="107157"/>
                </a:lnTo>
                <a:lnTo>
                  <a:pt x="7144" y="57150"/>
                </a:lnTo>
                <a:lnTo>
                  <a:pt x="0" y="21432"/>
                </a:lnTo>
                <a:lnTo>
                  <a:pt x="0" y="0"/>
                </a:lnTo>
                <a:lnTo>
                  <a:pt x="0" y="7144"/>
                </a:lnTo>
                <a:lnTo>
                  <a:pt x="7144" y="28575"/>
                </a:lnTo>
                <a:lnTo>
                  <a:pt x="21432" y="64294"/>
                </a:lnTo>
                <a:lnTo>
                  <a:pt x="35719" y="114300"/>
                </a:lnTo>
                <a:lnTo>
                  <a:pt x="50007" y="157163"/>
                </a:lnTo>
                <a:lnTo>
                  <a:pt x="64294" y="200025"/>
                </a:lnTo>
                <a:lnTo>
                  <a:pt x="85725" y="235744"/>
                </a:lnTo>
                <a:lnTo>
                  <a:pt x="92869" y="250032"/>
                </a:lnTo>
                <a:lnTo>
                  <a:pt x="100013" y="257175"/>
                </a:lnTo>
                <a:lnTo>
                  <a:pt x="114300" y="250032"/>
                </a:lnTo>
                <a:lnTo>
                  <a:pt x="121444" y="221457"/>
                </a:lnTo>
                <a:lnTo>
                  <a:pt x="128588" y="185738"/>
                </a:lnTo>
                <a:lnTo>
                  <a:pt x="128588" y="135732"/>
                </a:lnTo>
                <a:lnTo>
                  <a:pt x="135732" y="85725"/>
                </a:lnTo>
                <a:lnTo>
                  <a:pt x="128588" y="42863"/>
                </a:lnTo>
                <a:lnTo>
                  <a:pt x="128588" y="28575"/>
                </a:lnTo>
                <a:lnTo>
                  <a:pt x="128588" y="28575"/>
                </a:lnTo>
                <a:lnTo>
                  <a:pt x="128588" y="50007"/>
                </a:lnTo>
                <a:lnTo>
                  <a:pt x="128588" y="78582"/>
                </a:lnTo>
                <a:lnTo>
                  <a:pt x="128588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786688" y="2736056"/>
            <a:ext cx="150020" cy="335758"/>
          </a:xfrm>
          <a:custGeom>
            <a:avLst/>
            <a:gdLst/>
            <a:ahLst/>
            <a:cxnLst/>
            <a:rect l="0" t="0" r="0" b="0"/>
            <a:pathLst>
              <a:path w="150020" h="335758">
                <a:moveTo>
                  <a:pt x="50007" y="50007"/>
                </a:moveTo>
                <a:lnTo>
                  <a:pt x="50007" y="57150"/>
                </a:lnTo>
                <a:lnTo>
                  <a:pt x="42863" y="71438"/>
                </a:lnTo>
                <a:lnTo>
                  <a:pt x="35719" y="92869"/>
                </a:lnTo>
                <a:lnTo>
                  <a:pt x="28575" y="128588"/>
                </a:lnTo>
                <a:lnTo>
                  <a:pt x="21432" y="178594"/>
                </a:lnTo>
                <a:lnTo>
                  <a:pt x="14288" y="228600"/>
                </a:lnTo>
                <a:lnTo>
                  <a:pt x="0" y="271463"/>
                </a:lnTo>
                <a:lnTo>
                  <a:pt x="0" y="307182"/>
                </a:lnTo>
                <a:lnTo>
                  <a:pt x="0" y="328613"/>
                </a:lnTo>
                <a:lnTo>
                  <a:pt x="0" y="335757"/>
                </a:lnTo>
                <a:lnTo>
                  <a:pt x="0" y="328613"/>
                </a:lnTo>
                <a:lnTo>
                  <a:pt x="7144" y="307182"/>
                </a:lnTo>
                <a:lnTo>
                  <a:pt x="14288" y="278607"/>
                </a:lnTo>
                <a:lnTo>
                  <a:pt x="21432" y="235744"/>
                </a:lnTo>
                <a:lnTo>
                  <a:pt x="28575" y="192882"/>
                </a:lnTo>
                <a:lnTo>
                  <a:pt x="35719" y="135732"/>
                </a:lnTo>
                <a:lnTo>
                  <a:pt x="42863" y="85725"/>
                </a:lnTo>
                <a:lnTo>
                  <a:pt x="50007" y="50007"/>
                </a:lnTo>
                <a:lnTo>
                  <a:pt x="57150" y="14288"/>
                </a:lnTo>
                <a:lnTo>
                  <a:pt x="57150" y="0"/>
                </a:lnTo>
                <a:lnTo>
                  <a:pt x="64294" y="0"/>
                </a:lnTo>
                <a:lnTo>
                  <a:pt x="64294" y="14288"/>
                </a:lnTo>
                <a:lnTo>
                  <a:pt x="71438" y="35719"/>
                </a:lnTo>
                <a:lnTo>
                  <a:pt x="78582" y="71438"/>
                </a:lnTo>
                <a:lnTo>
                  <a:pt x="85725" y="107157"/>
                </a:lnTo>
                <a:lnTo>
                  <a:pt x="100013" y="142875"/>
                </a:lnTo>
                <a:lnTo>
                  <a:pt x="114300" y="178594"/>
                </a:lnTo>
                <a:lnTo>
                  <a:pt x="128588" y="207169"/>
                </a:lnTo>
                <a:lnTo>
                  <a:pt x="135732" y="228600"/>
                </a:lnTo>
                <a:lnTo>
                  <a:pt x="142875" y="242888"/>
                </a:lnTo>
                <a:lnTo>
                  <a:pt x="150019" y="250032"/>
                </a:lnTo>
                <a:lnTo>
                  <a:pt x="142875" y="250032"/>
                </a:lnTo>
                <a:lnTo>
                  <a:pt x="135732" y="235744"/>
                </a:lnTo>
                <a:lnTo>
                  <a:pt x="114300" y="221457"/>
                </a:lnTo>
                <a:lnTo>
                  <a:pt x="85725" y="200025"/>
                </a:lnTo>
                <a:lnTo>
                  <a:pt x="85725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750970" y="2878931"/>
            <a:ext cx="221457" cy="71439"/>
          </a:xfrm>
          <a:custGeom>
            <a:avLst/>
            <a:gdLst/>
            <a:ahLst/>
            <a:cxnLst/>
            <a:rect l="0" t="0" r="0" b="0"/>
            <a:pathLst>
              <a:path w="221457" h="71439">
                <a:moveTo>
                  <a:pt x="0" y="28575"/>
                </a:moveTo>
                <a:lnTo>
                  <a:pt x="0" y="35719"/>
                </a:lnTo>
                <a:lnTo>
                  <a:pt x="7143" y="50007"/>
                </a:lnTo>
                <a:lnTo>
                  <a:pt x="21431" y="64294"/>
                </a:lnTo>
                <a:lnTo>
                  <a:pt x="42862" y="71438"/>
                </a:lnTo>
                <a:lnTo>
                  <a:pt x="78581" y="71438"/>
                </a:lnTo>
                <a:lnTo>
                  <a:pt x="114300" y="64294"/>
                </a:lnTo>
                <a:lnTo>
                  <a:pt x="157162" y="57150"/>
                </a:lnTo>
                <a:lnTo>
                  <a:pt x="185737" y="42863"/>
                </a:lnTo>
                <a:lnTo>
                  <a:pt x="207168" y="28575"/>
                </a:lnTo>
                <a:lnTo>
                  <a:pt x="221456" y="14288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993857" y="2743200"/>
            <a:ext cx="42864" cy="285751"/>
          </a:xfrm>
          <a:custGeom>
            <a:avLst/>
            <a:gdLst/>
            <a:ahLst/>
            <a:cxnLst/>
            <a:rect l="0" t="0" r="0" b="0"/>
            <a:pathLst>
              <a:path w="42864" h="285751">
                <a:moveTo>
                  <a:pt x="21431" y="0"/>
                </a:moveTo>
                <a:lnTo>
                  <a:pt x="14288" y="0"/>
                </a:lnTo>
                <a:lnTo>
                  <a:pt x="14288" y="7144"/>
                </a:lnTo>
                <a:lnTo>
                  <a:pt x="14288" y="28575"/>
                </a:lnTo>
                <a:lnTo>
                  <a:pt x="7144" y="64294"/>
                </a:lnTo>
                <a:lnTo>
                  <a:pt x="7144" y="107156"/>
                </a:lnTo>
                <a:lnTo>
                  <a:pt x="0" y="150019"/>
                </a:lnTo>
                <a:lnTo>
                  <a:pt x="0" y="192881"/>
                </a:lnTo>
                <a:lnTo>
                  <a:pt x="0" y="235744"/>
                </a:lnTo>
                <a:lnTo>
                  <a:pt x="7144" y="271463"/>
                </a:lnTo>
                <a:lnTo>
                  <a:pt x="7144" y="285750"/>
                </a:lnTo>
                <a:lnTo>
                  <a:pt x="14288" y="285750"/>
                </a:lnTo>
                <a:lnTo>
                  <a:pt x="21431" y="271463"/>
                </a:lnTo>
                <a:lnTo>
                  <a:pt x="28575" y="242888"/>
                </a:lnTo>
                <a:lnTo>
                  <a:pt x="42863" y="207169"/>
                </a:lnTo>
                <a:lnTo>
                  <a:pt x="42863" y="157163"/>
                </a:lnTo>
                <a:lnTo>
                  <a:pt x="42863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051007" y="2757488"/>
            <a:ext cx="200026" cy="228601"/>
          </a:xfrm>
          <a:custGeom>
            <a:avLst/>
            <a:gdLst/>
            <a:ahLst/>
            <a:cxnLst/>
            <a:rect l="0" t="0" r="0" b="0"/>
            <a:pathLst>
              <a:path w="200026" h="228601">
                <a:moveTo>
                  <a:pt x="71438" y="0"/>
                </a:moveTo>
                <a:lnTo>
                  <a:pt x="64294" y="7143"/>
                </a:lnTo>
                <a:lnTo>
                  <a:pt x="50006" y="21431"/>
                </a:lnTo>
                <a:lnTo>
                  <a:pt x="35719" y="42862"/>
                </a:lnTo>
                <a:lnTo>
                  <a:pt x="21431" y="71437"/>
                </a:lnTo>
                <a:lnTo>
                  <a:pt x="7144" y="92868"/>
                </a:lnTo>
                <a:lnTo>
                  <a:pt x="0" y="121443"/>
                </a:lnTo>
                <a:lnTo>
                  <a:pt x="0" y="150018"/>
                </a:lnTo>
                <a:lnTo>
                  <a:pt x="14288" y="178593"/>
                </a:lnTo>
                <a:lnTo>
                  <a:pt x="35719" y="200025"/>
                </a:lnTo>
                <a:lnTo>
                  <a:pt x="64294" y="221456"/>
                </a:lnTo>
                <a:lnTo>
                  <a:pt x="92869" y="228600"/>
                </a:lnTo>
                <a:lnTo>
                  <a:pt x="128588" y="228600"/>
                </a:lnTo>
                <a:lnTo>
                  <a:pt x="157163" y="228600"/>
                </a:lnTo>
                <a:lnTo>
                  <a:pt x="178594" y="221456"/>
                </a:lnTo>
                <a:lnTo>
                  <a:pt x="200025" y="207168"/>
                </a:lnTo>
                <a:lnTo>
                  <a:pt x="200025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179595" y="2728913"/>
            <a:ext cx="500063" cy="135732"/>
          </a:xfrm>
          <a:custGeom>
            <a:avLst/>
            <a:gdLst/>
            <a:ahLst/>
            <a:cxnLst/>
            <a:rect l="0" t="0" r="0" b="0"/>
            <a:pathLst>
              <a:path w="500063" h="135732">
                <a:moveTo>
                  <a:pt x="14287" y="135731"/>
                </a:moveTo>
                <a:lnTo>
                  <a:pt x="14287" y="128587"/>
                </a:lnTo>
                <a:lnTo>
                  <a:pt x="7143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1443"/>
                </a:lnTo>
                <a:lnTo>
                  <a:pt x="21431" y="121443"/>
                </a:lnTo>
                <a:lnTo>
                  <a:pt x="50006" y="107156"/>
                </a:lnTo>
                <a:lnTo>
                  <a:pt x="100012" y="85725"/>
                </a:lnTo>
                <a:lnTo>
                  <a:pt x="164306" y="64293"/>
                </a:lnTo>
                <a:lnTo>
                  <a:pt x="242887" y="42862"/>
                </a:lnTo>
                <a:lnTo>
                  <a:pt x="321468" y="28575"/>
                </a:lnTo>
                <a:lnTo>
                  <a:pt x="392906" y="14287"/>
                </a:lnTo>
                <a:lnTo>
                  <a:pt x="442912" y="7143"/>
                </a:lnTo>
                <a:lnTo>
                  <a:pt x="478631" y="0"/>
                </a:lnTo>
                <a:lnTo>
                  <a:pt x="500062" y="0"/>
                </a:lnTo>
                <a:lnTo>
                  <a:pt x="500062" y="0"/>
                </a:lnTo>
                <a:lnTo>
                  <a:pt x="485775" y="0"/>
                </a:lnTo>
                <a:lnTo>
                  <a:pt x="464343" y="0"/>
                </a:lnTo>
                <a:lnTo>
                  <a:pt x="450056" y="7143"/>
                </a:lnTo>
                <a:lnTo>
                  <a:pt x="435768" y="7143"/>
                </a:lnTo>
                <a:lnTo>
                  <a:pt x="435768" y="7143"/>
                </a:lnTo>
                <a:lnTo>
                  <a:pt x="442912" y="7143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572501" y="2628900"/>
            <a:ext cx="185738" cy="264320"/>
          </a:xfrm>
          <a:custGeom>
            <a:avLst/>
            <a:gdLst/>
            <a:ahLst/>
            <a:cxnLst/>
            <a:rect l="0" t="0" r="0" b="0"/>
            <a:pathLst>
              <a:path w="185738" h="2643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21431" y="7144"/>
                </a:lnTo>
                <a:lnTo>
                  <a:pt x="35719" y="14288"/>
                </a:lnTo>
                <a:lnTo>
                  <a:pt x="71437" y="14288"/>
                </a:lnTo>
                <a:lnTo>
                  <a:pt x="107156" y="21431"/>
                </a:lnTo>
                <a:lnTo>
                  <a:pt x="142875" y="28575"/>
                </a:lnTo>
                <a:lnTo>
                  <a:pt x="171450" y="35719"/>
                </a:lnTo>
                <a:lnTo>
                  <a:pt x="185737" y="57150"/>
                </a:lnTo>
                <a:lnTo>
                  <a:pt x="185737" y="92869"/>
                </a:lnTo>
                <a:lnTo>
                  <a:pt x="171450" y="135731"/>
                </a:lnTo>
                <a:lnTo>
                  <a:pt x="142875" y="178594"/>
                </a:lnTo>
                <a:lnTo>
                  <a:pt x="107156" y="221456"/>
                </a:lnTo>
                <a:lnTo>
                  <a:pt x="71437" y="250031"/>
                </a:lnTo>
                <a:lnTo>
                  <a:pt x="57150" y="264319"/>
                </a:lnTo>
                <a:lnTo>
                  <a:pt x="50006" y="264319"/>
                </a:lnTo>
                <a:lnTo>
                  <a:pt x="50006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579645" y="1750219"/>
            <a:ext cx="342901" cy="1035845"/>
          </a:xfrm>
          <a:custGeom>
            <a:avLst/>
            <a:gdLst/>
            <a:ahLst/>
            <a:cxnLst/>
            <a:rect l="0" t="0" r="0" b="0"/>
            <a:pathLst>
              <a:path w="342901" h="1035845">
                <a:moveTo>
                  <a:pt x="21431" y="42862"/>
                </a:moveTo>
                <a:lnTo>
                  <a:pt x="21431" y="42862"/>
                </a:lnTo>
                <a:lnTo>
                  <a:pt x="14287" y="42862"/>
                </a:lnTo>
                <a:lnTo>
                  <a:pt x="7143" y="35719"/>
                </a:lnTo>
                <a:lnTo>
                  <a:pt x="7143" y="35719"/>
                </a:lnTo>
                <a:lnTo>
                  <a:pt x="0" y="35719"/>
                </a:lnTo>
                <a:lnTo>
                  <a:pt x="0" y="35719"/>
                </a:lnTo>
                <a:lnTo>
                  <a:pt x="14287" y="35719"/>
                </a:lnTo>
                <a:lnTo>
                  <a:pt x="28575" y="28575"/>
                </a:lnTo>
                <a:lnTo>
                  <a:pt x="64293" y="21431"/>
                </a:lnTo>
                <a:lnTo>
                  <a:pt x="100012" y="14287"/>
                </a:lnTo>
                <a:lnTo>
                  <a:pt x="135731" y="7144"/>
                </a:lnTo>
                <a:lnTo>
                  <a:pt x="157162" y="0"/>
                </a:lnTo>
                <a:lnTo>
                  <a:pt x="178593" y="7144"/>
                </a:lnTo>
                <a:lnTo>
                  <a:pt x="192881" y="14287"/>
                </a:lnTo>
                <a:lnTo>
                  <a:pt x="207168" y="35719"/>
                </a:lnTo>
                <a:lnTo>
                  <a:pt x="192881" y="64294"/>
                </a:lnTo>
                <a:lnTo>
                  <a:pt x="164306" y="107156"/>
                </a:lnTo>
                <a:lnTo>
                  <a:pt x="135731" y="157162"/>
                </a:lnTo>
                <a:lnTo>
                  <a:pt x="107156" y="207169"/>
                </a:lnTo>
                <a:lnTo>
                  <a:pt x="92868" y="242887"/>
                </a:lnTo>
                <a:lnTo>
                  <a:pt x="85725" y="271462"/>
                </a:lnTo>
                <a:lnTo>
                  <a:pt x="100012" y="292894"/>
                </a:lnTo>
                <a:lnTo>
                  <a:pt x="135731" y="307181"/>
                </a:lnTo>
                <a:lnTo>
                  <a:pt x="164306" y="314325"/>
                </a:lnTo>
                <a:lnTo>
                  <a:pt x="192881" y="321469"/>
                </a:lnTo>
                <a:lnTo>
                  <a:pt x="214312" y="335756"/>
                </a:lnTo>
                <a:lnTo>
                  <a:pt x="228600" y="350044"/>
                </a:lnTo>
                <a:lnTo>
                  <a:pt x="242887" y="371475"/>
                </a:lnTo>
                <a:lnTo>
                  <a:pt x="264318" y="407194"/>
                </a:lnTo>
                <a:lnTo>
                  <a:pt x="271462" y="450056"/>
                </a:lnTo>
                <a:lnTo>
                  <a:pt x="257175" y="514350"/>
                </a:lnTo>
                <a:lnTo>
                  <a:pt x="242887" y="571500"/>
                </a:lnTo>
                <a:lnTo>
                  <a:pt x="242887" y="600075"/>
                </a:lnTo>
                <a:lnTo>
                  <a:pt x="257175" y="628650"/>
                </a:lnTo>
                <a:lnTo>
                  <a:pt x="271462" y="650081"/>
                </a:lnTo>
                <a:lnTo>
                  <a:pt x="285750" y="671512"/>
                </a:lnTo>
                <a:lnTo>
                  <a:pt x="300037" y="714375"/>
                </a:lnTo>
                <a:lnTo>
                  <a:pt x="314325" y="757237"/>
                </a:lnTo>
                <a:lnTo>
                  <a:pt x="335756" y="807244"/>
                </a:lnTo>
                <a:lnTo>
                  <a:pt x="342900" y="857250"/>
                </a:lnTo>
                <a:lnTo>
                  <a:pt x="342900" y="928687"/>
                </a:lnTo>
                <a:lnTo>
                  <a:pt x="314325" y="992981"/>
                </a:lnTo>
                <a:lnTo>
                  <a:pt x="278606" y="1028700"/>
                </a:lnTo>
                <a:lnTo>
                  <a:pt x="242887" y="1035844"/>
                </a:lnTo>
                <a:lnTo>
                  <a:pt x="207168" y="1007269"/>
                </a:lnTo>
                <a:lnTo>
                  <a:pt x="207168" y="10072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486025" y="885825"/>
            <a:ext cx="1900239" cy="657226"/>
          </a:xfrm>
          <a:custGeom>
            <a:avLst/>
            <a:gdLst/>
            <a:ahLst/>
            <a:cxnLst/>
            <a:rect l="0" t="0" r="0" b="0"/>
            <a:pathLst>
              <a:path w="1900239" h="657226">
                <a:moveTo>
                  <a:pt x="1450182" y="100012"/>
                </a:moveTo>
                <a:lnTo>
                  <a:pt x="1443038" y="92869"/>
                </a:lnTo>
                <a:lnTo>
                  <a:pt x="1421607" y="85725"/>
                </a:lnTo>
                <a:lnTo>
                  <a:pt x="1400175" y="78581"/>
                </a:lnTo>
                <a:lnTo>
                  <a:pt x="1371600" y="71437"/>
                </a:lnTo>
                <a:lnTo>
                  <a:pt x="1335882" y="57150"/>
                </a:lnTo>
                <a:lnTo>
                  <a:pt x="1300163" y="50006"/>
                </a:lnTo>
                <a:lnTo>
                  <a:pt x="1257300" y="35719"/>
                </a:lnTo>
                <a:lnTo>
                  <a:pt x="1207294" y="21431"/>
                </a:lnTo>
                <a:lnTo>
                  <a:pt x="1157288" y="14287"/>
                </a:lnTo>
                <a:lnTo>
                  <a:pt x="1085850" y="7144"/>
                </a:lnTo>
                <a:lnTo>
                  <a:pt x="1021557" y="0"/>
                </a:lnTo>
                <a:lnTo>
                  <a:pt x="942975" y="0"/>
                </a:lnTo>
                <a:lnTo>
                  <a:pt x="871538" y="7144"/>
                </a:lnTo>
                <a:lnTo>
                  <a:pt x="792957" y="7144"/>
                </a:lnTo>
                <a:lnTo>
                  <a:pt x="707232" y="14287"/>
                </a:lnTo>
                <a:lnTo>
                  <a:pt x="628650" y="21431"/>
                </a:lnTo>
                <a:lnTo>
                  <a:pt x="557213" y="28575"/>
                </a:lnTo>
                <a:lnTo>
                  <a:pt x="478632" y="42862"/>
                </a:lnTo>
                <a:lnTo>
                  <a:pt x="414338" y="57150"/>
                </a:lnTo>
                <a:lnTo>
                  <a:pt x="342900" y="71437"/>
                </a:lnTo>
                <a:lnTo>
                  <a:pt x="278607" y="100012"/>
                </a:lnTo>
                <a:lnTo>
                  <a:pt x="214313" y="121444"/>
                </a:lnTo>
                <a:lnTo>
                  <a:pt x="157163" y="150019"/>
                </a:lnTo>
                <a:lnTo>
                  <a:pt x="107157" y="185737"/>
                </a:lnTo>
                <a:lnTo>
                  <a:pt x="64294" y="221456"/>
                </a:lnTo>
                <a:lnTo>
                  <a:pt x="28575" y="264319"/>
                </a:lnTo>
                <a:lnTo>
                  <a:pt x="7144" y="307181"/>
                </a:lnTo>
                <a:lnTo>
                  <a:pt x="0" y="342900"/>
                </a:lnTo>
                <a:lnTo>
                  <a:pt x="0" y="385763"/>
                </a:lnTo>
                <a:lnTo>
                  <a:pt x="21432" y="428625"/>
                </a:lnTo>
                <a:lnTo>
                  <a:pt x="50007" y="464344"/>
                </a:lnTo>
                <a:lnTo>
                  <a:pt x="100013" y="492919"/>
                </a:lnTo>
                <a:lnTo>
                  <a:pt x="150019" y="528638"/>
                </a:lnTo>
                <a:lnTo>
                  <a:pt x="221457" y="550069"/>
                </a:lnTo>
                <a:lnTo>
                  <a:pt x="285750" y="578644"/>
                </a:lnTo>
                <a:lnTo>
                  <a:pt x="371475" y="600075"/>
                </a:lnTo>
                <a:lnTo>
                  <a:pt x="464344" y="614363"/>
                </a:lnTo>
                <a:lnTo>
                  <a:pt x="557213" y="628650"/>
                </a:lnTo>
                <a:lnTo>
                  <a:pt x="664369" y="642938"/>
                </a:lnTo>
                <a:lnTo>
                  <a:pt x="778669" y="650081"/>
                </a:lnTo>
                <a:lnTo>
                  <a:pt x="892969" y="657225"/>
                </a:lnTo>
                <a:lnTo>
                  <a:pt x="1014413" y="650081"/>
                </a:lnTo>
                <a:lnTo>
                  <a:pt x="1135857" y="650081"/>
                </a:lnTo>
                <a:lnTo>
                  <a:pt x="1257300" y="635794"/>
                </a:lnTo>
                <a:lnTo>
                  <a:pt x="1378744" y="621506"/>
                </a:lnTo>
                <a:lnTo>
                  <a:pt x="1493044" y="607219"/>
                </a:lnTo>
                <a:lnTo>
                  <a:pt x="1593057" y="585788"/>
                </a:lnTo>
                <a:lnTo>
                  <a:pt x="1685925" y="564356"/>
                </a:lnTo>
                <a:lnTo>
                  <a:pt x="1757363" y="535781"/>
                </a:lnTo>
                <a:lnTo>
                  <a:pt x="1821657" y="500063"/>
                </a:lnTo>
                <a:lnTo>
                  <a:pt x="1871663" y="464344"/>
                </a:lnTo>
                <a:lnTo>
                  <a:pt x="1893094" y="428625"/>
                </a:lnTo>
                <a:lnTo>
                  <a:pt x="1900238" y="392906"/>
                </a:lnTo>
                <a:lnTo>
                  <a:pt x="1885950" y="342900"/>
                </a:lnTo>
                <a:lnTo>
                  <a:pt x="1857375" y="300038"/>
                </a:lnTo>
                <a:lnTo>
                  <a:pt x="1807369" y="242888"/>
                </a:lnTo>
                <a:lnTo>
                  <a:pt x="1750219" y="192881"/>
                </a:lnTo>
                <a:lnTo>
                  <a:pt x="1671638" y="142875"/>
                </a:lnTo>
                <a:lnTo>
                  <a:pt x="1593057" y="100012"/>
                </a:lnTo>
                <a:lnTo>
                  <a:pt x="1500188" y="64294"/>
                </a:lnTo>
                <a:lnTo>
                  <a:pt x="1400175" y="35719"/>
                </a:lnTo>
                <a:lnTo>
                  <a:pt x="1300163" y="14287"/>
                </a:lnTo>
                <a:lnTo>
                  <a:pt x="1193007" y="7144"/>
                </a:lnTo>
                <a:lnTo>
                  <a:pt x="119300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957513" y="1828800"/>
            <a:ext cx="550070" cy="42864"/>
          </a:xfrm>
          <a:custGeom>
            <a:avLst/>
            <a:gdLst/>
            <a:ahLst/>
            <a:cxnLst/>
            <a:rect l="0" t="0" r="0" b="0"/>
            <a:pathLst>
              <a:path w="550070" h="42864">
                <a:moveTo>
                  <a:pt x="42862" y="14288"/>
                </a:move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50006" y="14288"/>
                </a:lnTo>
                <a:lnTo>
                  <a:pt x="50006" y="14288"/>
                </a:lnTo>
                <a:lnTo>
                  <a:pt x="50006" y="14288"/>
                </a:lnTo>
                <a:lnTo>
                  <a:pt x="57150" y="14288"/>
                </a:lnTo>
                <a:lnTo>
                  <a:pt x="57150" y="21431"/>
                </a:lnTo>
                <a:lnTo>
                  <a:pt x="57150" y="21431"/>
                </a:lnTo>
                <a:lnTo>
                  <a:pt x="57150" y="21431"/>
                </a:lnTo>
                <a:lnTo>
                  <a:pt x="57150" y="28575"/>
                </a:lnTo>
                <a:lnTo>
                  <a:pt x="57150" y="28575"/>
                </a:lnTo>
                <a:lnTo>
                  <a:pt x="57150" y="28575"/>
                </a:lnTo>
                <a:lnTo>
                  <a:pt x="57150" y="28575"/>
                </a:lnTo>
                <a:lnTo>
                  <a:pt x="57150" y="28575"/>
                </a:lnTo>
                <a:lnTo>
                  <a:pt x="57150" y="21431"/>
                </a:lnTo>
                <a:lnTo>
                  <a:pt x="57150" y="21431"/>
                </a:lnTo>
                <a:lnTo>
                  <a:pt x="57150" y="21431"/>
                </a:lnTo>
                <a:lnTo>
                  <a:pt x="57150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57150" y="21431"/>
                </a:lnTo>
                <a:lnTo>
                  <a:pt x="57150" y="21431"/>
                </a:lnTo>
                <a:lnTo>
                  <a:pt x="50006" y="21431"/>
                </a:lnTo>
                <a:lnTo>
                  <a:pt x="50006" y="21431"/>
                </a:lnTo>
                <a:lnTo>
                  <a:pt x="42862" y="21431"/>
                </a:lnTo>
                <a:lnTo>
                  <a:pt x="35719" y="28575"/>
                </a:lnTo>
                <a:lnTo>
                  <a:pt x="28575" y="28575"/>
                </a:lnTo>
                <a:lnTo>
                  <a:pt x="21431" y="28575"/>
                </a:lnTo>
                <a:lnTo>
                  <a:pt x="14287" y="35719"/>
                </a:lnTo>
                <a:lnTo>
                  <a:pt x="7144" y="35719"/>
                </a:lnTo>
                <a:lnTo>
                  <a:pt x="0" y="35719"/>
                </a:lnTo>
                <a:lnTo>
                  <a:pt x="0" y="42863"/>
                </a:lnTo>
                <a:lnTo>
                  <a:pt x="7144" y="42863"/>
                </a:lnTo>
                <a:lnTo>
                  <a:pt x="14287" y="42863"/>
                </a:lnTo>
                <a:lnTo>
                  <a:pt x="28575" y="42863"/>
                </a:lnTo>
                <a:lnTo>
                  <a:pt x="50006" y="35719"/>
                </a:lnTo>
                <a:lnTo>
                  <a:pt x="78581" y="35719"/>
                </a:lnTo>
                <a:lnTo>
                  <a:pt x="114300" y="28575"/>
                </a:lnTo>
                <a:lnTo>
                  <a:pt x="150019" y="21431"/>
                </a:lnTo>
                <a:lnTo>
                  <a:pt x="185737" y="21431"/>
                </a:lnTo>
                <a:lnTo>
                  <a:pt x="221456" y="14288"/>
                </a:lnTo>
                <a:lnTo>
                  <a:pt x="271462" y="14288"/>
                </a:lnTo>
                <a:lnTo>
                  <a:pt x="314325" y="14288"/>
                </a:lnTo>
                <a:lnTo>
                  <a:pt x="357187" y="14288"/>
                </a:lnTo>
                <a:lnTo>
                  <a:pt x="400050" y="7144"/>
                </a:lnTo>
                <a:lnTo>
                  <a:pt x="442912" y="7144"/>
                </a:lnTo>
                <a:lnTo>
                  <a:pt x="478631" y="7144"/>
                </a:lnTo>
                <a:lnTo>
                  <a:pt x="507206" y="7144"/>
                </a:lnTo>
                <a:lnTo>
                  <a:pt x="535781" y="0"/>
                </a:lnTo>
                <a:lnTo>
                  <a:pt x="542925" y="0"/>
                </a:lnTo>
                <a:lnTo>
                  <a:pt x="550069" y="0"/>
                </a:lnTo>
                <a:lnTo>
                  <a:pt x="550069" y="0"/>
                </a:lnTo>
                <a:lnTo>
                  <a:pt x="542925" y="0"/>
                </a:lnTo>
                <a:lnTo>
                  <a:pt x="528637" y="0"/>
                </a:lnTo>
                <a:lnTo>
                  <a:pt x="514350" y="0"/>
                </a:lnTo>
                <a:lnTo>
                  <a:pt x="500062" y="7144"/>
                </a:lnTo>
                <a:lnTo>
                  <a:pt x="485775" y="7144"/>
                </a:lnTo>
                <a:lnTo>
                  <a:pt x="4857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564732" y="2221706"/>
            <a:ext cx="3257551" cy="78583"/>
          </a:xfrm>
          <a:custGeom>
            <a:avLst/>
            <a:gdLst/>
            <a:ahLst/>
            <a:cxnLst/>
            <a:rect l="0" t="0" r="0" b="0"/>
            <a:pathLst>
              <a:path w="3257551" h="78583">
                <a:moveTo>
                  <a:pt x="0" y="78582"/>
                </a:moveTo>
                <a:lnTo>
                  <a:pt x="0" y="78582"/>
                </a:lnTo>
                <a:lnTo>
                  <a:pt x="0" y="78582"/>
                </a:lnTo>
                <a:lnTo>
                  <a:pt x="0" y="78582"/>
                </a:lnTo>
                <a:lnTo>
                  <a:pt x="7143" y="78582"/>
                </a:lnTo>
                <a:lnTo>
                  <a:pt x="14287" y="78582"/>
                </a:lnTo>
                <a:lnTo>
                  <a:pt x="28575" y="78582"/>
                </a:lnTo>
                <a:lnTo>
                  <a:pt x="42862" y="71438"/>
                </a:lnTo>
                <a:lnTo>
                  <a:pt x="64293" y="71438"/>
                </a:lnTo>
                <a:lnTo>
                  <a:pt x="85725" y="71438"/>
                </a:lnTo>
                <a:lnTo>
                  <a:pt x="114300" y="64294"/>
                </a:lnTo>
                <a:lnTo>
                  <a:pt x="150018" y="64294"/>
                </a:lnTo>
                <a:lnTo>
                  <a:pt x="185737" y="64294"/>
                </a:lnTo>
                <a:lnTo>
                  <a:pt x="221456" y="64294"/>
                </a:lnTo>
                <a:lnTo>
                  <a:pt x="271462" y="57150"/>
                </a:lnTo>
                <a:lnTo>
                  <a:pt x="321468" y="57150"/>
                </a:lnTo>
                <a:lnTo>
                  <a:pt x="371475" y="57150"/>
                </a:lnTo>
                <a:lnTo>
                  <a:pt x="435768" y="50007"/>
                </a:lnTo>
                <a:lnTo>
                  <a:pt x="500062" y="50007"/>
                </a:lnTo>
                <a:lnTo>
                  <a:pt x="578643" y="50007"/>
                </a:lnTo>
                <a:lnTo>
                  <a:pt x="657225" y="42863"/>
                </a:lnTo>
                <a:lnTo>
                  <a:pt x="742950" y="42863"/>
                </a:lnTo>
                <a:lnTo>
                  <a:pt x="828675" y="35719"/>
                </a:lnTo>
                <a:lnTo>
                  <a:pt x="921543" y="28575"/>
                </a:lnTo>
                <a:lnTo>
                  <a:pt x="1021556" y="28575"/>
                </a:lnTo>
                <a:lnTo>
                  <a:pt x="1121568" y="21432"/>
                </a:lnTo>
                <a:lnTo>
                  <a:pt x="1235868" y="21432"/>
                </a:lnTo>
                <a:lnTo>
                  <a:pt x="1350169" y="14288"/>
                </a:lnTo>
                <a:lnTo>
                  <a:pt x="1471613" y="14288"/>
                </a:lnTo>
                <a:lnTo>
                  <a:pt x="1600200" y="21432"/>
                </a:lnTo>
                <a:lnTo>
                  <a:pt x="1714500" y="21432"/>
                </a:lnTo>
                <a:lnTo>
                  <a:pt x="1835944" y="21432"/>
                </a:lnTo>
                <a:lnTo>
                  <a:pt x="1950244" y="21432"/>
                </a:lnTo>
                <a:lnTo>
                  <a:pt x="2057400" y="21432"/>
                </a:lnTo>
                <a:lnTo>
                  <a:pt x="2164556" y="28575"/>
                </a:lnTo>
                <a:lnTo>
                  <a:pt x="2264569" y="28575"/>
                </a:lnTo>
                <a:lnTo>
                  <a:pt x="2371725" y="28575"/>
                </a:lnTo>
                <a:lnTo>
                  <a:pt x="2471738" y="28575"/>
                </a:lnTo>
                <a:lnTo>
                  <a:pt x="2564606" y="28575"/>
                </a:lnTo>
                <a:lnTo>
                  <a:pt x="2650331" y="28575"/>
                </a:lnTo>
                <a:lnTo>
                  <a:pt x="2736056" y="21432"/>
                </a:lnTo>
                <a:lnTo>
                  <a:pt x="2814638" y="21432"/>
                </a:lnTo>
                <a:lnTo>
                  <a:pt x="2886075" y="14288"/>
                </a:lnTo>
                <a:lnTo>
                  <a:pt x="2957513" y="7144"/>
                </a:lnTo>
                <a:lnTo>
                  <a:pt x="3021806" y="7144"/>
                </a:lnTo>
                <a:lnTo>
                  <a:pt x="3078956" y="0"/>
                </a:lnTo>
                <a:lnTo>
                  <a:pt x="3121819" y="0"/>
                </a:lnTo>
                <a:lnTo>
                  <a:pt x="3171825" y="0"/>
                </a:lnTo>
                <a:lnTo>
                  <a:pt x="3200400" y="7144"/>
                </a:lnTo>
                <a:lnTo>
                  <a:pt x="3228975" y="7144"/>
                </a:lnTo>
                <a:lnTo>
                  <a:pt x="3243263" y="14288"/>
                </a:lnTo>
                <a:lnTo>
                  <a:pt x="3257550" y="14288"/>
                </a:lnTo>
                <a:lnTo>
                  <a:pt x="325755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214563" y="2621756"/>
            <a:ext cx="692945" cy="114301"/>
          </a:xfrm>
          <a:custGeom>
            <a:avLst/>
            <a:gdLst/>
            <a:ahLst/>
            <a:cxnLst/>
            <a:rect l="0" t="0" r="0" b="0"/>
            <a:pathLst>
              <a:path w="692945" h="114301">
                <a:moveTo>
                  <a:pt x="0" y="92869"/>
                </a:move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0" y="100013"/>
                </a:lnTo>
                <a:lnTo>
                  <a:pt x="7143" y="100013"/>
                </a:lnTo>
                <a:lnTo>
                  <a:pt x="14287" y="107157"/>
                </a:lnTo>
                <a:lnTo>
                  <a:pt x="35718" y="107157"/>
                </a:lnTo>
                <a:lnTo>
                  <a:pt x="50006" y="114300"/>
                </a:lnTo>
                <a:lnTo>
                  <a:pt x="71437" y="114300"/>
                </a:lnTo>
                <a:lnTo>
                  <a:pt x="107156" y="107157"/>
                </a:lnTo>
                <a:lnTo>
                  <a:pt x="135731" y="107157"/>
                </a:lnTo>
                <a:lnTo>
                  <a:pt x="171450" y="100013"/>
                </a:lnTo>
                <a:lnTo>
                  <a:pt x="214312" y="92869"/>
                </a:lnTo>
                <a:lnTo>
                  <a:pt x="264319" y="92869"/>
                </a:lnTo>
                <a:lnTo>
                  <a:pt x="307181" y="85725"/>
                </a:lnTo>
                <a:lnTo>
                  <a:pt x="357187" y="78582"/>
                </a:lnTo>
                <a:lnTo>
                  <a:pt x="407194" y="71438"/>
                </a:lnTo>
                <a:lnTo>
                  <a:pt x="457200" y="64294"/>
                </a:lnTo>
                <a:lnTo>
                  <a:pt x="500062" y="57150"/>
                </a:lnTo>
                <a:lnTo>
                  <a:pt x="535781" y="50007"/>
                </a:lnTo>
                <a:lnTo>
                  <a:pt x="571500" y="42863"/>
                </a:lnTo>
                <a:lnTo>
                  <a:pt x="607219" y="35719"/>
                </a:lnTo>
                <a:lnTo>
                  <a:pt x="642937" y="28575"/>
                </a:lnTo>
                <a:lnTo>
                  <a:pt x="664369" y="14288"/>
                </a:lnTo>
                <a:lnTo>
                  <a:pt x="678656" y="7144"/>
                </a:lnTo>
                <a:lnTo>
                  <a:pt x="692944" y="0"/>
                </a:lnTo>
                <a:lnTo>
                  <a:pt x="692944" y="0"/>
                </a:lnTo>
                <a:lnTo>
                  <a:pt x="678656" y="0"/>
                </a:lnTo>
                <a:lnTo>
                  <a:pt x="657225" y="0"/>
                </a:lnTo>
                <a:lnTo>
                  <a:pt x="628650" y="7144"/>
                </a:lnTo>
                <a:lnTo>
                  <a:pt x="585787" y="21432"/>
                </a:lnTo>
                <a:lnTo>
                  <a:pt x="535781" y="35719"/>
                </a:lnTo>
                <a:lnTo>
                  <a:pt x="478631" y="50007"/>
                </a:lnTo>
                <a:lnTo>
                  <a:pt x="421481" y="57150"/>
                </a:lnTo>
                <a:lnTo>
                  <a:pt x="364331" y="64294"/>
                </a:lnTo>
                <a:lnTo>
                  <a:pt x="364331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228975" y="3100388"/>
            <a:ext cx="250033" cy="150019"/>
          </a:xfrm>
          <a:custGeom>
            <a:avLst/>
            <a:gdLst/>
            <a:ahLst/>
            <a:cxnLst/>
            <a:rect l="0" t="0" r="0" b="0"/>
            <a:pathLst>
              <a:path w="250033" h="150019">
                <a:moveTo>
                  <a:pt x="250032" y="28575"/>
                </a:moveTo>
                <a:lnTo>
                  <a:pt x="250032" y="21431"/>
                </a:lnTo>
                <a:lnTo>
                  <a:pt x="235744" y="21431"/>
                </a:lnTo>
                <a:lnTo>
                  <a:pt x="228600" y="7143"/>
                </a:lnTo>
                <a:lnTo>
                  <a:pt x="221457" y="7143"/>
                </a:lnTo>
                <a:lnTo>
                  <a:pt x="207169" y="7143"/>
                </a:lnTo>
                <a:lnTo>
                  <a:pt x="192882" y="0"/>
                </a:lnTo>
                <a:lnTo>
                  <a:pt x="178594" y="7143"/>
                </a:lnTo>
                <a:lnTo>
                  <a:pt x="164307" y="7143"/>
                </a:lnTo>
                <a:lnTo>
                  <a:pt x="157163" y="14287"/>
                </a:lnTo>
                <a:lnTo>
                  <a:pt x="142875" y="21431"/>
                </a:lnTo>
                <a:lnTo>
                  <a:pt x="128588" y="28575"/>
                </a:lnTo>
                <a:lnTo>
                  <a:pt x="114300" y="35718"/>
                </a:lnTo>
                <a:lnTo>
                  <a:pt x="107157" y="35718"/>
                </a:lnTo>
                <a:lnTo>
                  <a:pt x="92869" y="42862"/>
                </a:lnTo>
                <a:lnTo>
                  <a:pt x="78582" y="50006"/>
                </a:lnTo>
                <a:lnTo>
                  <a:pt x="71438" y="57150"/>
                </a:lnTo>
                <a:lnTo>
                  <a:pt x="57150" y="57150"/>
                </a:lnTo>
                <a:lnTo>
                  <a:pt x="50007" y="64293"/>
                </a:lnTo>
                <a:lnTo>
                  <a:pt x="42863" y="71437"/>
                </a:lnTo>
                <a:lnTo>
                  <a:pt x="28575" y="78581"/>
                </a:lnTo>
                <a:lnTo>
                  <a:pt x="28575" y="85725"/>
                </a:lnTo>
                <a:lnTo>
                  <a:pt x="21432" y="92868"/>
                </a:lnTo>
                <a:lnTo>
                  <a:pt x="14288" y="107156"/>
                </a:lnTo>
                <a:lnTo>
                  <a:pt x="7144" y="114300"/>
                </a:lnTo>
                <a:lnTo>
                  <a:pt x="0" y="121443"/>
                </a:lnTo>
                <a:lnTo>
                  <a:pt x="0" y="135731"/>
                </a:lnTo>
                <a:lnTo>
                  <a:pt x="0" y="142875"/>
                </a:lnTo>
                <a:lnTo>
                  <a:pt x="0" y="150018"/>
                </a:lnTo>
                <a:lnTo>
                  <a:pt x="0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214688" y="3078956"/>
            <a:ext cx="378620" cy="450058"/>
          </a:xfrm>
          <a:custGeom>
            <a:avLst/>
            <a:gdLst/>
            <a:ahLst/>
            <a:cxnLst/>
            <a:rect l="0" t="0" r="0" b="0"/>
            <a:pathLst>
              <a:path w="378620" h="450058">
                <a:moveTo>
                  <a:pt x="0" y="250032"/>
                </a:moveTo>
                <a:lnTo>
                  <a:pt x="0" y="250032"/>
                </a:lnTo>
                <a:lnTo>
                  <a:pt x="0" y="257175"/>
                </a:lnTo>
                <a:lnTo>
                  <a:pt x="0" y="271463"/>
                </a:lnTo>
                <a:lnTo>
                  <a:pt x="0" y="285750"/>
                </a:lnTo>
                <a:lnTo>
                  <a:pt x="0" y="300038"/>
                </a:lnTo>
                <a:lnTo>
                  <a:pt x="0" y="307182"/>
                </a:lnTo>
                <a:lnTo>
                  <a:pt x="0" y="314325"/>
                </a:lnTo>
                <a:lnTo>
                  <a:pt x="0" y="328613"/>
                </a:lnTo>
                <a:lnTo>
                  <a:pt x="0" y="335757"/>
                </a:lnTo>
                <a:lnTo>
                  <a:pt x="0" y="342900"/>
                </a:lnTo>
                <a:lnTo>
                  <a:pt x="0" y="342900"/>
                </a:lnTo>
                <a:lnTo>
                  <a:pt x="0" y="350044"/>
                </a:lnTo>
                <a:lnTo>
                  <a:pt x="0" y="357188"/>
                </a:lnTo>
                <a:lnTo>
                  <a:pt x="0" y="364332"/>
                </a:lnTo>
                <a:lnTo>
                  <a:pt x="0" y="371475"/>
                </a:lnTo>
                <a:lnTo>
                  <a:pt x="7144" y="378619"/>
                </a:lnTo>
                <a:lnTo>
                  <a:pt x="7144" y="385763"/>
                </a:lnTo>
                <a:lnTo>
                  <a:pt x="14287" y="400050"/>
                </a:lnTo>
                <a:lnTo>
                  <a:pt x="14287" y="407194"/>
                </a:lnTo>
                <a:lnTo>
                  <a:pt x="14287" y="414338"/>
                </a:lnTo>
                <a:lnTo>
                  <a:pt x="14287" y="414338"/>
                </a:lnTo>
                <a:lnTo>
                  <a:pt x="14287" y="421482"/>
                </a:lnTo>
                <a:lnTo>
                  <a:pt x="21431" y="421482"/>
                </a:lnTo>
                <a:lnTo>
                  <a:pt x="21431" y="421482"/>
                </a:lnTo>
                <a:lnTo>
                  <a:pt x="21431" y="421482"/>
                </a:lnTo>
                <a:lnTo>
                  <a:pt x="28575" y="421482"/>
                </a:lnTo>
                <a:lnTo>
                  <a:pt x="28575" y="421482"/>
                </a:lnTo>
                <a:lnTo>
                  <a:pt x="35719" y="421482"/>
                </a:lnTo>
                <a:lnTo>
                  <a:pt x="35719" y="428625"/>
                </a:lnTo>
                <a:lnTo>
                  <a:pt x="35719" y="428625"/>
                </a:lnTo>
                <a:lnTo>
                  <a:pt x="35719" y="435769"/>
                </a:lnTo>
                <a:lnTo>
                  <a:pt x="35719" y="435769"/>
                </a:lnTo>
                <a:lnTo>
                  <a:pt x="42862" y="435769"/>
                </a:lnTo>
                <a:lnTo>
                  <a:pt x="42862" y="435769"/>
                </a:lnTo>
                <a:lnTo>
                  <a:pt x="57150" y="435769"/>
                </a:lnTo>
                <a:lnTo>
                  <a:pt x="64294" y="435769"/>
                </a:lnTo>
                <a:lnTo>
                  <a:pt x="71437" y="435769"/>
                </a:lnTo>
                <a:lnTo>
                  <a:pt x="71437" y="435769"/>
                </a:lnTo>
                <a:lnTo>
                  <a:pt x="78581" y="435769"/>
                </a:lnTo>
                <a:lnTo>
                  <a:pt x="78581" y="442913"/>
                </a:lnTo>
                <a:lnTo>
                  <a:pt x="85725" y="442913"/>
                </a:lnTo>
                <a:lnTo>
                  <a:pt x="92869" y="450057"/>
                </a:lnTo>
                <a:lnTo>
                  <a:pt x="107156" y="450057"/>
                </a:lnTo>
                <a:lnTo>
                  <a:pt x="114300" y="450057"/>
                </a:lnTo>
                <a:lnTo>
                  <a:pt x="128587" y="450057"/>
                </a:lnTo>
                <a:lnTo>
                  <a:pt x="142875" y="450057"/>
                </a:lnTo>
                <a:lnTo>
                  <a:pt x="150019" y="450057"/>
                </a:lnTo>
                <a:lnTo>
                  <a:pt x="164306" y="450057"/>
                </a:lnTo>
                <a:lnTo>
                  <a:pt x="178594" y="442913"/>
                </a:lnTo>
                <a:lnTo>
                  <a:pt x="185737" y="442913"/>
                </a:lnTo>
                <a:lnTo>
                  <a:pt x="192881" y="435769"/>
                </a:lnTo>
                <a:lnTo>
                  <a:pt x="207169" y="435769"/>
                </a:lnTo>
                <a:lnTo>
                  <a:pt x="214312" y="428625"/>
                </a:lnTo>
                <a:lnTo>
                  <a:pt x="221456" y="428625"/>
                </a:lnTo>
                <a:lnTo>
                  <a:pt x="221456" y="428625"/>
                </a:lnTo>
                <a:lnTo>
                  <a:pt x="228600" y="435769"/>
                </a:lnTo>
                <a:lnTo>
                  <a:pt x="228600" y="435769"/>
                </a:lnTo>
                <a:lnTo>
                  <a:pt x="228600" y="435769"/>
                </a:lnTo>
                <a:lnTo>
                  <a:pt x="228600" y="442913"/>
                </a:lnTo>
                <a:lnTo>
                  <a:pt x="228600" y="442913"/>
                </a:lnTo>
                <a:lnTo>
                  <a:pt x="228600" y="442913"/>
                </a:lnTo>
                <a:lnTo>
                  <a:pt x="235744" y="442913"/>
                </a:lnTo>
                <a:lnTo>
                  <a:pt x="242887" y="442913"/>
                </a:lnTo>
                <a:lnTo>
                  <a:pt x="250031" y="442913"/>
                </a:lnTo>
                <a:lnTo>
                  <a:pt x="257175" y="435769"/>
                </a:lnTo>
                <a:lnTo>
                  <a:pt x="271462" y="428625"/>
                </a:lnTo>
                <a:lnTo>
                  <a:pt x="278606" y="428625"/>
                </a:lnTo>
                <a:lnTo>
                  <a:pt x="285750" y="421482"/>
                </a:lnTo>
                <a:lnTo>
                  <a:pt x="300037" y="414338"/>
                </a:lnTo>
                <a:lnTo>
                  <a:pt x="307181" y="407194"/>
                </a:lnTo>
                <a:lnTo>
                  <a:pt x="314325" y="400050"/>
                </a:lnTo>
                <a:lnTo>
                  <a:pt x="321469" y="392907"/>
                </a:lnTo>
                <a:lnTo>
                  <a:pt x="328612" y="392907"/>
                </a:lnTo>
                <a:lnTo>
                  <a:pt x="335756" y="385763"/>
                </a:lnTo>
                <a:lnTo>
                  <a:pt x="342900" y="378619"/>
                </a:lnTo>
                <a:lnTo>
                  <a:pt x="350044" y="378619"/>
                </a:lnTo>
                <a:lnTo>
                  <a:pt x="350044" y="378619"/>
                </a:lnTo>
                <a:lnTo>
                  <a:pt x="350044" y="378619"/>
                </a:lnTo>
                <a:lnTo>
                  <a:pt x="350044" y="378619"/>
                </a:lnTo>
                <a:lnTo>
                  <a:pt x="350044" y="378619"/>
                </a:lnTo>
                <a:lnTo>
                  <a:pt x="342900" y="378619"/>
                </a:lnTo>
                <a:lnTo>
                  <a:pt x="335756" y="378619"/>
                </a:lnTo>
                <a:lnTo>
                  <a:pt x="335756" y="378619"/>
                </a:lnTo>
                <a:lnTo>
                  <a:pt x="328612" y="378619"/>
                </a:lnTo>
                <a:lnTo>
                  <a:pt x="328612" y="378619"/>
                </a:lnTo>
                <a:lnTo>
                  <a:pt x="328612" y="371475"/>
                </a:lnTo>
                <a:lnTo>
                  <a:pt x="328612" y="364332"/>
                </a:lnTo>
                <a:lnTo>
                  <a:pt x="335756" y="357188"/>
                </a:lnTo>
                <a:lnTo>
                  <a:pt x="335756" y="342900"/>
                </a:lnTo>
                <a:lnTo>
                  <a:pt x="335756" y="328613"/>
                </a:lnTo>
                <a:lnTo>
                  <a:pt x="342900" y="314325"/>
                </a:lnTo>
                <a:lnTo>
                  <a:pt x="342900" y="300038"/>
                </a:lnTo>
                <a:lnTo>
                  <a:pt x="335756" y="285750"/>
                </a:lnTo>
                <a:lnTo>
                  <a:pt x="335756" y="271463"/>
                </a:lnTo>
                <a:lnTo>
                  <a:pt x="335756" y="264319"/>
                </a:lnTo>
                <a:lnTo>
                  <a:pt x="335756" y="250032"/>
                </a:lnTo>
                <a:lnTo>
                  <a:pt x="342900" y="242888"/>
                </a:lnTo>
                <a:lnTo>
                  <a:pt x="350044" y="228600"/>
                </a:lnTo>
                <a:lnTo>
                  <a:pt x="357187" y="221457"/>
                </a:lnTo>
                <a:lnTo>
                  <a:pt x="357187" y="207169"/>
                </a:lnTo>
                <a:lnTo>
                  <a:pt x="357187" y="192882"/>
                </a:lnTo>
                <a:lnTo>
                  <a:pt x="357187" y="178594"/>
                </a:lnTo>
                <a:lnTo>
                  <a:pt x="364331" y="164307"/>
                </a:lnTo>
                <a:lnTo>
                  <a:pt x="371475" y="150019"/>
                </a:lnTo>
                <a:lnTo>
                  <a:pt x="378619" y="142875"/>
                </a:lnTo>
                <a:lnTo>
                  <a:pt x="378619" y="128588"/>
                </a:lnTo>
                <a:lnTo>
                  <a:pt x="378619" y="121444"/>
                </a:lnTo>
                <a:lnTo>
                  <a:pt x="378619" y="121444"/>
                </a:lnTo>
                <a:lnTo>
                  <a:pt x="378619" y="121444"/>
                </a:lnTo>
                <a:lnTo>
                  <a:pt x="378619" y="121444"/>
                </a:lnTo>
                <a:lnTo>
                  <a:pt x="371475" y="128588"/>
                </a:lnTo>
                <a:lnTo>
                  <a:pt x="371475" y="128588"/>
                </a:lnTo>
                <a:lnTo>
                  <a:pt x="364331" y="128588"/>
                </a:lnTo>
                <a:lnTo>
                  <a:pt x="357187" y="121444"/>
                </a:lnTo>
                <a:lnTo>
                  <a:pt x="350044" y="114300"/>
                </a:lnTo>
                <a:lnTo>
                  <a:pt x="342900" y="107157"/>
                </a:lnTo>
                <a:lnTo>
                  <a:pt x="335756" y="85725"/>
                </a:lnTo>
                <a:lnTo>
                  <a:pt x="328612" y="71438"/>
                </a:lnTo>
                <a:lnTo>
                  <a:pt x="321469" y="57150"/>
                </a:lnTo>
                <a:lnTo>
                  <a:pt x="314325" y="50007"/>
                </a:lnTo>
                <a:lnTo>
                  <a:pt x="300037" y="35719"/>
                </a:lnTo>
                <a:lnTo>
                  <a:pt x="285750" y="21432"/>
                </a:lnTo>
                <a:lnTo>
                  <a:pt x="271462" y="14288"/>
                </a:lnTo>
                <a:lnTo>
                  <a:pt x="250031" y="0"/>
                </a:lnTo>
                <a:lnTo>
                  <a:pt x="214312" y="0"/>
                </a:lnTo>
                <a:lnTo>
                  <a:pt x="171450" y="7144"/>
                </a:lnTo>
                <a:lnTo>
                  <a:pt x="114300" y="14288"/>
                </a:lnTo>
                <a:lnTo>
                  <a:pt x="11430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735931" y="3093244"/>
            <a:ext cx="1543052" cy="478632"/>
          </a:xfrm>
          <a:custGeom>
            <a:avLst/>
            <a:gdLst/>
            <a:ahLst/>
            <a:cxnLst/>
            <a:rect l="0" t="0" r="0" b="0"/>
            <a:pathLst>
              <a:path w="1543052" h="478632">
                <a:moveTo>
                  <a:pt x="1464469" y="128587"/>
                </a:move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71613" y="121444"/>
                </a:lnTo>
                <a:lnTo>
                  <a:pt x="1464469" y="121444"/>
                </a:lnTo>
                <a:lnTo>
                  <a:pt x="1464469" y="121444"/>
                </a:lnTo>
                <a:lnTo>
                  <a:pt x="1464469" y="121444"/>
                </a:lnTo>
                <a:lnTo>
                  <a:pt x="1464469" y="121444"/>
                </a:lnTo>
                <a:lnTo>
                  <a:pt x="1464469" y="121444"/>
                </a:lnTo>
                <a:lnTo>
                  <a:pt x="1457326" y="121444"/>
                </a:lnTo>
                <a:lnTo>
                  <a:pt x="1457326" y="121444"/>
                </a:lnTo>
                <a:lnTo>
                  <a:pt x="1450182" y="121444"/>
                </a:lnTo>
                <a:lnTo>
                  <a:pt x="1450182" y="121444"/>
                </a:lnTo>
                <a:lnTo>
                  <a:pt x="1443038" y="121444"/>
                </a:lnTo>
                <a:lnTo>
                  <a:pt x="1435894" y="121444"/>
                </a:lnTo>
                <a:lnTo>
                  <a:pt x="1428751" y="114300"/>
                </a:lnTo>
                <a:lnTo>
                  <a:pt x="1421607" y="114300"/>
                </a:lnTo>
                <a:lnTo>
                  <a:pt x="1414463" y="114300"/>
                </a:lnTo>
                <a:lnTo>
                  <a:pt x="1407319" y="107156"/>
                </a:lnTo>
                <a:lnTo>
                  <a:pt x="1400176" y="100012"/>
                </a:lnTo>
                <a:lnTo>
                  <a:pt x="1385888" y="100012"/>
                </a:lnTo>
                <a:lnTo>
                  <a:pt x="1371601" y="92869"/>
                </a:lnTo>
                <a:lnTo>
                  <a:pt x="1357313" y="92869"/>
                </a:lnTo>
                <a:lnTo>
                  <a:pt x="1335882" y="92869"/>
                </a:lnTo>
                <a:lnTo>
                  <a:pt x="1321594" y="85725"/>
                </a:lnTo>
                <a:lnTo>
                  <a:pt x="1300163" y="78581"/>
                </a:lnTo>
                <a:lnTo>
                  <a:pt x="1285876" y="78581"/>
                </a:lnTo>
                <a:lnTo>
                  <a:pt x="1264444" y="78581"/>
                </a:lnTo>
                <a:lnTo>
                  <a:pt x="1243013" y="71437"/>
                </a:lnTo>
                <a:lnTo>
                  <a:pt x="1221582" y="71437"/>
                </a:lnTo>
                <a:lnTo>
                  <a:pt x="1200151" y="64294"/>
                </a:lnTo>
                <a:lnTo>
                  <a:pt x="1178719" y="57150"/>
                </a:lnTo>
                <a:lnTo>
                  <a:pt x="1157288" y="57150"/>
                </a:lnTo>
                <a:lnTo>
                  <a:pt x="1128713" y="50006"/>
                </a:lnTo>
                <a:lnTo>
                  <a:pt x="1100138" y="50006"/>
                </a:lnTo>
                <a:lnTo>
                  <a:pt x="1078707" y="50006"/>
                </a:lnTo>
                <a:lnTo>
                  <a:pt x="1050132" y="42862"/>
                </a:lnTo>
                <a:lnTo>
                  <a:pt x="1028701" y="42862"/>
                </a:lnTo>
                <a:lnTo>
                  <a:pt x="1000126" y="35719"/>
                </a:lnTo>
                <a:lnTo>
                  <a:pt x="971551" y="28575"/>
                </a:lnTo>
                <a:lnTo>
                  <a:pt x="942976" y="28575"/>
                </a:lnTo>
                <a:lnTo>
                  <a:pt x="914401" y="21431"/>
                </a:lnTo>
                <a:lnTo>
                  <a:pt x="885826" y="21431"/>
                </a:lnTo>
                <a:lnTo>
                  <a:pt x="857251" y="14287"/>
                </a:lnTo>
                <a:lnTo>
                  <a:pt x="821532" y="14287"/>
                </a:lnTo>
                <a:lnTo>
                  <a:pt x="792957" y="14287"/>
                </a:lnTo>
                <a:lnTo>
                  <a:pt x="757238" y="7144"/>
                </a:lnTo>
                <a:lnTo>
                  <a:pt x="728663" y="7144"/>
                </a:lnTo>
                <a:lnTo>
                  <a:pt x="692944" y="7144"/>
                </a:lnTo>
                <a:lnTo>
                  <a:pt x="664369" y="0"/>
                </a:lnTo>
                <a:lnTo>
                  <a:pt x="635794" y="0"/>
                </a:lnTo>
                <a:lnTo>
                  <a:pt x="600075" y="0"/>
                </a:lnTo>
                <a:lnTo>
                  <a:pt x="564357" y="0"/>
                </a:lnTo>
                <a:lnTo>
                  <a:pt x="528638" y="0"/>
                </a:lnTo>
                <a:lnTo>
                  <a:pt x="500063" y="0"/>
                </a:lnTo>
                <a:lnTo>
                  <a:pt x="464344" y="0"/>
                </a:lnTo>
                <a:lnTo>
                  <a:pt x="428625" y="7144"/>
                </a:lnTo>
                <a:lnTo>
                  <a:pt x="400050" y="7144"/>
                </a:lnTo>
                <a:lnTo>
                  <a:pt x="364332" y="14287"/>
                </a:lnTo>
                <a:lnTo>
                  <a:pt x="335757" y="14287"/>
                </a:lnTo>
                <a:lnTo>
                  <a:pt x="300038" y="14287"/>
                </a:lnTo>
                <a:lnTo>
                  <a:pt x="278607" y="21431"/>
                </a:lnTo>
                <a:lnTo>
                  <a:pt x="250032" y="28575"/>
                </a:lnTo>
                <a:lnTo>
                  <a:pt x="228600" y="28575"/>
                </a:lnTo>
                <a:lnTo>
                  <a:pt x="200025" y="35719"/>
                </a:lnTo>
                <a:lnTo>
                  <a:pt x="185738" y="42862"/>
                </a:lnTo>
                <a:lnTo>
                  <a:pt x="164307" y="50006"/>
                </a:lnTo>
                <a:lnTo>
                  <a:pt x="150019" y="57150"/>
                </a:lnTo>
                <a:lnTo>
                  <a:pt x="135732" y="64294"/>
                </a:lnTo>
                <a:lnTo>
                  <a:pt x="121444" y="71437"/>
                </a:lnTo>
                <a:lnTo>
                  <a:pt x="107157" y="78581"/>
                </a:lnTo>
                <a:lnTo>
                  <a:pt x="92869" y="92869"/>
                </a:lnTo>
                <a:lnTo>
                  <a:pt x="78582" y="92869"/>
                </a:lnTo>
                <a:lnTo>
                  <a:pt x="71438" y="100012"/>
                </a:lnTo>
                <a:lnTo>
                  <a:pt x="57150" y="107156"/>
                </a:lnTo>
                <a:lnTo>
                  <a:pt x="50007" y="114300"/>
                </a:lnTo>
                <a:lnTo>
                  <a:pt x="50007" y="121444"/>
                </a:lnTo>
                <a:lnTo>
                  <a:pt x="42863" y="121444"/>
                </a:lnTo>
                <a:lnTo>
                  <a:pt x="35719" y="135731"/>
                </a:lnTo>
                <a:lnTo>
                  <a:pt x="35719" y="142875"/>
                </a:lnTo>
                <a:lnTo>
                  <a:pt x="28575" y="157162"/>
                </a:lnTo>
                <a:lnTo>
                  <a:pt x="28575" y="164306"/>
                </a:lnTo>
                <a:lnTo>
                  <a:pt x="28575" y="178594"/>
                </a:lnTo>
                <a:lnTo>
                  <a:pt x="21432" y="192881"/>
                </a:lnTo>
                <a:lnTo>
                  <a:pt x="14288" y="207169"/>
                </a:lnTo>
                <a:lnTo>
                  <a:pt x="14288" y="221456"/>
                </a:lnTo>
                <a:lnTo>
                  <a:pt x="7144" y="228600"/>
                </a:lnTo>
                <a:lnTo>
                  <a:pt x="7144" y="250031"/>
                </a:lnTo>
                <a:lnTo>
                  <a:pt x="7144" y="257175"/>
                </a:lnTo>
                <a:lnTo>
                  <a:pt x="0" y="271462"/>
                </a:lnTo>
                <a:lnTo>
                  <a:pt x="0" y="285750"/>
                </a:lnTo>
                <a:lnTo>
                  <a:pt x="0" y="307181"/>
                </a:lnTo>
                <a:lnTo>
                  <a:pt x="0" y="321469"/>
                </a:lnTo>
                <a:lnTo>
                  <a:pt x="7144" y="335756"/>
                </a:lnTo>
                <a:lnTo>
                  <a:pt x="14288" y="357187"/>
                </a:lnTo>
                <a:lnTo>
                  <a:pt x="14288" y="371475"/>
                </a:lnTo>
                <a:lnTo>
                  <a:pt x="21432" y="385762"/>
                </a:lnTo>
                <a:lnTo>
                  <a:pt x="35719" y="400050"/>
                </a:lnTo>
                <a:lnTo>
                  <a:pt x="42863" y="407194"/>
                </a:lnTo>
                <a:lnTo>
                  <a:pt x="50007" y="421481"/>
                </a:lnTo>
                <a:lnTo>
                  <a:pt x="64294" y="428625"/>
                </a:lnTo>
                <a:lnTo>
                  <a:pt x="78582" y="435769"/>
                </a:lnTo>
                <a:lnTo>
                  <a:pt x="92869" y="442912"/>
                </a:lnTo>
                <a:lnTo>
                  <a:pt x="114300" y="450056"/>
                </a:lnTo>
                <a:lnTo>
                  <a:pt x="128588" y="450056"/>
                </a:lnTo>
                <a:lnTo>
                  <a:pt x="142875" y="457200"/>
                </a:lnTo>
                <a:lnTo>
                  <a:pt x="164307" y="464344"/>
                </a:lnTo>
                <a:lnTo>
                  <a:pt x="185738" y="464344"/>
                </a:lnTo>
                <a:lnTo>
                  <a:pt x="200025" y="471487"/>
                </a:lnTo>
                <a:lnTo>
                  <a:pt x="228600" y="471487"/>
                </a:lnTo>
                <a:lnTo>
                  <a:pt x="250032" y="478631"/>
                </a:lnTo>
                <a:lnTo>
                  <a:pt x="278607" y="478631"/>
                </a:lnTo>
                <a:lnTo>
                  <a:pt x="307182" y="478631"/>
                </a:lnTo>
                <a:lnTo>
                  <a:pt x="335757" y="478631"/>
                </a:lnTo>
                <a:lnTo>
                  <a:pt x="371475" y="478631"/>
                </a:lnTo>
                <a:lnTo>
                  <a:pt x="407194" y="478631"/>
                </a:lnTo>
                <a:lnTo>
                  <a:pt x="435769" y="471487"/>
                </a:lnTo>
                <a:lnTo>
                  <a:pt x="471488" y="471487"/>
                </a:lnTo>
                <a:lnTo>
                  <a:pt x="500063" y="471487"/>
                </a:lnTo>
                <a:lnTo>
                  <a:pt x="535782" y="471487"/>
                </a:lnTo>
                <a:lnTo>
                  <a:pt x="571500" y="471487"/>
                </a:lnTo>
                <a:lnTo>
                  <a:pt x="607219" y="471487"/>
                </a:lnTo>
                <a:lnTo>
                  <a:pt x="642938" y="471487"/>
                </a:lnTo>
                <a:lnTo>
                  <a:pt x="671513" y="471487"/>
                </a:lnTo>
                <a:lnTo>
                  <a:pt x="707232" y="471487"/>
                </a:lnTo>
                <a:lnTo>
                  <a:pt x="742951" y="471487"/>
                </a:lnTo>
                <a:lnTo>
                  <a:pt x="778669" y="464344"/>
                </a:lnTo>
                <a:lnTo>
                  <a:pt x="814388" y="464344"/>
                </a:lnTo>
                <a:lnTo>
                  <a:pt x="842963" y="464344"/>
                </a:lnTo>
                <a:lnTo>
                  <a:pt x="878682" y="457200"/>
                </a:lnTo>
                <a:lnTo>
                  <a:pt x="907257" y="457200"/>
                </a:lnTo>
                <a:lnTo>
                  <a:pt x="942976" y="457200"/>
                </a:lnTo>
                <a:lnTo>
                  <a:pt x="971551" y="457200"/>
                </a:lnTo>
                <a:lnTo>
                  <a:pt x="1000126" y="457200"/>
                </a:lnTo>
                <a:lnTo>
                  <a:pt x="1021557" y="457200"/>
                </a:lnTo>
                <a:lnTo>
                  <a:pt x="1050132" y="464344"/>
                </a:lnTo>
                <a:lnTo>
                  <a:pt x="1071563" y="464344"/>
                </a:lnTo>
                <a:lnTo>
                  <a:pt x="1092994" y="464344"/>
                </a:lnTo>
                <a:lnTo>
                  <a:pt x="1121569" y="464344"/>
                </a:lnTo>
                <a:lnTo>
                  <a:pt x="1143001" y="464344"/>
                </a:lnTo>
                <a:lnTo>
                  <a:pt x="1157288" y="457200"/>
                </a:lnTo>
                <a:lnTo>
                  <a:pt x="1185863" y="457200"/>
                </a:lnTo>
                <a:lnTo>
                  <a:pt x="1200151" y="457200"/>
                </a:lnTo>
                <a:lnTo>
                  <a:pt x="1221582" y="457200"/>
                </a:lnTo>
                <a:lnTo>
                  <a:pt x="1243013" y="450056"/>
                </a:lnTo>
                <a:lnTo>
                  <a:pt x="1264444" y="450056"/>
                </a:lnTo>
                <a:lnTo>
                  <a:pt x="1285876" y="450056"/>
                </a:lnTo>
                <a:lnTo>
                  <a:pt x="1307307" y="450056"/>
                </a:lnTo>
                <a:lnTo>
                  <a:pt x="1335882" y="450056"/>
                </a:lnTo>
                <a:lnTo>
                  <a:pt x="1350169" y="450056"/>
                </a:lnTo>
                <a:lnTo>
                  <a:pt x="1371601" y="442912"/>
                </a:lnTo>
                <a:lnTo>
                  <a:pt x="1385888" y="435769"/>
                </a:lnTo>
                <a:lnTo>
                  <a:pt x="1400176" y="435769"/>
                </a:lnTo>
                <a:lnTo>
                  <a:pt x="1414463" y="435769"/>
                </a:lnTo>
                <a:lnTo>
                  <a:pt x="1428751" y="428625"/>
                </a:lnTo>
                <a:lnTo>
                  <a:pt x="1443038" y="428625"/>
                </a:lnTo>
                <a:lnTo>
                  <a:pt x="1450182" y="421481"/>
                </a:lnTo>
                <a:lnTo>
                  <a:pt x="1457326" y="421481"/>
                </a:lnTo>
                <a:lnTo>
                  <a:pt x="1464469" y="414337"/>
                </a:lnTo>
                <a:lnTo>
                  <a:pt x="1471613" y="407194"/>
                </a:lnTo>
                <a:lnTo>
                  <a:pt x="1471613" y="400050"/>
                </a:lnTo>
                <a:lnTo>
                  <a:pt x="1478757" y="385762"/>
                </a:lnTo>
                <a:lnTo>
                  <a:pt x="1478757" y="378619"/>
                </a:lnTo>
                <a:lnTo>
                  <a:pt x="1485901" y="364331"/>
                </a:lnTo>
                <a:lnTo>
                  <a:pt x="1493044" y="357187"/>
                </a:lnTo>
                <a:lnTo>
                  <a:pt x="1500188" y="350044"/>
                </a:lnTo>
                <a:lnTo>
                  <a:pt x="1507332" y="342900"/>
                </a:lnTo>
                <a:lnTo>
                  <a:pt x="1514476" y="328612"/>
                </a:lnTo>
                <a:lnTo>
                  <a:pt x="1521619" y="328612"/>
                </a:lnTo>
                <a:lnTo>
                  <a:pt x="1528763" y="321469"/>
                </a:lnTo>
                <a:lnTo>
                  <a:pt x="1528763" y="314325"/>
                </a:lnTo>
                <a:lnTo>
                  <a:pt x="1528763" y="314325"/>
                </a:lnTo>
                <a:lnTo>
                  <a:pt x="1528763" y="307181"/>
                </a:lnTo>
                <a:lnTo>
                  <a:pt x="1528763" y="300037"/>
                </a:lnTo>
                <a:lnTo>
                  <a:pt x="1535907" y="292894"/>
                </a:lnTo>
                <a:lnTo>
                  <a:pt x="1535907" y="278606"/>
                </a:lnTo>
                <a:lnTo>
                  <a:pt x="1535907" y="271462"/>
                </a:lnTo>
                <a:lnTo>
                  <a:pt x="1543051" y="257175"/>
                </a:lnTo>
                <a:lnTo>
                  <a:pt x="1543051" y="250031"/>
                </a:lnTo>
                <a:lnTo>
                  <a:pt x="1543051" y="242887"/>
                </a:lnTo>
                <a:lnTo>
                  <a:pt x="1543051" y="235744"/>
                </a:lnTo>
                <a:lnTo>
                  <a:pt x="1543051" y="228600"/>
                </a:lnTo>
                <a:lnTo>
                  <a:pt x="1535907" y="221456"/>
                </a:lnTo>
                <a:lnTo>
                  <a:pt x="1535907" y="221456"/>
                </a:lnTo>
                <a:lnTo>
                  <a:pt x="1521619" y="214312"/>
                </a:lnTo>
                <a:lnTo>
                  <a:pt x="1514476" y="207169"/>
                </a:lnTo>
                <a:lnTo>
                  <a:pt x="1507332" y="207169"/>
                </a:lnTo>
                <a:lnTo>
                  <a:pt x="1500188" y="200025"/>
                </a:lnTo>
                <a:lnTo>
                  <a:pt x="1493044" y="185737"/>
                </a:lnTo>
                <a:lnTo>
                  <a:pt x="1493044" y="171450"/>
                </a:lnTo>
                <a:lnTo>
                  <a:pt x="1485901" y="157162"/>
                </a:lnTo>
                <a:lnTo>
                  <a:pt x="1485901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85738" y="2071688"/>
            <a:ext cx="1671638" cy="1257301"/>
          </a:xfrm>
          <a:custGeom>
            <a:avLst/>
            <a:gdLst/>
            <a:ahLst/>
            <a:cxnLst/>
            <a:rect l="0" t="0" r="0" b="0"/>
            <a:pathLst>
              <a:path w="1671638" h="1257301">
                <a:moveTo>
                  <a:pt x="1671637" y="1150143"/>
                </a:moveTo>
                <a:lnTo>
                  <a:pt x="1671637" y="1143000"/>
                </a:lnTo>
                <a:lnTo>
                  <a:pt x="1664493" y="1143000"/>
                </a:lnTo>
                <a:lnTo>
                  <a:pt x="1664493" y="1143000"/>
                </a:lnTo>
                <a:lnTo>
                  <a:pt x="1657350" y="1143000"/>
                </a:lnTo>
                <a:lnTo>
                  <a:pt x="1657350" y="1143000"/>
                </a:lnTo>
                <a:lnTo>
                  <a:pt x="1643062" y="1143000"/>
                </a:lnTo>
                <a:lnTo>
                  <a:pt x="1635918" y="1150143"/>
                </a:lnTo>
                <a:lnTo>
                  <a:pt x="1628775" y="1150143"/>
                </a:lnTo>
                <a:lnTo>
                  <a:pt x="1621631" y="1150143"/>
                </a:lnTo>
                <a:lnTo>
                  <a:pt x="1607343" y="1157287"/>
                </a:lnTo>
                <a:lnTo>
                  <a:pt x="1593056" y="1157287"/>
                </a:lnTo>
                <a:lnTo>
                  <a:pt x="1578768" y="1164431"/>
                </a:lnTo>
                <a:lnTo>
                  <a:pt x="1564481" y="1171575"/>
                </a:lnTo>
                <a:lnTo>
                  <a:pt x="1543050" y="1178718"/>
                </a:lnTo>
                <a:lnTo>
                  <a:pt x="1521618" y="1185862"/>
                </a:lnTo>
                <a:lnTo>
                  <a:pt x="1493043" y="1193006"/>
                </a:lnTo>
                <a:lnTo>
                  <a:pt x="1457325" y="1207293"/>
                </a:lnTo>
                <a:lnTo>
                  <a:pt x="1428750" y="1214437"/>
                </a:lnTo>
                <a:lnTo>
                  <a:pt x="1385887" y="1221581"/>
                </a:lnTo>
                <a:lnTo>
                  <a:pt x="1350168" y="1235868"/>
                </a:lnTo>
                <a:lnTo>
                  <a:pt x="1307306" y="1243012"/>
                </a:lnTo>
                <a:lnTo>
                  <a:pt x="1264443" y="1250156"/>
                </a:lnTo>
                <a:lnTo>
                  <a:pt x="1221581" y="1250156"/>
                </a:lnTo>
                <a:lnTo>
                  <a:pt x="1171575" y="1257300"/>
                </a:lnTo>
                <a:lnTo>
                  <a:pt x="1128712" y="1257300"/>
                </a:lnTo>
                <a:lnTo>
                  <a:pt x="1078706" y="1257300"/>
                </a:lnTo>
                <a:lnTo>
                  <a:pt x="1035843" y="1257300"/>
                </a:lnTo>
                <a:lnTo>
                  <a:pt x="985837" y="1257300"/>
                </a:lnTo>
                <a:lnTo>
                  <a:pt x="942975" y="1250156"/>
                </a:lnTo>
                <a:lnTo>
                  <a:pt x="892968" y="1250156"/>
                </a:lnTo>
                <a:lnTo>
                  <a:pt x="842962" y="1250156"/>
                </a:lnTo>
                <a:lnTo>
                  <a:pt x="792956" y="1243012"/>
                </a:lnTo>
                <a:lnTo>
                  <a:pt x="742950" y="1235868"/>
                </a:lnTo>
                <a:lnTo>
                  <a:pt x="685800" y="1221581"/>
                </a:lnTo>
                <a:lnTo>
                  <a:pt x="635793" y="1214437"/>
                </a:lnTo>
                <a:lnTo>
                  <a:pt x="585787" y="1193006"/>
                </a:lnTo>
                <a:lnTo>
                  <a:pt x="528637" y="1178718"/>
                </a:lnTo>
                <a:lnTo>
                  <a:pt x="478631" y="1164431"/>
                </a:lnTo>
                <a:lnTo>
                  <a:pt x="428625" y="1143000"/>
                </a:lnTo>
                <a:lnTo>
                  <a:pt x="385762" y="1121568"/>
                </a:lnTo>
                <a:lnTo>
                  <a:pt x="342900" y="1107281"/>
                </a:lnTo>
                <a:lnTo>
                  <a:pt x="300037" y="1078706"/>
                </a:lnTo>
                <a:lnTo>
                  <a:pt x="264318" y="1057275"/>
                </a:lnTo>
                <a:lnTo>
                  <a:pt x="242887" y="1028700"/>
                </a:lnTo>
                <a:lnTo>
                  <a:pt x="214312" y="1007268"/>
                </a:lnTo>
                <a:lnTo>
                  <a:pt x="200025" y="985837"/>
                </a:lnTo>
                <a:lnTo>
                  <a:pt x="178593" y="971550"/>
                </a:lnTo>
                <a:lnTo>
                  <a:pt x="157162" y="942975"/>
                </a:lnTo>
                <a:lnTo>
                  <a:pt x="135731" y="907256"/>
                </a:lnTo>
                <a:lnTo>
                  <a:pt x="107156" y="871537"/>
                </a:lnTo>
                <a:lnTo>
                  <a:pt x="78581" y="828675"/>
                </a:lnTo>
                <a:lnTo>
                  <a:pt x="57150" y="785812"/>
                </a:lnTo>
                <a:lnTo>
                  <a:pt x="35718" y="742950"/>
                </a:lnTo>
                <a:lnTo>
                  <a:pt x="28575" y="721518"/>
                </a:lnTo>
                <a:lnTo>
                  <a:pt x="14287" y="692943"/>
                </a:lnTo>
                <a:lnTo>
                  <a:pt x="7143" y="664368"/>
                </a:lnTo>
                <a:lnTo>
                  <a:pt x="0" y="628650"/>
                </a:lnTo>
                <a:lnTo>
                  <a:pt x="0" y="592931"/>
                </a:lnTo>
                <a:lnTo>
                  <a:pt x="0" y="550068"/>
                </a:lnTo>
                <a:lnTo>
                  <a:pt x="0" y="514350"/>
                </a:lnTo>
                <a:lnTo>
                  <a:pt x="7143" y="471487"/>
                </a:lnTo>
                <a:lnTo>
                  <a:pt x="14287" y="428625"/>
                </a:lnTo>
                <a:lnTo>
                  <a:pt x="21431" y="392906"/>
                </a:lnTo>
                <a:lnTo>
                  <a:pt x="35718" y="357187"/>
                </a:lnTo>
                <a:lnTo>
                  <a:pt x="50006" y="314325"/>
                </a:lnTo>
                <a:lnTo>
                  <a:pt x="85725" y="242887"/>
                </a:lnTo>
                <a:lnTo>
                  <a:pt x="114300" y="185737"/>
                </a:lnTo>
                <a:lnTo>
                  <a:pt x="150018" y="135731"/>
                </a:lnTo>
                <a:lnTo>
                  <a:pt x="178593" y="100012"/>
                </a:lnTo>
                <a:lnTo>
                  <a:pt x="207168" y="64293"/>
                </a:lnTo>
                <a:lnTo>
                  <a:pt x="228600" y="50006"/>
                </a:lnTo>
                <a:lnTo>
                  <a:pt x="250031" y="28575"/>
                </a:lnTo>
                <a:lnTo>
                  <a:pt x="271462" y="14287"/>
                </a:lnTo>
                <a:lnTo>
                  <a:pt x="285750" y="7143"/>
                </a:lnTo>
                <a:lnTo>
                  <a:pt x="307181" y="7143"/>
                </a:lnTo>
                <a:lnTo>
                  <a:pt x="321468" y="0"/>
                </a:lnTo>
                <a:lnTo>
                  <a:pt x="342900" y="0"/>
                </a:lnTo>
                <a:lnTo>
                  <a:pt x="357187" y="7143"/>
                </a:lnTo>
                <a:lnTo>
                  <a:pt x="371475" y="7143"/>
                </a:lnTo>
                <a:lnTo>
                  <a:pt x="385762" y="14287"/>
                </a:lnTo>
                <a:lnTo>
                  <a:pt x="407193" y="14287"/>
                </a:lnTo>
                <a:lnTo>
                  <a:pt x="428625" y="14287"/>
                </a:lnTo>
                <a:lnTo>
                  <a:pt x="450056" y="14287"/>
                </a:lnTo>
                <a:lnTo>
                  <a:pt x="471487" y="14287"/>
                </a:lnTo>
                <a:lnTo>
                  <a:pt x="492918" y="14287"/>
                </a:lnTo>
                <a:lnTo>
                  <a:pt x="521493" y="14287"/>
                </a:lnTo>
                <a:lnTo>
                  <a:pt x="535781" y="14287"/>
                </a:lnTo>
                <a:lnTo>
                  <a:pt x="557212" y="14287"/>
                </a:lnTo>
                <a:lnTo>
                  <a:pt x="578643" y="21431"/>
                </a:lnTo>
                <a:lnTo>
                  <a:pt x="592931" y="21431"/>
                </a:lnTo>
                <a:lnTo>
                  <a:pt x="614362" y="21431"/>
                </a:lnTo>
                <a:lnTo>
                  <a:pt x="635793" y="21431"/>
                </a:lnTo>
                <a:lnTo>
                  <a:pt x="657225" y="21431"/>
                </a:lnTo>
                <a:lnTo>
                  <a:pt x="65722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928938" y="2471738"/>
            <a:ext cx="507207" cy="542926"/>
          </a:xfrm>
          <a:custGeom>
            <a:avLst/>
            <a:gdLst/>
            <a:ahLst/>
            <a:cxnLst/>
            <a:rect l="0" t="0" r="0" b="0"/>
            <a:pathLst>
              <a:path w="507207" h="542926">
                <a:moveTo>
                  <a:pt x="57150" y="28575"/>
                </a:moveTo>
                <a:lnTo>
                  <a:pt x="57150" y="28575"/>
                </a:lnTo>
                <a:lnTo>
                  <a:pt x="50006" y="28575"/>
                </a:lnTo>
                <a:lnTo>
                  <a:pt x="42862" y="21431"/>
                </a:lnTo>
                <a:lnTo>
                  <a:pt x="42862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28575" y="21431"/>
                </a:lnTo>
                <a:lnTo>
                  <a:pt x="21431" y="28575"/>
                </a:lnTo>
                <a:lnTo>
                  <a:pt x="14287" y="28575"/>
                </a:lnTo>
                <a:lnTo>
                  <a:pt x="7144" y="35718"/>
                </a:lnTo>
                <a:lnTo>
                  <a:pt x="7144" y="35718"/>
                </a:lnTo>
                <a:lnTo>
                  <a:pt x="0" y="42862"/>
                </a:lnTo>
                <a:lnTo>
                  <a:pt x="7144" y="42862"/>
                </a:lnTo>
                <a:lnTo>
                  <a:pt x="7144" y="42862"/>
                </a:lnTo>
                <a:lnTo>
                  <a:pt x="21431" y="42862"/>
                </a:lnTo>
                <a:lnTo>
                  <a:pt x="42862" y="35718"/>
                </a:lnTo>
                <a:lnTo>
                  <a:pt x="71437" y="28575"/>
                </a:lnTo>
                <a:lnTo>
                  <a:pt x="107156" y="21431"/>
                </a:lnTo>
                <a:lnTo>
                  <a:pt x="150019" y="7143"/>
                </a:lnTo>
                <a:lnTo>
                  <a:pt x="200025" y="0"/>
                </a:lnTo>
                <a:lnTo>
                  <a:pt x="242887" y="0"/>
                </a:lnTo>
                <a:lnTo>
                  <a:pt x="285750" y="0"/>
                </a:lnTo>
                <a:lnTo>
                  <a:pt x="335756" y="0"/>
                </a:lnTo>
                <a:lnTo>
                  <a:pt x="378619" y="0"/>
                </a:lnTo>
                <a:lnTo>
                  <a:pt x="407194" y="7143"/>
                </a:lnTo>
                <a:lnTo>
                  <a:pt x="435769" y="7143"/>
                </a:lnTo>
                <a:lnTo>
                  <a:pt x="457200" y="7143"/>
                </a:lnTo>
                <a:lnTo>
                  <a:pt x="464344" y="14287"/>
                </a:lnTo>
                <a:lnTo>
                  <a:pt x="478631" y="14287"/>
                </a:lnTo>
                <a:lnTo>
                  <a:pt x="478631" y="21431"/>
                </a:lnTo>
                <a:lnTo>
                  <a:pt x="485775" y="28575"/>
                </a:lnTo>
                <a:lnTo>
                  <a:pt x="492919" y="35718"/>
                </a:lnTo>
                <a:lnTo>
                  <a:pt x="492919" y="50006"/>
                </a:lnTo>
                <a:lnTo>
                  <a:pt x="485775" y="64293"/>
                </a:lnTo>
                <a:lnTo>
                  <a:pt x="485775" y="78581"/>
                </a:lnTo>
                <a:lnTo>
                  <a:pt x="485775" y="100012"/>
                </a:lnTo>
                <a:lnTo>
                  <a:pt x="485775" y="128587"/>
                </a:lnTo>
                <a:lnTo>
                  <a:pt x="478631" y="164306"/>
                </a:lnTo>
                <a:lnTo>
                  <a:pt x="471487" y="200025"/>
                </a:lnTo>
                <a:lnTo>
                  <a:pt x="471487" y="242887"/>
                </a:lnTo>
                <a:lnTo>
                  <a:pt x="471487" y="285750"/>
                </a:lnTo>
                <a:lnTo>
                  <a:pt x="471487" y="328612"/>
                </a:lnTo>
                <a:lnTo>
                  <a:pt x="471487" y="371475"/>
                </a:lnTo>
                <a:lnTo>
                  <a:pt x="478631" y="414337"/>
                </a:lnTo>
                <a:lnTo>
                  <a:pt x="485775" y="450056"/>
                </a:lnTo>
                <a:lnTo>
                  <a:pt x="492919" y="478631"/>
                </a:lnTo>
                <a:lnTo>
                  <a:pt x="492919" y="507206"/>
                </a:lnTo>
                <a:lnTo>
                  <a:pt x="500062" y="528637"/>
                </a:lnTo>
                <a:lnTo>
                  <a:pt x="500062" y="542925"/>
                </a:lnTo>
                <a:lnTo>
                  <a:pt x="500062" y="542925"/>
                </a:lnTo>
                <a:lnTo>
                  <a:pt x="500062" y="535781"/>
                </a:lnTo>
                <a:lnTo>
                  <a:pt x="507206" y="521493"/>
                </a:lnTo>
                <a:lnTo>
                  <a:pt x="507206" y="500062"/>
                </a:lnTo>
                <a:lnTo>
                  <a:pt x="507206" y="5000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614738" y="3086100"/>
            <a:ext cx="1235870" cy="471489"/>
          </a:xfrm>
          <a:custGeom>
            <a:avLst/>
            <a:gdLst/>
            <a:ahLst/>
            <a:cxnLst/>
            <a:rect l="0" t="0" r="0" b="0"/>
            <a:pathLst>
              <a:path w="1235870" h="471489">
                <a:moveTo>
                  <a:pt x="521494" y="142875"/>
                </a:moveTo>
                <a:lnTo>
                  <a:pt x="521494" y="142875"/>
                </a:lnTo>
                <a:lnTo>
                  <a:pt x="521494" y="135731"/>
                </a:lnTo>
                <a:lnTo>
                  <a:pt x="521494" y="135731"/>
                </a:lnTo>
                <a:lnTo>
                  <a:pt x="521494" y="135731"/>
                </a:lnTo>
                <a:lnTo>
                  <a:pt x="521494" y="128588"/>
                </a:lnTo>
                <a:lnTo>
                  <a:pt x="521494" y="128588"/>
                </a:lnTo>
                <a:lnTo>
                  <a:pt x="521494" y="128588"/>
                </a:lnTo>
                <a:lnTo>
                  <a:pt x="521494" y="128588"/>
                </a:lnTo>
                <a:lnTo>
                  <a:pt x="521494" y="121444"/>
                </a:lnTo>
                <a:lnTo>
                  <a:pt x="514350" y="121444"/>
                </a:lnTo>
                <a:lnTo>
                  <a:pt x="514350" y="121444"/>
                </a:lnTo>
                <a:lnTo>
                  <a:pt x="514350" y="121444"/>
                </a:lnTo>
                <a:lnTo>
                  <a:pt x="507206" y="114300"/>
                </a:lnTo>
                <a:lnTo>
                  <a:pt x="500062" y="107156"/>
                </a:lnTo>
                <a:lnTo>
                  <a:pt x="492919" y="100013"/>
                </a:lnTo>
                <a:lnTo>
                  <a:pt x="485775" y="92869"/>
                </a:lnTo>
                <a:lnTo>
                  <a:pt x="478631" y="85725"/>
                </a:lnTo>
                <a:lnTo>
                  <a:pt x="471487" y="78581"/>
                </a:lnTo>
                <a:lnTo>
                  <a:pt x="457200" y="71438"/>
                </a:lnTo>
                <a:lnTo>
                  <a:pt x="450056" y="64294"/>
                </a:lnTo>
                <a:lnTo>
                  <a:pt x="442912" y="57150"/>
                </a:lnTo>
                <a:lnTo>
                  <a:pt x="428625" y="57150"/>
                </a:lnTo>
                <a:lnTo>
                  <a:pt x="414337" y="50006"/>
                </a:lnTo>
                <a:lnTo>
                  <a:pt x="407194" y="50006"/>
                </a:lnTo>
                <a:lnTo>
                  <a:pt x="392906" y="42863"/>
                </a:lnTo>
                <a:lnTo>
                  <a:pt x="385762" y="42863"/>
                </a:lnTo>
                <a:lnTo>
                  <a:pt x="378619" y="35719"/>
                </a:lnTo>
                <a:lnTo>
                  <a:pt x="378619" y="35719"/>
                </a:lnTo>
                <a:lnTo>
                  <a:pt x="371475" y="35719"/>
                </a:lnTo>
                <a:lnTo>
                  <a:pt x="364331" y="35719"/>
                </a:lnTo>
                <a:lnTo>
                  <a:pt x="357187" y="35719"/>
                </a:lnTo>
                <a:lnTo>
                  <a:pt x="350044" y="35719"/>
                </a:lnTo>
                <a:lnTo>
                  <a:pt x="342900" y="35719"/>
                </a:lnTo>
                <a:lnTo>
                  <a:pt x="328612" y="42863"/>
                </a:lnTo>
                <a:lnTo>
                  <a:pt x="321469" y="42863"/>
                </a:lnTo>
                <a:lnTo>
                  <a:pt x="314325" y="42863"/>
                </a:lnTo>
                <a:lnTo>
                  <a:pt x="300037" y="50006"/>
                </a:lnTo>
                <a:lnTo>
                  <a:pt x="285750" y="50006"/>
                </a:lnTo>
                <a:lnTo>
                  <a:pt x="278606" y="50006"/>
                </a:lnTo>
                <a:lnTo>
                  <a:pt x="264319" y="50006"/>
                </a:lnTo>
                <a:lnTo>
                  <a:pt x="257175" y="50006"/>
                </a:lnTo>
                <a:lnTo>
                  <a:pt x="242887" y="50006"/>
                </a:lnTo>
                <a:lnTo>
                  <a:pt x="242887" y="50006"/>
                </a:lnTo>
                <a:lnTo>
                  <a:pt x="228600" y="50006"/>
                </a:lnTo>
                <a:lnTo>
                  <a:pt x="228600" y="50006"/>
                </a:lnTo>
                <a:lnTo>
                  <a:pt x="221456" y="57150"/>
                </a:lnTo>
                <a:lnTo>
                  <a:pt x="214312" y="57150"/>
                </a:lnTo>
                <a:lnTo>
                  <a:pt x="214312" y="57150"/>
                </a:lnTo>
                <a:lnTo>
                  <a:pt x="207169" y="64294"/>
                </a:lnTo>
                <a:lnTo>
                  <a:pt x="207169" y="71438"/>
                </a:lnTo>
                <a:lnTo>
                  <a:pt x="207169" y="71438"/>
                </a:lnTo>
                <a:lnTo>
                  <a:pt x="200025" y="71438"/>
                </a:lnTo>
                <a:lnTo>
                  <a:pt x="200025" y="71438"/>
                </a:lnTo>
                <a:lnTo>
                  <a:pt x="192881" y="71438"/>
                </a:lnTo>
                <a:lnTo>
                  <a:pt x="192881" y="78581"/>
                </a:lnTo>
                <a:lnTo>
                  <a:pt x="185737" y="78581"/>
                </a:lnTo>
                <a:lnTo>
                  <a:pt x="185737" y="78581"/>
                </a:lnTo>
                <a:lnTo>
                  <a:pt x="178594" y="85725"/>
                </a:lnTo>
                <a:lnTo>
                  <a:pt x="171450" y="92869"/>
                </a:lnTo>
                <a:lnTo>
                  <a:pt x="171450" y="100013"/>
                </a:lnTo>
                <a:lnTo>
                  <a:pt x="164306" y="100013"/>
                </a:lnTo>
                <a:lnTo>
                  <a:pt x="164306" y="107156"/>
                </a:lnTo>
                <a:lnTo>
                  <a:pt x="157162" y="107156"/>
                </a:lnTo>
                <a:lnTo>
                  <a:pt x="157162" y="107156"/>
                </a:lnTo>
                <a:lnTo>
                  <a:pt x="150019" y="107156"/>
                </a:lnTo>
                <a:lnTo>
                  <a:pt x="150019" y="107156"/>
                </a:lnTo>
                <a:lnTo>
                  <a:pt x="150019" y="107156"/>
                </a:lnTo>
                <a:lnTo>
                  <a:pt x="142875" y="107156"/>
                </a:lnTo>
                <a:lnTo>
                  <a:pt x="142875" y="107156"/>
                </a:lnTo>
                <a:lnTo>
                  <a:pt x="142875" y="107156"/>
                </a:lnTo>
                <a:lnTo>
                  <a:pt x="135731" y="107156"/>
                </a:lnTo>
                <a:lnTo>
                  <a:pt x="135731" y="107156"/>
                </a:lnTo>
                <a:lnTo>
                  <a:pt x="135731" y="107156"/>
                </a:lnTo>
                <a:lnTo>
                  <a:pt x="135731" y="114300"/>
                </a:lnTo>
                <a:lnTo>
                  <a:pt x="135731" y="114300"/>
                </a:lnTo>
                <a:lnTo>
                  <a:pt x="135731" y="114300"/>
                </a:lnTo>
                <a:lnTo>
                  <a:pt x="128587" y="114300"/>
                </a:lnTo>
                <a:lnTo>
                  <a:pt x="128587" y="121444"/>
                </a:lnTo>
                <a:lnTo>
                  <a:pt x="121444" y="121444"/>
                </a:lnTo>
                <a:lnTo>
                  <a:pt x="121444" y="121444"/>
                </a:lnTo>
                <a:lnTo>
                  <a:pt x="121444" y="121444"/>
                </a:lnTo>
                <a:lnTo>
                  <a:pt x="121444" y="121444"/>
                </a:lnTo>
                <a:lnTo>
                  <a:pt x="121444" y="121444"/>
                </a:lnTo>
                <a:lnTo>
                  <a:pt x="114300" y="128588"/>
                </a:lnTo>
                <a:lnTo>
                  <a:pt x="114300" y="128588"/>
                </a:lnTo>
                <a:lnTo>
                  <a:pt x="114300" y="128588"/>
                </a:lnTo>
                <a:lnTo>
                  <a:pt x="107156" y="135731"/>
                </a:lnTo>
                <a:lnTo>
                  <a:pt x="107156" y="135731"/>
                </a:lnTo>
                <a:lnTo>
                  <a:pt x="100012" y="135731"/>
                </a:lnTo>
                <a:lnTo>
                  <a:pt x="100012" y="135731"/>
                </a:lnTo>
                <a:lnTo>
                  <a:pt x="100012" y="135731"/>
                </a:lnTo>
                <a:lnTo>
                  <a:pt x="100012" y="135731"/>
                </a:lnTo>
                <a:lnTo>
                  <a:pt x="100012" y="135731"/>
                </a:lnTo>
                <a:lnTo>
                  <a:pt x="92869" y="135731"/>
                </a:lnTo>
                <a:lnTo>
                  <a:pt x="92869" y="135731"/>
                </a:lnTo>
                <a:lnTo>
                  <a:pt x="85725" y="142875"/>
                </a:lnTo>
                <a:lnTo>
                  <a:pt x="85725" y="142875"/>
                </a:lnTo>
                <a:lnTo>
                  <a:pt x="78581" y="142875"/>
                </a:lnTo>
                <a:lnTo>
                  <a:pt x="71437" y="150019"/>
                </a:lnTo>
                <a:lnTo>
                  <a:pt x="71437" y="150019"/>
                </a:lnTo>
                <a:lnTo>
                  <a:pt x="71437" y="157163"/>
                </a:lnTo>
                <a:lnTo>
                  <a:pt x="64294" y="157163"/>
                </a:lnTo>
                <a:lnTo>
                  <a:pt x="64294" y="164306"/>
                </a:lnTo>
                <a:lnTo>
                  <a:pt x="57150" y="171450"/>
                </a:lnTo>
                <a:lnTo>
                  <a:pt x="50006" y="171450"/>
                </a:lnTo>
                <a:lnTo>
                  <a:pt x="50006" y="178594"/>
                </a:lnTo>
                <a:lnTo>
                  <a:pt x="42862" y="185738"/>
                </a:lnTo>
                <a:lnTo>
                  <a:pt x="42862" y="185738"/>
                </a:lnTo>
                <a:lnTo>
                  <a:pt x="35719" y="192881"/>
                </a:lnTo>
                <a:lnTo>
                  <a:pt x="28575" y="200025"/>
                </a:lnTo>
                <a:lnTo>
                  <a:pt x="28575" y="207169"/>
                </a:lnTo>
                <a:lnTo>
                  <a:pt x="21431" y="207169"/>
                </a:lnTo>
                <a:lnTo>
                  <a:pt x="21431" y="214313"/>
                </a:lnTo>
                <a:lnTo>
                  <a:pt x="14287" y="221456"/>
                </a:lnTo>
                <a:lnTo>
                  <a:pt x="14287" y="221456"/>
                </a:lnTo>
                <a:lnTo>
                  <a:pt x="14287" y="221456"/>
                </a:lnTo>
                <a:lnTo>
                  <a:pt x="14287" y="228600"/>
                </a:lnTo>
                <a:lnTo>
                  <a:pt x="14287" y="228600"/>
                </a:lnTo>
                <a:lnTo>
                  <a:pt x="7144" y="235744"/>
                </a:lnTo>
                <a:lnTo>
                  <a:pt x="7144" y="235744"/>
                </a:lnTo>
                <a:lnTo>
                  <a:pt x="7144" y="242888"/>
                </a:lnTo>
                <a:lnTo>
                  <a:pt x="0" y="250031"/>
                </a:lnTo>
                <a:lnTo>
                  <a:pt x="0" y="250031"/>
                </a:lnTo>
                <a:lnTo>
                  <a:pt x="0" y="257175"/>
                </a:lnTo>
                <a:lnTo>
                  <a:pt x="0" y="264319"/>
                </a:lnTo>
                <a:lnTo>
                  <a:pt x="0" y="271463"/>
                </a:lnTo>
                <a:lnTo>
                  <a:pt x="0" y="278606"/>
                </a:lnTo>
                <a:lnTo>
                  <a:pt x="0" y="285750"/>
                </a:lnTo>
                <a:lnTo>
                  <a:pt x="0" y="292894"/>
                </a:lnTo>
                <a:lnTo>
                  <a:pt x="0" y="300038"/>
                </a:lnTo>
                <a:lnTo>
                  <a:pt x="0" y="307181"/>
                </a:lnTo>
                <a:lnTo>
                  <a:pt x="0" y="314325"/>
                </a:lnTo>
                <a:lnTo>
                  <a:pt x="0" y="321469"/>
                </a:lnTo>
                <a:lnTo>
                  <a:pt x="7144" y="328613"/>
                </a:lnTo>
                <a:lnTo>
                  <a:pt x="7144" y="335756"/>
                </a:lnTo>
                <a:lnTo>
                  <a:pt x="7144" y="342900"/>
                </a:lnTo>
                <a:lnTo>
                  <a:pt x="14287" y="342900"/>
                </a:lnTo>
                <a:lnTo>
                  <a:pt x="14287" y="350044"/>
                </a:lnTo>
                <a:lnTo>
                  <a:pt x="14287" y="357188"/>
                </a:lnTo>
                <a:lnTo>
                  <a:pt x="21431" y="357188"/>
                </a:lnTo>
                <a:lnTo>
                  <a:pt x="21431" y="364331"/>
                </a:lnTo>
                <a:lnTo>
                  <a:pt x="28575" y="371475"/>
                </a:lnTo>
                <a:lnTo>
                  <a:pt x="28575" y="371475"/>
                </a:lnTo>
                <a:lnTo>
                  <a:pt x="35719" y="378619"/>
                </a:lnTo>
                <a:lnTo>
                  <a:pt x="42862" y="385763"/>
                </a:lnTo>
                <a:lnTo>
                  <a:pt x="42862" y="385763"/>
                </a:lnTo>
                <a:lnTo>
                  <a:pt x="50006" y="392906"/>
                </a:lnTo>
                <a:lnTo>
                  <a:pt x="50006" y="400050"/>
                </a:lnTo>
                <a:lnTo>
                  <a:pt x="57150" y="400050"/>
                </a:lnTo>
                <a:lnTo>
                  <a:pt x="64294" y="407194"/>
                </a:lnTo>
                <a:lnTo>
                  <a:pt x="64294" y="407194"/>
                </a:lnTo>
                <a:lnTo>
                  <a:pt x="64294" y="414338"/>
                </a:lnTo>
                <a:lnTo>
                  <a:pt x="64294" y="414338"/>
                </a:lnTo>
                <a:lnTo>
                  <a:pt x="71437" y="421481"/>
                </a:lnTo>
                <a:lnTo>
                  <a:pt x="71437" y="421481"/>
                </a:lnTo>
                <a:lnTo>
                  <a:pt x="78581" y="421481"/>
                </a:lnTo>
                <a:lnTo>
                  <a:pt x="85725" y="428625"/>
                </a:lnTo>
                <a:lnTo>
                  <a:pt x="85725" y="428625"/>
                </a:lnTo>
                <a:lnTo>
                  <a:pt x="85725" y="428625"/>
                </a:lnTo>
                <a:lnTo>
                  <a:pt x="92869" y="435769"/>
                </a:lnTo>
                <a:lnTo>
                  <a:pt x="92869" y="435769"/>
                </a:lnTo>
                <a:lnTo>
                  <a:pt x="100012" y="435769"/>
                </a:lnTo>
                <a:lnTo>
                  <a:pt x="100012" y="442913"/>
                </a:lnTo>
                <a:lnTo>
                  <a:pt x="107156" y="442913"/>
                </a:lnTo>
                <a:lnTo>
                  <a:pt x="107156" y="442913"/>
                </a:lnTo>
                <a:lnTo>
                  <a:pt x="114300" y="450056"/>
                </a:lnTo>
                <a:lnTo>
                  <a:pt x="121444" y="450056"/>
                </a:lnTo>
                <a:lnTo>
                  <a:pt x="121444" y="450056"/>
                </a:lnTo>
                <a:lnTo>
                  <a:pt x="128587" y="457200"/>
                </a:lnTo>
                <a:lnTo>
                  <a:pt x="135731" y="457200"/>
                </a:lnTo>
                <a:lnTo>
                  <a:pt x="135731" y="457200"/>
                </a:lnTo>
                <a:lnTo>
                  <a:pt x="142875" y="457200"/>
                </a:lnTo>
                <a:lnTo>
                  <a:pt x="150019" y="457200"/>
                </a:lnTo>
                <a:lnTo>
                  <a:pt x="157162" y="464344"/>
                </a:lnTo>
                <a:lnTo>
                  <a:pt x="164306" y="464344"/>
                </a:lnTo>
                <a:lnTo>
                  <a:pt x="171450" y="464344"/>
                </a:lnTo>
                <a:lnTo>
                  <a:pt x="178594" y="471488"/>
                </a:lnTo>
                <a:lnTo>
                  <a:pt x="185737" y="471488"/>
                </a:lnTo>
                <a:lnTo>
                  <a:pt x="192881" y="471488"/>
                </a:lnTo>
                <a:lnTo>
                  <a:pt x="207169" y="471488"/>
                </a:lnTo>
                <a:lnTo>
                  <a:pt x="214312" y="471488"/>
                </a:lnTo>
                <a:lnTo>
                  <a:pt x="221456" y="471488"/>
                </a:lnTo>
                <a:lnTo>
                  <a:pt x="235744" y="471488"/>
                </a:lnTo>
                <a:lnTo>
                  <a:pt x="242887" y="471488"/>
                </a:lnTo>
                <a:lnTo>
                  <a:pt x="250031" y="471488"/>
                </a:lnTo>
                <a:lnTo>
                  <a:pt x="264319" y="471488"/>
                </a:lnTo>
                <a:lnTo>
                  <a:pt x="278606" y="471488"/>
                </a:lnTo>
                <a:lnTo>
                  <a:pt x="285750" y="471488"/>
                </a:lnTo>
                <a:lnTo>
                  <a:pt x="300037" y="471488"/>
                </a:lnTo>
                <a:lnTo>
                  <a:pt x="314325" y="471488"/>
                </a:lnTo>
                <a:lnTo>
                  <a:pt x="321469" y="471488"/>
                </a:lnTo>
                <a:lnTo>
                  <a:pt x="335756" y="471488"/>
                </a:lnTo>
                <a:lnTo>
                  <a:pt x="350044" y="464344"/>
                </a:lnTo>
                <a:lnTo>
                  <a:pt x="364331" y="464344"/>
                </a:lnTo>
                <a:lnTo>
                  <a:pt x="378619" y="464344"/>
                </a:lnTo>
                <a:lnTo>
                  <a:pt x="392906" y="457200"/>
                </a:lnTo>
                <a:lnTo>
                  <a:pt x="414337" y="457200"/>
                </a:lnTo>
                <a:lnTo>
                  <a:pt x="428625" y="457200"/>
                </a:lnTo>
                <a:lnTo>
                  <a:pt x="450056" y="457200"/>
                </a:lnTo>
                <a:lnTo>
                  <a:pt x="464344" y="457200"/>
                </a:lnTo>
                <a:lnTo>
                  <a:pt x="485775" y="457200"/>
                </a:lnTo>
                <a:lnTo>
                  <a:pt x="492919" y="457200"/>
                </a:lnTo>
                <a:lnTo>
                  <a:pt x="514350" y="450056"/>
                </a:lnTo>
                <a:lnTo>
                  <a:pt x="528637" y="450056"/>
                </a:lnTo>
                <a:lnTo>
                  <a:pt x="542925" y="450056"/>
                </a:lnTo>
                <a:lnTo>
                  <a:pt x="557212" y="442913"/>
                </a:lnTo>
                <a:lnTo>
                  <a:pt x="571500" y="442913"/>
                </a:lnTo>
                <a:lnTo>
                  <a:pt x="585787" y="435769"/>
                </a:lnTo>
                <a:lnTo>
                  <a:pt x="600075" y="435769"/>
                </a:lnTo>
                <a:lnTo>
                  <a:pt x="614362" y="435769"/>
                </a:lnTo>
                <a:lnTo>
                  <a:pt x="628650" y="435769"/>
                </a:lnTo>
                <a:lnTo>
                  <a:pt x="635794" y="435769"/>
                </a:lnTo>
                <a:lnTo>
                  <a:pt x="650081" y="435769"/>
                </a:lnTo>
                <a:lnTo>
                  <a:pt x="664369" y="435769"/>
                </a:lnTo>
                <a:lnTo>
                  <a:pt x="678656" y="435769"/>
                </a:lnTo>
                <a:lnTo>
                  <a:pt x="692944" y="435769"/>
                </a:lnTo>
                <a:lnTo>
                  <a:pt x="707231" y="435769"/>
                </a:lnTo>
                <a:lnTo>
                  <a:pt x="721519" y="435769"/>
                </a:lnTo>
                <a:lnTo>
                  <a:pt x="735806" y="428625"/>
                </a:lnTo>
                <a:lnTo>
                  <a:pt x="750094" y="428625"/>
                </a:lnTo>
                <a:lnTo>
                  <a:pt x="764381" y="428625"/>
                </a:lnTo>
                <a:lnTo>
                  <a:pt x="778669" y="428625"/>
                </a:lnTo>
                <a:lnTo>
                  <a:pt x="792956" y="428625"/>
                </a:lnTo>
                <a:lnTo>
                  <a:pt x="807244" y="428625"/>
                </a:lnTo>
                <a:lnTo>
                  <a:pt x="814387" y="421481"/>
                </a:lnTo>
                <a:lnTo>
                  <a:pt x="828675" y="421481"/>
                </a:lnTo>
                <a:lnTo>
                  <a:pt x="842962" y="421481"/>
                </a:lnTo>
                <a:lnTo>
                  <a:pt x="850106" y="421481"/>
                </a:lnTo>
                <a:lnTo>
                  <a:pt x="864394" y="414338"/>
                </a:lnTo>
                <a:lnTo>
                  <a:pt x="871537" y="414338"/>
                </a:lnTo>
                <a:lnTo>
                  <a:pt x="878681" y="414338"/>
                </a:lnTo>
                <a:lnTo>
                  <a:pt x="892969" y="414338"/>
                </a:lnTo>
                <a:lnTo>
                  <a:pt x="900112" y="414338"/>
                </a:lnTo>
                <a:lnTo>
                  <a:pt x="907256" y="407194"/>
                </a:lnTo>
                <a:lnTo>
                  <a:pt x="914400" y="407194"/>
                </a:lnTo>
                <a:lnTo>
                  <a:pt x="921544" y="407194"/>
                </a:lnTo>
                <a:lnTo>
                  <a:pt x="921544" y="407194"/>
                </a:lnTo>
                <a:lnTo>
                  <a:pt x="921544" y="407194"/>
                </a:lnTo>
                <a:lnTo>
                  <a:pt x="928687" y="407194"/>
                </a:lnTo>
                <a:lnTo>
                  <a:pt x="935831" y="407194"/>
                </a:lnTo>
                <a:lnTo>
                  <a:pt x="942975" y="407194"/>
                </a:lnTo>
                <a:lnTo>
                  <a:pt x="942975" y="400050"/>
                </a:lnTo>
                <a:lnTo>
                  <a:pt x="950119" y="400050"/>
                </a:lnTo>
                <a:lnTo>
                  <a:pt x="957262" y="400050"/>
                </a:lnTo>
                <a:lnTo>
                  <a:pt x="964406" y="400050"/>
                </a:lnTo>
                <a:lnTo>
                  <a:pt x="971550" y="400050"/>
                </a:lnTo>
                <a:lnTo>
                  <a:pt x="971550" y="400050"/>
                </a:lnTo>
                <a:lnTo>
                  <a:pt x="978694" y="400050"/>
                </a:lnTo>
                <a:lnTo>
                  <a:pt x="978694" y="400050"/>
                </a:lnTo>
                <a:lnTo>
                  <a:pt x="985837" y="400050"/>
                </a:lnTo>
                <a:lnTo>
                  <a:pt x="992981" y="392906"/>
                </a:lnTo>
                <a:lnTo>
                  <a:pt x="1000125" y="392906"/>
                </a:lnTo>
                <a:lnTo>
                  <a:pt x="1007269" y="400050"/>
                </a:lnTo>
                <a:lnTo>
                  <a:pt x="1007269" y="400050"/>
                </a:lnTo>
                <a:lnTo>
                  <a:pt x="1014412" y="400050"/>
                </a:lnTo>
                <a:lnTo>
                  <a:pt x="1021556" y="400050"/>
                </a:lnTo>
                <a:lnTo>
                  <a:pt x="1028700" y="400050"/>
                </a:lnTo>
                <a:lnTo>
                  <a:pt x="1028700" y="400050"/>
                </a:lnTo>
                <a:lnTo>
                  <a:pt x="1035844" y="400050"/>
                </a:lnTo>
                <a:lnTo>
                  <a:pt x="1035844" y="400050"/>
                </a:lnTo>
                <a:lnTo>
                  <a:pt x="1042987" y="400050"/>
                </a:lnTo>
                <a:lnTo>
                  <a:pt x="1050131" y="400050"/>
                </a:lnTo>
                <a:lnTo>
                  <a:pt x="1050131" y="400050"/>
                </a:lnTo>
                <a:lnTo>
                  <a:pt x="1057275" y="400050"/>
                </a:lnTo>
                <a:lnTo>
                  <a:pt x="1064419" y="400050"/>
                </a:lnTo>
                <a:lnTo>
                  <a:pt x="1064419" y="400050"/>
                </a:lnTo>
                <a:lnTo>
                  <a:pt x="1078706" y="400050"/>
                </a:lnTo>
                <a:lnTo>
                  <a:pt x="1085850" y="400050"/>
                </a:lnTo>
                <a:lnTo>
                  <a:pt x="1092994" y="400050"/>
                </a:lnTo>
                <a:lnTo>
                  <a:pt x="1100137" y="392906"/>
                </a:lnTo>
                <a:lnTo>
                  <a:pt x="1114425" y="392906"/>
                </a:lnTo>
                <a:lnTo>
                  <a:pt x="1121569" y="392906"/>
                </a:lnTo>
                <a:lnTo>
                  <a:pt x="1128712" y="392906"/>
                </a:lnTo>
                <a:lnTo>
                  <a:pt x="1135856" y="392906"/>
                </a:lnTo>
                <a:lnTo>
                  <a:pt x="1143000" y="385763"/>
                </a:lnTo>
                <a:lnTo>
                  <a:pt x="1150144" y="385763"/>
                </a:lnTo>
                <a:lnTo>
                  <a:pt x="1157287" y="385763"/>
                </a:lnTo>
                <a:lnTo>
                  <a:pt x="1157287" y="385763"/>
                </a:lnTo>
                <a:lnTo>
                  <a:pt x="1164431" y="385763"/>
                </a:lnTo>
                <a:lnTo>
                  <a:pt x="1164431" y="385763"/>
                </a:lnTo>
                <a:lnTo>
                  <a:pt x="1171575" y="378619"/>
                </a:lnTo>
                <a:lnTo>
                  <a:pt x="1171575" y="378619"/>
                </a:lnTo>
                <a:lnTo>
                  <a:pt x="1178719" y="378619"/>
                </a:lnTo>
                <a:lnTo>
                  <a:pt x="1178719" y="371475"/>
                </a:lnTo>
                <a:lnTo>
                  <a:pt x="1185862" y="371475"/>
                </a:lnTo>
                <a:lnTo>
                  <a:pt x="1185862" y="371475"/>
                </a:lnTo>
                <a:lnTo>
                  <a:pt x="1193006" y="371475"/>
                </a:lnTo>
                <a:lnTo>
                  <a:pt x="1193006" y="364331"/>
                </a:lnTo>
                <a:lnTo>
                  <a:pt x="1200150" y="364331"/>
                </a:lnTo>
                <a:lnTo>
                  <a:pt x="1207294" y="357188"/>
                </a:lnTo>
                <a:lnTo>
                  <a:pt x="1207294" y="357188"/>
                </a:lnTo>
                <a:lnTo>
                  <a:pt x="1207294" y="357188"/>
                </a:lnTo>
                <a:lnTo>
                  <a:pt x="1207294" y="350044"/>
                </a:lnTo>
                <a:lnTo>
                  <a:pt x="1207294" y="350044"/>
                </a:lnTo>
                <a:lnTo>
                  <a:pt x="1207294" y="342900"/>
                </a:lnTo>
                <a:lnTo>
                  <a:pt x="1214437" y="342900"/>
                </a:lnTo>
                <a:lnTo>
                  <a:pt x="1214437" y="335756"/>
                </a:lnTo>
                <a:lnTo>
                  <a:pt x="1214437" y="328613"/>
                </a:lnTo>
                <a:lnTo>
                  <a:pt x="1221581" y="328613"/>
                </a:lnTo>
                <a:lnTo>
                  <a:pt x="1221581" y="321469"/>
                </a:lnTo>
                <a:lnTo>
                  <a:pt x="1228725" y="321469"/>
                </a:lnTo>
                <a:lnTo>
                  <a:pt x="1228725" y="321469"/>
                </a:lnTo>
                <a:lnTo>
                  <a:pt x="1235869" y="314325"/>
                </a:lnTo>
                <a:lnTo>
                  <a:pt x="1228725" y="314325"/>
                </a:lnTo>
                <a:lnTo>
                  <a:pt x="1228725" y="307181"/>
                </a:lnTo>
                <a:lnTo>
                  <a:pt x="1228725" y="307181"/>
                </a:lnTo>
                <a:lnTo>
                  <a:pt x="1228725" y="300038"/>
                </a:lnTo>
                <a:lnTo>
                  <a:pt x="1228725" y="292894"/>
                </a:lnTo>
                <a:lnTo>
                  <a:pt x="1228725" y="285750"/>
                </a:lnTo>
                <a:lnTo>
                  <a:pt x="1228725" y="285750"/>
                </a:lnTo>
                <a:lnTo>
                  <a:pt x="1228725" y="278606"/>
                </a:lnTo>
                <a:lnTo>
                  <a:pt x="1228725" y="278606"/>
                </a:lnTo>
                <a:lnTo>
                  <a:pt x="1228725" y="271463"/>
                </a:lnTo>
                <a:lnTo>
                  <a:pt x="1228725" y="271463"/>
                </a:lnTo>
                <a:lnTo>
                  <a:pt x="1228725" y="264319"/>
                </a:lnTo>
                <a:lnTo>
                  <a:pt x="1228725" y="264319"/>
                </a:lnTo>
                <a:lnTo>
                  <a:pt x="1228725" y="257175"/>
                </a:lnTo>
                <a:lnTo>
                  <a:pt x="1228725" y="250031"/>
                </a:lnTo>
                <a:lnTo>
                  <a:pt x="1228725" y="242888"/>
                </a:lnTo>
                <a:lnTo>
                  <a:pt x="1221581" y="242888"/>
                </a:lnTo>
                <a:lnTo>
                  <a:pt x="1221581" y="235744"/>
                </a:lnTo>
                <a:lnTo>
                  <a:pt x="1221581" y="228600"/>
                </a:lnTo>
                <a:lnTo>
                  <a:pt x="1214437" y="221456"/>
                </a:lnTo>
                <a:lnTo>
                  <a:pt x="1214437" y="214313"/>
                </a:lnTo>
                <a:lnTo>
                  <a:pt x="1214437" y="207169"/>
                </a:lnTo>
                <a:lnTo>
                  <a:pt x="1214437" y="200025"/>
                </a:lnTo>
                <a:lnTo>
                  <a:pt x="1207294" y="185738"/>
                </a:lnTo>
                <a:lnTo>
                  <a:pt x="1207294" y="178594"/>
                </a:lnTo>
                <a:lnTo>
                  <a:pt x="1207294" y="171450"/>
                </a:lnTo>
                <a:lnTo>
                  <a:pt x="1207294" y="164306"/>
                </a:lnTo>
                <a:lnTo>
                  <a:pt x="1207294" y="157163"/>
                </a:lnTo>
                <a:lnTo>
                  <a:pt x="1207294" y="150019"/>
                </a:lnTo>
                <a:lnTo>
                  <a:pt x="1207294" y="135731"/>
                </a:lnTo>
                <a:lnTo>
                  <a:pt x="1200150" y="135731"/>
                </a:lnTo>
                <a:lnTo>
                  <a:pt x="1193006" y="128588"/>
                </a:lnTo>
                <a:lnTo>
                  <a:pt x="1185862" y="121444"/>
                </a:lnTo>
                <a:lnTo>
                  <a:pt x="1178719" y="114300"/>
                </a:lnTo>
                <a:lnTo>
                  <a:pt x="1178719" y="107156"/>
                </a:lnTo>
                <a:lnTo>
                  <a:pt x="1171575" y="92869"/>
                </a:lnTo>
                <a:lnTo>
                  <a:pt x="1171575" y="85725"/>
                </a:lnTo>
                <a:lnTo>
                  <a:pt x="1164431" y="78581"/>
                </a:lnTo>
                <a:lnTo>
                  <a:pt x="1157287" y="71438"/>
                </a:lnTo>
                <a:lnTo>
                  <a:pt x="1143000" y="64294"/>
                </a:lnTo>
                <a:lnTo>
                  <a:pt x="1128712" y="57150"/>
                </a:lnTo>
                <a:lnTo>
                  <a:pt x="1114425" y="50006"/>
                </a:lnTo>
                <a:lnTo>
                  <a:pt x="1100137" y="50006"/>
                </a:lnTo>
                <a:lnTo>
                  <a:pt x="1078706" y="42863"/>
                </a:lnTo>
                <a:lnTo>
                  <a:pt x="1057275" y="35719"/>
                </a:lnTo>
                <a:lnTo>
                  <a:pt x="1035844" y="28575"/>
                </a:lnTo>
                <a:lnTo>
                  <a:pt x="1014412" y="21431"/>
                </a:lnTo>
                <a:lnTo>
                  <a:pt x="992981" y="14288"/>
                </a:lnTo>
                <a:lnTo>
                  <a:pt x="971550" y="14288"/>
                </a:lnTo>
                <a:lnTo>
                  <a:pt x="950119" y="7144"/>
                </a:lnTo>
                <a:lnTo>
                  <a:pt x="928687" y="7144"/>
                </a:lnTo>
                <a:lnTo>
                  <a:pt x="907256" y="0"/>
                </a:lnTo>
                <a:lnTo>
                  <a:pt x="885825" y="0"/>
                </a:lnTo>
                <a:lnTo>
                  <a:pt x="864394" y="0"/>
                </a:lnTo>
                <a:lnTo>
                  <a:pt x="835819" y="0"/>
                </a:lnTo>
                <a:lnTo>
                  <a:pt x="814387" y="0"/>
                </a:lnTo>
                <a:lnTo>
                  <a:pt x="778669" y="0"/>
                </a:lnTo>
                <a:lnTo>
                  <a:pt x="750094" y="0"/>
                </a:lnTo>
                <a:lnTo>
                  <a:pt x="721519" y="0"/>
                </a:lnTo>
                <a:lnTo>
                  <a:pt x="692944" y="0"/>
                </a:lnTo>
                <a:lnTo>
                  <a:pt x="671512" y="0"/>
                </a:lnTo>
                <a:lnTo>
                  <a:pt x="642937" y="7144"/>
                </a:lnTo>
                <a:lnTo>
                  <a:pt x="621506" y="14288"/>
                </a:lnTo>
                <a:lnTo>
                  <a:pt x="600075" y="21431"/>
                </a:lnTo>
                <a:lnTo>
                  <a:pt x="571500" y="28575"/>
                </a:lnTo>
                <a:lnTo>
                  <a:pt x="542925" y="35719"/>
                </a:lnTo>
                <a:lnTo>
                  <a:pt x="514350" y="42863"/>
                </a:lnTo>
                <a:lnTo>
                  <a:pt x="478631" y="57150"/>
                </a:lnTo>
                <a:lnTo>
                  <a:pt x="450056" y="71438"/>
                </a:lnTo>
                <a:lnTo>
                  <a:pt x="421481" y="85725"/>
                </a:lnTo>
                <a:lnTo>
                  <a:pt x="392906" y="100013"/>
                </a:lnTo>
                <a:lnTo>
                  <a:pt x="371475" y="107156"/>
                </a:lnTo>
                <a:lnTo>
                  <a:pt x="364331" y="107156"/>
                </a:lnTo>
                <a:lnTo>
                  <a:pt x="350044" y="107156"/>
                </a:lnTo>
                <a:lnTo>
                  <a:pt x="350044" y="107156"/>
                </a:lnTo>
                <a:lnTo>
                  <a:pt x="342900" y="100013"/>
                </a:lnTo>
                <a:lnTo>
                  <a:pt x="350044" y="92869"/>
                </a:lnTo>
                <a:lnTo>
                  <a:pt x="350044" y="85725"/>
                </a:lnTo>
                <a:lnTo>
                  <a:pt x="35004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900613" y="3057525"/>
            <a:ext cx="2286001" cy="157164"/>
          </a:xfrm>
          <a:custGeom>
            <a:avLst/>
            <a:gdLst/>
            <a:ahLst/>
            <a:cxnLst/>
            <a:rect l="0" t="0" r="0" b="0"/>
            <a:pathLst>
              <a:path w="2286001" h="157164">
                <a:moveTo>
                  <a:pt x="21432" y="64294"/>
                </a:moveTo>
                <a:lnTo>
                  <a:pt x="21432" y="57150"/>
                </a:lnTo>
                <a:lnTo>
                  <a:pt x="21432" y="57150"/>
                </a:lnTo>
                <a:lnTo>
                  <a:pt x="21432" y="50006"/>
                </a:lnTo>
                <a:lnTo>
                  <a:pt x="21432" y="50006"/>
                </a:lnTo>
                <a:lnTo>
                  <a:pt x="28575" y="42863"/>
                </a:lnTo>
                <a:lnTo>
                  <a:pt x="28575" y="35719"/>
                </a:lnTo>
                <a:lnTo>
                  <a:pt x="28575" y="35719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35719"/>
                </a:lnTo>
                <a:lnTo>
                  <a:pt x="21432" y="50006"/>
                </a:lnTo>
                <a:lnTo>
                  <a:pt x="21432" y="64294"/>
                </a:lnTo>
                <a:lnTo>
                  <a:pt x="21432" y="85725"/>
                </a:lnTo>
                <a:lnTo>
                  <a:pt x="21432" y="107156"/>
                </a:lnTo>
                <a:lnTo>
                  <a:pt x="21432" y="121444"/>
                </a:lnTo>
                <a:lnTo>
                  <a:pt x="14288" y="142875"/>
                </a:lnTo>
                <a:lnTo>
                  <a:pt x="14288" y="142875"/>
                </a:lnTo>
                <a:lnTo>
                  <a:pt x="14288" y="142875"/>
                </a:lnTo>
                <a:lnTo>
                  <a:pt x="7144" y="142875"/>
                </a:lnTo>
                <a:lnTo>
                  <a:pt x="7144" y="128588"/>
                </a:lnTo>
                <a:lnTo>
                  <a:pt x="0" y="114300"/>
                </a:lnTo>
                <a:lnTo>
                  <a:pt x="0" y="92869"/>
                </a:lnTo>
                <a:lnTo>
                  <a:pt x="0" y="78581"/>
                </a:lnTo>
                <a:lnTo>
                  <a:pt x="0" y="64294"/>
                </a:lnTo>
                <a:lnTo>
                  <a:pt x="7144" y="50006"/>
                </a:lnTo>
                <a:lnTo>
                  <a:pt x="14288" y="35719"/>
                </a:lnTo>
                <a:lnTo>
                  <a:pt x="21432" y="28575"/>
                </a:lnTo>
                <a:lnTo>
                  <a:pt x="28575" y="21431"/>
                </a:lnTo>
                <a:lnTo>
                  <a:pt x="42863" y="21431"/>
                </a:lnTo>
                <a:lnTo>
                  <a:pt x="57150" y="21431"/>
                </a:lnTo>
                <a:lnTo>
                  <a:pt x="78582" y="28575"/>
                </a:lnTo>
                <a:lnTo>
                  <a:pt x="114300" y="28575"/>
                </a:lnTo>
                <a:lnTo>
                  <a:pt x="150019" y="28575"/>
                </a:lnTo>
                <a:lnTo>
                  <a:pt x="185738" y="28575"/>
                </a:lnTo>
                <a:lnTo>
                  <a:pt x="228600" y="28575"/>
                </a:lnTo>
                <a:lnTo>
                  <a:pt x="271463" y="21431"/>
                </a:lnTo>
                <a:lnTo>
                  <a:pt x="314325" y="21431"/>
                </a:lnTo>
                <a:lnTo>
                  <a:pt x="364332" y="14288"/>
                </a:lnTo>
                <a:lnTo>
                  <a:pt x="414338" y="14288"/>
                </a:lnTo>
                <a:lnTo>
                  <a:pt x="464344" y="14288"/>
                </a:lnTo>
                <a:lnTo>
                  <a:pt x="514350" y="14288"/>
                </a:lnTo>
                <a:lnTo>
                  <a:pt x="578644" y="14288"/>
                </a:lnTo>
                <a:lnTo>
                  <a:pt x="635794" y="14288"/>
                </a:lnTo>
                <a:lnTo>
                  <a:pt x="700088" y="14288"/>
                </a:lnTo>
                <a:lnTo>
                  <a:pt x="764382" y="14288"/>
                </a:lnTo>
                <a:lnTo>
                  <a:pt x="821532" y="14288"/>
                </a:lnTo>
                <a:lnTo>
                  <a:pt x="885825" y="14288"/>
                </a:lnTo>
                <a:lnTo>
                  <a:pt x="942975" y="14288"/>
                </a:lnTo>
                <a:lnTo>
                  <a:pt x="992982" y="14288"/>
                </a:lnTo>
                <a:lnTo>
                  <a:pt x="1057275" y="7144"/>
                </a:lnTo>
                <a:lnTo>
                  <a:pt x="1114425" y="14288"/>
                </a:lnTo>
                <a:lnTo>
                  <a:pt x="1171575" y="14288"/>
                </a:lnTo>
                <a:lnTo>
                  <a:pt x="1228725" y="14288"/>
                </a:lnTo>
                <a:lnTo>
                  <a:pt x="1285875" y="14288"/>
                </a:lnTo>
                <a:lnTo>
                  <a:pt x="1343025" y="14288"/>
                </a:lnTo>
                <a:lnTo>
                  <a:pt x="1400175" y="14288"/>
                </a:lnTo>
                <a:lnTo>
                  <a:pt x="1457325" y="14288"/>
                </a:lnTo>
                <a:lnTo>
                  <a:pt x="1507332" y="14288"/>
                </a:lnTo>
                <a:lnTo>
                  <a:pt x="1557338" y="14288"/>
                </a:lnTo>
                <a:lnTo>
                  <a:pt x="1607344" y="14288"/>
                </a:lnTo>
                <a:lnTo>
                  <a:pt x="1657350" y="14288"/>
                </a:lnTo>
                <a:lnTo>
                  <a:pt x="1707357" y="21431"/>
                </a:lnTo>
                <a:lnTo>
                  <a:pt x="1750219" y="21431"/>
                </a:lnTo>
                <a:lnTo>
                  <a:pt x="1785938" y="28575"/>
                </a:lnTo>
                <a:lnTo>
                  <a:pt x="1821657" y="28575"/>
                </a:lnTo>
                <a:lnTo>
                  <a:pt x="1857375" y="35719"/>
                </a:lnTo>
                <a:lnTo>
                  <a:pt x="1900238" y="35719"/>
                </a:lnTo>
                <a:lnTo>
                  <a:pt x="1928813" y="28575"/>
                </a:lnTo>
                <a:lnTo>
                  <a:pt x="1964532" y="28575"/>
                </a:lnTo>
                <a:lnTo>
                  <a:pt x="1993107" y="28575"/>
                </a:lnTo>
                <a:lnTo>
                  <a:pt x="2021682" y="28575"/>
                </a:lnTo>
                <a:lnTo>
                  <a:pt x="2043113" y="28575"/>
                </a:lnTo>
                <a:lnTo>
                  <a:pt x="2064544" y="28575"/>
                </a:lnTo>
                <a:lnTo>
                  <a:pt x="2078832" y="28575"/>
                </a:lnTo>
                <a:lnTo>
                  <a:pt x="2085975" y="28575"/>
                </a:lnTo>
                <a:lnTo>
                  <a:pt x="2093119" y="28575"/>
                </a:lnTo>
                <a:lnTo>
                  <a:pt x="2093119" y="28575"/>
                </a:lnTo>
                <a:lnTo>
                  <a:pt x="2093119" y="28575"/>
                </a:lnTo>
                <a:lnTo>
                  <a:pt x="2093119" y="28575"/>
                </a:lnTo>
                <a:lnTo>
                  <a:pt x="2093119" y="28575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85975" y="21431"/>
                </a:lnTo>
                <a:lnTo>
                  <a:pt x="2093119" y="21431"/>
                </a:lnTo>
                <a:lnTo>
                  <a:pt x="2100263" y="21431"/>
                </a:lnTo>
                <a:lnTo>
                  <a:pt x="2107407" y="21431"/>
                </a:lnTo>
                <a:lnTo>
                  <a:pt x="2114550" y="21431"/>
                </a:lnTo>
                <a:lnTo>
                  <a:pt x="2128838" y="21431"/>
                </a:lnTo>
                <a:lnTo>
                  <a:pt x="2135982" y="21431"/>
                </a:lnTo>
                <a:lnTo>
                  <a:pt x="2150269" y="14288"/>
                </a:lnTo>
                <a:lnTo>
                  <a:pt x="2164557" y="14288"/>
                </a:lnTo>
                <a:lnTo>
                  <a:pt x="2178844" y="14288"/>
                </a:lnTo>
                <a:lnTo>
                  <a:pt x="2200275" y="14288"/>
                </a:lnTo>
                <a:lnTo>
                  <a:pt x="2207419" y="14288"/>
                </a:lnTo>
                <a:lnTo>
                  <a:pt x="2214563" y="14288"/>
                </a:lnTo>
                <a:lnTo>
                  <a:pt x="2221707" y="14288"/>
                </a:lnTo>
                <a:lnTo>
                  <a:pt x="2228850" y="14288"/>
                </a:lnTo>
                <a:lnTo>
                  <a:pt x="2235994" y="14288"/>
                </a:lnTo>
                <a:lnTo>
                  <a:pt x="2235994" y="7144"/>
                </a:lnTo>
                <a:lnTo>
                  <a:pt x="2243138" y="7144"/>
                </a:lnTo>
                <a:lnTo>
                  <a:pt x="2243138" y="7144"/>
                </a:lnTo>
                <a:lnTo>
                  <a:pt x="2243138" y="7144"/>
                </a:lnTo>
                <a:lnTo>
                  <a:pt x="2243138" y="0"/>
                </a:lnTo>
                <a:lnTo>
                  <a:pt x="2243138" y="0"/>
                </a:lnTo>
                <a:lnTo>
                  <a:pt x="2243138" y="0"/>
                </a:lnTo>
                <a:lnTo>
                  <a:pt x="2243138" y="7144"/>
                </a:lnTo>
                <a:lnTo>
                  <a:pt x="2243138" y="7144"/>
                </a:lnTo>
                <a:lnTo>
                  <a:pt x="2243138" y="7144"/>
                </a:lnTo>
                <a:lnTo>
                  <a:pt x="2243138" y="14288"/>
                </a:lnTo>
                <a:lnTo>
                  <a:pt x="2250282" y="21431"/>
                </a:lnTo>
                <a:lnTo>
                  <a:pt x="2257425" y="35719"/>
                </a:lnTo>
                <a:lnTo>
                  <a:pt x="2264569" y="50006"/>
                </a:lnTo>
                <a:lnTo>
                  <a:pt x="2264569" y="71438"/>
                </a:lnTo>
                <a:lnTo>
                  <a:pt x="2278857" y="100013"/>
                </a:lnTo>
                <a:lnTo>
                  <a:pt x="2278857" y="128588"/>
                </a:lnTo>
                <a:lnTo>
                  <a:pt x="2286000" y="150019"/>
                </a:lnTo>
                <a:lnTo>
                  <a:pt x="2286000" y="157163"/>
                </a:lnTo>
                <a:lnTo>
                  <a:pt x="2286000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622257" y="4086225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615113" y="4079081"/>
            <a:ext cx="600076" cy="35720"/>
          </a:xfrm>
          <a:custGeom>
            <a:avLst/>
            <a:gdLst/>
            <a:ahLst/>
            <a:cxnLst/>
            <a:rect l="0" t="0" r="0" b="0"/>
            <a:pathLst>
              <a:path w="600076" h="35720">
                <a:moveTo>
                  <a:pt x="7144" y="0"/>
                </a:moveTo>
                <a:lnTo>
                  <a:pt x="0" y="0"/>
                </a:lnTo>
                <a:lnTo>
                  <a:pt x="7144" y="0"/>
                </a:lnTo>
                <a:lnTo>
                  <a:pt x="28575" y="0"/>
                </a:lnTo>
                <a:lnTo>
                  <a:pt x="57150" y="7144"/>
                </a:lnTo>
                <a:lnTo>
                  <a:pt x="107157" y="21432"/>
                </a:lnTo>
                <a:lnTo>
                  <a:pt x="171450" y="28575"/>
                </a:lnTo>
                <a:lnTo>
                  <a:pt x="242888" y="28575"/>
                </a:lnTo>
                <a:lnTo>
                  <a:pt x="314325" y="35719"/>
                </a:lnTo>
                <a:lnTo>
                  <a:pt x="385763" y="35719"/>
                </a:lnTo>
                <a:lnTo>
                  <a:pt x="457200" y="28575"/>
                </a:lnTo>
                <a:lnTo>
                  <a:pt x="514350" y="28575"/>
                </a:lnTo>
                <a:lnTo>
                  <a:pt x="557213" y="28575"/>
                </a:lnTo>
                <a:lnTo>
                  <a:pt x="592932" y="21432"/>
                </a:lnTo>
                <a:lnTo>
                  <a:pt x="600075" y="21432"/>
                </a:lnTo>
                <a:lnTo>
                  <a:pt x="585788" y="21432"/>
                </a:lnTo>
                <a:lnTo>
                  <a:pt x="585788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407820" y="2293144"/>
            <a:ext cx="1207294" cy="2586038"/>
          </a:xfrm>
          <a:custGeom>
            <a:avLst/>
            <a:gdLst/>
            <a:ahLst/>
            <a:cxnLst/>
            <a:rect l="0" t="0" r="0" b="0"/>
            <a:pathLst>
              <a:path w="1207294" h="2586038">
                <a:moveTo>
                  <a:pt x="414337" y="0"/>
                </a:move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  <a:lnTo>
                  <a:pt x="414337" y="0"/>
                </a:lnTo>
                <a:lnTo>
                  <a:pt x="407193" y="7144"/>
                </a:lnTo>
                <a:lnTo>
                  <a:pt x="414337" y="7144"/>
                </a:lnTo>
                <a:lnTo>
                  <a:pt x="414337" y="14287"/>
                </a:lnTo>
                <a:lnTo>
                  <a:pt x="414337" y="14287"/>
                </a:lnTo>
                <a:lnTo>
                  <a:pt x="414337" y="21431"/>
                </a:lnTo>
                <a:lnTo>
                  <a:pt x="414337" y="21431"/>
                </a:lnTo>
                <a:lnTo>
                  <a:pt x="414337" y="28575"/>
                </a:lnTo>
                <a:lnTo>
                  <a:pt x="414337" y="28575"/>
                </a:lnTo>
                <a:lnTo>
                  <a:pt x="414337" y="28575"/>
                </a:lnTo>
                <a:lnTo>
                  <a:pt x="414337" y="35719"/>
                </a:lnTo>
                <a:lnTo>
                  <a:pt x="414337" y="35719"/>
                </a:lnTo>
                <a:lnTo>
                  <a:pt x="407193" y="42862"/>
                </a:lnTo>
                <a:lnTo>
                  <a:pt x="400050" y="50006"/>
                </a:lnTo>
                <a:lnTo>
                  <a:pt x="392906" y="64294"/>
                </a:lnTo>
                <a:lnTo>
                  <a:pt x="385762" y="78581"/>
                </a:lnTo>
                <a:lnTo>
                  <a:pt x="385762" y="85725"/>
                </a:lnTo>
                <a:lnTo>
                  <a:pt x="378618" y="100012"/>
                </a:lnTo>
                <a:lnTo>
                  <a:pt x="378618" y="121444"/>
                </a:lnTo>
                <a:lnTo>
                  <a:pt x="378618" y="135731"/>
                </a:lnTo>
                <a:lnTo>
                  <a:pt x="371475" y="150019"/>
                </a:lnTo>
                <a:lnTo>
                  <a:pt x="371475" y="164306"/>
                </a:lnTo>
                <a:lnTo>
                  <a:pt x="371475" y="178594"/>
                </a:lnTo>
                <a:lnTo>
                  <a:pt x="378618" y="192881"/>
                </a:lnTo>
                <a:lnTo>
                  <a:pt x="378618" y="214312"/>
                </a:lnTo>
                <a:lnTo>
                  <a:pt x="378618" y="235744"/>
                </a:lnTo>
                <a:lnTo>
                  <a:pt x="378618" y="257175"/>
                </a:lnTo>
                <a:lnTo>
                  <a:pt x="385762" y="285750"/>
                </a:lnTo>
                <a:lnTo>
                  <a:pt x="385762" y="314325"/>
                </a:lnTo>
                <a:lnTo>
                  <a:pt x="385762" y="342900"/>
                </a:lnTo>
                <a:lnTo>
                  <a:pt x="385762" y="371475"/>
                </a:lnTo>
                <a:lnTo>
                  <a:pt x="392906" y="400050"/>
                </a:lnTo>
                <a:lnTo>
                  <a:pt x="392906" y="428625"/>
                </a:lnTo>
                <a:lnTo>
                  <a:pt x="400050" y="457200"/>
                </a:lnTo>
                <a:lnTo>
                  <a:pt x="407193" y="485775"/>
                </a:lnTo>
                <a:lnTo>
                  <a:pt x="414337" y="514350"/>
                </a:lnTo>
                <a:lnTo>
                  <a:pt x="421481" y="550069"/>
                </a:lnTo>
                <a:lnTo>
                  <a:pt x="421481" y="578644"/>
                </a:lnTo>
                <a:lnTo>
                  <a:pt x="428625" y="621506"/>
                </a:lnTo>
                <a:lnTo>
                  <a:pt x="435768" y="657225"/>
                </a:lnTo>
                <a:lnTo>
                  <a:pt x="442912" y="692944"/>
                </a:lnTo>
                <a:lnTo>
                  <a:pt x="450056" y="735806"/>
                </a:lnTo>
                <a:lnTo>
                  <a:pt x="464343" y="778669"/>
                </a:lnTo>
                <a:lnTo>
                  <a:pt x="478631" y="814387"/>
                </a:lnTo>
                <a:lnTo>
                  <a:pt x="500062" y="850106"/>
                </a:lnTo>
                <a:lnTo>
                  <a:pt x="521493" y="892969"/>
                </a:lnTo>
                <a:lnTo>
                  <a:pt x="542925" y="928687"/>
                </a:lnTo>
                <a:lnTo>
                  <a:pt x="564356" y="957262"/>
                </a:lnTo>
                <a:lnTo>
                  <a:pt x="585787" y="992981"/>
                </a:lnTo>
                <a:lnTo>
                  <a:pt x="607218" y="1028700"/>
                </a:lnTo>
                <a:lnTo>
                  <a:pt x="628650" y="1057275"/>
                </a:lnTo>
                <a:lnTo>
                  <a:pt x="650081" y="1092994"/>
                </a:lnTo>
                <a:lnTo>
                  <a:pt x="671512" y="1121569"/>
                </a:lnTo>
                <a:lnTo>
                  <a:pt x="700087" y="1157287"/>
                </a:lnTo>
                <a:lnTo>
                  <a:pt x="728662" y="1185862"/>
                </a:lnTo>
                <a:lnTo>
                  <a:pt x="757237" y="1214437"/>
                </a:lnTo>
                <a:lnTo>
                  <a:pt x="785812" y="1243012"/>
                </a:lnTo>
                <a:lnTo>
                  <a:pt x="807243" y="1271587"/>
                </a:lnTo>
                <a:lnTo>
                  <a:pt x="835818" y="1293019"/>
                </a:lnTo>
                <a:lnTo>
                  <a:pt x="864393" y="1321594"/>
                </a:lnTo>
                <a:lnTo>
                  <a:pt x="885825" y="1343025"/>
                </a:lnTo>
                <a:lnTo>
                  <a:pt x="907256" y="1364456"/>
                </a:lnTo>
                <a:lnTo>
                  <a:pt x="935831" y="1393031"/>
                </a:lnTo>
                <a:lnTo>
                  <a:pt x="957262" y="1414462"/>
                </a:lnTo>
                <a:lnTo>
                  <a:pt x="978693" y="1435894"/>
                </a:lnTo>
                <a:lnTo>
                  <a:pt x="1000125" y="1457325"/>
                </a:lnTo>
                <a:lnTo>
                  <a:pt x="1021556" y="1478756"/>
                </a:lnTo>
                <a:lnTo>
                  <a:pt x="1035843" y="1507331"/>
                </a:lnTo>
                <a:lnTo>
                  <a:pt x="1057275" y="1528762"/>
                </a:lnTo>
                <a:lnTo>
                  <a:pt x="1071562" y="1550194"/>
                </a:lnTo>
                <a:lnTo>
                  <a:pt x="1085850" y="1571625"/>
                </a:lnTo>
                <a:lnTo>
                  <a:pt x="1100137" y="1593056"/>
                </a:lnTo>
                <a:lnTo>
                  <a:pt x="1107281" y="1614487"/>
                </a:lnTo>
                <a:lnTo>
                  <a:pt x="1121568" y="1635919"/>
                </a:lnTo>
                <a:lnTo>
                  <a:pt x="1128712" y="1657350"/>
                </a:lnTo>
                <a:lnTo>
                  <a:pt x="1143000" y="1678781"/>
                </a:lnTo>
                <a:lnTo>
                  <a:pt x="1150143" y="1693069"/>
                </a:lnTo>
                <a:lnTo>
                  <a:pt x="1164431" y="1714500"/>
                </a:lnTo>
                <a:lnTo>
                  <a:pt x="1171575" y="1735931"/>
                </a:lnTo>
                <a:lnTo>
                  <a:pt x="1178718" y="1764506"/>
                </a:lnTo>
                <a:lnTo>
                  <a:pt x="1193006" y="1785937"/>
                </a:lnTo>
                <a:lnTo>
                  <a:pt x="1200150" y="1807369"/>
                </a:lnTo>
                <a:lnTo>
                  <a:pt x="1207293" y="1835944"/>
                </a:lnTo>
                <a:lnTo>
                  <a:pt x="1207293" y="1857375"/>
                </a:lnTo>
                <a:lnTo>
                  <a:pt x="1207293" y="1885950"/>
                </a:lnTo>
                <a:lnTo>
                  <a:pt x="1207293" y="1914525"/>
                </a:lnTo>
                <a:lnTo>
                  <a:pt x="1200150" y="1935956"/>
                </a:lnTo>
                <a:lnTo>
                  <a:pt x="1200150" y="1964531"/>
                </a:lnTo>
                <a:lnTo>
                  <a:pt x="1185862" y="1993106"/>
                </a:lnTo>
                <a:lnTo>
                  <a:pt x="1178718" y="2014538"/>
                </a:lnTo>
                <a:lnTo>
                  <a:pt x="1164431" y="2043113"/>
                </a:lnTo>
                <a:lnTo>
                  <a:pt x="1150143" y="2064544"/>
                </a:lnTo>
                <a:lnTo>
                  <a:pt x="1128712" y="2093119"/>
                </a:lnTo>
                <a:lnTo>
                  <a:pt x="1107281" y="2121694"/>
                </a:lnTo>
                <a:lnTo>
                  <a:pt x="1092993" y="2150269"/>
                </a:lnTo>
                <a:lnTo>
                  <a:pt x="1064418" y="2171700"/>
                </a:lnTo>
                <a:lnTo>
                  <a:pt x="1050131" y="2200275"/>
                </a:lnTo>
                <a:lnTo>
                  <a:pt x="1028700" y="2214563"/>
                </a:lnTo>
                <a:lnTo>
                  <a:pt x="1014412" y="2235994"/>
                </a:lnTo>
                <a:lnTo>
                  <a:pt x="992981" y="2250281"/>
                </a:lnTo>
                <a:lnTo>
                  <a:pt x="978693" y="2264569"/>
                </a:lnTo>
                <a:lnTo>
                  <a:pt x="950118" y="2278856"/>
                </a:lnTo>
                <a:lnTo>
                  <a:pt x="935831" y="2293144"/>
                </a:lnTo>
                <a:lnTo>
                  <a:pt x="907256" y="2307431"/>
                </a:lnTo>
                <a:lnTo>
                  <a:pt x="885825" y="2314575"/>
                </a:lnTo>
                <a:lnTo>
                  <a:pt x="857250" y="2328863"/>
                </a:lnTo>
                <a:lnTo>
                  <a:pt x="828675" y="2336006"/>
                </a:lnTo>
                <a:lnTo>
                  <a:pt x="800100" y="2343150"/>
                </a:lnTo>
                <a:lnTo>
                  <a:pt x="771525" y="2350294"/>
                </a:lnTo>
                <a:lnTo>
                  <a:pt x="742950" y="2357438"/>
                </a:lnTo>
                <a:lnTo>
                  <a:pt x="707231" y="2364581"/>
                </a:lnTo>
                <a:lnTo>
                  <a:pt x="678656" y="2371725"/>
                </a:lnTo>
                <a:lnTo>
                  <a:pt x="642937" y="2378869"/>
                </a:lnTo>
                <a:lnTo>
                  <a:pt x="607218" y="2386013"/>
                </a:lnTo>
                <a:lnTo>
                  <a:pt x="571500" y="2393156"/>
                </a:lnTo>
                <a:lnTo>
                  <a:pt x="535781" y="2400300"/>
                </a:lnTo>
                <a:lnTo>
                  <a:pt x="500062" y="2407444"/>
                </a:lnTo>
                <a:lnTo>
                  <a:pt x="464343" y="2414588"/>
                </a:lnTo>
                <a:lnTo>
                  <a:pt x="428625" y="2428875"/>
                </a:lnTo>
                <a:lnTo>
                  <a:pt x="392906" y="2436019"/>
                </a:lnTo>
                <a:lnTo>
                  <a:pt x="357187" y="2443163"/>
                </a:lnTo>
                <a:lnTo>
                  <a:pt x="328612" y="2457450"/>
                </a:lnTo>
                <a:lnTo>
                  <a:pt x="300037" y="2464594"/>
                </a:lnTo>
                <a:lnTo>
                  <a:pt x="271462" y="2478881"/>
                </a:lnTo>
                <a:lnTo>
                  <a:pt x="242887" y="2493169"/>
                </a:lnTo>
                <a:lnTo>
                  <a:pt x="214312" y="2500313"/>
                </a:lnTo>
                <a:lnTo>
                  <a:pt x="192881" y="2514600"/>
                </a:lnTo>
                <a:lnTo>
                  <a:pt x="164306" y="2521744"/>
                </a:lnTo>
                <a:lnTo>
                  <a:pt x="135731" y="2528888"/>
                </a:lnTo>
                <a:lnTo>
                  <a:pt x="114300" y="2536031"/>
                </a:lnTo>
                <a:lnTo>
                  <a:pt x="92868" y="2543175"/>
                </a:lnTo>
                <a:lnTo>
                  <a:pt x="71437" y="2550319"/>
                </a:lnTo>
                <a:lnTo>
                  <a:pt x="50006" y="2564606"/>
                </a:lnTo>
                <a:lnTo>
                  <a:pt x="35718" y="2571750"/>
                </a:lnTo>
                <a:lnTo>
                  <a:pt x="21431" y="2571750"/>
                </a:lnTo>
                <a:lnTo>
                  <a:pt x="14287" y="2578894"/>
                </a:lnTo>
                <a:lnTo>
                  <a:pt x="7143" y="2586037"/>
                </a:lnTo>
                <a:lnTo>
                  <a:pt x="0" y="2586037"/>
                </a:lnTo>
                <a:lnTo>
                  <a:pt x="0" y="2586037"/>
                </a:lnTo>
                <a:lnTo>
                  <a:pt x="0" y="2586037"/>
                </a:lnTo>
                <a:lnTo>
                  <a:pt x="0" y="2586037"/>
                </a:lnTo>
                <a:lnTo>
                  <a:pt x="7143" y="2586037"/>
                </a:lnTo>
                <a:lnTo>
                  <a:pt x="14287" y="2578894"/>
                </a:lnTo>
                <a:lnTo>
                  <a:pt x="21431" y="2578894"/>
                </a:lnTo>
                <a:lnTo>
                  <a:pt x="21431" y="2578894"/>
                </a:lnTo>
                <a:lnTo>
                  <a:pt x="35718" y="2578894"/>
                </a:lnTo>
                <a:lnTo>
                  <a:pt x="42862" y="2571750"/>
                </a:lnTo>
                <a:lnTo>
                  <a:pt x="50006" y="2578894"/>
                </a:lnTo>
                <a:lnTo>
                  <a:pt x="57150" y="2571750"/>
                </a:lnTo>
                <a:lnTo>
                  <a:pt x="57150" y="2571750"/>
                </a:lnTo>
                <a:lnTo>
                  <a:pt x="64293" y="2571750"/>
                </a:lnTo>
                <a:lnTo>
                  <a:pt x="64293" y="2571750"/>
                </a:lnTo>
                <a:lnTo>
                  <a:pt x="71437" y="2564606"/>
                </a:lnTo>
                <a:lnTo>
                  <a:pt x="78581" y="2564606"/>
                </a:lnTo>
                <a:lnTo>
                  <a:pt x="78581" y="2564606"/>
                </a:lnTo>
                <a:lnTo>
                  <a:pt x="85725" y="2557463"/>
                </a:lnTo>
                <a:lnTo>
                  <a:pt x="92868" y="2557463"/>
                </a:lnTo>
                <a:lnTo>
                  <a:pt x="92868" y="2557463"/>
                </a:lnTo>
                <a:lnTo>
                  <a:pt x="85725" y="2557463"/>
                </a:lnTo>
                <a:lnTo>
                  <a:pt x="78581" y="2557463"/>
                </a:lnTo>
                <a:lnTo>
                  <a:pt x="71437" y="2557463"/>
                </a:lnTo>
                <a:lnTo>
                  <a:pt x="71437" y="2557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393532" y="4750594"/>
            <a:ext cx="314326" cy="78582"/>
          </a:xfrm>
          <a:custGeom>
            <a:avLst/>
            <a:gdLst/>
            <a:ahLst/>
            <a:cxnLst/>
            <a:rect l="0" t="0" r="0" b="0"/>
            <a:pathLst>
              <a:path w="314326" h="78582">
                <a:moveTo>
                  <a:pt x="92869" y="7144"/>
                </a:moveTo>
                <a:lnTo>
                  <a:pt x="85725" y="0"/>
                </a:lnTo>
                <a:lnTo>
                  <a:pt x="85725" y="0"/>
                </a:lnTo>
                <a:lnTo>
                  <a:pt x="78581" y="7144"/>
                </a:lnTo>
                <a:lnTo>
                  <a:pt x="71438" y="14288"/>
                </a:lnTo>
                <a:lnTo>
                  <a:pt x="57150" y="28575"/>
                </a:lnTo>
                <a:lnTo>
                  <a:pt x="35719" y="42863"/>
                </a:lnTo>
                <a:lnTo>
                  <a:pt x="21431" y="57150"/>
                </a:lnTo>
                <a:lnTo>
                  <a:pt x="7144" y="71438"/>
                </a:lnTo>
                <a:lnTo>
                  <a:pt x="0" y="78581"/>
                </a:lnTo>
                <a:lnTo>
                  <a:pt x="14288" y="78581"/>
                </a:lnTo>
                <a:lnTo>
                  <a:pt x="50006" y="71438"/>
                </a:lnTo>
                <a:lnTo>
                  <a:pt x="114300" y="64294"/>
                </a:lnTo>
                <a:lnTo>
                  <a:pt x="192881" y="64294"/>
                </a:lnTo>
                <a:lnTo>
                  <a:pt x="257175" y="71438"/>
                </a:lnTo>
                <a:lnTo>
                  <a:pt x="314325" y="78581"/>
                </a:lnTo>
                <a:lnTo>
                  <a:pt x="31432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629025" y="5557838"/>
            <a:ext cx="1671639" cy="114301"/>
          </a:xfrm>
          <a:custGeom>
            <a:avLst/>
            <a:gdLst/>
            <a:ahLst/>
            <a:cxnLst/>
            <a:rect l="0" t="0" r="0" b="0"/>
            <a:pathLst>
              <a:path w="1671639" h="114301">
                <a:moveTo>
                  <a:pt x="0" y="14287"/>
                </a:moveTo>
                <a:lnTo>
                  <a:pt x="0" y="14287"/>
                </a:lnTo>
                <a:lnTo>
                  <a:pt x="0" y="21431"/>
                </a:lnTo>
                <a:lnTo>
                  <a:pt x="7144" y="21431"/>
                </a:lnTo>
                <a:lnTo>
                  <a:pt x="21432" y="28575"/>
                </a:lnTo>
                <a:lnTo>
                  <a:pt x="35719" y="28575"/>
                </a:lnTo>
                <a:lnTo>
                  <a:pt x="57150" y="28575"/>
                </a:lnTo>
                <a:lnTo>
                  <a:pt x="78582" y="28575"/>
                </a:lnTo>
                <a:lnTo>
                  <a:pt x="107157" y="21431"/>
                </a:lnTo>
                <a:lnTo>
                  <a:pt x="135732" y="14287"/>
                </a:lnTo>
                <a:lnTo>
                  <a:pt x="171450" y="7143"/>
                </a:lnTo>
                <a:lnTo>
                  <a:pt x="207169" y="0"/>
                </a:lnTo>
                <a:lnTo>
                  <a:pt x="242888" y="0"/>
                </a:lnTo>
                <a:lnTo>
                  <a:pt x="285750" y="0"/>
                </a:lnTo>
                <a:lnTo>
                  <a:pt x="335757" y="0"/>
                </a:lnTo>
                <a:lnTo>
                  <a:pt x="392907" y="7143"/>
                </a:lnTo>
                <a:lnTo>
                  <a:pt x="450057" y="7143"/>
                </a:lnTo>
                <a:lnTo>
                  <a:pt x="514350" y="14287"/>
                </a:lnTo>
                <a:lnTo>
                  <a:pt x="585788" y="14287"/>
                </a:lnTo>
                <a:lnTo>
                  <a:pt x="657225" y="14287"/>
                </a:lnTo>
                <a:lnTo>
                  <a:pt x="728663" y="21431"/>
                </a:lnTo>
                <a:lnTo>
                  <a:pt x="800100" y="21431"/>
                </a:lnTo>
                <a:lnTo>
                  <a:pt x="871538" y="21431"/>
                </a:lnTo>
                <a:lnTo>
                  <a:pt x="942975" y="28575"/>
                </a:lnTo>
                <a:lnTo>
                  <a:pt x="1014413" y="42862"/>
                </a:lnTo>
                <a:lnTo>
                  <a:pt x="1085850" y="57150"/>
                </a:lnTo>
                <a:lnTo>
                  <a:pt x="1157288" y="71437"/>
                </a:lnTo>
                <a:lnTo>
                  <a:pt x="1228725" y="85725"/>
                </a:lnTo>
                <a:lnTo>
                  <a:pt x="1293020" y="100012"/>
                </a:lnTo>
                <a:lnTo>
                  <a:pt x="1357313" y="107156"/>
                </a:lnTo>
                <a:lnTo>
                  <a:pt x="1421607" y="107156"/>
                </a:lnTo>
                <a:lnTo>
                  <a:pt x="1478757" y="114300"/>
                </a:lnTo>
                <a:lnTo>
                  <a:pt x="1535907" y="107156"/>
                </a:lnTo>
                <a:lnTo>
                  <a:pt x="1578770" y="100012"/>
                </a:lnTo>
                <a:lnTo>
                  <a:pt x="1614488" y="92868"/>
                </a:lnTo>
                <a:lnTo>
                  <a:pt x="1650207" y="85725"/>
                </a:lnTo>
                <a:lnTo>
                  <a:pt x="1664495" y="85725"/>
                </a:lnTo>
                <a:lnTo>
                  <a:pt x="1671638" y="92868"/>
                </a:lnTo>
                <a:lnTo>
                  <a:pt x="1657351" y="92868"/>
                </a:lnTo>
                <a:lnTo>
                  <a:pt x="1635920" y="100012"/>
                </a:lnTo>
                <a:lnTo>
                  <a:pt x="1635920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215063" y="5643563"/>
            <a:ext cx="1793083" cy="35719"/>
          </a:xfrm>
          <a:custGeom>
            <a:avLst/>
            <a:gdLst/>
            <a:ahLst/>
            <a:cxnLst/>
            <a:rect l="0" t="0" r="0" b="0"/>
            <a:pathLst>
              <a:path w="1793083" h="35719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14288" y="35718"/>
                </a:lnTo>
                <a:lnTo>
                  <a:pt x="28575" y="35718"/>
                </a:lnTo>
                <a:lnTo>
                  <a:pt x="57150" y="35718"/>
                </a:lnTo>
                <a:lnTo>
                  <a:pt x="92869" y="35718"/>
                </a:lnTo>
                <a:lnTo>
                  <a:pt x="135732" y="35718"/>
                </a:lnTo>
                <a:lnTo>
                  <a:pt x="192882" y="35718"/>
                </a:lnTo>
                <a:lnTo>
                  <a:pt x="257175" y="35718"/>
                </a:lnTo>
                <a:lnTo>
                  <a:pt x="335757" y="35718"/>
                </a:lnTo>
                <a:lnTo>
                  <a:pt x="421482" y="35718"/>
                </a:lnTo>
                <a:lnTo>
                  <a:pt x="521494" y="35718"/>
                </a:lnTo>
                <a:lnTo>
                  <a:pt x="621507" y="35718"/>
                </a:lnTo>
                <a:lnTo>
                  <a:pt x="735807" y="35718"/>
                </a:lnTo>
                <a:lnTo>
                  <a:pt x="857250" y="35718"/>
                </a:lnTo>
                <a:lnTo>
                  <a:pt x="971550" y="35718"/>
                </a:lnTo>
                <a:lnTo>
                  <a:pt x="1085850" y="28575"/>
                </a:lnTo>
                <a:lnTo>
                  <a:pt x="1200150" y="28575"/>
                </a:lnTo>
                <a:lnTo>
                  <a:pt x="1307307" y="28575"/>
                </a:lnTo>
                <a:lnTo>
                  <a:pt x="1407319" y="21431"/>
                </a:lnTo>
                <a:lnTo>
                  <a:pt x="1500188" y="21431"/>
                </a:lnTo>
                <a:lnTo>
                  <a:pt x="1578769" y="14287"/>
                </a:lnTo>
                <a:lnTo>
                  <a:pt x="1650207" y="7143"/>
                </a:lnTo>
                <a:lnTo>
                  <a:pt x="1707357" y="0"/>
                </a:lnTo>
                <a:lnTo>
                  <a:pt x="1750219" y="0"/>
                </a:lnTo>
                <a:lnTo>
                  <a:pt x="1771650" y="0"/>
                </a:lnTo>
                <a:lnTo>
                  <a:pt x="1793082" y="0"/>
                </a:lnTo>
                <a:lnTo>
                  <a:pt x="1793082" y="0"/>
                </a:lnTo>
                <a:lnTo>
                  <a:pt x="1785938" y="0"/>
                </a:lnTo>
                <a:lnTo>
                  <a:pt x="1757363" y="7143"/>
                </a:lnTo>
                <a:lnTo>
                  <a:pt x="1728788" y="7143"/>
                </a:lnTo>
                <a:lnTo>
                  <a:pt x="1685925" y="7143"/>
                </a:lnTo>
                <a:lnTo>
                  <a:pt x="1635919" y="0"/>
                </a:lnTo>
                <a:lnTo>
                  <a:pt x="16359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193507" y="5800725"/>
            <a:ext cx="28576" cy="414339"/>
          </a:xfrm>
          <a:custGeom>
            <a:avLst/>
            <a:gdLst/>
            <a:ahLst/>
            <a:cxnLst/>
            <a:rect l="0" t="0" r="0" b="0"/>
            <a:pathLst>
              <a:path w="28576" h="414339">
                <a:moveTo>
                  <a:pt x="28575" y="14288"/>
                </a:move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8575"/>
                </a:lnTo>
                <a:lnTo>
                  <a:pt x="14288" y="64294"/>
                </a:lnTo>
                <a:lnTo>
                  <a:pt x="14288" y="114300"/>
                </a:lnTo>
                <a:lnTo>
                  <a:pt x="14288" y="171450"/>
                </a:lnTo>
                <a:lnTo>
                  <a:pt x="14288" y="228600"/>
                </a:lnTo>
                <a:lnTo>
                  <a:pt x="14288" y="285750"/>
                </a:lnTo>
                <a:lnTo>
                  <a:pt x="14288" y="328613"/>
                </a:lnTo>
                <a:lnTo>
                  <a:pt x="14288" y="371475"/>
                </a:lnTo>
                <a:lnTo>
                  <a:pt x="14288" y="392906"/>
                </a:lnTo>
                <a:lnTo>
                  <a:pt x="7144" y="414338"/>
                </a:lnTo>
                <a:lnTo>
                  <a:pt x="7144" y="414338"/>
                </a:lnTo>
                <a:lnTo>
                  <a:pt x="0" y="407194"/>
                </a:lnTo>
                <a:lnTo>
                  <a:pt x="0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100638" y="6057900"/>
            <a:ext cx="221458" cy="221457"/>
          </a:xfrm>
          <a:custGeom>
            <a:avLst/>
            <a:gdLst/>
            <a:ahLst/>
            <a:cxnLst/>
            <a:rect l="0" t="0" r="0" b="0"/>
            <a:pathLst>
              <a:path w="221458" h="221457">
                <a:moveTo>
                  <a:pt x="0" y="14288"/>
                </a:moveTo>
                <a:lnTo>
                  <a:pt x="0" y="21431"/>
                </a:lnTo>
                <a:lnTo>
                  <a:pt x="0" y="21431"/>
                </a:lnTo>
                <a:lnTo>
                  <a:pt x="7144" y="28575"/>
                </a:lnTo>
                <a:lnTo>
                  <a:pt x="21432" y="42863"/>
                </a:lnTo>
                <a:lnTo>
                  <a:pt x="35719" y="71438"/>
                </a:lnTo>
                <a:lnTo>
                  <a:pt x="50007" y="107156"/>
                </a:lnTo>
                <a:lnTo>
                  <a:pt x="71438" y="150019"/>
                </a:lnTo>
                <a:lnTo>
                  <a:pt x="78582" y="185738"/>
                </a:lnTo>
                <a:lnTo>
                  <a:pt x="92869" y="214313"/>
                </a:lnTo>
                <a:lnTo>
                  <a:pt x="107157" y="221456"/>
                </a:lnTo>
                <a:lnTo>
                  <a:pt x="121444" y="207169"/>
                </a:lnTo>
                <a:lnTo>
                  <a:pt x="142875" y="178594"/>
                </a:lnTo>
                <a:lnTo>
                  <a:pt x="171450" y="121444"/>
                </a:lnTo>
                <a:lnTo>
                  <a:pt x="200025" y="57150"/>
                </a:lnTo>
                <a:lnTo>
                  <a:pt x="221457" y="0"/>
                </a:lnTo>
                <a:lnTo>
                  <a:pt x="2214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 Service (DNS)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 –k    </a:t>
            </a:r>
            <a:r>
              <a:rPr lang="en-US" dirty="0" err="1" smtClean="0"/>
              <a:t>dns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host(1) … no section 3 entries except for pm</a:t>
            </a:r>
          </a:p>
          <a:p>
            <a:r>
              <a:rPr lang="en-US" dirty="0" smtClean="0"/>
              <a:t>Name servers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443538" y="178594"/>
            <a:ext cx="2328864" cy="1164432"/>
          </a:xfrm>
          <a:custGeom>
            <a:avLst/>
            <a:gdLst/>
            <a:ahLst/>
            <a:cxnLst/>
            <a:rect l="0" t="0" r="0" b="0"/>
            <a:pathLst>
              <a:path w="2328864" h="1164432">
                <a:moveTo>
                  <a:pt x="1993107" y="271462"/>
                </a:moveTo>
                <a:lnTo>
                  <a:pt x="1985963" y="264318"/>
                </a:lnTo>
                <a:lnTo>
                  <a:pt x="1978819" y="257175"/>
                </a:lnTo>
                <a:lnTo>
                  <a:pt x="1971675" y="250031"/>
                </a:lnTo>
                <a:lnTo>
                  <a:pt x="1957388" y="250031"/>
                </a:lnTo>
                <a:lnTo>
                  <a:pt x="1943100" y="242887"/>
                </a:lnTo>
                <a:lnTo>
                  <a:pt x="1928813" y="235743"/>
                </a:lnTo>
                <a:lnTo>
                  <a:pt x="1914525" y="221456"/>
                </a:lnTo>
                <a:lnTo>
                  <a:pt x="1885950" y="214312"/>
                </a:lnTo>
                <a:lnTo>
                  <a:pt x="1864519" y="200025"/>
                </a:lnTo>
                <a:lnTo>
                  <a:pt x="1828800" y="185737"/>
                </a:lnTo>
                <a:lnTo>
                  <a:pt x="1800225" y="171450"/>
                </a:lnTo>
                <a:lnTo>
                  <a:pt x="1757363" y="157162"/>
                </a:lnTo>
                <a:lnTo>
                  <a:pt x="1721644" y="142875"/>
                </a:lnTo>
                <a:lnTo>
                  <a:pt x="1671638" y="121443"/>
                </a:lnTo>
                <a:lnTo>
                  <a:pt x="1628775" y="100012"/>
                </a:lnTo>
                <a:lnTo>
                  <a:pt x="1571625" y="85725"/>
                </a:lnTo>
                <a:lnTo>
                  <a:pt x="1521619" y="64293"/>
                </a:lnTo>
                <a:lnTo>
                  <a:pt x="1457325" y="50006"/>
                </a:lnTo>
                <a:lnTo>
                  <a:pt x="1414463" y="35718"/>
                </a:lnTo>
                <a:lnTo>
                  <a:pt x="1371600" y="28575"/>
                </a:lnTo>
                <a:lnTo>
                  <a:pt x="1335882" y="21431"/>
                </a:lnTo>
                <a:lnTo>
                  <a:pt x="1300163" y="14287"/>
                </a:lnTo>
                <a:lnTo>
                  <a:pt x="1243013" y="7143"/>
                </a:lnTo>
                <a:lnTo>
                  <a:pt x="1185863" y="7143"/>
                </a:lnTo>
                <a:lnTo>
                  <a:pt x="1114425" y="0"/>
                </a:lnTo>
                <a:lnTo>
                  <a:pt x="1042988" y="0"/>
                </a:lnTo>
                <a:lnTo>
                  <a:pt x="950119" y="0"/>
                </a:lnTo>
                <a:lnTo>
                  <a:pt x="842963" y="7143"/>
                </a:lnTo>
                <a:lnTo>
                  <a:pt x="735807" y="14287"/>
                </a:lnTo>
                <a:lnTo>
                  <a:pt x="628650" y="28575"/>
                </a:lnTo>
                <a:lnTo>
                  <a:pt x="542925" y="50006"/>
                </a:lnTo>
                <a:lnTo>
                  <a:pt x="457200" y="78581"/>
                </a:lnTo>
                <a:lnTo>
                  <a:pt x="385763" y="114300"/>
                </a:lnTo>
                <a:lnTo>
                  <a:pt x="314325" y="157162"/>
                </a:lnTo>
                <a:lnTo>
                  <a:pt x="257175" y="200025"/>
                </a:lnTo>
                <a:lnTo>
                  <a:pt x="200025" y="250031"/>
                </a:lnTo>
                <a:lnTo>
                  <a:pt x="142875" y="307181"/>
                </a:lnTo>
                <a:lnTo>
                  <a:pt x="92869" y="357187"/>
                </a:lnTo>
                <a:lnTo>
                  <a:pt x="57150" y="414337"/>
                </a:lnTo>
                <a:lnTo>
                  <a:pt x="28575" y="471487"/>
                </a:lnTo>
                <a:lnTo>
                  <a:pt x="7144" y="535781"/>
                </a:lnTo>
                <a:lnTo>
                  <a:pt x="0" y="592931"/>
                </a:lnTo>
                <a:lnTo>
                  <a:pt x="0" y="650081"/>
                </a:lnTo>
                <a:lnTo>
                  <a:pt x="7144" y="700087"/>
                </a:lnTo>
                <a:lnTo>
                  <a:pt x="21432" y="750093"/>
                </a:lnTo>
                <a:lnTo>
                  <a:pt x="50007" y="807243"/>
                </a:lnTo>
                <a:lnTo>
                  <a:pt x="78582" y="850106"/>
                </a:lnTo>
                <a:lnTo>
                  <a:pt x="121444" y="900112"/>
                </a:lnTo>
                <a:lnTo>
                  <a:pt x="164307" y="942975"/>
                </a:lnTo>
                <a:lnTo>
                  <a:pt x="221457" y="978694"/>
                </a:lnTo>
                <a:lnTo>
                  <a:pt x="278607" y="1021556"/>
                </a:lnTo>
                <a:lnTo>
                  <a:pt x="342900" y="1050131"/>
                </a:lnTo>
                <a:lnTo>
                  <a:pt x="414338" y="1085850"/>
                </a:lnTo>
                <a:lnTo>
                  <a:pt x="500063" y="1107281"/>
                </a:lnTo>
                <a:lnTo>
                  <a:pt x="585788" y="1128712"/>
                </a:lnTo>
                <a:lnTo>
                  <a:pt x="685800" y="1150144"/>
                </a:lnTo>
                <a:lnTo>
                  <a:pt x="792957" y="1157287"/>
                </a:lnTo>
                <a:lnTo>
                  <a:pt x="907257" y="1164431"/>
                </a:lnTo>
                <a:lnTo>
                  <a:pt x="1014413" y="1164431"/>
                </a:lnTo>
                <a:lnTo>
                  <a:pt x="1135857" y="1157287"/>
                </a:lnTo>
                <a:lnTo>
                  <a:pt x="1250157" y="1143000"/>
                </a:lnTo>
                <a:lnTo>
                  <a:pt x="1364457" y="1135856"/>
                </a:lnTo>
                <a:lnTo>
                  <a:pt x="1478757" y="1121569"/>
                </a:lnTo>
                <a:lnTo>
                  <a:pt x="1578769" y="1100137"/>
                </a:lnTo>
                <a:lnTo>
                  <a:pt x="1685925" y="1078706"/>
                </a:lnTo>
                <a:lnTo>
                  <a:pt x="1778794" y="1057275"/>
                </a:lnTo>
                <a:lnTo>
                  <a:pt x="1871663" y="1028700"/>
                </a:lnTo>
                <a:lnTo>
                  <a:pt x="1964532" y="992981"/>
                </a:lnTo>
                <a:lnTo>
                  <a:pt x="2043113" y="957262"/>
                </a:lnTo>
                <a:lnTo>
                  <a:pt x="2114550" y="914400"/>
                </a:lnTo>
                <a:lnTo>
                  <a:pt x="2178844" y="871537"/>
                </a:lnTo>
                <a:lnTo>
                  <a:pt x="2235994" y="821531"/>
                </a:lnTo>
                <a:lnTo>
                  <a:pt x="2278857" y="764381"/>
                </a:lnTo>
                <a:lnTo>
                  <a:pt x="2307432" y="707231"/>
                </a:lnTo>
                <a:lnTo>
                  <a:pt x="2321719" y="650081"/>
                </a:lnTo>
                <a:lnTo>
                  <a:pt x="2328863" y="578643"/>
                </a:lnTo>
                <a:lnTo>
                  <a:pt x="2321719" y="507206"/>
                </a:lnTo>
                <a:lnTo>
                  <a:pt x="2293144" y="428625"/>
                </a:lnTo>
                <a:lnTo>
                  <a:pt x="2257425" y="350043"/>
                </a:lnTo>
                <a:lnTo>
                  <a:pt x="2200275" y="278606"/>
                </a:lnTo>
                <a:lnTo>
                  <a:pt x="2128838" y="200025"/>
                </a:lnTo>
                <a:lnTo>
                  <a:pt x="2050257" y="135731"/>
                </a:lnTo>
                <a:lnTo>
                  <a:pt x="1978819" y="92868"/>
                </a:lnTo>
                <a:lnTo>
                  <a:pt x="1907382" y="71437"/>
                </a:lnTo>
                <a:lnTo>
                  <a:pt x="1778794" y="35718"/>
                </a:lnTo>
                <a:lnTo>
                  <a:pt x="1600200" y="14287"/>
                </a:lnTo>
                <a:lnTo>
                  <a:pt x="1428750" y="7143"/>
                </a:lnTo>
                <a:lnTo>
                  <a:pt x="1428750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14388" y="1657350"/>
            <a:ext cx="1857376" cy="71439"/>
          </a:xfrm>
          <a:custGeom>
            <a:avLst/>
            <a:gdLst/>
            <a:ahLst/>
            <a:cxnLst/>
            <a:rect l="0" t="0" r="0" b="0"/>
            <a:pathLst>
              <a:path w="1857376" h="71439">
                <a:moveTo>
                  <a:pt x="0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7143" y="64294"/>
                </a:lnTo>
                <a:lnTo>
                  <a:pt x="7143" y="64294"/>
                </a:lnTo>
                <a:lnTo>
                  <a:pt x="14287" y="64294"/>
                </a:lnTo>
                <a:lnTo>
                  <a:pt x="14287" y="64294"/>
                </a:lnTo>
                <a:lnTo>
                  <a:pt x="21431" y="64294"/>
                </a:lnTo>
                <a:lnTo>
                  <a:pt x="28575" y="64294"/>
                </a:lnTo>
                <a:lnTo>
                  <a:pt x="42862" y="64294"/>
                </a:lnTo>
                <a:lnTo>
                  <a:pt x="50006" y="64294"/>
                </a:lnTo>
                <a:lnTo>
                  <a:pt x="64293" y="71438"/>
                </a:lnTo>
                <a:lnTo>
                  <a:pt x="85725" y="71438"/>
                </a:lnTo>
                <a:lnTo>
                  <a:pt x="100012" y="71438"/>
                </a:lnTo>
                <a:lnTo>
                  <a:pt x="121443" y="71438"/>
                </a:lnTo>
                <a:lnTo>
                  <a:pt x="142875" y="71438"/>
                </a:lnTo>
                <a:lnTo>
                  <a:pt x="164306" y="71438"/>
                </a:lnTo>
                <a:lnTo>
                  <a:pt x="192881" y="71438"/>
                </a:lnTo>
                <a:lnTo>
                  <a:pt x="221456" y="71438"/>
                </a:lnTo>
                <a:lnTo>
                  <a:pt x="257175" y="64294"/>
                </a:lnTo>
                <a:lnTo>
                  <a:pt x="285750" y="57150"/>
                </a:lnTo>
                <a:lnTo>
                  <a:pt x="321468" y="50006"/>
                </a:lnTo>
                <a:lnTo>
                  <a:pt x="357187" y="42863"/>
                </a:lnTo>
                <a:lnTo>
                  <a:pt x="392906" y="28575"/>
                </a:lnTo>
                <a:lnTo>
                  <a:pt x="428625" y="21431"/>
                </a:lnTo>
                <a:lnTo>
                  <a:pt x="464343" y="14288"/>
                </a:lnTo>
                <a:lnTo>
                  <a:pt x="500062" y="7144"/>
                </a:lnTo>
                <a:lnTo>
                  <a:pt x="528637" y="7144"/>
                </a:lnTo>
                <a:lnTo>
                  <a:pt x="564356" y="7144"/>
                </a:lnTo>
                <a:lnTo>
                  <a:pt x="592931" y="0"/>
                </a:lnTo>
                <a:lnTo>
                  <a:pt x="621506" y="7144"/>
                </a:lnTo>
                <a:lnTo>
                  <a:pt x="650081" y="7144"/>
                </a:lnTo>
                <a:lnTo>
                  <a:pt x="678656" y="7144"/>
                </a:lnTo>
                <a:lnTo>
                  <a:pt x="707231" y="14288"/>
                </a:lnTo>
                <a:lnTo>
                  <a:pt x="735806" y="21431"/>
                </a:lnTo>
                <a:lnTo>
                  <a:pt x="764381" y="21431"/>
                </a:lnTo>
                <a:lnTo>
                  <a:pt x="792956" y="28575"/>
                </a:lnTo>
                <a:lnTo>
                  <a:pt x="814387" y="28575"/>
                </a:lnTo>
                <a:lnTo>
                  <a:pt x="842962" y="28575"/>
                </a:lnTo>
                <a:lnTo>
                  <a:pt x="871537" y="28575"/>
                </a:lnTo>
                <a:lnTo>
                  <a:pt x="900112" y="35719"/>
                </a:lnTo>
                <a:lnTo>
                  <a:pt x="928687" y="35719"/>
                </a:lnTo>
                <a:lnTo>
                  <a:pt x="957262" y="35719"/>
                </a:lnTo>
                <a:lnTo>
                  <a:pt x="978693" y="35719"/>
                </a:lnTo>
                <a:lnTo>
                  <a:pt x="1007268" y="35719"/>
                </a:lnTo>
                <a:lnTo>
                  <a:pt x="1035843" y="35719"/>
                </a:lnTo>
                <a:lnTo>
                  <a:pt x="1057275" y="35719"/>
                </a:lnTo>
                <a:lnTo>
                  <a:pt x="1078706" y="42863"/>
                </a:lnTo>
                <a:lnTo>
                  <a:pt x="1107281" y="42863"/>
                </a:lnTo>
                <a:lnTo>
                  <a:pt x="1135856" y="42863"/>
                </a:lnTo>
                <a:lnTo>
                  <a:pt x="1157287" y="50006"/>
                </a:lnTo>
                <a:lnTo>
                  <a:pt x="1185862" y="50006"/>
                </a:lnTo>
                <a:lnTo>
                  <a:pt x="1221581" y="50006"/>
                </a:lnTo>
                <a:lnTo>
                  <a:pt x="1250156" y="50006"/>
                </a:lnTo>
                <a:lnTo>
                  <a:pt x="1278731" y="50006"/>
                </a:lnTo>
                <a:lnTo>
                  <a:pt x="1307306" y="50006"/>
                </a:lnTo>
                <a:lnTo>
                  <a:pt x="1335881" y="42863"/>
                </a:lnTo>
                <a:lnTo>
                  <a:pt x="1364456" y="42863"/>
                </a:lnTo>
                <a:lnTo>
                  <a:pt x="1393031" y="42863"/>
                </a:lnTo>
                <a:lnTo>
                  <a:pt x="1414462" y="42863"/>
                </a:lnTo>
                <a:lnTo>
                  <a:pt x="1435893" y="42863"/>
                </a:lnTo>
                <a:lnTo>
                  <a:pt x="1464468" y="50006"/>
                </a:lnTo>
                <a:lnTo>
                  <a:pt x="1485900" y="50006"/>
                </a:lnTo>
                <a:lnTo>
                  <a:pt x="1514475" y="57150"/>
                </a:lnTo>
                <a:lnTo>
                  <a:pt x="1543050" y="57150"/>
                </a:lnTo>
                <a:lnTo>
                  <a:pt x="1571625" y="64294"/>
                </a:lnTo>
                <a:lnTo>
                  <a:pt x="1593056" y="64294"/>
                </a:lnTo>
                <a:lnTo>
                  <a:pt x="1621631" y="64294"/>
                </a:lnTo>
                <a:lnTo>
                  <a:pt x="1643062" y="57150"/>
                </a:lnTo>
                <a:lnTo>
                  <a:pt x="1664494" y="57150"/>
                </a:lnTo>
                <a:lnTo>
                  <a:pt x="1685925" y="50006"/>
                </a:lnTo>
                <a:lnTo>
                  <a:pt x="1707356" y="42863"/>
                </a:lnTo>
                <a:lnTo>
                  <a:pt x="1728787" y="35719"/>
                </a:lnTo>
                <a:lnTo>
                  <a:pt x="1743075" y="35719"/>
                </a:lnTo>
                <a:lnTo>
                  <a:pt x="1757362" y="42863"/>
                </a:lnTo>
                <a:lnTo>
                  <a:pt x="1771650" y="42863"/>
                </a:lnTo>
                <a:lnTo>
                  <a:pt x="1785937" y="50006"/>
                </a:lnTo>
                <a:lnTo>
                  <a:pt x="1793081" y="57150"/>
                </a:lnTo>
                <a:lnTo>
                  <a:pt x="1807369" y="64294"/>
                </a:lnTo>
                <a:lnTo>
                  <a:pt x="1828800" y="71438"/>
                </a:lnTo>
                <a:lnTo>
                  <a:pt x="1843087" y="71438"/>
                </a:lnTo>
                <a:lnTo>
                  <a:pt x="1857375" y="71438"/>
                </a:lnTo>
                <a:lnTo>
                  <a:pt x="185737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358063" y="2035969"/>
            <a:ext cx="114301" cy="528638"/>
          </a:xfrm>
          <a:custGeom>
            <a:avLst/>
            <a:gdLst/>
            <a:ahLst/>
            <a:cxnLst/>
            <a:rect l="0" t="0" r="0" b="0"/>
            <a:pathLst>
              <a:path w="114301" h="528638">
                <a:moveTo>
                  <a:pt x="114300" y="57150"/>
                </a:moveTo>
                <a:lnTo>
                  <a:pt x="114300" y="50006"/>
                </a:lnTo>
                <a:lnTo>
                  <a:pt x="114300" y="42862"/>
                </a:lnTo>
                <a:lnTo>
                  <a:pt x="114300" y="28575"/>
                </a:lnTo>
                <a:lnTo>
                  <a:pt x="107157" y="21431"/>
                </a:lnTo>
                <a:lnTo>
                  <a:pt x="107157" y="7144"/>
                </a:lnTo>
                <a:lnTo>
                  <a:pt x="92869" y="0"/>
                </a:lnTo>
                <a:lnTo>
                  <a:pt x="78582" y="0"/>
                </a:lnTo>
                <a:lnTo>
                  <a:pt x="64294" y="7144"/>
                </a:lnTo>
                <a:lnTo>
                  <a:pt x="50007" y="28575"/>
                </a:lnTo>
                <a:lnTo>
                  <a:pt x="35719" y="50006"/>
                </a:lnTo>
                <a:lnTo>
                  <a:pt x="14288" y="78581"/>
                </a:lnTo>
                <a:lnTo>
                  <a:pt x="7144" y="107156"/>
                </a:lnTo>
                <a:lnTo>
                  <a:pt x="0" y="135731"/>
                </a:lnTo>
                <a:lnTo>
                  <a:pt x="0" y="157162"/>
                </a:lnTo>
                <a:lnTo>
                  <a:pt x="7144" y="157162"/>
                </a:lnTo>
                <a:lnTo>
                  <a:pt x="21432" y="157162"/>
                </a:lnTo>
                <a:lnTo>
                  <a:pt x="42863" y="142875"/>
                </a:lnTo>
                <a:lnTo>
                  <a:pt x="57150" y="121444"/>
                </a:lnTo>
                <a:lnTo>
                  <a:pt x="78582" y="92869"/>
                </a:lnTo>
                <a:lnTo>
                  <a:pt x="92869" y="78581"/>
                </a:lnTo>
                <a:lnTo>
                  <a:pt x="107157" y="64294"/>
                </a:lnTo>
                <a:lnTo>
                  <a:pt x="114300" y="64294"/>
                </a:lnTo>
                <a:lnTo>
                  <a:pt x="114300" y="85725"/>
                </a:lnTo>
                <a:lnTo>
                  <a:pt x="114300" y="121444"/>
                </a:lnTo>
                <a:lnTo>
                  <a:pt x="114300" y="164306"/>
                </a:lnTo>
                <a:lnTo>
                  <a:pt x="114300" y="228600"/>
                </a:lnTo>
                <a:lnTo>
                  <a:pt x="114300" y="292894"/>
                </a:lnTo>
                <a:lnTo>
                  <a:pt x="114300" y="357187"/>
                </a:lnTo>
                <a:lnTo>
                  <a:pt x="107157" y="414337"/>
                </a:lnTo>
                <a:lnTo>
                  <a:pt x="100013" y="464344"/>
                </a:lnTo>
                <a:lnTo>
                  <a:pt x="78582" y="500062"/>
                </a:lnTo>
                <a:lnTo>
                  <a:pt x="64294" y="521494"/>
                </a:lnTo>
                <a:lnTo>
                  <a:pt x="50007" y="528637"/>
                </a:lnTo>
                <a:lnTo>
                  <a:pt x="35719" y="514350"/>
                </a:lnTo>
                <a:lnTo>
                  <a:pt x="28575" y="485775"/>
                </a:lnTo>
                <a:lnTo>
                  <a:pt x="28575" y="442912"/>
                </a:lnTo>
                <a:lnTo>
                  <a:pt x="28575" y="400050"/>
                </a:lnTo>
                <a:lnTo>
                  <a:pt x="28575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493795" y="2071688"/>
            <a:ext cx="164307" cy="264319"/>
          </a:xfrm>
          <a:custGeom>
            <a:avLst/>
            <a:gdLst/>
            <a:ahLst/>
            <a:cxnLst/>
            <a:rect l="0" t="0" r="0" b="0"/>
            <a:pathLst>
              <a:path w="164307" h="264319">
                <a:moveTo>
                  <a:pt x="14287" y="150018"/>
                </a:moveTo>
                <a:lnTo>
                  <a:pt x="7143" y="150018"/>
                </a:lnTo>
                <a:lnTo>
                  <a:pt x="7143" y="164306"/>
                </a:lnTo>
                <a:lnTo>
                  <a:pt x="0" y="171450"/>
                </a:lnTo>
                <a:lnTo>
                  <a:pt x="7143" y="178593"/>
                </a:lnTo>
                <a:lnTo>
                  <a:pt x="14287" y="178593"/>
                </a:lnTo>
                <a:lnTo>
                  <a:pt x="35718" y="164306"/>
                </a:lnTo>
                <a:lnTo>
                  <a:pt x="57150" y="150018"/>
                </a:lnTo>
                <a:lnTo>
                  <a:pt x="78581" y="128587"/>
                </a:lnTo>
                <a:lnTo>
                  <a:pt x="100012" y="100012"/>
                </a:lnTo>
                <a:lnTo>
                  <a:pt x="121443" y="71437"/>
                </a:lnTo>
                <a:lnTo>
                  <a:pt x="135731" y="42862"/>
                </a:lnTo>
                <a:lnTo>
                  <a:pt x="135731" y="14287"/>
                </a:lnTo>
                <a:lnTo>
                  <a:pt x="135731" y="0"/>
                </a:lnTo>
                <a:lnTo>
                  <a:pt x="121443" y="0"/>
                </a:lnTo>
                <a:lnTo>
                  <a:pt x="107156" y="21431"/>
                </a:lnTo>
                <a:lnTo>
                  <a:pt x="78581" y="57150"/>
                </a:lnTo>
                <a:lnTo>
                  <a:pt x="57150" y="100012"/>
                </a:lnTo>
                <a:lnTo>
                  <a:pt x="42862" y="157162"/>
                </a:lnTo>
                <a:lnTo>
                  <a:pt x="35718" y="200025"/>
                </a:lnTo>
                <a:lnTo>
                  <a:pt x="42862" y="235743"/>
                </a:lnTo>
                <a:lnTo>
                  <a:pt x="57150" y="257175"/>
                </a:lnTo>
                <a:lnTo>
                  <a:pt x="78581" y="264318"/>
                </a:lnTo>
                <a:lnTo>
                  <a:pt x="107156" y="250031"/>
                </a:lnTo>
                <a:lnTo>
                  <a:pt x="142875" y="228600"/>
                </a:lnTo>
                <a:lnTo>
                  <a:pt x="164306" y="185737"/>
                </a:lnTo>
                <a:lnTo>
                  <a:pt x="164306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693820" y="1893094"/>
            <a:ext cx="92869" cy="414338"/>
          </a:xfrm>
          <a:custGeom>
            <a:avLst/>
            <a:gdLst/>
            <a:ahLst/>
            <a:cxnLst/>
            <a:rect l="0" t="0" r="0" b="0"/>
            <a:pathLst>
              <a:path w="92869" h="414338">
                <a:moveTo>
                  <a:pt x="7143" y="7144"/>
                </a:moveTo>
                <a:lnTo>
                  <a:pt x="7143" y="7144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21431"/>
                </a:lnTo>
                <a:lnTo>
                  <a:pt x="7143" y="42862"/>
                </a:lnTo>
                <a:lnTo>
                  <a:pt x="7143" y="92869"/>
                </a:lnTo>
                <a:lnTo>
                  <a:pt x="0" y="150019"/>
                </a:lnTo>
                <a:lnTo>
                  <a:pt x="0" y="214312"/>
                </a:lnTo>
                <a:lnTo>
                  <a:pt x="0" y="278606"/>
                </a:lnTo>
                <a:lnTo>
                  <a:pt x="7143" y="335756"/>
                </a:lnTo>
                <a:lnTo>
                  <a:pt x="14287" y="378619"/>
                </a:lnTo>
                <a:lnTo>
                  <a:pt x="28575" y="400050"/>
                </a:lnTo>
                <a:lnTo>
                  <a:pt x="50006" y="414337"/>
                </a:lnTo>
                <a:lnTo>
                  <a:pt x="64293" y="414337"/>
                </a:lnTo>
                <a:lnTo>
                  <a:pt x="78581" y="414337"/>
                </a:lnTo>
                <a:lnTo>
                  <a:pt x="92868" y="400050"/>
                </a:lnTo>
                <a:lnTo>
                  <a:pt x="92868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72376" y="2064544"/>
            <a:ext cx="235745" cy="50007"/>
          </a:xfrm>
          <a:custGeom>
            <a:avLst/>
            <a:gdLst/>
            <a:ahLst/>
            <a:cxnLst/>
            <a:rect l="0" t="0" r="0" b="0"/>
            <a:pathLst>
              <a:path w="235745" h="50007">
                <a:moveTo>
                  <a:pt x="0" y="50006"/>
                </a:moveTo>
                <a:lnTo>
                  <a:pt x="7144" y="50006"/>
                </a:lnTo>
                <a:lnTo>
                  <a:pt x="14287" y="42862"/>
                </a:lnTo>
                <a:lnTo>
                  <a:pt x="28575" y="35719"/>
                </a:lnTo>
                <a:lnTo>
                  <a:pt x="57150" y="21431"/>
                </a:lnTo>
                <a:lnTo>
                  <a:pt x="85725" y="14287"/>
                </a:lnTo>
                <a:lnTo>
                  <a:pt x="128587" y="7144"/>
                </a:lnTo>
                <a:lnTo>
                  <a:pt x="164306" y="0"/>
                </a:lnTo>
                <a:lnTo>
                  <a:pt x="200025" y="0"/>
                </a:lnTo>
                <a:lnTo>
                  <a:pt x="235744" y="7144"/>
                </a:lnTo>
                <a:lnTo>
                  <a:pt x="2357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22407" y="2071688"/>
            <a:ext cx="192882" cy="250032"/>
          </a:xfrm>
          <a:custGeom>
            <a:avLst/>
            <a:gdLst/>
            <a:ahLst/>
            <a:cxnLst/>
            <a:rect l="0" t="0" r="0" b="0"/>
            <a:pathLst>
              <a:path w="192882" h="250032">
                <a:moveTo>
                  <a:pt x="85725" y="0"/>
                </a:moveTo>
                <a:lnTo>
                  <a:pt x="85725" y="0"/>
                </a:lnTo>
                <a:lnTo>
                  <a:pt x="71438" y="7143"/>
                </a:lnTo>
                <a:lnTo>
                  <a:pt x="64294" y="21431"/>
                </a:lnTo>
                <a:lnTo>
                  <a:pt x="42863" y="50006"/>
                </a:lnTo>
                <a:lnTo>
                  <a:pt x="28575" y="85725"/>
                </a:lnTo>
                <a:lnTo>
                  <a:pt x="14288" y="128587"/>
                </a:lnTo>
                <a:lnTo>
                  <a:pt x="7144" y="164306"/>
                </a:lnTo>
                <a:lnTo>
                  <a:pt x="0" y="200025"/>
                </a:lnTo>
                <a:lnTo>
                  <a:pt x="0" y="221456"/>
                </a:lnTo>
                <a:lnTo>
                  <a:pt x="7144" y="235743"/>
                </a:lnTo>
                <a:lnTo>
                  <a:pt x="21431" y="242887"/>
                </a:lnTo>
                <a:lnTo>
                  <a:pt x="35719" y="235743"/>
                </a:lnTo>
                <a:lnTo>
                  <a:pt x="64294" y="214312"/>
                </a:lnTo>
                <a:lnTo>
                  <a:pt x="78581" y="178593"/>
                </a:lnTo>
                <a:lnTo>
                  <a:pt x="92869" y="142875"/>
                </a:lnTo>
                <a:lnTo>
                  <a:pt x="107156" y="100012"/>
                </a:lnTo>
                <a:lnTo>
                  <a:pt x="114300" y="64293"/>
                </a:lnTo>
                <a:lnTo>
                  <a:pt x="121444" y="42862"/>
                </a:lnTo>
                <a:lnTo>
                  <a:pt x="121444" y="42862"/>
                </a:lnTo>
                <a:lnTo>
                  <a:pt x="114300" y="57150"/>
                </a:lnTo>
                <a:lnTo>
                  <a:pt x="107156" y="85725"/>
                </a:lnTo>
                <a:lnTo>
                  <a:pt x="107156" y="128587"/>
                </a:lnTo>
                <a:lnTo>
                  <a:pt x="107156" y="164306"/>
                </a:lnTo>
                <a:lnTo>
                  <a:pt x="107156" y="207168"/>
                </a:lnTo>
                <a:lnTo>
                  <a:pt x="121444" y="228600"/>
                </a:lnTo>
                <a:lnTo>
                  <a:pt x="135731" y="250031"/>
                </a:lnTo>
                <a:lnTo>
                  <a:pt x="157163" y="250031"/>
                </a:lnTo>
                <a:lnTo>
                  <a:pt x="178594" y="235743"/>
                </a:lnTo>
                <a:lnTo>
                  <a:pt x="192881" y="214312"/>
                </a:lnTo>
                <a:lnTo>
                  <a:pt x="192881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93857" y="1978819"/>
            <a:ext cx="192882" cy="342901"/>
          </a:xfrm>
          <a:custGeom>
            <a:avLst/>
            <a:gdLst/>
            <a:ahLst/>
            <a:cxnLst/>
            <a:rect l="0" t="0" r="0" b="0"/>
            <a:pathLst>
              <a:path w="192882" h="342901">
                <a:moveTo>
                  <a:pt x="57150" y="150019"/>
                </a:moveTo>
                <a:lnTo>
                  <a:pt x="57150" y="150019"/>
                </a:lnTo>
                <a:lnTo>
                  <a:pt x="50006" y="142875"/>
                </a:lnTo>
                <a:lnTo>
                  <a:pt x="50006" y="142875"/>
                </a:lnTo>
                <a:lnTo>
                  <a:pt x="42863" y="150019"/>
                </a:lnTo>
                <a:lnTo>
                  <a:pt x="28575" y="171450"/>
                </a:lnTo>
                <a:lnTo>
                  <a:pt x="21431" y="200025"/>
                </a:lnTo>
                <a:lnTo>
                  <a:pt x="7144" y="228600"/>
                </a:lnTo>
                <a:lnTo>
                  <a:pt x="7144" y="271462"/>
                </a:lnTo>
                <a:lnTo>
                  <a:pt x="0" y="300037"/>
                </a:lnTo>
                <a:lnTo>
                  <a:pt x="7144" y="321469"/>
                </a:lnTo>
                <a:lnTo>
                  <a:pt x="14288" y="335756"/>
                </a:lnTo>
                <a:lnTo>
                  <a:pt x="21431" y="335756"/>
                </a:lnTo>
                <a:lnTo>
                  <a:pt x="35719" y="328612"/>
                </a:lnTo>
                <a:lnTo>
                  <a:pt x="50006" y="314325"/>
                </a:lnTo>
                <a:lnTo>
                  <a:pt x="64294" y="285750"/>
                </a:lnTo>
                <a:lnTo>
                  <a:pt x="78581" y="242887"/>
                </a:lnTo>
                <a:lnTo>
                  <a:pt x="92869" y="200025"/>
                </a:lnTo>
                <a:lnTo>
                  <a:pt x="100013" y="142875"/>
                </a:lnTo>
                <a:lnTo>
                  <a:pt x="107156" y="85725"/>
                </a:lnTo>
                <a:lnTo>
                  <a:pt x="114300" y="35719"/>
                </a:lnTo>
                <a:lnTo>
                  <a:pt x="114300" y="7144"/>
                </a:lnTo>
                <a:lnTo>
                  <a:pt x="107156" y="0"/>
                </a:lnTo>
                <a:lnTo>
                  <a:pt x="92869" y="7144"/>
                </a:lnTo>
                <a:lnTo>
                  <a:pt x="71438" y="28575"/>
                </a:lnTo>
                <a:lnTo>
                  <a:pt x="57150" y="64294"/>
                </a:lnTo>
                <a:lnTo>
                  <a:pt x="35719" y="107156"/>
                </a:lnTo>
                <a:lnTo>
                  <a:pt x="28575" y="164306"/>
                </a:lnTo>
                <a:lnTo>
                  <a:pt x="28575" y="214312"/>
                </a:lnTo>
                <a:lnTo>
                  <a:pt x="35719" y="264319"/>
                </a:lnTo>
                <a:lnTo>
                  <a:pt x="50006" y="300037"/>
                </a:lnTo>
                <a:lnTo>
                  <a:pt x="71438" y="328612"/>
                </a:lnTo>
                <a:lnTo>
                  <a:pt x="100013" y="342900"/>
                </a:lnTo>
                <a:lnTo>
                  <a:pt x="135731" y="342900"/>
                </a:lnTo>
                <a:lnTo>
                  <a:pt x="164306" y="321469"/>
                </a:lnTo>
                <a:lnTo>
                  <a:pt x="192881" y="292894"/>
                </a:lnTo>
                <a:lnTo>
                  <a:pt x="192881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43876" y="1993106"/>
            <a:ext cx="221457" cy="350045"/>
          </a:xfrm>
          <a:custGeom>
            <a:avLst/>
            <a:gdLst/>
            <a:ahLst/>
            <a:cxnLst/>
            <a:rect l="0" t="0" r="0" b="0"/>
            <a:pathLst>
              <a:path w="221457" h="350045">
                <a:moveTo>
                  <a:pt x="50006" y="150019"/>
                </a:moveTo>
                <a:lnTo>
                  <a:pt x="42862" y="150019"/>
                </a:lnTo>
                <a:lnTo>
                  <a:pt x="35719" y="150019"/>
                </a:lnTo>
                <a:lnTo>
                  <a:pt x="28575" y="157163"/>
                </a:lnTo>
                <a:lnTo>
                  <a:pt x="21431" y="164307"/>
                </a:lnTo>
                <a:lnTo>
                  <a:pt x="14287" y="178594"/>
                </a:lnTo>
                <a:lnTo>
                  <a:pt x="7144" y="200025"/>
                </a:lnTo>
                <a:lnTo>
                  <a:pt x="0" y="228600"/>
                </a:lnTo>
                <a:lnTo>
                  <a:pt x="0" y="264319"/>
                </a:lnTo>
                <a:lnTo>
                  <a:pt x="0" y="285750"/>
                </a:lnTo>
                <a:lnTo>
                  <a:pt x="7144" y="307182"/>
                </a:lnTo>
                <a:lnTo>
                  <a:pt x="21431" y="321469"/>
                </a:lnTo>
                <a:lnTo>
                  <a:pt x="28575" y="328613"/>
                </a:lnTo>
                <a:lnTo>
                  <a:pt x="42862" y="314325"/>
                </a:lnTo>
                <a:lnTo>
                  <a:pt x="50006" y="300038"/>
                </a:lnTo>
                <a:lnTo>
                  <a:pt x="57150" y="271463"/>
                </a:lnTo>
                <a:lnTo>
                  <a:pt x="71437" y="228600"/>
                </a:lnTo>
                <a:lnTo>
                  <a:pt x="78581" y="178594"/>
                </a:lnTo>
                <a:lnTo>
                  <a:pt x="92869" y="128588"/>
                </a:lnTo>
                <a:lnTo>
                  <a:pt x="107156" y="78582"/>
                </a:lnTo>
                <a:lnTo>
                  <a:pt x="121444" y="35719"/>
                </a:lnTo>
                <a:lnTo>
                  <a:pt x="128587" y="7144"/>
                </a:lnTo>
                <a:lnTo>
                  <a:pt x="121444" y="0"/>
                </a:lnTo>
                <a:lnTo>
                  <a:pt x="107156" y="7144"/>
                </a:lnTo>
                <a:lnTo>
                  <a:pt x="92869" y="28575"/>
                </a:lnTo>
                <a:lnTo>
                  <a:pt x="71437" y="64294"/>
                </a:lnTo>
                <a:lnTo>
                  <a:pt x="50006" y="107157"/>
                </a:lnTo>
                <a:lnTo>
                  <a:pt x="35719" y="150019"/>
                </a:lnTo>
                <a:lnTo>
                  <a:pt x="28575" y="200025"/>
                </a:lnTo>
                <a:lnTo>
                  <a:pt x="28575" y="235744"/>
                </a:lnTo>
                <a:lnTo>
                  <a:pt x="35719" y="264319"/>
                </a:lnTo>
                <a:lnTo>
                  <a:pt x="42862" y="285750"/>
                </a:lnTo>
                <a:lnTo>
                  <a:pt x="57150" y="292894"/>
                </a:lnTo>
                <a:lnTo>
                  <a:pt x="78581" y="285750"/>
                </a:lnTo>
                <a:lnTo>
                  <a:pt x="92869" y="264319"/>
                </a:lnTo>
                <a:lnTo>
                  <a:pt x="114300" y="228600"/>
                </a:lnTo>
                <a:lnTo>
                  <a:pt x="135731" y="192882"/>
                </a:lnTo>
                <a:lnTo>
                  <a:pt x="150019" y="157163"/>
                </a:lnTo>
                <a:lnTo>
                  <a:pt x="157162" y="128588"/>
                </a:lnTo>
                <a:lnTo>
                  <a:pt x="157162" y="121444"/>
                </a:lnTo>
                <a:lnTo>
                  <a:pt x="150019" y="128588"/>
                </a:lnTo>
                <a:lnTo>
                  <a:pt x="142875" y="157163"/>
                </a:lnTo>
                <a:lnTo>
                  <a:pt x="128587" y="185738"/>
                </a:lnTo>
                <a:lnTo>
                  <a:pt x="121444" y="228600"/>
                </a:lnTo>
                <a:lnTo>
                  <a:pt x="114300" y="264319"/>
                </a:lnTo>
                <a:lnTo>
                  <a:pt x="114300" y="300038"/>
                </a:lnTo>
                <a:lnTo>
                  <a:pt x="114300" y="328613"/>
                </a:lnTo>
                <a:lnTo>
                  <a:pt x="121444" y="342900"/>
                </a:lnTo>
                <a:lnTo>
                  <a:pt x="121444" y="350044"/>
                </a:lnTo>
                <a:lnTo>
                  <a:pt x="135731" y="350044"/>
                </a:lnTo>
                <a:lnTo>
                  <a:pt x="142875" y="328613"/>
                </a:lnTo>
                <a:lnTo>
                  <a:pt x="157162" y="292894"/>
                </a:lnTo>
                <a:lnTo>
                  <a:pt x="171450" y="250032"/>
                </a:lnTo>
                <a:lnTo>
                  <a:pt x="185737" y="207169"/>
                </a:lnTo>
                <a:lnTo>
                  <a:pt x="192881" y="178594"/>
                </a:lnTo>
                <a:lnTo>
                  <a:pt x="200025" y="157163"/>
                </a:lnTo>
                <a:lnTo>
                  <a:pt x="200025" y="157163"/>
                </a:lnTo>
                <a:lnTo>
                  <a:pt x="200025" y="171450"/>
                </a:lnTo>
                <a:lnTo>
                  <a:pt x="200025" y="185738"/>
                </a:lnTo>
                <a:lnTo>
                  <a:pt x="200025" y="207169"/>
                </a:lnTo>
                <a:lnTo>
                  <a:pt x="200025" y="221457"/>
                </a:lnTo>
                <a:lnTo>
                  <a:pt x="200025" y="235744"/>
                </a:lnTo>
                <a:lnTo>
                  <a:pt x="207169" y="235744"/>
                </a:lnTo>
                <a:lnTo>
                  <a:pt x="221456" y="221457"/>
                </a:lnTo>
                <a:lnTo>
                  <a:pt x="221456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436770" y="2150269"/>
            <a:ext cx="28576" cy="185738"/>
          </a:xfrm>
          <a:custGeom>
            <a:avLst/>
            <a:gdLst/>
            <a:ahLst/>
            <a:cxnLst/>
            <a:rect l="0" t="0" r="0" b="0"/>
            <a:pathLst>
              <a:path w="28576" h="185738">
                <a:moveTo>
                  <a:pt x="14287" y="0"/>
                </a:moveTo>
                <a:lnTo>
                  <a:pt x="14287" y="7144"/>
                </a:lnTo>
                <a:lnTo>
                  <a:pt x="14287" y="14287"/>
                </a:lnTo>
                <a:lnTo>
                  <a:pt x="7143" y="35719"/>
                </a:lnTo>
                <a:lnTo>
                  <a:pt x="0" y="64294"/>
                </a:lnTo>
                <a:lnTo>
                  <a:pt x="0" y="92869"/>
                </a:lnTo>
                <a:lnTo>
                  <a:pt x="0" y="128587"/>
                </a:lnTo>
                <a:lnTo>
                  <a:pt x="0" y="150019"/>
                </a:lnTo>
                <a:lnTo>
                  <a:pt x="7143" y="171450"/>
                </a:lnTo>
                <a:lnTo>
                  <a:pt x="7143" y="185737"/>
                </a:lnTo>
                <a:lnTo>
                  <a:pt x="14287" y="185737"/>
                </a:lnTo>
                <a:lnTo>
                  <a:pt x="21431" y="171450"/>
                </a:lnTo>
                <a:lnTo>
                  <a:pt x="21431" y="142875"/>
                </a:lnTo>
                <a:lnTo>
                  <a:pt x="28575" y="100012"/>
                </a:lnTo>
                <a:lnTo>
                  <a:pt x="28575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422482" y="2021681"/>
            <a:ext cx="100014" cy="78583"/>
          </a:xfrm>
          <a:custGeom>
            <a:avLst/>
            <a:gdLst/>
            <a:ahLst/>
            <a:cxnLst/>
            <a:rect l="0" t="0" r="0" b="0"/>
            <a:pathLst>
              <a:path w="100014" h="7858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21431" y="0"/>
                </a:lnTo>
                <a:lnTo>
                  <a:pt x="35719" y="0"/>
                </a:lnTo>
                <a:lnTo>
                  <a:pt x="57150" y="14288"/>
                </a:lnTo>
                <a:lnTo>
                  <a:pt x="78581" y="28575"/>
                </a:lnTo>
                <a:lnTo>
                  <a:pt x="85725" y="50007"/>
                </a:lnTo>
                <a:lnTo>
                  <a:pt x="100013" y="78582"/>
                </a:lnTo>
                <a:lnTo>
                  <a:pt x="100013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536782" y="2121694"/>
            <a:ext cx="164307" cy="235745"/>
          </a:xfrm>
          <a:custGeom>
            <a:avLst/>
            <a:gdLst/>
            <a:ahLst/>
            <a:cxnLst/>
            <a:rect l="0" t="0" r="0" b="0"/>
            <a:pathLst>
              <a:path w="164307" h="235745">
                <a:moveTo>
                  <a:pt x="21431" y="0"/>
                </a:moveTo>
                <a:lnTo>
                  <a:pt x="21431" y="7144"/>
                </a:lnTo>
                <a:lnTo>
                  <a:pt x="21431" y="14287"/>
                </a:lnTo>
                <a:lnTo>
                  <a:pt x="21431" y="28575"/>
                </a:lnTo>
                <a:lnTo>
                  <a:pt x="14288" y="50006"/>
                </a:lnTo>
                <a:lnTo>
                  <a:pt x="14288" y="78581"/>
                </a:lnTo>
                <a:lnTo>
                  <a:pt x="7144" y="121444"/>
                </a:lnTo>
                <a:lnTo>
                  <a:pt x="0" y="157162"/>
                </a:lnTo>
                <a:lnTo>
                  <a:pt x="0" y="185737"/>
                </a:lnTo>
                <a:lnTo>
                  <a:pt x="0" y="214312"/>
                </a:lnTo>
                <a:lnTo>
                  <a:pt x="0" y="228600"/>
                </a:lnTo>
                <a:lnTo>
                  <a:pt x="0" y="228600"/>
                </a:lnTo>
                <a:lnTo>
                  <a:pt x="14288" y="214312"/>
                </a:lnTo>
                <a:lnTo>
                  <a:pt x="28575" y="192881"/>
                </a:lnTo>
                <a:lnTo>
                  <a:pt x="42863" y="157162"/>
                </a:lnTo>
                <a:lnTo>
                  <a:pt x="64294" y="121444"/>
                </a:lnTo>
                <a:lnTo>
                  <a:pt x="78581" y="85725"/>
                </a:lnTo>
                <a:lnTo>
                  <a:pt x="100013" y="71437"/>
                </a:lnTo>
                <a:lnTo>
                  <a:pt x="107156" y="64294"/>
                </a:lnTo>
                <a:lnTo>
                  <a:pt x="107156" y="78581"/>
                </a:lnTo>
                <a:lnTo>
                  <a:pt x="107156" y="100012"/>
                </a:lnTo>
                <a:lnTo>
                  <a:pt x="107156" y="128587"/>
                </a:lnTo>
                <a:lnTo>
                  <a:pt x="107156" y="164306"/>
                </a:lnTo>
                <a:lnTo>
                  <a:pt x="107156" y="192881"/>
                </a:lnTo>
                <a:lnTo>
                  <a:pt x="107156" y="214312"/>
                </a:lnTo>
                <a:lnTo>
                  <a:pt x="114300" y="228600"/>
                </a:lnTo>
                <a:lnTo>
                  <a:pt x="121444" y="235744"/>
                </a:lnTo>
                <a:lnTo>
                  <a:pt x="135731" y="228600"/>
                </a:lnTo>
                <a:lnTo>
                  <a:pt x="150019" y="207169"/>
                </a:lnTo>
                <a:lnTo>
                  <a:pt x="164306" y="178594"/>
                </a:lnTo>
                <a:lnTo>
                  <a:pt x="16430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693945" y="1993106"/>
            <a:ext cx="85726" cy="378620"/>
          </a:xfrm>
          <a:custGeom>
            <a:avLst/>
            <a:gdLst/>
            <a:ahLst/>
            <a:cxnLst/>
            <a:rect l="0" t="0" r="0" b="0"/>
            <a:pathLst>
              <a:path w="85726" h="378620">
                <a:moveTo>
                  <a:pt x="85725" y="14288"/>
                </a:moveTo>
                <a:lnTo>
                  <a:pt x="71437" y="0"/>
                </a:lnTo>
                <a:lnTo>
                  <a:pt x="57150" y="0"/>
                </a:lnTo>
                <a:lnTo>
                  <a:pt x="42862" y="0"/>
                </a:lnTo>
                <a:lnTo>
                  <a:pt x="35718" y="7144"/>
                </a:lnTo>
                <a:lnTo>
                  <a:pt x="21431" y="21432"/>
                </a:lnTo>
                <a:lnTo>
                  <a:pt x="21431" y="42863"/>
                </a:lnTo>
                <a:lnTo>
                  <a:pt x="21431" y="85725"/>
                </a:lnTo>
                <a:lnTo>
                  <a:pt x="28575" y="135732"/>
                </a:lnTo>
                <a:lnTo>
                  <a:pt x="35718" y="185738"/>
                </a:lnTo>
                <a:lnTo>
                  <a:pt x="42862" y="242888"/>
                </a:lnTo>
                <a:lnTo>
                  <a:pt x="57150" y="285750"/>
                </a:lnTo>
                <a:lnTo>
                  <a:pt x="57150" y="328613"/>
                </a:lnTo>
                <a:lnTo>
                  <a:pt x="57150" y="357188"/>
                </a:lnTo>
                <a:lnTo>
                  <a:pt x="57150" y="378619"/>
                </a:lnTo>
                <a:lnTo>
                  <a:pt x="42862" y="378619"/>
                </a:lnTo>
                <a:lnTo>
                  <a:pt x="28575" y="371475"/>
                </a:lnTo>
                <a:lnTo>
                  <a:pt x="0" y="357188"/>
                </a:lnTo>
                <a:lnTo>
                  <a:pt x="0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651082" y="2164556"/>
            <a:ext cx="171451" cy="35720"/>
          </a:xfrm>
          <a:custGeom>
            <a:avLst/>
            <a:gdLst/>
            <a:ahLst/>
            <a:cxnLst/>
            <a:rect l="0" t="0" r="0" b="0"/>
            <a:pathLst>
              <a:path w="171451" h="35720">
                <a:moveTo>
                  <a:pt x="0" y="0"/>
                </a:moveTo>
                <a:lnTo>
                  <a:pt x="14288" y="0"/>
                </a:lnTo>
                <a:lnTo>
                  <a:pt x="50006" y="7144"/>
                </a:lnTo>
                <a:lnTo>
                  <a:pt x="78581" y="14288"/>
                </a:lnTo>
                <a:lnTo>
                  <a:pt x="100013" y="14288"/>
                </a:lnTo>
                <a:lnTo>
                  <a:pt x="114300" y="21432"/>
                </a:lnTo>
                <a:lnTo>
                  <a:pt x="121444" y="28575"/>
                </a:lnTo>
                <a:lnTo>
                  <a:pt x="142875" y="28575"/>
                </a:lnTo>
                <a:lnTo>
                  <a:pt x="157163" y="35719"/>
                </a:lnTo>
                <a:lnTo>
                  <a:pt x="171450" y="35719"/>
                </a:lnTo>
                <a:lnTo>
                  <a:pt x="17145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808245" y="2243138"/>
            <a:ext cx="85726" cy="92869"/>
          </a:xfrm>
          <a:custGeom>
            <a:avLst/>
            <a:gdLst/>
            <a:ahLst/>
            <a:cxnLst/>
            <a:rect l="0" t="0" r="0" b="0"/>
            <a:pathLst>
              <a:path w="85726" h="92869">
                <a:moveTo>
                  <a:pt x="14287" y="0"/>
                </a:moveTo>
                <a:lnTo>
                  <a:pt x="14287" y="7143"/>
                </a:lnTo>
                <a:lnTo>
                  <a:pt x="7143" y="14287"/>
                </a:lnTo>
                <a:lnTo>
                  <a:pt x="0" y="35718"/>
                </a:lnTo>
                <a:lnTo>
                  <a:pt x="0" y="50006"/>
                </a:lnTo>
                <a:lnTo>
                  <a:pt x="7143" y="57150"/>
                </a:lnTo>
                <a:lnTo>
                  <a:pt x="14287" y="64293"/>
                </a:lnTo>
                <a:lnTo>
                  <a:pt x="21431" y="71437"/>
                </a:lnTo>
                <a:lnTo>
                  <a:pt x="28575" y="78581"/>
                </a:lnTo>
                <a:lnTo>
                  <a:pt x="42862" y="85725"/>
                </a:lnTo>
                <a:lnTo>
                  <a:pt x="50006" y="92868"/>
                </a:lnTo>
                <a:lnTo>
                  <a:pt x="64293" y="92868"/>
                </a:lnTo>
                <a:lnTo>
                  <a:pt x="78581" y="85725"/>
                </a:lnTo>
                <a:lnTo>
                  <a:pt x="85725" y="71437"/>
                </a:lnTo>
                <a:lnTo>
                  <a:pt x="85725" y="64293"/>
                </a:lnTo>
                <a:lnTo>
                  <a:pt x="71437" y="35718"/>
                </a:lnTo>
                <a:lnTo>
                  <a:pt x="71437" y="21431"/>
                </a:lnTo>
                <a:lnTo>
                  <a:pt x="50006" y="7143"/>
                </a:lnTo>
                <a:lnTo>
                  <a:pt x="50006" y="0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86626" y="2486025"/>
            <a:ext cx="1764507" cy="50007"/>
          </a:xfrm>
          <a:custGeom>
            <a:avLst/>
            <a:gdLst/>
            <a:ahLst/>
            <a:cxnLst/>
            <a:rect l="0" t="0" r="0" b="0"/>
            <a:pathLst>
              <a:path w="1764507" h="50007">
                <a:moveTo>
                  <a:pt x="42862" y="42863"/>
                </a:moveTo>
                <a:lnTo>
                  <a:pt x="35719" y="42863"/>
                </a:lnTo>
                <a:lnTo>
                  <a:pt x="21431" y="42863"/>
                </a:lnTo>
                <a:lnTo>
                  <a:pt x="7144" y="50006"/>
                </a:lnTo>
                <a:lnTo>
                  <a:pt x="0" y="50006"/>
                </a:lnTo>
                <a:lnTo>
                  <a:pt x="14287" y="50006"/>
                </a:lnTo>
                <a:lnTo>
                  <a:pt x="50006" y="50006"/>
                </a:lnTo>
                <a:lnTo>
                  <a:pt x="107156" y="50006"/>
                </a:lnTo>
                <a:lnTo>
                  <a:pt x="185737" y="42863"/>
                </a:lnTo>
                <a:lnTo>
                  <a:pt x="292894" y="35719"/>
                </a:lnTo>
                <a:lnTo>
                  <a:pt x="421481" y="28575"/>
                </a:lnTo>
                <a:lnTo>
                  <a:pt x="557212" y="21431"/>
                </a:lnTo>
                <a:lnTo>
                  <a:pt x="707231" y="14288"/>
                </a:lnTo>
                <a:lnTo>
                  <a:pt x="864394" y="7144"/>
                </a:lnTo>
                <a:lnTo>
                  <a:pt x="1021556" y="0"/>
                </a:lnTo>
                <a:lnTo>
                  <a:pt x="1143000" y="0"/>
                </a:lnTo>
                <a:lnTo>
                  <a:pt x="1250156" y="0"/>
                </a:lnTo>
                <a:lnTo>
                  <a:pt x="1335881" y="7144"/>
                </a:lnTo>
                <a:lnTo>
                  <a:pt x="1407319" y="7144"/>
                </a:lnTo>
                <a:lnTo>
                  <a:pt x="1507331" y="7144"/>
                </a:lnTo>
                <a:lnTo>
                  <a:pt x="1600200" y="14288"/>
                </a:lnTo>
                <a:lnTo>
                  <a:pt x="1678781" y="14288"/>
                </a:lnTo>
                <a:lnTo>
                  <a:pt x="1735931" y="21431"/>
                </a:lnTo>
                <a:lnTo>
                  <a:pt x="1764506" y="14288"/>
                </a:lnTo>
                <a:lnTo>
                  <a:pt x="176450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64344" y="2193131"/>
            <a:ext cx="1078707" cy="78583"/>
          </a:xfrm>
          <a:custGeom>
            <a:avLst/>
            <a:gdLst/>
            <a:ahLst/>
            <a:cxnLst/>
            <a:rect l="0" t="0" r="0" b="0"/>
            <a:pathLst>
              <a:path w="1078707" h="78583">
                <a:moveTo>
                  <a:pt x="14287" y="28575"/>
                </a:moveTo>
                <a:lnTo>
                  <a:pt x="14287" y="28575"/>
                </a:lnTo>
                <a:lnTo>
                  <a:pt x="7144" y="35719"/>
                </a:lnTo>
                <a:lnTo>
                  <a:pt x="0" y="35719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7144" y="28575"/>
                </a:lnTo>
                <a:lnTo>
                  <a:pt x="21431" y="28575"/>
                </a:lnTo>
                <a:lnTo>
                  <a:pt x="35719" y="35719"/>
                </a:lnTo>
                <a:lnTo>
                  <a:pt x="64294" y="42863"/>
                </a:lnTo>
                <a:lnTo>
                  <a:pt x="107156" y="50007"/>
                </a:lnTo>
                <a:lnTo>
                  <a:pt x="157162" y="57150"/>
                </a:lnTo>
                <a:lnTo>
                  <a:pt x="235744" y="57150"/>
                </a:lnTo>
                <a:lnTo>
                  <a:pt x="321469" y="57150"/>
                </a:lnTo>
                <a:lnTo>
                  <a:pt x="428625" y="50007"/>
                </a:lnTo>
                <a:lnTo>
                  <a:pt x="521494" y="35719"/>
                </a:lnTo>
                <a:lnTo>
                  <a:pt x="621506" y="21432"/>
                </a:lnTo>
                <a:lnTo>
                  <a:pt x="707231" y="7144"/>
                </a:lnTo>
                <a:lnTo>
                  <a:pt x="785812" y="0"/>
                </a:lnTo>
                <a:lnTo>
                  <a:pt x="864394" y="0"/>
                </a:lnTo>
                <a:lnTo>
                  <a:pt x="928687" y="7144"/>
                </a:lnTo>
                <a:lnTo>
                  <a:pt x="992981" y="28575"/>
                </a:lnTo>
                <a:lnTo>
                  <a:pt x="1035844" y="50007"/>
                </a:lnTo>
                <a:lnTo>
                  <a:pt x="1078706" y="78582"/>
                </a:lnTo>
                <a:lnTo>
                  <a:pt x="1078706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107657" y="2250281"/>
            <a:ext cx="200026" cy="157164"/>
          </a:xfrm>
          <a:custGeom>
            <a:avLst/>
            <a:gdLst/>
            <a:ahLst/>
            <a:cxnLst/>
            <a:rect l="0" t="0" r="0" b="0"/>
            <a:pathLst>
              <a:path w="200026" h="157164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35719"/>
                </a:lnTo>
                <a:lnTo>
                  <a:pt x="0" y="50007"/>
                </a:lnTo>
                <a:lnTo>
                  <a:pt x="0" y="64294"/>
                </a:lnTo>
                <a:lnTo>
                  <a:pt x="7143" y="78582"/>
                </a:lnTo>
                <a:lnTo>
                  <a:pt x="7143" y="92869"/>
                </a:lnTo>
                <a:lnTo>
                  <a:pt x="7143" y="114300"/>
                </a:lnTo>
                <a:lnTo>
                  <a:pt x="7143" y="135732"/>
                </a:lnTo>
                <a:lnTo>
                  <a:pt x="0" y="150019"/>
                </a:lnTo>
                <a:lnTo>
                  <a:pt x="0" y="157163"/>
                </a:lnTo>
                <a:lnTo>
                  <a:pt x="0" y="150019"/>
                </a:lnTo>
                <a:lnTo>
                  <a:pt x="7143" y="135732"/>
                </a:lnTo>
                <a:lnTo>
                  <a:pt x="21431" y="107157"/>
                </a:lnTo>
                <a:lnTo>
                  <a:pt x="35718" y="78582"/>
                </a:lnTo>
                <a:lnTo>
                  <a:pt x="57150" y="42863"/>
                </a:lnTo>
                <a:lnTo>
                  <a:pt x="85725" y="21432"/>
                </a:lnTo>
                <a:lnTo>
                  <a:pt x="107156" y="7144"/>
                </a:lnTo>
                <a:lnTo>
                  <a:pt x="121443" y="7144"/>
                </a:lnTo>
                <a:lnTo>
                  <a:pt x="135731" y="21432"/>
                </a:lnTo>
                <a:lnTo>
                  <a:pt x="142875" y="42863"/>
                </a:lnTo>
                <a:lnTo>
                  <a:pt x="150018" y="71438"/>
                </a:lnTo>
                <a:lnTo>
                  <a:pt x="157162" y="100013"/>
                </a:lnTo>
                <a:lnTo>
                  <a:pt x="164306" y="128588"/>
                </a:lnTo>
                <a:lnTo>
                  <a:pt x="178593" y="142875"/>
                </a:lnTo>
                <a:lnTo>
                  <a:pt x="185737" y="157163"/>
                </a:lnTo>
                <a:lnTo>
                  <a:pt x="200025" y="157163"/>
                </a:lnTo>
                <a:lnTo>
                  <a:pt x="200025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336257" y="2271713"/>
            <a:ext cx="185738" cy="207169"/>
          </a:xfrm>
          <a:custGeom>
            <a:avLst/>
            <a:gdLst/>
            <a:ahLst/>
            <a:cxnLst/>
            <a:rect l="0" t="0" r="0" b="0"/>
            <a:pathLst>
              <a:path w="185738" h="207169">
                <a:moveTo>
                  <a:pt x="121443" y="0"/>
                </a:moveTo>
                <a:lnTo>
                  <a:pt x="121443" y="0"/>
                </a:lnTo>
                <a:lnTo>
                  <a:pt x="114300" y="0"/>
                </a:lnTo>
                <a:lnTo>
                  <a:pt x="100012" y="0"/>
                </a:lnTo>
                <a:lnTo>
                  <a:pt x="85725" y="7143"/>
                </a:lnTo>
                <a:lnTo>
                  <a:pt x="64293" y="21431"/>
                </a:lnTo>
                <a:lnTo>
                  <a:pt x="42862" y="35718"/>
                </a:lnTo>
                <a:lnTo>
                  <a:pt x="21431" y="57150"/>
                </a:lnTo>
                <a:lnTo>
                  <a:pt x="7143" y="71437"/>
                </a:lnTo>
                <a:lnTo>
                  <a:pt x="0" y="85725"/>
                </a:lnTo>
                <a:lnTo>
                  <a:pt x="14287" y="92868"/>
                </a:lnTo>
                <a:lnTo>
                  <a:pt x="35718" y="92868"/>
                </a:lnTo>
                <a:lnTo>
                  <a:pt x="64293" y="92868"/>
                </a:lnTo>
                <a:lnTo>
                  <a:pt x="107156" y="92868"/>
                </a:lnTo>
                <a:lnTo>
                  <a:pt x="142875" y="92868"/>
                </a:lnTo>
                <a:lnTo>
                  <a:pt x="171450" y="107156"/>
                </a:lnTo>
                <a:lnTo>
                  <a:pt x="185737" y="121443"/>
                </a:lnTo>
                <a:lnTo>
                  <a:pt x="185737" y="142875"/>
                </a:lnTo>
                <a:lnTo>
                  <a:pt x="171450" y="171450"/>
                </a:lnTo>
                <a:lnTo>
                  <a:pt x="142875" y="185737"/>
                </a:lnTo>
                <a:lnTo>
                  <a:pt x="114300" y="207168"/>
                </a:lnTo>
                <a:lnTo>
                  <a:pt x="85725" y="207168"/>
                </a:lnTo>
                <a:lnTo>
                  <a:pt x="57150" y="207168"/>
                </a:lnTo>
                <a:lnTo>
                  <a:pt x="50006" y="192881"/>
                </a:lnTo>
                <a:lnTo>
                  <a:pt x="50006" y="171450"/>
                </a:lnTo>
                <a:lnTo>
                  <a:pt x="57150" y="142875"/>
                </a:lnTo>
                <a:lnTo>
                  <a:pt x="5715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93432" y="2207419"/>
            <a:ext cx="85726" cy="271463"/>
          </a:xfrm>
          <a:custGeom>
            <a:avLst/>
            <a:gdLst/>
            <a:ahLst/>
            <a:cxnLst/>
            <a:rect l="0" t="0" r="0" b="0"/>
            <a:pathLst>
              <a:path w="85726" h="271463">
                <a:moveTo>
                  <a:pt x="7143" y="7144"/>
                </a:move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7144"/>
                </a:lnTo>
                <a:lnTo>
                  <a:pt x="14287" y="21431"/>
                </a:lnTo>
                <a:lnTo>
                  <a:pt x="21431" y="50006"/>
                </a:lnTo>
                <a:lnTo>
                  <a:pt x="21431" y="85725"/>
                </a:lnTo>
                <a:lnTo>
                  <a:pt x="21431" y="121444"/>
                </a:lnTo>
                <a:lnTo>
                  <a:pt x="21431" y="171450"/>
                </a:lnTo>
                <a:lnTo>
                  <a:pt x="28575" y="207169"/>
                </a:lnTo>
                <a:lnTo>
                  <a:pt x="35718" y="235744"/>
                </a:lnTo>
                <a:lnTo>
                  <a:pt x="42862" y="257175"/>
                </a:lnTo>
                <a:lnTo>
                  <a:pt x="57150" y="271462"/>
                </a:lnTo>
                <a:lnTo>
                  <a:pt x="71437" y="271462"/>
                </a:lnTo>
                <a:lnTo>
                  <a:pt x="85725" y="264319"/>
                </a:lnTo>
                <a:lnTo>
                  <a:pt x="85725" y="235744"/>
                </a:lnTo>
                <a:lnTo>
                  <a:pt x="85725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707732" y="2286000"/>
            <a:ext cx="92869" cy="171451"/>
          </a:xfrm>
          <a:custGeom>
            <a:avLst/>
            <a:gdLst/>
            <a:ahLst/>
            <a:cxnLst/>
            <a:rect l="0" t="0" r="0" b="0"/>
            <a:pathLst>
              <a:path w="92869" h="171451">
                <a:moveTo>
                  <a:pt x="35718" y="0"/>
                </a:moveTo>
                <a:lnTo>
                  <a:pt x="35718" y="7144"/>
                </a:lnTo>
                <a:lnTo>
                  <a:pt x="28575" y="21431"/>
                </a:lnTo>
                <a:lnTo>
                  <a:pt x="21431" y="35719"/>
                </a:lnTo>
                <a:lnTo>
                  <a:pt x="7143" y="64294"/>
                </a:lnTo>
                <a:lnTo>
                  <a:pt x="7143" y="92869"/>
                </a:lnTo>
                <a:lnTo>
                  <a:pt x="0" y="121444"/>
                </a:lnTo>
                <a:lnTo>
                  <a:pt x="7143" y="150019"/>
                </a:lnTo>
                <a:lnTo>
                  <a:pt x="14287" y="164306"/>
                </a:lnTo>
                <a:lnTo>
                  <a:pt x="35718" y="171450"/>
                </a:lnTo>
                <a:lnTo>
                  <a:pt x="50006" y="171450"/>
                </a:lnTo>
                <a:lnTo>
                  <a:pt x="71437" y="164306"/>
                </a:lnTo>
                <a:lnTo>
                  <a:pt x="85725" y="150019"/>
                </a:lnTo>
                <a:lnTo>
                  <a:pt x="92868" y="121444"/>
                </a:lnTo>
                <a:lnTo>
                  <a:pt x="92868" y="92869"/>
                </a:lnTo>
                <a:lnTo>
                  <a:pt x="85725" y="71438"/>
                </a:lnTo>
                <a:lnTo>
                  <a:pt x="71437" y="57150"/>
                </a:lnTo>
                <a:lnTo>
                  <a:pt x="50006" y="50006"/>
                </a:lnTo>
                <a:lnTo>
                  <a:pt x="35718" y="50006"/>
                </a:lnTo>
                <a:lnTo>
                  <a:pt x="21431" y="64294"/>
                </a:lnTo>
                <a:lnTo>
                  <a:pt x="14287" y="85725"/>
                </a:lnTo>
                <a:lnTo>
                  <a:pt x="14287" y="100013"/>
                </a:lnTo>
                <a:lnTo>
                  <a:pt x="21431" y="121444"/>
                </a:lnTo>
                <a:lnTo>
                  <a:pt x="42862" y="128588"/>
                </a:lnTo>
                <a:lnTo>
                  <a:pt x="42862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836319" y="2307431"/>
            <a:ext cx="107158" cy="135733"/>
          </a:xfrm>
          <a:custGeom>
            <a:avLst/>
            <a:gdLst/>
            <a:ahLst/>
            <a:cxnLst/>
            <a:rect l="0" t="0" r="0" b="0"/>
            <a:pathLst>
              <a:path w="107158" h="135733">
                <a:moveTo>
                  <a:pt x="92869" y="0"/>
                </a:moveTo>
                <a:lnTo>
                  <a:pt x="85726" y="0"/>
                </a:lnTo>
                <a:lnTo>
                  <a:pt x="78582" y="0"/>
                </a:lnTo>
                <a:lnTo>
                  <a:pt x="57151" y="7144"/>
                </a:lnTo>
                <a:lnTo>
                  <a:pt x="35719" y="21432"/>
                </a:lnTo>
                <a:lnTo>
                  <a:pt x="21431" y="35719"/>
                </a:lnTo>
                <a:lnTo>
                  <a:pt x="7144" y="57150"/>
                </a:lnTo>
                <a:lnTo>
                  <a:pt x="0" y="85725"/>
                </a:lnTo>
                <a:lnTo>
                  <a:pt x="7144" y="107157"/>
                </a:lnTo>
                <a:lnTo>
                  <a:pt x="21431" y="121444"/>
                </a:lnTo>
                <a:lnTo>
                  <a:pt x="35719" y="135732"/>
                </a:lnTo>
                <a:lnTo>
                  <a:pt x="57151" y="135732"/>
                </a:lnTo>
                <a:lnTo>
                  <a:pt x="78582" y="128588"/>
                </a:lnTo>
                <a:lnTo>
                  <a:pt x="92869" y="121444"/>
                </a:lnTo>
                <a:lnTo>
                  <a:pt x="107157" y="107157"/>
                </a:lnTo>
                <a:lnTo>
                  <a:pt x="107157" y="85725"/>
                </a:lnTo>
                <a:lnTo>
                  <a:pt x="100013" y="71438"/>
                </a:lnTo>
                <a:lnTo>
                  <a:pt x="92869" y="50007"/>
                </a:lnTo>
                <a:lnTo>
                  <a:pt x="71438" y="35719"/>
                </a:lnTo>
                <a:lnTo>
                  <a:pt x="57151" y="35719"/>
                </a:lnTo>
                <a:lnTo>
                  <a:pt x="42863" y="35719"/>
                </a:lnTo>
                <a:lnTo>
                  <a:pt x="35719" y="42863"/>
                </a:lnTo>
                <a:lnTo>
                  <a:pt x="35719" y="50007"/>
                </a:lnTo>
                <a:lnTo>
                  <a:pt x="35719" y="64294"/>
                </a:lnTo>
                <a:lnTo>
                  <a:pt x="35719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00626" y="2307431"/>
            <a:ext cx="35720" cy="164308"/>
          </a:xfrm>
          <a:custGeom>
            <a:avLst/>
            <a:gdLst/>
            <a:ahLst/>
            <a:cxnLst/>
            <a:rect l="0" t="0" r="0" b="0"/>
            <a:pathLst>
              <a:path w="35720" h="16430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0" y="50007"/>
                </a:lnTo>
                <a:lnTo>
                  <a:pt x="0" y="71438"/>
                </a:lnTo>
                <a:lnTo>
                  <a:pt x="7144" y="100013"/>
                </a:lnTo>
                <a:lnTo>
                  <a:pt x="7144" y="121444"/>
                </a:lnTo>
                <a:lnTo>
                  <a:pt x="14287" y="142875"/>
                </a:lnTo>
                <a:lnTo>
                  <a:pt x="14287" y="157163"/>
                </a:lnTo>
                <a:lnTo>
                  <a:pt x="21431" y="164307"/>
                </a:lnTo>
                <a:lnTo>
                  <a:pt x="28575" y="164307"/>
                </a:lnTo>
                <a:lnTo>
                  <a:pt x="35719" y="157163"/>
                </a:lnTo>
                <a:lnTo>
                  <a:pt x="35719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043488" y="2336006"/>
            <a:ext cx="92870" cy="128589"/>
          </a:xfrm>
          <a:custGeom>
            <a:avLst/>
            <a:gdLst/>
            <a:ahLst/>
            <a:cxnLst/>
            <a:rect l="0" t="0" r="0" b="0"/>
            <a:pathLst>
              <a:path w="92870" h="128589">
                <a:moveTo>
                  <a:pt x="92869" y="0"/>
                </a:moveTo>
                <a:lnTo>
                  <a:pt x="85725" y="0"/>
                </a:lnTo>
                <a:lnTo>
                  <a:pt x="71438" y="7144"/>
                </a:lnTo>
                <a:lnTo>
                  <a:pt x="57150" y="7144"/>
                </a:lnTo>
                <a:lnTo>
                  <a:pt x="42863" y="14288"/>
                </a:lnTo>
                <a:lnTo>
                  <a:pt x="21432" y="28575"/>
                </a:lnTo>
                <a:lnTo>
                  <a:pt x="7144" y="42863"/>
                </a:lnTo>
                <a:lnTo>
                  <a:pt x="0" y="64294"/>
                </a:lnTo>
                <a:lnTo>
                  <a:pt x="0" y="85725"/>
                </a:lnTo>
                <a:lnTo>
                  <a:pt x="7144" y="100013"/>
                </a:lnTo>
                <a:lnTo>
                  <a:pt x="21432" y="114300"/>
                </a:lnTo>
                <a:lnTo>
                  <a:pt x="42863" y="128588"/>
                </a:lnTo>
                <a:lnTo>
                  <a:pt x="64294" y="128588"/>
                </a:lnTo>
                <a:lnTo>
                  <a:pt x="85725" y="128588"/>
                </a:lnTo>
                <a:lnTo>
                  <a:pt x="85725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200651" y="2350294"/>
            <a:ext cx="121445" cy="114301"/>
          </a:xfrm>
          <a:custGeom>
            <a:avLst/>
            <a:gdLst/>
            <a:ahLst/>
            <a:cxnLst/>
            <a:rect l="0" t="0" r="0" b="0"/>
            <a:pathLst>
              <a:path w="121445" h="114301">
                <a:moveTo>
                  <a:pt x="0" y="14287"/>
                </a:move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7144"/>
                </a:lnTo>
                <a:lnTo>
                  <a:pt x="35719" y="21431"/>
                </a:lnTo>
                <a:lnTo>
                  <a:pt x="42862" y="35719"/>
                </a:lnTo>
                <a:lnTo>
                  <a:pt x="42862" y="57150"/>
                </a:lnTo>
                <a:lnTo>
                  <a:pt x="42862" y="78581"/>
                </a:lnTo>
                <a:lnTo>
                  <a:pt x="42862" y="92869"/>
                </a:lnTo>
                <a:lnTo>
                  <a:pt x="42862" y="107156"/>
                </a:lnTo>
                <a:lnTo>
                  <a:pt x="50006" y="114300"/>
                </a:lnTo>
                <a:lnTo>
                  <a:pt x="57150" y="114300"/>
                </a:lnTo>
                <a:lnTo>
                  <a:pt x="71437" y="114300"/>
                </a:lnTo>
                <a:lnTo>
                  <a:pt x="85725" y="107156"/>
                </a:lnTo>
                <a:lnTo>
                  <a:pt x="107156" y="92869"/>
                </a:lnTo>
                <a:lnTo>
                  <a:pt x="121444" y="71437"/>
                </a:lnTo>
                <a:lnTo>
                  <a:pt x="12144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293520" y="2378869"/>
            <a:ext cx="221457" cy="328613"/>
          </a:xfrm>
          <a:custGeom>
            <a:avLst/>
            <a:gdLst/>
            <a:ahLst/>
            <a:cxnLst/>
            <a:rect l="0" t="0" r="0" b="0"/>
            <a:pathLst>
              <a:path w="221457" h="328613">
                <a:moveTo>
                  <a:pt x="42862" y="0"/>
                </a:moveTo>
                <a:lnTo>
                  <a:pt x="42862" y="7144"/>
                </a:lnTo>
                <a:lnTo>
                  <a:pt x="28575" y="21431"/>
                </a:lnTo>
                <a:lnTo>
                  <a:pt x="21431" y="35719"/>
                </a:lnTo>
                <a:lnTo>
                  <a:pt x="14287" y="57150"/>
                </a:lnTo>
                <a:lnTo>
                  <a:pt x="7143" y="71437"/>
                </a:lnTo>
                <a:lnTo>
                  <a:pt x="0" y="85725"/>
                </a:lnTo>
                <a:lnTo>
                  <a:pt x="0" y="100012"/>
                </a:lnTo>
                <a:lnTo>
                  <a:pt x="14287" y="107156"/>
                </a:lnTo>
                <a:lnTo>
                  <a:pt x="28575" y="107156"/>
                </a:lnTo>
                <a:lnTo>
                  <a:pt x="42862" y="100012"/>
                </a:lnTo>
                <a:lnTo>
                  <a:pt x="57150" y="92869"/>
                </a:lnTo>
                <a:lnTo>
                  <a:pt x="71437" y="78581"/>
                </a:lnTo>
                <a:lnTo>
                  <a:pt x="85725" y="71437"/>
                </a:lnTo>
                <a:lnTo>
                  <a:pt x="92868" y="64294"/>
                </a:lnTo>
                <a:lnTo>
                  <a:pt x="92868" y="71437"/>
                </a:lnTo>
                <a:lnTo>
                  <a:pt x="92868" y="78581"/>
                </a:lnTo>
                <a:lnTo>
                  <a:pt x="92868" y="100012"/>
                </a:lnTo>
                <a:lnTo>
                  <a:pt x="92868" y="121444"/>
                </a:lnTo>
                <a:lnTo>
                  <a:pt x="92868" y="157162"/>
                </a:lnTo>
                <a:lnTo>
                  <a:pt x="92868" y="192881"/>
                </a:lnTo>
                <a:lnTo>
                  <a:pt x="100012" y="235744"/>
                </a:lnTo>
                <a:lnTo>
                  <a:pt x="100012" y="271462"/>
                </a:lnTo>
                <a:lnTo>
                  <a:pt x="100012" y="300037"/>
                </a:lnTo>
                <a:lnTo>
                  <a:pt x="92868" y="321469"/>
                </a:lnTo>
                <a:lnTo>
                  <a:pt x="85725" y="328612"/>
                </a:lnTo>
                <a:lnTo>
                  <a:pt x="85725" y="321469"/>
                </a:lnTo>
                <a:lnTo>
                  <a:pt x="78581" y="307181"/>
                </a:lnTo>
                <a:lnTo>
                  <a:pt x="71437" y="271462"/>
                </a:lnTo>
                <a:lnTo>
                  <a:pt x="71437" y="235744"/>
                </a:lnTo>
                <a:lnTo>
                  <a:pt x="78581" y="185737"/>
                </a:lnTo>
                <a:lnTo>
                  <a:pt x="85725" y="142875"/>
                </a:lnTo>
                <a:lnTo>
                  <a:pt x="100012" y="100012"/>
                </a:lnTo>
                <a:lnTo>
                  <a:pt x="128587" y="64294"/>
                </a:lnTo>
                <a:lnTo>
                  <a:pt x="150018" y="50006"/>
                </a:lnTo>
                <a:lnTo>
                  <a:pt x="171450" y="35719"/>
                </a:lnTo>
                <a:lnTo>
                  <a:pt x="200025" y="35719"/>
                </a:lnTo>
                <a:lnTo>
                  <a:pt x="214312" y="35719"/>
                </a:lnTo>
                <a:lnTo>
                  <a:pt x="221456" y="42862"/>
                </a:lnTo>
                <a:lnTo>
                  <a:pt x="221456" y="57150"/>
                </a:lnTo>
                <a:lnTo>
                  <a:pt x="207168" y="64294"/>
                </a:lnTo>
                <a:lnTo>
                  <a:pt x="185737" y="78581"/>
                </a:lnTo>
                <a:lnTo>
                  <a:pt x="157162" y="85725"/>
                </a:lnTo>
                <a:lnTo>
                  <a:pt x="135731" y="85725"/>
                </a:lnTo>
                <a:lnTo>
                  <a:pt x="121443" y="85725"/>
                </a:lnTo>
                <a:lnTo>
                  <a:pt x="128587" y="71437"/>
                </a:lnTo>
                <a:lnTo>
                  <a:pt x="12858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636420" y="2278856"/>
            <a:ext cx="78582" cy="221458"/>
          </a:xfrm>
          <a:custGeom>
            <a:avLst/>
            <a:gdLst/>
            <a:ahLst/>
            <a:cxnLst/>
            <a:rect l="0" t="0" r="0" b="0"/>
            <a:pathLst>
              <a:path w="78582" h="221458">
                <a:moveTo>
                  <a:pt x="35718" y="21432"/>
                </a:moveTo>
                <a:lnTo>
                  <a:pt x="35718" y="21432"/>
                </a:lnTo>
                <a:lnTo>
                  <a:pt x="35718" y="14288"/>
                </a:lnTo>
                <a:lnTo>
                  <a:pt x="35718" y="7144"/>
                </a:lnTo>
                <a:lnTo>
                  <a:pt x="35718" y="7144"/>
                </a:lnTo>
                <a:lnTo>
                  <a:pt x="35718" y="0"/>
                </a:lnTo>
                <a:lnTo>
                  <a:pt x="28575" y="7144"/>
                </a:lnTo>
                <a:lnTo>
                  <a:pt x="14287" y="21432"/>
                </a:lnTo>
                <a:lnTo>
                  <a:pt x="7143" y="35719"/>
                </a:lnTo>
                <a:lnTo>
                  <a:pt x="0" y="64294"/>
                </a:lnTo>
                <a:lnTo>
                  <a:pt x="0" y="92869"/>
                </a:lnTo>
                <a:lnTo>
                  <a:pt x="0" y="128588"/>
                </a:lnTo>
                <a:lnTo>
                  <a:pt x="7143" y="157163"/>
                </a:lnTo>
                <a:lnTo>
                  <a:pt x="21431" y="185738"/>
                </a:lnTo>
                <a:lnTo>
                  <a:pt x="50006" y="207169"/>
                </a:lnTo>
                <a:lnTo>
                  <a:pt x="78581" y="221457"/>
                </a:lnTo>
                <a:lnTo>
                  <a:pt x="78581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765007" y="2343150"/>
            <a:ext cx="35720" cy="107157"/>
          </a:xfrm>
          <a:custGeom>
            <a:avLst/>
            <a:gdLst/>
            <a:ahLst/>
            <a:cxnLst/>
            <a:rect l="0" t="0" r="0" b="0"/>
            <a:pathLst>
              <a:path w="35720" h="107157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14288" y="28575"/>
                </a:lnTo>
                <a:lnTo>
                  <a:pt x="21431" y="42863"/>
                </a:lnTo>
                <a:lnTo>
                  <a:pt x="21431" y="57150"/>
                </a:lnTo>
                <a:lnTo>
                  <a:pt x="28575" y="78581"/>
                </a:lnTo>
                <a:lnTo>
                  <a:pt x="35719" y="92869"/>
                </a:lnTo>
                <a:lnTo>
                  <a:pt x="35719" y="107156"/>
                </a:lnTo>
                <a:lnTo>
                  <a:pt x="35719" y="107156"/>
                </a:lnTo>
                <a:lnTo>
                  <a:pt x="28575" y="107156"/>
                </a:lnTo>
                <a:lnTo>
                  <a:pt x="2857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815013" y="2264569"/>
            <a:ext cx="128589" cy="257176"/>
          </a:xfrm>
          <a:custGeom>
            <a:avLst/>
            <a:gdLst/>
            <a:ahLst/>
            <a:cxnLst/>
            <a:rect l="0" t="0" r="0" b="0"/>
            <a:pathLst>
              <a:path w="128589" h="257176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8575" y="14287"/>
                </a:lnTo>
                <a:lnTo>
                  <a:pt x="42863" y="28575"/>
                </a:lnTo>
                <a:lnTo>
                  <a:pt x="71438" y="57150"/>
                </a:lnTo>
                <a:lnTo>
                  <a:pt x="92869" y="92869"/>
                </a:lnTo>
                <a:lnTo>
                  <a:pt x="114300" y="135731"/>
                </a:lnTo>
                <a:lnTo>
                  <a:pt x="128588" y="185737"/>
                </a:lnTo>
                <a:lnTo>
                  <a:pt x="128588" y="221456"/>
                </a:lnTo>
                <a:lnTo>
                  <a:pt x="121444" y="257175"/>
                </a:lnTo>
                <a:lnTo>
                  <a:pt x="121444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64369" y="2271713"/>
            <a:ext cx="2536032" cy="685801"/>
          </a:xfrm>
          <a:custGeom>
            <a:avLst/>
            <a:gdLst/>
            <a:ahLst/>
            <a:cxnLst/>
            <a:rect l="0" t="0" r="0" b="0"/>
            <a:pathLst>
              <a:path w="2536032" h="685801">
                <a:moveTo>
                  <a:pt x="2328863" y="50006"/>
                </a:moveTo>
                <a:lnTo>
                  <a:pt x="2321719" y="57150"/>
                </a:lnTo>
                <a:lnTo>
                  <a:pt x="2314575" y="64293"/>
                </a:lnTo>
                <a:lnTo>
                  <a:pt x="2300288" y="71437"/>
                </a:lnTo>
                <a:lnTo>
                  <a:pt x="2300288" y="78581"/>
                </a:lnTo>
                <a:lnTo>
                  <a:pt x="2293144" y="85725"/>
                </a:lnTo>
                <a:lnTo>
                  <a:pt x="2278856" y="85725"/>
                </a:lnTo>
                <a:lnTo>
                  <a:pt x="2264569" y="85725"/>
                </a:lnTo>
                <a:lnTo>
                  <a:pt x="2250281" y="78581"/>
                </a:lnTo>
                <a:lnTo>
                  <a:pt x="2235994" y="71437"/>
                </a:lnTo>
                <a:lnTo>
                  <a:pt x="2214563" y="64293"/>
                </a:lnTo>
                <a:lnTo>
                  <a:pt x="2193131" y="64293"/>
                </a:lnTo>
                <a:lnTo>
                  <a:pt x="2171700" y="64293"/>
                </a:lnTo>
                <a:lnTo>
                  <a:pt x="2143125" y="64293"/>
                </a:lnTo>
                <a:lnTo>
                  <a:pt x="2114550" y="57150"/>
                </a:lnTo>
                <a:lnTo>
                  <a:pt x="2085975" y="57150"/>
                </a:lnTo>
                <a:lnTo>
                  <a:pt x="2050256" y="57150"/>
                </a:lnTo>
                <a:lnTo>
                  <a:pt x="2014538" y="57150"/>
                </a:lnTo>
                <a:lnTo>
                  <a:pt x="1978819" y="57150"/>
                </a:lnTo>
                <a:lnTo>
                  <a:pt x="1943100" y="50006"/>
                </a:lnTo>
                <a:lnTo>
                  <a:pt x="1907381" y="42862"/>
                </a:lnTo>
                <a:lnTo>
                  <a:pt x="1864519" y="28575"/>
                </a:lnTo>
                <a:lnTo>
                  <a:pt x="1821656" y="21431"/>
                </a:lnTo>
                <a:lnTo>
                  <a:pt x="1771650" y="14287"/>
                </a:lnTo>
                <a:lnTo>
                  <a:pt x="1728787" y="7143"/>
                </a:lnTo>
                <a:lnTo>
                  <a:pt x="1678781" y="0"/>
                </a:lnTo>
                <a:lnTo>
                  <a:pt x="1628775" y="0"/>
                </a:lnTo>
                <a:lnTo>
                  <a:pt x="1585912" y="0"/>
                </a:lnTo>
                <a:lnTo>
                  <a:pt x="1535906" y="7143"/>
                </a:lnTo>
                <a:lnTo>
                  <a:pt x="1485900" y="7143"/>
                </a:lnTo>
                <a:lnTo>
                  <a:pt x="1435894" y="14287"/>
                </a:lnTo>
                <a:lnTo>
                  <a:pt x="1378744" y="21431"/>
                </a:lnTo>
                <a:lnTo>
                  <a:pt x="1321594" y="28575"/>
                </a:lnTo>
                <a:lnTo>
                  <a:pt x="1264444" y="28575"/>
                </a:lnTo>
                <a:lnTo>
                  <a:pt x="1207294" y="35718"/>
                </a:lnTo>
                <a:lnTo>
                  <a:pt x="1150144" y="42862"/>
                </a:lnTo>
                <a:lnTo>
                  <a:pt x="1092994" y="42862"/>
                </a:lnTo>
                <a:lnTo>
                  <a:pt x="1042987" y="42862"/>
                </a:lnTo>
                <a:lnTo>
                  <a:pt x="992981" y="35718"/>
                </a:lnTo>
                <a:lnTo>
                  <a:pt x="950119" y="35718"/>
                </a:lnTo>
                <a:lnTo>
                  <a:pt x="907256" y="28575"/>
                </a:lnTo>
                <a:lnTo>
                  <a:pt x="864394" y="21431"/>
                </a:lnTo>
                <a:lnTo>
                  <a:pt x="814387" y="21431"/>
                </a:lnTo>
                <a:lnTo>
                  <a:pt x="764381" y="21431"/>
                </a:lnTo>
                <a:lnTo>
                  <a:pt x="721519" y="21431"/>
                </a:lnTo>
                <a:lnTo>
                  <a:pt x="671512" y="21431"/>
                </a:lnTo>
                <a:lnTo>
                  <a:pt x="628650" y="21431"/>
                </a:lnTo>
                <a:lnTo>
                  <a:pt x="592931" y="21431"/>
                </a:lnTo>
                <a:lnTo>
                  <a:pt x="550069" y="21431"/>
                </a:lnTo>
                <a:lnTo>
                  <a:pt x="514350" y="21431"/>
                </a:lnTo>
                <a:lnTo>
                  <a:pt x="471487" y="14287"/>
                </a:lnTo>
                <a:lnTo>
                  <a:pt x="435769" y="14287"/>
                </a:lnTo>
                <a:lnTo>
                  <a:pt x="392906" y="7143"/>
                </a:lnTo>
                <a:lnTo>
                  <a:pt x="350044" y="7143"/>
                </a:lnTo>
                <a:lnTo>
                  <a:pt x="321469" y="7143"/>
                </a:lnTo>
                <a:lnTo>
                  <a:pt x="285750" y="14287"/>
                </a:lnTo>
                <a:lnTo>
                  <a:pt x="264319" y="21431"/>
                </a:lnTo>
                <a:lnTo>
                  <a:pt x="235744" y="28575"/>
                </a:lnTo>
                <a:lnTo>
                  <a:pt x="214312" y="35718"/>
                </a:lnTo>
                <a:lnTo>
                  <a:pt x="192881" y="42862"/>
                </a:lnTo>
                <a:lnTo>
                  <a:pt x="178594" y="42862"/>
                </a:lnTo>
                <a:lnTo>
                  <a:pt x="164306" y="50006"/>
                </a:lnTo>
                <a:lnTo>
                  <a:pt x="150019" y="57150"/>
                </a:lnTo>
                <a:lnTo>
                  <a:pt x="128587" y="57150"/>
                </a:lnTo>
                <a:lnTo>
                  <a:pt x="114300" y="57150"/>
                </a:lnTo>
                <a:lnTo>
                  <a:pt x="100012" y="57150"/>
                </a:lnTo>
                <a:lnTo>
                  <a:pt x="85725" y="57150"/>
                </a:lnTo>
                <a:lnTo>
                  <a:pt x="71437" y="64293"/>
                </a:lnTo>
                <a:lnTo>
                  <a:pt x="57150" y="71437"/>
                </a:lnTo>
                <a:lnTo>
                  <a:pt x="42862" y="92868"/>
                </a:lnTo>
                <a:lnTo>
                  <a:pt x="28575" y="114300"/>
                </a:lnTo>
                <a:lnTo>
                  <a:pt x="14287" y="142875"/>
                </a:lnTo>
                <a:lnTo>
                  <a:pt x="7144" y="178593"/>
                </a:lnTo>
                <a:lnTo>
                  <a:pt x="0" y="214312"/>
                </a:lnTo>
                <a:lnTo>
                  <a:pt x="0" y="250031"/>
                </a:lnTo>
                <a:lnTo>
                  <a:pt x="7144" y="278606"/>
                </a:lnTo>
                <a:lnTo>
                  <a:pt x="14287" y="307181"/>
                </a:lnTo>
                <a:lnTo>
                  <a:pt x="21431" y="335756"/>
                </a:lnTo>
                <a:lnTo>
                  <a:pt x="35719" y="364331"/>
                </a:lnTo>
                <a:lnTo>
                  <a:pt x="50006" y="392906"/>
                </a:lnTo>
                <a:lnTo>
                  <a:pt x="71437" y="414337"/>
                </a:lnTo>
                <a:lnTo>
                  <a:pt x="85725" y="435768"/>
                </a:lnTo>
                <a:lnTo>
                  <a:pt x="114300" y="464343"/>
                </a:lnTo>
                <a:lnTo>
                  <a:pt x="135731" y="485775"/>
                </a:lnTo>
                <a:lnTo>
                  <a:pt x="164306" y="514350"/>
                </a:lnTo>
                <a:lnTo>
                  <a:pt x="192881" y="542925"/>
                </a:lnTo>
                <a:lnTo>
                  <a:pt x="228600" y="564356"/>
                </a:lnTo>
                <a:lnTo>
                  <a:pt x="264319" y="585787"/>
                </a:lnTo>
                <a:lnTo>
                  <a:pt x="300037" y="607218"/>
                </a:lnTo>
                <a:lnTo>
                  <a:pt x="335756" y="621506"/>
                </a:lnTo>
                <a:lnTo>
                  <a:pt x="378619" y="628650"/>
                </a:lnTo>
                <a:lnTo>
                  <a:pt x="421481" y="642937"/>
                </a:lnTo>
                <a:lnTo>
                  <a:pt x="464344" y="650081"/>
                </a:lnTo>
                <a:lnTo>
                  <a:pt x="507206" y="657225"/>
                </a:lnTo>
                <a:lnTo>
                  <a:pt x="550069" y="664368"/>
                </a:lnTo>
                <a:lnTo>
                  <a:pt x="600075" y="671512"/>
                </a:lnTo>
                <a:lnTo>
                  <a:pt x="650081" y="671512"/>
                </a:lnTo>
                <a:lnTo>
                  <a:pt x="700087" y="678656"/>
                </a:lnTo>
                <a:lnTo>
                  <a:pt x="750094" y="685800"/>
                </a:lnTo>
                <a:lnTo>
                  <a:pt x="800100" y="685800"/>
                </a:lnTo>
                <a:lnTo>
                  <a:pt x="864394" y="678656"/>
                </a:lnTo>
                <a:lnTo>
                  <a:pt x="921544" y="678656"/>
                </a:lnTo>
                <a:lnTo>
                  <a:pt x="978694" y="671512"/>
                </a:lnTo>
                <a:lnTo>
                  <a:pt x="1042987" y="664368"/>
                </a:lnTo>
                <a:lnTo>
                  <a:pt x="1107281" y="650081"/>
                </a:lnTo>
                <a:lnTo>
                  <a:pt x="1171575" y="642937"/>
                </a:lnTo>
                <a:lnTo>
                  <a:pt x="1228725" y="642937"/>
                </a:lnTo>
                <a:lnTo>
                  <a:pt x="1285875" y="635793"/>
                </a:lnTo>
                <a:lnTo>
                  <a:pt x="1343025" y="635793"/>
                </a:lnTo>
                <a:lnTo>
                  <a:pt x="1407319" y="642937"/>
                </a:lnTo>
                <a:lnTo>
                  <a:pt x="1471612" y="642937"/>
                </a:lnTo>
                <a:lnTo>
                  <a:pt x="1535906" y="642937"/>
                </a:lnTo>
                <a:lnTo>
                  <a:pt x="1607344" y="635793"/>
                </a:lnTo>
                <a:lnTo>
                  <a:pt x="1678781" y="628650"/>
                </a:lnTo>
                <a:lnTo>
                  <a:pt x="1750219" y="614362"/>
                </a:lnTo>
                <a:lnTo>
                  <a:pt x="1821656" y="600075"/>
                </a:lnTo>
                <a:lnTo>
                  <a:pt x="1885950" y="578643"/>
                </a:lnTo>
                <a:lnTo>
                  <a:pt x="1950244" y="557212"/>
                </a:lnTo>
                <a:lnTo>
                  <a:pt x="2014538" y="542925"/>
                </a:lnTo>
                <a:lnTo>
                  <a:pt x="2064544" y="528637"/>
                </a:lnTo>
                <a:lnTo>
                  <a:pt x="2107406" y="521493"/>
                </a:lnTo>
                <a:lnTo>
                  <a:pt x="2157413" y="521493"/>
                </a:lnTo>
                <a:lnTo>
                  <a:pt x="2193131" y="521493"/>
                </a:lnTo>
                <a:lnTo>
                  <a:pt x="2235994" y="521493"/>
                </a:lnTo>
                <a:lnTo>
                  <a:pt x="2271713" y="521493"/>
                </a:lnTo>
                <a:lnTo>
                  <a:pt x="2314575" y="514350"/>
                </a:lnTo>
                <a:lnTo>
                  <a:pt x="2350294" y="507206"/>
                </a:lnTo>
                <a:lnTo>
                  <a:pt x="2393156" y="492918"/>
                </a:lnTo>
                <a:lnTo>
                  <a:pt x="2428875" y="471487"/>
                </a:lnTo>
                <a:lnTo>
                  <a:pt x="2457450" y="450056"/>
                </a:lnTo>
                <a:lnTo>
                  <a:pt x="2486025" y="428625"/>
                </a:lnTo>
                <a:lnTo>
                  <a:pt x="2507456" y="400050"/>
                </a:lnTo>
                <a:lnTo>
                  <a:pt x="2521744" y="385762"/>
                </a:lnTo>
                <a:lnTo>
                  <a:pt x="2528888" y="364331"/>
                </a:lnTo>
                <a:lnTo>
                  <a:pt x="2536031" y="350043"/>
                </a:lnTo>
                <a:lnTo>
                  <a:pt x="2536031" y="335756"/>
                </a:lnTo>
                <a:lnTo>
                  <a:pt x="2536031" y="321468"/>
                </a:lnTo>
                <a:lnTo>
                  <a:pt x="2536031" y="300037"/>
                </a:lnTo>
                <a:lnTo>
                  <a:pt x="2536031" y="278606"/>
                </a:lnTo>
                <a:lnTo>
                  <a:pt x="2528888" y="250031"/>
                </a:lnTo>
                <a:lnTo>
                  <a:pt x="2528888" y="221456"/>
                </a:lnTo>
                <a:lnTo>
                  <a:pt x="2521744" y="185737"/>
                </a:lnTo>
                <a:lnTo>
                  <a:pt x="2507456" y="157162"/>
                </a:lnTo>
                <a:lnTo>
                  <a:pt x="2486025" y="128587"/>
                </a:lnTo>
                <a:lnTo>
                  <a:pt x="2443163" y="114300"/>
                </a:lnTo>
                <a:lnTo>
                  <a:pt x="2393156" y="114300"/>
                </a:lnTo>
                <a:lnTo>
                  <a:pt x="2314575" y="121443"/>
                </a:lnTo>
                <a:lnTo>
                  <a:pt x="2243138" y="142875"/>
                </a:lnTo>
                <a:lnTo>
                  <a:pt x="22431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resolv.conf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129.252.11.15</a:t>
            </a:r>
          </a:p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129.252.21.12</a:t>
            </a:r>
          </a:p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129.252.21.13</a:t>
            </a:r>
          </a:p>
          <a:p>
            <a:pPr marL="0" indent="0">
              <a:buNone/>
            </a:pPr>
            <a:r>
              <a:rPr lang="en-US" dirty="0"/>
              <a:t>domain cse.sc.edu</a:t>
            </a:r>
          </a:p>
          <a:p>
            <a:pPr marL="0" indent="0">
              <a:buNone/>
            </a:pPr>
            <a:r>
              <a:rPr lang="en-US" dirty="0"/>
              <a:t>search </a:t>
            </a:r>
            <a:r>
              <a:rPr lang="en-US" dirty="0" smtClean="0"/>
              <a:t>cse.sc.edu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Command Anyone Know????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715001" y="564356"/>
            <a:ext cx="321470" cy="450057"/>
          </a:xfrm>
          <a:custGeom>
            <a:avLst/>
            <a:gdLst/>
            <a:ahLst/>
            <a:cxnLst/>
            <a:rect l="0" t="0" r="0" b="0"/>
            <a:pathLst>
              <a:path w="321470" h="450057">
                <a:moveTo>
                  <a:pt x="171450" y="128588"/>
                </a:moveTo>
                <a:lnTo>
                  <a:pt x="171450" y="114300"/>
                </a:lnTo>
                <a:lnTo>
                  <a:pt x="171450" y="100013"/>
                </a:lnTo>
                <a:lnTo>
                  <a:pt x="171450" y="78581"/>
                </a:lnTo>
                <a:lnTo>
                  <a:pt x="171450" y="50006"/>
                </a:lnTo>
                <a:lnTo>
                  <a:pt x="171450" y="28575"/>
                </a:lnTo>
                <a:lnTo>
                  <a:pt x="171450" y="7144"/>
                </a:lnTo>
                <a:lnTo>
                  <a:pt x="164306" y="0"/>
                </a:lnTo>
                <a:lnTo>
                  <a:pt x="157162" y="0"/>
                </a:lnTo>
                <a:lnTo>
                  <a:pt x="142875" y="14288"/>
                </a:lnTo>
                <a:lnTo>
                  <a:pt x="121444" y="50006"/>
                </a:lnTo>
                <a:lnTo>
                  <a:pt x="85725" y="107156"/>
                </a:lnTo>
                <a:lnTo>
                  <a:pt x="57150" y="171450"/>
                </a:lnTo>
                <a:lnTo>
                  <a:pt x="28575" y="242888"/>
                </a:lnTo>
                <a:lnTo>
                  <a:pt x="7144" y="300038"/>
                </a:lnTo>
                <a:lnTo>
                  <a:pt x="0" y="350044"/>
                </a:lnTo>
                <a:lnTo>
                  <a:pt x="0" y="371475"/>
                </a:lnTo>
                <a:lnTo>
                  <a:pt x="7144" y="378619"/>
                </a:lnTo>
                <a:lnTo>
                  <a:pt x="35719" y="371475"/>
                </a:lnTo>
                <a:lnTo>
                  <a:pt x="64294" y="342900"/>
                </a:lnTo>
                <a:lnTo>
                  <a:pt x="100012" y="300038"/>
                </a:lnTo>
                <a:lnTo>
                  <a:pt x="135731" y="250031"/>
                </a:lnTo>
                <a:lnTo>
                  <a:pt x="171450" y="192881"/>
                </a:lnTo>
                <a:lnTo>
                  <a:pt x="192881" y="142875"/>
                </a:lnTo>
                <a:lnTo>
                  <a:pt x="207169" y="114300"/>
                </a:lnTo>
                <a:lnTo>
                  <a:pt x="207169" y="114300"/>
                </a:lnTo>
                <a:lnTo>
                  <a:pt x="185737" y="150019"/>
                </a:lnTo>
                <a:lnTo>
                  <a:pt x="157162" y="207169"/>
                </a:lnTo>
                <a:lnTo>
                  <a:pt x="128587" y="278606"/>
                </a:lnTo>
                <a:lnTo>
                  <a:pt x="107156" y="342900"/>
                </a:lnTo>
                <a:lnTo>
                  <a:pt x="92869" y="392906"/>
                </a:lnTo>
                <a:lnTo>
                  <a:pt x="100012" y="435769"/>
                </a:lnTo>
                <a:lnTo>
                  <a:pt x="114300" y="450056"/>
                </a:lnTo>
                <a:lnTo>
                  <a:pt x="142875" y="450056"/>
                </a:lnTo>
                <a:lnTo>
                  <a:pt x="185737" y="421481"/>
                </a:lnTo>
                <a:lnTo>
                  <a:pt x="235744" y="378619"/>
                </a:lnTo>
                <a:lnTo>
                  <a:pt x="278606" y="314325"/>
                </a:lnTo>
                <a:lnTo>
                  <a:pt x="321469" y="242888"/>
                </a:lnTo>
                <a:lnTo>
                  <a:pt x="321469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15038" y="642937"/>
            <a:ext cx="278608" cy="357189"/>
          </a:xfrm>
          <a:custGeom>
            <a:avLst/>
            <a:gdLst/>
            <a:ahLst/>
            <a:cxnLst/>
            <a:rect l="0" t="0" r="0" b="0"/>
            <a:pathLst>
              <a:path w="278608" h="357189">
                <a:moveTo>
                  <a:pt x="57150" y="50007"/>
                </a:moveTo>
                <a:lnTo>
                  <a:pt x="50007" y="57150"/>
                </a:lnTo>
                <a:lnTo>
                  <a:pt x="35719" y="71438"/>
                </a:lnTo>
                <a:lnTo>
                  <a:pt x="21432" y="92869"/>
                </a:lnTo>
                <a:lnTo>
                  <a:pt x="7144" y="114300"/>
                </a:lnTo>
                <a:lnTo>
                  <a:pt x="0" y="128588"/>
                </a:lnTo>
                <a:lnTo>
                  <a:pt x="0" y="157163"/>
                </a:lnTo>
                <a:lnTo>
                  <a:pt x="7144" y="185738"/>
                </a:lnTo>
                <a:lnTo>
                  <a:pt x="21432" y="214313"/>
                </a:lnTo>
                <a:lnTo>
                  <a:pt x="35719" y="250032"/>
                </a:lnTo>
                <a:lnTo>
                  <a:pt x="50007" y="285750"/>
                </a:lnTo>
                <a:lnTo>
                  <a:pt x="64294" y="321469"/>
                </a:lnTo>
                <a:lnTo>
                  <a:pt x="78582" y="342900"/>
                </a:lnTo>
                <a:lnTo>
                  <a:pt x="92869" y="357188"/>
                </a:lnTo>
                <a:lnTo>
                  <a:pt x="92869" y="350044"/>
                </a:lnTo>
                <a:lnTo>
                  <a:pt x="100013" y="335757"/>
                </a:lnTo>
                <a:lnTo>
                  <a:pt x="100013" y="300038"/>
                </a:lnTo>
                <a:lnTo>
                  <a:pt x="107157" y="257175"/>
                </a:lnTo>
                <a:lnTo>
                  <a:pt x="114300" y="207169"/>
                </a:lnTo>
                <a:lnTo>
                  <a:pt x="128588" y="157163"/>
                </a:lnTo>
                <a:lnTo>
                  <a:pt x="142875" y="107157"/>
                </a:lnTo>
                <a:lnTo>
                  <a:pt x="164307" y="71438"/>
                </a:lnTo>
                <a:lnTo>
                  <a:pt x="185738" y="42863"/>
                </a:lnTo>
                <a:lnTo>
                  <a:pt x="214313" y="21432"/>
                </a:lnTo>
                <a:lnTo>
                  <a:pt x="250032" y="7144"/>
                </a:lnTo>
                <a:lnTo>
                  <a:pt x="278607" y="0"/>
                </a:lnTo>
                <a:lnTo>
                  <a:pt x="2786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43638" y="678656"/>
            <a:ext cx="278608" cy="335757"/>
          </a:xfrm>
          <a:custGeom>
            <a:avLst/>
            <a:gdLst/>
            <a:ahLst/>
            <a:cxnLst/>
            <a:rect l="0" t="0" r="0" b="0"/>
            <a:pathLst>
              <a:path w="278608" h="335757">
                <a:moveTo>
                  <a:pt x="64294" y="135731"/>
                </a:moveTo>
                <a:lnTo>
                  <a:pt x="57150" y="142875"/>
                </a:lnTo>
                <a:lnTo>
                  <a:pt x="42863" y="157163"/>
                </a:lnTo>
                <a:lnTo>
                  <a:pt x="28575" y="171450"/>
                </a:lnTo>
                <a:lnTo>
                  <a:pt x="21432" y="185738"/>
                </a:lnTo>
                <a:lnTo>
                  <a:pt x="21432" y="192881"/>
                </a:lnTo>
                <a:lnTo>
                  <a:pt x="35719" y="185738"/>
                </a:lnTo>
                <a:lnTo>
                  <a:pt x="64294" y="171450"/>
                </a:lnTo>
                <a:lnTo>
                  <a:pt x="100013" y="150019"/>
                </a:lnTo>
                <a:lnTo>
                  <a:pt x="142875" y="128588"/>
                </a:lnTo>
                <a:lnTo>
                  <a:pt x="178594" y="100013"/>
                </a:lnTo>
                <a:lnTo>
                  <a:pt x="207169" y="64294"/>
                </a:lnTo>
                <a:lnTo>
                  <a:pt x="221457" y="35719"/>
                </a:lnTo>
                <a:lnTo>
                  <a:pt x="235744" y="14288"/>
                </a:lnTo>
                <a:lnTo>
                  <a:pt x="221457" y="0"/>
                </a:lnTo>
                <a:lnTo>
                  <a:pt x="192882" y="7144"/>
                </a:lnTo>
                <a:lnTo>
                  <a:pt x="157163" y="42863"/>
                </a:lnTo>
                <a:lnTo>
                  <a:pt x="107157" y="92869"/>
                </a:lnTo>
                <a:lnTo>
                  <a:pt x="57150" y="157163"/>
                </a:lnTo>
                <a:lnTo>
                  <a:pt x="21432" y="214313"/>
                </a:lnTo>
                <a:lnTo>
                  <a:pt x="0" y="271463"/>
                </a:lnTo>
                <a:lnTo>
                  <a:pt x="0" y="307181"/>
                </a:lnTo>
                <a:lnTo>
                  <a:pt x="21432" y="328613"/>
                </a:lnTo>
                <a:lnTo>
                  <a:pt x="50007" y="335756"/>
                </a:lnTo>
                <a:lnTo>
                  <a:pt x="100013" y="328613"/>
                </a:lnTo>
                <a:lnTo>
                  <a:pt x="157163" y="307181"/>
                </a:lnTo>
                <a:lnTo>
                  <a:pt x="214313" y="278606"/>
                </a:lnTo>
                <a:lnTo>
                  <a:pt x="278607" y="228600"/>
                </a:lnTo>
                <a:lnTo>
                  <a:pt x="278607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86526" y="678656"/>
            <a:ext cx="200026" cy="292895"/>
          </a:xfrm>
          <a:custGeom>
            <a:avLst/>
            <a:gdLst/>
            <a:ahLst/>
            <a:cxnLst/>
            <a:rect l="0" t="0" r="0" b="0"/>
            <a:pathLst>
              <a:path w="200026" h="292895">
                <a:moveTo>
                  <a:pt x="200025" y="0"/>
                </a:moveTo>
                <a:lnTo>
                  <a:pt x="185737" y="0"/>
                </a:lnTo>
                <a:lnTo>
                  <a:pt x="164306" y="0"/>
                </a:lnTo>
                <a:lnTo>
                  <a:pt x="135731" y="7144"/>
                </a:lnTo>
                <a:lnTo>
                  <a:pt x="107156" y="21431"/>
                </a:lnTo>
                <a:lnTo>
                  <a:pt x="85725" y="28575"/>
                </a:lnTo>
                <a:lnTo>
                  <a:pt x="78581" y="42863"/>
                </a:lnTo>
                <a:lnTo>
                  <a:pt x="85725" y="57150"/>
                </a:lnTo>
                <a:lnTo>
                  <a:pt x="107156" y="71438"/>
                </a:lnTo>
                <a:lnTo>
                  <a:pt x="128587" y="85725"/>
                </a:lnTo>
                <a:lnTo>
                  <a:pt x="157162" y="107156"/>
                </a:lnTo>
                <a:lnTo>
                  <a:pt x="185737" y="128588"/>
                </a:lnTo>
                <a:lnTo>
                  <a:pt x="192881" y="157163"/>
                </a:lnTo>
                <a:lnTo>
                  <a:pt x="192881" y="185738"/>
                </a:lnTo>
                <a:lnTo>
                  <a:pt x="171450" y="221456"/>
                </a:lnTo>
                <a:lnTo>
                  <a:pt x="135731" y="250031"/>
                </a:lnTo>
                <a:lnTo>
                  <a:pt x="92869" y="271463"/>
                </a:lnTo>
                <a:lnTo>
                  <a:pt x="50006" y="285750"/>
                </a:lnTo>
                <a:lnTo>
                  <a:pt x="14287" y="292894"/>
                </a:lnTo>
                <a:lnTo>
                  <a:pt x="0" y="292894"/>
                </a:lnTo>
                <a:lnTo>
                  <a:pt x="0" y="292894"/>
                </a:lnTo>
                <a:lnTo>
                  <a:pt x="14287" y="292894"/>
                </a:lnTo>
                <a:lnTo>
                  <a:pt x="14287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29288" y="1050131"/>
            <a:ext cx="1378745" cy="185739"/>
          </a:xfrm>
          <a:custGeom>
            <a:avLst/>
            <a:gdLst/>
            <a:ahLst/>
            <a:cxnLst/>
            <a:rect l="0" t="0" r="0" b="0"/>
            <a:pathLst>
              <a:path w="1378745" h="185739">
                <a:moveTo>
                  <a:pt x="700088" y="64294"/>
                </a:moveTo>
                <a:lnTo>
                  <a:pt x="671513" y="71438"/>
                </a:lnTo>
                <a:lnTo>
                  <a:pt x="621507" y="78582"/>
                </a:lnTo>
                <a:lnTo>
                  <a:pt x="542925" y="85725"/>
                </a:lnTo>
                <a:lnTo>
                  <a:pt x="457200" y="100013"/>
                </a:lnTo>
                <a:lnTo>
                  <a:pt x="364332" y="121444"/>
                </a:lnTo>
                <a:lnTo>
                  <a:pt x="271463" y="142875"/>
                </a:lnTo>
                <a:lnTo>
                  <a:pt x="178594" y="157163"/>
                </a:lnTo>
                <a:lnTo>
                  <a:pt x="107157" y="178594"/>
                </a:lnTo>
                <a:lnTo>
                  <a:pt x="50007" y="185738"/>
                </a:lnTo>
                <a:lnTo>
                  <a:pt x="14288" y="185738"/>
                </a:lnTo>
                <a:lnTo>
                  <a:pt x="0" y="185738"/>
                </a:lnTo>
                <a:lnTo>
                  <a:pt x="21432" y="178594"/>
                </a:lnTo>
                <a:lnTo>
                  <a:pt x="57150" y="164307"/>
                </a:lnTo>
                <a:lnTo>
                  <a:pt x="135732" y="142875"/>
                </a:lnTo>
                <a:lnTo>
                  <a:pt x="235744" y="121444"/>
                </a:lnTo>
                <a:lnTo>
                  <a:pt x="364332" y="100013"/>
                </a:lnTo>
                <a:lnTo>
                  <a:pt x="500063" y="78582"/>
                </a:lnTo>
                <a:lnTo>
                  <a:pt x="657225" y="64294"/>
                </a:lnTo>
                <a:lnTo>
                  <a:pt x="821532" y="57150"/>
                </a:lnTo>
                <a:lnTo>
                  <a:pt x="985838" y="42863"/>
                </a:lnTo>
                <a:lnTo>
                  <a:pt x="1128713" y="28575"/>
                </a:lnTo>
                <a:lnTo>
                  <a:pt x="1250157" y="21431"/>
                </a:lnTo>
                <a:lnTo>
                  <a:pt x="1343025" y="7144"/>
                </a:lnTo>
                <a:lnTo>
                  <a:pt x="1378744" y="0"/>
                </a:lnTo>
                <a:lnTo>
                  <a:pt x="1371600" y="0"/>
                </a:lnTo>
                <a:lnTo>
                  <a:pt x="1371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28875" y="1664494"/>
            <a:ext cx="2064545" cy="78582"/>
          </a:xfrm>
          <a:custGeom>
            <a:avLst/>
            <a:gdLst/>
            <a:ahLst/>
            <a:cxnLst/>
            <a:rect l="0" t="0" r="0" b="0"/>
            <a:pathLst>
              <a:path w="2064545" h="78582">
                <a:moveTo>
                  <a:pt x="0" y="78581"/>
                </a:moveTo>
                <a:lnTo>
                  <a:pt x="0" y="78581"/>
                </a:lnTo>
                <a:lnTo>
                  <a:pt x="7144" y="71437"/>
                </a:lnTo>
                <a:lnTo>
                  <a:pt x="21432" y="71437"/>
                </a:lnTo>
                <a:lnTo>
                  <a:pt x="42863" y="71437"/>
                </a:lnTo>
                <a:lnTo>
                  <a:pt x="71438" y="71437"/>
                </a:lnTo>
                <a:lnTo>
                  <a:pt x="100013" y="71437"/>
                </a:lnTo>
                <a:lnTo>
                  <a:pt x="135732" y="71437"/>
                </a:lnTo>
                <a:lnTo>
                  <a:pt x="171450" y="71437"/>
                </a:lnTo>
                <a:lnTo>
                  <a:pt x="214313" y="64294"/>
                </a:lnTo>
                <a:lnTo>
                  <a:pt x="264319" y="64294"/>
                </a:lnTo>
                <a:lnTo>
                  <a:pt x="328613" y="64294"/>
                </a:lnTo>
                <a:lnTo>
                  <a:pt x="392907" y="64294"/>
                </a:lnTo>
                <a:lnTo>
                  <a:pt x="471488" y="57150"/>
                </a:lnTo>
                <a:lnTo>
                  <a:pt x="557213" y="57150"/>
                </a:lnTo>
                <a:lnTo>
                  <a:pt x="642938" y="50006"/>
                </a:lnTo>
                <a:lnTo>
                  <a:pt x="735807" y="50006"/>
                </a:lnTo>
                <a:lnTo>
                  <a:pt x="828675" y="50006"/>
                </a:lnTo>
                <a:lnTo>
                  <a:pt x="921544" y="50006"/>
                </a:lnTo>
                <a:lnTo>
                  <a:pt x="1014413" y="50006"/>
                </a:lnTo>
                <a:lnTo>
                  <a:pt x="1114425" y="50006"/>
                </a:lnTo>
                <a:lnTo>
                  <a:pt x="1221582" y="42862"/>
                </a:lnTo>
                <a:lnTo>
                  <a:pt x="1321594" y="35719"/>
                </a:lnTo>
                <a:lnTo>
                  <a:pt x="1428750" y="28575"/>
                </a:lnTo>
                <a:lnTo>
                  <a:pt x="1535907" y="28575"/>
                </a:lnTo>
                <a:lnTo>
                  <a:pt x="1643063" y="21431"/>
                </a:lnTo>
                <a:lnTo>
                  <a:pt x="1735932" y="14287"/>
                </a:lnTo>
                <a:lnTo>
                  <a:pt x="1821657" y="7144"/>
                </a:lnTo>
                <a:lnTo>
                  <a:pt x="1893094" y="0"/>
                </a:lnTo>
                <a:lnTo>
                  <a:pt x="1950244" y="7144"/>
                </a:lnTo>
                <a:lnTo>
                  <a:pt x="1993107" y="14287"/>
                </a:lnTo>
                <a:lnTo>
                  <a:pt x="2028825" y="21431"/>
                </a:lnTo>
                <a:lnTo>
                  <a:pt x="2050257" y="21431"/>
                </a:lnTo>
                <a:lnTo>
                  <a:pt x="2064544" y="21431"/>
                </a:lnTo>
                <a:lnTo>
                  <a:pt x="206454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43300" y="1207294"/>
            <a:ext cx="478633" cy="542926"/>
          </a:xfrm>
          <a:custGeom>
            <a:avLst/>
            <a:gdLst/>
            <a:ahLst/>
            <a:cxnLst/>
            <a:rect l="0" t="0" r="0" b="0"/>
            <a:pathLst>
              <a:path w="478633" h="542926">
                <a:moveTo>
                  <a:pt x="378619" y="121444"/>
                </a:moveTo>
                <a:lnTo>
                  <a:pt x="378619" y="114300"/>
                </a:lnTo>
                <a:lnTo>
                  <a:pt x="378619" y="107156"/>
                </a:lnTo>
                <a:lnTo>
                  <a:pt x="371475" y="92869"/>
                </a:lnTo>
                <a:lnTo>
                  <a:pt x="364332" y="78581"/>
                </a:lnTo>
                <a:lnTo>
                  <a:pt x="357188" y="64294"/>
                </a:lnTo>
                <a:lnTo>
                  <a:pt x="350044" y="42862"/>
                </a:lnTo>
                <a:lnTo>
                  <a:pt x="335757" y="28575"/>
                </a:lnTo>
                <a:lnTo>
                  <a:pt x="321469" y="14287"/>
                </a:lnTo>
                <a:lnTo>
                  <a:pt x="307182" y="7144"/>
                </a:lnTo>
                <a:lnTo>
                  <a:pt x="278607" y="0"/>
                </a:lnTo>
                <a:lnTo>
                  <a:pt x="250032" y="7144"/>
                </a:lnTo>
                <a:lnTo>
                  <a:pt x="214313" y="14287"/>
                </a:lnTo>
                <a:lnTo>
                  <a:pt x="178594" y="28575"/>
                </a:lnTo>
                <a:lnTo>
                  <a:pt x="142875" y="57150"/>
                </a:lnTo>
                <a:lnTo>
                  <a:pt x="100013" y="92869"/>
                </a:lnTo>
                <a:lnTo>
                  <a:pt x="57150" y="142875"/>
                </a:lnTo>
                <a:lnTo>
                  <a:pt x="28575" y="207169"/>
                </a:lnTo>
                <a:lnTo>
                  <a:pt x="7144" y="278606"/>
                </a:lnTo>
                <a:lnTo>
                  <a:pt x="0" y="350044"/>
                </a:lnTo>
                <a:lnTo>
                  <a:pt x="21432" y="421481"/>
                </a:lnTo>
                <a:lnTo>
                  <a:pt x="50007" y="478631"/>
                </a:lnTo>
                <a:lnTo>
                  <a:pt x="100013" y="521494"/>
                </a:lnTo>
                <a:lnTo>
                  <a:pt x="157163" y="535781"/>
                </a:lnTo>
                <a:lnTo>
                  <a:pt x="228600" y="542925"/>
                </a:lnTo>
                <a:lnTo>
                  <a:pt x="292894" y="521494"/>
                </a:lnTo>
                <a:lnTo>
                  <a:pt x="357188" y="492919"/>
                </a:lnTo>
                <a:lnTo>
                  <a:pt x="421482" y="442912"/>
                </a:lnTo>
                <a:lnTo>
                  <a:pt x="457200" y="392906"/>
                </a:lnTo>
                <a:lnTo>
                  <a:pt x="478632" y="321469"/>
                </a:lnTo>
                <a:lnTo>
                  <a:pt x="471488" y="250031"/>
                </a:lnTo>
                <a:lnTo>
                  <a:pt x="442913" y="171450"/>
                </a:lnTo>
                <a:lnTo>
                  <a:pt x="400050" y="100012"/>
                </a:lnTo>
                <a:lnTo>
                  <a:pt x="342900" y="50006"/>
                </a:lnTo>
                <a:lnTo>
                  <a:pt x="285750" y="21431"/>
                </a:lnTo>
                <a:lnTo>
                  <a:pt x="235744" y="21431"/>
                </a:lnTo>
                <a:lnTo>
                  <a:pt x="200025" y="35719"/>
                </a:lnTo>
                <a:lnTo>
                  <a:pt x="185738" y="50006"/>
                </a:lnTo>
                <a:lnTo>
                  <a:pt x="185738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929063" y="1843088"/>
            <a:ext cx="1" cy="7144"/>
          </a:xfrm>
          <a:custGeom>
            <a:avLst/>
            <a:gdLst/>
            <a:ahLst/>
            <a:cxnLst/>
            <a:rect l="0" t="0" r="0" b="0"/>
            <a:pathLst>
              <a:path w="1" h="7144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529013" y="1750219"/>
            <a:ext cx="528638" cy="507207"/>
          </a:xfrm>
          <a:custGeom>
            <a:avLst/>
            <a:gdLst/>
            <a:ahLst/>
            <a:cxnLst/>
            <a:rect l="0" t="0" r="0" b="0"/>
            <a:pathLst>
              <a:path w="528638" h="507207">
                <a:moveTo>
                  <a:pt x="385762" y="71437"/>
                </a:moveTo>
                <a:lnTo>
                  <a:pt x="378619" y="57150"/>
                </a:lnTo>
                <a:lnTo>
                  <a:pt x="371475" y="42862"/>
                </a:lnTo>
                <a:lnTo>
                  <a:pt x="364331" y="28575"/>
                </a:lnTo>
                <a:lnTo>
                  <a:pt x="342900" y="14287"/>
                </a:lnTo>
                <a:lnTo>
                  <a:pt x="328612" y="7144"/>
                </a:lnTo>
                <a:lnTo>
                  <a:pt x="307181" y="0"/>
                </a:lnTo>
                <a:lnTo>
                  <a:pt x="285750" y="0"/>
                </a:lnTo>
                <a:lnTo>
                  <a:pt x="257175" y="0"/>
                </a:lnTo>
                <a:lnTo>
                  <a:pt x="228600" y="0"/>
                </a:lnTo>
                <a:lnTo>
                  <a:pt x="200025" y="0"/>
                </a:lnTo>
                <a:lnTo>
                  <a:pt x="164306" y="14287"/>
                </a:lnTo>
                <a:lnTo>
                  <a:pt x="135731" y="28575"/>
                </a:lnTo>
                <a:lnTo>
                  <a:pt x="100012" y="57150"/>
                </a:lnTo>
                <a:lnTo>
                  <a:pt x="71437" y="92869"/>
                </a:lnTo>
                <a:lnTo>
                  <a:pt x="42862" y="128587"/>
                </a:lnTo>
                <a:lnTo>
                  <a:pt x="14287" y="178594"/>
                </a:lnTo>
                <a:lnTo>
                  <a:pt x="7144" y="235744"/>
                </a:lnTo>
                <a:lnTo>
                  <a:pt x="0" y="300037"/>
                </a:lnTo>
                <a:lnTo>
                  <a:pt x="14287" y="364331"/>
                </a:lnTo>
                <a:lnTo>
                  <a:pt x="42862" y="421481"/>
                </a:lnTo>
                <a:lnTo>
                  <a:pt x="78581" y="464344"/>
                </a:lnTo>
                <a:lnTo>
                  <a:pt x="128587" y="500062"/>
                </a:lnTo>
                <a:lnTo>
                  <a:pt x="185737" y="507206"/>
                </a:lnTo>
                <a:lnTo>
                  <a:pt x="257175" y="507206"/>
                </a:lnTo>
                <a:lnTo>
                  <a:pt x="321469" y="485775"/>
                </a:lnTo>
                <a:lnTo>
                  <a:pt x="392906" y="442912"/>
                </a:lnTo>
                <a:lnTo>
                  <a:pt x="457200" y="392906"/>
                </a:lnTo>
                <a:lnTo>
                  <a:pt x="507206" y="328612"/>
                </a:lnTo>
                <a:lnTo>
                  <a:pt x="528637" y="264319"/>
                </a:lnTo>
                <a:lnTo>
                  <a:pt x="521494" y="192881"/>
                </a:lnTo>
                <a:lnTo>
                  <a:pt x="492919" y="128587"/>
                </a:lnTo>
                <a:lnTo>
                  <a:pt x="435769" y="78581"/>
                </a:lnTo>
                <a:lnTo>
                  <a:pt x="378619" y="50006"/>
                </a:lnTo>
                <a:lnTo>
                  <a:pt x="314325" y="42862"/>
                </a:lnTo>
                <a:lnTo>
                  <a:pt x="250031" y="57150"/>
                </a:lnTo>
                <a:lnTo>
                  <a:pt x="200025" y="71437"/>
                </a:lnTo>
                <a:lnTo>
                  <a:pt x="20002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93357" y="2143125"/>
            <a:ext cx="907257" cy="207170"/>
          </a:xfrm>
          <a:custGeom>
            <a:avLst/>
            <a:gdLst/>
            <a:ahLst/>
            <a:cxnLst/>
            <a:rect l="0" t="0" r="0" b="0"/>
            <a:pathLst>
              <a:path w="907257" h="207170">
                <a:moveTo>
                  <a:pt x="14287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3" y="35719"/>
                </a:lnTo>
                <a:lnTo>
                  <a:pt x="14287" y="57150"/>
                </a:lnTo>
                <a:lnTo>
                  <a:pt x="28575" y="85725"/>
                </a:lnTo>
                <a:lnTo>
                  <a:pt x="57150" y="121444"/>
                </a:lnTo>
                <a:lnTo>
                  <a:pt x="107156" y="164306"/>
                </a:lnTo>
                <a:lnTo>
                  <a:pt x="178593" y="192881"/>
                </a:lnTo>
                <a:lnTo>
                  <a:pt x="278606" y="207169"/>
                </a:lnTo>
                <a:lnTo>
                  <a:pt x="400050" y="207169"/>
                </a:lnTo>
                <a:lnTo>
                  <a:pt x="542925" y="192881"/>
                </a:lnTo>
                <a:lnTo>
                  <a:pt x="685800" y="171450"/>
                </a:lnTo>
                <a:lnTo>
                  <a:pt x="807243" y="142875"/>
                </a:lnTo>
                <a:lnTo>
                  <a:pt x="907256" y="114300"/>
                </a:lnTo>
                <a:lnTo>
                  <a:pt x="907256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279232" y="2178844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129213" y="2178844"/>
            <a:ext cx="335758" cy="221457"/>
          </a:xfrm>
          <a:custGeom>
            <a:avLst/>
            <a:gdLst/>
            <a:ahLst/>
            <a:cxnLst/>
            <a:rect l="0" t="0" r="0" b="0"/>
            <a:pathLst>
              <a:path w="335758" h="221457">
                <a:moveTo>
                  <a:pt x="142875" y="42862"/>
                </a:moveTo>
                <a:lnTo>
                  <a:pt x="142875" y="42862"/>
                </a:lnTo>
                <a:lnTo>
                  <a:pt x="142875" y="35719"/>
                </a:lnTo>
                <a:lnTo>
                  <a:pt x="142875" y="21431"/>
                </a:lnTo>
                <a:lnTo>
                  <a:pt x="142875" y="14287"/>
                </a:lnTo>
                <a:lnTo>
                  <a:pt x="135732" y="7144"/>
                </a:lnTo>
                <a:lnTo>
                  <a:pt x="135732" y="0"/>
                </a:lnTo>
                <a:lnTo>
                  <a:pt x="121444" y="0"/>
                </a:lnTo>
                <a:lnTo>
                  <a:pt x="107157" y="7144"/>
                </a:lnTo>
                <a:lnTo>
                  <a:pt x="85725" y="21431"/>
                </a:lnTo>
                <a:lnTo>
                  <a:pt x="50007" y="50006"/>
                </a:lnTo>
                <a:lnTo>
                  <a:pt x="28575" y="78581"/>
                </a:lnTo>
                <a:lnTo>
                  <a:pt x="7144" y="121444"/>
                </a:lnTo>
                <a:lnTo>
                  <a:pt x="0" y="157162"/>
                </a:lnTo>
                <a:lnTo>
                  <a:pt x="7144" y="185737"/>
                </a:lnTo>
                <a:lnTo>
                  <a:pt x="35719" y="207169"/>
                </a:lnTo>
                <a:lnTo>
                  <a:pt x="85725" y="221456"/>
                </a:lnTo>
                <a:lnTo>
                  <a:pt x="135732" y="221456"/>
                </a:lnTo>
                <a:lnTo>
                  <a:pt x="200025" y="221456"/>
                </a:lnTo>
                <a:lnTo>
                  <a:pt x="257175" y="207169"/>
                </a:lnTo>
                <a:lnTo>
                  <a:pt x="300038" y="192881"/>
                </a:lnTo>
                <a:lnTo>
                  <a:pt x="335757" y="171450"/>
                </a:lnTo>
                <a:lnTo>
                  <a:pt x="335757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350670" y="2207419"/>
            <a:ext cx="250032" cy="157163"/>
          </a:xfrm>
          <a:custGeom>
            <a:avLst/>
            <a:gdLst/>
            <a:ahLst/>
            <a:cxnLst/>
            <a:rect l="0" t="0" r="0" b="0"/>
            <a:pathLst>
              <a:path w="250032" h="157163">
                <a:moveTo>
                  <a:pt x="7143" y="78581"/>
                </a:moveTo>
                <a:lnTo>
                  <a:pt x="7143" y="78581"/>
                </a:lnTo>
                <a:lnTo>
                  <a:pt x="14287" y="78581"/>
                </a:lnTo>
                <a:lnTo>
                  <a:pt x="28575" y="78581"/>
                </a:lnTo>
                <a:lnTo>
                  <a:pt x="42862" y="71437"/>
                </a:lnTo>
                <a:lnTo>
                  <a:pt x="64293" y="64294"/>
                </a:lnTo>
                <a:lnTo>
                  <a:pt x="85725" y="57150"/>
                </a:lnTo>
                <a:lnTo>
                  <a:pt x="107156" y="50006"/>
                </a:lnTo>
                <a:lnTo>
                  <a:pt x="121443" y="42862"/>
                </a:lnTo>
                <a:lnTo>
                  <a:pt x="135731" y="28575"/>
                </a:lnTo>
                <a:lnTo>
                  <a:pt x="150018" y="21431"/>
                </a:lnTo>
                <a:lnTo>
                  <a:pt x="157162" y="7144"/>
                </a:lnTo>
                <a:lnTo>
                  <a:pt x="150018" y="0"/>
                </a:lnTo>
                <a:lnTo>
                  <a:pt x="128587" y="0"/>
                </a:lnTo>
                <a:lnTo>
                  <a:pt x="107156" y="0"/>
                </a:lnTo>
                <a:lnTo>
                  <a:pt x="71437" y="14287"/>
                </a:lnTo>
                <a:lnTo>
                  <a:pt x="42862" y="35719"/>
                </a:lnTo>
                <a:lnTo>
                  <a:pt x="14287" y="64294"/>
                </a:lnTo>
                <a:lnTo>
                  <a:pt x="0" y="92869"/>
                </a:lnTo>
                <a:lnTo>
                  <a:pt x="0" y="114300"/>
                </a:lnTo>
                <a:lnTo>
                  <a:pt x="14287" y="135731"/>
                </a:lnTo>
                <a:lnTo>
                  <a:pt x="50006" y="150019"/>
                </a:lnTo>
                <a:lnTo>
                  <a:pt x="92868" y="157162"/>
                </a:lnTo>
                <a:lnTo>
                  <a:pt x="142875" y="157162"/>
                </a:lnTo>
                <a:lnTo>
                  <a:pt x="200025" y="142875"/>
                </a:lnTo>
                <a:lnTo>
                  <a:pt x="250031" y="135731"/>
                </a:lnTo>
                <a:lnTo>
                  <a:pt x="25003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607845" y="2193131"/>
            <a:ext cx="164307" cy="150020"/>
          </a:xfrm>
          <a:custGeom>
            <a:avLst/>
            <a:gdLst/>
            <a:ahLst/>
            <a:cxnLst/>
            <a:rect l="0" t="0" r="0" b="0"/>
            <a:pathLst>
              <a:path w="164307" h="150020">
                <a:moveTo>
                  <a:pt x="128587" y="0"/>
                </a:moveTo>
                <a:lnTo>
                  <a:pt x="128587" y="0"/>
                </a:lnTo>
                <a:lnTo>
                  <a:pt x="114300" y="0"/>
                </a:lnTo>
                <a:lnTo>
                  <a:pt x="92868" y="14288"/>
                </a:lnTo>
                <a:lnTo>
                  <a:pt x="64293" y="28575"/>
                </a:lnTo>
                <a:lnTo>
                  <a:pt x="35718" y="50007"/>
                </a:lnTo>
                <a:lnTo>
                  <a:pt x="14287" y="71438"/>
                </a:lnTo>
                <a:lnTo>
                  <a:pt x="0" y="92869"/>
                </a:lnTo>
                <a:lnTo>
                  <a:pt x="0" y="114300"/>
                </a:lnTo>
                <a:lnTo>
                  <a:pt x="14287" y="128588"/>
                </a:lnTo>
                <a:lnTo>
                  <a:pt x="42862" y="142875"/>
                </a:lnTo>
                <a:lnTo>
                  <a:pt x="78581" y="150019"/>
                </a:lnTo>
                <a:lnTo>
                  <a:pt x="121443" y="150019"/>
                </a:lnTo>
                <a:lnTo>
                  <a:pt x="164306" y="150019"/>
                </a:lnTo>
                <a:lnTo>
                  <a:pt x="164306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850732" y="2014538"/>
            <a:ext cx="292895" cy="250032"/>
          </a:xfrm>
          <a:custGeom>
            <a:avLst/>
            <a:gdLst/>
            <a:ahLst/>
            <a:cxnLst/>
            <a:rect l="0" t="0" r="0" b="0"/>
            <a:pathLst>
              <a:path w="292895" h="250032">
                <a:moveTo>
                  <a:pt x="14288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7143"/>
                </a:lnTo>
                <a:lnTo>
                  <a:pt x="42863" y="7143"/>
                </a:lnTo>
                <a:lnTo>
                  <a:pt x="78581" y="0"/>
                </a:lnTo>
                <a:lnTo>
                  <a:pt x="128588" y="0"/>
                </a:lnTo>
                <a:lnTo>
                  <a:pt x="185738" y="0"/>
                </a:lnTo>
                <a:lnTo>
                  <a:pt x="235744" y="0"/>
                </a:lnTo>
                <a:lnTo>
                  <a:pt x="278606" y="14287"/>
                </a:lnTo>
                <a:lnTo>
                  <a:pt x="292894" y="28575"/>
                </a:lnTo>
                <a:lnTo>
                  <a:pt x="292894" y="50006"/>
                </a:lnTo>
                <a:lnTo>
                  <a:pt x="278606" y="71437"/>
                </a:lnTo>
                <a:lnTo>
                  <a:pt x="242888" y="107156"/>
                </a:lnTo>
                <a:lnTo>
                  <a:pt x="207169" y="135731"/>
                </a:lnTo>
                <a:lnTo>
                  <a:pt x="171450" y="171450"/>
                </a:lnTo>
                <a:lnTo>
                  <a:pt x="157163" y="192881"/>
                </a:lnTo>
                <a:lnTo>
                  <a:pt x="157163" y="214312"/>
                </a:lnTo>
                <a:lnTo>
                  <a:pt x="178594" y="235743"/>
                </a:lnTo>
                <a:lnTo>
                  <a:pt x="207169" y="250031"/>
                </a:lnTo>
                <a:lnTo>
                  <a:pt x="207169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72188" y="2421731"/>
            <a:ext cx="35720" cy="14289"/>
          </a:xfrm>
          <a:custGeom>
            <a:avLst/>
            <a:gdLst/>
            <a:ahLst/>
            <a:cxnLst/>
            <a:rect l="0" t="0" r="0" b="0"/>
            <a:pathLst>
              <a:path w="35720" h="14289">
                <a:moveTo>
                  <a:pt x="28575" y="14288"/>
                </a:moveTo>
                <a:lnTo>
                  <a:pt x="21432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7144"/>
                </a:lnTo>
                <a:lnTo>
                  <a:pt x="35719" y="7144"/>
                </a:lnTo>
                <a:lnTo>
                  <a:pt x="35719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71925" y="1564481"/>
            <a:ext cx="1042989" cy="142876"/>
          </a:xfrm>
          <a:custGeom>
            <a:avLst/>
            <a:gdLst/>
            <a:ahLst/>
            <a:cxnLst/>
            <a:rect l="0" t="0" r="0" b="0"/>
            <a:pathLst>
              <a:path w="1042989" h="142876">
                <a:moveTo>
                  <a:pt x="14288" y="42863"/>
                </a:moveTo>
                <a:lnTo>
                  <a:pt x="14288" y="42863"/>
                </a:lnTo>
                <a:lnTo>
                  <a:pt x="14288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0" y="50007"/>
                </a:lnTo>
                <a:lnTo>
                  <a:pt x="0" y="64294"/>
                </a:lnTo>
                <a:lnTo>
                  <a:pt x="0" y="78582"/>
                </a:lnTo>
                <a:lnTo>
                  <a:pt x="14288" y="92869"/>
                </a:lnTo>
                <a:lnTo>
                  <a:pt x="35719" y="114300"/>
                </a:lnTo>
                <a:lnTo>
                  <a:pt x="85725" y="128588"/>
                </a:lnTo>
                <a:lnTo>
                  <a:pt x="142875" y="142875"/>
                </a:lnTo>
                <a:lnTo>
                  <a:pt x="228600" y="142875"/>
                </a:lnTo>
                <a:lnTo>
                  <a:pt x="328613" y="142875"/>
                </a:lnTo>
                <a:lnTo>
                  <a:pt x="442913" y="128588"/>
                </a:lnTo>
                <a:lnTo>
                  <a:pt x="571500" y="114300"/>
                </a:lnTo>
                <a:lnTo>
                  <a:pt x="707232" y="85725"/>
                </a:lnTo>
                <a:lnTo>
                  <a:pt x="842963" y="57150"/>
                </a:lnTo>
                <a:lnTo>
                  <a:pt x="957263" y="28575"/>
                </a:lnTo>
                <a:lnTo>
                  <a:pt x="1042988" y="0"/>
                </a:lnTo>
                <a:lnTo>
                  <a:pt x="10429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229226" y="1378744"/>
            <a:ext cx="342901" cy="350045"/>
          </a:xfrm>
          <a:custGeom>
            <a:avLst/>
            <a:gdLst/>
            <a:ahLst/>
            <a:cxnLst/>
            <a:rect l="0" t="0" r="0" b="0"/>
            <a:pathLst>
              <a:path w="342901" h="350045">
                <a:moveTo>
                  <a:pt x="171450" y="185737"/>
                </a:moveTo>
                <a:lnTo>
                  <a:pt x="171450" y="178594"/>
                </a:lnTo>
                <a:lnTo>
                  <a:pt x="178594" y="171450"/>
                </a:lnTo>
                <a:lnTo>
                  <a:pt x="171450" y="150019"/>
                </a:lnTo>
                <a:lnTo>
                  <a:pt x="171450" y="135731"/>
                </a:lnTo>
                <a:lnTo>
                  <a:pt x="171450" y="121444"/>
                </a:lnTo>
                <a:lnTo>
                  <a:pt x="164306" y="107156"/>
                </a:lnTo>
                <a:lnTo>
                  <a:pt x="150019" y="107156"/>
                </a:lnTo>
                <a:lnTo>
                  <a:pt x="128587" y="121444"/>
                </a:lnTo>
                <a:lnTo>
                  <a:pt x="100012" y="150019"/>
                </a:lnTo>
                <a:lnTo>
                  <a:pt x="71437" y="185737"/>
                </a:lnTo>
                <a:lnTo>
                  <a:pt x="35719" y="228600"/>
                </a:lnTo>
                <a:lnTo>
                  <a:pt x="14287" y="271462"/>
                </a:lnTo>
                <a:lnTo>
                  <a:pt x="0" y="307181"/>
                </a:lnTo>
                <a:lnTo>
                  <a:pt x="0" y="335756"/>
                </a:lnTo>
                <a:lnTo>
                  <a:pt x="14287" y="350044"/>
                </a:lnTo>
                <a:lnTo>
                  <a:pt x="28575" y="342900"/>
                </a:lnTo>
                <a:lnTo>
                  <a:pt x="64294" y="328612"/>
                </a:lnTo>
                <a:lnTo>
                  <a:pt x="107156" y="292894"/>
                </a:lnTo>
                <a:lnTo>
                  <a:pt x="142875" y="257175"/>
                </a:lnTo>
                <a:lnTo>
                  <a:pt x="185737" y="214312"/>
                </a:lnTo>
                <a:lnTo>
                  <a:pt x="214312" y="171450"/>
                </a:lnTo>
                <a:lnTo>
                  <a:pt x="235744" y="121444"/>
                </a:lnTo>
                <a:lnTo>
                  <a:pt x="250031" y="78581"/>
                </a:lnTo>
                <a:lnTo>
                  <a:pt x="250031" y="35719"/>
                </a:lnTo>
                <a:lnTo>
                  <a:pt x="250031" y="14287"/>
                </a:lnTo>
                <a:lnTo>
                  <a:pt x="235744" y="0"/>
                </a:lnTo>
                <a:lnTo>
                  <a:pt x="228600" y="7144"/>
                </a:lnTo>
                <a:lnTo>
                  <a:pt x="207169" y="28575"/>
                </a:lnTo>
                <a:lnTo>
                  <a:pt x="192881" y="64294"/>
                </a:lnTo>
                <a:lnTo>
                  <a:pt x="185737" y="107156"/>
                </a:lnTo>
                <a:lnTo>
                  <a:pt x="185737" y="157162"/>
                </a:lnTo>
                <a:lnTo>
                  <a:pt x="185737" y="207169"/>
                </a:lnTo>
                <a:lnTo>
                  <a:pt x="200025" y="250031"/>
                </a:lnTo>
                <a:lnTo>
                  <a:pt x="228600" y="278606"/>
                </a:lnTo>
                <a:lnTo>
                  <a:pt x="264319" y="292894"/>
                </a:lnTo>
                <a:lnTo>
                  <a:pt x="300037" y="300037"/>
                </a:lnTo>
                <a:lnTo>
                  <a:pt x="342900" y="285750"/>
                </a:lnTo>
                <a:lnTo>
                  <a:pt x="34290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522120" y="1464469"/>
            <a:ext cx="307182" cy="407195"/>
          </a:xfrm>
          <a:custGeom>
            <a:avLst/>
            <a:gdLst/>
            <a:ahLst/>
            <a:cxnLst/>
            <a:rect l="0" t="0" r="0" b="0"/>
            <a:pathLst>
              <a:path w="307182" h="407195">
                <a:moveTo>
                  <a:pt x="35718" y="114300"/>
                </a:moveTo>
                <a:lnTo>
                  <a:pt x="21431" y="114300"/>
                </a:lnTo>
                <a:lnTo>
                  <a:pt x="14287" y="128587"/>
                </a:lnTo>
                <a:lnTo>
                  <a:pt x="0" y="142875"/>
                </a:lnTo>
                <a:lnTo>
                  <a:pt x="0" y="150019"/>
                </a:lnTo>
                <a:lnTo>
                  <a:pt x="7143" y="150019"/>
                </a:lnTo>
                <a:lnTo>
                  <a:pt x="21431" y="150019"/>
                </a:lnTo>
                <a:lnTo>
                  <a:pt x="50006" y="135731"/>
                </a:lnTo>
                <a:lnTo>
                  <a:pt x="85725" y="121444"/>
                </a:lnTo>
                <a:lnTo>
                  <a:pt x="121443" y="100012"/>
                </a:lnTo>
                <a:lnTo>
                  <a:pt x="150018" y="71437"/>
                </a:lnTo>
                <a:lnTo>
                  <a:pt x="171450" y="50006"/>
                </a:lnTo>
                <a:lnTo>
                  <a:pt x="185737" y="28575"/>
                </a:lnTo>
                <a:lnTo>
                  <a:pt x="178593" y="21431"/>
                </a:lnTo>
                <a:lnTo>
                  <a:pt x="164306" y="21431"/>
                </a:lnTo>
                <a:lnTo>
                  <a:pt x="135731" y="42862"/>
                </a:lnTo>
                <a:lnTo>
                  <a:pt x="100012" y="78581"/>
                </a:lnTo>
                <a:lnTo>
                  <a:pt x="71437" y="114300"/>
                </a:lnTo>
                <a:lnTo>
                  <a:pt x="50006" y="157162"/>
                </a:lnTo>
                <a:lnTo>
                  <a:pt x="42862" y="192881"/>
                </a:lnTo>
                <a:lnTo>
                  <a:pt x="42862" y="221456"/>
                </a:lnTo>
                <a:lnTo>
                  <a:pt x="57150" y="235744"/>
                </a:lnTo>
                <a:lnTo>
                  <a:pt x="85725" y="235744"/>
                </a:lnTo>
                <a:lnTo>
                  <a:pt x="114300" y="221456"/>
                </a:lnTo>
                <a:lnTo>
                  <a:pt x="157162" y="192881"/>
                </a:lnTo>
                <a:lnTo>
                  <a:pt x="192881" y="157162"/>
                </a:lnTo>
                <a:lnTo>
                  <a:pt x="228600" y="114300"/>
                </a:lnTo>
                <a:lnTo>
                  <a:pt x="257175" y="71437"/>
                </a:lnTo>
                <a:lnTo>
                  <a:pt x="278606" y="42862"/>
                </a:lnTo>
                <a:lnTo>
                  <a:pt x="285750" y="21431"/>
                </a:lnTo>
                <a:lnTo>
                  <a:pt x="278606" y="14287"/>
                </a:lnTo>
                <a:lnTo>
                  <a:pt x="264318" y="35719"/>
                </a:lnTo>
                <a:lnTo>
                  <a:pt x="250031" y="64294"/>
                </a:lnTo>
                <a:lnTo>
                  <a:pt x="228600" y="107156"/>
                </a:lnTo>
                <a:lnTo>
                  <a:pt x="200025" y="157162"/>
                </a:lnTo>
                <a:lnTo>
                  <a:pt x="185737" y="214312"/>
                </a:lnTo>
                <a:lnTo>
                  <a:pt x="171450" y="278606"/>
                </a:lnTo>
                <a:lnTo>
                  <a:pt x="157162" y="328612"/>
                </a:lnTo>
                <a:lnTo>
                  <a:pt x="150018" y="364331"/>
                </a:lnTo>
                <a:lnTo>
                  <a:pt x="150018" y="392906"/>
                </a:lnTo>
                <a:lnTo>
                  <a:pt x="150018" y="407194"/>
                </a:lnTo>
                <a:lnTo>
                  <a:pt x="150018" y="400050"/>
                </a:lnTo>
                <a:lnTo>
                  <a:pt x="157162" y="371475"/>
                </a:lnTo>
                <a:lnTo>
                  <a:pt x="164306" y="321469"/>
                </a:lnTo>
                <a:lnTo>
                  <a:pt x="178593" y="264319"/>
                </a:lnTo>
                <a:lnTo>
                  <a:pt x="200025" y="192881"/>
                </a:lnTo>
                <a:lnTo>
                  <a:pt x="221456" y="128587"/>
                </a:lnTo>
                <a:lnTo>
                  <a:pt x="242887" y="71437"/>
                </a:lnTo>
                <a:lnTo>
                  <a:pt x="264318" y="28575"/>
                </a:lnTo>
                <a:lnTo>
                  <a:pt x="278606" y="7144"/>
                </a:lnTo>
                <a:lnTo>
                  <a:pt x="292893" y="0"/>
                </a:lnTo>
                <a:lnTo>
                  <a:pt x="300037" y="0"/>
                </a:lnTo>
                <a:lnTo>
                  <a:pt x="307181" y="7144"/>
                </a:lnTo>
                <a:lnTo>
                  <a:pt x="307181" y="28575"/>
                </a:lnTo>
                <a:lnTo>
                  <a:pt x="300037" y="50006"/>
                </a:lnTo>
                <a:lnTo>
                  <a:pt x="285750" y="85725"/>
                </a:lnTo>
                <a:lnTo>
                  <a:pt x="264318" y="114300"/>
                </a:lnTo>
                <a:lnTo>
                  <a:pt x="242887" y="150019"/>
                </a:lnTo>
                <a:lnTo>
                  <a:pt x="214312" y="185737"/>
                </a:lnTo>
                <a:lnTo>
                  <a:pt x="200025" y="200025"/>
                </a:lnTo>
                <a:lnTo>
                  <a:pt x="200025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879307" y="1300163"/>
            <a:ext cx="150020" cy="307182"/>
          </a:xfrm>
          <a:custGeom>
            <a:avLst/>
            <a:gdLst/>
            <a:ahLst/>
            <a:cxnLst/>
            <a:rect l="0" t="0" r="0" b="0"/>
            <a:pathLst>
              <a:path w="150020" h="307182">
                <a:moveTo>
                  <a:pt x="100013" y="7143"/>
                </a:moveTo>
                <a:lnTo>
                  <a:pt x="100013" y="7143"/>
                </a:lnTo>
                <a:lnTo>
                  <a:pt x="100013" y="0"/>
                </a:lnTo>
                <a:lnTo>
                  <a:pt x="92869" y="0"/>
                </a:lnTo>
                <a:lnTo>
                  <a:pt x="85725" y="0"/>
                </a:lnTo>
                <a:lnTo>
                  <a:pt x="71438" y="21431"/>
                </a:lnTo>
                <a:lnTo>
                  <a:pt x="50006" y="50006"/>
                </a:lnTo>
                <a:lnTo>
                  <a:pt x="28575" y="85725"/>
                </a:lnTo>
                <a:lnTo>
                  <a:pt x="14288" y="135731"/>
                </a:lnTo>
                <a:lnTo>
                  <a:pt x="7144" y="192881"/>
                </a:lnTo>
                <a:lnTo>
                  <a:pt x="0" y="235743"/>
                </a:lnTo>
                <a:lnTo>
                  <a:pt x="7144" y="278606"/>
                </a:lnTo>
                <a:lnTo>
                  <a:pt x="28575" y="300037"/>
                </a:lnTo>
                <a:lnTo>
                  <a:pt x="57150" y="307181"/>
                </a:lnTo>
                <a:lnTo>
                  <a:pt x="85725" y="307181"/>
                </a:lnTo>
                <a:lnTo>
                  <a:pt x="114300" y="300037"/>
                </a:lnTo>
                <a:lnTo>
                  <a:pt x="135731" y="278606"/>
                </a:lnTo>
                <a:lnTo>
                  <a:pt x="150019" y="250031"/>
                </a:lnTo>
                <a:lnTo>
                  <a:pt x="150019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786438" y="1343025"/>
            <a:ext cx="321470" cy="64295"/>
          </a:xfrm>
          <a:custGeom>
            <a:avLst/>
            <a:gdLst/>
            <a:ahLst/>
            <a:cxnLst/>
            <a:rect l="0" t="0" r="0" b="0"/>
            <a:pathLst>
              <a:path w="321470" h="64295">
                <a:moveTo>
                  <a:pt x="0" y="64294"/>
                </a:moveTo>
                <a:lnTo>
                  <a:pt x="0" y="64294"/>
                </a:lnTo>
                <a:lnTo>
                  <a:pt x="21432" y="50006"/>
                </a:lnTo>
                <a:lnTo>
                  <a:pt x="50007" y="42863"/>
                </a:lnTo>
                <a:lnTo>
                  <a:pt x="92869" y="28575"/>
                </a:lnTo>
                <a:lnTo>
                  <a:pt x="142875" y="14288"/>
                </a:lnTo>
                <a:lnTo>
                  <a:pt x="207169" y="7144"/>
                </a:lnTo>
                <a:lnTo>
                  <a:pt x="257175" y="7144"/>
                </a:lnTo>
                <a:lnTo>
                  <a:pt x="300038" y="7144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DNS: </a:t>
            </a:r>
            <a:r>
              <a:rPr lang="en-US" dirty="0" err="1" smtClean="0"/>
              <a:t>nslookup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ares</a:t>
            </a:r>
            <a:r>
              <a:rPr lang="en-US" dirty="0"/>
              <a:t>&gt; </a:t>
            </a:r>
            <a:r>
              <a:rPr lang="en-US" dirty="0" err="1"/>
              <a:t>nslookup</a:t>
            </a:r>
            <a:r>
              <a:rPr lang="en-US" dirty="0"/>
              <a:t> </a:t>
            </a:r>
            <a:r>
              <a:rPr lang="en-US" dirty="0" smtClean="0"/>
              <a:t>    howstuffworks.com</a:t>
            </a:r>
            <a:endParaRPr lang="en-US" dirty="0"/>
          </a:p>
          <a:p>
            <a:r>
              <a:rPr lang="en-US" dirty="0"/>
              <a:t>Server:         129.252.11.15</a:t>
            </a:r>
          </a:p>
          <a:p>
            <a:r>
              <a:rPr lang="en-US" dirty="0"/>
              <a:t>Address:        129.252.11.15#53</a:t>
            </a:r>
          </a:p>
          <a:p>
            <a:endParaRPr lang="en-US" dirty="0"/>
          </a:p>
          <a:p>
            <a:r>
              <a:rPr lang="en-US" dirty="0"/>
              <a:t>Non-authoritative answer:</a:t>
            </a:r>
          </a:p>
          <a:p>
            <a:r>
              <a:rPr lang="en-US" dirty="0"/>
              <a:t>Name:   howstuffworks.com</a:t>
            </a:r>
          </a:p>
          <a:p>
            <a:r>
              <a:rPr lang="en-US" dirty="0"/>
              <a:t>Address: </a:t>
            </a:r>
            <a:r>
              <a:rPr lang="en-US" dirty="0" smtClean="0"/>
              <a:t>107.21.49.125</a:t>
            </a:r>
          </a:p>
          <a:p>
            <a:endParaRPr lang="en-US" dirty="0"/>
          </a:p>
          <a:p>
            <a:r>
              <a:rPr lang="en-US" dirty="0" smtClean="0"/>
              <a:t>host(1) gives similar results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322095" y="450056"/>
            <a:ext cx="278607" cy="635795"/>
          </a:xfrm>
          <a:custGeom>
            <a:avLst/>
            <a:gdLst/>
            <a:ahLst/>
            <a:cxnLst/>
            <a:rect l="0" t="0" r="0" b="0"/>
            <a:pathLst>
              <a:path w="278607" h="635795">
                <a:moveTo>
                  <a:pt x="0" y="21431"/>
                </a:move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7144"/>
                </a:lnTo>
                <a:lnTo>
                  <a:pt x="7143" y="28575"/>
                </a:lnTo>
                <a:lnTo>
                  <a:pt x="14287" y="64294"/>
                </a:lnTo>
                <a:lnTo>
                  <a:pt x="14287" y="114300"/>
                </a:lnTo>
                <a:lnTo>
                  <a:pt x="14287" y="185738"/>
                </a:lnTo>
                <a:lnTo>
                  <a:pt x="14287" y="271463"/>
                </a:lnTo>
                <a:lnTo>
                  <a:pt x="21431" y="364331"/>
                </a:lnTo>
                <a:lnTo>
                  <a:pt x="28575" y="450056"/>
                </a:lnTo>
                <a:lnTo>
                  <a:pt x="35718" y="528638"/>
                </a:lnTo>
                <a:lnTo>
                  <a:pt x="35718" y="585788"/>
                </a:lnTo>
                <a:lnTo>
                  <a:pt x="35718" y="621506"/>
                </a:lnTo>
                <a:lnTo>
                  <a:pt x="35718" y="635794"/>
                </a:lnTo>
                <a:lnTo>
                  <a:pt x="42862" y="628650"/>
                </a:lnTo>
                <a:lnTo>
                  <a:pt x="50006" y="592931"/>
                </a:lnTo>
                <a:lnTo>
                  <a:pt x="57150" y="528638"/>
                </a:lnTo>
                <a:lnTo>
                  <a:pt x="78581" y="457200"/>
                </a:lnTo>
                <a:lnTo>
                  <a:pt x="100012" y="385763"/>
                </a:lnTo>
                <a:lnTo>
                  <a:pt x="121443" y="328613"/>
                </a:lnTo>
                <a:lnTo>
                  <a:pt x="142875" y="300038"/>
                </a:lnTo>
                <a:lnTo>
                  <a:pt x="164306" y="300038"/>
                </a:lnTo>
                <a:lnTo>
                  <a:pt x="178593" y="328613"/>
                </a:lnTo>
                <a:lnTo>
                  <a:pt x="178593" y="364331"/>
                </a:lnTo>
                <a:lnTo>
                  <a:pt x="185737" y="414338"/>
                </a:lnTo>
                <a:lnTo>
                  <a:pt x="185737" y="471488"/>
                </a:lnTo>
                <a:lnTo>
                  <a:pt x="192881" y="521494"/>
                </a:lnTo>
                <a:lnTo>
                  <a:pt x="200025" y="564356"/>
                </a:lnTo>
                <a:lnTo>
                  <a:pt x="207168" y="592931"/>
                </a:lnTo>
                <a:lnTo>
                  <a:pt x="221456" y="607219"/>
                </a:lnTo>
                <a:lnTo>
                  <a:pt x="242887" y="607219"/>
                </a:lnTo>
                <a:lnTo>
                  <a:pt x="257175" y="585788"/>
                </a:lnTo>
                <a:lnTo>
                  <a:pt x="278606" y="550069"/>
                </a:lnTo>
                <a:lnTo>
                  <a:pt x="278606" y="5500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22132" y="828675"/>
            <a:ext cx="121445" cy="235745"/>
          </a:xfrm>
          <a:custGeom>
            <a:avLst/>
            <a:gdLst/>
            <a:ahLst/>
            <a:cxnLst/>
            <a:rect l="0" t="0" r="0" b="0"/>
            <a:pathLst>
              <a:path w="121445" h="235745">
                <a:moveTo>
                  <a:pt x="42863" y="50006"/>
                </a:moveTo>
                <a:lnTo>
                  <a:pt x="35719" y="71437"/>
                </a:lnTo>
                <a:lnTo>
                  <a:pt x="28575" y="100012"/>
                </a:lnTo>
                <a:lnTo>
                  <a:pt x="21431" y="135731"/>
                </a:lnTo>
                <a:lnTo>
                  <a:pt x="14288" y="178594"/>
                </a:lnTo>
                <a:lnTo>
                  <a:pt x="14288" y="207169"/>
                </a:lnTo>
                <a:lnTo>
                  <a:pt x="21431" y="228600"/>
                </a:lnTo>
                <a:lnTo>
                  <a:pt x="35719" y="235744"/>
                </a:lnTo>
                <a:lnTo>
                  <a:pt x="57150" y="235744"/>
                </a:lnTo>
                <a:lnTo>
                  <a:pt x="85725" y="214312"/>
                </a:lnTo>
                <a:lnTo>
                  <a:pt x="107156" y="178594"/>
                </a:lnTo>
                <a:lnTo>
                  <a:pt x="121444" y="128587"/>
                </a:lnTo>
                <a:lnTo>
                  <a:pt x="121444" y="78581"/>
                </a:lnTo>
                <a:lnTo>
                  <a:pt x="114300" y="35719"/>
                </a:lnTo>
                <a:lnTo>
                  <a:pt x="85725" y="7144"/>
                </a:lnTo>
                <a:lnTo>
                  <a:pt x="57150" y="0"/>
                </a:lnTo>
                <a:lnTo>
                  <a:pt x="28575" y="14287"/>
                </a:lnTo>
                <a:lnTo>
                  <a:pt x="7144" y="42862"/>
                </a:lnTo>
                <a:lnTo>
                  <a:pt x="0" y="71437"/>
                </a:lnTo>
                <a:lnTo>
                  <a:pt x="7144" y="92869"/>
                </a:lnTo>
                <a:lnTo>
                  <a:pt x="28575" y="114300"/>
                </a:lnTo>
                <a:lnTo>
                  <a:pt x="57150" y="114300"/>
                </a:lnTo>
                <a:lnTo>
                  <a:pt x="5715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72151" y="750094"/>
            <a:ext cx="200026" cy="314326"/>
          </a:xfrm>
          <a:custGeom>
            <a:avLst/>
            <a:gdLst/>
            <a:ahLst/>
            <a:cxnLst/>
            <a:rect l="0" t="0" r="0" b="0"/>
            <a:pathLst>
              <a:path w="200026" h="314326">
                <a:moveTo>
                  <a:pt x="157162" y="0"/>
                </a:moveTo>
                <a:lnTo>
                  <a:pt x="142875" y="7143"/>
                </a:lnTo>
                <a:lnTo>
                  <a:pt x="114300" y="14287"/>
                </a:lnTo>
                <a:lnTo>
                  <a:pt x="78581" y="35718"/>
                </a:lnTo>
                <a:lnTo>
                  <a:pt x="42862" y="57150"/>
                </a:lnTo>
                <a:lnTo>
                  <a:pt x="14287" y="78581"/>
                </a:lnTo>
                <a:lnTo>
                  <a:pt x="0" y="92868"/>
                </a:lnTo>
                <a:lnTo>
                  <a:pt x="0" y="107156"/>
                </a:lnTo>
                <a:lnTo>
                  <a:pt x="14287" y="121443"/>
                </a:lnTo>
                <a:lnTo>
                  <a:pt x="42862" y="121443"/>
                </a:lnTo>
                <a:lnTo>
                  <a:pt x="85725" y="128587"/>
                </a:lnTo>
                <a:lnTo>
                  <a:pt x="128587" y="142875"/>
                </a:lnTo>
                <a:lnTo>
                  <a:pt x="164306" y="157162"/>
                </a:lnTo>
                <a:lnTo>
                  <a:pt x="192881" y="185737"/>
                </a:lnTo>
                <a:lnTo>
                  <a:pt x="200025" y="221456"/>
                </a:lnTo>
                <a:lnTo>
                  <a:pt x="192881" y="257175"/>
                </a:lnTo>
                <a:lnTo>
                  <a:pt x="157162" y="285750"/>
                </a:lnTo>
                <a:lnTo>
                  <a:pt x="121444" y="307181"/>
                </a:lnTo>
                <a:lnTo>
                  <a:pt x="78581" y="314325"/>
                </a:lnTo>
                <a:lnTo>
                  <a:pt x="42862" y="307181"/>
                </a:lnTo>
                <a:lnTo>
                  <a:pt x="28575" y="285750"/>
                </a:lnTo>
                <a:lnTo>
                  <a:pt x="21431" y="242887"/>
                </a:lnTo>
                <a:lnTo>
                  <a:pt x="35719" y="200025"/>
                </a:lnTo>
                <a:lnTo>
                  <a:pt x="50006" y="150018"/>
                </a:lnTo>
                <a:lnTo>
                  <a:pt x="50006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15038" y="600075"/>
            <a:ext cx="142876" cy="535782"/>
          </a:xfrm>
          <a:custGeom>
            <a:avLst/>
            <a:gdLst/>
            <a:ahLst/>
            <a:cxnLst/>
            <a:rect l="0" t="0" r="0" b="0"/>
            <a:pathLst>
              <a:path w="142876" h="535782">
                <a:moveTo>
                  <a:pt x="14288" y="21431"/>
                </a:moveTo>
                <a:lnTo>
                  <a:pt x="7144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28575"/>
                </a:lnTo>
                <a:lnTo>
                  <a:pt x="21432" y="71437"/>
                </a:lnTo>
                <a:lnTo>
                  <a:pt x="28575" y="128587"/>
                </a:lnTo>
                <a:lnTo>
                  <a:pt x="28575" y="192881"/>
                </a:lnTo>
                <a:lnTo>
                  <a:pt x="28575" y="278606"/>
                </a:lnTo>
                <a:lnTo>
                  <a:pt x="28575" y="357187"/>
                </a:lnTo>
                <a:lnTo>
                  <a:pt x="35719" y="428625"/>
                </a:lnTo>
                <a:lnTo>
                  <a:pt x="50007" y="485775"/>
                </a:lnTo>
                <a:lnTo>
                  <a:pt x="64294" y="521494"/>
                </a:lnTo>
                <a:lnTo>
                  <a:pt x="85725" y="535781"/>
                </a:lnTo>
                <a:lnTo>
                  <a:pt x="107157" y="535781"/>
                </a:lnTo>
                <a:lnTo>
                  <a:pt x="128588" y="514350"/>
                </a:lnTo>
                <a:lnTo>
                  <a:pt x="135732" y="471487"/>
                </a:lnTo>
                <a:lnTo>
                  <a:pt x="142875" y="414337"/>
                </a:lnTo>
                <a:lnTo>
                  <a:pt x="142875" y="4143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872163" y="828675"/>
            <a:ext cx="242889" cy="50007"/>
          </a:xfrm>
          <a:custGeom>
            <a:avLst/>
            <a:gdLst/>
            <a:ahLst/>
            <a:cxnLst/>
            <a:rect l="0" t="0" r="0" b="0"/>
            <a:pathLst>
              <a:path w="242889" h="50007">
                <a:moveTo>
                  <a:pt x="0" y="50006"/>
                </a:moveTo>
                <a:lnTo>
                  <a:pt x="7144" y="42862"/>
                </a:lnTo>
                <a:lnTo>
                  <a:pt x="28575" y="42862"/>
                </a:lnTo>
                <a:lnTo>
                  <a:pt x="57150" y="35719"/>
                </a:lnTo>
                <a:lnTo>
                  <a:pt x="100013" y="21431"/>
                </a:lnTo>
                <a:lnTo>
                  <a:pt x="142875" y="14287"/>
                </a:lnTo>
                <a:lnTo>
                  <a:pt x="192882" y="7144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57938" y="542925"/>
            <a:ext cx="228601" cy="564357"/>
          </a:xfrm>
          <a:custGeom>
            <a:avLst/>
            <a:gdLst/>
            <a:ahLst/>
            <a:cxnLst/>
            <a:rect l="0" t="0" r="0" b="0"/>
            <a:pathLst>
              <a:path w="228601" h="564357">
                <a:moveTo>
                  <a:pt x="35719" y="0"/>
                </a:moveTo>
                <a:lnTo>
                  <a:pt x="35719" y="0"/>
                </a:lnTo>
                <a:lnTo>
                  <a:pt x="35719" y="7144"/>
                </a:lnTo>
                <a:lnTo>
                  <a:pt x="28575" y="28575"/>
                </a:lnTo>
                <a:lnTo>
                  <a:pt x="21432" y="64294"/>
                </a:lnTo>
                <a:lnTo>
                  <a:pt x="7144" y="114300"/>
                </a:lnTo>
                <a:lnTo>
                  <a:pt x="0" y="192881"/>
                </a:lnTo>
                <a:lnTo>
                  <a:pt x="0" y="271462"/>
                </a:lnTo>
                <a:lnTo>
                  <a:pt x="0" y="364331"/>
                </a:lnTo>
                <a:lnTo>
                  <a:pt x="14288" y="435769"/>
                </a:lnTo>
                <a:lnTo>
                  <a:pt x="35719" y="500062"/>
                </a:lnTo>
                <a:lnTo>
                  <a:pt x="71438" y="542925"/>
                </a:lnTo>
                <a:lnTo>
                  <a:pt x="114300" y="564356"/>
                </a:lnTo>
                <a:lnTo>
                  <a:pt x="157163" y="564356"/>
                </a:lnTo>
                <a:lnTo>
                  <a:pt x="200025" y="542925"/>
                </a:lnTo>
                <a:lnTo>
                  <a:pt x="228600" y="492919"/>
                </a:lnTo>
                <a:lnTo>
                  <a:pt x="228600" y="4929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550820" y="700087"/>
            <a:ext cx="107157" cy="292895"/>
          </a:xfrm>
          <a:custGeom>
            <a:avLst/>
            <a:gdLst/>
            <a:ahLst/>
            <a:cxnLst/>
            <a:rect l="0" t="0" r="0" b="0"/>
            <a:pathLst>
              <a:path w="107157" h="292895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7150"/>
                </a:lnTo>
                <a:lnTo>
                  <a:pt x="7143" y="107157"/>
                </a:lnTo>
                <a:lnTo>
                  <a:pt x="21431" y="157163"/>
                </a:lnTo>
                <a:lnTo>
                  <a:pt x="35718" y="200025"/>
                </a:lnTo>
                <a:lnTo>
                  <a:pt x="57150" y="242888"/>
                </a:lnTo>
                <a:lnTo>
                  <a:pt x="71437" y="278607"/>
                </a:lnTo>
                <a:lnTo>
                  <a:pt x="85725" y="292894"/>
                </a:lnTo>
                <a:lnTo>
                  <a:pt x="92868" y="285750"/>
                </a:lnTo>
                <a:lnTo>
                  <a:pt x="100012" y="264319"/>
                </a:lnTo>
                <a:lnTo>
                  <a:pt x="107156" y="228600"/>
                </a:lnTo>
                <a:lnTo>
                  <a:pt x="107156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57976" y="514350"/>
            <a:ext cx="242888" cy="728664"/>
          </a:xfrm>
          <a:custGeom>
            <a:avLst/>
            <a:gdLst/>
            <a:ahLst/>
            <a:cxnLst/>
            <a:rect l="0" t="0" r="0" b="0"/>
            <a:pathLst>
              <a:path w="242888" h="728664">
                <a:moveTo>
                  <a:pt x="0" y="7144"/>
                </a:moveTo>
                <a:lnTo>
                  <a:pt x="0" y="7144"/>
                </a:lnTo>
                <a:lnTo>
                  <a:pt x="7144" y="0"/>
                </a:lnTo>
                <a:lnTo>
                  <a:pt x="14287" y="0"/>
                </a:lnTo>
                <a:lnTo>
                  <a:pt x="28575" y="14287"/>
                </a:lnTo>
                <a:lnTo>
                  <a:pt x="50006" y="35719"/>
                </a:lnTo>
                <a:lnTo>
                  <a:pt x="78581" y="71437"/>
                </a:lnTo>
                <a:lnTo>
                  <a:pt x="114300" y="142875"/>
                </a:lnTo>
                <a:lnTo>
                  <a:pt x="157162" y="235744"/>
                </a:lnTo>
                <a:lnTo>
                  <a:pt x="200025" y="350044"/>
                </a:lnTo>
                <a:lnTo>
                  <a:pt x="228600" y="471487"/>
                </a:lnTo>
                <a:lnTo>
                  <a:pt x="242887" y="585787"/>
                </a:lnTo>
                <a:lnTo>
                  <a:pt x="242887" y="678656"/>
                </a:lnTo>
                <a:lnTo>
                  <a:pt x="228600" y="728663"/>
                </a:lnTo>
                <a:lnTo>
                  <a:pt x="228600" y="728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515226" y="385762"/>
            <a:ext cx="307182" cy="642939"/>
          </a:xfrm>
          <a:custGeom>
            <a:avLst/>
            <a:gdLst/>
            <a:ahLst/>
            <a:cxnLst/>
            <a:rect l="0" t="0" r="0" b="0"/>
            <a:pathLst>
              <a:path w="307182" h="642939">
                <a:moveTo>
                  <a:pt x="221456" y="464344"/>
                </a:moveTo>
                <a:lnTo>
                  <a:pt x="214312" y="450057"/>
                </a:lnTo>
                <a:lnTo>
                  <a:pt x="207169" y="428625"/>
                </a:lnTo>
                <a:lnTo>
                  <a:pt x="192881" y="400050"/>
                </a:lnTo>
                <a:lnTo>
                  <a:pt x="178594" y="364332"/>
                </a:lnTo>
                <a:lnTo>
                  <a:pt x="164306" y="328613"/>
                </a:lnTo>
                <a:lnTo>
                  <a:pt x="157162" y="285750"/>
                </a:lnTo>
                <a:lnTo>
                  <a:pt x="135731" y="257175"/>
                </a:lnTo>
                <a:lnTo>
                  <a:pt x="114300" y="242888"/>
                </a:lnTo>
                <a:lnTo>
                  <a:pt x="92869" y="250032"/>
                </a:lnTo>
                <a:lnTo>
                  <a:pt x="64294" y="292894"/>
                </a:lnTo>
                <a:lnTo>
                  <a:pt x="35719" y="357188"/>
                </a:lnTo>
                <a:lnTo>
                  <a:pt x="14287" y="435769"/>
                </a:lnTo>
                <a:lnTo>
                  <a:pt x="0" y="507207"/>
                </a:lnTo>
                <a:lnTo>
                  <a:pt x="0" y="571500"/>
                </a:lnTo>
                <a:lnTo>
                  <a:pt x="7144" y="614363"/>
                </a:lnTo>
                <a:lnTo>
                  <a:pt x="28575" y="642938"/>
                </a:lnTo>
                <a:lnTo>
                  <a:pt x="57150" y="642938"/>
                </a:lnTo>
                <a:lnTo>
                  <a:pt x="85725" y="621507"/>
                </a:lnTo>
                <a:lnTo>
                  <a:pt x="121444" y="578644"/>
                </a:lnTo>
                <a:lnTo>
                  <a:pt x="150019" y="521494"/>
                </a:lnTo>
                <a:lnTo>
                  <a:pt x="178594" y="442913"/>
                </a:lnTo>
                <a:lnTo>
                  <a:pt x="200025" y="357188"/>
                </a:lnTo>
                <a:lnTo>
                  <a:pt x="207169" y="257175"/>
                </a:lnTo>
                <a:lnTo>
                  <a:pt x="214312" y="157163"/>
                </a:lnTo>
                <a:lnTo>
                  <a:pt x="214312" y="78582"/>
                </a:lnTo>
                <a:lnTo>
                  <a:pt x="214312" y="21432"/>
                </a:lnTo>
                <a:lnTo>
                  <a:pt x="207169" y="0"/>
                </a:lnTo>
                <a:lnTo>
                  <a:pt x="200025" y="14288"/>
                </a:lnTo>
                <a:lnTo>
                  <a:pt x="192881" y="71438"/>
                </a:lnTo>
                <a:lnTo>
                  <a:pt x="185737" y="150019"/>
                </a:lnTo>
                <a:lnTo>
                  <a:pt x="178594" y="235744"/>
                </a:lnTo>
                <a:lnTo>
                  <a:pt x="178594" y="328613"/>
                </a:lnTo>
                <a:lnTo>
                  <a:pt x="192881" y="400050"/>
                </a:lnTo>
                <a:lnTo>
                  <a:pt x="214312" y="457200"/>
                </a:lnTo>
                <a:lnTo>
                  <a:pt x="242887" y="500063"/>
                </a:lnTo>
                <a:lnTo>
                  <a:pt x="271462" y="521494"/>
                </a:lnTo>
                <a:lnTo>
                  <a:pt x="307181" y="528638"/>
                </a:lnTo>
                <a:lnTo>
                  <a:pt x="307181" y="5286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915276" y="685800"/>
            <a:ext cx="28576" cy="250032"/>
          </a:xfrm>
          <a:custGeom>
            <a:avLst/>
            <a:gdLst/>
            <a:ahLst/>
            <a:cxnLst/>
            <a:rect l="0" t="0" r="0" b="0"/>
            <a:pathLst>
              <a:path w="28576" h="250032">
                <a:moveTo>
                  <a:pt x="21431" y="0"/>
                </a:moveTo>
                <a:lnTo>
                  <a:pt x="14287" y="14287"/>
                </a:lnTo>
                <a:lnTo>
                  <a:pt x="7144" y="35719"/>
                </a:lnTo>
                <a:lnTo>
                  <a:pt x="0" y="78581"/>
                </a:lnTo>
                <a:lnTo>
                  <a:pt x="0" y="121444"/>
                </a:lnTo>
                <a:lnTo>
                  <a:pt x="0" y="164306"/>
                </a:lnTo>
                <a:lnTo>
                  <a:pt x="7144" y="200025"/>
                </a:lnTo>
                <a:lnTo>
                  <a:pt x="14287" y="235744"/>
                </a:lnTo>
                <a:lnTo>
                  <a:pt x="14287" y="250031"/>
                </a:lnTo>
                <a:lnTo>
                  <a:pt x="21431" y="250031"/>
                </a:lnTo>
                <a:lnTo>
                  <a:pt x="21431" y="242887"/>
                </a:lnTo>
                <a:lnTo>
                  <a:pt x="28575" y="207169"/>
                </a:lnTo>
                <a:lnTo>
                  <a:pt x="28575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886701" y="514350"/>
            <a:ext cx="78582" cy="114301"/>
          </a:xfrm>
          <a:custGeom>
            <a:avLst/>
            <a:gdLst/>
            <a:ahLst/>
            <a:cxnLst/>
            <a:rect l="0" t="0" r="0" b="0"/>
            <a:pathLst>
              <a:path w="78582" h="114301">
                <a:moveTo>
                  <a:pt x="28575" y="0"/>
                </a:moveTo>
                <a:lnTo>
                  <a:pt x="21431" y="7144"/>
                </a:lnTo>
                <a:lnTo>
                  <a:pt x="14287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57150"/>
                </a:lnTo>
                <a:lnTo>
                  <a:pt x="14287" y="78581"/>
                </a:lnTo>
                <a:lnTo>
                  <a:pt x="35719" y="85725"/>
                </a:lnTo>
                <a:lnTo>
                  <a:pt x="57150" y="100012"/>
                </a:lnTo>
                <a:lnTo>
                  <a:pt x="78581" y="114300"/>
                </a:lnTo>
                <a:lnTo>
                  <a:pt x="7858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072438" y="721519"/>
            <a:ext cx="128589" cy="557213"/>
          </a:xfrm>
          <a:custGeom>
            <a:avLst/>
            <a:gdLst/>
            <a:ahLst/>
            <a:cxnLst/>
            <a:rect l="0" t="0" r="0" b="0"/>
            <a:pathLst>
              <a:path w="128589" h="557213">
                <a:moveTo>
                  <a:pt x="78582" y="7143"/>
                </a:moveTo>
                <a:lnTo>
                  <a:pt x="71438" y="7143"/>
                </a:lnTo>
                <a:lnTo>
                  <a:pt x="64294" y="0"/>
                </a:lnTo>
                <a:lnTo>
                  <a:pt x="50007" y="0"/>
                </a:lnTo>
                <a:lnTo>
                  <a:pt x="28575" y="7143"/>
                </a:lnTo>
                <a:lnTo>
                  <a:pt x="14288" y="28575"/>
                </a:lnTo>
                <a:lnTo>
                  <a:pt x="7144" y="64293"/>
                </a:lnTo>
                <a:lnTo>
                  <a:pt x="0" y="92868"/>
                </a:lnTo>
                <a:lnTo>
                  <a:pt x="0" y="128587"/>
                </a:lnTo>
                <a:lnTo>
                  <a:pt x="0" y="157162"/>
                </a:lnTo>
                <a:lnTo>
                  <a:pt x="7144" y="178593"/>
                </a:lnTo>
                <a:lnTo>
                  <a:pt x="21432" y="185737"/>
                </a:lnTo>
                <a:lnTo>
                  <a:pt x="50007" y="178593"/>
                </a:lnTo>
                <a:lnTo>
                  <a:pt x="71438" y="157162"/>
                </a:lnTo>
                <a:lnTo>
                  <a:pt x="92869" y="135731"/>
                </a:lnTo>
                <a:lnTo>
                  <a:pt x="107157" y="107156"/>
                </a:lnTo>
                <a:lnTo>
                  <a:pt x="121444" y="92868"/>
                </a:lnTo>
                <a:lnTo>
                  <a:pt x="128588" y="85725"/>
                </a:lnTo>
                <a:lnTo>
                  <a:pt x="121444" y="100012"/>
                </a:lnTo>
                <a:lnTo>
                  <a:pt x="114300" y="142875"/>
                </a:lnTo>
                <a:lnTo>
                  <a:pt x="107157" y="192881"/>
                </a:lnTo>
                <a:lnTo>
                  <a:pt x="92869" y="257175"/>
                </a:lnTo>
                <a:lnTo>
                  <a:pt x="92869" y="321468"/>
                </a:lnTo>
                <a:lnTo>
                  <a:pt x="85725" y="392906"/>
                </a:lnTo>
                <a:lnTo>
                  <a:pt x="85725" y="457200"/>
                </a:lnTo>
                <a:lnTo>
                  <a:pt x="85725" y="507206"/>
                </a:lnTo>
                <a:lnTo>
                  <a:pt x="85725" y="542925"/>
                </a:lnTo>
                <a:lnTo>
                  <a:pt x="85725" y="557212"/>
                </a:lnTo>
                <a:lnTo>
                  <a:pt x="78582" y="557212"/>
                </a:lnTo>
                <a:lnTo>
                  <a:pt x="71438" y="535781"/>
                </a:lnTo>
                <a:lnTo>
                  <a:pt x="71438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308182" y="457200"/>
            <a:ext cx="121445" cy="507207"/>
          </a:xfrm>
          <a:custGeom>
            <a:avLst/>
            <a:gdLst/>
            <a:ahLst/>
            <a:cxnLst/>
            <a:rect l="0" t="0" r="0" b="0"/>
            <a:pathLst>
              <a:path w="121445" h="507207">
                <a:moveTo>
                  <a:pt x="100013" y="0"/>
                </a:moveTo>
                <a:lnTo>
                  <a:pt x="85725" y="14287"/>
                </a:lnTo>
                <a:lnTo>
                  <a:pt x="71438" y="35719"/>
                </a:lnTo>
                <a:lnTo>
                  <a:pt x="50006" y="85725"/>
                </a:lnTo>
                <a:lnTo>
                  <a:pt x="28575" y="150019"/>
                </a:lnTo>
                <a:lnTo>
                  <a:pt x="7144" y="228600"/>
                </a:lnTo>
                <a:lnTo>
                  <a:pt x="0" y="314325"/>
                </a:lnTo>
                <a:lnTo>
                  <a:pt x="7144" y="385762"/>
                </a:lnTo>
                <a:lnTo>
                  <a:pt x="21431" y="442912"/>
                </a:lnTo>
                <a:lnTo>
                  <a:pt x="50006" y="478631"/>
                </a:lnTo>
                <a:lnTo>
                  <a:pt x="85725" y="500062"/>
                </a:lnTo>
                <a:lnTo>
                  <a:pt x="121444" y="507206"/>
                </a:lnTo>
                <a:lnTo>
                  <a:pt x="121444" y="5072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529638" y="642937"/>
            <a:ext cx="21433" cy="242889"/>
          </a:xfrm>
          <a:custGeom>
            <a:avLst/>
            <a:gdLst/>
            <a:ahLst/>
            <a:cxnLst/>
            <a:rect l="0" t="0" r="0" b="0"/>
            <a:pathLst>
              <a:path w="21433" h="242889">
                <a:moveTo>
                  <a:pt x="0" y="0"/>
                </a:moveTo>
                <a:lnTo>
                  <a:pt x="0" y="0"/>
                </a:lnTo>
                <a:lnTo>
                  <a:pt x="0" y="14288"/>
                </a:lnTo>
                <a:lnTo>
                  <a:pt x="0" y="35719"/>
                </a:lnTo>
                <a:lnTo>
                  <a:pt x="0" y="64294"/>
                </a:lnTo>
                <a:lnTo>
                  <a:pt x="0" y="100013"/>
                </a:lnTo>
                <a:lnTo>
                  <a:pt x="0" y="135732"/>
                </a:lnTo>
                <a:lnTo>
                  <a:pt x="0" y="178594"/>
                </a:lnTo>
                <a:lnTo>
                  <a:pt x="0" y="207169"/>
                </a:lnTo>
                <a:lnTo>
                  <a:pt x="7144" y="235744"/>
                </a:lnTo>
                <a:lnTo>
                  <a:pt x="14288" y="242888"/>
                </a:lnTo>
                <a:lnTo>
                  <a:pt x="21432" y="242888"/>
                </a:lnTo>
                <a:lnTo>
                  <a:pt x="21432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643938" y="421481"/>
            <a:ext cx="107158" cy="571501"/>
          </a:xfrm>
          <a:custGeom>
            <a:avLst/>
            <a:gdLst/>
            <a:ahLst/>
            <a:cxnLst/>
            <a:rect l="0" t="0" r="0" b="0"/>
            <a:pathLst>
              <a:path w="107158" h="571501">
                <a:moveTo>
                  <a:pt x="0" y="0"/>
                </a:moveTo>
                <a:lnTo>
                  <a:pt x="0" y="7144"/>
                </a:lnTo>
                <a:lnTo>
                  <a:pt x="21432" y="14288"/>
                </a:lnTo>
                <a:lnTo>
                  <a:pt x="35719" y="42863"/>
                </a:lnTo>
                <a:lnTo>
                  <a:pt x="64294" y="85725"/>
                </a:lnTo>
                <a:lnTo>
                  <a:pt x="85725" y="142875"/>
                </a:lnTo>
                <a:lnTo>
                  <a:pt x="100013" y="214313"/>
                </a:lnTo>
                <a:lnTo>
                  <a:pt x="107157" y="300038"/>
                </a:lnTo>
                <a:lnTo>
                  <a:pt x="100013" y="385763"/>
                </a:lnTo>
                <a:lnTo>
                  <a:pt x="78582" y="464344"/>
                </a:lnTo>
                <a:lnTo>
                  <a:pt x="50007" y="528638"/>
                </a:lnTo>
                <a:lnTo>
                  <a:pt x="14288" y="571500"/>
                </a:lnTo>
                <a:lnTo>
                  <a:pt x="14288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479507" y="921544"/>
            <a:ext cx="1243014" cy="185738"/>
          </a:xfrm>
          <a:custGeom>
            <a:avLst/>
            <a:gdLst/>
            <a:ahLst/>
            <a:cxnLst/>
            <a:rect l="0" t="0" r="0" b="0"/>
            <a:pathLst>
              <a:path w="1243014" h="185738">
                <a:moveTo>
                  <a:pt x="0" y="185737"/>
                </a:moveTo>
                <a:lnTo>
                  <a:pt x="0" y="185737"/>
                </a:lnTo>
                <a:lnTo>
                  <a:pt x="7144" y="185737"/>
                </a:lnTo>
                <a:lnTo>
                  <a:pt x="14288" y="185737"/>
                </a:lnTo>
                <a:lnTo>
                  <a:pt x="42863" y="171450"/>
                </a:lnTo>
                <a:lnTo>
                  <a:pt x="85725" y="164306"/>
                </a:lnTo>
                <a:lnTo>
                  <a:pt x="164306" y="150018"/>
                </a:lnTo>
                <a:lnTo>
                  <a:pt x="264319" y="135731"/>
                </a:lnTo>
                <a:lnTo>
                  <a:pt x="400050" y="128587"/>
                </a:lnTo>
                <a:lnTo>
                  <a:pt x="542925" y="121443"/>
                </a:lnTo>
                <a:lnTo>
                  <a:pt x="700088" y="114300"/>
                </a:lnTo>
                <a:lnTo>
                  <a:pt x="850106" y="114300"/>
                </a:lnTo>
                <a:lnTo>
                  <a:pt x="985838" y="107156"/>
                </a:lnTo>
                <a:lnTo>
                  <a:pt x="1100138" y="78581"/>
                </a:lnTo>
                <a:lnTo>
                  <a:pt x="1185863" y="42862"/>
                </a:lnTo>
                <a:lnTo>
                  <a:pt x="1243013" y="0"/>
                </a:lnTo>
                <a:lnTo>
                  <a:pt x="1243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593307" y="1678781"/>
            <a:ext cx="3036095" cy="100014"/>
          </a:xfrm>
          <a:custGeom>
            <a:avLst/>
            <a:gdLst/>
            <a:ahLst/>
            <a:cxnLst/>
            <a:rect l="0" t="0" r="0" b="0"/>
            <a:pathLst>
              <a:path w="3036095" h="100014">
                <a:moveTo>
                  <a:pt x="0" y="100013"/>
                </a:moveTo>
                <a:lnTo>
                  <a:pt x="0" y="100013"/>
                </a:lnTo>
                <a:lnTo>
                  <a:pt x="7143" y="100013"/>
                </a:lnTo>
                <a:lnTo>
                  <a:pt x="14287" y="100013"/>
                </a:lnTo>
                <a:lnTo>
                  <a:pt x="28575" y="100013"/>
                </a:lnTo>
                <a:lnTo>
                  <a:pt x="42862" y="92869"/>
                </a:lnTo>
                <a:lnTo>
                  <a:pt x="57150" y="92869"/>
                </a:lnTo>
                <a:lnTo>
                  <a:pt x="78581" y="92869"/>
                </a:lnTo>
                <a:lnTo>
                  <a:pt x="107156" y="92869"/>
                </a:lnTo>
                <a:lnTo>
                  <a:pt x="135731" y="92869"/>
                </a:lnTo>
                <a:lnTo>
                  <a:pt x="171450" y="92869"/>
                </a:lnTo>
                <a:lnTo>
                  <a:pt x="221456" y="92869"/>
                </a:lnTo>
                <a:lnTo>
                  <a:pt x="271462" y="92869"/>
                </a:lnTo>
                <a:lnTo>
                  <a:pt x="335756" y="92869"/>
                </a:lnTo>
                <a:lnTo>
                  <a:pt x="400050" y="85725"/>
                </a:lnTo>
                <a:lnTo>
                  <a:pt x="478631" y="78582"/>
                </a:lnTo>
                <a:lnTo>
                  <a:pt x="564356" y="71438"/>
                </a:lnTo>
                <a:lnTo>
                  <a:pt x="650081" y="71438"/>
                </a:lnTo>
                <a:lnTo>
                  <a:pt x="742950" y="64294"/>
                </a:lnTo>
                <a:lnTo>
                  <a:pt x="842962" y="64294"/>
                </a:lnTo>
                <a:lnTo>
                  <a:pt x="942975" y="57150"/>
                </a:lnTo>
                <a:lnTo>
                  <a:pt x="1057275" y="57150"/>
                </a:lnTo>
                <a:lnTo>
                  <a:pt x="1178718" y="57150"/>
                </a:lnTo>
                <a:lnTo>
                  <a:pt x="1300163" y="57150"/>
                </a:lnTo>
                <a:lnTo>
                  <a:pt x="1435894" y="50007"/>
                </a:lnTo>
                <a:lnTo>
                  <a:pt x="1571625" y="50007"/>
                </a:lnTo>
                <a:lnTo>
                  <a:pt x="1707356" y="50007"/>
                </a:lnTo>
                <a:lnTo>
                  <a:pt x="1850231" y="50007"/>
                </a:lnTo>
                <a:lnTo>
                  <a:pt x="2000250" y="42863"/>
                </a:lnTo>
                <a:lnTo>
                  <a:pt x="2143125" y="35719"/>
                </a:lnTo>
                <a:lnTo>
                  <a:pt x="2286000" y="28575"/>
                </a:lnTo>
                <a:lnTo>
                  <a:pt x="2428875" y="21432"/>
                </a:lnTo>
                <a:lnTo>
                  <a:pt x="2564606" y="14288"/>
                </a:lnTo>
                <a:lnTo>
                  <a:pt x="2686050" y="14288"/>
                </a:lnTo>
                <a:lnTo>
                  <a:pt x="2800350" y="14288"/>
                </a:lnTo>
                <a:lnTo>
                  <a:pt x="2900363" y="7144"/>
                </a:lnTo>
                <a:lnTo>
                  <a:pt x="2978944" y="7144"/>
                </a:lnTo>
                <a:lnTo>
                  <a:pt x="3036094" y="0"/>
                </a:lnTo>
                <a:lnTo>
                  <a:pt x="30360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014913" y="1800225"/>
            <a:ext cx="478633" cy="264320"/>
          </a:xfrm>
          <a:custGeom>
            <a:avLst/>
            <a:gdLst/>
            <a:ahLst/>
            <a:cxnLst/>
            <a:rect l="0" t="0" r="0" b="0"/>
            <a:pathLst>
              <a:path w="478633" h="264320">
                <a:moveTo>
                  <a:pt x="435769" y="7144"/>
                </a:moveTo>
                <a:lnTo>
                  <a:pt x="435769" y="7144"/>
                </a:lnTo>
                <a:lnTo>
                  <a:pt x="435769" y="7144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7144"/>
                </a:lnTo>
                <a:lnTo>
                  <a:pt x="428625" y="14288"/>
                </a:lnTo>
                <a:lnTo>
                  <a:pt x="435769" y="21431"/>
                </a:lnTo>
                <a:lnTo>
                  <a:pt x="450057" y="35719"/>
                </a:lnTo>
                <a:lnTo>
                  <a:pt x="464344" y="50006"/>
                </a:lnTo>
                <a:lnTo>
                  <a:pt x="471488" y="71438"/>
                </a:lnTo>
                <a:lnTo>
                  <a:pt x="478632" y="92869"/>
                </a:lnTo>
                <a:lnTo>
                  <a:pt x="471488" y="114300"/>
                </a:lnTo>
                <a:lnTo>
                  <a:pt x="450057" y="135731"/>
                </a:lnTo>
                <a:lnTo>
                  <a:pt x="414338" y="157163"/>
                </a:lnTo>
                <a:lnTo>
                  <a:pt x="357188" y="178594"/>
                </a:lnTo>
                <a:lnTo>
                  <a:pt x="300038" y="200025"/>
                </a:lnTo>
                <a:lnTo>
                  <a:pt x="228600" y="214313"/>
                </a:lnTo>
                <a:lnTo>
                  <a:pt x="157163" y="228600"/>
                </a:lnTo>
                <a:lnTo>
                  <a:pt x="92869" y="235744"/>
                </a:lnTo>
                <a:lnTo>
                  <a:pt x="50007" y="242888"/>
                </a:lnTo>
                <a:lnTo>
                  <a:pt x="21432" y="242888"/>
                </a:lnTo>
                <a:lnTo>
                  <a:pt x="7144" y="242888"/>
                </a:lnTo>
                <a:lnTo>
                  <a:pt x="0" y="250031"/>
                </a:lnTo>
                <a:lnTo>
                  <a:pt x="7144" y="257175"/>
                </a:lnTo>
                <a:lnTo>
                  <a:pt x="21432" y="264319"/>
                </a:lnTo>
                <a:lnTo>
                  <a:pt x="21432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993482" y="2093119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7144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893470" y="2064544"/>
            <a:ext cx="150019" cy="257176"/>
          </a:xfrm>
          <a:custGeom>
            <a:avLst/>
            <a:gdLst/>
            <a:ahLst/>
            <a:cxnLst/>
            <a:rect l="0" t="0" r="0" b="0"/>
            <a:pathLst>
              <a:path w="150019" h="257176">
                <a:moveTo>
                  <a:pt x="142875" y="21431"/>
                </a:moveTo>
                <a:lnTo>
                  <a:pt x="142875" y="21431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14287"/>
                </a:lnTo>
                <a:lnTo>
                  <a:pt x="150018" y="14287"/>
                </a:lnTo>
                <a:lnTo>
                  <a:pt x="142875" y="7144"/>
                </a:lnTo>
                <a:lnTo>
                  <a:pt x="142875" y="7144"/>
                </a:lnTo>
                <a:lnTo>
                  <a:pt x="142875" y="0"/>
                </a:lnTo>
                <a:lnTo>
                  <a:pt x="135731" y="0"/>
                </a:lnTo>
                <a:lnTo>
                  <a:pt x="128587" y="0"/>
                </a:lnTo>
                <a:lnTo>
                  <a:pt x="121443" y="0"/>
                </a:lnTo>
                <a:lnTo>
                  <a:pt x="107156" y="7144"/>
                </a:lnTo>
                <a:lnTo>
                  <a:pt x="100012" y="21431"/>
                </a:lnTo>
                <a:lnTo>
                  <a:pt x="85725" y="42862"/>
                </a:lnTo>
                <a:lnTo>
                  <a:pt x="64293" y="64294"/>
                </a:lnTo>
                <a:lnTo>
                  <a:pt x="50006" y="85725"/>
                </a:lnTo>
                <a:lnTo>
                  <a:pt x="35718" y="114300"/>
                </a:lnTo>
                <a:lnTo>
                  <a:pt x="28575" y="135731"/>
                </a:lnTo>
                <a:lnTo>
                  <a:pt x="21431" y="164306"/>
                </a:lnTo>
                <a:lnTo>
                  <a:pt x="21431" y="185737"/>
                </a:lnTo>
                <a:lnTo>
                  <a:pt x="21431" y="207169"/>
                </a:lnTo>
                <a:lnTo>
                  <a:pt x="21431" y="228600"/>
                </a:lnTo>
                <a:lnTo>
                  <a:pt x="21431" y="242887"/>
                </a:lnTo>
                <a:lnTo>
                  <a:pt x="21431" y="250031"/>
                </a:lnTo>
                <a:lnTo>
                  <a:pt x="14287" y="257175"/>
                </a:lnTo>
                <a:lnTo>
                  <a:pt x="7143" y="250031"/>
                </a:lnTo>
                <a:lnTo>
                  <a:pt x="0" y="235744"/>
                </a:lnTo>
                <a:lnTo>
                  <a:pt x="0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836319" y="2178844"/>
            <a:ext cx="242889" cy="192882"/>
          </a:xfrm>
          <a:custGeom>
            <a:avLst/>
            <a:gdLst/>
            <a:ahLst/>
            <a:cxnLst/>
            <a:rect l="0" t="0" r="0" b="0"/>
            <a:pathLst>
              <a:path w="242889" h="192882">
                <a:moveTo>
                  <a:pt x="14288" y="21431"/>
                </a:moveTo>
                <a:lnTo>
                  <a:pt x="7144" y="21431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64294"/>
                </a:lnTo>
                <a:lnTo>
                  <a:pt x="7144" y="92869"/>
                </a:lnTo>
                <a:lnTo>
                  <a:pt x="0" y="121444"/>
                </a:lnTo>
                <a:lnTo>
                  <a:pt x="0" y="150019"/>
                </a:lnTo>
                <a:lnTo>
                  <a:pt x="0" y="171450"/>
                </a:lnTo>
                <a:lnTo>
                  <a:pt x="0" y="185737"/>
                </a:lnTo>
                <a:lnTo>
                  <a:pt x="0" y="192881"/>
                </a:lnTo>
                <a:lnTo>
                  <a:pt x="21431" y="178594"/>
                </a:lnTo>
                <a:lnTo>
                  <a:pt x="50007" y="150019"/>
                </a:lnTo>
                <a:lnTo>
                  <a:pt x="100013" y="114300"/>
                </a:lnTo>
                <a:lnTo>
                  <a:pt x="157163" y="78581"/>
                </a:lnTo>
                <a:lnTo>
                  <a:pt x="207169" y="35719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372226" y="1628775"/>
            <a:ext cx="14288" cy="1"/>
          </a:xfrm>
          <a:custGeom>
            <a:avLst/>
            <a:gdLst/>
            <a:ahLst/>
            <a:cxnLst/>
            <a:rect l="0" t="0" r="0" b="0"/>
            <a:pathLst>
              <a:path w="14288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93207" y="2686050"/>
            <a:ext cx="2621757" cy="85726"/>
          </a:xfrm>
          <a:custGeom>
            <a:avLst/>
            <a:gdLst/>
            <a:ahLst/>
            <a:cxnLst/>
            <a:rect l="0" t="0" r="0" b="0"/>
            <a:pathLst>
              <a:path w="2621757" h="85726">
                <a:moveTo>
                  <a:pt x="0" y="50006"/>
                </a:moveTo>
                <a:lnTo>
                  <a:pt x="0" y="42863"/>
                </a:lnTo>
                <a:lnTo>
                  <a:pt x="0" y="42863"/>
                </a:lnTo>
                <a:lnTo>
                  <a:pt x="7143" y="42863"/>
                </a:lnTo>
                <a:lnTo>
                  <a:pt x="14287" y="42863"/>
                </a:lnTo>
                <a:lnTo>
                  <a:pt x="21431" y="42863"/>
                </a:lnTo>
                <a:lnTo>
                  <a:pt x="28575" y="35719"/>
                </a:lnTo>
                <a:lnTo>
                  <a:pt x="42862" y="28575"/>
                </a:lnTo>
                <a:lnTo>
                  <a:pt x="57150" y="28575"/>
                </a:lnTo>
                <a:lnTo>
                  <a:pt x="78581" y="28575"/>
                </a:lnTo>
                <a:lnTo>
                  <a:pt x="92868" y="28575"/>
                </a:lnTo>
                <a:lnTo>
                  <a:pt x="114300" y="35719"/>
                </a:lnTo>
                <a:lnTo>
                  <a:pt x="142875" y="35719"/>
                </a:lnTo>
                <a:lnTo>
                  <a:pt x="171450" y="42863"/>
                </a:lnTo>
                <a:lnTo>
                  <a:pt x="200025" y="50006"/>
                </a:lnTo>
                <a:lnTo>
                  <a:pt x="235743" y="50006"/>
                </a:lnTo>
                <a:lnTo>
                  <a:pt x="278606" y="57150"/>
                </a:lnTo>
                <a:lnTo>
                  <a:pt x="321468" y="57150"/>
                </a:lnTo>
                <a:lnTo>
                  <a:pt x="357187" y="57150"/>
                </a:lnTo>
                <a:lnTo>
                  <a:pt x="400050" y="57150"/>
                </a:lnTo>
                <a:lnTo>
                  <a:pt x="435768" y="50006"/>
                </a:lnTo>
                <a:lnTo>
                  <a:pt x="478631" y="42863"/>
                </a:lnTo>
                <a:lnTo>
                  <a:pt x="514350" y="42863"/>
                </a:lnTo>
                <a:lnTo>
                  <a:pt x="550068" y="35719"/>
                </a:lnTo>
                <a:lnTo>
                  <a:pt x="585787" y="35719"/>
                </a:lnTo>
                <a:lnTo>
                  <a:pt x="614362" y="35719"/>
                </a:lnTo>
                <a:lnTo>
                  <a:pt x="650081" y="35719"/>
                </a:lnTo>
                <a:lnTo>
                  <a:pt x="685800" y="42863"/>
                </a:lnTo>
                <a:lnTo>
                  <a:pt x="721518" y="42863"/>
                </a:lnTo>
                <a:lnTo>
                  <a:pt x="764381" y="35719"/>
                </a:lnTo>
                <a:lnTo>
                  <a:pt x="807243" y="35719"/>
                </a:lnTo>
                <a:lnTo>
                  <a:pt x="850106" y="28575"/>
                </a:lnTo>
                <a:lnTo>
                  <a:pt x="885825" y="21431"/>
                </a:lnTo>
                <a:lnTo>
                  <a:pt x="928687" y="14288"/>
                </a:lnTo>
                <a:lnTo>
                  <a:pt x="971550" y="7144"/>
                </a:lnTo>
                <a:lnTo>
                  <a:pt x="1014412" y="0"/>
                </a:lnTo>
                <a:lnTo>
                  <a:pt x="1057275" y="0"/>
                </a:lnTo>
                <a:lnTo>
                  <a:pt x="1100137" y="0"/>
                </a:lnTo>
                <a:lnTo>
                  <a:pt x="1143000" y="7144"/>
                </a:lnTo>
                <a:lnTo>
                  <a:pt x="1178718" y="7144"/>
                </a:lnTo>
                <a:lnTo>
                  <a:pt x="1228725" y="14288"/>
                </a:lnTo>
                <a:lnTo>
                  <a:pt x="1271587" y="14288"/>
                </a:lnTo>
                <a:lnTo>
                  <a:pt x="1314450" y="7144"/>
                </a:lnTo>
                <a:lnTo>
                  <a:pt x="1364456" y="7144"/>
                </a:lnTo>
                <a:lnTo>
                  <a:pt x="1407318" y="0"/>
                </a:lnTo>
                <a:lnTo>
                  <a:pt x="1450181" y="0"/>
                </a:lnTo>
                <a:lnTo>
                  <a:pt x="1493043" y="0"/>
                </a:lnTo>
                <a:lnTo>
                  <a:pt x="1528762" y="0"/>
                </a:lnTo>
                <a:lnTo>
                  <a:pt x="1571625" y="0"/>
                </a:lnTo>
                <a:lnTo>
                  <a:pt x="1607343" y="7144"/>
                </a:lnTo>
                <a:lnTo>
                  <a:pt x="1643062" y="14288"/>
                </a:lnTo>
                <a:lnTo>
                  <a:pt x="1685925" y="21431"/>
                </a:lnTo>
                <a:lnTo>
                  <a:pt x="1721643" y="28575"/>
                </a:lnTo>
                <a:lnTo>
                  <a:pt x="1764506" y="28575"/>
                </a:lnTo>
                <a:lnTo>
                  <a:pt x="1800225" y="35719"/>
                </a:lnTo>
                <a:lnTo>
                  <a:pt x="1843087" y="35719"/>
                </a:lnTo>
                <a:lnTo>
                  <a:pt x="1885950" y="28575"/>
                </a:lnTo>
                <a:lnTo>
                  <a:pt x="1921668" y="21431"/>
                </a:lnTo>
                <a:lnTo>
                  <a:pt x="1957387" y="21431"/>
                </a:lnTo>
                <a:lnTo>
                  <a:pt x="1985962" y="14288"/>
                </a:lnTo>
                <a:lnTo>
                  <a:pt x="2021681" y="14288"/>
                </a:lnTo>
                <a:lnTo>
                  <a:pt x="2050256" y="21431"/>
                </a:lnTo>
                <a:lnTo>
                  <a:pt x="2078831" y="28575"/>
                </a:lnTo>
                <a:lnTo>
                  <a:pt x="2114550" y="35719"/>
                </a:lnTo>
                <a:lnTo>
                  <a:pt x="2143125" y="42863"/>
                </a:lnTo>
                <a:lnTo>
                  <a:pt x="2178844" y="57150"/>
                </a:lnTo>
                <a:lnTo>
                  <a:pt x="2214563" y="64294"/>
                </a:lnTo>
                <a:lnTo>
                  <a:pt x="2257425" y="71438"/>
                </a:lnTo>
                <a:lnTo>
                  <a:pt x="2293144" y="71438"/>
                </a:lnTo>
                <a:lnTo>
                  <a:pt x="2328863" y="71438"/>
                </a:lnTo>
                <a:lnTo>
                  <a:pt x="2364581" y="71438"/>
                </a:lnTo>
                <a:lnTo>
                  <a:pt x="2400300" y="64294"/>
                </a:lnTo>
                <a:lnTo>
                  <a:pt x="2436019" y="64294"/>
                </a:lnTo>
                <a:lnTo>
                  <a:pt x="2464594" y="57150"/>
                </a:lnTo>
                <a:lnTo>
                  <a:pt x="2493169" y="57150"/>
                </a:lnTo>
                <a:lnTo>
                  <a:pt x="2514600" y="64294"/>
                </a:lnTo>
                <a:lnTo>
                  <a:pt x="2543175" y="64294"/>
                </a:lnTo>
                <a:lnTo>
                  <a:pt x="2571750" y="78581"/>
                </a:lnTo>
                <a:lnTo>
                  <a:pt x="2600325" y="85725"/>
                </a:lnTo>
                <a:lnTo>
                  <a:pt x="2621756" y="85725"/>
                </a:lnTo>
                <a:lnTo>
                  <a:pt x="2621756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250281" y="4707732"/>
            <a:ext cx="2050258" cy="57151"/>
          </a:xfrm>
          <a:custGeom>
            <a:avLst/>
            <a:gdLst/>
            <a:ahLst/>
            <a:cxnLst/>
            <a:rect l="0" t="0" r="0" b="0"/>
            <a:pathLst>
              <a:path w="2050258" h="57151">
                <a:moveTo>
                  <a:pt x="0" y="57150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7144" y="42862"/>
                </a:lnTo>
                <a:lnTo>
                  <a:pt x="21432" y="42862"/>
                </a:lnTo>
                <a:lnTo>
                  <a:pt x="28575" y="35718"/>
                </a:lnTo>
                <a:lnTo>
                  <a:pt x="50007" y="35718"/>
                </a:lnTo>
                <a:lnTo>
                  <a:pt x="71438" y="35718"/>
                </a:lnTo>
                <a:lnTo>
                  <a:pt x="92869" y="35718"/>
                </a:lnTo>
                <a:lnTo>
                  <a:pt x="114300" y="35718"/>
                </a:lnTo>
                <a:lnTo>
                  <a:pt x="142875" y="35718"/>
                </a:lnTo>
                <a:lnTo>
                  <a:pt x="178594" y="42862"/>
                </a:lnTo>
                <a:lnTo>
                  <a:pt x="214313" y="50006"/>
                </a:lnTo>
                <a:lnTo>
                  <a:pt x="250032" y="57150"/>
                </a:lnTo>
                <a:lnTo>
                  <a:pt x="300038" y="57150"/>
                </a:lnTo>
                <a:lnTo>
                  <a:pt x="350044" y="57150"/>
                </a:lnTo>
                <a:lnTo>
                  <a:pt x="407194" y="50006"/>
                </a:lnTo>
                <a:lnTo>
                  <a:pt x="464344" y="35718"/>
                </a:lnTo>
                <a:lnTo>
                  <a:pt x="521494" y="28575"/>
                </a:lnTo>
                <a:lnTo>
                  <a:pt x="578644" y="21431"/>
                </a:lnTo>
                <a:lnTo>
                  <a:pt x="635794" y="14287"/>
                </a:lnTo>
                <a:lnTo>
                  <a:pt x="692944" y="14287"/>
                </a:lnTo>
                <a:lnTo>
                  <a:pt x="750094" y="14287"/>
                </a:lnTo>
                <a:lnTo>
                  <a:pt x="814388" y="14287"/>
                </a:lnTo>
                <a:lnTo>
                  <a:pt x="871538" y="14287"/>
                </a:lnTo>
                <a:lnTo>
                  <a:pt x="928688" y="14287"/>
                </a:lnTo>
                <a:lnTo>
                  <a:pt x="992982" y="14287"/>
                </a:lnTo>
                <a:lnTo>
                  <a:pt x="1050132" y="21431"/>
                </a:lnTo>
                <a:lnTo>
                  <a:pt x="1107282" y="21431"/>
                </a:lnTo>
                <a:lnTo>
                  <a:pt x="1164432" y="21431"/>
                </a:lnTo>
                <a:lnTo>
                  <a:pt x="1214438" y="14287"/>
                </a:lnTo>
                <a:lnTo>
                  <a:pt x="1271588" y="14287"/>
                </a:lnTo>
                <a:lnTo>
                  <a:pt x="1335882" y="14287"/>
                </a:lnTo>
                <a:lnTo>
                  <a:pt x="1393032" y="14287"/>
                </a:lnTo>
                <a:lnTo>
                  <a:pt x="1450182" y="14287"/>
                </a:lnTo>
                <a:lnTo>
                  <a:pt x="1507332" y="14287"/>
                </a:lnTo>
                <a:lnTo>
                  <a:pt x="1564482" y="14287"/>
                </a:lnTo>
                <a:lnTo>
                  <a:pt x="1621632" y="14287"/>
                </a:lnTo>
                <a:lnTo>
                  <a:pt x="1671638" y="14287"/>
                </a:lnTo>
                <a:lnTo>
                  <a:pt x="1714501" y="21431"/>
                </a:lnTo>
                <a:lnTo>
                  <a:pt x="1757363" y="14287"/>
                </a:lnTo>
                <a:lnTo>
                  <a:pt x="1800226" y="14287"/>
                </a:lnTo>
                <a:lnTo>
                  <a:pt x="1828801" y="7143"/>
                </a:lnTo>
                <a:lnTo>
                  <a:pt x="1864519" y="7143"/>
                </a:lnTo>
                <a:lnTo>
                  <a:pt x="1893094" y="0"/>
                </a:lnTo>
                <a:lnTo>
                  <a:pt x="1921669" y="0"/>
                </a:lnTo>
                <a:lnTo>
                  <a:pt x="1943101" y="0"/>
                </a:lnTo>
                <a:lnTo>
                  <a:pt x="1971676" y="0"/>
                </a:lnTo>
                <a:lnTo>
                  <a:pt x="1993107" y="0"/>
                </a:lnTo>
                <a:lnTo>
                  <a:pt x="2007394" y="0"/>
                </a:lnTo>
                <a:lnTo>
                  <a:pt x="2028826" y="0"/>
                </a:lnTo>
                <a:lnTo>
                  <a:pt x="2035969" y="0"/>
                </a:lnTo>
                <a:lnTo>
                  <a:pt x="2043113" y="0"/>
                </a:lnTo>
                <a:lnTo>
                  <a:pt x="2050257" y="0"/>
                </a:lnTo>
                <a:lnTo>
                  <a:pt x="2050257" y="7143"/>
                </a:lnTo>
                <a:lnTo>
                  <a:pt x="2050257" y="7143"/>
                </a:lnTo>
                <a:lnTo>
                  <a:pt x="2035969" y="7143"/>
                </a:lnTo>
                <a:lnTo>
                  <a:pt x="2021682" y="0"/>
                </a:lnTo>
                <a:lnTo>
                  <a:pt x="20216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679282" y="3493294"/>
            <a:ext cx="464345" cy="514351"/>
          </a:xfrm>
          <a:custGeom>
            <a:avLst/>
            <a:gdLst/>
            <a:ahLst/>
            <a:cxnLst/>
            <a:rect l="0" t="0" r="0" b="0"/>
            <a:pathLst>
              <a:path w="464345" h="514351">
                <a:moveTo>
                  <a:pt x="85725" y="221456"/>
                </a:moveTo>
                <a:lnTo>
                  <a:pt x="71438" y="221456"/>
                </a:lnTo>
                <a:lnTo>
                  <a:pt x="64294" y="214312"/>
                </a:lnTo>
                <a:lnTo>
                  <a:pt x="42863" y="207169"/>
                </a:lnTo>
                <a:lnTo>
                  <a:pt x="28575" y="200025"/>
                </a:lnTo>
                <a:lnTo>
                  <a:pt x="14288" y="185737"/>
                </a:lnTo>
                <a:lnTo>
                  <a:pt x="0" y="171450"/>
                </a:lnTo>
                <a:lnTo>
                  <a:pt x="0" y="157162"/>
                </a:lnTo>
                <a:lnTo>
                  <a:pt x="0" y="142875"/>
                </a:lnTo>
                <a:lnTo>
                  <a:pt x="0" y="128587"/>
                </a:lnTo>
                <a:lnTo>
                  <a:pt x="21431" y="114300"/>
                </a:lnTo>
                <a:lnTo>
                  <a:pt x="50006" y="92869"/>
                </a:lnTo>
                <a:lnTo>
                  <a:pt x="85725" y="78581"/>
                </a:lnTo>
                <a:lnTo>
                  <a:pt x="128588" y="57150"/>
                </a:lnTo>
                <a:lnTo>
                  <a:pt x="171450" y="35719"/>
                </a:lnTo>
                <a:lnTo>
                  <a:pt x="221456" y="21431"/>
                </a:lnTo>
                <a:lnTo>
                  <a:pt x="271463" y="7144"/>
                </a:lnTo>
                <a:lnTo>
                  <a:pt x="314325" y="0"/>
                </a:lnTo>
                <a:lnTo>
                  <a:pt x="357188" y="0"/>
                </a:lnTo>
                <a:lnTo>
                  <a:pt x="392906" y="7144"/>
                </a:lnTo>
                <a:lnTo>
                  <a:pt x="421481" y="28575"/>
                </a:lnTo>
                <a:lnTo>
                  <a:pt x="442913" y="57150"/>
                </a:lnTo>
                <a:lnTo>
                  <a:pt x="457200" y="85725"/>
                </a:lnTo>
                <a:lnTo>
                  <a:pt x="464344" y="121444"/>
                </a:lnTo>
                <a:lnTo>
                  <a:pt x="457200" y="157162"/>
                </a:lnTo>
                <a:lnTo>
                  <a:pt x="435769" y="185737"/>
                </a:lnTo>
                <a:lnTo>
                  <a:pt x="407194" y="221456"/>
                </a:lnTo>
                <a:lnTo>
                  <a:pt x="371475" y="250031"/>
                </a:lnTo>
                <a:lnTo>
                  <a:pt x="321469" y="285750"/>
                </a:lnTo>
                <a:lnTo>
                  <a:pt x="278606" y="321469"/>
                </a:lnTo>
                <a:lnTo>
                  <a:pt x="228600" y="364331"/>
                </a:lnTo>
                <a:lnTo>
                  <a:pt x="200025" y="400050"/>
                </a:lnTo>
                <a:lnTo>
                  <a:pt x="178594" y="435769"/>
                </a:lnTo>
                <a:lnTo>
                  <a:pt x="178594" y="471487"/>
                </a:lnTo>
                <a:lnTo>
                  <a:pt x="192881" y="500062"/>
                </a:lnTo>
                <a:lnTo>
                  <a:pt x="214313" y="514350"/>
                </a:lnTo>
                <a:lnTo>
                  <a:pt x="214313" y="5143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879307" y="4264819"/>
            <a:ext cx="14289" cy="42864"/>
          </a:xfrm>
          <a:custGeom>
            <a:avLst/>
            <a:gdLst/>
            <a:ahLst/>
            <a:cxnLst/>
            <a:rect l="0" t="0" r="0" b="0"/>
            <a:pathLst>
              <a:path w="14289" h="42864">
                <a:moveTo>
                  <a:pt x="0" y="42863"/>
                </a:moveTo>
                <a:lnTo>
                  <a:pt x="0" y="35719"/>
                </a:lnTo>
                <a:lnTo>
                  <a:pt x="7144" y="35719"/>
                </a:lnTo>
                <a:lnTo>
                  <a:pt x="7144" y="28575"/>
                </a:lnTo>
                <a:lnTo>
                  <a:pt x="14288" y="21431"/>
                </a:lnTo>
                <a:lnTo>
                  <a:pt x="14288" y="14288"/>
                </a:lnTo>
                <a:lnTo>
                  <a:pt x="14288" y="14288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029201" y="3028950"/>
            <a:ext cx="1793082" cy="1721645"/>
          </a:xfrm>
          <a:custGeom>
            <a:avLst/>
            <a:gdLst/>
            <a:ahLst/>
            <a:cxnLst/>
            <a:rect l="0" t="0" r="0" b="0"/>
            <a:pathLst>
              <a:path w="1793082" h="1721645">
                <a:moveTo>
                  <a:pt x="1293019" y="228600"/>
                </a:moveTo>
                <a:lnTo>
                  <a:pt x="1278731" y="214313"/>
                </a:lnTo>
                <a:lnTo>
                  <a:pt x="1257300" y="200025"/>
                </a:lnTo>
                <a:lnTo>
                  <a:pt x="1228725" y="171450"/>
                </a:lnTo>
                <a:lnTo>
                  <a:pt x="1185862" y="142875"/>
                </a:lnTo>
                <a:lnTo>
                  <a:pt x="1135856" y="114300"/>
                </a:lnTo>
                <a:lnTo>
                  <a:pt x="1078706" y="78581"/>
                </a:lnTo>
                <a:lnTo>
                  <a:pt x="1007269" y="50006"/>
                </a:lnTo>
                <a:lnTo>
                  <a:pt x="928687" y="28575"/>
                </a:lnTo>
                <a:lnTo>
                  <a:pt x="850106" y="14288"/>
                </a:lnTo>
                <a:lnTo>
                  <a:pt x="764381" y="14288"/>
                </a:lnTo>
                <a:lnTo>
                  <a:pt x="678656" y="21431"/>
                </a:lnTo>
                <a:lnTo>
                  <a:pt x="578644" y="42863"/>
                </a:lnTo>
                <a:lnTo>
                  <a:pt x="485775" y="85725"/>
                </a:lnTo>
                <a:lnTo>
                  <a:pt x="392906" y="135731"/>
                </a:lnTo>
                <a:lnTo>
                  <a:pt x="300037" y="200025"/>
                </a:lnTo>
                <a:lnTo>
                  <a:pt x="207169" y="271463"/>
                </a:lnTo>
                <a:lnTo>
                  <a:pt x="128587" y="357188"/>
                </a:lnTo>
                <a:lnTo>
                  <a:pt x="64294" y="457200"/>
                </a:lnTo>
                <a:lnTo>
                  <a:pt x="21431" y="571500"/>
                </a:lnTo>
                <a:lnTo>
                  <a:pt x="0" y="707231"/>
                </a:lnTo>
                <a:lnTo>
                  <a:pt x="0" y="850106"/>
                </a:lnTo>
                <a:lnTo>
                  <a:pt x="28575" y="992981"/>
                </a:lnTo>
                <a:lnTo>
                  <a:pt x="78581" y="1135857"/>
                </a:lnTo>
                <a:lnTo>
                  <a:pt x="150019" y="1264444"/>
                </a:lnTo>
                <a:lnTo>
                  <a:pt x="242887" y="1385888"/>
                </a:lnTo>
                <a:lnTo>
                  <a:pt x="350044" y="1493044"/>
                </a:lnTo>
                <a:lnTo>
                  <a:pt x="471487" y="1578769"/>
                </a:lnTo>
                <a:lnTo>
                  <a:pt x="600075" y="1643063"/>
                </a:lnTo>
                <a:lnTo>
                  <a:pt x="735806" y="1693069"/>
                </a:lnTo>
                <a:lnTo>
                  <a:pt x="871537" y="1721644"/>
                </a:lnTo>
                <a:lnTo>
                  <a:pt x="1014412" y="1721644"/>
                </a:lnTo>
                <a:lnTo>
                  <a:pt x="1164431" y="1685925"/>
                </a:lnTo>
                <a:lnTo>
                  <a:pt x="1314450" y="1621632"/>
                </a:lnTo>
                <a:lnTo>
                  <a:pt x="1457325" y="1521619"/>
                </a:lnTo>
                <a:lnTo>
                  <a:pt x="1585912" y="1393032"/>
                </a:lnTo>
                <a:lnTo>
                  <a:pt x="1685925" y="1235869"/>
                </a:lnTo>
                <a:lnTo>
                  <a:pt x="1764506" y="1057275"/>
                </a:lnTo>
                <a:lnTo>
                  <a:pt x="1793081" y="864394"/>
                </a:lnTo>
                <a:lnTo>
                  <a:pt x="1771650" y="664369"/>
                </a:lnTo>
                <a:lnTo>
                  <a:pt x="1700212" y="478631"/>
                </a:lnTo>
                <a:lnTo>
                  <a:pt x="1593056" y="314325"/>
                </a:lnTo>
                <a:lnTo>
                  <a:pt x="1443037" y="185738"/>
                </a:lnTo>
                <a:lnTo>
                  <a:pt x="1271587" y="100013"/>
                </a:lnTo>
                <a:lnTo>
                  <a:pt x="1092994" y="35719"/>
                </a:lnTo>
                <a:lnTo>
                  <a:pt x="914400" y="7144"/>
                </a:lnTo>
                <a:lnTo>
                  <a:pt x="735806" y="0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nslookup</a:t>
            </a:r>
            <a:r>
              <a:rPr lang="en-US" dirty="0" smtClean="0"/>
              <a:t> does its thing?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how does </a:t>
            </a:r>
            <a:r>
              <a:rPr lang="en-US" dirty="0" err="1"/>
              <a:t>getaddrinfo</a:t>
            </a:r>
            <a:r>
              <a:rPr lang="en-US" dirty="0"/>
              <a:t> do its thing?</a:t>
            </a:r>
          </a:p>
          <a:p>
            <a:r>
              <a:rPr lang="en-US" dirty="0"/>
              <a:t>DNS packets</a:t>
            </a:r>
          </a:p>
          <a:p>
            <a:pPr lvl="1"/>
            <a:r>
              <a:rPr lang="en-US" dirty="0"/>
              <a:t>header</a:t>
            </a:r>
          </a:p>
          <a:p>
            <a:pPr lvl="1"/>
            <a:r>
              <a:rPr lang="en-US" dirty="0"/>
              <a:t>question</a:t>
            </a:r>
          </a:p>
          <a:p>
            <a:pPr lvl="1"/>
            <a:r>
              <a:rPr lang="en-US" dirty="0"/>
              <a:t>answer</a:t>
            </a:r>
          </a:p>
          <a:p>
            <a:pPr lvl="1"/>
            <a:r>
              <a:rPr lang="en-US" dirty="0"/>
              <a:t>Authority</a:t>
            </a:r>
          </a:p>
          <a:p>
            <a:r>
              <a:rPr lang="en-US" dirty="0" smtClean="0"/>
              <a:t>look up in local table</a:t>
            </a:r>
          </a:p>
          <a:p>
            <a:r>
              <a:rPr lang="en-US" dirty="0" smtClean="0"/>
              <a:t>if not found send DNS (UDP) packet to </a:t>
            </a:r>
            <a:r>
              <a:rPr lang="en-US" dirty="0" err="1" smtClean="0"/>
              <a:t>nameserver</a:t>
            </a:r>
            <a:endParaRPr lang="en-US" dirty="0" smtClean="0"/>
          </a:p>
          <a:p>
            <a:r>
              <a:rPr lang="en-US" dirty="0" smtClean="0"/>
              <a:t>At each </a:t>
            </a:r>
            <a:r>
              <a:rPr lang="en-US" dirty="0" err="1" smtClean="0"/>
              <a:t>nameserver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 if it does not know knows somebody else to ask</a:t>
            </a:r>
            <a:endParaRPr lang="en-US" dirty="0"/>
          </a:p>
        </p:txBody>
      </p:sp>
      <p:pic>
        <p:nvPicPr>
          <p:cNvPr id="6" name="Picture 5" descr="http://static.ddmcdn.com/gif/webserver-backbone-sm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82" y="1705927"/>
            <a:ext cx="3353118" cy="23326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676400" y="6477000"/>
            <a:ext cx="545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3"/>
              </a:rPr>
              <a:t>http://computer.howstuffworks.com/web-server1.htm</a:t>
            </a:r>
            <a:endParaRPr lang="en-US" b="1" dirty="0"/>
          </a:p>
        </p:txBody>
      </p:sp>
      <p:sp>
        <p:nvSpPr>
          <p:cNvPr id="8" name="Freeform 7"/>
          <p:cNvSpPr/>
          <p:nvPr/>
        </p:nvSpPr>
        <p:spPr>
          <a:xfrm>
            <a:off x="828675" y="2071688"/>
            <a:ext cx="1721645" cy="121444"/>
          </a:xfrm>
          <a:custGeom>
            <a:avLst/>
            <a:gdLst/>
            <a:ahLst/>
            <a:cxnLst/>
            <a:rect l="0" t="0" r="0" b="0"/>
            <a:pathLst>
              <a:path w="1721645" h="121444">
                <a:moveTo>
                  <a:pt x="28575" y="107156"/>
                </a:moveTo>
                <a:lnTo>
                  <a:pt x="28575" y="107156"/>
                </a:lnTo>
                <a:lnTo>
                  <a:pt x="28575" y="107156"/>
                </a:lnTo>
                <a:lnTo>
                  <a:pt x="28575" y="100012"/>
                </a:lnTo>
                <a:lnTo>
                  <a:pt x="28575" y="92868"/>
                </a:lnTo>
                <a:lnTo>
                  <a:pt x="21431" y="92868"/>
                </a:lnTo>
                <a:lnTo>
                  <a:pt x="14288" y="92868"/>
                </a:lnTo>
                <a:lnTo>
                  <a:pt x="14288" y="92868"/>
                </a:lnTo>
                <a:lnTo>
                  <a:pt x="7144" y="92868"/>
                </a:lnTo>
                <a:lnTo>
                  <a:pt x="0" y="92868"/>
                </a:lnTo>
                <a:lnTo>
                  <a:pt x="0" y="100012"/>
                </a:lnTo>
                <a:lnTo>
                  <a:pt x="0" y="107156"/>
                </a:lnTo>
                <a:lnTo>
                  <a:pt x="7144" y="114300"/>
                </a:lnTo>
                <a:lnTo>
                  <a:pt x="28575" y="121443"/>
                </a:lnTo>
                <a:lnTo>
                  <a:pt x="57150" y="121443"/>
                </a:lnTo>
                <a:lnTo>
                  <a:pt x="100013" y="121443"/>
                </a:lnTo>
                <a:lnTo>
                  <a:pt x="157163" y="121443"/>
                </a:lnTo>
                <a:lnTo>
                  <a:pt x="228600" y="121443"/>
                </a:lnTo>
                <a:lnTo>
                  <a:pt x="307181" y="114300"/>
                </a:lnTo>
                <a:lnTo>
                  <a:pt x="392906" y="114300"/>
                </a:lnTo>
                <a:lnTo>
                  <a:pt x="492919" y="114300"/>
                </a:lnTo>
                <a:lnTo>
                  <a:pt x="600075" y="114300"/>
                </a:lnTo>
                <a:lnTo>
                  <a:pt x="707231" y="114300"/>
                </a:lnTo>
                <a:lnTo>
                  <a:pt x="828675" y="114300"/>
                </a:lnTo>
                <a:lnTo>
                  <a:pt x="950119" y="107156"/>
                </a:lnTo>
                <a:lnTo>
                  <a:pt x="1071563" y="100012"/>
                </a:lnTo>
                <a:lnTo>
                  <a:pt x="1193006" y="92868"/>
                </a:lnTo>
                <a:lnTo>
                  <a:pt x="1307306" y="78581"/>
                </a:lnTo>
                <a:lnTo>
                  <a:pt x="1414463" y="57150"/>
                </a:lnTo>
                <a:lnTo>
                  <a:pt x="1514475" y="35718"/>
                </a:lnTo>
                <a:lnTo>
                  <a:pt x="1593056" y="21431"/>
                </a:lnTo>
                <a:lnTo>
                  <a:pt x="1664494" y="14287"/>
                </a:lnTo>
                <a:lnTo>
                  <a:pt x="1700213" y="7143"/>
                </a:lnTo>
                <a:lnTo>
                  <a:pt x="1721644" y="0"/>
                </a:lnTo>
                <a:lnTo>
                  <a:pt x="17216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135981" y="2407444"/>
            <a:ext cx="314327" cy="35720"/>
          </a:xfrm>
          <a:custGeom>
            <a:avLst/>
            <a:gdLst/>
            <a:ahLst/>
            <a:cxnLst/>
            <a:rect l="0" t="0" r="0" b="0"/>
            <a:pathLst>
              <a:path w="314327" h="35720">
                <a:moveTo>
                  <a:pt x="0" y="35719"/>
                </a:moveTo>
                <a:lnTo>
                  <a:pt x="0" y="35719"/>
                </a:lnTo>
                <a:lnTo>
                  <a:pt x="0" y="28575"/>
                </a:lnTo>
                <a:lnTo>
                  <a:pt x="0" y="28575"/>
                </a:lnTo>
                <a:lnTo>
                  <a:pt x="21432" y="21431"/>
                </a:lnTo>
                <a:lnTo>
                  <a:pt x="42863" y="14287"/>
                </a:lnTo>
                <a:lnTo>
                  <a:pt x="92869" y="7144"/>
                </a:lnTo>
                <a:lnTo>
                  <a:pt x="157163" y="7144"/>
                </a:lnTo>
                <a:lnTo>
                  <a:pt x="228600" y="7144"/>
                </a:lnTo>
                <a:lnTo>
                  <a:pt x="314326" y="0"/>
                </a:lnTo>
                <a:lnTo>
                  <a:pt x="3143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364581" y="2843213"/>
            <a:ext cx="400052" cy="21432"/>
          </a:xfrm>
          <a:custGeom>
            <a:avLst/>
            <a:gdLst/>
            <a:ahLst/>
            <a:cxnLst/>
            <a:rect l="0" t="0" r="0" b="0"/>
            <a:pathLst>
              <a:path w="400052" h="21432">
                <a:moveTo>
                  <a:pt x="14288" y="14287"/>
                </a:moveTo>
                <a:lnTo>
                  <a:pt x="14288" y="14287"/>
                </a:lnTo>
                <a:lnTo>
                  <a:pt x="14288" y="14287"/>
                </a:lnTo>
                <a:lnTo>
                  <a:pt x="7144" y="7143"/>
                </a:lnTo>
                <a:lnTo>
                  <a:pt x="7144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14288" y="14287"/>
                </a:lnTo>
                <a:lnTo>
                  <a:pt x="42863" y="21431"/>
                </a:lnTo>
                <a:lnTo>
                  <a:pt x="100013" y="21431"/>
                </a:lnTo>
                <a:lnTo>
                  <a:pt x="185738" y="21431"/>
                </a:lnTo>
                <a:lnTo>
                  <a:pt x="285751" y="14287"/>
                </a:lnTo>
                <a:lnTo>
                  <a:pt x="400051" y="0"/>
                </a:lnTo>
                <a:lnTo>
                  <a:pt x="40005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86000" y="3250406"/>
            <a:ext cx="435770" cy="35720"/>
          </a:xfrm>
          <a:custGeom>
            <a:avLst/>
            <a:gdLst/>
            <a:ahLst/>
            <a:cxnLst/>
            <a:rect l="0" t="0" r="0" b="0"/>
            <a:pathLst>
              <a:path w="435770" h="35720">
                <a:moveTo>
                  <a:pt x="14288" y="14288"/>
                </a:moveTo>
                <a:lnTo>
                  <a:pt x="14288" y="14288"/>
                </a:lnTo>
                <a:lnTo>
                  <a:pt x="14288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7144" y="7144"/>
                </a:lnTo>
                <a:lnTo>
                  <a:pt x="28575" y="7144"/>
                </a:lnTo>
                <a:lnTo>
                  <a:pt x="64294" y="0"/>
                </a:lnTo>
                <a:lnTo>
                  <a:pt x="107156" y="0"/>
                </a:lnTo>
                <a:lnTo>
                  <a:pt x="178594" y="7144"/>
                </a:lnTo>
                <a:lnTo>
                  <a:pt x="257175" y="14288"/>
                </a:lnTo>
                <a:lnTo>
                  <a:pt x="342900" y="28575"/>
                </a:lnTo>
                <a:lnTo>
                  <a:pt x="435769" y="35719"/>
                </a:lnTo>
                <a:lnTo>
                  <a:pt x="43576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514600" y="3679031"/>
            <a:ext cx="428626" cy="14289"/>
          </a:xfrm>
          <a:custGeom>
            <a:avLst/>
            <a:gdLst/>
            <a:ahLst/>
            <a:cxnLst/>
            <a:rect l="0" t="0" r="0" b="0"/>
            <a:pathLst>
              <a:path w="428626" h="14289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28575" y="7144"/>
                </a:lnTo>
                <a:lnTo>
                  <a:pt x="71438" y="0"/>
                </a:lnTo>
                <a:lnTo>
                  <a:pt x="128588" y="0"/>
                </a:lnTo>
                <a:lnTo>
                  <a:pt x="200025" y="0"/>
                </a:lnTo>
                <a:lnTo>
                  <a:pt x="278607" y="0"/>
                </a:lnTo>
                <a:lnTo>
                  <a:pt x="357188" y="7144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93232" y="2700338"/>
            <a:ext cx="228601" cy="242888"/>
          </a:xfrm>
          <a:custGeom>
            <a:avLst/>
            <a:gdLst/>
            <a:ahLst/>
            <a:cxnLst/>
            <a:rect l="0" t="0" r="0" b="0"/>
            <a:pathLst>
              <a:path w="228601" h="242888">
                <a:moveTo>
                  <a:pt x="7143" y="107156"/>
                </a:moveTo>
                <a:lnTo>
                  <a:pt x="7143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0012"/>
                </a:lnTo>
                <a:lnTo>
                  <a:pt x="7143" y="92868"/>
                </a:lnTo>
                <a:lnTo>
                  <a:pt x="7143" y="92868"/>
                </a:lnTo>
                <a:lnTo>
                  <a:pt x="7143" y="85725"/>
                </a:lnTo>
                <a:lnTo>
                  <a:pt x="7143" y="78581"/>
                </a:lnTo>
                <a:lnTo>
                  <a:pt x="7143" y="64293"/>
                </a:lnTo>
                <a:lnTo>
                  <a:pt x="7143" y="57150"/>
                </a:lnTo>
                <a:lnTo>
                  <a:pt x="7143" y="50006"/>
                </a:lnTo>
                <a:lnTo>
                  <a:pt x="7143" y="42862"/>
                </a:lnTo>
                <a:lnTo>
                  <a:pt x="7143" y="42862"/>
                </a:lnTo>
                <a:lnTo>
                  <a:pt x="7143" y="50006"/>
                </a:lnTo>
                <a:lnTo>
                  <a:pt x="7143" y="71437"/>
                </a:lnTo>
                <a:lnTo>
                  <a:pt x="7143" y="100012"/>
                </a:lnTo>
                <a:lnTo>
                  <a:pt x="7143" y="128587"/>
                </a:lnTo>
                <a:lnTo>
                  <a:pt x="7143" y="164306"/>
                </a:lnTo>
                <a:lnTo>
                  <a:pt x="21431" y="192881"/>
                </a:lnTo>
                <a:lnTo>
                  <a:pt x="28575" y="214312"/>
                </a:lnTo>
                <a:lnTo>
                  <a:pt x="42862" y="235743"/>
                </a:lnTo>
                <a:lnTo>
                  <a:pt x="50006" y="235743"/>
                </a:lnTo>
                <a:lnTo>
                  <a:pt x="71437" y="228600"/>
                </a:lnTo>
                <a:lnTo>
                  <a:pt x="78581" y="207168"/>
                </a:lnTo>
                <a:lnTo>
                  <a:pt x="92868" y="178593"/>
                </a:lnTo>
                <a:lnTo>
                  <a:pt x="107156" y="142875"/>
                </a:lnTo>
                <a:lnTo>
                  <a:pt x="114300" y="107156"/>
                </a:lnTo>
                <a:lnTo>
                  <a:pt x="121443" y="78581"/>
                </a:lnTo>
                <a:lnTo>
                  <a:pt x="128587" y="57150"/>
                </a:lnTo>
                <a:lnTo>
                  <a:pt x="128587" y="57150"/>
                </a:lnTo>
                <a:lnTo>
                  <a:pt x="121443" y="71437"/>
                </a:lnTo>
                <a:lnTo>
                  <a:pt x="114300" y="100012"/>
                </a:lnTo>
                <a:lnTo>
                  <a:pt x="114300" y="135731"/>
                </a:lnTo>
                <a:lnTo>
                  <a:pt x="114300" y="171450"/>
                </a:lnTo>
                <a:lnTo>
                  <a:pt x="114300" y="207168"/>
                </a:lnTo>
                <a:lnTo>
                  <a:pt x="121443" y="228600"/>
                </a:lnTo>
                <a:lnTo>
                  <a:pt x="135731" y="242887"/>
                </a:lnTo>
                <a:lnTo>
                  <a:pt x="150018" y="242887"/>
                </a:lnTo>
                <a:lnTo>
                  <a:pt x="171450" y="235743"/>
                </a:lnTo>
                <a:lnTo>
                  <a:pt x="185737" y="214312"/>
                </a:lnTo>
                <a:lnTo>
                  <a:pt x="207168" y="178593"/>
                </a:lnTo>
                <a:lnTo>
                  <a:pt x="221456" y="135731"/>
                </a:lnTo>
                <a:lnTo>
                  <a:pt x="221456" y="92868"/>
                </a:lnTo>
                <a:lnTo>
                  <a:pt x="228600" y="50006"/>
                </a:lnTo>
                <a:lnTo>
                  <a:pt x="228600" y="21431"/>
                </a:lnTo>
                <a:lnTo>
                  <a:pt x="228600" y="0"/>
                </a:lnTo>
                <a:lnTo>
                  <a:pt x="221456" y="0"/>
                </a:lnTo>
                <a:lnTo>
                  <a:pt x="207168" y="7143"/>
                </a:lnTo>
                <a:lnTo>
                  <a:pt x="200025" y="28575"/>
                </a:lnTo>
                <a:lnTo>
                  <a:pt x="200025" y="57150"/>
                </a:lnTo>
                <a:lnTo>
                  <a:pt x="200025" y="78581"/>
                </a:lnTo>
                <a:lnTo>
                  <a:pt x="214312" y="107156"/>
                </a:lnTo>
                <a:lnTo>
                  <a:pt x="228600" y="114300"/>
                </a:lnTo>
                <a:lnTo>
                  <a:pt x="22860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86125" y="2693194"/>
            <a:ext cx="228601" cy="242888"/>
          </a:xfrm>
          <a:custGeom>
            <a:avLst/>
            <a:gdLst/>
            <a:ahLst/>
            <a:cxnLst/>
            <a:rect l="0" t="0" r="0" b="0"/>
            <a:pathLst>
              <a:path w="228601" h="242888">
                <a:moveTo>
                  <a:pt x="21432" y="50006"/>
                </a:moveTo>
                <a:lnTo>
                  <a:pt x="14288" y="50006"/>
                </a:lnTo>
                <a:lnTo>
                  <a:pt x="14288" y="50006"/>
                </a:lnTo>
                <a:lnTo>
                  <a:pt x="14288" y="57150"/>
                </a:lnTo>
                <a:lnTo>
                  <a:pt x="7144" y="71437"/>
                </a:lnTo>
                <a:lnTo>
                  <a:pt x="0" y="100012"/>
                </a:lnTo>
                <a:lnTo>
                  <a:pt x="0" y="128587"/>
                </a:lnTo>
                <a:lnTo>
                  <a:pt x="0" y="164306"/>
                </a:lnTo>
                <a:lnTo>
                  <a:pt x="0" y="192881"/>
                </a:lnTo>
                <a:lnTo>
                  <a:pt x="7144" y="221456"/>
                </a:lnTo>
                <a:lnTo>
                  <a:pt x="14288" y="242887"/>
                </a:lnTo>
                <a:lnTo>
                  <a:pt x="28575" y="242887"/>
                </a:lnTo>
                <a:lnTo>
                  <a:pt x="42863" y="242887"/>
                </a:lnTo>
                <a:lnTo>
                  <a:pt x="64294" y="221456"/>
                </a:lnTo>
                <a:lnTo>
                  <a:pt x="71438" y="192881"/>
                </a:lnTo>
                <a:lnTo>
                  <a:pt x="85725" y="164306"/>
                </a:lnTo>
                <a:lnTo>
                  <a:pt x="92869" y="121444"/>
                </a:lnTo>
                <a:lnTo>
                  <a:pt x="100013" y="92869"/>
                </a:lnTo>
                <a:lnTo>
                  <a:pt x="100013" y="64294"/>
                </a:lnTo>
                <a:lnTo>
                  <a:pt x="92869" y="50006"/>
                </a:lnTo>
                <a:lnTo>
                  <a:pt x="85725" y="57150"/>
                </a:lnTo>
                <a:lnTo>
                  <a:pt x="78582" y="71437"/>
                </a:lnTo>
                <a:lnTo>
                  <a:pt x="71438" y="107156"/>
                </a:lnTo>
                <a:lnTo>
                  <a:pt x="64294" y="142875"/>
                </a:lnTo>
                <a:lnTo>
                  <a:pt x="71438" y="171450"/>
                </a:lnTo>
                <a:lnTo>
                  <a:pt x="78582" y="207169"/>
                </a:lnTo>
                <a:lnTo>
                  <a:pt x="92869" y="228600"/>
                </a:lnTo>
                <a:lnTo>
                  <a:pt x="107157" y="235744"/>
                </a:lnTo>
                <a:lnTo>
                  <a:pt x="135732" y="242887"/>
                </a:lnTo>
                <a:lnTo>
                  <a:pt x="150019" y="228600"/>
                </a:lnTo>
                <a:lnTo>
                  <a:pt x="171450" y="207169"/>
                </a:lnTo>
                <a:lnTo>
                  <a:pt x="185738" y="178594"/>
                </a:lnTo>
                <a:lnTo>
                  <a:pt x="200025" y="142875"/>
                </a:lnTo>
                <a:lnTo>
                  <a:pt x="207169" y="92869"/>
                </a:lnTo>
                <a:lnTo>
                  <a:pt x="207169" y="57150"/>
                </a:lnTo>
                <a:lnTo>
                  <a:pt x="200025" y="21431"/>
                </a:lnTo>
                <a:lnTo>
                  <a:pt x="192882" y="7144"/>
                </a:lnTo>
                <a:lnTo>
                  <a:pt x="178594" y="0"/>
                </a:lnTo>
                <a:lnTo>
                  <a:pt x="171450" y="14287"/>
                </a:lnTo>
                <a:lnTo>
                  <a:pt x="164307" y="35719"/>
                </a:lnTo>
                <a:lnTo>
                  <a:pt x="164307" y="64294"/>
                </a:lnTo>
                <a:lnTo>
                  <a:pt x="164307" y="92869"/>
                </a:lnTo>
                <a:lnTo>
                  <a:pt x="178594" y="114300"/>
                </a:lnTo>
                <a:lnTo>
                  <a:pt x="200025" y="128587"/>
                </a:lnTo>
                <a:lnTo>
                  <a:pt x="214313" y="128587"/>
                </a:lnTo>
                <a:lnTo>
                  <a:pt x="228600" y="121444"/>
                </a:lnTo>
                <a:lnTo>
                  <a:pt x="22860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536157" y="2721769"/>
            <a:ext cx="250032" cy="257176"/>
          </a:xfrm>
          <a:custGeom>
            <a:avLst/>
            <a:gdLst/>
            <a:ahLst/>
            <a:cxnLst/>
            <a:rect l="0" t="0" r="0" b="0"/>
            <a:pathLst>
              <a:path w="250032" h="257176">
                <a:moveTo>
                  <a:pt x="7143" y="50006"/>
                </a:moveTo>
                <a:lnTo>
                  <a:pt x="7143" y="50006"/>
                </a:lnTo>
                <a:lnTo>
                  <a:pt x="14287" y="42862"/>
                </a:lnTo>
                <a:lnTo>
                  <a:pt x="14287" y="35719"/>
                </a:lnTo>
                <a:lnTo>
                  <a:pt x="21431" y="28575"/>
                </a:lnTo>
                <a:lnTo>
                  <a:pt x="28575" y="28575"/>
                </a:lnTo>
                <a:lnTo>
                  <a:pt x="28575" y="42862"/>
                </a:lnTo>
                <a:lnTo>
                  <a:pt x="21431" y="64294"/>
                </a:lnTo>
                <a:lnTo>
                  <a:pt x="14287" y="92869"/>
                </a:lnTo>
                <a:lnTo>
                  <a:pt x="7143" y="128587"/>
                </a:lnTo>
                <a:lnTo>
                  <a:pt x="0" y="164306"/>
                </a:lnTo>
                <a:lnTo>
                  <a:pt x="0" y="200025"/>
                </a:lnTo>
                <a:lnTo>
                  <a:pt x="7143" y="235744"/>
                </a:lnTo>
                <a:lnTo>
                  <a:pt x="14287" y="250031"/>
                </a:lnTo>
                <a:lnTo>
                  <a:pt x="35718" y="257175"/>
                </a:lnTo>
                <a:lnTo>
                  <a:pt x="50006" y="242887"/>
                </a:lnTo>
                <a:lnTo>
                  <a:pt x="71437" y="228600"/>
                </a:lnTo>
                <a:lnTo>
                  <a:pt x="92868" y="200025"/>
                </a:lnTo>
                <a:lnTo>
                  <a:pt x="107156" y="164306"/>
                </a:lnTo>
                <a:lnTo>
                  <a:pt x="128587" y="128587"/>
                </a:lnTo>
                <a:lnTo>
                  <a:pt x="135731" y="92869"/>
                </a:lnTo>
                <a:lnTo>
                  <a:pt x="142875" y="64294"/>
                </a:lnTo>
                <a:lnTo>
                  <a:pt x="150018" y="57150"/>
                </a:lnTo>
                <a:lnTo>
                  <a:pt x="142875" y="64294"/>
                </a:lnTo>
                <a:lnTo>
                  <a:pt x="135731" y="85725"/>
                </a:lnTo>
                <a:lnTo>
                  <a:pt x="128587" y="114300"/>
                </a:lnTo>
                <a:lnTo>
                  <a:pt x="128587" y="142875"/>
                </a:lnTo>
                <a:lnTo>
                  <a:pt x="128587" y="171450"/>
                </a:lnTo>
                <a:lnTo>
                  <a:pt x="135731" y="192881"/>
                </a:lnTo>
                <a:lnTo>
                  <a:pt x="142875" y="200025"/>
                </a:lnTo>
                <a:lnTo>
                  <a:pt x="164306" y="207169"/>
                </a:lnTo>
                <a:lnTo>
                  <a:pt x="185737" y="200025"/>
                </a:lnTo>
                <a:lnTo>
                  <a:pt x="207168" y="178594"/>
                </a:lnTo>
                <a:lnTo>
                  <a:pt x="228600" y="157162"/>
                </a:lnTo>
                <a:lnTo>
                  <a:pt x="242887" y="121444"/>
                </a:lnTo>
                <a:lnTo>
                  <a:pt x="250031" y="85725"/>
                </a:lnTo>
                <a:lnTo>
                  <a:pt x="250031" y="50006"/>
                </a:lnTo>
                <a:lnTo>
                  <a:pt x="250031" y="21431"/>
                </a:lnTo>
                <a:lnTo>
                  <a:pt x="235743" y="0"/>
                </a:lnTo>
                <a:lnTo>
                  <a:pt x="221456" y="7144"/>
                </a:lnTo>
                <a:lnTo>
                  <a:pt x="207168" y="14287"/>
                </a:lnTo>
                <a:lnTo>
                  <a:pt x="192881" y="35719"/>
                </a:lnTo>
                <a:lnTo>
                  <a:pt x="192881" y="64294"/>
                </a:lnTo>
                <a:lnTo>
                  <a:pt x="200025" y="78581"/>
                </a:lnTo>
                <a:lnTo>
                  <a:pt x="20002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29063" y="2893219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0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14287" y="14287"/>
                </a:lnTo>
                <a:lnTo>
                  <a:pt x="21431" y="21431"/>
                </a:lnTo>
                <a:lnTo>
                  <a:pt x="28575" y="21431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21944" y="2593181"/>
            <a:ext cx="164307" cy="264320"/>
          </a:xfrm>
          <a:custGeom>
            <a:avLst/>
            <a:gdLst/>
            <a:ahLst/>
            <a:cxnLst/>
            <a:rect l="0" t="0" r="0" b="0"/>
            <a:pathLst>
              <a:path w="164307" h="264320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21432"/>
                </a:lnTo>
                <a:lnTo>
                  <a:pt x="7144" y="42863"/>
                </a:lnTo>
                <a:lnTo>
                  <a:pt x="0" y="71438"/>
                </a:lnTo>
                <a:lnTo>
                  <a:pt x="0" y="114300"/>
                </a:lnTo>
                <a:lnTo>
                  <a:pt x="0" y="150019"/>
                </a:lnTo>
                <a:lnTo>
                  <a:pt x="0" y="192882"/>
                </a:lnTo>
                <a:lnTo>
                  <a:pt x="0" y="221457"/>
                </a:lnTo>
                <a:lnTo>
                  <a:pt x="7144" y="250032"/>
                </a:lnTo>
                <a:lnTo>
                  <a:pt x="14288" y="264319"/>
                </a:lnTo>
                <a:lnTo>
                  <a:pt x="21431" y="264319"/>
                </a:lnTo>
                <a:lnTo>
                  <a:pt x="28575" y="257175"/>
                </a:lnTo>
                <a:lnTo>
                  <a:pt x="35719" y="242888"/>
                </a:lnTo>
                <a:lnTo>
                  <a:pt x="42863" y="221457"/>
                </a:lnTo>
                <a:lnTo>
                  <a:pt x="57150" y="192882"/>
                </a:lnTo>
                <a:lnTo>
                  <a:pt x="64294" y="171450"/>
                </a:lnTo>
                <a:lnTo>
                  <a:pt x="78581" y="150019"/>
                </a:lnTo>
                <a:lnTo>
                  <a:pt x="85725" y="142875"/>
                </a:lnTo>
                <a:lnTo>
                  <a:pt x="92869" y="142875"/>
                </a:lnTo>
                <a:lnTo>
                  <a:pt x="100013" y="157163"/>
                </a:lnTo>
                <a:lnTo>
                  <a:pt x="114300" y="171450"/>
                </a:lnTo>
                <a:lnTo>
                  <a:pt x="121444" y="192882"/>
                </a:lnTo>
                <a:lnTo>
                  <a:pt x="128588" y="207169"/>
                </a:lnTo>
                <a:lnTo>
                  <a:pt x="128588" y="228600"/>
                </a:lnTo>
                <a:lnTo>
                  <a:pt x="135731" y="242888"/>
                </a:lnTo>
                <a:lnTo>
                  <a:pt x="150019" y="250032"/>
                </a:lnTo>
                <a:lnTo>
                  <a:pt x="164306" y="250032"/>
                </a:lnTo>
                <a:lnTo>
                  <a:pt x="164306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271963" y="2707481"/>
            <a:ext cx="107157" cy="142876"/>
          </a:xfrm>
          <a:custGeom>
            <a:avLst/>
            <a:gdLst/>
            <a:ahLst/>
            <a:cxnLst/>
            <a:rect l="0" t="0" r="0" b="0"/>
            <a:pathLst>
              <a:path w="107157" h="142876">
                <a:moveTo>
                  <a:pt x="64294" y="7144"/>
                </a:moveTo>
                <a:lnTo>
                  <a:pt x="57150" y="14288"/>
                </a:lnTo>
                <a:lnTo>
                  <a:pt x="50006" y="28575"/>
                </a:lnTo>
                <a:lnTo>
                  <a:pt x="35719" y="50007"/>
                </a:lnTo>
                <a:lnTo>
                  <a:pt x="28575" y="71438"/>
                </a:lnTo>
                <a:lnTo>
                  <a:pt x="21431" y="100013"/>
                </a:lnTo>
                <a:lnTo>
                  <a:pt x="21431" y="114300"/>
                </a:lnTo>
                <a:lnTo>
                  <a:pt x="28575" y="135732"/>
                </a:lnTo>
                <a:lnTo>
                  <a:pt x="42862" y="142875"/>
                </a:lnTo>
                <a:lnTo>
                  <a:pt x="57150" y="142875"/>
                </a:lnTo>
                <a:lnTo>
                  <a:pt x="78581" y="135732"/>
                </a:lnTo>
                <a:lnTo>
                  <a:pt x="92869" y="121444"/>
                </a:lnTo>
                <a:lnTo>
                  <a:pt x="100012" y="100013"/>
                </a:lnTo>
                <a:lnTo>
                  <a:pt x="107156" y="78582"/>
                </a:lnTo>
                <a:lnTo>
                  <a:pt x="107156" y="50007"/>
                </a:lnTo>
                <a:lnTo>
                  <a:pt x="100012" y="21432"/>
                </a:lnTo>
                <a:lnTo>
                  <a:pt x="85725" y="7144"/>
                </a:lnTo>
                <a:lnTo>
                  <a:pt x="57150" y="0"/>
                </a:lnTo>
                <a:lnTo>
                  <a:pt x="35719" y="7144"/>
                </a:lnTo>
                <a:lnTo>
                  <a:pt x="14287" y="14288"/>
                </a:lnTo>
                <a:lnTo>
                  <a:pt x="7144" y="28575"/>
                </a:lnTo>
                <a:lnTo>
                  <a:pt x="0" y="42863"/>
                </a:lnTo>
                <a:lnTo>
                  <a:pt x="14287" y="57150"/>
                </a:lnTo>
                <a:lnTo>
                  <a:pt x="28575" y="64294"/>
                </a:lnTo>
                <a:lnTo>
                  <a:pt x="57150" y="71438"/>
                </a:lnTo>
                <a:lnTo>
                  <a:pt x="85725" y="71438"/>
                </a:lnTo>
                <a:lnTo>
                  <a:pt x="8572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450557" y="2700338"/>
            <a:ext cx="164307" cy="128588"/>
          </a:xfrm>
          <a:custGeom>
            <a:avLst/>
            <a:gdLst/>
            <a:ahLst/>
            <a:cxnLst/>
            <a:rect l="0" t="0" r="0" b="0"/>
            <a:pathLst>
              <a:path w="164307" h="128588">
                <a:moveTo>
                  <a:pt x="21431" y="7143"/>
                </a:moveTo>
                <a:lnTo>
                  <a:pt x="14287" y="7143"/>
                </a:lnTo>
                <a:lnTo>
                  <a:pt x="14287" y="14287"/>
                </a:lnTo>
                <a:lnTo>
                  <a:pt x="7143" y="28575"/>
                </a:lnTo>
                <a:lnTo>
                  <a:pt x="0" y="50006"/>
                </a:lnTo>
                <a:lnTo>
                  <a:pt x="0" y="71437"/>
                </a:lnTo>
                <a:lnTo>
                  <a:pt x="0" y="92868"/>
                </a:lnTo>
                <a:lnTo>
                  <a:pt x="7143" y="107156"/>
                </a:lnTo>
                <a:lnTo>
                  <a:pt x="14287" y="114300"/>
                </a:lnTo>
                <a:lnTo>
                  <a:pt x="28575" y="121443"/>
                </a:lnTo>
                <a:lnTo>
                  <a:pt x="42862" y="121443"/>
                </a:lnTo>
                <a:lnTo>
                  <a:pt x="57150" y="114300"/>
                </a:lnTo>
                <a:lnTo>
                  <a:pt x="71437" y="100012"/>
                </a:lnTo>
                <a:lnTo>
                  <a:pt x="85725" y="78581"/>
                </a:lnTo>
                <a:lnTo>
                  <a:pt x="100012" y="57150"/>
                </a:lnTo>
                <a:lnTo>
                  <a:pt x="100012" y="42862"/>
                </a:lnTo>
                <a:lnTo>
                  <a:pt x="100012" y="42862"/>
                </a:lnTo>
                <a:lnTo>
                  <a:pt x="92868" y="50006"/>
                </a:lnTo>
                <a:lnTo>
                  <a:pt x="85725" y="57150"/>
                </a:lnTo>
                <a:lnTo>
                  <a:pt x="78581" y="78581"/>
                </a:lnTo>
                <a:lnTo>
                  <a:pt x="78581" y="100012"/>
                </a:lnTo>
                <a:lnTo>
                  <a:pt x="78581" y="114300"/>
                </a:lnTo>
                <a:lnTo>
                  <a:pt x="85725" y="121443"/>
                </a:lnTo>
                <a:lnTo>
                  <a:pt x="100012" y="128587"/>
                </a:lnTo>
                <a:lnTo>
                  <a:pt x="114300" y="128587"/>
                </a:lnTo>
                <a:lnTo>
                  <a:pt x="128587" y="121443"/>
                </a:lnTo>
                <a:lnTo>
                  <a:pt x="150018" y="107156"/>
                </a:lnTo>
                <a:lnTo>
                  <a:pt x="157162" y="85725"/>
                </a:lnTo>
                <a:lnTo>
                  <a:pt x="164306" y="64293"/>
                </a:lnTo>
                <a:lnTo>
                  <a:pt x="164306" y="42862"/>
                </a:lnTo>
                <a:lnTo>
                  <a:pt x="164306" y="21431"/>
                </a:lnTo>
                <a:lnTo>
                  <a:pt x="150018" y="7143"/>
                </a:lnTo>
                <a:lnTo>
                  <a:pt x="135731" y="0"/>
                </a:lnTo>
                <a:lnTo>
                  <a:pt x="128587" y="0"/>
                </a:lnTo>
                <a:lnTo>
                  <a:pt x="121443" y="0"/>
                </a:lnTo>
                <a:lnTo>
                  <a:pt x="121443" y="7143"/>
                </a:lnTo>
                <a:lnTo>
                  <a:pt x="128587" y="7143"/>
                </a:lnTo>
                <a:lnTo>
                  <a:pt x="135731" y="14287"/>
                </a:lnTo>
                <a:lnTo>
                  <a:pt x="135731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07732" y="2693194"/>
            <a:ext cx="100013" cy="157163"/>
          </a:xfrm>
          <a:custGeom>
            <a:avLst/>
            <a:gdLst/>
            <a:ahLst/>
            <a:cxnLst/>
            <a:rect l="0" t="0" r="0" b="0"/>
            <a:pathLst>
              <a:path w="100013" h="157163">
                <a:moveTo>
                  <a:pt x="78581" y="14287"/>
                </a:moveTo>
                <a:lnTo>
                  <a:pt x="78581" y="7144"/>
                </a:lnTo>
                <a:lnTo>
                  <a:pt x="71437" y="7144"/>
                </a:lnTo>
                <a:lnTo>
                  <a:pt x="71437" y="0"/>
                </a:lnTo>
                <a:lnTo>
                  <a:pt x="57150" y="0"/>
                </a:lnTo>
                <a:lnTo>
                  <a:pt x="57150" y="0"/>
                </a:lnTo>
                <a:lnTo>
                  <a:pt x="42862" y="7144"/>
                </a:lnTo>
                <a:lnTo>
                  <a:pt x="35718" y="14287"/>
                </a:lnTo>
                <a:lnTo>
                  <a:pt x="35718" y="28575"/>
                </a:lnTo>
                <a:lnTo>
                  <a:pt x="35718" y="35719"/>
                </a:lnTo>
                <a:lnTo>
                  <a:pt x="50006" y="50006"/>
                </a:lnTo>
                <a:lnTo>
                  <a:pt x="64293" y="64294"/>
                </a:lnTo>
                <a:lnTo>
                  <a:pt x="78581" y="78581"/>
                </a:lnTo>
                <a:lnTo>
                  <a:pt x="85725" y="92869"/>
                </a:lnTo>
                <a:lnTo>
                  <a:pt x="100012" y="114300"/>
                </a:lnTo>
                <a:lnTo>
                  <a:pt x="92868" y="128587"/>
                </a:lnTo>
                <a:lnTo>
                  <a:pt x="85725" y="142875"/>
                </a:lnTo>
                <a:lnTo>
                  <a:pt x="64293" y="157162"/>
                </a:lnTo>
                <a:lnTo>
                  <a:pt x="42862" y="157162"/>
                </a:lnTo>
                <a:lnTo>
                  <a:pt x="14287" y="157162"/>
                </a:lnTo>
                <a:lnTo>
                  <a:pt x="7143" y="150019"/>
                </a:lnTo>
                <a:lnTo>
                  <a:pt x="0" y="128587"/>
                </a:lnTo>
                <a:lnTo>
                  <a:pt x="7143" y="100012"/>
                </a:lnTo>
                <a:lnTo>
                  <a:pt x="21431" y="64294"/>
                </a:lnTo>
                <a:lnTo>
                  <a:pt x="21431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850607" y="2593181"/>
            <a:ext cx="100014" cy="250033"/>
          </a:xfrm>
          <a:custGeom>
            <a:avLst/>
            <a:gdLst/>
            <a:ahLst/>
            <a:cxnLst/>
            <a:rect l="0" t="0" r="0" b="0"/>
            <a:pathLst>
              <a:path w="100014" h="250033">
                <a:moveTo>
                  <a:pt x="35719" y="0"/>
                </a:moveTo>
                <a:lnTo>
                  <a:pt x="28575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21432"/>
                </a:lnTo>
                <a:lnTo>
                  <a:pt x="0" y="42863"/>
                </a:lnTo>
                <a:lnTo>
                  <a:pt x="0" y="71438"/>
                </a:lnTo>
                <a:lnTo>
                  <a:pt x="7143" y="107157"/>
                </a:lnTo>
                <a:lnTo>
                  <a:pt x="14287" y="142875"/>
                </a:lnTo>
                <a:lnTo>
                  <a:pt x="28575" y="178594"/>
                </a:lnTo>
                <a:lnTo>
                  <a:pt x="42863" y="207169"/>
                </a:lnTo>
                <a:lnTo>
                  <a:pt x="57150" y="228600"/>
                </a:lnTo>
                <a:lnTo>
                  <a:pt x="71438" y="242888"/>
                </a:lnTo>
                <a:lnTo>
                  <a:pt x="85725" y="250032"/>
                </a:lnTo>
                <a:lnTo>
                  <a:pt x="100013" y="250032"/>
                </a:lnTo>
                <a:lnTo>
                  <a:pt x="100013" y="235744"/>
                </a:lnTo>
                <a:lnTo>
                  <a:pt x="92869" y="221457"/>
                </a:lnTo>
                <a:lnTo>
                  <a:pt x="78581" y="200025"/>
                </a:lnTo>
                <a:lnTo>
                  <a:pt x="78581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779169" y="2686050"/>
            <a:ext cx="200027" cy="14289"/>
          </a:xfrm>
          <a:custGeom>
            <a:avLst/>
            <a:gdLst/>
            <a:ahLst/>
            <a:cxnLst/>
            <a:rect l="0" t="0" r="0" b="0"/>
            <a:pathLst>
              <a:path w="200027" h="14289">
                <a:moveTo>
                  <a:pt x="0" y="0"/>
                </a:moveTo>
                <a:lnTo>
                  <a:pt x="7144" y="0"/>
                </a:lnTo>
                <a:lnTo>
                  <a:pt x="14288" y="0"/>
                </a:lnTo>
                <a:lnTo>
                  <a:pt x="35719" y="7144"/>
                </a:lnTo>
                <a:lnTo>
                  <a:pt x="64294" y="7144"/>
                </a:lnTo>
                <a:lnTo>
                  <a:pt x="92869" y="7144"/>
                </a:lnTo>
                <a:lnTo>
                  <a:pt x="128588" y="14288"/>
                </a:lnTo>
                <a:lnTo>
                  <a:pt x="164307" y="14288"/>
                </a:lnTo>
                <a:lnTo>
                  <a:pt x="185738" y="14288"/>
                </a:lnTo>
                <a:lnTo>
                  <a:pt x="200026" y="14288"/>
                </a:lnTo>
                <a:lnTo>
                  <a:pt x="20002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79195" y="2714625"/>
            <a:ext cx="157163" cy="92870"/>
          </a:xfrm>
          <a:custGeom>
            <a:avLst/>
            <a:gdLst/>
            <a:ahLst/>
            <a:cxnLst/>
            <a:rect l="0" t="0" r="0" b="0"/>
            <a:pathLst>
              <a:path w="157163" h="92870">
                <a:moveTo>
                  <a:pt x="0" y="14288"/>
                </a:moveTo>
                <a:lnTo>
                  <a:pt x="7143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14287" y="42863"/>
                </a:lnTo>
                <a:lnTo>
                  <a:pt x="14287" y="57150"/>
                </a:lnTo>
                <a:lnTo>
                  <a:pt x="21431" y="64294"/>
                </a:lnTo>
                <a:lnTo>
                  <a:pt x="28575" y="78581"/>
                </a:lnTo>
                <a:lnTo>
                  <a:pt x="35718" y="92869"/>
                </a:lnTo>
                <a:lnTo>
                  <a:pt x="50006" y="92869"/>
                </a:lnTo>
                <a:lnTo>
                  <a:pt x="57150" y="92869"/>
                </a:lnTo>
                <a:lnTo>
                  <a:pt x="64293" y="85725"/>
                </a:lnTo>
                <a:lnTo>
                  <a:pt x="71437" y="71438"/>
                </a:lnTo>
                <a:lnTo>
                  <a:pt x="78581" y="57150"/>
                </a:lnTo>
                <a:lnTo>
                  <a:pt x="85725" y="35719"/>
                </a:lnTo>
                <a:lnTo>
                  <a:pt x="92868" y="14288"/>
                </a:lnTo>
                <a:lnTo>
                  <a:pt x="92868" y="7144"/>
                </a:lnTo>
                <a:lnTo>
                  <a:pt x="100012" y="7144"/>
                </a:lnTo>
                <a:lnTo>
                  <a:pt x="100012" y="7144"/>
                </a:lnTo>
                <a:lnTo>
                  <a:pt x="100012" y="21431"/>
                </a:lnTo>
                <a:lnTo>
                  <a:pt x="100012" y="35719"/>
                </a:lnTo>
                <a:lnTo>
                  <a:pt x="100012" y="57150"/>
                </a:lnTo>
                <a:lnTo>
                  <a:pt x="100012" y="71438"/>
                </a:lnTo>
                <a:lnTo>
                  <a:pt x="107156" y="78581"/>
                </a:lnTo>
                <a:lnTo>
                  <a:pt x="114300" y="85725"/>
                </a:lnTo>
                <a:lnTo>
                  <a:pt x="121443" y="78581"/>
                </a:lnTo>
                <a:lnTo>
                  <a:pt x="128587" y="71438"/>
                </a:lnTo>
                <a:lnTo>
                  <a:pt x="135731" y="50006"/>
                </a:lnTo>
                <a:lnTo>
                  <a:pt x="150018" y="28575"/>
                </a:lnTo>
                <a:lnTo>
                  <a:pt x="157162" y="0"/>
                </a:lnTo>
                <a:lnTo>
                  <a:pt x="1571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122070" y="2628900"/>
            <a:ext cx="214313" cy="350045"/>
          </a:xfrm>
          <a:custGeom>
            <a:avLst/>
            <a:gdLst/>
            <a:ahLst/>
            <a:cxnLst/>
            <a:rect l="0" t="0" r="0" b="0"/>
            <a:pathLst>
              <a:path w="214313" h="350045">
                <a:moveTo>
                  <a:pt x="50006" y="0"/>
                </a:moveTo>
                <a:lnTo>
                  <a:pt x="50006" y="7144"/>
                </a:lnTo>
                <a:lnTo>
                  <a:pt x="42862" y="28575"/>
                </a:lnTo>
                <a:lnTo>
                  <a:pt x="35718" y="57150"/>
                </a:lnTo>
                <a:lnTo>
                  <a:pt x="28575" y="100013"/>
                </a:lnTo>
                <a:lnTo>
                  <a:pt x="21431" y="135731"/>
                </a:lnTo>
                <a:lnTo>
                  <a:pt x="21431" y="185738"/>
                </a:lnTo>
                <a:lnTo>
                  <a:pt x="21431" y="228600"/>
                </a:lnTo>
                <a:lnTo>
                  <a:pt x="28575" y="264319"/>
                </a:lnTo>
                <a:lnTo>
                  <a:pt x="35718" y="300038"/>
                </a:lnTo>
                <a:lnTo>
                  <a:pt x="57150" y="321469"/>
                </a:lnTo>
                <a:lnTo>
                  <a:pt x="71437" y="335756"/>
                </a:lnTo>
                <a:lnTo>
                  <a:pt x="92868" y="335756"/>
                </a:lnTo>
                <a:lnTo>
                  <a:pt x="107156" y="328613"/>
                </a:lnTo>
                <a:lnTo>
                  <a:pt x="114300" y="307181"/>
                </a:lnTo>
                <a:lnTo>
                  <a:pt x="114300" y="271463"/>
                </a:lnTo>
                <a:lnTo>
                  <a:pt x="107156" y="228600"/>
                </a:lnTo>
                <a:lnTo>
                  <a:pt x="92868" y="192881"/>
                </a:lnTo>
                <a:lnTo>
                  <a:pt x="71437" y="150019"/>
                </a:lnTo>
                <a:lnTo>
                  <a:pt x="50006" y="128588"/>
                </a:lnTo>
                <a:lnTo>
                  <a:pt x="28575" y="114300"/>
                </a:lnTo>
                <a:lnTo>
                  <a:pt x="14287" y="114300"/>
                </a:lnTo>
                <a:lnTo>
                  <a:pt x="0" y="121444"/>
                </a:lnTo>
                <a:lnTo>
                  <a:pt x="0" y="135731"/>
                </a:lnTo>
                <a:lnTo>
                  <a:pt x="0" y="142875"/>
                </a:lnTo>
                <a:lnTo>
                  <a:pt x="7143" y="150019"/>
                </a:lnTo>
                <a:lnTo>
                  <a:pt x="21431" y="150019"/>
                </a:lnTo>
                <a:lnTo>
                  <a:pt x="42862" y="142875"/>
                </a:lnTo>
                <a:lnTo>
                  <a:pt x="64293" y="128588"/>
                </a:lnTo>
                <a:lnTo>
                  <a:pt x="85725" y="107156"/>
                </a:lnTo>
                <a:lnTo>
                  <a:pt x="100012" y="85725"/>
                </a:lnTo>
                <a:lnTo>
                  <a:pt x="121443" y="64294"/>
                </a:lnTo>
                <a:lnTo>
                  <a:pt x="135731" y="50006"/>
                </a:lnTo>
                <a:lnTo>
                  <a:pt x="142875" y="35719"/>
                </a:lnTo>
                <a:lnTo>
                  <a:pt x="142875" y="42863"/>
                </a:lnTo>
                <a:lnTo>
                  <a:pt x="142875" y="64294"/>
                </a:lnTo>
                <a:lnTo>
                  <a:pt x="135731" y="92869"/>
                </a:lnTo>
                <a:lnTo>
                  <a:pt x="121443" y="135731"/>
                </a:lnTo>
                <a:lnTo>
                  <a:pt x="114300" y="185738"/>
                </a:lnTo>
                <a:lnTo>
                  <a:pt x="114300" y="228600"/>
                </a:lnTo>
                <a:lnTo>
                  <a:pt x="114300" y="271463"/>
                </a:lnTo>
                <a:lnTo>
                  <a:pt x="121443" y="300038"/>
                </a:lnTo>
                <a:lnTo>
                  <a:pt x="128587" y="328613"/>
                </a:lnTo>
                <a:lnTo>
                  <a:pt x="150018" y="342900"/>
                </a:lnTo>
                <a:lnTo>
                  <a:pt x="164306" y="350044"/>
                </a:lnTo>
                <a:lnTo>
                  <a:pt x="185737" y="350044"/>
                </a:lnTo>
                <a:lnTo>
                  <a:pt x="207168" y="335756"/>
                </a:lnTo>
                <a:lnTo>
                  <a:pt x="214312" y="307181"/>
                </a:lnTo>
                <a:lnTo>
                  <a:pt x="207168" y="278606"/>
                </a:lnTo>
                <a:lnTo>
                  <a:pt x="192881" y="242888"/>
                </a:lnTo>
                <a:lnTo>
                  <a:pt x="164306" y="214313"/>
                </a:lnTo>
                <a:lnTo>
                  <a:pt x="135731" y="200025"/>
                </a:lnTo>
                <a:lnTo>
                  <a:pt x="114300" y="192881"/>
                </a:lnTo>
                <a:lnTo>
                  <a:pt x="92868" y="192881"/>
                </a:lnTo>
                <a:lnTo>
                  <a:pt x="78581" y="207169"/>
                </a:lnTo>
                <a:lnTo>
                  <a:pt x="78581" y="214313"/>
                </a:lnTo>
                <a:lnTo>
                  <a:pt x="78581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36382" y="2793206"/>
            <a:ext cx="21432" cy="21433"/>
          </a:xfrm>
          <a:custGeom>
            <a:avLst/>
            <a:gdLst/>
            <a:ahLst/>
            <a:cxnLst/>
            <a:rect l="0" t="0" r="0" b="0"/>
            <a:pathLst>
              <a:path w="21432" h="21433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21432"/>
                </a:lnTo>
                <a:lnTo>
                  <a:pt x="7144" y="21432"/>
                </a:lnTo>
                <a:lnTo>
                  <a:pt x="14288" y="21432"/>
                </a:lnTo>
                <a:lnTo>
                  <a:pt x="21431" y="14288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336382" y="2707481"/>
            <a:ext cx="21432" cy="14289"/>
          </a:xfrm>
          <a:custGeom>
            <a:avLst/>
            <a:gdLst/>
            <a:ahLst/>
            <a:cxnLst/>
            <a:rect l="0" t="0" r="0" b="0"/>
            <a:pathLst>
              <a:path w="21432" h="14289">
                <a:moveTo>
                  <a:pt x="0" y="14288"/>
                </a:moveTo>
                <a:lnTo>
                  <a:pt x="0" y="14288"/>
                </a:lnTo>
                <a:lnTo>
                  <a:pt x="7144" y="14288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22095" y="2664619"/>
            <a:ext cx="185738" cy="164307"/>
          </a:xfrm>
          <a:custGeom>
            <a:avLst/>
            <a:gdLst/>
            <a:ahLst/>
            <a:cxnLst/>
            <a:rect l="0" t="0" r="0" b="0"/>
            <a:pathLst>
              <a:path w="185738" h="164307">
                <a:moveTo>
                  <a:pt x="7143" y="42862"/>
                </a:moveTo>
                <a:lnTo>
                  <a:pt x="14287" y="42862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42862"/>
                </a:lnTo>
                <a:lnTo>
                  <a:pt x="7143" y="57150"/>
                </a:lnTo>
                <a:lnTo>
                  <a:pt x="7143" y="71437"/>
                </a:lnTo>
                <a:lnTo>
                  <a:pt x="0" y="92869"/>
                </a:lnTo>
                <a:lnTo>
                  <a:pt x="7143" y="114300"/>
                </a:lnTo>
                <a:lnTo>
                  <a:pt x="7143" y="135731"/>
                </a:lnTo>
                <a:lnTo>
                  <a:pt x="7143" y="150019"/>
                </a:lnTo>
                <a:lnTo>
                  <a:pt x="14287" y="157162"/>
                </a:lnTo>
                <a:lnTo>
                  <a:pt x="28575" y="164306"/>
                </a:lnTo>
                <a:lnTo>
                  <a:pt x="35718" y="157162"/>
                </a:lnTo>
                <a:lnTo>
                  <a:pt x="50006" y="142875"/>
                </a:lnTo>
                <a:lnTo>
                  <a:pt x="64293" y="128587"/>
                </a:lnTo>
                <a:lnTo>
                  <a:pt x="78581" y="100012"/>
                </a:lnTo>
                <a:lnTo>
                  <a:pt x="85725" y="78581"/>
                </a:lnTo>
                <a:lnTo>
                  <a:pt x="100012" y="57150"/>
                </a:lnTo>
                <a:lnTo>
                  <a:pt x="107156" y="42862"/>
                </a:lnTo>
                <a:lnTo>
                  <a:pt x="107156" y="35719"/>
                </a:lnTo>
                <a:lnTo>
                  <a:pt x="107156" y="42862"/>
                </a:lnTo>
                <a:lnTo>
                  <a:pt x="100012" y="57150"/>
                </a:lnTo>
                <a:lnTo>
                  <a:pt x="92868" y="78581"/>
                </a:lnTo>
                <a:lnTo>
                  <a:pt x="92868" y="100012"/>
                </a:lnTo>
                <a:lnTo>
                  <a:pt x="92868" y="114300"/>
                </a:lnTo>
                <a:lnTo>
                  <a:pt x="92868" y="135731"/>
                </a:lnTo>
                <a:lnTo>
                  <a:pt x="100012" y="142875"/>
                </a:lnTo>
                <a:lnTo>
                  <a:pt x="114300" y="142875"/>
                </a:lnTo>
                <a:lnTo>
                  <a:pt x="128587" y="142875"/>
                </a:lnTo>
                <a:lnTo>
                  <a:pt x="142875" y="128587"/>
                </a:lnTo>
                <a:lnTo>
                  <a:pt x="164306" y="114300"/>
                </a:lnTo>
                <a:lnTo>
                  <a:pt x="178593" y="92869"/>
                </a:lnTo>
                <a:lnTo>
                  <a:pt x="178593" y="64294"/>
                </a:lnTo>
                <a:lnTo>
                  <a:pt x="185737" y="42862"/>
                </a:lnTo>
                <a:lnTo>
                  <a:pt x="178593" y="21431"/>
                </a:lnTo>
                <a:lnTo>
                  <a:pt x="171450" y="0"/>
                </a:lnTo>
                <a:lnTo>
                  <a:pt x="157162" y="0"/>
                </a:lnTo>
                <a:lnTo>
                  <a:pt x="142875" y="7144"/>
                </a:lnTo>
                <a:lnTo>
                  <a:pt x="128587" y="14287"/>
                </a:lnTo>
                <a:lnTo>
                  <a:pt x="121443" y="28575"/>
                </a:lnTo>
                <a:lnTo>
                  <a:pt x="121443" y="42862"/>
                </a:lnTo>
                <a:lnTo>
                  <a:pt x="128587" y="57150"/>
                </a:lnTo>
                <a:lnTo>
                  <a:pt x="142875" y="64294"/>
                </a:lnTo>
                <a:lnTo>
                  <a:pt x="142875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507832" y="2650331"/>
            <a:ext cx="221457" cy="142876"/>
          </a:xfrm>
          <a:custGeom>
            <a:avLst/>
            <a:gdLst/>
            <a:ahLst/>
            <a:cxnLst/>
            <a:rect l="0" t="0" r="0" b="0"/>
            <a:pathLst>
              <a:path w="221457" h="142876">
                <a:moveTo>
                  <a:pt x="57150" y="57150"/>
                </a:moveTo>
                <a:lnTo>
                  <a:pt x="50006" y="57150"/>
                </a:lnTo>
                <a:lnTo>
                  <a:pt x="28575" y="71438"/>
                </a:lnTo>
                <a:lnTo>
                  <a:pt x="14288" y="85725"/>
                </a:lnTo>
                <a:lnTo>
                  <a:pt x="0" y="100013"/>
                </a:lnTo>
                <a:lnTo>
                  <a:pt x="0" y="114300"/>
                </a:lnTo>
                <a:lnTo>
                  <a:pt x="0" y="135732"/>
                </a:lnTo>
                <a:lnTo>
                  <a:pt x="14288" y="142875"/>
                </a:lnTo>
                <a:lnTo>
                  <a:pt x="35719" y="142875"/>
                </a:lnTo>
                <a:lnTo>
                  <a:pt x="57150" y="142875"/>
                </a:lnTo>
                <a:lnTo>
                  <a:pt x="78581" y="135732"/>
                </a:lnTo>
                <a:lnTo>
                  <a:pt x="92869" y="121444"/>
                </a:lnTo>
                <a:lnTo>
                  <a:pt x="107156" y="107157"/>
                </a:lnTo>
                <a:lnTo>
                  <a:pt x="114300" y="85725"/>
                </a:lnTo>
                <a:lnTo>
                  <a:pt x="107156" y="64294"/>
                </a:lnTo>
                <a:lnTo>
                  <a:pt x="100013" y="50007"/>
                </a:lnTo>
                <a:lnTo>
                  <a:pt x="85725" y="42863"/>
                </a:lnTo>
                <a:lnTo>
                  <a:pt x="64294" y="35719"/>
                </a:lnTo>
                <a:lnTo>
                  <a:pt x="50006" y="35719"/>
                </a:lnTo>
                <a:lnTo>
                  <a:pt x="42863" y="35719"/>
                </a:lnTo>
                <a:lnTo>
                  <a:pt x="35719" y="42863"/>
                </a:lnTo>
                <a:lnTo>
                  <a:pt x="42863" y="50007"/>
                </a:lnTo>
                <a:lnTo>
                  <a:pt x="50006" y="50007"/>
                </a:lnTo>
                <a:lnTo>
                  <a:pt x="64294" y="50007"/>
                </a:lnTo>
                <a:lnTo>
                  <a:pt x="78581" y="42863"/>
                </a:lnTo>
                <a:lnTo>
                  <a:pt x="100013" y="42863"/>
                </a:lnTo>
                <a:lnTo>
                  <a:pt x="121444" y="35719"/>
                </a:lnTo>
                <a:lnTo>
                  <a:pt x="135731" y="35719"/>
                </a:lnTo>
                <a:lnTo>
                  <a:pt x="150019" y="42863"/>
                </a:lnTo>
                <a:lnTo>
                  <a:pt x="157163" y="57150"/>
                </a:lnTo>
                <a:lnTo>
                  <a:pt x="164306" y="71438"/>
                </a:lnTo>
                <a:lnTo>
                  <a:pt x="171450" y="85725"/>
                </a:lnTo>
                <a:lnTo>
                  <a:pt x="171450" y="107157"/>
                </a:lnTo>
                <a:lnTo>
                  <a:pt x="178594" y="121444"/>
                </a:lnTo>
                <a:lnTo>
                  <a:pt x="178594" y="128588"/>
                </a:lnTo>
                <a:lnTo>
                  <a:pt x="171450" y="135732"/>
                </a:lnTo>
                <a:lnTo>
                  <a:pt x="171450" y="135732"/>
                </a:lnTo>
                <a:lnTo>
                  <a:pt x="164306" y="121444"/>
                </a:lnTo>
                <a:lnTo>
                  <a:pt x="164306" y="107157"/>
                </a:lnTo>
                <a:lnTo>
                  <a:pt x="164306" y="78582"/>
                </a:lnTo>
                <a:lnTo>
                  <a:pt x="171450" y="57150"/>
                </a:lnTo>
                <a:lnTo>
                  <a:pt x="171450" y="35719"/>
                </a:lnTo>
                <a:lnTo>
                  <a:pt x="178594" y="14288"/>
                </a:lnTo>
                <a:lnTo>
                  <a:pt x="185738" y="7144"/>
                </a:lnTo>
                <a:lnTo>
                  <a:pt x="200025" y="0"/>
                </a:lnTo>
                <a:lnTo>
                  <a:pt x="207169" y="0"/>
                </a:lnTo>
                <a:lnTo>
                  <a:pt x="214313" y="7144"/>
                </a:lnTo>
                <a:lnTo>
                  <a:pt x="221456" y="7144"/>
                </a:lnTo>
                <a:lnTo>
                  <a:pt x="22145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736432" y="2636044"/>
            <a:ext cx="21432" cy="150020"/>
          </a:xfrm>
          <a:custGeom>
            <a:avLst/>
            <a:gdLst/>
            <a:ahLst/>
            <a:cxnLst/>
            <a:rect l="0" t="0" r="0" b="0"/>
            <a:pathLst>
              <a:path w="21432" h="150020">
                <a:moveTo>
                  <a:pt x="21431" y="0"/>
                </a:moveTo>
                <a:lnTo>
                  <a:pt x="14288" y="7144"/>
                </a:lnTo>
                <a:lnTo>
                  <a:pt x="14288" y="14287"/>
                </a:lnTo>
                <a:lnTo>
                  <a:pt x="14288" y="28575"/>
                </a:lnTo>
                <a:lnTo>
                  <a:pt x="7144" y="42862"/>
                </a:lnTo>
                <a:lnTo>
                  <a:pt x="0" y="57150"/>
                </a:lnTo>
                <a:lnTo>
                  <a:pt x="0" y="78581"/>
                </a:lnTo>
                <a:lnTo>
                  <a:pt x="0" y="100012"/>
                </a:lnTo>
                <a:lnTo>
                  <a:pt x="0" y="121444"/>
                </a:lnTo>
                <a:lnTo>
                  <a:pt x="0" y="128587"/>
                </a:lnTo>
                <a:lnTo>
                  <a:pt x="7144" y="142875"/>
                </a:lnTo>
                <a:lnTo>
                  <a:pt x="7144" y="150019"/>
                </a:lnTo>
                <a:lnTo>
                  <a:pt x="14288" y="142875"/>
                </a:lnTo>
                <a:lnTo>
                  <a:pt x="21431" y="128587"/>
                </a:lnTo>
                <a:lnTo>
                  <a:pt x="21431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772151" y="2650331"/>
            <a:ext cx="71438" cy="114301"/>
          </a:xfrm>
          <a:custGeom>
            <a:avLst/>
            <a:gdLst/>
            <a:ahLst/>
            <a:cxnLst/>
            <a:rect l="0" t="0" r="0" b="0"/>
            <a:pathLst>
              <a:path w="71438" h="114301">
                <a:moveTo>
                  <a:pt x="57150" y="0"/>
                </a:moveTo>
                <a:lnTo>
                  <a:pt x="50006" y="7144"/>
                </a:lnTo>
                <a:lnTo>
                  <a:pt x="42862" y="7144"/>
                </a:lnTo>
                <a:lnTo>
                  <a:pt x="28575" y="14288"/>
                </a:lnTo>
                <a:lnTo>
                  <a:pt x="21431" y="28575"/>
                </a:lnTo>
                <a:lnTo>
                  <a:pt x="7144" y="35719"/>
                </a:lnTo>
                <a:lnTo>
                  <a:pt x="7144" y="50007"/>
                </a:lnTo>
                <a:lnTo>
                  <a:pt x="0" y="64294"/>
                </a:lnTo>
                <a:lnTo>
                  <a:pt x="14287" y="71438"/>
                </a:lnTo>
                <a:lnTo>
                  <a:pt x="21431" y="78582"/>
                </a:lnTo>
                <a:lnTo>
                  <a:pt x="35719" y="85725"/>
                </a:lnTo>
                <a:lnTo>
                  <a:pt x="50006" y="85725"/>
                </a:lnTo>
                <a:lnTo>
                  <a:pt x="64294" y="92869"/>
                </a:lnTo>
                <a:lnTo>
                  <a:pt x="71437" y="92869"/>
                </a:lnTo>
                <a:lnTo>
                  <a:pt x="71437" y="100013"/>
                </a:lnTo>
                <a:lnTo>
                  <a:pt x="64294" y="100013"/>
                </a:lnTo>
                <a:lnTo>
                  <a:pt x="64294" y="107157"/>
                </a:lnTo>
                <a:lnTo>
                  <a:pt x="57150" y="114300"/>
                </a:lnTo>
                <a:lnTo>
                  <a:pt x="57150" y="114300"/>
                </a:lnTo>
                <a:lnTo>
                  <a:pt x="57150" y="114300"/>
                </a:lnTo>
                <a:lnTo>
                  <a:pt x="5715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843588" y="2657475"/>
            <a:ext cx="71439" cy="107157"/>
          </a:xfrm>
          <a:custGeom>
            <a:avLst/>
            <a:gdLst/>
            <a:ahLst/>
            <a:cxnLst/>
            <a:rect l="0" t="0" r="0" b="0"/>
            <a:pathLst>
              <a:path w="71439" h="107157">
                <a:moveTo>
                  <a:pt x="50007" y="0"/>
                </a:moveTo>
                <a:lnTo>
                  <a:pt x="42863" y="0"/>
                </a:lnTo>
                <a:lnTo>
                  <a:pt x="35719" y="7144"/>
                </a:lnTo>
                <a:lnTo>
                  <a:pt x="28575" y="7144"/>
                </a:lnTo>
                <a:lnTo>
                  <a:pt x="21432" y="14288"/>
                </a:lnTo>
                <a:lnTo>
                  <a:pt x="14288" y="21431"/>
                </a:lnTo>
                <a:lnTo>
                  <a:pt x="14288" y="28575"/>
                </a:lnTo>
                <a:lnTo>
                  <a:pt x="21432" y="35719"/>
                </a:lnTo>
                <a:lnTo>
                  <a:pt x="42863" y="42863"/>
                </a:lnTo>
                <a:lnTo>
                  <a:pt x="50007" y="50006"/>
                </a:lnTo>
                <a:lnTo>
                  <a:pt x="64294" y="57150"/>
                </a:lnTo>
                <a:lnTo>
                  <a:pt x="71438" y="71438"/>
                </a:lnTo>
                <a:lnTo>
                  <a:pt x="64294" y="78581"/>
                </a:lnTo>
                <a:lnTo>
                  <a:pt x="50007" y="92869"/>
                </a:lnTo>
                <a:lnTo>
                  <a:pt x="35719" y="100013"/>
                </a:lnTo>
                <a:lnTo>
                  <a:pt x="14288" y="107156"/>
                </a:lnTo>
                <a:lnTo>
                  <a:pt x="7144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000751" y="2757488"/>
            <a:ext cx="14288" cy="7144"/>
          </a:xfrm>
          <a:custGeom>
            <a:avLst/>
            <a:gdLst/>
            <a:ahLst/>
            <a:cxnLst/>
            <a:rect l="0" t="0" r="0" b="0"/>
            <a:pathLst>
              <a:path w="14288" h="7144">
                <a:moveTo>
                  <a:pt x="14287" y="7143"/>
                </a:moveTo>
                <a:lnTo>
                  <a:pt x="7144" y="7143"/>
                </a:lnTo>
                <a:lnTo>
                  <a:pt x="7144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14287" y="7143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050757" y="2678906"/>
            <a:ext cx="121445" cy="100014"/>
          </a:xfrm>
          <a:custGeom>
            <a:avLst/>
            <a:gdLst/>
            <a:ahLst/>
            <a:cxnLst/>
            <a:rect l="0" t="0" r="0" b="0"/>
            <a:pathLst>
              <a:path w="121445" h="100014">
                <a:moveTo>
                  <a:pt x="78581" y="14288"/>
                </a:moveTo>
                <a:lnTo>
                  <a:pt x="71438" y="7144"/>
                </a:lnTo>
                <a:lnTo>
                  <a:pt x="71438" y="7144"/>
                </a:lnTo>
                <a:lnTo>
                  <a:pt x="64294" y="0"/>
                </a:lnTo>
                <a:lnTo>
                  <a:pt x="57150" y="0"/>
                </a:lnTo>
                <a:lnTo>
                  <a:pt x="42863" y="0"/>
                </a:lnTo>
                <a:lnTo>
                  <a:pt x="28575" y="7144"/>
                </a:lnTo>
                <a:lnTo>
                  <a:pt x="14288" y="21432"/>
                </a:lnTo>
                <a:lnTo>
                  <a:pt x="0" y="42863"/>
                </a:lnTo>
                <a:lnTo>
                  <a:pt x="0" y="57150"/>
                </a:lnTo>
                <a:lnTo>
                  <a:pt x="0" y="71438"/>
                </a:lnTo>
                <a:lnTo>
                  <a:pt x="14288" y="85725"/>
                </a:lnTo>
                <a:lnTo>
                  <a:pt x="35719" y="100013"/>
                </a:lnTo>
                <a:lnTo>
                  <a:pt x="64294" y="100013"/>
                </a:lnTo>
                <a:lnTo>
                  <a:pt x="92869" y="100013"/>
                </a:lnTo>
                <a:lnTo>
                  <a:pt x="121444" y="92869"/>
                </a:lnTo>
                <a:lnTo>
                  <a:pt x="121444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179345" y="2657475"/>
            <a:ext cx="242888" cy="114301"/>
          </a:xfrm>
          <a:custGeom>
            <a:avLst/>
            <a:gdLst/>
            <a:ahLst/>
            <a:cxnLst/>
            <a:rect l="0" t="0" r="0" b="0"/>
            <a:pathLst>
              <a:path w="242888" h="114301">
                <a:moveTo>
                  <a:pt x="28575" y="35719"/>
                </a:moveTo>
                <a:lnTo>
                  <a:pt x="21431" y="35719"/>
                </a:lnTo>
                <a:lnTo>
                  <a:pt x="14287" y="42863"/>
                </a:lnTo>
                <a:lnTo>
                  <a:pt x="7143" y="57150"/>
                </a:lnTo>
                <a:lnTo>
                  <a:pt x="0" y="71438"/>
                </a:lnTo>
                <a:lnTo>
                  <a:pt x="0" y="78581"/>
                </a:lnTo>
                <a:lnTo>
                  <a:pt x="7143" y="92869"/>
                </a:lnTo>
                <a:lnTo>
                  <a:pt x="21431" y="107156"/>
                </a:lnTo>
                <a:lnTo>
                  <a:pt x="35718" y="107156"/>
                </a:lnTo>
                <a:lnTo>
                  <a:pt x="50006" y="114300"/>
                </a:lnTo>
                <a:lnTo>
                  <a:pt x="64293" y="107156"/>
                </a:lnTo>
                <a:lnTo>
                  <a:pt x="71437" y="100013"/>
                </a:lnTo>
                <a:lnTo>
                  <a:pt x="78581" y="85725"/>
                </a:lnTo>
                <a:lnTo>
                  <a:pt x="71437" y="78581"/>
                </a:lnTo>
                <a:lnTo>
                  <a:pt x="64293" y="57150"/>
                </a:lnTo>
                <a:lnTo>
                  <a:pt x="50006" y="42863"/>
                </a:lnTo>
                <a:lnTo>
                  <a:pt x="35718" y="28575"/>
                </a:lnTo>
                <a:lnTo>
                  <a:pt x="14287" y="14288"/>
                </a:lnTo>
                <a:lnTo>
                  <a:pt x="7143" y="14288"/>
                </a:lnTo>
                <a:lnTo>
                  <a:pt x="0" y="7144"/>
                </a:lnTo>
                <a:lnTo>
                  <a:pt x="7143" y="14288"/>
                </a:lnTo>
                <a:lnTo>
                  <a:pt x="14287" y="14288"/>
                </a:lnTo>
                <a:lnTo>
                  <a:pt x="28575" y="21431"/>
                </a:lnTo>
                <a:lnTo>
                  <a:pt x="42862" y="21431"/>
                </a:lnTo>
                <a:lnTo>
                  <a:pt x="64293" y="21431"/>
                </a:lnTo>
                <a:lnTo>
                  <a:pt x="71437" y="21431"/>
                </a:lnTo>
                <a:lnTo>
                  <a:pt x="85725" y="21431"/>
                </a:lnTo>
                <a:lnTo>
                  <a:pt x="100012" y="28575"/>
                </a:lnTo>
                <a:lnTo>
                  <a:pt x="100012" y="28575"/>
                </a:lnTo>
                <a:lnTo>
                  <a:pt x="100012" y="42863"/>
                </a:lnTo>
                <a:lnTo>
                  <a:pt x="100012" y="57150"/>
                </a:lnTo>
                <a:lnTo>
                  <a:pt x="100012" y="71438"/>
                </a:lnTo>
                <a:lnTo>
                  <a:pt x="92868" y="85725"/>
                </a:lnTo>
                <a:lnTo>
                  <a:pt x="92868" y="100013"/>
                </a:lnTo>
                <a:lnTo>
                  <a:pt x="92868" y="100013"/>
                </a:lnTo>
                <a:lnTo>
                  <a:pt x="92868" y="107156"/>
                </a:lnTo>
                <a:lnTo>
                  <a:pt x="100012" y="100013"/>
                </a:lnTo>
                <a:lnTo>
                  <a:pt x="107156" y="92869"/>
                </a:lnTo>
                <a:lnTo>
                  <a:pt x="107156" y="71438"/>
                </a:lnTo>
                <a:lnTo>
                  <a:pt x="121443" y="50006"/>
                </a:lnTo>
                <a:lnTo>
                  <a:pt x="128587" y="28575"/>
                </a:lnTo>
                <a:lnTo>
                  <a:pt x="142875" y="14288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7144"/>
                </a:lnTo>
                <a:lnTo>
                  <a:pt x="142875" y="21431"/>
                </a:lnTo>
                <a:lnTo>
                  <a:pt x="142875" y="35719"/>
                </a:lnTo>
                <a:lnTo>
                  <a:pt x="142875" y="50006"/>
                </a:lnTo>
                <a:lnTo>
                  <a:pt x="142875" y="64294"/>
                </a:lnTo>
                <a:lnTo>
                  <a:pt x="142875" y="71438"/>
                </a:lnTo>
                <a:lnTo>
                  <a:pt x="142875" y="78581"/>
                </a:lnTo>
                <a:lnTo>
                  <a:pt x="150018" y="78581"/>
                </a:lnTo>
                <a:lnTo>
                  <a:pt x="164306" y="78581"/>
                </a:lnTo>
                <a:lnTo>
                  <a:pt x="171450" y="64294"/>
                </a:lnTo>
                <a:lnTo>
                  <a:pt x="185737" y="50006"/>
                </a:lnTo>
                <a:lnTo>
                  <a:pt x="200025" y="35719"/>
                </a:lnTo>
                <a:lnTo>
                  <a:pt x="214312" y="21431"/>
                </a:lnTo>
                <a:lnTo>
                  <a:pt x="214312" y="14288"/>
                </a:lnTo>
                <a:lnTo>
                  <a:pt x="221456" y="21431"/>
                </a:lnTo>
                <a:lnTo>
                  <a:pt x="221456" y="28575"/>
                </a:lnTo>
                <a:lnTo>
                  <a:pt x="221456" y="42863"/>
                </a:lnTo>
                <a:lnTo>
                  <a:pt x="221456" y="50006"/>
                </a:lnTo>
                <a:lnTo>
                  <a:pt x="221456" y="57150"/>
                </a:lnTo>
                <a:lnTo>
                  <a:pt x="221456" y="64294"/>
                </a:lnTo>
                <a:lnTo>
                  <a:pt x="228600" y="57150"/>
                </a:lnTo>
                <a:lnTo>
                  <a:pt x="242887" y="50006"/>
                </a:lnTo>
                <a:lnTo>
                  <a:pt x="242887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929438" y="4000500"/>
            <a:ext cx="1114426" cy="2328864"/>
          </a:xfrm>
          <a:custGeom>
            <a:avLst/>
            <a:gdLst/>
            <a:ahLst/>
            <a:cxnLst/>
            <a:rect l="0" t="0" r="0" b="0"/>
            <a:pathLst>
              <a:path w="1114426" h="2328864">
                <a:moveTo>
                  <a:pt x="1114425" y="0"/>
                </a:moveTo>
                <a:lnTo>
                  <a:pt x="1114425" y="7144"/>
                </a:lnTo>
                <a:lnTo>
                  <a:pt x="1107282" y="7144"/>
                </a:lnTo>
                <a:lnTo>
                  <a:pt x="1107282" y="14288"/>
                </a:lnTo>
                <a:lnTo>
                  <a:pt x="1107282" y="21431"/>
                </a:lnTo>
                <a:lnTo>
                  <a:pt x="1107282" y="35719"/>
                </a:lnTo>
                <a:lnTo>
                  <a:pt x="1100138" y="71438"/>
                </a:lnTo>
                <a:lnTo>
                  <a:pt x="1092994" y="114300"/>
                </a:lnTo>
                <a:lnTo>
                  <a:pt x="1078707" y="178594"/>
                </a:lnTo>
                <a:lnTo>
                  <a:pt x="1071563" y="257175"/>
                </a:lnTo>
                <a:lnTo>
                  <a:pt x="1064419" y="350044"/>
                </a:lnTo>
                <a:lnTo>
                  <a:pt x="1050132" y="450057"/>
                </a:lnTo>
                <a:lnTo>
                  <a:pt x="1028700" y="557213"/>
                </a:lnTo>
                <a:lnTo>
                  <a:pt x="1000125" y="671513"/>
                </a:lnTo>
                <a:lnTo>
                  <a:pt x="971550" y="792957"/>
                </a:lnTo>
                <a:lnTo>
                  <a:pt x="935832" y="914400"/>
                </a:lnTo>
                <a:lnTo>
                  <a:pt x="892969" y="1042988"/>
                </a:lnTo>
                <a:lnTo>
                  <a:pt x="850107" y="1164431"/>
                </a:lnTo>
                <a:lnTo>
                  <a:pt x="807244" y="1307306"/>
                </a:lnTo>
                <a:lnTo>
                  <a:pt x="750094" y="1450181"/>
                </a:lnTo>
                <a:lnTo>
                  <a:pt x="685800" y="1593056"/>
                </a:lnTo>
                <a:lnTo>
                  <a:pt x="607219" y="1735931"/>
                </a:lnTo>
                <a:lnTo>
                  <a:pt x="514350" y="1864519"/>
                </a:lnTo>
                <a:lnTo>
                  <a:pt x="414338" y="1993106"/>
                </a:lnTo>
                <a:lnTo>
                  <a:pt x="300038" y="2100263"/>
                </a:lnTo>
                <a:lnTo>
                  <a:pt x="185738" y="2193131"/>
                </a:lnTo>
                <a:lnTo>
                  <a:pt x="85725" y="2264569"/>
                </a:lnTo>
                <a:lnTo>
                  <a:pt x="0" y="2328863"/>
                </a:lnTo>
                <a:lnTo>
                  <a:pt x="0" y="2328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836570" y="6129338"/>
            <a:ext cx="357188" cy="342901"/>
          </a:xfrm>
          <a:custGeom>
            <a:avLst/>
            <a:gdLst/>
            <a:ahLst/>
            <a:cxnLst/>
            <a:rect l="0" t="0" r="0" b="0"/>
            <a:pathLst>
              <a:path w="357188" h="342901">
                <a:moveTo>
                  <a:pt x="78581" y="7143"/>
                </a:moveTo>
                <a:lnTo>
                  <a:pt x="71437" y="7143"/>
                </a:lnTo>
                <a:lnTo>
                  <a:pt x="57150" y="0"/>
                </a:lnTo>
                <a:lnTo>
                  <a:pt x="50006" y="0"/>
                </a:lnTo>
                <a:lnTo>
                  <a:pt x="35718" y="14287"/>
                </a:lnTo>
                <a:lnTo>
                  <a:pt x="28575" y="42862"/>
                </a:lnTo>
                <a:lnTo>
                  <a:pt x="14287" y="92868"/>
                </a:lnTo>
                <a:lnTo>
                  <a:pt x="0" y="150018"/>
                </a:lnTo>
                <a:lnTo>
                  <a:pt x="0" y="221456"/>
                </a:lnTo>
                <a:lnTo>
                  <a:pt x="21431" y="278606"/>
                </a:lnTo>
                <a:lnTo>
                  <a:pt x="71437" y="321468"/>
                </a:lnTo>
                <a:lnTo>
                  <a:pt x="157162" y="342900"/>
                </a:lnTo>
                <a:lnTo>
                  <a:pt x="257175" y="328612"/>
                </a:lnTo>
                <a:lnTo>
                  <a:pt x="357187" y="292893"/>
                </a:lnTo>
                <a:lnTo>
                  <a:pt x="357187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972301" y="2821781"/>
            <a:ext cx="14288" cy="185739"/>
          </a:xfrm>
          <a:custGeom>
            <a:avLst/>
            <a:gdLst/>
            <a:ahLst/>
            <a:cxnLst/>
            <a:rect l="0" t="0" r="0" b="0"/>
            <a:pathLst>
              <a:path w="14288" h="185739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14300"/>
                </a:lnTo>
                <a:lnTo>
                  <a:pt x="7144" y="135732"/>
                </a:lnTo>
                <a:lnTo>
                  <a:pt x="0" y="164307"/>
                </a:lnTo>
                <a:lnTo>
                  <a:pt x="0" y="178594"/>
                </a:lnTo>
                <a:lnTo>
                  <a:pt x="0" y="185738"/>
                </a:lnTo>
                <a:lnTo>
                  <a:pt x="0" y="185738"/>
                </a:lnTo>
                <a:lnTo>
                  <a:pt x="7144" y="178594"/>
                </a:lnTo>
                <a:lnTo>
                  <a:pt x="7144" y="164307"/>
                </a:lnTo>
                <a:lnTo>
                  <a:pt x="14287" y="135732"/>
                </a:lnTo>
                <a:lnTo>
                  <a:pt x="14287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908007" y="2814638"/>
            <a:ext cx="192882" cy="200026"/>
          </a:xfrm>
          <a:custGeom>
            <a:avLst/>
            <a:gdLst/>
            <a:ahLst/>
            <a:cxnLst/>
            <a:rect l="0" t="0" r="0" b="0"/>
            <a:pathLst>
              <a:path w="192882" h="200026">
                <a:moveTo>
                  <a:pt x="21431" y="14287"/>
                </a:moveTo>
                <a:lnTo>
                  <a:pt x="21431" y="7143"/>
                </a:lnTo>
                <a:lnTo>
                  <a:pt x="21431" y="7143"/>
                </a:lnTo>
                <a:lnTo>
                  <a:pt x="28575" y="7143"/>
                </a:lnTo>
                <a:lnTo>
                  <a:pt x="50006" y="7143"/>
                </a:lnTo>
                <a:lnTo>
                  <a:pt x="64294" y="0"/>
                </a:lnTo>
                <a:lnTo>
                  <a:pt x="85725" y="0"/>
                </a:lnTo>
                <a:lnTo>
                  <a:pt x="114300" y="7143"/>
                </a:lnTo>
                <a:lnTo>
                  <a:pt x="142875" y="14287"/>
                </a:lnTo>
                <a:lnTo>
                  <a:pt x="171450" y="28575"/>
                </a:lnTo>
                <a:lnTo>
                  <a:pt x="185738" y="42862"/>
                </a:lnTo>
                <a:lnTo>
                  <a:pt x="192881" y="64293"/>
                </a:lnTo>
                <a:lnTo>
                  <a:pt x="178594" y="100012"/>
                </a:lnTo>
                <a:lnTo>
                  <a:pt x="150019" y="128587"/>
                </a:lnTo>
                <a:lnTo>
                  <a:pt x="114300" y="157162"/>
                </a:lnTo>
                <a:lnTo>
                  <a:pt x="78581" y="178593"/>
                </a:lnTo>
                <a:lnTo>
                  <a:pt x="42863" y="192881"/>
                </a:lnTo>
                <a:lnTo>
                  <a:pt x="14288" y="200025"/>
                </a:lnTo>
                <a:lnTo>
                  <a:pt x="0" y="192881"/>
                </a:lnTo>
                <a:lnTo>
                  <a:pt x="7144" y="178593"/>
                </a:lnTo>
                <a:lnTo>
                  <a:pt x="21431" y="164306"/>
                </a:lnTo>
                <a:lnTo>
                  <a:pt x="50006" y="142875"/>
                </a:lnTo>
                <a:lnTo>
                  <a:pt x="5000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115176" y="2807494"/>
            <a:ext cx="92870" cy="221457"/>
          </a:xfrm>
          <a:custGeom>
            <a:avLst/>
            <a:gdLst/>
            <a:ahLst/>
            <a:cxnLst/>
            <a:rect l="0" t="0" r="0" b="0"/>
            <a:pathLst>
              <a:path w="92870" h="221457">
                <a:moveTo>
                  <a:pt x="28575" y="42862"/>
                </a:moveTo>
                <a:lnTo>
                  <a:pt x="28575" y="42862"/>
                </a:lnTo>
                <a:lnTo>
                  <a:pt x="21431" y="42862"/>
                </a:lnTo>
                <a:lnTo>
                  <a:pt x="21431" y="57150"/>
                </a:lnTo>
                <a:lnTo>
                  <a:pt x="14287" y="71437"/>
                </a:lnTo>
                <a:lnTo>
                  <a:pt x="14287" y="85725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64306"/>
                </a:lnTo>
                <a:lnTo>
                  <a:pt x="0" y="185737"/>
                </a:lnTo>
                <a:lnTo>
                  <a:pt x="0" y="200025"/>
                </a:lnTo>
                <a:lnTo>
                  <a:pt x="0" y="214312"/>
                </a:lnTo>
                <a:lnTo>
                  <a:pt x="7144" y="214312"/>
                </a:lnTo>
                <a:lnTo>
                  <a:pt x="7144" y="207169"/>
                </a:lnTo>
                <a:lnTo>
                  <a:pt x="7144" y="192881"/>
                </a:lnTo>
                <a:lnTo>
                  <a:pt x="7144" y="171450"/>
                </a:lnTo>
                <a:lnTo>
                  <a:pt x="0" y="142875"/>
                </a:lnTo>
                <a:lnTo>
                  <a:pt x="0" y="114300"/>
                </a:lnTo>
                <a:lnTo>
                  <a:pt x="7144" y="85725"/>
                </a:lnTo>
                <a:lnTo>
                  <a:pt x="7144" y="64294"/>
                </a:lnTo>
                <a:lnTo>
                  <a:pt x="7144" y="50006"/>
                </a:lnTo>
                <a:lnTo>
                  <a:pt x="7144" y="50006"/>
                </a:lnTo>
                <a:lnTo>
                  <a:pt x="14287" y="57150"/>
                </a:lnTo>
                <a:lnTo>
                  <a:pt x="14287" y="78581"/>
                </a:lnTo>
                <a:lnTo>
                  <a:pt x="21431" y="107156"/>
                </a:lnTo>
                <a:lnTo>
                  <a:pt x="21431" y="135731"/>
                </a:lnTo>
                <a:lnTo>
                  <a:pt x="28575" y="164306"/>
                </a:lnTo>
                <a:lnTo>
                  <a:pt x="35719" y="192881"/>
                </a:lnTo>
                <a:lnTo>
                  <a:pt x="50006" y="207169"/>
                </a:lnTo>
                <a:lnTo>
                  <a:pt x="57150" y="221456"/>
                </a:lnTo>
                <a:lnTo>
                  <a:pt x="64294" y="221456"/>
                </a:lnTo>
                <a:lnTo>
                  <a:pt x="64294" y="214312"/>
                </a:lnTo>
                <a:lnTo>
                  <a:pt x="71437" y="200025"/>
                </a:lnTo>
                <a:lnTo>
                  <a:pt x="71437" y="171450"/>
                </a:lnTo>
                <a:lnTo>
                  <a:pt x="78581" y="135731"/>
                </a:lnTo>
                <a:lnTo>
                  <a:pt x="85725" y="92869"/>
                </a:lnTo>
                <a:lnTo>
                  <a:pt x="85725" y="50006"/>
                </a:lnTo>
                <a:lnTo>
                  <a:pt x="92869" y="21431"/>
                </a:lnTo>
                <a:lnTo>
                  <a:pt x="92869" y="7144"/>
                </a:lnTo>
                <a:lnTo>
                  <a:pt x="92869" y="0"/>
                </a:lnTo>
                <a:lnTo>
                  <a:pt x="92869" y="7144"/>
                </a:lnTo>
                <a:lnTo>
                  <a:pt x="85725" y="21431"/>
                </a:lnTo>
                <a:lnTo>
                  <a:pt x="78581" y="35719"/>
                </a:lnTo>
                <a:lnTo>
                  <a:pt x="78581" y="57150"/>
                </a:lnTo>
                <a:lnTo>
                  <a:pt x="78581" y="71437"/>
                </a:lnTo>
                <a:lnTo>
                  <a:pt x="78581" y="78581"/>
                </a:lnTo>
                <a:lnTo>
                  <a:pt x="78581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222332" y="2857500"/>
            <a:ext cx="100014" cy="171451"/>
          </a:xfrm>
          <a:custGeom>
            <a:avLst/>
            <a:gdLst/>
            <a:ahLst/>
            <a:cxnLst/>
            <a:rect l="0" t="0" r="0" b="0"/>
            <a:pathLst>
              <a:path w="100014" h="171451">
                <a:moveTo>
                  <a:pt x="50006" y="21431"/>
                </a:moveTo>
                <a:lnTo>
                  <a:pt x="42863" y="14288"/>
                </a:lnTo>
                <a:lnTo>
                  <a:pt x="42863" y="14288"/>
                </a:lnTo>
                <a:lnTo>
                  <a:pt x="35719" y="7144"/>
                </a:lnTo>
                <a:lnTo>
                  <a:pt x="28575" y="0"/>
                </a:lnTo>
                <a:lnTo>
                  <a:pt x="21431" y="0"/>
                </a:lnTo>
                <a:lnTo>
                  <a:pt x="21431" y="7144"/>
                </a:lnTo>
                <a:lnTo>
                  <a:pt x="14288" y="14288"/>
                </a:lnTo>
                <a:lnTo>
                  <a:pt x="7144" y="28575"/>
                </a:lnTo>
                <a:lnTo>
                  <a:pt x="0" y="35719"/>
                </a:lnTo>
                <a:lnTo>
                  <a:pt x="7144" y="50006"/>
                </a:lnTo>
                <a:lnTo>
                  <a:pt x="14288" y="57150"/>
                </a:lnTo>
                <a:lnTo>
                  <a:pt x="28575" y="64294"/>
                </a:lnTo>
                <a:lnTo>
                  <a:pt x="50006" y="64294"/>
                </a:lnTo>
                <a:lnTo>
                  <a:pt x="64294" y="71438"/>
                </a:lnTo>
                <a:lnTo>
                  <a:pt x="85725" y="78581"/>
                </a:lnTo>
                <a:lnTo>
                  <a:pt x="100013" y="92869"/>
                </a:lnTo>
                <a:lnTo>
                  <a:pt x="100013" y="114300"/>
                </a:lnTo>
                <a:lnTo>
                  <a:pt x="78581" y="135731"/>
                </a:lnTo>
                <a:lnTo>
                  <a:pt x="64294" y="150019"/>
                </a:lnTo>
                <a:lnTo>
                  <a:pt x="35719" y="164306"/>
                </a:lnTo>
                <a:lnTo>
                  <a:pt x="21431" y="171450"/>
                </a:lnTo>
                <a:lnTo>
                  <a:pt x="21431" y="164306"/>
                </a:lnTo>
                <a:lnTo>
                  <a:pt x="28575" y="142875"/>
                </a:lnTo>
                <a:lnTo>
                  <a:pt x="285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200901" y="2443163"/>
            <a:ext cx="507207" cy="228601"/>
          </a:xfrm>
          <a:custGeom>
            <a:avLst/>
            <a:gdLst/>
            <a:ahLst/>
            <a:cxnLst/>
            <a:rect l="0" t="0" r="0" b="0"/>
            <a:pathLst>
              <a:path w="507207" h="228601">
                <a:moveTo>
                  <a:pt x="21431" y="221456"/>
                </a:moveTo>
                <a:lnTo>
                  <a:pt x="14287" y="221456"/>
                </a:lnTo>
                <a:lnTo>
                  <a:pt x="14287" y="221456"/>
                </a:lnTo>
                <a:lnTo>
                  <a:pt x="7144" y="228600"/>
                </a:lnTo>
                <a:lnTo>
                  <a:pt x="7144" y="228600"/>
                </a:lnTo>
                <a:lnTo>
                  <a:pt x="0" y="228600"/>
                </a:lnTo>
                <a:lnTo>
                  <a:pt x="7144" y="228600"/>
                </a:lnTo>
                <a:lnTo>
                  <a:pt x="14287" y="214312"/>
                </a:lnTo>
                <a:lnTo>
                  <a:pt x="42862" y="192881"/>
                </a:lnTo>
                <a:lnTo>
                  <a:pt x="78581" y="171450"/>
                </a:lnTo>
                <a:lnTo>
                  <a:pt x="128587" y="135731"/>
                </a:lnTo>
                <a:lnTo>
                  <a:pt x="185737" y="100012"/>
                </a:lnTo>
                <a:lnTo>
                  <a:pt x="257175" y="71437"/>
                </a:lnTo>
                <a:lnTo>
                  <a:pt x="328612" y="50006"/>
                </a:lnTo>
                <a:lnTo>
                  <a:pt x="385762" y="28575"/>
                </a:lnTo>
                <a:lnTo>
                  <a:pt x="435769" y="21431"/>
                </a:lnTo>
                <a:lnTo>
                  <a:pt x="471487" y="7143"/>
                </a:lnTo>
                <a:lnTo>
                  <a:pt x="492919" y="7143"/>
                </a:lnTo>
                <a:lnTo>
                  <a:pt x="507206" y="7143"/>
                </a:lnTo>
                <a:lnTo>
                  <a:pt x="507206" y="7143"/>
                </a:lnTo>
                <a:lnTo>
                  <a:pt x="507206" y="7143"/>
                </a:lnTo>
                <a:lnTo>
                  <a:pt x="500062" y="7143"/>
                </a:lnTo>
                <a:lnTo>
                  <a:pt x="500062" y="0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543801" y="2393156"/>
            <a:ext cx="207170" cy="171451"/>
          </a:xfrm>
          <a:custGeom>
            <a:avLst/>
            <a:gdLst/>
            <a:ahLst/>
            <a:cxnLst/>
            <a:rect l="0" t="0" r="0" b="0"/>
            <a:pathLst>
              <a:path w="207170" h="171451">
                <a:moveTo>
                  <a:pt x="7144" y="50007"/>
                </a:moveTo>
                <a:lnTo>
                  <a:pt x="7144" y="42863"/>
                </a:lnTo>
                <a:lnTo>
                  <a:pt x="0" y="42863"/>
                </a:lnTo>
                <a:lnTo>
                  <a:pt x="0" y="42863"/>
                </a:lnTo>
                <a:lnTo>
                  <a:pt x="7144" y="35719"/>
                </a:lnTo>
                <a:lnTo>
                  <a:pt x="21431" y="35719"/>
                </a:lnTo>
                <a:lnTo>
                  <a:pt x="35719" y="28575"/>
                </a:lnTo>
                <a:lnTo>
                  <a:pt x="71437" y="21432"/>
                </a:lnTo>
                <a:lnTo>
                  <a:pt x="107156" y="14288"/>
                </a:lnTo>
                <a:lnTo>
                  <a:pt x="142875" y="7144"/>
                </a:lnTo>
                <a:lnTo>
                  <a:pt x="171450" y="0"/>
                </a:lnTo>
                <a:lnTo>
                  <a:pt x="200025" y="7144"/>
                </a:lnTo>
                <a:lnTo>
                  <a:pt x="207169" y="14288"/>
                </a:lnTo>
                <a:lnTo>
                  <a:pt x="200025" y="42863"/>
                </a:lnTo>
                <a:lnTo>
                  <a:pt x="171450" y="71438"/>
                </a:lnTo>
                <a:lnTo>
                  <a:pt x="142875" y="107157"/>
                </a:lnTo>
                <a:lnTo>
                  <a:pt x="121444" y="142875"/>
                </a:lnTo>
                <a:lnTo>
                  <a:pt x="107156" y="164307"/>
                </a:lnTo>
                <a:lnTo>
                  <a:pt x="114300" y="171450"/>
                </a:lnTo>
                <a:lnTo>
                  <a:pt x="142875" y="157163"/>
                </a:lnTo>
                <a:lnTo>
                  <a:pt x="142875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136732" y="2421731"/>
            <a:ext cx="21432" cy="185739"/>
          </a:xfrm>
          <a:custGeom>
            <a:avLst/>
            <a:gdLst/>
            <a:ahLst/>
            <a:cxnLst/>
            <a:rect l="0" t="0" r="0" b="0"/>
            <a:pathLst>
              <a:path w="21432" h="185739">
                <a:moveTo>
                  <a:pt x="14288" y="0"/>
                </a:moveTo>
                <a:lnTo>
                  <a:pt x="14288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35732"/>
                </a:lnTo>
                <a:lnTo>
                  <a:pt x="7144" y="157163"/>
                </a:lnTo>
                <a:lnTo>
                  <a:pt x="7144" y="171450"/>
                </a:lnTo>
                <a:lnTo>
                  <a:pt x="7144" y="185738"/>
                </a:lnTo>
                <a:lnTo>
                  <a:pt x="14288" y="185738"/>
                </a:lnTo>
                <a:lnTo>
                  <a:pt x="21431" y="171450"/>
                </a:lnTo>
                <a:lnTo>
                  <a:pt x="21431" y="142875"/>
                </a:lnTo>
                <a:lnTo>
                  <a:pt x="2143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029576" y="2364581"/>
            <a:ext cx="264320" cy="235745"/>
          </a:xfrm>
          <a:custGeom>
            <a:avLst/>
            <a:gdLst/>
            <a:ahLst/>
            <a:cxnLst/>
            <a:rect l="0" t="0" r="0" b="0"/>
            <a:pathLst>
              <a:path w="264320" h="235745">
                <a:moveTo>
                  <a:pt x="0" y="50007"/>
                </a:moveTo>
                <a:lnTo>
                  <a:pt x="0" y="50007"/>
                </a:lnTo>
                <a:lnTo>
                  <a:pt x="0" y="42863"/>
                </a:lnTo>
                <a:lnTo>
                  <a:pt x="7144" y="35719"/>
                </a:lnTo>
                <a:lnTo>
                  <a:pt x="28575" y="28575"/>
                </a:lnTo>
                <a:lnTo>
                  <a:pt x="57150" y="14288"/>
                </a:lnTo>
                <a:lnTo>
                  <a:pt x="107156" y="0"/>
                </a:lnTo>
                <a:lnTo>
                  <a:pt x="157162" y="0"/>
                </a:lnTo>
                <a:lnTo>
                  <a:pt x="200025" y="0"/>
                </a:lnTo>
                <a:lnTo>
                  <a:pt x="235744" y="14288"/>
                </a:lnTo>
                <a:lnTo>
                  <a:pt x="257175" y="42863"/>
                </a:lnTo>
                <a:lnTo>
                  <a:pt x="264319" y="71438"/>
                </a:lnTo>
                <a:lnTo>
                  <a:pt x="250031" y="114300"/>
                </a:lnTo>
                <a:lnTo>
                  <a:pt x="214312" y="150019"/>
                </a:lnTo>
                <a:lnTo>
                  <a:pt x="171450" y="192882"/>
                </a:lnTo>
                <a:lnTo>
                  <a:pt x="128587" y="214313"/>
                </a:lnTo>
                <a:lnTo>
                  <a:pt x="92869" y="228600"/>
                </a:lnTo>
                <a:lnTo>
                  <a:pt x="71437" y="235744"/>
                </a:lnTo>
                <a:lnTo>
                  <a:pt x="71437" y="228600"/>
                </a:lnTo>
                <a:lnTo>
                  <a:pt x="85725" y="214313"/>
                </a:lnTo>
                <a:lnTo>
                  <a:pt x="121444" y="192882"/>
                </a:lnTo>
                <a:lnTo>
                  <a:pt x="164306" y="164307"/>
                </a:lnTo>
                <a:lnTo>
                  <a:pt x="164306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308182" y="2357438"/>
            <a:ext cx="185739" cy="207169"/>
          </a:xfrm>
          <a:custGeom>
            <a:avLst/>
            <a:gdLst/>
            <a:ahLst/>
            <a:cxnLst/>
            <a:rect l="0" t="0" r="0" b="0"/>
            <a:pathLst>
              <a:path w="185739" h="207169">
                <a:moveTo>
                  <a:pt x="85725" y="50006"/>
                </a:moveTo>
                <a:lnTo>
                  <a:pt x="85725" y="57150"/>
                </a:lnTo>
                <a:lnTo>
                  <a:pt x="85725" y="57150"/>
                </a:lnTo>
                <a:lnTo>
                  <a:pt x="78581" y="64293"/>
                </a:lnTo>
                <a:lnTo>
                  <a:pt x="64294" y="78581"/>
                </a:lnTo>
                <a:lnTo>
                  <a:pt x="50006" y="92868"/>
                </a:lnTo>
                <a:lnTo>
                  <a:pt x="42863" y="114300"/>
                </a:lnTo>
                <a:lnTo>
                  <a:pt x="28575" y="135731"/>
                </a:lnTo>
                <a:lnTo>
                  <a:pt x="21431" y="157162"/>
                </a:lnTo>
                <a:lnTo>
                  <a:pt x="14288" y="178593"/>
                </a:lnTo>
                <a:lnTo>
                  <a:pt x="7144" y="192881"/>
                </a:lnTo>
                <a:lnTo>
                  <a:pt x="0" y="200025"/>
                </a:lnTo>
                <a:lnTo>
                  <a:pt x="0" y="207168"/>
                </a:lnTo>
                <a:lnTo>
                  <a:pt x="0" y="200025"/>
                </a:lnTo>
                <a:lnTo>
                  <a:pt x="7144" y="192881"/>
                </a:lnTo>
                <a:lnTo>
                  <a:pt x="7144" y="171450"/>
                </a:lnTo>
                <a:lnTo>
                  <a:pt x="14288" y="150018"/>
                </a:lnTo>
                <a:lnTo>
                  <a:pt x="28575" y="121443"/>
                </a:lnTo>
                <a:lnTo>
                  <a:pt x="42863" y="85725"/>
                </a:lnTo>
                <a:lnTo>
                  <a:pt x="50006" y="57150"/>
                </a:lnTo>
                <a:lnTo>
                  <a:pt x="64294" y="35718"/>
                </a:lnTo>
                <a:lnTo>
                  <a:pt x="78581" y="21431"/>
                </a:lnTo>
                <a:lnTo>
                  <a:pt x="78581" y="14287"/>
                </a:lnTo>
                <a:lnTo>
                  <a:pt x="85725" y="21431"/>
                </a:lnTo>
                <a:lnTo>
                  <a:pt x="85725" y="35718"/>
                </a:lnTo>
                <a:lnTo>
                  <a:pt x="85725" y="57150"/>
                </a:lnTo>
                <a:lnTo>
                  <a:pt x="78581" y="85725"/>
                </a:lnTo>
                <a:lnTo>
                  <a:pt x="78581" y="114300"/>
                </a:lnTo>
                <a:lnTo>
                  <a:pt x="78581" y="150018"/>
                </a:lnTo>
                <a:lnTo>
                  <a:pt x="78581" y="171450"/>
                </a:lnTo>
                <a:lnTo>
                  <a:pt x="78581" y="192881"/>
                </a:lnTo>
                <a:lnTo>
                  <a:pt x="85725" y="207168"/>
                </a:lnTo>
                <a:lnTo>
                  <a:pt x="100013" y="207168"/>
                </a:lnTo>
                <a:lnTo>
                  <a:pt x="114300" y="200025"/>
                </a:lnTo>
                <a:lnTo>
                  <a:pt x="121444" y="178593"/>
                </a:lnTo>
                <a:lnTo>
                  <a:pt x="135731" y="150018"/>
                </a:lnTo>
                <a:lnTo>
                  <a:pt x="150019" y="121443"/>
                </a:lnTo>
                <a:lnTo>
                  <a:pt x="157163" y="85725"/>
                </a:lnTo>
                <a:lnTo>
                  <a:pt x="171450" y="50006"/>
                </a:lnTo>
                <a:lnTo>
                  <a:pt x="178594" y="21431"/>
                </a:lnTo>
                <a:lnTo>
                  <a:pt x="185738" y="0"/>
                </a:lnTo>
                <a:lnTo>
                  <a:pt x="185738" y="0"/>
                </a:lnTo>
                <a:lnTo>
                  <a:pt x="178594" y="0"/>
                </a:lnTo>
                <a:lnTo>
                  <a:pt x="171450" y="21431"/>
                </a:lnTo>
                <a:lnTo>
                  <a:pt x="164306" y="35718"/>
                </a:lnTo>
                <a:lnTo>
                  <a:pt x="157163" y="57150"/>
                </a:lnTo>
                <a:lnTo>
                  <a:pt x="157163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515351" y="2343150"/>
            <a:ext cx="114301" cy="221457"/>
          </a:xfrm>
          <a:custGeom>
            <a:avLst/>
            <a:gdLst/>
            <a:ahLst/>
            <a:cxnLst/>
            <a:rect l="0" t="0" r="0" b="0"/>
            <a:pathLst>
              <a:path w="114301" h="221457">
                <a:moveTo>
                  <a:pt x="114300" y="7144"/>
                </a:moveTo>
                <a:lnTo>
                  <a:pt x="114300" y="7144"/>
                </a:lnTo>
                <a:lnTo>
                  <a:pt x="107156" y="0"/>
                </a:lnTo>
                <a:lnTo>
                  <a:pt x="100012" y="0"/>
                </a:lnTo>
                <a:lnTo>
                  <a:pt x="85725" y="0"/>
                </a:lnTo>
                <a:lnTo>
                  <a:pt x="64294" y="0"/>
                </a:lnTo>
                <a:lnTo>
                  <a:pt x="50006" y="14288"/>
                </a:lnTo>
                <a:lnTo>
                  <a:pt x="42862" y="28575"/>
                </a:lnTo>
                <a:lnTo>
                  <a:pt x="35719" y="50006"/>
                </a:lnTo>
                <a:lnTo>
                  <a:pt x="42862" y="64294"/>
                </a:lnTo>
                <a:lnTo>
                  <a:pt x="57150" y="85725"/>
                </a:lnTo>
                <a:lnTo>
                  <a:pt x="71437" y="107156"/>
                </a:lnTo>
                <a:lnTo>
                  <a:pt x="92869" y="128588"/>
                </a:lnTo>
                <a:lnTo>
                  <a:pt x="100012" y="150019"/>
                </a:lnTo>
                <a:lnTo>
                  <a:pt x="100012" y="171450"/>
                </a:lnTo>
                <a:lnTo>
                  <a:pt x="85725" y="192881"/>
                </a:lnTo>
                <a:lnTo>
                  <a:pt x="57150" y="207169"/>
                </a:lnTo>
                <a:lnTo>
                  <a:pt x="28575" y="221456"/>
                </a:lnTo>
                <a:lnTo>
                  <a:pt x="14287" y="221456"/>
                </a:lnTo>
                <a:lnTo>
                  <a:pt x="0" y="214313"/>
                </a:lnTo>
                <a:lnTo>
                  <a:pt x="14287" y="207169"/>
                </a:lnTo>
                <a:lnTo>
                  <a:pt x="35719" y="192881"/>
                </a:lnTo>
                <a:lnTo>
                  <a:pt x="35719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736557" y="2185988"/>
            <a:ext cx="971551" cy="200026"/>
          </a:xfrm>
          <a:custGeom>
            <a:avLst/>
            <a:gdLst/>
            <a:ahLst/>
            <a:cxnLst/>
            <a:rect l="0" t="0" r="0" b="0"/>
            <a:pathLst>
              <a:path w="971551" h="200026">
                <a:moveTo>
                  <a:pt x="971550" y="200025"/>
                </a:moveTo>
                <a:lnTo>
                  <a:pt x="971550" y="192881"/>
                </a:lnTo>
                <a:lnTo>
                  <a:pt x="971550" y="185737"/>
                </a:lnTo>
                <a:lnTo>
                  <a:pt x="971550" y="185737"/>
                </a:lnTo>
                <a:lnTo>
                  <a:pt x="971550" y="178593"/>
                </a:lnTo>
                <a:lnTo>
                  <a:pt x="971550" y="171450"/>
                </a:lnTo>
                <a:lnTo>
                  <a:pt x="971550" y="171450"/>
                </a:lnTo>
                <a:lnTo>
                  <a:pt x="964406" y="171450"/>
                </a:lnTo>
                <a:lnTo>
                  <a:pt x="957263" y="171450"/>
                </a:lnTo>
                <a:lnTo>
                  <a:pt x="950119" y="171450"/>
                </a:lnTo>
                <a:lnTo>
                  <a:pt x="942975" y="171450"/>
                </a:lnTo>
                <a:lnTo>
                  <a:pt x="928688" y="164306"/>
                </a:lnTo>
                <a:lnTo>
                  <a:pt x="907256" y="164306"/>
                </a:lnTo>
                <a:lnTo>
                  <a:pt x="885825" y="157162"/>
                </a:lnTo>
                <a:lnTo>
                  <a:pt x="850106" y="157162"/>
                </a:lnTo>
                <a:lnTo>
                  <a:pt x="814388" y="150018"/>
                </a:lnTo>
                <a:lnTo>
                  <a:pt x="771525" y="142875"/>
                </a:lnTo>
                <a:lnTo>
                  <a:pt x="721519" y="128587"/>
                </a:lnTo>
                <a:lnTo>
                  <a:pt x="657225" y="128587"/>
                </a:lnTo>
                <a:lnTo>
                  <a:pt x="600075" y="121443"/>
                </a:lnTo>
                <a:lnTo>
                  <a:pt x="535781" y="114300"/>
                </a:lnTo>
                <a:lnTo>
                  <a:pt x="471488" y="100012"/>
                </a:lnTo>
                <a:lnTo>
                  <a:pt x="407194" y="92868"/>
                </a:lnTo>
                <a:lnTo>
                  <a:pt x="342900" y="85725"/>
                </a:lnTo>
                <a:lnTo>
                  <a:pt x="278606" y="71437"/>
                </a:lnTo>
                <a:lnTo>
                  <a:pt x="228600" y="64293"/>
                </a:lnTo>
                <a:lnTo>
                  <a:pt x="178594" y="50006"/>
                </a:lnTo>
                <a:lnTo>
                  <a:pt x="128588" y="28575"/>
                </a:lnTo>
                <a:lnTo>
                  <a:pt x="92869" y="21431"/>
                </a:lnTo>
                <a:lnTo>
                  <a:pt x="57150" y="7143"/>
                </a:lnTo>
                <a:lnTo>
                  <a:pt x="35719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7144" y="0"/>
                </a:lnTo>
                <a:lnTo>
                  <a:pt x="21431" y="7143"/>
                </a:lnTo>
                <a:lnTo>
                  <a:pt x="42863" y="7143"/>
                </a:lnTo>
                <a:lnTo>
                  <a:pt x="64294" y="7143"/>
                </a:lnTo>
                <a:lnTo>
                  <a:pt x="6429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672263" y="2143125"/>
            <a:ext cx="235745" cy="178595"/>
          </a:xfrm>
          <a:custGeom>
            <a:avLst/>
            <a:gdLst/>
            <a:ahLst/>
            <a:cxnLst/>
            <a:rect l="0" t="0" r="0" b="0"/>
            <a:pathLst>
              <a:path w="235745" h="178595">
                <a:moveTo>
                  <a:pt x="235744" y="0"/>
                </a:moveTo>
                <a:lnTo>
                  <a:pt x="228600" y="0"/>
                </a:lnTo>
                <a:lnTo>
                  <a:pt x="214313" y="0"/>
                </a:lnTo>
                <a:lnTo>
                  <a:pt x="200025" y="0"/>
                </a:lnTo>
                <a:lnTo>
                  <a:pt x="178594" y="7144"/>
                </a:lnTo>
                <a:lnTo>
                  <a:pt x="150019" y="14288"/>
                </a:lnTo>
                <a:lnTo>
                  <a:pt x="114300" y="21431"/>
                </a:lnTo>
                <a:lnTo>
                  <a:pt x="78582" y="35719"/>
                </a:lnTo>
                <a:lnTo>
                  <a:pt x="42863" y="42863"/>
                </a:lnTo>
                <a:lnTo>
                  <a:pt x="14288" y="50006"/>
                </a:lnTo>
                <a:lnTo>
                  <a:pt x="0" y="57150"/>
                </a:lnTo>
                <a:lnTo>
                  <a:pt x="0" y="71438"/>
                </a:lnTo>
                <a:lnTo>
                  <a:pt x="7144" y="85725"/>
                </a:lnTo>
                <a:lnTo>
                  <a:pt x="42863" y="107156"/>
                </a:lnTo>
                <a:lnTo>
                  <a:pt x="85725" y="128588"/>
                </a:lnTo>
                <a:lnTo>
                  <a:pt x="135732" y="150019"/>
                </a:lnTo>
                <a:lnTo>
                  <a:pt x="178594" y="164306"/>
                </a:lnTo>
                <a:lnTo>
                  <a:pt x="207169" y="178594"/>
                </a:lnTo>
                <a:lnTo>
                  <a:pt x="20716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179345" y="2178844"/>
            <a:ext cx="342901" cy="164307"/>
          </a:xfrm>
          <a:custGeom>
            <a:avLst/>
            <a:gdLst/>
            <a:ahLst/>
            <a:cxnLst/>
            <a:rect l="0" t="0" r="0" b="0"/>
            <a:pathLst>
              <a:path w="342901" h="164307">
                <a:moveTo>
                  <a:pt x="14287" y="42862"/>
                </a:moveTo>
                <a:lnTo>
                  <a:pt x="7143" y="42862"/>
                </a:lnTo>
                <a:lnTo>
                  <a:pt x="7143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3" y="42862"/>
                </a:lnTo>
                <a:lnTo>
                  <a:pt x="21431" y="42862"/>
                </a:lnTo>
                <a:lnTo>
                  <a:pt x="50006" y="35719"/>
                </a:lnTo>
                <a:lnTo>
                  <a:pt x="85725" y="28575"/>
                </a:lnTo>
                <a:lnTo>
                  <a:pt x="135731" y="14287"/>
                </a:lnTo>
                <a:lnTo>
                  <a:pt x="178593" y="7144"/>
                </a:lnTo>
                <a:lnTo>
                  <a:pt x="221456" y="0"/>
                </a:lnTo>
                <a:lnTo>
                  <a:pt x="257175" y="0"/>
                </a:lnTo>
                <a:lnTo>
                  <a:pt x="285750" y="0"/>
                </a:lnTo>
                <a:lnTo>
                  <a:pt x="292893" y="0"/>
                </a:lnTo>
                <a:lnTo>
                  <a:pt x="292893" y="0"/>
                </a:lnTo>
                <a:lnTo>
                  <a:pt x="278606" y="7144"/>
                </a:lnTo>
                <a:lnTo>
                  <a:pt x="250031" y="21431"/>
                </a:lnTo>
                <a:lnTo>
                  <a:pt x="214312" y="28575"/>
                </a:lnTo>
                <a:lnTo>
                  <a:pt x="178593" y="42862"/>
                </a:lnTo>
                <a:lnTo>
                  <a:pt x="142875" y="50006"/>
                </a:lnTo>
                <a:lnTo>
                  <a:pt x="107156" y="57150"/>
                </a:lnTo>
                <a:lnTo>
                  <a:pt x="85725" y="64294"/>
                </a:lnTo>
                <a:lnTo>
                  <a:pt x="71437" y="64294"/>
                </a:lnTo>
                <a:lnTo>
                  <a:pt x="78581" y="64294"/>
                </a:lnTo>
                <a:lnTo>
                  <a:pt x="107156" y="64294"/>
                </a:lnTo>
                <a:lnTo>
                  <a:pt x="142875" y="57150"/>
                </a:lnTo>
                <a:lnTo>
                  <a:pt x="185737" y="50006"/>
                </a:lnTo>
                <a:lnTo>
                  <a:pt x="235743" y="42862"/>
                </a:lnTo>
                <a:lnTo>
                  <a:pt x="285750" y="35719"/>
                </a:lnTo>
                <a:lnTo>
                  <a:pt x="321468" y="21431"/>
                </a:lnTo>
                <a:lnTo>
                  <a:pt x="342900" y="21431"/>
                </a:lnTo>
                <a:lnTo>
                  <a:pt x="342900" y="21431"/>
                </a:lnTo>
                <a:lnTo>
                  <a:pt x="328612" y="21431"/>
                </a:lnTo>
                <a:lnTo>
                  <a:pt x="285750" y="35719"/>
                </a:lnTo>
                <a:lnTo>
                  <a:pt x="242887" y="42862"/>
                </a:lnTo>
                <a:lnTo>
                  <a:pt x="185737" y="57150"/>
                </a:lnTo>
                <a:lnTo>
                  <a:pt x="135731" y="64294"/>
                </a:lnTo>
                <a:lnTo>
                  <a:pt x="107156" y="78581"/>
                </a:lnTo>
                <a:lnTo>
                  <a:pt x="85725" y="78581"/>
                </a:lnTo>
                <a:lnTo>
                  <a:pt x="92868" y="85725"/>
                </a:lnTo>
                <a:lnTo>
                  <a:pt x="114300" y="78581"/>
                </a:lnTo>
                <a:lnTo>
                  <a:pt x="157162" y="71437"/>
                </a:lnTo>
                <a:lnTo>
                  <a:pt x="207168" y="64294"/>
                </a:lnTo>
                <a:lnTo>
                  <a:pt x="257175" y="57150"/>
                </a:lnTo>
                <a:lnTo>
                  <a:pt x="292893" y="57150"/>
                </a:lnTo>
                <a:lnTo>
                  <a:pt x="314325" y="64294"/>
                </a:lnTo>
                <a:lnTo>
                  <a:pt x="314325" y="71437"/>
                </a:lnTo>
                <a:lnTo>
                  <a:pt x="292893" y="78581"/>
                </a:lnTo>
                <a:lnTo>
                  <a:pt x="257175" y="100012"/>
                </a:lnTo>
                <a:lnTo>
                  <a:pt x="207168" y="121444"/>
                </a:lnTo>
                <a:lnTo>
                  <a:pt x="157162" y="135731"/>
                </a:lnTo>
                <a:lnTo>
                  <a:pt x="114300" y="150019"/>
                </a:lnTo>
                <a:lnTo>
                  <a:pt x="78581" y="164306"/>
                </a:lnTo>
                <a:lnTo>
                  <a:pt x="78581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179345" y="240744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179345" y="2407444"/>
            <a:ext cx="71438" cy="142876"/>
          </a:xfrm>
          <a:custGeom>
            <a:avLst/>
            <a:gdLst/>
            <a:ahLst/>
            <a:cxnLst/>
            <a:rect l="0" t="0" r="0" b="0"/>
            <a:pathLst>
              <a:path w="71438" h="142876">
                <a:moveTo>
                  <a:pt x="14287" y="0"/>
                </a:moveTo>
                <a:lnTo>
                  <a:pt x="21431" y="0"/>
                </a:lnTo>
                <a:lnTo>
                  <a:pt x="28575" y="7144"/>
                </a:lnTo>
                <a:lnTo>
                  <a:pt x="42862" y="14287"/>
                </a:lnTo>
                <a:lnTo>
                  <a:pt x="50006" y="35719"/>
                </a:lnTo>
                <a:lnTo>
                  <a:pt x="57150" y="57150"/>
                </a:lnTo>
                <a:lnTo>
                  <a:pt x="64293" y="78581"/>
                </a:lnTo>
                <a:lnTo>
                  <a:pt x="71437" y="107156"/>
                </a:lnTo>
                <a:lnTo>
                  <a:pt x="71437" y="128587"/>
                </a:lnTo>
                <a:lnTo>
                  <a:pt x="71437" y="135731"/>
                </a:lnTo>
                <a:lnTo>
                  <a:pt x="64293" y="142875"/>
                </a:lnTo>
                <a:lnTo>
                  <a:pt x="57150" y="142875"/>
                </a:lnTo>
                <a:lnTo>
                  <a:pt x="42862" y="128587"/>
                </a:lnTo>
                <a:lnTo>
                  <a:pt x="35718" y="114300"/>
                </a:lnTo>
                <a:lnTo>
                  <a:pt x="14287" y="92869"/>
                </a:lnTo>
                <a:lnTo>
                  <a:pt x="0" y="57150"/>
                </a:lnTo>
                <a:lnTo>
                  <a:pt x="0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136482" y="2393156"/>
            <a:ext cx="250032" cy="157164"/>
          </a:xfrm>
          <a:custGeom>
            <a:avLst/>
            <a:gdLst/>
            <a:ahLst/>
            <a:cxnLst/>
            <a:rect l="0" t="0" r="0" b="0"/>
            <a:pathLst>
              <a:path w="250032" h="157164">
                <a:moveTo>
                  <a:pt x="0" y="21432"/>
                </a:moveTo>
                <a:lnTo>
                  <a:pt x="7144" y="21432"/>
                </a:lnTo>
                <a:lnTo>
                  <a:pt x="28575" y="21432"/>
                </a:lnTo>
                <a:lnTo>
                  <a:pt x="57150" y="14288"/>
                </a:lnTo>
                <a:lnTo>
                  <a:pt x="85725" y="7144"/>
                </a:lnTo>
                <a:lnTo>
                  <a:pt x="128588" y="0"/>
                </a:lnTo>
                <a:lnTo>
                  <a:pt x="171450" y="0"/>
                </a:lnTo>
                <a:lnTo>
                  <a:pt x="207169" y="0"/>
                </a:lnTo>
                <a:lnTo>
                  <a:pt x="235744" y="7144"/>
                </a:lnTo>
                <a:lnTo>
                  <a:pt x="250031" y="21432"/>
                </a:lnTo>
                <a:lnTo>
                  <a:pt x="250031" y="42863"/>
                </a:lnTo>
                <a:lnTo>
                  <a:pt x="228600" y="71438"/>
                </a:lnTo>
                <a:lnTo>
                  <a:pt x="192881" y="107157"/>
                </a:lnTo>
                <a:lnTo>
                  <a:pt x="150019" y="128588"/>
                </a:lnTo>
                <a:lnTo>
                  <a:pt x="107156" y="150019"/>
                </a:lnTo>
                <a:lnTo>
                  <a:pt x="64294" y="157163"/>
                </a:lnTo>
                <a:lnTo>
                  <a:pt x="28575" y="157163"/>
                </a:lnTo>
                <a:lnTo>
                  <a:pt x="14288" y="157163"/>
                </a:lnTo>
                <a:lnTo>
                  <a:pt x="7144" y="142875"/>
                </a:lnTo>
                <a:lnTo>
                  <a:pt x="21431" y="128588"/>
                </a:lnTo>
                <a:lnTo>
                  <a:pt x="21431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357938" y="2378869"/>
            <a:ext cx="171451" cy="178595"/>
          </a:xfrm>
          <a:custGeom>
            <a:avLst/>
            <a:gdLst/>
            <a:ahLst/>
            <a:cxnLst/>
            <a:rect l="0" t="0" r="0" b="0"/>
            <a:pathLst>
              <a:path w="171451" h="178595">
                <a:moveTo>
                  <a:pt x="35719" y="42862"/>
                </a:moveTo>
                <a:lnTo>
                  <a:pt x="35719" y="42862"/>
                </a:lnTo>
                <a:lnTo>
                  <a:pt x="35719" y="50006"/>
                </a:lnTo>
                <a:lnTo>
                  <a:pt x="28575" y="64294"/>
                </a:lnTo>
                <a:lnTo>
                  <a:pt x="21432" y="71437"/>
                </a:lnTo>
                <a:lnTo>
                  <a:pt x="14288" y="92869"/>
                </a:lnTo>
                <a:lnTo>
                  <a:pt x="7144" y="114300"/>
                </a:lnTo>
                <a:lnTo>
                  <a:pt x="0" y="135731"/>
                </a:lnTo>
                <a:lnTo>
                  <a:pt x="0" y="157162"/>
                </a:lnTo>
                <a:lnTo>
                  <a:pt x="0" y="171450"/>
                </a:lnTo>
                <a:lnTo>
                  <a:pt x="0" y="178594"/>
                </a:lnTo>
                <a:lnTo>
                  <a:pt x="7144" y="178594"/>
                </a:lnTo>
                <a:lnTo>
                  <a:pt x="14288" y="171450"/>
                </a:lnTo>
                <a:lnTo>
                  <a:pt x="21432" y="150019"/>
                </a:lnTo>
                <a:lnTo>
                  <a:pt x="28575" y="128587"/>
                </a:lnTo>
                <a:lnTo>
                  <a:pt x="28575" y="107156"/>
                </a:lnTo>
                <a:lnTo>
                  <a:pt x="28575" y="85725"/>
                </a:lnTo>
                <a:lnTo>
                  <a:pt x="35719" y="64294"/>
                </a:lnTo>
                <a:lnTo>
                  <a:pt x="35719" y="42862"/>
                </a:lnTo>
                <a:lnTo>
                  <a:pt x="42863" y="35719"/>
                </a:lnTo>
                <a:lnTo>
                  <a:pt x="50007" y="35719"/>
                </a:lnTo>
                <a:lnTo>
                  <a:pt x="50007" y="35719"/>
                </a:lnTo>
                <a:lnTo>
                  <a:pt x="57150" y="50006"/>
                </a:lnTo>
                <a:lnTo>
                  <a:pt x="57150" y="64294"/>
                </a:lnTo>
                <a:lnTo>
                  <a:pt x="64294" y="85725"/>
                </a:lnTo>
                <a:lnTo>
                  <a:pt x="71438" y="107156"/>
                </a:lnTo>
                <a:lnTo>
                  <a:pt x="71438" y="128587"/>
                </a:lnTo>
                <a:lnTo>
                  <a:pt x="78582" y="142875"/>
                </a:lnTo>
                <a:lnTo>
                  <a:pt x="100013" y="157162"/>
                </a:lnTo>
                <a:lnTo>
                  <a:pt x="107157" y="164306"/>
                </a:lnTo>
                <a:lnTo>
                  <a:pt x="128588" y="164306"/>
                </a:lnTo>
                <a:lnTo>
                  <a:pt x="142875" y="157162"/>
                </a:lnTo>
                <a:lnTo>
                  <a:pt x="150019" y="142875"/>
                </a:lnTo>
                <a:lnTo>
                  <a:pt x="157163" y="128587"/>
                </a:lnTo>
                <a:lnTo>
                  <a:pt x="164307" y="107156"/>
                </a:lnTo>
                <a:lnTo>
                  <a:pt x="171450" y="85725"/>
                </a:lnTo>
                <a:lnTo>
                  <a:pt x="171450" y="64294"/>
                </a:lnTo>
                <a:lnTo>
                  <a:pt x="164307" y="42862"/>
                </a:lnTo>
                <a:lnTo>
                  <a:pt x="164307" y="21431"/>
                </a:lnTo>
                <a:lnTo>
                  <a:pt x="164307" y="7144"/>
                </a:lnTo>
                <a:lnTo>
                  <a:pt x="164307" y="0"/>
                </a:lnTo>
                <a:lnTo>
                  <a:pt x="164307" y="7144"/>
                </a:lnTo>
                <a:lnTo>
                  <a:pt x="164307" y="21431"/>
                </a:lnTo>
                <a:lnTo>
                  <a:pt x="164307" y="35719"/>
                </a:lnTo>
                <a:lnTo>
                  <a:pt x="16430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550820" y="2371725"/>
            <a:ext cx="114301" cy="200026"/>
          </a:xfrm>
          <a:custGeom>
            <a:avLst/>
            <a:gdLst/>
            <a:ahLst/>
            <a:cxnLst/>
            <a:rect l="0" t="0" r="0" b="0"/>
            <a:pathLst>
              <a:path w="114301" h="200026">
                <a:moveTo>
                  <a:pt x="85725" y="35719"/>
                </a:moveTo>
                <a:lnTo>
                  <a:pt x="92868" y="35719"/>
                </a:lnTo>
                <a:lnTo>
                  <a:pt x="92868" y="28575"/>
                </a:lnTo>
                <a:lnTo>
                  <a:pt x="92868" y="14288"/>
                </a:lnTo>
                <a:lnTo>
                  <a:pt x="92868" y="7144"/>
                </a:lnTo>
                <a:lnTo>
                  <a:pt x="92868" y="0"/>
                </a:lnTo>
                <a:lnTo>
                  <a:pt x="85725" y="0"/>
                </a:lnTo>
                <a:lnTo>
                  <a:pt x="64293" y="7144"/>
                </a:lnTo>
                <a:lnTo>
                  <a:pt x="50006" y="14288"/>
                </a:lnTo>
                <a:lnTo>
                  <a:pt x="28575" y="28575"/>
                </a:lnTo>
                <a:lnTo>
                  <a:pt x="14287" y="50006"/>
                </a:lnTo>
                <a:lnTo>
                  <a:pt x="7143" y="64294"/>
                </a:lnTo>
                <a:lnTo>
                  <a:pt x="14287" y="78581"/>
                </a:lnTo>
                <a:lnTo>
                  <a:pt x="21431" y="85725"/>
                </a:lnTo>
                <a:lnTo>
                  <a:pt x="50006" y="92869"/>
                </a:lnTo>
                <a:lnTo>
                  <a:pt x="78581" y="100013"/>
                </a:lnTo>
                <a:lnTo>
                  <a:pt x="92868" y="107156"/>
                </a:lnTo>
                <a:lnTo>
                  <a:pt x="114300" y="121444"/>
                </a:lnTo>
                <a:lnTo>
                  <a:pt x="107156" y="135731"/>
                </a:lnTo>
                <a:lnTo>
                  <a:pt x="92868" y="150019"/>
                </a:lnTo>
                <a:lnTo>
                  <a:pt x="64293" y="171450"/>
                </a:lnTo>
                <a:lnTo>
                  <a:pt x="28575" y="185738"/>
                </a:lnTo>
                <a:lnTo>
                  <a:pt x="7143" y="200025"/>
                </a:lnTo>
                <a:lnTo>
                  <a:pt x="0" y="200025"/>
                </a:lnTo>
                <a:lnTo>
                  <a:pt x="7143" y="192881"/>
                </a:lnTo>
                <a:lnTo>
                  <a:pt x="28575" y="178594"/>
                </a:lnTo>
                <a:lnTo>
                  <a:pt x="2857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365207" y="1350169"/>
            <a:ext cx="21432" cy="21432"/>
          </a:xfrm>
          <a:custGeom>
            <a:avLst/>
            <a:gdLst/>
            <a:ahLst/>
            <a:cxnLst/>
            <a:rect l="0" t="0" r="0" b="0"/>
            <a:pathLst>
              <a:path w="21432" h="21432">
                <a:moveTo>
                  <a:pt x="0" y="7144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14288" y="14287"/>
                </a:lnTo>
                <a:lnTo>
                  <a:pt x="14288" y="21431"/>
                </a:lnTo>
                <a:lnTo>
                  <a:pt x="14288" y="14287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472363" y="1207294"/>
            <a:ext cx="200026" cy="171451"/>
          </a:xfrm>
          <a:custGeom>
            <a:avLst/>
            <a:gdLst/>
            <a:ahLst/>
            <a:cxnLst/>
            <a:rect l="0" t="0" r="0" b="0"/>
            <a:pathLst>
              <a:path w="200026" h="171451">
                <a:moveTo>
                  <a:pt x="64294" y="0"/>
                </a:moveTo>
                <a:lnTo>
                  <a:pt x="57150" y="0"/>
                </a:lnTo>
                <a:lnTo>
                  <a:pt x="50007" y="0"/>
                </a:lnTo>
                <a:lnTo>
                  <a:pt x="42863" y="7144"/>
                </a:lnTo>
                <a:lnTo>
                  <a:pt x="28575" y="21431"/>
                </a:lnTo>
                <a:lnTo>
                  <a:pt x="21432" y="35719"/>
                </a:lnTo>
                <a:lnTo>
                  <a:pt x="7144" y="64294"/>
                </a:lnTo>
                <a:lnTo>
                  <a:pt x="0" y="92869"/>
                </a:lnTo>
                <a:lnTo>
                  <a:pt x="0" y="121444"/>
                </a:lnTo>
                <a:lnTo>
                  <a:pt x="14288" y="142875"/>
                </a:lnTo>
                <a:lnTo>
                  <a:pt x="28575" y="164306"/>
                </a:lnTo>
                <a:lnTo>
                  <a:pt x="64294" y="171450"/>
                </a:lnTo>
                <a:lnTo>
                  <a:pt x="100013" y="171450"/>
                </a:lnTo>
                <a:lnTo>
                  <a:pt x="135732" y="164306"/>
                </a:lnTo>
                <a:lnTo>
                  <a:pt x="171450" y="150019"/>
                </a:lnTo>
                <a:lnTo>
                  <a:pt x="200025" y="128587"/>
                </a:lnTo>
                <a:lnTo>
                  <a:pt x="2000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672388" y="1214438"/>
            <a:ext cx="114301" cy="121444"/>
          </a:xfrm>
          <a:custGeom>
            <a:avLst/>
            <a:gdLst/>
            <a:ahLst/>
            <a:cxnLst/>
            <a:rect l="0" t="0" r="0" b="0"/>
            <a:pathLst>
              <a:path w="114301" h="121444">
                <a:moveTo>
                  <a:pt x="42863" y="0"/>
                </a:moveTo>
                <a:lnTo>
                  <a:pt x="42863" y="14287"/>
                </a:lnTo>
                <a:lnTo>
                  <a:pt x="35719" y="28575"/>
                </a:lnTo>
                <a:lnTo>
                  <a:pt x="28575" y="50006"/>
                </a:lnTo>
                <a:lnTo>
                  <a:pt x="21432" y="71437"/>
                </a:lnTo>
                <a:lnTo>
                  <a:pt x="14288" y="92868"/>
                </a:lnTo>
                <a:lnTo>
                  <a:pt x="21432" y="107156"/>
                </a:lnTo>
                <a:lnTo>
                  <a:pt x="28575" y="121443"/>
                </a:lnTo>
                <a:lnTo>
                  <a:pt x="42863" y="121443"/>
                </a:lnTo>
                <a:lnTo>
                  <a:pt x="64294" y="121443"/>
                </a:lnTo>
                <a:lnTo>
                  <a:pt x="78582" y="114300"/>
                </a:lnTo>
                <a:lnTo>
                  <a:pt x="100013" y="100012"/>
                </a:lnTo>
                <a:lnTo>
                  <a:pt x="107157" y="85725"/>
                </a:lnTo>
                <a:lnTo>
                  <a:pt x="114300" y="57150"/>
                </a:lnTo>
                <a:lnTo>
                  <a:pt x="107157" y="35718"/>
                </a:lnTo>
                <a:lnTo>
                  <a:pt x="92869" y="14287"/>
                </a:lnTo>
                <a:lnTo>
                  <a:pt x="71438" y="0"/>
                </a:lnTo>
                <a:lnTo>
                  <a:pt x="42863" y="7143"/>
                </a:lnTo>
                <a:lnTo>
                  <a:pt x="14288" y="14287"/>
                </a:lnTo>
                <a:lnTo>
                  <a:pt x="0" y="28575"/>
                </a:lnTo>
                <a:lnTo>
                  <a:pt x="0" y="50006"/>
                </a:lnTo>
                <a:lnTo>
                  <a:pt x="14288" y="57150"/>
                </a:lnTo>
                <a:lnTo>
                  <a:pt x="42863" y="64293"/>
                </a:lnTo>
                <a:lnTo>
                  <a:pt x="78582" y="57150"/>
                </a:lnTo>
                <a:lnTo>
                  <a:pt x="78582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843838" y="1121569"/>
            <a:ext cx="178595" cy="257176"/>
          </a:xfrm>
          <a:custGeom>
            <a:avLst/>
            <a:gdLst/>
            <a:ahLst/>
            <a:cxnLst/>
            <a:rect l="0" t="0" r="0" b="0"/>
            <a:pathLst>
              <a:path w="178595" h="257176">
                <a:moveTo>
                  <a:pt x="42863" y="64294"/>
                </a:moveTo>
                <a:lnTo>
                  <a:pt x="42863" y="64294"/>
                </a:lnTo>
                <a:lnTo>
                  <a:pt x="42863" y="64294"/>
                </a:lnTo>
                <a:lnTo>
                  <a:pt x="35719" y="64294"/>
                </a:lnTo>
                <a:lnTo>
                  <a:pt x="35719" y="78581"/>
                </a:lnTo>
                <a:lnTo>
                  <a:pt x="28575" y="92869"/>
                </a:lnTo>
                <a:lnTo>
                  <a:pt x="21432" y="114300"/>
                </a:lnTo>
                <a:lnTo>
                  <a:pt x="14288" y="135731"/>
                </a:lnTo>
                <a:lnTo>
                  <a:pt x="14288" y="150019"/>
                </a:lnTo>
                <a:lnTo>
                  <a:pt x="14288" y="171450"/>
                </a:lnTo>
                <a:lnTo>
                  <a:pt x="7144" y="192881"/>
                </a:lnTo>
                <a:lnTo>
                  <a:pt x="7144" y="214312"/>
                </a:lnTo>
                <a:lnTo>
                  <a:pt x="0" y="228600"/>
                </a:lnTo>
                <a:lnTo>
                  <a:pt x="0" y="242887"/>
                </a:lnTo>
                <a:lnTo>
                  <a:pt x="0" y="250031"/>
                </a:lnTo>
                <a:lnTo>
                  <a:pt x="0" y="257175"/>
                </a:lnTo>
                <a:lnTo>
                  <a:pt x="0" y="250031"/>
                </a:lnTo>
                <a:lnTo>
                  <a:pt x="7144" y="235744"/>
                </a:lnTo>
                <a:lnTo>
                  <a:pt x="14288" y="207169"/>
                </a:lnTo>
                <a:lnTo>
                  <a:pt x="21432" y="171450"/>
                </a:lnTo>
                <a:lnTo>
                  <a:pt x="35719" y="135731"/>
                </a:lnTo>
                <a:lnTo>
                  <a:pt x="50007" y="100012"/>
                </a:lnTo>
                <a:lnTo>
                  <a:pt x="57150" y="71437"/>
                </a:lnTo>
                <a:lnTo>
                  <a:pt x="64294" y="57150"/>
                </a:lnTo>
                <a:lnTo>
                  <a:pt x="71438" y="57150"/>
                </a:lnTo>
                <a:lnTo>
                  <a:pt x="78582" y="71437"/>
                </a:lnTo>
                <a:lnTo>
                  <a:pt x="78582" y="92869"/>
                </a:lnTo>
                <a:lnTo>
                  <a:pt x="78582" y="128587"/>
                </a:lnTo>
                <a:lnTo>
                  <a:pt x="78582" y="157162"/>
                </a:lnTo>
                <a:lnTo>
                  <a:pt x="71438" y="185737"/>
                </a:lnTo>
                <a:lnTo>
                  <a:pt x="71438" y="214312"/>
                </a:lnTo>
                <a:lnTo>
                  <a:pt x="71438" y="228600"/>
                </a:lnTo>
                <a:lnTo>
                  <a:pt x="71438" y="242887"/>
                </a:lnTo>
                <a:lnTo>
                  <a:pt x="71438" y="250031"/>
                </a:lnTo>
                <a:lnTo>
                  <a:pt x="78582" y="250031"/>
                </a:lnTo>
                <a:lnTo>
                  <a:pt x="78582" y="235744"/>
                </a:lnTo>
                <a:lnTo>
                  <a:pt x="85725" y="221456"/>
                </a:lnTo>
                <a:lnTo>
                  <a:pt x="92869" y="185737"/>
                </a:lnTo>
                <a:lnTo>
                  <a:pt x="107157" y="150019"/>
                </a:lnTo>
                <a:lnTo>
                  <a:pt x="121444" y="107156"/>
                </a:lnTo>
                <a:lnTo>
                  <a:pt x="135732" y="64294"/>
                </a:lnTo>
                <a:lnTo>
                  <a:pt x="150019" y="28575"/>
                </a:lnTo>
                <a:lnTo>
                  <a:pt x="157163" y="7144"/>
                </a:lnTo>
                <a:lnTo>
                  <a:pt x="171450" y="0"/>
                </a:lnTo>
                <a:lnTo>
                  <a:pt x="171450" y="14287"/>
                </a:lnTo>
                <a:lnTo>
                  <a:pt x="178594" y="35719"/>
                </a:lnTo>
                <a:lnTo>
                  <a:pt x="171450" y="71437"/>
                </a:lnTo>
                <a:lnTo>
                  <a:pt x="171450" y="107156"/>
                </a:lnTo>
                <a:lnTo>
                  <a:pt x="164307" y="142875"/>
                </a:lnTo>
                <a:lnTo>
                  <a:pt x="164307" y="171450"/>
                </a:lnTo>
                <a:lnTo>
                  <a:pt x="157163" y="192881"/>
                </a:lnTo>
                <a:lnTo>
                  <a:pt x="164307" y="207169"/>
                </a:lnTo>
                <a:lnTo>
                  <a:pt x="171450" y="207169"/>
                </a:lnTo>
                <a:lnTo>
                  <a:pt x="171450" y="200025"/>
                </a:lnTo>
                <a:lnTo>
                  <a:pt x="17145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443788" y="1693069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7144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558088" y="1557338"/>
            <a:ext cx="228601" cy="207169"/>
          </a:xfrm>
          <a:custGeom>
            <a:avLst/>
            <a:gdLst/>
            <a:ahLst/>
            <a:cxnLst/>
            <a:rect l="0" t="0" r="0" b="0"/>
            <a:pathLst>
              <a:path w="228601" h="207169">
                <a:moveTo>
                  <a:pt x="0" y="100012"/>
                </a:moveTo>
                <a:lnTo>
                  <a:pt x="0" y="100012"/>
                </a:lnTo>
                <a:lnTo>
                  <a:pt x="7144" y="100012"/>
                </a:lnTo>
                <a:lnTo>
                  <a:pt x="14288" y="100012"/>
                </a:lnTo>
                <a:lnTo>
                  <a:pt x="28575" y="100012"/>
                </a:lnTo>
                <a:lnTo>
                  <a:pt x="50007" y="100012"/>
                </a:lnTo>
                <a:lnTo>
                  <a:pt x="78582" y="85725"/>
                </a:lnTo>
                <a:lnTo>
                  <a:pt x="100013" y="71437"/>
                </a:lnTo>
                <a:lnTo>
                  <a:pt x="121444" y="57150"/>
                </a:lnTo>
                <a:lnTo>
                  <a:pt x="142875" y="42862"/>
                </a:lnTo>
                <a:lnTo>
                  <a:pt x="157163" y="28575"/>
                </a:lnTo>
                <a:lnTo>
                  <a:pt x="157163" y="14287"/>
                </a:lnTo>
                <a:lnTo>
                  <a:pt x="157163" y="0"/>
                </a:lnTo>
                <a:lnTo>
                  <a:pt x="150019" y="0"/>
                </a:lnTo>
                <a:lnTo>
                  <a:pt x="128588" y="7143"/>
                </a:lnTo>
                <a:lnTo>
                  <a:pt x="107157" y="35718"/>
                </a:lnTo>
                <a:lnTo>
                  <a:pt x="78582" y="71437"/>
                </a:lnTo>
                <a:lnTo>
                  <a:pt x="57150" y="114300"/>
                </a:lnTo>
                <a:lnTo>
                  <a:pt x="42863" y="150018"/>
                </a:lnTo>
                <a:lnTo>
                  <a:pt x="42863" y="178593"/>
                </a:lnTo>
                <a:lnTo>
                  <a:pt x="57150" y="200025"/>
                </a:lnTo>
                <a:lnTo>
                  <a:pt x="85725" y="207168"/>
                </a:lnTo>
                <a:lnTo>
                  <a:pt x="121444" y="200025"/>
                </a:lnTo>
                <a:lnTo>
                  <a:pt x="157163" y="185737"/>
                </a:lnTo>
                <a:lnTo>
                  <a:pt x="192882" y="164306"/>
                </a:lnTo>
                <a:lnTo>
                  <a:pt x="228600" y="135731"/>
                </a:lnTo>
                <a:lnTo>
                  <a:pt x="228600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786688" y="1528763"/>
            <a:ext cx="314326" cy="250032"/>
          </a:xfrm>
          <a:custGeom>
            <a:avLst/>
            <a:gdLst/>
            <a:ahLst/>
            <a:cxnLst/>
            <a:rect l="0" t="0" r="0" b="0"/>
            <a:pathLst>
              <a:path w="314326" h="250032">
                <a:moveTo>
                  <a:pt x="92869" y="85725"/>
                </a:moveTo>
                <a:lnTo>
                  <a:pt x="85725" y="78581"/>
                </a:lnTo>
                <a:lnTo>
                  <a:pt x="78582" y="78581"/>
                </a:lnTo>
                <a:lnTo>
                  <a:pt x="71438" y="78581"/>
                </a:lnTo>
                <a:lnTo>
                  <a:pt x="64294" y="78581"/>
                </a:lnTo>
                <a:lnTo>
                  <a:pt x="57150" y="85725"/>
                </a:lnTo>
                <a:lnTo>
                  <a:pt x="42863" y="107156"/>
                </a:lnTo>
                <a:lnTo>
                  <a:pt x="35719" y="135731"/>
                </a:lnTo>
                <a:lnTo>
                  <a:pt x="14288" y="171450"/>
                </a:lnTo>
                <a:lnTo>
                  <a:pt x="7144" y="200025"/>
                </a:lnTo>
                <a:lnTo>
                  <a:pt x="0" y="228600"/>
                </a:lnTo>
                <a:lnTo>
                  <a:pt x="0" y="242887"/>
                </a:lnTo>
                <a:lnTo>
                  <a:pt x="7144" y="250031"/>
                </a:lnTo>
                <a:lnTo>
                  <a:pt x="21432" y="250031"/>
                </a:lnTo>
                <a:lnTo>
                  <a:pt x="35719" y="235743"/>
                </a:lnTo>
                <a:lnTo>
                  <a:pt x="57150" y="214312"/>
                </a:lnTo>
                <a:lnTo>
                  <a:pt x="78582" y="178593"/>
                </a:lnTo>
                <a:lnTo>
                  <a:pt x="100013" y="135731"/>
                </a:lnTo>
                <a:lnTo>
                  <a:pt x="114300" y="85725"/>
                </a:lnTo>
                <a:lnTo>
                  <a:pt x="128588" y="42862"/>
                </a:lnTo>
                <a:lnTo>
                  <a:pt x="142875" y="7143"/>
                </a:lnTo>
                <a:lnTo>
                  <a:pt x="142875" y="0"/>
                </a:lnTo>
                <a:lnTo>
                  <a:pt x="135732" y="0"/>
                </a:lnTo>
                <a:lnTo>
                  <a:pt x="128588" y="21431"/>
                </a:lnTo>
                <a:lnTo>
                  <a:pt x="114300" y="57150"/>
                </a:lnTo>
                <a:lnTo>
                  <a:pt x="107157" y="92868"/>
                </a:lnTo>
                <a:lnTo>
                  <a:pt x="100013" y="142875"/>
                </a:lnTo>
                <a:lnTo>
                  <a:pt x="100013" y="185737"/>
                </a:lnTo>
                <a:lnTo>
                  <a:pt x="100013" y="214312"/>
                </a:lnTo>
                <a:lnTo>
                  <a:pt x="107157" y="235743"/>
                </a:lnTo>
                <a:lnTo>
                  <a:pt x="114300" y="250031"/>
                </a:lnTo>
                <a:lnTo>
                  <a:pt x="135732" y="242887"/>
                </a:lnTo>
                <a:lnTo>
                  <a:pt x="142875" y="235743"/>
                </a:lnTo>
                <a:lnTo>
                  <a:pt x="164307" y="207168"/>
                </a:lnTo>
                <a:lnTo>
                  <a:pt x="178594" y="171450"/>
                </a:lnTo>
                <a:lnTo>
                  <a:pt x="192882" y="135731"/>
                </a:lnTo>
                <a:lnTo>
                  <a:pt x="200025" y="107156"/>
                </a:lnTo>
                <a:lnTo>
                  <a:pt x="207169" y="85725"/>
                </a:lnTo>
                <a:lnTo>
                  <a:pt x="207169" y="78581"/>
                </a:lnTo>
                <a:lnTo>
                  <a:pt x="207169" y="85725"/>
                </a:lnTo>
                <a:lnTo>
                  <a:pt x="200025" y="107156"/>
                </a:lnTo>
                <a:lnTo>
                  <a:pt x="192882" y="135731"/>
                </a:lnTo>
                <a:lnTo>
                  <a:pt x="192882" y="164306"/>
                </a:lnTo>
                <a:lnTo>
                  <a:pt x="185738" y="192881"/>
                </a:lnTo>
                <a:lnTo>
                  <a:pt x="185738" y="207168"/>
                </a:lnTo>
                <a:lnTo>
                  <a:pt x="192882" y="214312"/>
                </a:lnTo>
                <a:lnTo>
                  <a:pt x="200025" y="214312"/>
                </a:lnTo>
                <a:lnTo>
                  <a:pt x="214313" y="200025"/>
                </a:lnTo>
                <a:lnTo>
                  <a:pt x="221457" y="185737"/>
                </a:lnTo>
                <a:lnTo>
                  <a:pt x="235744" y="164306"/>
                </a:lnTo>
                <a:lnTo>
                  <a:pt x="250032" y="135731"/>
                </a:lnTo>
                <a:lnTo>
                  <a:pt x="257175" y="121443"/>
                </a:lnTo>
                <a:lnTo>
                  <a:pt x="264319" y="114300"/>
                </a:lnTo>
                <a:lnTo>
                  <a:pt x="271463" y="121443"/>
                </a:lnTo>
                <a:lnTo>
                  <a:pt x="271463" y="135731"/>
                </a:lnTo>
                <a:lnTo>
                  <a:pt x="271463" y="157162"/>
                </a:lnTo>
                <a:lnTo>
                  <a:pt x="278607" y="178593"/>
                </a:lnTo>
                <a:lnTo>
                  <a:pt x="285750" y="192881"/>
                </a:lnTo>
                <a:lnTo>
                  <a:pt x="292894" y="200025"/>
                </a:lnTo>
                <a:lnTo>
                  <a:pt x="292894" y="200025"/>
                </a:lnTo>
                <a:lnTo>
                  <a:pt x="300038" y="185737"/>
                </a:lnTo>
                <a:lnTo>
                  <a:pt x="314325" y="164306"/>
                </a:lnTo>
                <a:lnTo>
                  <a:pt x="314325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365207" y="1100137"/>
            <a:ext cx="28576" cy="21433"/>
          </a:xfrm>
          <a:custGeom>
            <a:avLst/>
            <a:gdLst/>
            <a:ahLst/>
            <a:cxnLst/>
            <a:rect l="0" t="0" r="0" b="0"/>
            <a:pathLst>
              <a:path w="28576" h="21433">
                <a:moveTo>
                  <a:pt x="0" y="21432"/>
                </a:move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14288"/>
                </a:lnTo>
                <a:lnTo>
                  <a:pt x="7144" y="14288"/>
                </a:lnTo>
                <a:lnTo>
                  <a:pt x="21431" y="14288"/>
                </a:lnTo>
                <a:lnTo>
                  <a:pt x="28575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536657" y="928687"/>
            <a:ext cx="142876" cy="192883"/>
          </a:xfrm>
          <a:custGeom>
            <a:avLst/>
            <a:gdLst/>
            <a:ahLst/>
            <a:cxnLst/>
            <a:rect l="0" t="0" r="0" b="0"/>
            <a:pathLst>
              <a:path w="142876" h="192883">
                <a:moveTo>
                  <a:pt x="14288" y="50007"/>
                </a:moveTo>
                <a:lnTo>
                  <a:pt x="14288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50007"/>
                </a:lnTo>
                <a:lnTo>
                  <a:pt x="7144" y="50007"/>
                </a:lnTo>
                <a:lnTo>
                  <a:pt x="0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14300"/>
                </a:lnTo>
                <a:lnTo>
                  <a:pt x="0" y="128588"/>
                </a:lnTo>
                <a:lnTo>
                  <a:pt x="0" y="142875"/>
                </a:lnTo>
                <a:lnTo>
                  <a:pt x="0" y="150019"/>
                </a:lnTo>
                <a:lnTo>
                  <a:pt x="0" y="157163"/>
                </a:lnTo>
                <a:lnTo>
                  <a:pt x="0" y="157163"/>
                </a:lnTo>
                <a:lnTo>
                  <a:pt x="7144" y="150019"/>
                </a:lnTo>
                <a:lnTo>
                  <a:pt x="14288" y="135732"/>
                </a:lnTo>
                <a:lnTo>
                  <a:pt x="21431" y="114300"/>
                </a:lnTo>
                <a:lnTo>
                  <a:pt x="35719" y="85725"/>
                </a:lnTo>
                <a:lnTo>
                  <a:pt x="50006" y="57150"/>
                </a:lnTo>
                <a:lnTo>
                  <a:pt x="71438" y="28575"/>
                </a:lnTo>
                <a:lnTo>
                  <a:pt x="85725" y="7144"/>
                </a:lnTo>
                <a:lnTo>
                  <a:pt x="92869" y="0"/>
                </a:lnTo>
                <a:lnTo>
                  <a:pt x="100013" y="14288"/>
                </a:lnTo>
                <a:lnTo>
                  <a:pt x="92869" y="35719"/>
                </a:lnTo>
                <a:lnTo>
                  <a:pt x="92869" y="64294"/>
                </a:lnTo>
                <a:lnTo>
                  <a:pt x="85725" y="100013"/>
                </a:lnTo>
                <a:lnTo>
                  <a:pt x="78581" y="135732"/>
                </a:lnTo>
                <a:lnTo>
                  <a:pt x="78581" y="164307"/>
                </a:lnTo>
                <a:lnTo>
                  <a:pt x="85725" y="178594"/>
                </a:lnTo>
                <a:lnTo>
                  <a:pt x="92869" y="192882"/>
                </a:lnTo>
                <a:lnTo>
                  <a:pt x="107156" y="185738"/>
                </a:lnTo>
                <a:lnTo>
                  <a:pt x="121444" y="178594"/>
                </a:lnTo>
                <a:lnTo>
                  <a:pt x="142875" y="157163"/>
                </a:lnTo>
                <a:lnTo>
                  <a:pt x="142875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715251" y="907256"/>
            <a:ext cx="128588" cy="171451"/>
          </a:xfrm>
          <a:custGeom>
            <a:avLst/>
            <a:gdLst/>
            <a:ahLst/>
            <a:cxnLst/>
            <a:rect l="0" t="0" r="0" b="0"/>
            <a:pathLst>
              <a:path w="128588" h="171451">
                <a:moveTo>
                  <a:pt x="0" y="121444"/>
                </a:moveTo>
                <a:lnTo>
                  <a:pt x="0" y="121444"/>
                </a:lnTo>
                <a:lnTo>
                  <a:pt x="0" y="114300"/>
                </a:lnTo>
                <a:lnTo>
                  <a:pt x="7144" y="114300"/>
                </a:lnTo>
                <a:lnTo>
                  <a:pt x="21431" y="107156"/>
                </a:lnTo>
                <a:lnTo>
                  <a:pt x="35719" y="92869"/>
                </a:lnTo>
                <a:lnTo>
                  <a:pt x="64294" y="78581"/>
                </a:lnTo>
                <a:lnTo>
                  <a:pt x="85725" y="64294"/>
                </a:lnTo>
                <a:lnTo>
                  <a:pt x="100012" y="42863"/>
                </a:lnTo>
                <a:lnTo>
                  <a:pt x="114300" y="21431"/>
                </a:lnTo>
                <a:lnTo>
                  <a:pt x="121444" y="7144"/>
                </a:lnTo>
                <a:lnTo>
                  <a:pt x="121444" y="0"/>
                </a:lnTo>
                <a:lnTo>
                  <a:pt x="107156" y="7144"/>
                </a:lnTo>
                <a:lnTo>
                  <a:pt x="78581" y="28575"/>
                </a:lnTo>
                <a:lnTo>
                  <a:pt x="50006" y="50006"/>
                </a:lnTo>
                <a:lnTo>
                  <a:pt x="28575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21431" y="171450"/>
                </a:lnTo>
                <a:lnTo>
                  <a:pt x="42862" y="171450"/>
                </a:lnTo>
                <a:lnTo>
                  <a:pt x="71437" y="164306"/>
                </a:lnTo>
                <a:lnTo>
                  <a:pt x="100012" y="142875"/>
                </a:lnTo>
                <a:lnTo>
                  <a:pt x="128587" y="121444"/>
                </a:lnTo>
                <a:lnTo>
                  <a:pt x="128587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893845" y="750094"/>
            <a:ext cx="64294" cy="342901"/>
          </a:xfrm>
          <a:custGeom>
            <a:avLst/>
            <a:gdLst/>
            <a:ahLst/>
            <a:cxnLst/>
            <a:rect l="0" t="0" r="0" b="0"/>
            <a:pathLst>
              <a:path w="64294" h="342901">
                <a:moveTo>
                  <a:pt x="64293" y="7143"/>
                </a:moveTo>
                <a:lnTo>
                  <a:pt x="57150" y="7143"/>
                </a:lnTo>
                <a:lnTo>
                  <a:pt x="57150" y="0"/>
                </a:lnTo>
                <a:lnTo>
                  <a:pt x="50006" y="0"/>
                </a:lnTo>
                <a:lnTo>
                  <a:pt x="42862" y="0"/>
                </a:lnTo>
                <a:lnTo>
                  <a:pt x="35718" y="7143"/>
                </a:lnTo>
                <a:lnTo>
                  <a:pt x="28575" y="21431"/>
                </a:lnTo>
                <a:lnTo>
                  <a:pt x="21431" y="57150"/>
                </a:lnTo>
                <a:lnTo>
                  <a:pt x="14287" y="100012"/>
                </a:lnTo>
                <a:lnTo>
                  <a:pt x="7143" y="157162"/>
                </a:lnTo>
                <a:lnTo>
                  <a:pt x="0" y="214312"/>
                </a:lnTo>
                <a:lnTo>
                  <a:pt x="7143" y="264318"/>
                </a:lnTo>
                <a:lnTo>
                  <a:pt x="14287" y="300037"/>
                </a:lnTo>
                <a:lnTo>
                  <a:pt x="28575" y="328612"/>
                </a:lnTo>
                <a:lnTo>
                  <a:pt x="35718" y="342900"/>
                </a:lnTo>
                <a:lnTo>
                  <a:pt x="42862" y="342900"/>
                </a:lnTo>
                <a:lnTo>
                  <a:pt x="42862" y="328612"/>
                </a:lnTo>
                <a:lnTo>
                  <a:pt x="35718" y="314325"/>
                </a:lnTo>
                <a:lnTo>
                  <a:pt x="28575" y="285750"/>
                </a:lnTo>
                <a:lnTo>
                  <a:pt x="7143" y="250031"/>
                </a:lnTo>
                <a:lnTo>
                  <a:pt x="7143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772401" y="857250"/>
            <a:ext cx="185738" cy="35720"/>
          </a:xfrm>
          <a:custGeom>
            <a:avLst/>
            <a:gdLst/>
            <a:ahLst/>
            <a:cxnLst/>
            <a:rect l="0" t="0" r="0" b="0"/>
            <a:pathLst>
              <a:path w="185738" h="35720">
                <a:moveTo>
                  <a:pt x="0" y="35719"/>
                </a:moveTo>
                <a:lnTo>
                  <a:pt x="7144" y="28575"/>
                </a:lnTo>
                <a:lnTo>
                  <a:pt x="28575" y="28575"/>
                </a:lnTo>
                <a:lnTo>
                  <a:pt x="50006" y="28575"/>
                </a:lnTo>
                <a:lnTo>
                  <a:pt x="85725" y="21431"/>
                </a:lnTo>
                <a:lnTo>
                  <a:pt x="128587" y="14287"/>
                </a:lnTo>
                <a:lnTo>
                  <a:pt x="157162" y="7144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986088" y="3186113"/>
            <a:ext cx="314326" cy="78582"/>
          </a:xfrm>
          <a:custGeom>
            <a:avLst/>
            <a:gdLst/>
            <a:ahLst/>
            <a:cxnLst/>
            <a:rect l="0" t="0" r="0" b="0"/>
            <a:pathLst>
              <a:path w="314326" h="78582">
                <a:moveTo>
                  <a:pt x="307181" y="7143"/>
                </a:moveTo>
                <a:lnTo>
                  <a:pt x="307181" y="7143"/>
                </a:lnTo>
                <a:lnTo>
                  <a:pt x="307181" y="7143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07181" y="0"/>
                </a:lnTo>
                <a:lnTo>
                  <a:pt x="300037" y="7143"/>
                </a:lnTo>
                <a:lnTo>
                  <a:pt x="292894" y="7143"/>
                </a:lnTo>
                <a:lnTo>
                  <a:pt x="271462" y="14287"/>
                </a:lnTo>
                <a:lnTo>
                  <a:pt x="242887" y="21431"/>
                </a:lnTo>
                <a:lnTo>
                  <a:pt x="207169" y="35718"/>
                </a:lnTo>
                <a:lnTo>
                  <a:pt x="164306" y="50006"/>
                </a:lnTo>
                <a:lnTo>
                  <a:pt x="121444" y="64293"/>
                </a:lnTo>
                <a:lnTo>
                  <a:pt x="78581" y="71437"/>
                </a:lnTo>
                <a:lnTo>
                  <a:pt x="35719" y="78581"/>
                </a:lnTo>
                <a:lnTo>
                  <a:pt x="14287" y="78581"/>
                </a:lnTo>
                <a:lnTo>
                  <a:pt x="0" y="78581"/>
                </a:lnTo>
                <a:lnTo>
                  <a:pt x="0" y="71437"/>
                </a:lnTo>
                <a:lnTo>
                  <a:pt x="0" y="64293"/>
                </a:lnTo>
                <a:lnTo>
                  <a:pt x="14287" y="64293"/>
                </a:lnTo>
                <a:lnTo>
                  <a:pt x="35719" y="57150"/>
                </a:lnTo>
                <a:lnTo>
                  <a:pt x="57150" y="57150"/>
                </a:lnTo>
                <a:lnTo>
                  <a:pt x="78581" y="57150"/>
                </a:lnTo>
                <a:lnTo>
                  <a:pt x="78581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936082" y="3143250"/>
            <a:ext cx="207169" cy="178595"/>
          </a:xfrm>
          <a:custGeom>
            <a:avLst/>
            <a:gdLst/>
            <a:ahLst/>
            <a:cxnLst/>
            <a:rect l="0" t="0" r="0" b="0"/>
            <a:pathLst>
              <a:path w="207169" h="178595">
                <a:moveTo>
                  <a:pt x="142875" y="7144"/>
                </a:moveTo>
                <a:lnTo>
                  <a:pt x="135731" y="7144"/>
                </a:lnTo>
                <a:lnTo>
                  <a:pt x="135731" y="0"/>
                </a:lnTo>
                <a:lnTo>
                  <a:pt x="128587" y="7144"/>
                </a:lnTo>
                <a:lnTo>
                  <a:pt x="121443" y="14288"/>
                </a:lnTo>
                <a:lnTo>
                  <a:pt x="107156" y="28575"/>
                </a:lnTo>
                <a:lnTo>
                  <a:pt x="92868" y="42863"/>
                </a:lnTo>
                <a:lnTo>
                  <a:pt x="71437" y="71438"/>
                </a:lnTo>
                <a:lnTo>
                  <a:pt x="57150" y="92869"/>
                </a:lnTo>
                <a:lnTo>
                  <a:pt x="28575" y="121444"/>
                </a:lnTo>
                <a:lnTo>
                  <a:pt x="14287" y="135731"/>
                </a:lnTo>
                <a:lnTo>
                  <a:pt x="0" y="150019"/>
                </a:lnTo>
                <a:lnTo>
                  <a:pt x="0" y="157163"/>
                </a:lnTo>
                <a:lnTo>
                  <a:pt x="21431" y="164306"/>
                </a:lnTo>
                <a:lnTo>
                  <a:pt x="57150" y="171450"/>
                </a:lnTo>
                <a:lnTo>
                  <a:pt x="107156" y="171450"/>
                </a:lnTo>
                <a:lnTo>
                  <a:pt x="164306" y="178594"/>
                </a:lnTo>
                <a:lnTo>
                  <a:pt x="207168" y="178594"/>
                </a:lnTo>
                <a:lnTo>
                  <a:pt x="20716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043238" y="3679031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28575"/>
                </a:lnTo>
                <a:lnTo>
                  <a:pt x="14287" y="28575"/>
                </a:lnTo>
                <a:lnTo>
                  <a:pt x="14287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043238" y="3764756"/>
            <a:ext cx="21432" cy="21433"/>
          </a:xfrm>
          <a:custGeom>
            <a:avLst/>
            <a:gdLst/>
            <a:ahLst/>
            <a:cxnLst/>
            <a:rect l="0" t="0" r="0" b="0"/>
            <a:pathLst>
              <a:path w="21432" h="21433">
                <a:moveTo>
                  <a:pt x="0" y="21432"/>
                </a:move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7144"/>
                </a:lnTo>
                <a:lnTo>
                  <a:pt x="21431" y="14288"/>
                </a:lnTo>
                <a:lnTo>
                  <a:pt x="21431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021807" y="3829050"/>
            <a:ext cx="42863" cy="14289"/>
          </a:xfrm>
          <a:custGeom>
            <a:avLst/>
            <a:gdLst/>
            <a:ahLst/>
            <a:cxnLst/>
            <a:rect l="0" t="0" r="0" b="0"/>
            <a:pathLst>
              <a:path w="42863" h="14289">
                <a:moveTo>
                  <a:pt x="0" y="14288"/>
                </a:moveTo>
                <a:lnTo>
                  <a:pt x="0" y="14288"/>
                </a:lnTo>
                <a:lnTo>
                  <a:pt x="14287" y="14288"/>
                </a:lnTo>
                <a:lnTo>
                  <a:pt x="21431" y="14288"/>
                </a:lnTo>
                <a:lnTo>
                  <a:pt x="35718" y="14288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500438" y="4929188"/>
            <a:ext cx="1193007" cy="28576"/>
          </a:xfrm>
          <a:custGeom>
            <a:avLst/>
            <a:gdLst/>
            <a:ahLst/>
            <a:cxnLst/>
            <a:rect l="0" t="0" r="0" b="0"/>
            <a:pathLst>
              <a:path w="1193007" h="28576">
                <a:moveTo>
                  <a:pt x="0" y="28575"/>
                </a:move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14287" y="21431"/>
                </a:lnTo>
                <a:lnTo>
                  <a:pt x="35719" y="14287"/>
                </a:lnTo>
                <a:lnTo>
                  <a:pt x="71437" y="14287"/>
                </a:lnTo>
                <a:lnTo>
                  <a:pt x="114300" y="7143"/>
                </a:lnTo>
                <a:lnTo>
                  <a:pt x="164306" y="7143"/>
                </a:lnTo>
                <a:lnTo>
                  <a:pt x="221456" y="0"/>
                </a:lnTo>
                <a:lnTo>
                  <a:pt x="285750" y="0"/>
                </a:lnTo>
                <a:lnTo>
                  <a:pt x="357187" y="0"/>
                </a:lnTo>
                <a:lnTo>
                  <a:pt x="435769" y="0"/>
                </a:lnTo>
                <a:lnTo>
                  <a:pt x="528637" y="7143"/>
                </a:lnTo>
                <a:lnTo>
                  <a:pt x="614362" y="7143"/>
                </a:lnTo>
                <a:lnTo>
                  <a:pt x="714375" y="14287"/>
                </a:lnTo>
                <a:lnTo>
                  <a:pt x="807244" y="14287"/>
                </a:lnTo>
                <a:lnTo>
                  <a:pt x="907256" y="14287"/>
                </a:lnTo>
                <a:lnTo>
                  <a:pt x="1000125" y="21431"/>
                </a:lnTo>
                <a:lnTo>
                  <a:pt x="1071562" y="21431"/>
                </a:lnTo>
                <a:lnTo>
                  <a:pt x="1143000" y="21431"/>
                </a:lnTo>
                <a:lnTo>
                  <a:pt x="1178719" y="28575"/>
                </a:lnTo>
                <a:lnTo>
                  <a:pt x="1193006" y="28575"/>
                </a:lnTo>
                <a:lnTo>
                  <a:pt x="1193006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34120</TotalTime>
  <Words>1034</Words>
  <Application>Microsoft Office PowerPoint</Application>
  <PresentationFormat>On-screen Show (4:3)</PresentationFormat>
  <Paragraphs>286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CSCE  510  - Systems Programming</vt:lpstr>
      <vt:lpstr>Overview</vt:lpstr>
      <vt:lpstr>How Web Servers Work</vt:lpstr>
      <vt:lpstr>Saas Book Figure 2.1 (Last Time slide 18 repeat)</vt:lpstr>
      <vt:lpstr>Behind the Scenes – Browser Initiates</vt:lpstr>
      <vt:lpstr>Domain Name Service (DNS)</vt:lpstr>
      <vt:lpstr>vim /etc/resolv.conf</vt:lpstr>
      <vt:lpstr>DNS: nslookup(1)</vt:lpstr>
      <vt:lpstr>How does nslookup does its thing?</vt:lpstr>
      <vt:lpstr>Get request + cookies sometimes</vt:lpstr>
      <vt:lpstr>Domain Names</vt:lpstr>
      <vt:lpstr>Dynamic Pages</vt:lpstr>
      <vt:lpstr>CGI – Common Gateway Interface</vt:lpstr>
      <vt:lpstr>A simple  CGI script</vt:lpstr>
      <vt:lpstr>Perl version</vt:lpstr>
      <vt:lpstr>Counter</vt:lpstr>
      <vt:lpstr>Forms: Sending Input</vt:lpstr>
      <vt:lpstr>HTML form</vt:lpstr>
      <vt:lpstr>Process Query String</vt:lpstr>
      <vt:lpstr>Environment passed to scripts</vt:lpstr>
      <vt:lpstr>A real Form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studio</cp:lastModifiedBy>
  <cp:revision>396</cp:revision>
  <cp:lastPrinted>2013-04-03T19:23:09Z</cp:lastPrinted>
  <dcterms:created xsi:type="dcterms:W3CDTF">2013-01-05T02:56:47Z</dcterms:created>
  <dcterms:modified xsi:type="dcterms:W3CDTF">2013-04-03T20:29:27Z</dcterms:modified>
</cp:coreProperties>
</file>