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6"/>
  </p:notesMasterIdLst>
  <p:handoutMasterIdLst>
    <p:handoutMasterId r:id="rId27"/>
  </p:handoutMasterIdLst>
  <p:sldIdLst>
    <p:sldId id="352" r:id="rId2"/>
    <p:sldId id="353" r:id="rId3"/>
    <p:sldId id="485" r:id="rId4"/>
    <p:sldId id="515" r:id="rId5"/>
    <p:sldId id="522" r:id="rId6"/>
    <p:sldId id="530" r:id="rId7"/>
    <p:sldId id="537" r:id="rId8"/>
    <p:sldId id="538" r:id="rId9"/>
    <p:sldId id="539" r:id="rId10"/>
    <p:sldId id="524" r:id="rId11"/>
    <p:sldId id="525" r:id="rId12"/>
    <p:sldId id="526" r:id="rId13"/>
    <p:sldId id="528" r:id="rId14"/>
    <p:sldId id="531" r:id="rId15"/>
    <p:sldId id="536" r:id="rId16"/>
    <p:sldId id="527" r:id="rId17"/>
    <p:sldId id="532" r:id="rId18"/>
    <p:sldId id="533" r:id="rId19"/>
    <p:sldId id="535" r:id="rId20"/>
    <p:sldId id="520" r:id="rId21"/>
    <p:sldId id="540" r:id="rId22"/>
    <p:sldId id="521" r:id="rId23"/>
    <p:sldId id="541" r:id="rId24"/>
    <p:sldId id="542" r:id="rId25"/>
  </p:sldIdLst>
  <p:sldSz cx="9144000" cy="6858000" type="screen4x3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8" autoAdjust="0"/>
    <p:restoredTop sz="94660"/>
  </p:normalViewPr>
  <p:slideViewPr>
    <p:cSldViewPr>
      <p:cViewPr varScale="1">
        <p:scale>
          <a:sx n="103" d="100"/>
          <a:sy n="103" d="100"/>
        </p:scale>
        <p:origin x="-2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1A1BBE1-92E6-45BF-90BA-708085532AE0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539F9F1-FDD8-49EC-AA5A-1E432D9FAD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200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22:45.80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22484 17881 512,'-20'0'0,"20"0"0,0 0 0,-20 0 0,20 0 0,0-19 0,-19 19 0,19-21 0,-20 21 0,20 0 0,-20 0 0,0 0 0,20-20 0,-20 20 0,1 0 0,19-20 0,-20 20 0,20 0 0,-40 0 0,20-19 0,0-1 0,0 0 0,-19-20 0,-1 20 0,20-20 0,-40 1 0,21 19 0,-21-20 0,0 40 0,2-19 0,-42-1 0,21 0 0,-1 20 0,-19 0 0,19-20 0,1 40 0,0-20 0,-20 0 0,19 0 0,1 20 0,-1-20 0,1 39 0,0-19 0,19 20 0,1-1 0,-1 1 0,21 20 0,-1-20 0,0 19 0,40 0 0,0 1 0,0-20 0,0 19 0,20 2 0,0 17 0,-1 2 0,2-1 0,-1 20 0,-1 20 0,1-39 0,20-41 0,-20 1 0,-1-20 0,1 0 0,20 19 0,-20 2 0,39-3 0,-19-17 0,0 18 0,-1 1 0,-18-40 0,-2 20 0,20 0 0,2-20 0,-2 0 0,21 20 0,-20-20 0,-1 0 0,21 0 0,-21 0 0,21-20 0,-20 20 0,19 0 0,-19-20 0,-1 20 0,21 0 0,0-20 0,-1 20 0,-19 20 0,20-20 0,-2 0 0,-17 0 0,18 0 0,0 0 0,-19 0 0,20 0 0,-21 0 0,1-20 0,0 20 0,20 0 0,-41-20 0,21 0 0,39 1 0,-19-22 0,-1 3 0,-19-22 0,-20 0 0,0 1 0,-1-1 0,-19 20 0,0 1 0,0-21 0,-19 20 0,19 1 0,-20-21 0,0 1 0,0-1 0,0 0 0,1 1 0,-2 0 0,2 19 0,-1 20 0,-20-20 0,20 20 0,-19 20 0,-1-20 0,1 1 0,-21 0 0,20-42 0,-19 22 0,-1-1 0,-19-20 0,-1 21 0,-19-21 0,0 21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43:58.2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5656 1589 512,'-20'0'0,"20"0"0,20-20 0,59-20 0,21 0 0,59-19 0,39-1 0,20 21 0,-20-1 0,-19 20 0,-40 0 0,-79 0 0,-60 1 0</inkml:trace>
  <inkml:trace contextRef="#ctx0" brushRef="#br0" timeOffset="8871">8613 1549 512,'-40'0'0,"-19"0"0,-1-20 0,-19 20 0,19 20 0,-19-20 0,39 20 0,0-20 0,1 0 0,-1 0 0,1 0 0,19 20 0,-1-20 0,21 20 0,21-1 0,-1 0 0,39 22 0,20-41 0,1 20 0,58-20 0,-18 19 0,18-19 0,1 20 0,20 0 0,20 20 0,59-20 0,0 19 0,60-19 0,-1-1 0,21 2 0,39-1 0,0-40 0,21 20 0,19-21 0,-1 2 0,41-1 0,-21 1 0,-19-1 0,0 0 0,-20 0 0,0 20 0,-40-20 0,-19 0 0,0 0 0,-61-19 0,-18 19 0,-40-20 0,-41 21 0,-78-1 0,-101 20 0,-97 0 0</inkml:trace>
  <inkml:trace contextRef="#ctx0" brushRef="#br0" timeOffset="16062">14269 4843 512,'20'-20'0,"79"0"0,20 0 0,60-19 0,19 19 0,40 0 0,60 0 0,19 0 0,21-19 0,38 19 0,41-20 0,20 20 0,-1 1 0,21-21 0,-1 0 0,-39 0 0,0 1 0,-40-2 0,-20-17 0,-59 18 0,-21 20 0,-38 0 0,-41 40 0,-59 0 0,-20 39 0,-40 21 0,-19 39 0,-40 40 0,19 39 0,1 20 0,19 20 0,21 20 0,-1 0 0,41 0 0,18-19 0,21-1 0,19-41 0,-19 3 0,0-22 0,-80-19 0,-79-40 0,-99-40 0,-119-19 0,-139-60 0,-120 20 0,-118-20 0,-119 20 0,-80-1 0,-39 42 0,19-23 0,60-57 0</inkml:trace>
  <inkml:trace contextRef="#ctx0" brushRef="#br0" timeOffset="17200">11649 7085 512,'-20'0'0,"20"-19"0</inkml:trace>
  <inkml:trace contextRef="#ctx0" brushRef="#br0" timeOffset="17271">11610 7066 512,'0'0'0,"19"0"0,21 0 0,0 19 0,19-19 0</inkml:trace>
  <inkml:trace contextRef="#ctx0" brushRef="#br0" timeOffset="17679">11907 7105 512,'100'20'0,"-1"-20"0,40 20 0,-1-20 0,21 0 0,20 0 0,19 0 0,0-20 0,1 0 0,19 20 0,20 0 0,0 0 0,21-20 0,-1 20 0,0-19 0,39 19 0,-39 0 0,20 0 0,20 0 0,-21 0 0,2 0 0,18 0 0,1 0 0,0 0 0,19 0 0,-20 0 0,1 19 0,0 1 0,-20 0 0,-21-20 0,-18 0 0,-1 0 0,-40-20 0,1-19 0,-40 19 0,-41-21 0,2 22 0,-61 19 0</inkml:trace>
  <inkml:trace contextRef="#ctx0" brushRef="#br0" timeOffset="19264">10101 7145 512,'0'20'0,"40"0"0,-1 19 0,61 1 0,-1-20 0,40 0 0,-20 0 0,0-40 0,-40-20 0</inkml:trace>
  <inkml:trace contextRef="#ctx0" brushRef="#br0" timeOffset="21526">5735 7145 512,'0'0'0,"21"-20"0,-21 20 0,19-20 0,1 20 0,0 0 0,0 0 0,19 0 0,1 20 0,19-20 0,1 0 0,19 20 0,1-20 0,-1 0 0,20 20 0,21-20 0,18 0 0,1 0 0,40 20 0,0-20 0,19 20 0,0-20 0,21 0 0,-20 0 0,-1 0 0,0 0 0,-19-20 0,-1-20 0,-19 20 0,-20 0 0,0-19 0</inkml:trace>
  <inkml:trace contextRef="#ctx0" brushRef="#br0" timeOffset="23102">4942 6451 512,'-20'-20'0,"40"0"0,-20 0 0,20-20 0,-1-19 0,1 19 0,0 0 0,0 1 0,-20 19 0,-20-20 0,-20 20 0,1 20 0,-1-20 0,1 1 0,-21-1 0,20-1 0,0-17 0,-19-22 0,0 20 0</inkml:trace>
  <inkml:trace contextRef="#ctx0" brushRef="#br0" timeOffset="23694">4446 5776 512,'-100'-59'0,"-19"18"0,0 2 0,-19 19 0,-2 0 0,1 0 0,-20 20 0,1 20 0,-1 0 0,0 20 0,1-1 0,19 20 0,-20 1 0,40 20 0,20 0 0,0 18 0,19 2 0,20-2 0,1 2 0,39 18 0,20-18 0,0 20 0,20-21 0,20 0 0,20-1 0,19 2 0,20 0 0,0-1 0,21-20 0,18 0 0,1-19 0,20-20 0,0-1 0,19-19 0,21-20 0,-21 0 0,20-20 0,21-19 0,-41-1 0,21-20 0,-20-19 0,-20-20 0,-21 0 0,1-20 0,-40-20 0,1 0 0,-21 0 0,-39-21 0,-40 22 0,-40-1 0,-39 20 0,-80 20 0,-59 20 0,-40 19 0,-79 60 0,-41 0 0</inkml:trace>
  <inkml:trace contextRef="#ctx0" brushRef="#br0" timeOffset="33198">5954 11094 512,'0'0'0,"0"19"0,0 2 0,40-1 0,-1 19 0,21 1 0,19-20 0,20-20 0,40 0 0,0-20 0,20 0 0,20 0 0,-1 20 0,40 0 0,20 20 0,0 0 0,21 20 0,-21-40 0,0 0 0,-59-20 0,-41 0 0,-78-20 0,-60 20 0</inkml:trace>
  <inkml:trace contextRef="#ctx0" brushRef="#br0" timeOffset="33934">10994 8176 512,'0'-19'0,"-20"-1"0,20 0 0,0 1 0,0 38 0,0 21 0,20 59 0,-20 60 0,20 80 0,0 38 0,19 40 0,2-19 0,-22-40 0,41-40 0,-1-119 0,-39-59 0,-20-80 0</inkml:trace>
  <inkml:trace contextRef="#ctx0" brushRef="#br0" timeOffset="35517">4624 7005 512,'20'-19'0,"0"19"0,0-20 0,39 20 0,-19 20 0,19 20 0,1 19 0,0 21 0,19-1 0,20 40 0,-20-20 0,41 1 0,-1-21 0,0-20 0,39-19 0,-19 0 0,20 0 0,19-1 0,2-19 0,37 0 0,22-20 0,-1-20 0,40 0 0,-20-19 0,19-21 0,-19-19 0,21 19 0,-22 1 0,-18-1 0,-1 0 0,0 21 0,-20 19 0,0 0 0,1 20 0,-21 20 0,-20-20 0,2 20 0,-42 0 0,1 19 0,-20 1 0,-19 0 0,-1 39 0,-20 0 0,-40 1 0,21 39 0,-40 0 0,0 0 0,0 0 0,-40-20 0,20-20 0,-20-38 0,20-2 0,-20-39 0</inkml:trace>
  <inkml:trace contextRef="#ctx0" brushRef="#br0" timeOffset="36069">10280 9546 512,'0'20'0,"20"20"0,19 39 0,41 20 0,39 40 0,19 40 0,2-40 0,38-20 0,1-40 0,0-59 0,-41-100 0,-18-38 0,-21-61 0,-60-39 0,-19-1 0,0 21 0,-20 79 0,20 99 0,0 80 0,0 98 0,-40 21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45:01.8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19726 17722 512,'0'-20'0,"0"0"0,20 0 0,-20-19 0,39 19 0,-39-20 0,20-19 0,-20 19 0,-20 0 0,-19-19 0,-21-1 0,-59 1 0,-20 18 0,-80-17 0,-38 18 0,-21 0 0,-59 0 0,-40 1 0,-20-21 0,-40 1 0,-19-1 0,-40-19 0,-20 0 0,-40 19 0,-19 20 0,-1 20 0,1 20 0,-21 20 0,21 0 0,-1 0 0,1 0 0,39 20 0,0-2 0,0 3 0,40 18 0,0 21 0,20 19 0,40 0 0,19 39 0,40 22 0,39-1 0,60-21 0,60 1 0,39 0 0,80-39 0,60-1 0,39-20 0,79-19 0,60 19 0,59-20 0,41-19 0,58 20 0,41-21 0,58 21 0,21-20 0,59-20 0,40-1 0,20 1 0,40 0 0,-140 0 0,-39-20 0,-20 20 0,-20-20 0,159 39 0,100-19 0,78 20 0,20 20 0,20-21 0,21 1 0,-378-20 0,79-20 0,80 20 0,19-20 0,21 20 0,-1-40 0,-19 20 0,-20 0 0,-59-20 0,435-20 0,-356-39 0,-238-21 0,-239-38 0,-179-41 0,-177-19 0,-120-21 0,-179 2 0,-98-22 0,-180 21 0,-118-1 0,-160 21 0,-117 19 0,-61 59 0,-40 42 0</inkml:trace>
  <inkml:trace contextRef="#ctx0" brushRef="#br0" timeOffset="2072">4942 8534 512,'39'-59'0,"100"-61"0,40-59 0,99-19 0,59-20 0,20 0 0,-39-20 0</inkml:trace>
  <inkml:trace contextRef="#ctx0" brushRef="#br0" timeOffset="2768">5398 9526 512,'0'0'0,"20"0"0,39-59 0,100-60 0,99-119 0,139-80 0,40-59 0</inkml:trace>
  <inkml:trace contextRef="#ctx0" brushRef="#br0" timeOffset="4152">3414 9685 512,'0'-20'0,"-20"0"0,20 1 0,-20-1 0,20 0 0,-20 0 0,0 0 0,1 20 0,19-20 0,-21-19 0,2-1 0,-41 0 0,-19 1 0,-21 19 0,-38 0 0,-1 0 0,-39 20 0,19 0 0,0 0 0,-20 0 0,0 20 0,20-20 0,1 0 0,19 20 0,40-20 0,20 20 0,-1-20 0,-19 19 0,-20 20 0,20 22 0,20-2 0,19 21 0,20 19 0,20-60 0,20 41 0,40 138 0,40 0 0,58-19 0,41-41 0,0-38 0,38-41 0,21-20 0,1-19 0,39 0 0,-1-20 0,2-20 0,-21-20 0,-20-40 0,0-19 0,-60-60 0,-39-20 0,-20-19 0,-59-1 0,-60-19 0,-40 19 0,-40 1 0,-58 39 0,-41 20 0,-59 19 0,-59 61 0,-61 58 0,-59 61 0,100-1 0,59 20 0,39-19 0,41-21 0,-100 41 0</inkml:trace>
  <inkml:trace contextRef="#ctx0" brushRef="#br0" timeOffset="15255">11709 3554 512,'-20'0'0,"-20"-21"0,1 1 0,-21 1 0,-20-1 0,21 0 0,0-20 0,-1 1 0,-19-2 0,19 3 0,-20-3 0,21 22 0,0-1 0,-1 40 0,0 19 0,1 20 0,19 21 0,21 19 0,-1 21 0,-1-1 0,21 20 0,0-20 0,-19 59 0,19 1 0,-20 39 0,20 40 0,-19 20 0,19 20 0,0 0 0,19 19 0,1-20 0,-20 21 0,19-20 0,-19-21 0,21 21 0,-21-20 0,20 20 0,-40 19 0,20 1 0,-21 19 0,21 0 0,-19 40 0,-1-20 0,1 1 0,19-2 0,0-18 0,0-20 0,0-20 0,0 19 0,0-19 0,-21-1 0,-18 21 0,19-1 0,20-19 0,-20-20 0,20-40 0,20-40 0,0-40 0,-1-38 0,1-1 0,-20-39 0,0-21 0,-20 1 0,20-1 0,0 1 0,20-21 0,20 1 0,59-20 0,0-20 0,80 0 0,-20-20 0,59-20 0,-19 21 0,-1-41 0,0 20 0,-78 1 0,-41-21 0</inkml:trace>
  <inkml:trace contextRef="#ctx0" brushRef="#br0" timeOffset="16864">11490 4426 512,'0'0'0</inkml:trace>
  <inkml:trace contextRef="#ctx0" brushRef="#br0" timeOffset="17151">11490 4406 512,'21'0'0,"18"0"0,21 0 0,39 20 0,0-40 0,40 20 0,20 0 0,-1-19 0,21-1 0,-1 20 0,21-20 0,19-1 0,20 21 0,0-19 0,41-1 0,-2 1 0,-19-1 0,20 0 0,-20 0 0,-20 20 0,0 0 0,-40 0 0,-39 0 0,-20 20 0,-79 0 0,-40 0 0</inkml:trace>
  <inkml:trace contextRef="#ctx0" brushRef="#br0" timeOffset="31382">11272 8950 512,'-20'0'0,"0"-19"0,1-1 0,19 0 0,0 1 0,19-1 0,1 0 0,20 20 0,-20-20 0,39 0 0,21 20 0,-20 0 0,39 0 0,19 20 0,21-20 0,20 0 0,20 0 0,39-20 0,20 0 0,1 0 0,38 20 0,-19-19 0,40 19 0,0 0 0,-1 19 0,40 1 0,21 0 0,19-20 0,19 0 0,21 20 0,0-20 0,20 20 0,-21-20 0,21 40 0,0-21 0,-21 1 0,-19 19 0,0-18 0,-20-1 0,0-1 0,-40-19 0,-39 0 0,-40 0 0,-59-19 0,-61-1 0,-58-1 0,-60 21 0,-60 21 0,-59-21 0,-60 20 0,-59-1 0</inkml:trace>
  <inkml:trace contextRef="#ctx0" brushRef="#br0" timeOffset="31950">11153 9943 512,'60'0'0,"39"0"0,59-20 0,41 20 0,39-20 0,40 20 0,20-20 0,39 1 0,20 19 0,0-20 0,1 20 0,39-20 0,19 0 0,1 0 0,40 20 0,-2-20 0,22 20 0,-1 20 0,-19 0 0,-21 0 0,-39 0 0,-20 0 0,-59-1 0</inkml:trace>
  <inkml:trace contextRef="#ctx0" brushRef="#br0" timeOffset="32032">19527 9883 512,'219'20'0,"-61"-20"0,-39 0 0,-79 0 0</inkml:trace>
  <inkml:trace contextRef="#ctx0" brushRef="#br0" timeOffset="32566">13872 11054 512,'99'-20'0,"79"-19"0,61 19 0,78-20 0,20 0 0,21 21 0,19-2 0,0-17 0,0 17 0,19 1 0,-18 1 0,19 19 0,-20-20 0,-20 20 0,-20 0 0,-19 20 0,-41-20 0,-18 19 0,-41 22 0,-60-22 0,-18 0 0</inkml:trace>
  <inkml:trace contextRef="#ctx0" brushRef="#br0" timeOffset="33182">13872 12146 512,'59'-41'0,"60"-17"0,40-2 0,59-19 0,41 18 0,38 23 0,40 18 0,1-20 0,38 20 0,-18-20 0,19 1 0,0 19 0,-20-21 0,1 22 0,-2 0 0,-18-1 0,-40 20 0,0 0 0,-41 0 0,-38 20 0,-61 18 0,-39-17 0,-39-1 0</inkml:trace>
  <inkml:trace contextRef="#ctx0" brushRef="#br0" timeOffset="33734">13892 12979 512,'59'-20'0,"40"-19"0,60-1 0,39 0 0,40 20 0,20 0 0,21-18 0,18 38 0,1-21 0,39 1 0,-20 0 0,21 20 0,-21-19 0,1 19 0,-1 0 0,-39-20 0,-19 0 0,-42 20 0,-38 0 0,-20 0 0,-60 0 0,-39 20 0,-40 0 0</inkml:trace>
  <inkml:trace contextRef="#ctx0" brushRef="#br0" timeOffset="34262">14427 14210 512,'80'-20'0,"39"-20"0,79 20 0,60-19 0,20-2 0,40 22 0,19-1 0,40 0 0,20 1 0,20-21 0,19 20 0,21 0 0,-1-20 0,20 21 0,-19-22 0,-41 22 0,21 0 0,-60 38 0,-20 0 0,-40 2 0,-38 18 0,-62 1 0,-37 0 0,-42 0 0,-59-60 0</inkml:trace>
  <inkml:trace contextRef="#ctx0" brushRef="#br0" timeOffset="46725">24667 14526 512,'0'21'0,"0"-21"0,0 0 0,0 0 0,0 0 0,-20 59 0,-19 1 0,-41 79 0,-59 59 0,-39 20 0,-21 21 0,-19 58 0,-1 1 0,1 0 0,0 19 0,19-19 0,1 0 0,20-21 0,19-38 0,0-1 0,40-60 0,20-19 0,39-40 0,40-40 0,1-59 0,58-40 0,40-79 0,60-20 0,20-60 0,39-19 0,1-20 0,39-40 0,-19 0 0,-1-21 0,-19 2 0,-1-1 0,-20 1 0,-58 98 0,-21 40 0,-40 20 0,0 0 0,41-20 0,-20 0 0,-22 40 0,2 0 0,-40 39 0,-40 80 0,-40 40 0,-78 118 0,-61 80 0,1 60 0,-20 0 0,20 38 0,-21 2 0,0 19 0,2-40 0,-2-40 0,41-19 0,58-119 0,61-40 0,-20-59 0,-1 79 0,1-100 0,59-78 0,60-100 0,59-79 0,40-60 0,39-20 0,41-39 0,-1 19 0,-19 1 0,18-1 0,-18 40 0,-1 0 0,1 21 0,-80 98 0,-20 40 0,-39-1 0,-1 41 0,40-20 0,-19-20 0,-1 40 0,-39 19 0,0 60 0,-40 20 0,-40 79 0,-79 119 0,-79 101 0,-100 116 0,-39 2 0,19-20 0,-19 0 0,19-40 0,40-20 0,99-139 0,61-39 0,38-60 0,21-40 0,-40 41 0,58-41 0,82-139 0,77-139 0,61-59 0,20-59 0,39 0 0,-20-41 0,0 41 0,-19 19 0,-40 40 0,-21 40 0,-18 19 0,-21 41 0,0 19 0,-20 39 0,21 21 0,-21 20 0,-20 59 0,1 0 0,-40 59 0,-40 40 0,-40 80 0,-58 60 0,-81 57 0,-59 62 0,-40 39 0,-19 0 0,79-80 0,59-59 0,0-20 0,61-19 0,-101 59 0,21 19 0,19-19 0,40-60 0,40-60 0,79-137 0,99-220 0,140-237 0,118-179 0,20 19 0,1 100 0,-61 100 0,-59 78 0,-79 60 0,-40 79 0,-59 40 0,-21 60 0,-39 39 0,0 40 0,-19 40 0,-22 79 0,-58 39 0,-40 100 0,-59 80 0,-40 99 0,19-80 0,41-119 0,-159 99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42:47.4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13157 4526 512,'0'0'0,"0"0"0,0 0 0,-19 0 0,38 19 0,-19 21 0,20 0 0,0 19 0,-20 21 0,40-1 0,-21 0 0,-19-19 0,20-1 0,-20-39 0,0-40 0,-20-19 0,20-21 0</inkml:trace>
  <inkml:trace contextRef="#ctx0" brushRef="#br0" timeOffset="680">13594 4565 512,'-20'0'0,"0"-20"0,20-19 0,-20-1 0,0 0 0,20 20 0,-19 20 0,19 0 0,-20 0 0,0 20 0,0 20 0,0-20 0,20 0 0,0 19 0,0-39 0,0 0 0,0 0 0,0-19 0,0-1 0,0 20 0,0-20 0,0 20 0,0 0 0,0 0 0,0 0 0,0 0 0,0 0 0,0 0 0,0-20 0,0 20 0,-19-20 0,19 0 0,0 20 0,0 0 0,0 0 0,0 0 0,0 0 0,0 20 0,0-20 0,0 20 0,0-20 0,0 0 0,-20 0 0</inkml:trace>
  <inkml:trace contextRef="#ctx0" brushRef="#br0" timeOffset="1472">13475 4684 512,'0'0'0,"-20"0"0,20 20 0,0-40 0,0 20 0,-20-20 0,20 1 0,-20-1 0,20-20 0,-19 20 0,-1-19 0,-1 39 0,2 0 0,-21 39 0,20 1 0,0 39 0,20-19 0,0 19 0,0-19 0,20-40 0,20-1 0,-1-38 0,2-21 0,-2-20 0,1 1 0,-20 19 0,-20 40 0,0 40 0,0 39 0,19 20 0,-19 0 0,0 1 0,20-21 0,0-38 0,0-22 0,0-38 0,0-22 0,0-38 0,-20-21 0</inkml:trace>
  <inkml:trace contextRef="#ctx0" brushRef="#br0" timeOffset="1658">13793 5180 512,'-21'0'0,"21"20"0,-20-20 0,20 0 0,0 0 0,20-20 0,1 20 0,-2-19 0,-19-1 0</inkml:trace>
  <inkml:trace contextRef="#ctx0" brushRef="#br0" timeOffset="2192">13911 4704 512,'0'-20'0,"0"0"0,-19-19 0,-1-1 0,0 20 0,0-19 0,-19 39 0,18 0 0,1 39 0,1 41 0,19-1 0,0 0 0,19-19 0,1-1 0,1-39 0,18-20 0,1-39 0,-20-1 0,19-20 0,-19 1 0,-20 19 0,0 40 0,0 40 0,-20 19 0,20 21 0,20-1 0,-20 0 0,20 1 0,0-21 0,-1-39 0,-19-40 0,21-19 0,-2-41 0</inkml:trace>
  <inkml:trace contextRef="#ctx0" brushRef="#br0" timeOffset="2640">14209 4684 512,'-20'0'0,"20"-20"0,0-19 0,0-21 0,-20 21 0,0 19 0,1 20 0,-1 20 0,0 39 0,0 20 0,0 1 0,1 19 0,19-39 0,39-21 0,-19-19 0,20-40 0,19-19 0,-19-41 0,-21 21 0,22-1 0,-41 40 0,19 20 0,-19 60 0,20 19 0,0 20 0,0 0 0,19 1 0,-19-41 0,20-19 0,-20-40 0,-20-59 0,-20-41 0,0-39 0</inkml:trace>
  <inkml:trace contextRef="#ctx0" brushRef="#br0" timeOffset="3600">14467 4446 512,'0'0'0,"-20"-20"0,0 20 0,0-20 0,1-39 0,-1-1 0,-20-19 0,1-20 0,-41 0 0,1-1 0,-41 40 0,-38 1 0,-1 40 0,-59 38 0,-1 1 0,-19 40 0,0-1 0,0 60 0,-20 20 0,40 40 0,39 39 0,40 40 0,60 0 0,99 20 0,59-20 0,119-40 0,60-39 0,60-40 0,59-60 0,20-60 0,0-58 0,-20-60 0,-60-100 0,-59-59 0,-99-79 0,-80-40 0,-79 0 0,-59 60 0,-80 98 0,-59 120 0,-61 79 0,-78 80 0,-20 39 0,-20 60 0,0-1 0</inkml:trace>
  <inkml:trace contextRef="#ctx0" brushRef="#br0" timeOffset="4296">11709 7641 512,'-20'0'0,"20"21"0,0 17 0,0 22 0,20 20 0,19 38 0,-19 2 0,20 18 0,0 1 0,-1 0 0,1-39 0,-1-21 0,-19-39 0,-20-40 0,0-59 0</inkml:trace>
  <inkml:trace contextRef="#ctx0" brushRef="#br0" timeOffset="4744">11431 7780 512,'0'0'0,"-20"20"0,20-20 0,40-20 0,20-40 0,19-19 0,40-20 0,39-20 0,1 59 0,-20 21 0,0 58 0,-80 61 0,-39 39 0,-59 39 0,-60 21 0,-21 0 0,2-40 0,-2-20 0,41-80 0,39-39 0,60-59 0,40-21 0,58-38 0</inkml:trace>
  <inkml:trace contextRef="#ctx0" brushRef="#br0" timeOffset="5600">12503 8018 512,'-41'20'0,"-18"0"0,0 0 0,19 19 0,20 41 0,40-1 0,0 0 0,19 21 0,21-21 0,20-39 0,-21-1 0,-19-58 0,-1-21 0,-19-39 0,-40-21 0,0-39 0,1 20 0,-21 40 0,40 59 0,0 60 0,40 39 0,-1 20 0,21 1 0,19-21 0,-39-39 0,19-20 0,-19-40 0,-40-60 0,0-19 0,-19-79 0,-2-21 0,1-19 0,-19-1 0,19 61 0,20 59 0,0 59 0,-20 80 0,0 19 0,20 60 0,-19 40 0,38-1 0,21 1 0,0-20 0,20 0 0,19-40 0,-20-39 0,1-60 0,-1-20 0,1-59 0,-40-20 0,-20-60 0,-20-20 0,-20-19 0,-20-1 0,1 21 0,19 39 0,21 40 0,19 59 0,-20 60 0,20 58 0,0 62 0,20 39 0,19-1 0,21 1 0,39-20 0,0-21 0,1-38 0,-1-41 0,-20-20 0,-19-18 0,-1-42 0,-79-18 0,-19 0 0,-81-41 0,-58 1 0</inkml:trace>
  <inkml:trace contextRef="#ctx0" brushRef="#br0" timeOffset="5769">12046 8038 512,'40'0'0,"39"-20"0,40-40 0,59-19 0,21-40 0,40 0 0,-22 0 0,-38 20 0,-20 0 0</inkml:trace>
  <inkml:trace contextRef="#ctx0" brushRef="#br0" timeOffset="6416">13495 7760 512,'-20'0'0,"20"20"0,-20 20 0,20-20 0,20-20 0,0 0 0,39 0 0,-19-40 0,0 0 0,19-20 0,-39 1 0,-20-20 0,-20-1 0,0 21 0,-19 39 0,-21 20 0,20 59 0,20 21 0,20 19 0,0 20 0,40-20 0,0-19 0,19-1 0,1-59 0,-1-20 0,-19-20 0,0-40 0,-20-39 0,-20-20 0,-20 0 0,0-20 0,0 60 0,20 19 0,0 80 0,20 40 0,20 19 0,-1 20 0,1 0 0,0 1 0,0-41 0,-21-19 0,1-19 0,0-42 0,-40-58 0,20-21 0,0-58 0,0 19 0,0 0 0,20 60 0,0 39 0,19 20 0,-19 20 0,0 20 0</inkml:trace>
  <inkml:trace contextRef="#ctx0" brushRef="#br0" timeOffset="6768">14447 6907 512,'-40'20'0,"21"19"0,-41 41 0,1 19 0,-21 20 0,60-20 0,0-39 0,60-21 0,40-19 0,19-40 0,0 0 0,0 20 0,-39 20 0,-21 0 0,-59 20 0,-39 20 0,-20-1 0,-1 0 0,1-39 0,20-20 0,59-39 0,0-41 0,19-19 0</inkml:trace>
  <inkml:trace contextRef="#ctx0" brushRef="#br0" timeOffset="7376">14725 7005 512,'-20'21'0,"-20"38"0,-19 41 0,19-1 0,1 20 0,39-40 0,19-19 0,41-20 0,-1-40 0,1-40 0,0 0 0,-21-39 0,-19-1 0,-20-19 0,-20 20 0,-39 19 0,-1 40 0,0 20 0,1 20 0,19 0 0,40 20 0,40-20 0,0-40 0,20 0 0,39-20 0,-40 1 0,0 19 0,-19 20 0,-20 0 0,0 59 0,-40 1 0,0-1 0,20 1 0,-19-1 0,19-39 0,19-20 0,21-39 0,-20-41 0,19-39 0,1 20 0,-20 0 0,19 19 0,-18 80 0,-1 40 0,-20 20 0,0 19 0,0 0 0,19 1 0,1-21 0,40-39 0,-1-20 0,1-20 0,39-59 0</inkml:trace>
  <inkml:trace contextRef="#ctx0" brushRef="#br0" timeOffset="7784">11649 9804 512,'0'-20'0,"20"-19"0,59-21 0,80-39 0,99-40 0,99-40 0,80-39 0,59-20 0,59-40 0,1-20 0,-40-18 0,-60-3 0,-78 2 0,-160 38 0,-99 42 0</inkml:trace>
  <inkml:trace contextRef="#ctx0" brushRef="#br0" timeOffset="14553">13237 9328 512,'0'20'0,"0"19"0,19 41 0,-19 19 0,0 20 0,-19 40 0,-1 19 0,0 21 0,-39 19 0,19 20 0,-20 0 0,1 1 0,-20-1 0,38 0 0,-18 0 0,19-40 0,-19 1 0,39-21 0,-20-19 0,20 1 0,20-42 0,20 1 0,40-40 0,19-19 0,41-40 0,78-20 0,0-60 0,60-18 0,0-2 0,20 0 0,-40 1 0,-39 39 0,-21 20 0,-59 0 0,-19 20 0</inkml:trace>
  <inkml:trace contextRef="#ctx0" brushRef="#br0" timeOffset="14961">14308 12225 512,'-19'-20'0,"19"0"0,0-19 0,79 19 0,40-1 0,59-18 0,21 20 0,39-1 0,-40 20 0,-19 20 0,-100 38 0,-99 82 0,-118 78 0,-80 81 0,-80 37 0,-20-18 0,21-120 0</inkml:trace>
  <inkml:trace contextRef="#ctx0" brushRef="#br0" timeOffset="42398">10717 6489 512,'-20'-19'0,"-20"0"0,1-21 0,-2-20 0,-38 21 0,0-21 0,-40 20 0,-20 1 0,-20-21 0,-19 20 0,-21 1 0,1-20 0,-21-1 0,-19 20 0,-20-20 0,-19-19 0,-21 19 0,-20 1 0,-39-1 0,20 2 0,-40 17 0,-1 2 0,-19 19 0,1-20 0,-1 40 0,0-20 0,0 40 0,20 0 0,0 20 0,0-1 0,20 40 0,-1 21 0,41 18 0,39 42 0,0 18 0,119-19 0,21-20 0,39 0 0,19-20 0,-39 79 0,0 40 0,19 20 0,42 20 0,17 40 0,61 59 0,59 40 0,80-1 0,60-19 0,19-60 0,39-79 0,41-39 0,40-41 0,58-59 0,40-19 0,41-40 0,58-60 0,1-21 0,40-38 0,18-60 0,2-20 0,-21-60 0,0-19 0,-39-20 0,-40-20 0,-20-20 0,-59 0 0,-60-40 0,-80 1 0,-59-20 0,-59-1 0,-79-19 0,-100 19 0,-60 22 0,-79-2 0,-79 20 0,-100 20 0,-99 40 0,-99 40 0,-79 59 0,-119 60 0,-60 59 0,-60 99 0,-59 100 0,-39 79 0,-1 80 0</inkml:trace>
  <inkml:trace contextRef="#ctx0" brushRef="#br0" timeOffset="44390">7104 12086 512,'-58'-20'0,"-2"1"0,-20-21 0,-19 0 0,-20 0 0,-20 1 0,0 19 0,-19 20 0,-21 0 0,-20 20 0,1 19 0,-1-19 0,1 20 0,-1 0 0,1-1 0,0 0 0,19 22 0,-19 18 0,-1 40 0,1 40 0,0 39 0,39 60 0,0 20 0,59-1 0,41-38 0,19-40 0,21-61 0</inkml:trace>
  <inkml:trace contextRef="#ctx0" brushRef="#br0" timeOffset="45046">3235 14468 512,'0'58'0,"20"82"0,0 78 0,39 60 0,40 1 0,41-62 0,-1-78 0,19-99 0,1-80 0,-20-58 0,0-22 0,-40 1 0,0 39 0,1 80 0,-1 80 0,39 59 0,1 59 0,40 20 0,20-39 0,19-80 0,0-79 0,-19-79 0,-1-41 0,-39-59 0,19-19 0,-39-1 0,40 40 0,-1 60 0,1 100 0,39 37 0,-19 22 0,-1-21 0,1-39 0,-41-79 0,1-80 0,-40-60 0,-39-59 0,-21-59 0,-39-1 0,-20 0 0,0 101 0,-20 58 0,0 99 0,-19 60 0,-1 0 0,0 0 0,-20-59 0,-19-80 0,0-60 0,-20-39 0,-41-40 0,-38-19 0,-40 59 0,-40 79 0,-39 99 0,-1 100 0,20 78 0,40 2 0,19-21 0,41-79 0,19-99 0</inkml:trace>
  <inkml:trace contextRef="#ctx0" brushRef="#br0" timeOffset="47430">16848 18992 512,'20'-119'0,"0"-40"0,19 0 0,-18 40 0,-21 0 0,0 20 0,0-20 0,0 0 0,20 1 0,19-42 0,40 1 0,1-19 0,19-21 0,-20 1 0,-19-1 0,0 41 0,-60-1 0,19 60 0,-38 19 0,38 41 0,-38-1 0,-1 21 0,-20-2 0,1-18 0,-61 19 0,-19-20 0,-20 20 0,-40-20 0,-59 40 0,-20 0 0,-40 20 0,-19 20 0,-40 0 0,-20-20 0,-20-1 0,-40-19 0,1-19 0,-21-21 0,21 0 0,39-19 0,40 38 0,39 2 0,81 19 0,38 19 0,80 2 0,19-2 0,41-19 0,19 0 0,20-19 0,20-21 0,20-39 0,0 19 0,20 0 0,-1 22 0,1 17 0,-20 1 0</inkml:trace>
  <inkml:trace contextRef="#ctx0" brushRef="#br0" timeOffset="47862">11352 14448 512,'-21'20'0,"-38"-1"0,-40 1 0,-80 20 0,-39 0 0,-60 19 0,-20-19 0,-19 0 0,19 19 0,41 20 0,98 40 0,119 1 0,99 58 0,100 1 0,60-40 0,-2-80 0,-38-98 0</inkml:trace>
  <inkml:trace contextRef="#ctx0" brushRef="#br0" timeOffset="48822">8335 12602 512,'-59'-119'0,"-21"-59"0,-39-80 0,-19 0 0,-21 39 0,-40 61 0,-39 78 0,-20 60 0,-40 60 0,-39 39 0,-20 41 0,-21 18 0,2 1 0,-1 20 0,39 39 0,60 60 0,100 61 0,118 77 0,120 40 0,139 20 0,78-118 0,41-80 0,38-198 0,-38-120 0,-20-138 0,-40-120 0,-20-99 0,-40-59 0,-39 1 0,-20 77 0,-40 81 0,-59 117 0,-40 82 0,-119 78 0,-99 80 0,-119 40 0,-100 78 0,-79 41 0,-40 19 0,20 40 0,40 40 0,159 19 0,158 60 0,199 60 0,199 39 0,197 20 0,140-98 0,79-140 0,20-200 0,-60-196 0,-59-180 0,-100-138 0,-98-140 0,-180-59 0,-138-39 0,-198 79 0,-140 158 0,-138 180 0,-100 237 0,-98 179 0,-41 198 0,40 80 0,99 39 0,219-19 0,178-100 0,279-99 0,157-99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40:50.7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10240 3752 512,'0'0'0,"20"-20"0,0 20 0,0 0 0,19 0 0,21-20 0,19 20 0,20-20 0,21 0 0,-21 0 0,0 20 0,-59 20 0,-1 40 0,-39-1 0,-19 60 0,-21 1 0,20 18 0,-20 20 0,20 2 0,20-1 0,-19-21 0,19 1 0,0-20 0,-20-19 0,0 0 0,0-22 0,-39-38 0,-20 20 0,-21-41 0,-39 21 0,-19 19 0,-1 1 0,0 19 0</inkml:trace>
  <inkml:trace contextRef="#ctx0" brushRef="#br0" timeOffset="4448">7303 6351 512,'0'-20'0,"0"20"0,-20 0 0,0-19 0,1-1 0,19-20 0,-20 20 0,0 0 0,0-19 0,-19 19 0,19-20 0,-20 40 0,-20 0 0,-19 0 0,-1 20 0,1 39 0,0 1 0,-1 39 0,1 1 0,20 38 0,19 20 0,20 2 0,20-1 0,40-20 0,39-40 0,40-20 0,60-79 0,39-20 0,0-39 0,-19-40 0,-1-40 0,-79 20 0,-59-20 0,-60 0 0,-20 0 0,-79 20 0,0 20 0,-41 19 0,2 1 0</inkml:trace>
  <inkml:trace contextRef="#ctx0" brushRef="#br0" timeOffset="6976">12820 6569 512,'0'20'0,"0"0"0,-20 40 0,20 39 0,-20 20 0,0-1 0,1 22 0,19-21 0,19-59 0,21-21 0,-20-39 0,19-59 0,2-40 0</inkml:trace>
  <inkml:trace contextRef="#ctx0" brushRef="#br0" timeOffset="7264">13018 6847 512,'-19'40'0,"-1"39"0,20 1 0,-20-1 0,40 1 0,0-41 0,19-19 0,21-40 0,-1-19 0,-19-21 0,19-19 0,-39-21 0,-40 1 0,-19 20 0,-21 38 0,1 62 0,-21 19 0,41 39 0,39 0 0,20 1 0,39-60 0</inkml:trace>
  <inkml:trace contextRef="#ctx0" brushRef="#br0" timeOffset="7696">13495 6788 512,'0'0'0,"0"-20"0,19-20 0,1 21 0,20-1 0,-20 20 0,39 0 0,-19 20 0,0-1 0,-21 21 0,-19 19 0,-19 1 0,-1 19 0,-40 1 0,21-1 0,19-39 0,20-20 0,0-20 0,59-40 0,21 0 0,-1 1 0,20-22 0,21 22 0,-21-20 0,-20 19 0</inkml:trace>
  <inkml:trace contextRef="#ctx0" brushRef="#br0" timeOffset="7936">14149 6530 512,'-19'20'0,"19"19"0,-20 21 0,20 0 0,20-1 0,19-19 0,21-1 0,39-19 0,20-40 0,0 0 0,1-19 0,-41-2 0,0-37 0</inkml:trace>
  <inkml:trace contextRef="#ctx0" brushRef="#br0" timeOffset="8160">14467 6351 512,'0'20'0,"0"60"0,0 19 0,-20 60 0,20-1 0,-20 21 0,0-40 0,1-40 0,38-40 0,1-39 0,20-59 0,0-61 0,-1-19 0</inkml:trace>
  <inkml:trace contextRef="#ctx0" brushRef="#br0" timeOffset="9079">15082 5975 512,'-40'-21'0,"-19"1"0,-21-39 0,-38-1 0,-2-19 0,-38 0 0,-1-1 0,-20 21 0,1-21 0,-20 41 0,19 19 0,-39 20 0,-1 40 0,-19-1 0,0 40 0,-1 21 0,1-1 0,40 20 0,0 1 0,39-2 0,20 21 0,40 0 0,-1 20 0,41 0 0,19-1 0,40 21 0,40 19 0,19 1 0,61-1 0,-2 1 0,41-41 0,40 1 0,19-40 0,20-20 0,20-39 0,40-20 0,0-1 0,-1-58 0,21-1 0,-40-39 0,19-21 0,-38-20 0,-21-18 0,-40-41 0,-20-20 0,-58-19 0,-41-1 0,-40-19 0,-39 20 0,-39 19 0,-40 40 0,-41-1 0,-18 42 0,-81 19 0,-19 19 0,-40 0 0,-19 1 0,-1-1 0,0 0 0</inkml:trace>
  <inkml:trace contextRef="#ctx0" brushRef="#br0" timeOffset="10752">16531 6530 512,'0'-20'0,"20"-1"0,0-17 0,-1-2 0,61 0 0,-1 0 0,20 21 0,21 19 0,-21 19 0,0 21 0,-40 40 0,-39 19 0,-59 20 0,-41 0 0,-19-20 0,-40 0 0,20-59 0,39-20 0,1-61 0,59-17 0,40-22 0,59 21 0,41 39 0,19 40 0,19-1 0,1 21 0,0-20 0</inkml:trace>
  <inkml:trace contextRef="#ctx0" brushRef="#br0" timeOffset="12855">16828 6391 512,'-19'-20'0,"-1"0"0,0 0 0,-20 1 0,-19 38 0,-1 1 0,-19 40 0,20-1 0,-1 21 0,40-1 0,40-39 0,40-20 0,58-40 0,61-20 0,0-59 0,-1 20 0,1-41 0,-60 21 0,-40 40 0,-79-1 0,-39 60 0,-81 60 0,-38 59 0,-21 40 0,0 39 0,21-20 0,39-39 0,59-39 0,80-81 0,59-58 0,60-41 0,40-59 0,19 1 0,-19-21 0,-20 20 0,-60 40 0,-60 78 0,-78 81 0,-60 60 0,-60 58 0,-40 40 0,1-19 0,39-40 0,60-40 0,40-80 0,98-59 0,40-79 0,80-40 0,40-59 0,-21 19 0,21 20 0,-80 79 0,-59 80 0,-120 61 0,-59 98 0,-60 39 0,-39 20 0,0-39 0,59-41 0,99-98 0,80-80 0,99-78 0,79-61 0,41-39 0,-1 19 0</inkml:trace>
  <inkml:trace contextRef="#ctx0" brushRef="#br0" timeOffset="14463">11907 6768 512,'-20'0'0,"20"0"0,0 0 0,20 0 0,-20 0 0,20 40 0,19-21 0,2 1 0,-22 0 0,41 20 0,-1-40 0,1 0 0,-20 0 0,19 0 0,-19 0 0,-1 0 0,-19 0 0,-20 0 0,0 20 0,-20 0 0,0-1 0,-19 1 0,19-1 0,0 2 0,-40 38 0,1 21 0,0-1 0,-21 40 0,1-40 0,59-19 0,40-60 0,40-79 0,39-40 0</inkml:trace>
  <inkml:trace contextRef="#ctx0" brushRef="#br0" timeOffset="20167">4208 8733 512,'-21'-20'0,"21"-1"0,-19-17 0,19 17 0,0 21 0,19 40 0,-19-21 0,60 2 0,19-61 0,20-39 0,1-60 0,-20 20 0,-1-20 0</inkml:trace>
  <inkml:trace contextRef="#ctx0" brushRef="#br0" timeOffset="20623">6529 8574 512,'0'20'0,"-20"40"0,20-1 0,20 0 0,40-39 0,19-40 0,60-39 0,0-60 0,40-20 0,-60-20 0,-20 20 0</inkml:trace>
  <inkml:trace contextRef="#ctx0" brushRef="#br0" timeOffset="21967">5537 5220 512,'-20'-20'0,"20"0"0,-19 1 0,-2-1 0,2 20 0,-1 0 0,-20 39 0,1 22 0,-2-3 0,2 2 0,20 0 0,19-21 0,19 2 0,41-22 0,19 0 0,20 1 0,-19 40 0,-21 19 0,-39 20 0,-40 1 0,-59-20 0,19-21 0,-19-59 0,19-40 0,41-20 0</inkml:trace>
  <inkml:trace contextRef="#ctx0" brushRef="#br0" timeOffset="22271">5855 5617 512,'0'59'0,"-40"-18"0,20 57 0,20-38 0,0-20 0,40-60 0,19-20 0,20-39 0,1-1 0,-40-19 0,-1 20 0,-59 39 0,-39 61 0,-21 17 0,-19 62 0,40-20 0,19-2 0,60-38 0,20-60 0,59-40 0,0-38 0</inkml:trace>
  <inkml:trace contextRef="#ctx0" brushRef="#br0" timeOffset="22559">6529 5399 512,'0'-20'0,"20"0"0,-20-20 0,20 20 0,-20 20 0,-20 40 0,-20 20 0,1 40 0,19-2 0,0 1 0,40-19 0,20-41 0,19-39 0,41-39 0,-21-1 0,20-59 0,0-20 0</inkml:trace>
  <inkml:trace contextRef="#ctx0" brushRef="#br0" timeOffset="22767">6866 5241 512,'-19'38'0,"19"2"0,-40 20 0,20 39 0,20-20 0,0 1 0,20-21 0,0 0 0,19-19 0,-18-20 0,18-20 0,-19-39 0,20-41 0</inkml:trace>
  <inkml:trace contextRef="#ctx0" brushRef="#br0" timeOffset="22951">7085 5260 512,'-20'19'0,"-40"41"0,1 39 0,0-19 0,19-1 0,59-19 0,21-21 0,40-18 0,38-21 0,22-41 0,-21 22 0</inkml:trace>
  <inkml:trace contextRef="#ctx0" brushRef="#br0" timeOffset="23663">7283 5537 512,'-20'0'0,"20"0"0,-19 20 0,19-20 0,0 0 0,39 0 0,1 0 0,0-20 0,39 1 0,-20 0 0,1-22 0,-20 2 0,-20-1 0,-20 20 0,-20 20 0,-20 20 0,-20 20 0,1 19 0,0 20 0,39 1 0,40-41 0,19 2 0,21-41 0,19-21 0,20-18 0,0-41 0,1-19 0,-1-20 0,-19 1 0,-21-42 0,-19 21 0,-40-20 0,0 60 0,-40 60 0,-19 39 0,-1 59 0,0 60 0,1 40 0,39 0 0,20-1 0,0-19 0,59-20 0,-18-39 0,38-21 0,-20-38 0,-19-42 0,-1-18 0,-39-21 0,-19-59 0,-61 0 0,-19-20 0</inkml:trace>
  <inkml:trace contextRef="#ctx0" brushRef="#br0" timeOffset="23783">7501 5121 512,'20'20'0,"20"-20"0,40 20 0,38-1 0,21-19 0,40-19 0,0-21 0,-21-20 0,1 1 0</inkml:trace>
  <inkml:trace contextRef="#ctx0" brushRef="#br0" timeOffset="24319">8970 4843 512,'0'0'0,"0"20"0,-20 20 0,20 39 0,-19 0 0,-1 40 0,20 0 0,-21 1 0,2-40 0,19-22 0,19-38 0,2-40 0,18-38 0,41-42 0,19 0 0,0 21 0,-40 20 0,-18 59 0,-41 59 0,-41 20 0,-18 41 0,-40-2 0,19-18 0,21-20 0,59-42 0,20-38 0,59-59 0,20-40 0,20-40 0</inkml:trace>
  <inkml:trace contextRef="#ctx0" brushRef="#br0" timeOffset="24503">9764 5141 512,'-39'39'0,"-2"22"0,-18 37 0,0 1 0,19 0 0,20-19 0,20-40 0,20-21 0,20-58 0,-1-21 0,-19-39 0</inkml:trace>
  <inkml:trace contextRef="#ctx0" brushRef="#br0" timeOffset="24648">9684 4664 512,'-19'0'0,"-1"0"0,0 20 0,0-20 0,20 20 0,0 0 0,20-20 0,20 20 0,20-20 0</inkml:trace>
  <inkml:trace contextRef="#ctx0" brushRef="#br0" timeOffset="25015">9923 5180 512,'0'20'0,"0"21"0,0 37 0,-20 2 0,20-1 0,0 0 0,-20-19 0,40-20 0,-20-21 0,20-38 0,19-41 0,21-38 0,19-22 0,0 40 0,-19 1 0,0 59 0,-40 40 0,-1 39 0,-19 21 0,-19-1 0,19 1 0,0-21 0,0-19 0,0-40 0,39-20 0</inkml:trace>
  <inkml:trace contextRef="#ctx0" brushRef="#br0" timeOffset="25399">10796 5061 512,'-20'20'0,"-39"20"0,-21 0 0,20 40 0,1-2 0,0 22 0,59-20 0,0-2 0,39-18 0,1-40 0,19-20 0,1-40 0,0-40 0,-1 1 0,-19-40 0,-1-20 0,1-20 0,-20-19 0,20 39 0,-40 40 0,-20 79 0,-20 79 0,-20 60 0,1 60 0,0 20 0,18-1 0,41-20 0,21-58 0,18-41 0,21-39 0,19-40 0</inkml:trace>
  <inkml:trace contextRef="#ctx0" brushRef="#br0" timeOffset="33374">10974 9883 512,'0'-19'0,"0"-1"0,-19 0 0,-21-20 0,20 1 0,-20-1 0,1-20 0,19 1 0,-20 19 0,-19 0 0,-1 1 0,0 19 0,-19 20 0,-20-21 0,20 42 0,-41-21 0,1 20 0,0 19 0,0 1 0,1 20 0,-2-1 0,1 21 0,20 39 0,19 0 0,21 39 0,19 21 0,20 0 0,20 19 0,20-19 0,20-40 0,40-20 0,-1-20 0,40-40 0,-20-39 0,40-20 0,20-20 0,-20 1 0,20-41 0,19-19 0,0-1 0,-19-39 0,-20 1 0,-40-22 0,-59-18 0,-40-1 0,-79 20 0,-40 0 0,0 20 0,-1 0 0,41 20 0,40 19 0</inkml:trace>
  <inkml:trace contextRef="#ctx0" brushRef="#br0" timeOffset="34598">10736 10241 512,'0'0'0,"20"0"0,0-20 0,0 20 0,0 0 0,-1 0 0,41 0 0,-40 0 0,39-20 0,1 0 0,-1-20 0,-19 1 0,0-21 0,-20 1 0,-40 39 0</inkml:trace>
  <inkml:trace contextRef="#ctx0" brushRef="#br0" timeOffset="34766">10736 10697 512,'20'-20'0,"40"0"0,19 0 0,-19-18 0,19-3 0,1 2 0,-41-1 0</inkml:trace>
  <inkml:trace contextRef="#ctx0" brushRef="#br0" timeOffset="35334">11887 9764 512,'-20'0'0,"1"-19"0,-21-1 0,0 0 0,0 20 0,-19 20 0,19 39 0,21 40 0,-1 80 0,-1 0 0,21-1 0,21 2 0,-1-82 0,-1-38 0,21-80 0,19-60 0,1-58 0,-40-40 0,39-2 0,-39 22 0,0 78 0,-20 80 0,-20 60 0,0 78 0,1 21 0,38 0 0,1-40 0,20-40 0,19-39 0,21-80 0,-1-39 0</inkml:trace>
  <inkml:trace contextRef="#ctx0" brushRef="#br0" timeOffset="35662">12423 9725 512,'-20'0'0,"20"0"0,-20 0 0,0-20 0,1 0 0,-1 20 0,0 20 0,20 39 0,-20 60 0,0 20 0,40 20 0,0 1 0,20-42 0,-1-58 0,21-80 0,0-20 0,-1-59 0</inkml:trace>
  <inkml:trace contextRef="#ctx0" brushRef="#br0" timeOffset="35950">12681 9526 512,'-20'40'0,"-20"20"0,1 39 0,-1 40 0,1 19 0,-2 1 0,41-40 0,41-40 0,18-59 0,20-40 0,40-39 0,0-20 0,1-1 0</inkml:trace>
  <inkml:trace contextRef="#ctx0" brushRef="#br0" timeOffset="36622">13157 9407 512,'-19'0'0,"-2"19"0,2-19 0,-21 41 0,0-2 0,21 41 0,-1 39 0,20 0 0,0 0 0,20-20 0,39-39 0,-19-21 0,39-59 0,-19-59 0,-1-20 0</inkml:trace>
  <inkml:trace contextRef="#ctx0" brushRef="#br0" timeOffset="37398">13217 9784 512,'0'0'0,"20"20"0,-20 0 0,39-20 0,-19 0 0,39-40 0,-18 1 0,-2-1 0,-19-20 0,0 1 0,-40-1 0,0 21 0,-19 19 0,-21 40 0,20 39 0,0 60 0,1 20 0,39 20 0,20-1 0,-1-58 0,41-41 0,0-39 0,-1-40 0,1-59 0,-21-40 0,1-40 0,0 0 0,-20 1 0,-20 78 0,0 60 0,-20 100 0,0 59 0,20 59 0,-20 40 0,0 20 0,0-40 0,0-38 0,1-82 0,-1-58 0,20-60 0,0-98 0,0-81 0,20-78 0,19-42 0,21 22 0,-1 59 0,21 99 0,-1 79 0,1 80 0,-21 40 0,-19 39 0,-40 20 0,-20-20 0,-40 0 0,1-59 0,0-20 0,18-60 0,22-39 0,38-60 0</inkml:trace>
  <inkml:trace contextRef="#ctx0" brushRef="#br0" timeOffset="37728">14149 8673 512,'-19'19'0,"19"22"0,-20 18 0,20 40 0,0 20 0,20 1 0,19 18 0,1 1 0,20 20 0,-1-40 0,20-40 0,1-39 0,-21-60 0,-39-39 0,-20-80 0</inkml:trace>
  <inkml:trace contextRef="#ctx0" brushRef="#br0" timeOffset="37886">13832 9110 512,'40'-20'0,"39"20"0,40-40 0,20-19 0,0-1 0,-40-19 0,-19 19 0</inkml:trace>
  <inkml:trace contextRef="#ctx0" brushRef="#br0" timeOffset="39270">8732 8633 512,'0'-20'0,"0"1"0,-20-41 0,0 1 0,1 18 0,-2 3 0,2 17 0,-1 21 0,-40 40 0,21 20 0,-1 19 0,1 40 0,39-20 0,0 20 0,39-19 0,21-1 0,19 20 0,-19 0 0,-1-21 0,-59 22 0,-40-40 0,-59-21 0,-20-39 0</inkml:trace>
  <inkml:trace contextRef="#ctx0" brushRef="#br0" timeOffset="39438">8117 9546 512,'39'0'0,"21"20"0,39 0 0,-20 0 0,41-40 0,-21-20 0,-20-39 0,-19-40 0,-21 0 0</inkml:trace>
  <inkml:trace contextRef="#ctx0" brushRef="#br0" timeOffset="39678">8950 9189 512,'0'20'0,"20"39"0,20 1 0,-1-20 0,21-1 0,0-39 0,-21-39 0,1-1 0,-40-40 0,-20 0 0,-20 42 0,1-2 0,-21 40 0,20 20 0,21 38 0,19-17 0,0-21 0,19-20 0,41-61 0</inkml:trace>
  <inkml:trace contextRef="#ctx0" brushRef="#br0" timeOffset="39950">9387 9010 512,'20'40'0,"0"0"0,-1 0 0,21 19 0,0-39 0,-21-20 0,-19-20 0,-39-1 0,-1-37 0,1 18 0,-1 0 0,40 1 0,20-2 0,39 22 0,41-1 0,-41-19 0,20-1 0</inkml:trace>
  <inkml:trace contextRef="#ctx0" brushRef="#br0" timeOffset="40622">10320 7859 512,'0'20'0,"-20"0"0,-20 59 0,1 41 0,18 38 0,21 20 0,0 1 0,21-20 0,38-40 0,20-60 0,21-59 0</inkml:trace>
  <inkml:trace contextRef="#ctx0" brushRef="#br0" timeOffset="41097">10676 8216 512,'0'0'0,"0"20"0,21-20 0,-1 0 0,-1-20 0,-19 1 0,20 19 0</inkml:trace>
  <inkml:trace contextRef="#ctx0" brushRef="#br0" timeOffset="41334">10974 8713 512,'0'39'0,"0"21"0,0 19 0,-19 21 0,-21-1 0,-20-40 0,-39-19 0,-20-61 0,0-37 0</inkml:trace>
  <inkml:trace contextRef="#ctx0" brushRef="#br0" timeOffset="41665">10974 8018 512,'0'0'0,"20"0"0,-20 0 0,0 0 0,20 0 0,0 20 0,0 20 0,-1-1 0,-38 1 0</inkml:trace>
  <inkml:trace contextRef="#ctx0" brushRef="#br0" timeOffset="41846">11371 8692 512,'0'41'0,"40"18"0,-20 21 0,0-21 0,-20 1 0,-40-21 0,-79-39 0</inkml:trace>
  <inkml:trace contextRef="#ctx0" brushRef="#br0" timeOffset="42254">11213 7522 512,'19'0'0,"1"0"0,20 40 0,20-1 0,19 41 0,20 19 0,20 41 0,0 18 0,-20 40 0,-59 1 0,-80 18 0</inkml:trace>
  <inkml:trace contextRef="#ctx0" brushRef="#br0" timeOffset="63565">2362 12920 512,'0'0'0,"20"0"0,-20 0 0,19 0 0,2 0 0,18 0 0,1-20 0,19 20 0,1-20 0,0 0 0,19 0 0,0 20 0,20-20 0,-19 0 0,19 20 0,0-19 0,20 19 0,0-19 0,1-2 0,19 1 0,19 0 0,-19 1 0,20 19 0,-1-20 0,21 20 0,-20 0 0,19 20 0,1-20 0,0 19 0,-1 1 0,1-20 0,20 0 0,-21 0 0,0 0 0,1 0 0,0 0 0,0 20 0,-21 1 0,21-2 0,-1 0 0,1 21 0,-1-20 0,1 0 0,0 0 0,-1 0 0,1-20 0,-40 0 0,20-40 0,-41 20 0,2 0 0,-21 0 0,0 0 0,-20 1 0,1 0 0</inkml:trace>
  <inkml:trace contextRef="#ctx0" brushRef="#br0" timeOffset="63719">9228 12741 512,'40'-20'0,"-21"20"0,-19-20 0,0 20 0,0 0 0,-19 0 0,-1 0 0,0 20 0,0 0 0,0-20 0,1 21 0,-21-2 0,20-19 0</inkml:trace>
  <inkml:trace contextRef="#ctx0" brushRef="#br0" timeOffset="65309">2481 14190 512,'-20'-20'0,"20"0"0,0 20 0,0 0 0,-20-20 0,40 20 0,-20 0 0,20 0 0,39 0 0,-18 0 0,38 0 0,20 0 0,0 0 0,40 20 0,0 0 0,0 0 0,60 0 0,-21-20 0,40 0 0,20-20 0,0 0 0,0-20 0,20 1 0,20-2 0,-20 22 0,20-1 0,-20 20 0,-19 0 0,18 20 0,-39 20 0,1-20 0,-20-1 0,-21 1 0,-19-20 0,-41 0 0,2 0 0,-41-20 0,-20 20 0,1-19 0,-40 19 0,-20 0 0,-20 19 0,-40-19 0</inkml:trace>
  <inkml:trace contextRef="#ctx0" brushRef="#br0" timeOffset="67988">11331 11669 512,'-19'-19'0,"-1"-1"0,0-21 0,0 3 0,-19 18 0,19-20 0,-20 20 0,20 0 0,-20 20 0,-19 20 0,-20 20 0,-21 19 0,-19 21 0,1 19 0,18-1 0,20 2 0,21 0 0,39-1 0,20-40 0,60 1 0,-1-40 0,60-20 0,1 0 0,38 0 0,-19-40 0,-20 20 0,0-20 0,-19 1 0,-41-2 0,-39 2 0,-20-20 0,-40 19 0,-20 20 0,-58 0 0,-2 1 0,-18 19 0,-1 19 0,-1 1 0,22 20 0,58 0 0,0-20 0,60-1 0,40-58 0</inkml:trace>
  <inkml:trace contextRef="#ctx0" brushRef="#br0" timeOffset="68332">11986 11650 512,'0'-20'0,"21"20"0,-21 0 0,0 20 0,0 39 0,-21 1 0,-18 39 0,-1 20 0,0-20 0,1 0 0,39-19 0,20-40 0,39-40 0,41-20 0,38 0 0,21 0 0,-1 0 0,-18 20 0,18-20 0,-59 20 0,-19-39 0</inkml:trace>
  <inkml:trace contextRef="#ctx0" brushRef="#br0" timeOffset="68580">11828 11947 512,'0'-20'0,"0"-19"0,39-2 0,41-17 0,19 18 0,40 20 0,-20 0 0,20 40 0,-20-20 0,-40 20 0,-19-40 0</inkml:trace>
  <inkml:trace contextRef="#ctx0" brushRef="#br0" timeOffset="68804">12125 11491 512,'20'-20'0,"40"0"0,19-19 0,40 19 0,40-1 0,0 42 0,39-1 0,-19-1 0,-40-19 0</inkml:trace>
  <inkml:trace contextRef="#ctx0" brushRef="#br0" timeOffset="69092">13971 11451 512,'-20'40'0,"0"20"0,0 39 0,1 40 0,-21-1 0,20-18 0,0-1 0,1-40 0,-2 0 0,1-59 0,1-40 0</inkml:trace>
  <inkml:trace contextRef="#ctx0" brushRef="#br0" timeOffset="69356">13038 11451 512,'0'-20'0,"20"1"0,20-22 0,59 22 0,59-21 0,41 20 0,40 20 0,-1 0 0,0-19 0,-60-1 0,-39 0 0,-60 20 0,-58 0 0,-42 0 0,-18 20 0</inkml:trace>
  <inkml:trace contextRef="#ctx0" brushRef="#br0" timeOffset="70357">15340 11213 512,'0'-40'0,"20"21"0,-20-22 0,0 3 0,-20-3 0,-39 2 0,-1 19 0,-39-20 0,-40-19 0,-20 0 0,-20-1 0,-19 0 0,-40-19 0,0 19 0,-20-19 0,-20 19 0,0 20 0,-39 21 0,-1 19 0,1 19 0,-21 1 0,21 40 0,19 19 0,40-18 0,20 37 0,20 1 0,59 0 0,1 1 0,38 39 0,21-20 0,20 20 0,19 20 0,21-1 0,39 1 0,19 0 0,41-1 0,39-19 0,40 0 0,20-40 0,59 1 0,0-21 0,60 0 0,20-39 0,19 0 0,40 0 0,20-21 0,1-19 0,19 0 0,19-39 0,-19-21 0,-20 0 0,-19-39 0,-2 0 0,-38-20 0,-40-20 0,-40-20 0,-39 1 0,-61-1 0,-38 0 0,-41 1 0,-59-1 0,-59 0 0,-41 1 0,-58 18 0,-61 1 0,-59 20 0,-39 20 0,-40 0 0,-40 59 0,0 0 0,20 60 0,19 20 0,41 20 0,59 20 0,40-22 0</inkml:trace>
  <inkml:trace contextRef="#ctx0" brushRef="#br0" timeOffset="72502">14606 13138 512,'0'-20'0,"20"20"0,-20 0 0,19-20 0,-19 0 0,0 0 0,-19 1 0,19 0 0</inkml:trace>
  <inkml:trace contextRef="#ctx0" brushRef="#br0" timeOffset="73180">14586 12999 512,'-20'-20'0,"-19"0"0,-21 1 0,-19-1 0,-1-20 0,-39 20 0,-20 0 0,-19 0 0,18-19 0,-38 20 0,0-22 0,-41 21 0,1-19 0,-40-1 0,-20 40 0,-20 0 0,1 20 0,-20 20 0,-1-1 0,0 21 0,1 19 0,39 1 0,20 19 0,19-20 0,22 20 0,38 0 0,40 1 0,40 18 0,39-18 0,40 20 0,40-22 0,60 2 0,58-21 0,21 0 0,59-19 0,40 0 0,40-22 0,20-17 0,39 19 0,40-21 0,0 1 0,19 0 0,41-20 0,-21 0 0,21-20 0,-21 0 0,1-19 0,-20-21 0,-41-19 0,-38 0 0,-40-21 0,-60-19 0,-79-20 0,-60 20 0,-59-20 0,-100-20 0,-79 21 0,-79 18 0,-40 2 0,-60 18 0,-19 22 0,19 17 0,21 42 0,19 19 0,40 19 0</inkml:trace>
  <inkml:trace contextRef="#ctx0" brushRef="#br0" timeOffset="73628">11511 13098 512,'0'0'0,"0"-20"0,-21 20 0,21 0 0,21 60 0,-21 39 0,19 40 0,20 40 0,-18-21 0,18 1 0,1-40 0,0-19 0,-1-61 0,1-59 0,0-59 0</inkml:trace>
  <inkml:trace contextRef="#ctx0" brushRef="#br0" timeOffset="73876">12363 13039 512,'-19'0'0,"-21"39"0,-19 21 0,-1 39 0,0 40 0,1 0 0,39 40 0,0-21 0,40 1 0,0-20 0,20-40 0,-21-39 0,21-60 0,-40-60 0,-20-19 0</inkml:trace>
  <inkml:trace contextRef="#ctx0" brushRef="#br0" timeOffset="74060">11173 13733 512,'-20'0'0,"0"21"0,1-21 0,78 0 0,20 0 0,80-21 0,59-18 0,20-1 0,-19-20 0,-21 21 0,-59-20 0</inkml:trace>
  <inkml:trace contextRef="#ctx0" brushRef="#br0" timeOffset="74388">12959 13138 512,'-20'0'0,"20"40"0,-39 39 0,18 20 0,-18 60 0,-1 0 0,20 0 0,0-20 0,20-61 0,20-57 0,0-42 0,0-38 0,0-40 0</inkml:trace>
  <inkml:trace contextRef="#ctx0" brushRef="#br0" timeOffset="74588">12245 13276 512,'0'-19'0,"19"-21"0,41 1 0,39-1 0,60 20 0,19 0 0,1 40 0,-20-20 0,-20 20 0,-60-20 0,-40 0 0</inkml:trace>
  <inkml:trace contextRef="#ctx0" brushRef="#br0" timeOffset="75204">13355 13416 512,'21'0'0,"-21"20"0,0-1 0,0 22 0,-21 38 0,2 0 0,-1 21 0,-20-21 0,-19-20 0,39-19 0,-20-40 0,40-20 0,40-59 0,0-41 0,19-18 0,21-1 0,-21 19 0,1 2 0,-41 58 0,21 40 0,-40 60 0,20 39 0,-40 40 0,20 21 0,-20-2 0,20-18 0,0-41 0,20-40 0,-20-39 0,20-39 0,0-40 0,0-41 0,19 1 0,-19-20 0,20 39 0,-1 22 0,-19 78 0,-20 59 0,0 60 0,-20 60 0,1 20 0,19-21 0,19-60 0,1-58 0,20-79 0,0-61 0,0-59 0</inkml:trace>
  <inkml:trace contextRef="#ctx0" brushRef="#br0" timeOffset="75492">14169 13316 512,'-20'-19'0,"20"-2"0,0 21 0,-19 0 0,-1 40 0,0 40 0,0 39 0,0 20 0,1-1 0,38-18 0,21-60 0,59-60 0,40-40 0,40-40 0,0-39 0,-41 20 0,-78-1 0</inkml:trace>
  <inkml:trace contextRef="#ctx0" brushRef="#br0" timeOffset="82236">2481 15658 512,'0'-20'0,"40"-19"0,20 19 0,-2-20 0,2 20 0,39 0 0,21 40 0,18 0 0,1 0 0,40 20 0,20-20 0,19 19 0,0-19 0,40-20 0,0 21 0,20-42 0,20 1 0,19 0 0,0 1 0,-19-21 0,0 40 0,-1-20 0,1 20 0,0-20 0,-1 20 0,1-20 0,-20 0 0,-40 0 0,-20 40 0,-59 0 0,-60 0 0</inkml:trace>
  <inkml:trace contextRef="#ctx0" brushRef="#br0" timeOffset="82844">10796 14666 512,'-40'-20'0,"1"20"0,-41-20 0,-19 20 0,20 0 0,19 20 0,-19 0 0,19 40 0,0-1 0,21 20 0,39 21 0,19-1 0,22 20 0,77-20 0,21-39 0,40-40 0,-1-40 0</inkml:trace>
  <inkml:trace contextRef="#ctx0" brushRef="#br0" timeOffset="83380">11511 14606 512,'0'-19'0,"19"-1"0,-19-21 0,20 2 0,-20 0 0,0-21 0,0 1 0,-20 19 0,1 19 0,-22 2 0,-18 38 0,0 42 0,-1 18 0,-19 39 0,39 22 0,20-1 0,20 20 0,20-1 0,20-39 0,-21 1 0,21-40 0,-20-2 0,-20-38 0,-40-20 0,1-60 0</inkml:trace>
  <inkml:trace contextRef="#ctx0" brushRef="#br0" timeOffset="83539">10736 15182 512,'0'-20'0,"40"40"0,19-20 0,21 0 0,39 0 0,20 0 0,19-20 0,-19 0 0,1-19 0</inkml:trace>
  <inkml:trace contextRef="#ctx0" brushRef="#br0" timeOffset="84012">12185 15103 512,'-20'-20'0,"-20"20"0,1 0 0,-21 20 0,0 39 0,1 20 0,-20 41 0,39 18 0,0-38 0,20-21 0,40-39 0,40-80 0,-1-19 0,40-61 0,1 1 0,-1-20 0,-19 1 0,-21-21 0,0 40 0,-59-20 0,0 40 0,-19-1 0,-41 61 0,0 39 0,-19 78 0,20 102 0,-1 78 0,60 19 0,60 1 0,59-60 0,20-118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23:37.2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18535 5577 512,'-39'-20'0,"-1"20"0,0 0 0,-19 0 0,-1 0 0,-20-20 0,21 1 0,-40 19 0,19-19 0,1 19 0,-20 19 0,0-19 0,-21 19 0,2 21 0,-2-20 0,-18 20 0,-1-1 0,-1 2 0,-18-3 0,-1 22 0,21 0 0,-2-1 0,1 20 0,21 1 0,-22 0 0,22-1 0,-2 20 0,21 1 0,-20 18 0,20-18 0,0 19 0,0 0 0,-1 0 0,21 20 0,0-20 0,19 20 0,0 0 0,21-1 0,-1 21 0,1-20 0,39 20 0,-21 0 0,42-20 0,-21 19 0,39 1 0,21-20 0,-21 20 0,21-40 0,19 20 0,0 0 0,1 0 0,-1 0 0,20-1 0,21 1 0,-21 0 0,20-20 0,20 0 0,0-19 0,0 0 0,19-2 0,1-19 0,0 0 0,-1 1 0,21-20 0,20-1 0,-21 0 0,41-18 0,-21-2 0,20-39 0,1 0 0,-2 0 0,2-20 0,-20 1 0,-1-22 0,0 22 0,-19-21 0,19-19 0,-19-1 0,-20-20 0,19 1 0,1-40 0,-20 20 0,20-20 0,-41 0 0,1 0 0,0 0 0,-20 0 0,-19-20 0,-1 20 0,0-20 0,-20-1 0,-19-18 0,-21 0 0,1-2 0,-20 2 0,0-21 0,-40 0 0,-20 21 0,1-1 0,-21 0 0,1 1 0,-21-21 0,1 20 0,-21-19 0,-18 19 0,19 0 0,-21 1 0,-19 19 0,1 0 0,-21 0 0,-20 19 0,0 22 0,1-21 0,-20 40 0,-1-21 0,-19 20 0,-1 2 0,1 18 0,0 0 0,0 40 0,-1-20 0,21 21 0,-1 19 0,21-19 0,-1-2 0</inkml:trace>
  <inkml:trace contextRef="#ctx0" brushRef="#br0" timeOffset="1352">16968 4129 512,'-20'0'0,"20"-20"0,0 20 0,0 0 0,-21 0 0,21 20 0,0 19 0,-19 21 0,38 19 0,-19 20 0,0 21 0,0-21 0,21-20 0,-21 0 0,20-39 0,19-20 0,-19-40 0,20-39 0,-21-21 0,1-39 0,0 0 0,0 20 0,-20 20 0,0 59 0,0 59 0,0 41 0,20 39 0,0-20 0,0 0 0,19-39 0,1-21 0,19-39 0,-19-39 0,20-41 0,-21-19 0,-19-40 0,-20-19 0,0 19 0,-20 20 0,1 59 0,-1 60 0,0 20 0,40 40 0,0-1 0,-1 0 0</inkml:trace>
  <inkml:trace contextRef="#ctx0" brushRef="#br0" timeOffset="1760">17543 4565 512,'0'0'0,"0"0"0,20 20 0,-1-40 0,21 20 0,0-20 0,0 1 0,-1-21 0,-19 0 0,-20 0 0,0 1 0,-40-2 0,21 2 0,-21 39 0,-19 20 0,38 40 0,2 39 0,-1 0 0,40-19 0,-1-1 0,21-20 0,20-39 0,-1-20 0,1-39 0,-20-21 0</inkml:trace>
  <inkml:trace contextRef="#ctx0" brushRef="#br0" timeOffset="2176">17940 3831 512,'0'0'0,"-20"19"0,20 2 0,0-1 0,-20 39 0,20 1 0,0 39 0,0 20 0,0 0 0,0 0 0,0 0 0,0-20 0,0-39 0,0-40 0,20-20 0,0-60 0,0-19 0,-1-20 0,21-1 0,0 41 0,19 18 0,-19 62 0,-20 38 0,-20 21 0,0 19 0,-40-20 0,1 1 0,-1-21 0,20-59 0,20-59 0,0-60 0</inkml:trace>
  <inkml:trace contextRef="#ctx0" brushRef="#br0" timeOffset="2720">18952 3891 512,'0'-20'0,"-20"-1"0,20 2 0,-40-1 0,20 0 0,-19 20 0,-1 20 0,1 19 0,-21 2 0,40-2 0,-20 21 0,20-1 0,40 1 0,0-21 0,20 41 0,20-21 0,-21 1 0,1 19 0,-20 21 0,-40-21 0,-20 0 0,-19 1 0,-21-61 0,1-19 0,19-59 0,20-20 0,40-21 0,40 1 0,0 40 0</inkml:trace>
  <inkml:trace contextRef="#ctx0" brushRef="#br0" timeOffset="3152">18952 4367 512,'0'20'0,"-20"19"0,20 21 0,0-1 0,0 1 0,40-20 0,-1-21 0,21-19 0,-1-39 0,-19-1 0,-1-39 0,2-1 0,-41 1 0,0 0 0,-20 39 0,-1 20 0,-37 80 0,17 19 0,2 40 0,-1 0 0,20 0 0,20-20 0,40-19 0,0-60 0,20-20 0,-2-20 0,22-80 0</inkml:trace>
  <inkml:trace contextRef="#ctx0" brushRef="#br0" timeOffset="3504">19428 4326 512,'-20'21'0,"20"-1"0,0 39 0,0 21 0,20-1 0,-20 20 0,20-19 0,-20-21 0,20-19 0,-20-20 0,20-20 0,-1-40 0,1-20 0,0-59 0,20 0 0,20 0 0,-21 19 0,1 42 0,-20 18 0,-1 40 0,-19 0 0,0 20 0,20 0 0</inkml:trace>
  <inkml:trace contextRef="#ctx0" brushRef="#br0" timeOffset="3888">19845 4228 512,'-20'0'0,"20"0"0,0 20 0,20 19 0,-20 21 0,40-1 0,-21 41 0,1-21 0,20 0 0,-1-19 0,-19-20 0,1-40 0,-2-20 0,20-40 0,-18-39 0,18-40 0,1 0 0,0 0 0,0 39 0,-1 62 0,-19 18 0</inkml:trace>
  <inkml:trace contextRef="#ctx0" brushRef="#br0" timeOffset="4320">20341 4526 512,'0'0'0,"0"19"0,20 1 0,0-20 0,19-20 0,1 1 0,-1-21 0,2-20 0,-2-19 0,-39 0 0,0 19 0,0 0 0,-20 41 0,1 38 0,-41 61 0,40 18 0,-20 2 0,40 19 0,-20-19 0,40-21 0,0-39 0,20-21 0,0-38 0,-20-21 0,39-59 0,-19-20 0,-1-20 0</inkml:trace>
  <inkml:trace contextRef="#ctx0" brushRef="#br0" timeOffset="4584">20877 4068 512,'0'41'0,"-20"18"0,0 41 0,20 19 0,-20-20 0,20 0 0,-20 0 0,1-39 0,19-40 0,19-40 0,1-40 0,20-39 0,40-40 0,-1 19 0,0 22 0,1 18 0,-21 61 0,-19 19 0,-21 19 0,-19-19 0,0 0 0,-19 0 0,19-39 0</inkml:trace>
  <inkml:trace contextRef="#ctx0" brushRef="#br0" timeOffset="14407">17404 6034 512,'0'0'0,"0"0"0,0-21 0,0 21 0,0 0 0,0 0 0,-20-19 0,20 19 0,-19 0 0,-2 0 0,-18 19 0,-1-19 0,0 41 0,1-22 0,-21 1 0,40 20 0,-19-20 0,39 0 0,0-20 0,19 0 0,1 0 0,40 19 0,-20-19 0,19 20 0,-19 0 0,20 19 0,-60 2 0,0 18 0,-41-19 0,2 0 0,-21-2 0,1-17 0,19-21 0,0-40 0,40 1 0,40-21 0,0 1 0</inkml:trace>
  <inkml:trace contextRef="#ctx0" brushRef="#br0" timeOffset="14775">17582 6192 512,'0'0'0,"0"20"0,-19-20 0,19 40 0,-20 0 0,0 19 0,0 1 0,20-1 0,0-19 0,20 0 0,0-40 0,19 0 0,1-40 0,0-19 0,-20-1 0,0 0 0,-40 0 0,0 21 0,-39 39 0,-1 0 0,20 20 0,1 20 0,39-20 0,0-1 0,39-19 0,21 0 0,-1-19 0</inkml:trace>
  <inkml:trace contextRef="#ctx0" brushRef="#br0" timeOffset="15079">18019 6192 512,'-20'0'0,"0"0"0,1 20 0,-41 20 0,21 0 0,-2 19 0,22-19 0,-1 20 0,40-22 0,20-17 0,19-21 0,1 0 0,19 0 0,-19-40 0,-21 21 0</inkml:trace>
  <inkml:trace contextRef="#ctx0" brushRef="#br0" timeOffset="15391">18158 6192 512,'-20'0'0,"20"20"0,0 0 0,0 40 0,0-1 0,0 1 0,-20-1 0,20 21 0,0-21 0,0-19 0,0-20 0,20-40 0,-20-20 0,20-19 0,20-21 0</inkml:trace>
  <inkml:trace contextRef="#ctx0" brushRef="#br0" timeOffset="15615">18436 6192 512,'-20'0'0,"0"20"0,20 20 0,-39 0 0,19-20 0,-20 39 0,20-19 0,-20 0 0,20 19 0,20-19 0,-19-21 0,38 21 0,22-20 0,-2-20 0,21 0 0,-1 0 0,-19-20 0</inkml:trace>
  <inkml:trace contextRef="#ctx0" brushRef="#br0" timeOffset="16087">18456 6589 512,'0'0'0,"0"0"0,0 0 0,19 0 0,41-20 0,-40 20 0,39-39 0,-19 19 0,0-1 0,-40-17 0,19 18 0,-38 0 0,-1 0 0,-20 40 0,-19 20 0,19 19 0,1 0 0,18 1 0,21 0 0,21-21 0,38-20 0,-19-38 0,19 0 0,21-21 0,-41-20 0,21-19 0,-21-20 0</inkml:trace>
  <inkml:trace contextRef="#ctx0" brushRef="#br0" timeOffset="16391">18813 6153 512,'0'0'0,"0"0"0,20 0 0,0 0 0,-20 0 0,19 20 0,1 19 0,-40 20 0,20 21 0,-19 0 0,19-1 0,0 0 0,0-19 0,19-20 0,21-20 0,20-40 0,-21 0 0,21-40 0,-21 1 0,2-2 0,-22 3 0</inkml:trace>
  <inkml:trace contextRef="#ctx0" brushRef="#br0" timeOffset="16575">18575 6252 512,'0'0'0,"39"-20"0,21 20 0,39 0 0,0-20 0,21 20 0,-21-20 0,-20-19 0,-19 19 0</inkml:trace>
  <inkml:trace contextRef="#ctx0" brushRef="#br0" timeOffset="24767">17265 6927 512,'0'0'0,"0"0"0,0 0 0,0 20 0,0-1 0,-20 1 0,20 40 0,-20-21 0,20 21 0,0 0 0,0-1 0,0-19 0,0-1 0,0 1 0,0-20 0,0 0 0,0-20 0,0 0 0,20-40 0,0 0 0,20-19 0,-1 39 0,21-20 0,0 60 0,-1-20 0,-19 40 0,0 19 0,-1-19 0,-39 19 0,-20 1 0,-39 0 0,-1-40 0,1-1 0,-1 1 0,20-40 0,1-19 0,39 19 0</inkml:trace>
  <inkml:trace contextRef="#ctx0" brushRef="#br0" timeOffset="25015">17801 7324 512,'0'19'0,"0"1"0,-20 20 0,40-1 0,-20 1 0,0 0 0,19-20 0,2-20 0,-21 0 0,0-20 0,20-40 0</inkml:trace>
  <inkml:trace contextRef="#ctx0" brushRef="#br0" timeOffset="25200">17781 7145 512,'-20'0'0,"20"20"0,-20 0 0,20 0 0,20-20 0,0 19 0,0-38 0,20 19 0,-1-40 0,-19 20 0,20-20 0</inkml:trace>
  <inkml:trace contextRef="#ctx0" brushRef="#br0" timeOffset="25663">18158 7304 512,'-20'20'0,"20"-1"0,-20 1 0,1 20 0,-1-1 0,0 21 0,20-20 0,0 0 0,0-21 0,0 1 0,20 0 0,0-40 0,19-19 0,-19-21 0,20 20 0,20-19 0,-21 19 0,1 20 0,-20 40 0,-1 39 0,1-19 0,-20 20 0,-20-1 0,40-19 0,-20-19 0,20-21 0,0-21 0,19-19 0,21-19 0</inkml:trace>
  <inkml:trace contextRef="#ctx0" brushRef="#br0" timeOffset="26160">18813 7304 512,'0'-20'0,"0"20"0,0-20 0,0 20 0,-40 20 0,21 39 0,-41 40 0,0-19 0,21-1 0,19-18 0,0-3 0,40-38 0,0-40 0,39 0 0,0-59 0,21 0 0,-20-21 0,-1-18 0,1-21 0,-21 39 0,-19 41 0,-40 19 0,-19 59 0,-1 61 0,-20 40 0,21-1 0,-1 19 0,60 1 0,0-40 0,19-39 0,21 0 0,19-40 0,-19-20 0,-1-20 0,-38 20 0</inkml:trace>
  <inkml:trace contextRef="#ctx0" brushRef="#br0" timeOffset="29487">17424 8018 512,'0'0'0,"0"0"0,0-20 0,0 20 0,0 0 0,0 20 0,0 0 0,0 40 0,20 18 0,-20 22 0,20-21 0,-20 0 0,0 1 0,0-40 0,19 0 0,-19-40 0,0-20 0</inkml:trace>
  <inkml:trace contextRef="#ctx0" brushRef="#br0" timeOffset="29775">17761 8336 512,'0'0'0,"0"19"0,0 22 0,0-3 0,0 22 0,0 0 0,20-20 0,-20-1 0,20-39 0,-20 0 0,0-39 0,0-21 0,19-19 0</inkml:trace>
  <inkml:trace contextRef="#ctx0" brushRef="#br0" timeOffset="29960">17761 8137 512,'-20'0'0,"0"20"0,1-20 0,19 19 0,-20-19 0,40 0 0,-1-19 0,1-1 0,20-19 0,-20 39 0,20-20 0</inkml:trace>
  <inkml:trace contextRef="#ctx0" brushRef="#br0" timeOffset="30406">18316 8256 512,'0'0'0,"-19"0"0,-1 0 0,20 0 0,-19 20 0,-2 0 0,1 0 0,-19 0 0,39-1 0,-20 1 0,20-20 0,20 21 0,19-2 0,2 0 0,-2 2 0,1-1 0,-1-1 0,-39 21 0,0 0 0,-19-20 0,-41-1 0,0 1 0,-19 1 0,20-42 0,19 1 0,40-39 0,20-20 0,19 0 0,1 19 0</inkml:trace>
  <inkml:trace contextRef="#ctx0" brushRef="#br0" timeOffset="30750">18575 7978 512,'0'20'0,"0"-20"0,0 0 0,0 20 0,0 20 0,20 19 0,-20 21 0,19-1 0,-19 20 0,0-19 0,20-1 0,0 0 0,-20-38 0,40-3 0,-21-38 0,2-19 0,18-21 0,-19-19 0,0-21 0</inkml:trace>
  <inkml:trace contextRef="#ctx0" brushRef="#br0" timeOffset="30959">18357 8355 512,'0'0'0,"19"0"0,21 0 0,0-19 0,39 19 0,0 0 0,1 0 0,-20-20 0,-1 20 0,-19-20 0,-1 0 0</inkml:trace>
  <inkml:trace contextRef="#ctx0" brushRef="#br0" timeOffset="31710">18833 8554 512,'0'0'0,"20"0"0,-1 20 0,21-20 0,0-20 0,19 0 0,-19-20 0,-20 1 0,0-1 0,-1 0 0,-38 1 0,-1 19 0,0 20 0,-20 20 0,1 19 0,-1 20 0,0 21 0,20-20 0,20 20 0,0-42 0,20 3 0,20-22 0,-20-19 0,20-39 0,19-1 0,-39-20 0,39-19 0,-19 20 0,-20-1 0,-1 20 0,-19 61 0,0-2 0,-19 41 0,-1-1 0,1 1 0,19 0 0,-21-1 0,21-20 0,0-39 0,0-19 0,21-22 0,18-18 0,21-20 0,-21 19 0,21 21 0,-41 18 0,2 42 0,-2 18 0,-19 1 0,0 0 0,20-1 0,-20-19 0,20-20 0,0 0 0,19-39 0,-19 19 0,20-40 0</inkml:trace>
  <inkml:trace contextRef="#ctx0" brushRef="#br0" timeOffset="32471">19924 7859 512,'0'0'0,"-20"20"0,-19 21 0,19 17 0,-20 42 0,0 38 0,40 42 0,20-22 0,40 1 0,-1-20 0,1-41 0,20-57 0,-22-22 0</inkml:trace>
  <inkml:trace contextRef="#ctx0" brushRef="#br0" timeOffset="33630">16075 6351 512,'0'0'0,"0"0"0,0-20 0,0 20 0,0 0 0,0 0 0,0 0 0,0 0 0,-20 0 0,-1 20 0,21-20 0,-19 20 0,19 0 0,-20-20 0,20 20 0,-20 0 0,20 0 0,0-1 0,0-19 0,0 0 0,20 0 0,0 0 0,20 0 0,-20 0 0,-1 19 0,-19-19 0,0 41 0,-19-2 0,-41-19 0,0 20 0,21 0 0,-1-20 0,20-20 0,20-40 0,40 0 0</inkml:trace>
  <inkml:trace contextRef="#ctx0" brushRef="#br0" timeOffset="34038">16233 6192 512,'-20'0'0,"0"20"0,1 0 0,19 0 0,-20 20 0,40-1 0,-20 21 0,19-20 0,1 18 0,0 3 0,0-2 0,-20-19 0,-20 20 0,0-22 0,0 3 0,1-41 0,-21-20 0,0-1 0,21-37 0,-22-2 0,22 0 0</inkml:trace>
  <inkml:trace contextRef="#ctx0" brushRef="#br0" timeOffset="34168">16055 6489 512,'20'0'0,"-1"21"0,21-21 0,0 0 0,19 0 0,-19 0 0,19 0 0,-39-21 0,0 2 0</inkml:trace>
  <inkml:trace contextRef="#ctx0" brushRef="#br0" timeOffset="34718">16451 6470 512,'21'0'0,"-21"-19"0,0-1 0,19 0 0,-19-20 0,-19 20 0,19 0 0,-21 1 0,1 38 0,-19 21 0,-1 0 0,20 19 0,1 21 0,19-21 0,0-19 0,39 0 0,-19-20 0,39-20 0,-18-40 0,-2 0 0,1-20 0,-20-20 0,-20 2 0,0-2 0,-20-19 0,0 40 0,-20-1 0,21 40 0,-2 20 0,1 60 0,20 19 0,0 1 0,0 19 0,20 0 0,20 0 0,20-39 0,-21-20 0,21-21 0,-21-19 0,-18-19 0,18-41 0</inkml:trace>
  <inkml:trace contextRef="#ctx0" brushRef="#br0" timeOffset="34958">16650 6411 512,'0'0'0,"0"0"0,20-20 0,-1 20 0,41-20 0,0 0 0,-1 20 0,-19-20 0,0 20 0,-20-19 0,-20 19 0</inkml:trace>
  <inkml:trace contextRef="#ctx0" brushRef="#br0" timeOffset="35146">16710 6510 512,'19'0'0,"21"0"0,19-21 0,1 21 0,-21 0 0,-18 0 0,-21 0 0,0-19 0,-21 0 0</inkml:trace>
  <inkml:trace contextRef="#ctx0" brushRef="#br0" timeOffset="36638">19488 6867 512,'0'0'0,"0"20"0,0 0 0,-20 59 0,0 20 0,0 60 0,-19 0 0,39-20 0,0-19 0,39-22 0,1-58 0,59-40 0,20-40 0,20 0 0,0-39 0</inkml:trace>
  <inkml:trace contextRef="#ctx0" brushRef="#br0" timeOffset="37126">20102 7105 512,'-19'0'0,"-1"0"0,1 0 0,-2 0 0,-18 20 0,-1 0 0,20 0 0,20 0 0,-20 0 0,40-1 0,0 1 0,20 0 0,20 0 0,-2 20 0,-17-21 0,-22 21 0,-19 19 0,-39-19 0,-21 0 0,20-20 0,-19 0 0,19-20 0,40-40 0,20-40 0,39 1 0</inkml:trace>
  <inkml:trace contextRef="#ctx0" brushRef="#br0" timeOffset="37430">20579 6947 512,'0'0'0,"-39"-20"0,39 0 0,-41-20 0,2 40 0,-1 0 0,-19 40 0,39 0 0,-20 18 0,40 22 0,0 20 0,20-1 0,0-20 0,20 20 0,-21-39 0,-19-20 0,-19-1 0,-21-19 0,20-20 0</inkml:trace>
  <inkml:trace contextRef="#ctx0" brushRef="#br0" timeOffset="37598">20123 7304 512,'20'-20'0,"19"20"0,21-20 0,19 20 0,0-20 0,-19 20 0,0 0 0,-40 0 0,-1 0 0,1 0 0,-20 0 0</inkml:trace>
  <inkml:trace contextRef="#ctx0" brushRef="#br0" timeOffset="38062">20698 7304 512,'20'-20'0,"-20"0"0,20 0 0,-20 0 0,-20 1 0,0 19 0,-20 19 0,21 21 0,-21 20 0,20 19 0,0 0 0,20-19 0,20-20 0,0-1 0,20-39 0,19-20 0,-19-19 0,19-21 0,-19-19 0,-20-20 0,19-20 0,-39 19 0,0 0 0,0 22 0,-19 58 0,-21 20 0,0 20 0,1 58 0,19 2 0,0 20 0,40 19 0,0-40 0,19 0 0,1-19 0,0-20 0,-1-20 0,1-20 0</inkml:trace>
  <inkml:trace contextRef="#ctx0" brushRef="#br0" timeOffset="38598">21214 7562 512,'0'0'0,"0"0"0,0 20 0,0-1 0,0 21 0,-20 19 0,1 1 0,-21-20 0,20 0 0,20-40 0,0 0 0</inkml:trace>
  <inkml:trace contextRef="#ctx0" brushRef="#br0" timeOffset="38967">21631 7442 512,'0'0'0,"0"0"0,0-19 0,0 19 0,0-20 0,20 20 0,19-20 0</inkml:trace>
  <inkml:trace contextRef="#ctx0" brushRef="#br0" timeOffset="39152">22028 7423 512,'-20'0'0,"0"19"0,-20 1 0,21 20 0,-1-40 0,20 20 0,0-40 0,39-20 0,41 1 0</inkml:trace>
  <inkml:trace contextRef="#ctx0" brushRef="#br0" timeOffset="39312">22345 7284 512,'-19'0'0,"-1"0"0,-1 0 0,2 0 0,19 0 0,19-20 0,22 0 0,18 0 0,0 1 0</inkml:trace>
  <inkml:trace contextRef="#ctx0" brushRef="#br0" timeOffset="39432">22723 7264 512,'-21'0'0,"1"0"0,1-20 0,-1 0 0,40 1 0,19-1 0,1 0 0</inkml:trace>
  <inkml:trace contextRef="#ctx0" brushRef="#br0" timeOffset="40494">23833 6351 512,'-19'0'0,"19"0"0,-40 0 0,20 20 0,20-20 0,0 20 0,40 20 0,-1 39 0,21 20 0,-40 39 0,0 62 0,-80-2 0,-19-19 0,-41-21 0,2-58 0</inkml:trace>
  <inkml:trace contextRef="#ctx0" brushRef="#br0" timeOffset="50109">20242 8415 512,'0'0'0,"0"0"0,0 0 0,0 0 0,0-19 0,-20 19 0,20 0 0,-20-21 0,20 21 0,-20 0 0,20 0 0,-20 21 0,20-2 0,0 21 0,0-20 0,0 19 0,20-19 0,0 20 0,20-20 0,0-1 0,-1 1 0,1 1 0,-20-2 0,-1 21 0,-38-20 0,-21-1 0,0 1 0,-19 0 0,-1-40 0,21 20 0,-2-39 0,41-2 0,0 3 0,41-22 0,18 20 0</inkml:trace>
  <inkml:trace contextRef="#ctx0" brushRef="#br0" timeOffset="50493">20619 8117 512,'-20'0'0,"0"20"0,-19-20 0,19 20 0,-1 20 0,2-21 0,38 41 0,2 0 0,18 0 0,21 38 0,-21-18 0,21 0 0,-40-1 0,-20-20 0,-20 1 0,-20-40 0,1-20 0,-21 0 0,1-40 0,-21-20 0,21-20 0</inkml:trace>
  <inkml:trace contextRef="#ctx0" brushRef="#br0" timeOffset="50613">20301 8475 512,'0'19'0,"40"1"0,0 20 0,19 0 0,0-21 0,-18 1 0,18 1 0,-19-21 0,-21 0 0</inkml:trace>
  <inkml:trace contextRef="#ctx0" brushRef="#br0" timeOffset="51165">20896 8613 512,'0'0'0,"0"-19"0,0-1 0,-19-20 0,19 0 0,-20 1 0,20-1 0,-20 21 0,0 19 0,0 38 0,20 42 0,0 0 0,0-1 0,0 20 0,20-39 0,0-20 0,20-21 0,-1-38 0,-18-21 0,18-20 0,1-39 0,-20 0 0,-20-20 0,0 0 0,0-1 0,0 41 0,-20 20 0,20 39 0,-40 60 0,20 19 0,20 20 0,-19 40 0,38-19 0,-19-21 0,60 0 0,-1-19 0,1-20 0,19-1 0,-19-39 0,-1 0 0,-19 0 0</inkml:trace>
  <inkml:trace contextRef="#ctx0" brushRef="#br0" timeOffset="51438">21392 8812 512,'0'0'0,"0"0"0,21 20 0,-21 0 0,0 19 0,-21 20 0,2 21 0,-21 0 0,0-1 0,-19-39 0,39-40 0</inkml:trace>
  <inkml:trace contextRef="#ctx0" brushRef="#br0" timeOffset="52821">21888 8078 512,'0'0'0,"0"0"0,21 20 0,-21-20 0,20 19 0,-20 1 0,19 40 0,-19-1 0,0 21 0,0-1 0,-19 20 0,19 0 0,-20-20 0,20-19 0,0-20 0,20-20 0,-20-40 0,19-39 0,21-20 0,0-1 0,0 0 0,19 20 0,0 41 0,-19 19 0,19 40 0,-38 19 0,-21 21 0,-21-1 0,-38 0 0,0 1 0,-1-40 0,21-21 0,-1-38 0,40-21 0,0-40 0,40 1 0,19-20 0</inkml:trace>
  <inkml:trace contextRef="#ctx0" brushRef="#br0" timeOffset="53293">22504 8396 512,'0'-21'0,"20"21"0,-20-20 0,0 1 0,-20 19 0,0 39 0,-20 1 0,21 20 0,-21 19 0,0 21 0,21-2 0,-1-18 0,40-21 0,-20-19 0,59-40 0,-19-20 0,39-39 0,-40-1 0,21-40 0,-20 2 0,-20-2 0,-20 61 0,-20 18 0,0 62 0,0 38 0,0 0 0,1 1 0,19-1 0,0-39 0,39 0 0,1-40 0,-1-40 0,21 0 0</inkml:trace>
  <inkml:trace contextRef="#ctx0" brushRef="#br0" timeOffset="53661">22881 8475 512,'0'-20'0,"20"-20"0,-20 0 0,20 20 0,-20-19 0,0 19 0,-20 20 0,0 40 0,0-1 0,0 20 0,1 21 0,-1 19 0,40-20 0,-20 1 0,39-40 0,21-20 0,-1-20 0,1-40 0,-1-19 0</inkml:trace>
  <inkml:trace contextRef="#ctx0" brushRef="#br0" timeOffset="53965">23099 8336 512,'0'0'0,"0"0"0,0 0 0,20 19 0,-20-19 0,20 41 0,0 18 0,-20 0 0,0 21 0,0-1 0,0-19 0,-20-1 0,0-19 0,20-20 0,0-40 0,20-40 0,19 1 0</inkml:trace>
  <inkml:trace contextRef="#ctx0" brushRef="#br0" timeOffset="54189">23377 8336 512,'-20'0'0,"20"19"0,-20 1 0,-19 1 0,19 17 0,-20-17 0,21 18 0,19 1 0,0 20 0,0-21 0,0 20 0,19-18 0,21-2 0,0-19 0,-21 0 0,21-40 0,0-20 0</inkml:trace>
  <inkml:trace contextRef="#ctx0" brushRef="#br0" timeOffset="54581">23377 8078 512,'20'0'0,"0"0"0,-20 20 0,40-1 0,-21 21 0,21 19 0,-40 41 0,20 18 0,-20 2 0,-20-1 0,20-20 0,0-19 0,-20-21 0,20-20 0,0-58 0,0-21 0,20-19 0</inkml:trace>
  <inkml:trace contextRef="#ctx0" brushRef="#br0" timeOffset="54925">23655 8514 512,'0'0'0,"0"20"0,0 0 0,0 20 0,19-1 0,-19 1 0,21 0 0,-21-1 0,20-39 0,-1 0 0,1 0 0,0-39 0,0-20 0,0-1 0,-1 0 0,-19-19 0,0 39 0,-19 21 0,-1 19 0,0 19 0,0 21 0,0-20 0,40-1 0</inkml:trace>
  <inkml:trace contextRef="#ctx0" brushRef="#br0" timeOffset="55413">24092 8514 512,'0'-20'0,"0"1"0,0-1 0,0-20 0,0 21 0,0 19 0,-40 19 0,20 21 0,0 39 0,-20 0 0,1 0 0,19-19 0,20 0 0,0-40 0,40-20 0,-1-20 0,-19-20 0,20-19 0,0-21 0,-20 21 0,-1 19 0,1 20 0,-20 60 0,-20 19 0,1 41 0,-22 19 0,-18-20 0,39 20 0,-19-20 0,19 0 0,0 1 0,20-22 0,0-17 0,0-22 0,0-39 0</inkml:trace>
  <inkml:trace contextRef="#ctx0" brushRef="#br0" timeOffset="55741">24171 7859 512,'0'0'0,"0"0"0,20 20 0,0 21 0,19 17 0,40 42 0,-39-2 0,0 2 0,0 58 0,-1 100 0,-59-59 0,-39 0 0,-21-80 0</inkml:trace>
  <inkml:trace contextRef="#ctx0" brushRef="#br0" timeOffset="83155">17781 9387 512,'0'0'0,"0"0"0,0-19 0,0-1 0,0 0 0,0 0 0,-20-20 0,20 20 0,0-19 0,0 19 0,-20-1 0,20 21 0,-20 21 0,1 19 0,-1 19 0,20 1 0,-20 18 0,20 2 0,0 0 0,0-21 0,0-19 0,20-20 0,0-20 0,-1-20 0,1-20 0,0-19 0,0-1 0,-20 1 0,0 18 0,0 41 0,0 21 0,20 38 0,-20 41 0,40-1 0,-20 0 0,39-20 0,-19-39 0,-1-40 0,-19-40 0</inkml:trace>
  <inkml:trace contextRef="#ctx0" brushRef="#br0" timeOffset="83587">18178 9426 512,'-20'0'0,"20"-19"0,-20-1 0,0 1 0,20 38 0,-19 1 0,-1 20 0,0 39 0,20 21 0,0-1 0,20-20 0,0 0 0,-1-39 0,21-20 0,-20-20 0,19-40 0,2-19 0</inkml:trace>
  <inkml:trace contextRef="#ctx0" brushRef="#br0" timeOffset="83971">18475 9467 512,'0'0'0,"0"0"0,-19-20 0,19-1 0,-20 21 0,0 21 0,0-21 0,0 40 0,1 19 0,19 21 0,0 19 0,0-20 0,19 20 0,21-39 0,0-40 0,0 0 0,19-40 0,-39-20 0,19-20 0</inkml:trace>
  <inkml:trace contextRef="#ctx0" brushRef="#br0" timeOffset="84443">18614 9804 512,'0'0'0,"0"20"0,20-20 0,0 0 0,-20 0 0,20-20 0,-20-20 0,20 1 0,-1-1 0,-19 20 0,0 20 0,-19-20 0,19 1 0,-40 19 0,20 0 0,-19 19 0,19 21 0,20 20 0,20 19 0,-20 0 0,39 1 0,-19-21 0,20-19 0,0-20 0,-20-20 0,-1-40 0,-19-19 0</inkml:trace>
  <inkml:trace contextRef="#ctx0" brushRef="#br0" timeOffset="84875">18833 9804 512,'0'20'0,"0"0"0,0 19 0,0 1 0,20 20 0,-1 19 0,1 20 0,0 1 0,0-20 0,-20-2 0,20-18 0,-20-40 0,0-20 0,-20-40 0,20-40 0,-20-38 0,-20-41 0,21 0 0,19 0 0,0 40 0,19 40 0,21 39 0,0 60 0,19 20 0,-19 19 0,-20 21 0,-20 19 0,-20-20 0,-20 1 0,1-21 0,-1-19 0,-20-40 0,41-40 0</inkml:trace>
  <inkml:trace contextRef="#ctx0" brushRef="#br0" timeOffset="85363">19250 9248 512,'0'0'0,"-20"20"0,20 40 0,0 19 0,-21 20 0,21 40 0,0 0 0,21 0 0,-1-40 0,19-19 0,1-41 0,20-39 0,-1-39 0,-19-41 0,19 1 0,-39 0 0,0-1 0</inkml:trace>
  <inkml:trace contextRef="#ctx0" brushRef="#br0" timeOffset="85588">18952 9566 512,'20'20'0,"19"-20"0,41 0 0,19 0 0,0 0 0,-20-20 0,1 20 0,-60-20 0,-20 20 0</inkml:trace>
  <inkml:trace contextRef="#ctx0" brushRef="#br0" timeOffset="93891">17682 9308 512,'0'-20'0,"0"20"0,-20-20 0,20 20 0,-20 20 0,20 0 0,0 20 0,0 38 0,20 2 0,-20 40 0,20-1 0,19 0 0,-19-40 0,0 0 0,-20-59 0,0-59 0,0-21 0,0-59 0,0-40 0,0-19 0,0-1 0,0 60 0,0 60 0,20 97 0,19 82 0,-18 59 0,18 59 0,1-20 0,0-39 0,-1-40 0,-19-60 0,20-79 0,-20-59 0,0-61 0,-20-58 0,19-21 0,-19-19 0,20 59 0,0 60 0,20 99 0,-1 80 0,-18 58 0,-2 41 0,20 0 0,-39-21 0,21-39 0,-21-59 0,20-40 0,-20-80 0,19-39 0,-19-60 0,0-19 0,20-1 0,0 59 0,20 62 0,0 97 0,19 60 0,-39 60 0,19 0 0,-19 0 0,0-21 0,0-58 0,0-40 0,-20-60 0,19-60 0,-19-39 0,0-59 0,0-21 0,0 41 0,41 39 0,-2 99 0,21 79 0,-21 60 0,-19 40 0,0 0 0,0 0 0,-20-41 0,20-58 0,-20-40 0,20-60 0,-20-79 0,0-40 0,0 1 0,0-21 0,39 59 0,-19 81 0,39 78 0,1 61 0,-21 59 0,-18-20 0,-1 0 0,-20-20 0,19-40 0,-19-59 0,0-40 0,0-59 0,0-60 0,-19-20 0,19 1 0,19 19 0,1 78 0,40 82 0,-1 58 0,-19 40 0,0 20 0,-21-20 0,1 0 0,0-39 0,-20-61 0,0-38 0,-20-41 0,20-59 0,-20 20 0,20 20 0,0 39 0,20 60 0,0 39 0,20 21 0,-21-1 0,2-19 0,-21-21 0,0-19 0,-21-40 0</inkml:trace>
  <inkml:trace contextRef="#ctx0" brushRef="#br0" timeOffset="102866">14586 8336 512,'0'0'0,"0"0"0,0 0 0,0 19 0,0-19 0,0 20 0,0 1 0,20-21 0,-20 19 0,0-19 0,0 19 0,0 2 0,20-1 0,-20-1 0,19 21 0,1 0 0,-20-1 0,21 21 0,-21-20 0,0 19 0,19 1 0,-19-1 0,20 0 0,0 21 0,-20-20 0,20-1 0,0 1 0,-20-1 0,0 21 0,0-21 0,19 21 0,-19-21 0,20 21 0,-20-1 0,20 0 0,0-19 0,0 19 0,-20 1 0,19-1 0,2 20 0,-2-19 0,-19 0 0,20 18 0,-20 1 0,20 0 0,-20 1 0,20-1 0,0-20 0,-20 21 0,0-2 0,19-18 0,1 19 0,-20 1 0,0 19 0,20 0 0,-20-20 0,0 19 0,0-18 0,0 0 0,0-1 0,20 0 0,-20 20 0,0-20 0,0 20 0,0-19 0,0 18 0,0 2 0,0-20 0,20-2 0,-20 1 0,0 0 0,19 21 0,-19-22 0,21 2 0,-1 20 0,-20-2 0,19-18 0,1 19 0,0 0 0,0-20 0,0 0 0,-1 19 0,21-18 0,0 0 0,0-1 0,-1 0 0,1 0 0,-1 0 0,2-19 0,-22 19 0,41 0 0,-21-20 0,21 1 0,-21-1 0,21-18 0,-20 17 0,-1-38 0,21 19 0,20 1 0,-21-20 0,0 19 0,1-19 0,0 19 0,-1-18 0,0 18 0,1-20 0,0 1 0,-1 0 0,20-1 0,1 1 0,-1-1 0,21-18 0,-21 18 0,0-19 0,1 0 0,-1 0 0,0 0 0,21 0 0,-21 0 0,20-1 0,0-19 0,21 0 0,-21-19 0,0 19 0,20-20 0,-19 0 0,-1 0 0,19-20 0,-18 1 0,-1-21 0,20-19 0,-20 19 0,20-40 0,0 21 0,1 0 0,-21-21 0,20-18 0,-20 18 0,0-38 0,0 18 0,-19 2 0,19-22 0,-20-18 0,21 19 0,-21 0 0,1-20 0,-1 20 0,0 0 0,-20 1 0,1-1 0,20 20 0,-41-20 0,41 0 0,-41-1 0,21 22 0,-21-22 0,2 2 0,17 20 0,-17-22 0,-2 1 0,-19 20 0,20 0 0,-21 0 0,21 0 0,-20 0 0,0 0 0,20-20 0,-21 20 0,1 0 0,0 0 0,0-20 0,-20 39 0,20-19 0,-20 21 0,0-22 0,0 20 0,0 2 0,0-22 0,0 2 0,0-2 0,0 21 0,0-20 0,0 40 0,0-20 0,0-1 0,0 21 0,0 0 0,0-1 0,-20-19 0,40 20 0,-20-1 0,0 1 0,19-1 0,-19 0 0,21 22 0,-1-2 0,-20 1 0,0 18 0,0 2 0,19 0 0,-19-1 0,0-20 0,0 40 0,0-19 0,20-1 0,-20 21 0,0-2 0,-20 1 0,20 1 0,0 19 0,20 0 0,-20 0 0,0 0 0,0-20 0,0 20 0,0 20 0,0-20 0,0 0 0,0 0 0,0 0 0,0 0 0,-20 19 0,20-19 0,0 0 0,-19 0 0</inkml:trace>
  <inkml:trace contextRef="#ctx0" brushRef="#br0" timeOffset="106682">16293 11412 512,'0'0'0,"0"-20"0,20 20 0,-1-21 0,1 21 0,0 0 0,-20 0 0,0 0 0,0 0 0,0 0 0,-20 0 0,20-19 0,-20-21 0,1 1 0,-1 19 0,-20-20 0,20 40 0,0 20 0,0 39 0,20 41 0,0 19 0,20 39 0,0 20 0,0-18 0,0-1 0,-20-40 0,0-40 0,-20-39 0,0-40 0,-20-60 0,1-39 0</inkml:trace>
  <inkml:trace contextRef="#ctx0" brushRef="#br0" timeOffset="106866">15975 11888 512,'0'0'0,"40"20"0,20-20 0,-21 0 0,40 0 0,-19-20 0,19 40 0,1-1 0,-20 1 0,-1 20 0,-19 0 0</inkml:trace>
  <inkml:trace contextRef="#ctx0" brushRef="#br0" timeOffset="107194">16551 11689 512,'0'40'0,"0"20"0,0 59 0,0 20 0,20-20 0,-1-20 0,1-20 0,20-39 0,-1-40 0,-18-60 0,-2-19 0,1-40 0,-20-60 0,-20 41 0,1 38 0,-21 60 0,20 80 0,0 60 0,20 38 0,20 1 0,0-40 0,20-19 0,-1-40 0</inkml:trace>
  <inkml:trace contextRef="#ctx0" brushRef="#br0" timeOffset="107523">16948 11828 512,'-21'19'0,"21"22"0,0-2 0,0 21 0,0 0 0,21-2 0,-21 3 0,0-22 0,20 1 0,-20-40 0,0-20 0,0-20 0,0-40 0,19 2 0,21 18 0,-20-19 0,19 38 0,1 41 0,-20 21 0,-20-1 0,20 19 0</inkml:trace>
  <inkml:trace contextRef="#ctx0" brushRef="#br0" timeOffset="108138">17582 11253 512,'-19'0'0,"19"20"0,-20 19 0,0 20 0,0 61 0,20 39 0,0 19 0,40 41 0,-1-41 0,21-19 0,19-60 0,20-40 0,-19-59 0,-1-39 0,1-60 0</inkml:trace>
  <inkml:trace contextRef="#ctx0" brushRef="#br0" timeOffset="108484">17861 11769 512,'0'20'0,"0"-20"0,0 20 0,0-1 0,0-19 0,19 19 0,-19-19 0,0 0 0,20-19 0</inkml:trace>
  <inkml:trace contextRef="#ctx0" brushRef="#br0" timeOffset="108770">18059 12225 512,'0'0'0,"0"20"0,0 0 0,20 0 0,-20 0 0,-20 19 0,20 1 0,-40 39 0,-19 0 0,19 1 0,0-20 0</inkml:trace>
  <inkml:trace contextRef="#ctx0" brushRef="#br0" timeOffset="109563">18258 11828 512,'0'19'0,"0"-19"0,0 21 0,0-21 0,0 20 0,0-20 0,0 20 0,0-1 0,0-19 0,0 0 0,19 0 0</inkml:trace>
  <inkml:trace contextRef="#ctx0" brushRef="#br0" timeOffset="109810">18376 12285 512,'0'0'0,"0"0"0,20 20 0,-20-1 0,0 21 0,0 20 0,0 19 0,-20 0 0,1 21 0,-1-1 0,-20-40 0,1-39 0,18-40 0</inkml:trace>
  <inkml:trace contextRef="#ctx0" brushRef="#br0" timeOffset="110890">18535 11371 512,'0'0'0,"20"0"0,0 0 0,19 0 0,1 0 0,19 60 0,-18 20 0,18 39 0,0 60 0,-19 19 0,-40 40 0,0-20 0,-20-39 0,-19-59 0,-1-82 0</inkml:trace>
  <inkml:trace contextRef="#ctx0" brushRef="#br0" timeOffset="119866">19488 11292 512,'-20'-19'0,"0"19"0,20-20 0,-20 40 0,-19-20 0,18 19 0,2 21 0,-21 20 0,0 19 0,1-19 0,-1-2 0,1 3 0,-2-22 0,22-19 0,-1-20 0,20 0 0,0-20 0,39 20 0,-19-20 0,20 40 0,-1 0 0,2 20 0,-22 39 0,1 1 0,-20-21 0,-20 21 0,20-41 0,0-20 0,0 2 0,0-21 0,0 20 0,0 39 0,20 41 0,-20 19 0,20 39 0,0-39 0,-20-79 0</inkml:trace>
  <inkml:trace contextRef="#ctx0" brushRef="#br0" timeOffset="128289">17007 13198 512,'0'0'0,"0"0"0,0 0 0,0 19 0,0-19 0,0-19 0,0 19 0,-20-20 0,20-20 0,-19 20 0,-1 0 0,-1 20 0,-18 0 0,19 20 0,-20 0 0,1 40 0,19-1 0,20 20 0,20 1 0,19-21 0,21 0 0,20-18 0,19-41 0,-40 0 0,21-41 0</inkml:trace>
  <inkml:trace contextRef="#ctx0" brushRef="#br0" timeOffset="128841">17483 13118 512,'0'0'0,"-19"-20"0,19 0 0,-20-19 0,0-21 0,0 21 0,0-21 0,1 20 0,-2 20 0,1 20 0,20 20 0,-19 20 0,19 39 0,19 20 0,1 41 0,-20-22 0,21 21 0,-2-39 0,21-1 0,-20-40 0,0-18 0,-20-41 0,0-41 0</inkml:trace>
  <inkml:trace contextRef="#ctx0" brushRef="#br0" timeOffset="129065">17146 13297 512,'0'19'0,"0"1"0,20-20 0,0 20 0,19 0 0,21-20 0,-21 0 0,41 0 0,-20 0 0,-21-20 0,1 0 0</inkml:trace>
  <inkml:trace contextRef="#ctx0" brushRef="#br0" timeOffset="129633">17761 13416 512,'0'-20'0,"0"0"0,-20-20 0,20 1 0,-39-1 0,19 0 0,0 21 0,0-1 0,-19 40 0,18 39 0,2 20 0,19 21 0,19-2 0,2 2 0,-2-21 0,21-38 0,0-41 0,-1-60 0,1-20 0,-1 0 0,-18-38 0,-21-1 0,-21 0 0,2-1 0,-1 2 0,0 58 0,0 20 0,0 60 0,1 40 0,19 59 0,-20 0 0,40 20 0,19-20 0,21-1 0,0-58 0,-1-20 0,0-60 0</inkml:trace>
  <inkml:trace contextRef="#ctx0" brushRef="#br0" timeOffset="130353">18178 13237 512,'0'0'0,"0"0"0,0 20 0,20-20 0,-20 19 0,19-19 0,22 21 0,-22-21 0,20-21 0,2 2 0,-2-1 0,1 0 0,-20 1 0,-20-1 0,19 20 0</inkml:trace>
  <inkml:trace contextRef="#ctx0" brushRef="#br0" timeOffset="130578">18277 13436 512,'0'0'0,"20"0"0,-1 19 0,2-19 0,18 20 0,1-20 0,0-20 0,-21 20 0,2-19 0</inkml:trace>
  <inkml:trace contextRef="#ctx0" brushRef="#br0" timeOffset="131905">19190 13257 512,'19'0'0,"-19"19"0,0-19 0,0-19 0,0 19 0,0-20 0,0-19 0,-19 19 0,19 0 0,-20-20 0,1 20 0,-2 0 0,1 20 0,1 20 0,19 20 0,-20 39 0,20 1 0,0 19 0,20 1 0,-1-2 0,22-58 0,-22-20 0,41-40 0,-21-20 0,1-20 0,0-19 0,-21 20 0,2-1 0,-2 21 0,-19 58 0,0 21 0,0 20 0,0 20 0,20-1 0,0 0 0,0-39 0,19-60 0</inkml:trace>
  <inkml:trace contextRef="#ctx0" brushRef="#br0" timeOffset="132313">19805 13039 512,'0'0'0,"-20"0"0,-19 0 0,-1 19 0,0 1 0,-20 0 0,41 40 0,-1-1 0,20 40 0,20 1 0,20-41 0,-1 0 0,21-18 0,-1-22 0,21-38 0,-21-1 0,-19-39 0</inkml:trace>
  <inkml:trace contextRef="#ctx0" brushRef="#br0" timeOffset="132681">20261 13118 512,'-19'0'0,"-1"0"0,0 0 0,-20 0 0,21 20 0,-22 0 0,22 39 0,-1 21 0,20 19 0,20 1 0,-1-21 0,22-40 0,38-39 0,0-20 0,1-59 0,19 0 0,-20-21 0</inkml:trace>
  <inkml:trace contextRef="#ctx0" brushRef="#br0" timeOffset="133169">20361 13396 512,'0'0'0,"0"20"0,-20-20 0,40 20 0,19-20 0,1 0 0,-20-20 0,19 0 0,2-20 0,-2 0 0,1-19 0,-20 19 0,-1-19 0,-19 19 0,-19 0 0,-21 40 0,0 20 0,21 60 0,-22 18 0,22 42 0,19 19 0,19-40 0,2 0 0,18-60 0,21-59 0,-1-39 0,21-40 0</inkml:trace>
  <inkml:trace contextRef="#ctx0" brushRef="#br0" timeOffset="133682">20817 13198 512,'0'19'0,"0"-19"0,20 20 0,-20 0 0,20 20 0,19 39 0,-19 41 0,1-2 0,-21 41 0,19-20 0,-19-1 0,0-38 0,0-20 0,0-61 0,0-38 0,-19-61 0,-2-39 0,1-60 0,-19-39 0,39 0 0,0 19 0,20 60 0,19 60 0,21 39 0,0 40 0,19 40 0,-40 19 0,-18 21 0,-21 19 0,-40 0 0,-20 1 0,21-40 0,-21-60 0,40-41 0,20-58 0,20-20 0,40-20 0</inkml:trace>
  <inkml:trace contextRef="#ctx0" brushRef="#br0" timeOffset="134112">21313 12483 512,'20'0'0,"-20"-20"0,0 20 0,0 20 0,0 0 0,0 59 0,-20 21 0,20 38 0,-20 21 0,40-20 0,0 0 0,0 0 0,19-60 0,21-39 0,0-21 0,-1-38 0,1-41 0,-40 1 0,0-21 0</inkml:trace>
  <inkml:trace contextRef="#ctx0" brushRef="#br0" timeOffset="134337">20837 12880 512,'20'20'0,"19"-20"0,60-20 0,21 0 0,-1-20 0,0 20 0,0 1 0,-40 0 0,-39 38 0</inkml:trace>
  <inkml:trace contextRef="#ctx0" brushRef="#br0" timeOffset="134865">21988 12384 512,'0'0'0,"0"0"0,0 0 0,-20 0 0,20 20 0,-20 19 0,1 60 0,19 41 0,-20 58 0,40 40 0,-20-20 0,59-20 0,0-38 0,41-41 0,19-80 0,20-39 0,-20-39 0</inkml:trace>
  <inkml:trace contextRef="#ctx0" brushRef="#br0" timeOffset="136352">22524 13039 512,'0'0'0,"-20"0"0,20-19 0,0 19 0,-20-21 0,20 1 0,-20 0 0,0 20 0,1 0 0,-1 0 0,0 20 0,20 21 0,0-22 0,40 0 0,-21 1 0,21-20 0,0 20 0,-40 0 0,40 0 0,-40 20 0,-21 19 0,-18-20 0,-21 21 0,1-20 0,0 0 0,18-60 0,22-20 0,19-19 0,19-1 0,22-19 0,-2 19 0</inkml:trace>
  <inkml:trace contextRef="#ctx0" brushRef="#br0" timeOffset="136704">22802 12642 512,'0'-20'0,"0"20"0,-21 20 0,21-20 0,-19 40 0,-1-1 0,20 21 0,-19 39 0,38-20 0,1 20 0,-1 1 0,2-1 0,-1-20 0,-1 1 0,1-21 0,-20-38 0,-20-21 0</inkml:trace>
  <inkml:trace contextRef="#ctx0" brushRef="#br0" timeOffset="136888">22464 13020 512,'0'19'0,"40"0"0,-20 21 0,59 0 0,-19-40 0,19 20 0,1-40 0,-21 0 0,-19-20 0,-21 20 0,-19-18 0</inkml:trace>
  <inkml:trace contextRef="#ctx0" brushRef="#br0" timeOffset="137497">23099 13237 512,'0'-20'0,"-20"-19"0,1 19 0,-1-20 0,20 0 0,-20 20 0,20 1 0,-20 38 0,20 21 0,-20 20 0,20 19 0,20 20 0,-20-19 0,20 0 0,20-42 0,-1-17 0,1-42 0,-1-17 0,2-42 0,-22-20 0,1-18 0,-20-22 0,0 2 0,-20-1 0,1 40 0,-22 19 0,22 40 0,-1 60 0,0 40 0,0 60 0,20 18 0,20 1 0,0 0 0,40-20 0,-1-40 0,1-19 0,19-41 0,-19 1 0,-1-40 0</inkml:trace>
  <inkml:trace contextRef="#ctx0" brushRef="#br0" timeOffset="138114">23575 13455 512,'0'0'0,"0"0"0,20-19 0,1 19 0,-21-20 0,19 0 0,-19 20 0,20-20 0,-20 20 0</inkml:trace>
  <inkml:trace contextRef="#ctx0" brushRef="#br0" timeOffset="138298">23794 13475 512,'0'0'0,"0"21"0,0-21 0,0-21 0,0 21 0,0-20 0,0 1 0</inkml:trace>
  <inkml:trace contextRef="#ctx0" brushRef="#br0" timeOffset="138482">24012 13475 512,'0'0'0,"0"0"0,0-20 0,0 20 0,0-39 0,0 19 0,20 0 0,-20 0 0,20 20 0</inkml:trace>
  <inkml:trace contextRef="#ctx0" brushRef="#br0" timeOffset="138641">24151 13416 512,'-20'0'0,"20"20"0,-19-20 0,19 19 0,0 1 0,19-20 0,1 0 0,20-20 0,-1 1 0,1-21 0,0 0 0</inkml:trace>
  <inkml:trace contextRef="#ctx0" brushRef="#br0" timeOffset="138784">24409 13475 512,'0'-20'0,"0"1"0,20-21 0,0-20 0,-1-19 0</inkml:trace>
  <inkml:trace contextRef="#ctx0" brushRef="#br0" timeOffset="139336">24627 12305 512,'60'0'0,"-21"19"0,21 21 0,0 39 0,-21 60 0,-19 20 0,-20 40 0,-59 98 0,-61 41 0,2-80 0,19-119 0</inkml:trace>
  <inkml:trace contextRef="#ctx0" brushRef="#br0" timeOffset="166343">17047 14289 512,'0'0'0,"0"0"0,0 0 0,0 0 0,0 20 0,0-20 0,0 20 0,20 19 0,-20 1 0,0 0 0,0 19 0,19 1 0,-19-21 0,20 1 0,-20-40 0</inkml:trace>
  <inkml:trace contextRef="#ctx0" brushRef="#br0" timeOffset="166585">17027 14050 512,'-20'0'0,"20"-19"0,-20 19 0,20 0 0,0 0 0,0 0 0,0 0 0,20 0 0,0-20 0</inkml:trace>
  <inkml:trace contextRef="#ctx0" brushRef="#br0" timeOffset="166911">17523 14448 512,'-20'-20'0,"20"0"0,-20-20 0,-19-19 0,19-20 0,0 19 0,0 0 0,1 21 0,19 39 0,0 39 0,19 41 0,21-2 0,-20 42 0,0-21 0,-1 1 0,1-1 0,-20-20 0,-20-19 0,20-21 0</inkml:trace>
  <inkml:trace contextRef="#ctx0" brushRef="#br0" timeOffset="167080">17225 14468 512,'20'19'0,"0"20"0,39-18 0,1-1 0,0 0 0,-1-20 0,-19-20 0</inkml:trace>
  <inkml:trace contextRef="#ctx0" brushRef="#br0" timeOffset="167671">17999 13972 512,'0'0'0,"-20"0"0,20 0 0,-19 19 0,19 21 0,0 20 0,19 59 0,1 39 0,0 21 0,20 0 0,0-1 0,19-59 0,0-59 0,1-40 0,-21-80 0</inkml:trace>
  <inkml:trace contextRef="#ctx0" brushRef="#br0" timeOffset="168343">18555 14526 512,'-20'0'0,"20"0"0,20 21 0,-20-1 0,20 19 0,19 21 0,1 19 0,-20 21 0,0-1 0,-20 20 0,19-20 0,-38-40 0,19 1 0,-20-60 0,0-40 0,20-59 0,-20-20 0,20-40 0,0 21 0,20-1 0,0 39 0,40 61 0,-21 39 0,21 20 0,-1 38 0,-39 22 0,-20-20 0,-20 19 0,-19 1 0,-1-41 0,0-19 0</inkml:trace>
  <inkml:trace contextRef="#ctx0" brushRef="#br0" timeOffset="168567">19151 14487 512,'-21'39'0,"-18"2"0,-1 38 0,20 1 0,0-21 0,40 1 0,-20-21 0,20-19 0,20-40 0,-1-19 0,-18-41 0</inkml:trace>
  <inkml:trace contextRef="#ctx0" brushRef="#br0" timeOffset="168710">19051 14289 512,'0'20'0,"0"19"0,-20 41 0,40-40 0,0-21 0,0-19 0,19-19 0</inkml:trace>
  <inkml:trace contextRef="#ctx0" brushRef="#br0" timeOffset="169263">19428 14606 512,'-20'0'0,"20"-19"0,-19-1 0,19-21 0,-21 22 0,21 19 0,-19 19 0,19 42 0,-20 38 0,0 20 0,20 20 0,20-20 0,0-40 0,20-39 0,-1-60 0,21-39 0,-1-61 0,-19-38 0,0-21 0,-20-19 0,-20 18 0,-20 22 0,20 39 0,-40 80 0,40 78 0,-20 80 0,0 60 0,20 19 0,0-19 0,40-20 0,0-40 0,19-40 0,1-59 0</inkml:trace>
  <inkml:trace contextRef="#ctx0" brushRef="#br0" timeOffset="169489">19865 14626 512,'20'0'0,"-1"0"0,21-20 0,19 1 0,1-21 0,0 19 0,-21-18 0</inkml:trace>
  <inkml:trace contextRef="#ctx0" brushRef="#br0" timeOffset="169648">19944 14785 512,'0'20'0,"40"-20"0,20 0 0,-2-20 0,2 0 0,-20 0 0,-20-19 0</inkml:trace>
  <inkml:trace contextRef="#ctx0" brushRef="#br0" timeOffset="170015">20797 14329 512,'-39'-20'0,"19"-21"0,-40 3 0,21-2 0,19 20 0,20 40 0,0 20 0,0 19 0,0 40 0,20 0 0,-20 20 0,0 1 0,19 18 0,-38-19 0,19 1 0,0-41 0,-20-20 0</inkml:trace>
  <inkml:trace contextRef="#ctx0" brushRef="#br0" timeOffset="170183">20499 14567 512,'21'20'0,"-1"19"0,-1 1 0,21 20 0,0-21 0,-1-19 0,21 0 0,-20-40 0,-1-20 0</inkml:trace>
  <inkml:trace contextRef="#ctx0" brushRef="#br0" timeOffset="170447">20937 14765 512,'-21'20'0,"21"20"0,-20 19 0,1 1 0,19-21 0,19-19 0,1-20 0,1 0 0,-2-39 0,20-1 0,-39-20 0,0 1 0,-19-1 0,-20 1 0,-2 59 0,2 0 0,19 40 0,20 19 0,0-19 0</inkml:trace>
  <inkml:trace contextRef="#ctx0" brushRef="#br0" timeOffset="170751">21135 14567 512,'-20'20'0,"20"19"0,0 41 0,20-1 0,-20 20 0,19-19 0,2 19 0,-21-40 0,0-19 0,0-20 0,19-80 0,1-19 0,0-40 0,20-20 0,-1 0 0,21 40 0,0 39 0,-1 41 0,-19 19 0</inkml:trace>
  <inkml:trace contextRef="#ctx0" brushRef="#br0" timeOffset="171142">21532 14726 512,'0'19'0,"19"1"0,1 20 0,-20 0 0,20 39 0,-40 0 0,0 1 0,1 19 0,-1-40 0,0-39 0,20-20 0,20-79 0,19-20 0,1-40 0,0-20 0</inkml:trace>
  <inkml:trace contextRef="#ctx0" brushRef="#br0" timeOffset="171326">21710 14706 512,'-20'39'0,"-39"1"0,19 0 0,20 19 0,0 1 0,60-21 0,0 1 0,19 0 0,-19-20 0,19-20 0,-18 0 0</inkml:trace>
  <inkml:trace contextRef="#ctx0" brushRef="#br0" timeOffset="171918">22147 14289 512,'0'0'0,"0"-21"0,-20 21 0,20 0 0,-20 21 0,0 19 0,20 19 0,0 40 0,20 40 0,-20 0 0,20-20 0,20-20 0,-1 1 0,-19-41 0,20-59 0,20-20 0,-41-59 0</inkml:trace>
  <inkml:trace contextRef="#ctx0" brushRef="#br0" timeOffset="172158">22464 14329 512,'0'0'0,"20"19"0,20 21 0,0 20 0,-1 18 0,1 2 0,-20 20 0,-40 19 0,0-20 0,-39 0 0,19-19 0</inkml:trace>
  <inkml:trace contextRef="#ctx0" brushRef="#br0" timeOffset="178630">15499 14944 512,'20'0'0,"-20"0"0,19-20 0,-19 20 0,0 0 0,0 0 0,0 0 0,-19 0 0,-1 0 0,0 20 0,20-20 0,-40 39 0,1-19 0,-21 20 0,1 0 0,-21 19 0,-19 1 0,-20-1 0,0 21 0,-20-1 0,-20 20 0,-19 1 0,-1-1 0,1 0 0,-21 20 0,1 0 0,-1 1 0,1-2 0,-1 21 0,1 0 0,-1-21 0,20 2 0,21-20 0,-1-1 0,21 0 0,18-1 0,21-18 0,20-40 0,-1 0 0,41 0 0,-1-40 0</inkml:trace>
  <inkml:trace contextRef="#ctx0" brushRef="#br0" timeOffset="179654">18713 16531 512,'0'0'0,"41"20"0,-22 0 0,61 0 0,-1 0 0,0 20 0,40-2 0,1 3 0,38-21 0,-19 39 0,40 1 0,-1-1 0,20 21 0,1-1 0,20 39 0,-21-18 0,0 19 0,1 20 0,-1-20 0,-39-19 0,20-1 0,-21-20 0,-19-39 0,0 0 0,-20-40 0</inkml:trace>
  <inkml:trace contextRef="#ctx0" brushRef="#br0" timeOffset="180574">23556 17821 512,'-20'-20'0,"0"1"0,0-21 0,0-20 0,-39 20 0,-1 1 0,1-21 0,-20 21 0,-21-1 0,21 0 0,-21 1 0,-18-1 0,-2 20 0,-18 20 0,-1 20 0,-1 0 0,-18 20 0,19 19 0,0 1 0,0 39 0,20 0 0,20 20 0,-1 20 0,41 1 0,39 38 0,20-20 0,40-39 0,20-19 0,-1-1 0,20-40 0,41 41 0,39-21 0,39 0 0,40-20 0,20-18 0,-1-41 0,101-60 0,19-19 0,-159-1 0,-59 21 0,19-21 0,-19-39 0,-39 1 0,-41-22 0,-59-38 0,-80-21 0,-118 1 0,-41 19 0,-39 1 0,-19 19 0,-21 20 0</inkml:trace>
  <inkml:trace contextRef="#ctx0" brushRef="#br0" timeOffset="181614">12900 17147 512,'-21'0'0,"1"-40"0,1 0 0,-41 0 0,1-19 0,-1 0 0,-19 19 0,0 0 0,-21 0 0,1 20 0,-20 1 0,-20-1 0,0 59 0,-40-19 0,20 40 0,-19 0 0,0-1 0,19 20 0,20 1 0,20 19 0,20-20 0,20 21 0,19-1 0,60 0 0,0 20 0,19 0 0,41 20 0,20 20 0,19-20 0,40-20 0,20 0 0,39-39 0,1-21 0,18-39 0,21-1 0,1-19 0,18-19 0,-18-22 0,-21-18 0,1 0 0,-2-1 0,-18-20 0,-20-38 0,-40-1 0,-20-20 0,-40-20 0,-39 0 0,-20-19 0,-40 19 0,-20-20 0,-39 21 0,-20-1 0,-21 20 0,-38 0 0,-21 39 0,-19 21 0,-40 40 0,-20 19 0,-21 20 0,-18 20 0,-40 0 0</inkml:trace>
  <inkml:trace contextRef="#ctx0" brushRef="#br0" timeOffset="183718">11986 14964 512,'-20'0'0,"20"-20"0,0 20 0,-19 0 0,19 20 0,-20 39 0,20 21 0,-20 38 0,20 2 0,0 38 0,0-38 0,0-21 0,40-40 0,-21-39 0,22-40 0,-2-58 0,-39-2 0</inkml:trace>
  <inkml:trace contextRef="#ctx0" brushRef="#br0" timeOffset="184070">11907 14666 512,'0'-20'0,"59"-39"0,1-2 0,20 22 0,38 0 0,2 39 0,-21 20 0,0 38 0,0 22 0,-39 0 0,-20 19 0,-40-39 0,-20-1 0,-60-19 0,-19-40 0,-40 0 0,0-40 0,20 20 0,20-19 0</inkml:trace>
  <inkml:trace contextRef="#ctx0" brushRef="#br0" timeOffset="185046">23536 15896 512,'-20'-20'0,"0"1"0,-19-1 0,-1 20 0,0 20 0,-19 19 0,-21 20 0,20 41 0,-19 20 0,40-2 0,-1 21 0,119-59 0,60-21 0,40-59 0,59-40 0,-60-20 0,-58-38 0</inkml:trace>
  <inkml:trace contextRef="#ctx0" brushRef="#br0" timeOffset="191718">11986 14666 512,'-20'0'0,"-39"20"0,19-20 0,-19 20 0,-21 0 0,41 19 0,-1 1 0,40 0 0,20-1 0,20-39 0,59-39 0,20-41 0,20-39 0,19-1 0,-19 2 0,-40-1 0,-39 60 0,-60 39 0,-19 59 0,-81 80 0,1 60 0,-20 0 0,-20-1 0,40-19 0,19-60 0,41-59 0,39-40 0,39-60 0,41-39 0,39-40 0,20 20 0,-40 0 0,0 59 0,-40 60 0,-59 80 0,-59 59 0,-60 39 0,0 21 0,-20-21 0,20-39 0,60-79 0,59-80 0,39-60 0,40-58 0,21-21 0,19-20 0,-20 40 0,-20 40 0,-39 99 0,-80 60 0,-19 79 0,-40 59 0,-40-19 0,39-1 0,1-78 0,80-41 0,38-118 0,61-61 0,39-38 0,20-21 0,-20 40 0,-40 60 0,-20 99 0,-59 79 0,-19 40 0,-1 0 0,0-39 0,40-100 0,19-80 0</inkml:trace>
  <inkml:trace contextRef="#ctx0" brushRef="#br0" timeOffset="192165">13336 14050 512,'-20'0'0,"-20"21"0,1 18 0,-21 61 0,-19 19 0,-1 59 0,1 1 0,40-20 0,18-60 0,61-40 0,99-98 0,40-61 0,59-38 0,-20-1 0,-19 20 0</inkml:trace>
  <inkml:trace contextRef="#ctx0" brushRef="#br0" timeOffset="193525">23238 15797 512,'0'-20'0,"-19"20"0,-22 20 0,2 0 0,-1 39 0,-39 20 0,-1 1 0,21 0 0,0-41 0,39 1 0,40-59 0,19-2 0,21-38 0,19-1 0,0 1 0,20 0 0,1 18 0,-21 22 0,0 19 0,-19 19 0,-60 60 0,-39 21 0,-41 39 0,-19 0 0,-1-40 0,21-19 0,20-21 0,39-39 0,60-40 0,19-39 0,21-41 0,39-19 0,-1 1 0,2 18 0,-41 1 0,-19 40 0,-40 78 0,-40 21 0,-59 39 0,-1 41 0,-20-22 0,1 21 0,20-40 0,40-19 0,19-20 0,40-40 0,59-40 0,20-39 0,40-20 0,-1 0 0,-18 39 0,-60 20 0,-41 40 0,-59 59 0,-39 61 0,-40 18 0,0-18 0,39-1 0,41-40 0,39-59 0,39-60 0,41-40 0,59-58 0,-20 19 0,0 20 0,-59 39 0,-1 80 0,-59 20 0,-20 59 0,0 0 0,-19-39 0,39-40 0,0-60 0</inkml:trace>
  <inkml:trace contextRef="#ctx0" brushRef="#br0" timeOffset="194157">24131 15380 512,'20'0'0,"0"20"0,20 21 0,-1 17 0,1 42 0,-1 58 0,1-39 0,-20-19 0,0-21 0,0-19 0,0 38 0,-1-18 0,1-40 0,-40-40 0,1-99 0,-41-60 0,-39-59 0,0 19 0,0 60 0,19 61 0,40 17 0,21 42 0,38-21 0,41 0 0,20 0 0,19 1 0,-20-1 0,0 20 0,40-19 0,-19 19 0,-1 40 0,-60 39 0,-58 40 0,-80 81 0,-21-22 0,41-58 0,59-81 0,40-79 0,0-99 0</inkml:trace>
  <inkml:trace contextRef="#ctx0" brushRef="#br0" timeOffset="203492">5239 6292 512,'-59'0'0,"-41"-21"0,-18 2 0,-41 19 0,0 0 0,0 19 0,-19 22 0,-1 18 0,0 21 0,1 19 0,-1 20 0,1 20 0,19 39 0,0 1 0,20 39 0,1 0 0,-1 21 0,40 19 0,19 19 0,1-19 0,39 40 0,40-20 0,0 0 0,59-20 0,21-20 0,19-20 0,20-20 0,40-19 0,20-40 0,-1-20 0,41-40 0,-21-39 0,59 20 0,-18-41 0,39 1 0,-1-20 0,21 0 0,-1-39 0,-18-21 0,-2-19 0,2-1 0,-41-39 0,20 0 0,-41-20 0,2-19 0,-41-1 0,1-20 0,-20-19 0,-20-1 0,-40 21 0,1-40 0,-21-1 0,-20 0 0,-19 2 0,-40-22 0,-20 21 0,-20 0 0,-20 19 0,-39 1 0,-19 0 0,-21 39 0,-40 0 0,-20 40 0,-18 0 0,-22 20 0,1 19 0,0 21 0,-20 19 0,-20 0 0,20 21 0,20 19 0,0 19 0,19 21 0</inkml:trace>
  <inkml:trace contextRef="#ctx0" brushRef="#br0" timeOffset="207908">4863 4922 512,'0'-19'0,"0"-1"0,-21 0 0,21-20 0,-20 0 0,-39 1 0,0 19 0,-21 0 0,-39 40 0,0 39 0,0 80 0,20 20 0,19 20 0,80-1 0,40-59 0,40-39 0,58-80 0,41-40 0,0-58 0,-1-42 0,1-19 0</inkml:trace>
  <inkml:trace contextRef="#ctx0" brushRef="#br0" timeOffset="208173">5200 3891 512,'19'19'0,"-19"-19"0,0 60 0,0 19 0,0 60 0,0 40 0,0 39 0,20 20 0,1-40 0,18 1 0,1-80 0,-20-39 0,19-80 0</inkml:trace>
  <inkml:trace contextRef="#ctx0" brushRef="#br0" timeOffset="208356">5715 4585 512,'0'60'0,"-19"39"0,-1 40 0,20-20 0,0 0 0,20-20 0,-1-40 0,22-19 0,-2-60 0</inkml:trace>
  <inkml:trace contextRef="#ctx0" brushRef="#br0" timeOffset="208542">5735 3930 512,'-20'0'0,"-19"-20"0,19 20 0,-20 0 0,40 0 0,0 0 0,40 0 0,0 20 0,20 0 0</inkml:trace>
  <inkml:trace contextRef="#ctx0" brushRef="#br0" timeOffset="208908">6112 4843 512,'0'20'0,"-19"20"0,19 19 0,0 0 0,19 1 0,22-40 0,17-40 0,2-20 0,0-39 0,0-20 0,-41-20 0,-19 20 0,-40-1 0,1 81 0,-21 58 0,0 100 0,2 40 0,58 19 0,0-19 0,19-40 0,41-80 0,19-59 0,1-39 0,19-81 0,-20-58 0</inkml:trace>
  <inkml:trace contextRef="#ctx0" brushRef="#br0" timeOffset="209276">6767 4625 512,'-19'59'0,"-1"40"0,-20 21 0,1 18 0,18-18 0,21-21 0,0-40 0,21-19 0,-2-60 0,21-20 0,0-79 0,-1-20 0,1-19 0,-1 39 0,-18 79 0,-2 80 0,-19 99 0,0 19 0,20 22 0,0-22 0,0-39 0,0-60 0,40-59 0,-41-40 0,41-59 0,-21-60 0,21-79 0,-1-79 0,21-1 0</inkml:trace>
  <inkml:trace contextRef="#ctx0" brushRef="#br0" timeOffset="209476">7700 3554 512,'-20'19'0,"-19"0"0,-1 22 0,-40 38 0,-19 40 0,20 40 0,19 59 0,21 40 0,39 0 0,19-40 0,41-39 0,0-40 0,-1-80 0,0-19 0,-18-60 0,-41-40 0,-41-78 0</inkml:trace>
  <inkml:trace contextRef="#ctx0" brushRef="#br0" timeOffset="209620">6767 4287 512,'20'0'0,"59"0"0,60 20 0,80-20 0,39 0 0,0-20 0,-1 1 0,-38-21 0,-60 0 0</inkml:trace>
  <inkml:trace contextRef="#ctx0" brushRef="#br0" timeOffset="211052">4168 6788 512,'-20'0'0,"0"0"0,-20 0 0,1 39 0,-21 1 0,41 0 0,-22 19 0,41 1 0,0-20 0,41-1 0,18-19 0,20-20 0,-19 20 0,19 0 0,-39 20 0,-60 39 0,-20 20 0,-39 0 0,0 20 0,-1-58 0,20-42 0,60-38 0,41-61 0</inkml:trace>
  <inkml:trace contextRef="#ctx0" brushRef="#br0" timeOffset="211396">4743 6907 512,'-39'40'0,"-41"59"0,-39 20 0,60 40 0,-1-41 0,60 2 0,60-61 0,19-59 0,40-20 0,-20-59 0,21-1 0,-61-19 0,-39-20 0,-40 20 0,-60 40 0,-19 19 0,0 40 0,0 40 0,20 39 0,79 0 0,19 1 0,61-21 0,39-39 0,0-20 0,20-20 0</inkml:trace>
  <inkml:trace contextRef="#ctx0" brushRef="#br0" timeOffset="211604">5359 6947 512,'-20'0'0,"-20"0"0,-20 19 0,-19 41 0,20 19 0,19 21 0,0 19 0,40-20 0,20 0 0,19-39 0,41-21 0,20-19 0,-1-60 0,0-19 0,20-41 0</inkml:trace>
  <inkml:trace contextRef="#ctx0" brushRef="#br0" timeOffset="211804">5498 7085 512,'0'20'0,"-21"20"0,21 39 0,0 1 0,0-1 0,40 0 0,-20-19 0,40 0 0,-1-60 0,-19 0 0,-21-40 0</inkml:trace>
  <inkml:trace contextRef="#ctx0" brushRef="#br0" timeOffset="212076">5855 6887 512,'0'20'0,"0"-20"0,0 40 0,0-1 0,-20 1 0,-20 39 0,1 1 0,-2-1 0,22 0 0,19 1 0,19-21 0,41-39 0,20-20 0,-1 0 0,0-40 0,1 1 0,-20-1 0</inkml:trace>
  <inkml:trace contextRef="#ctx0" brushRef="#br0" timeOffset="212605">6112 7105 512,'-19'0'0,"-21"20"0,20 0 0,-19 0 0,18 20 0,21-21 0,21 1 0,18 0 0,1-20 0,40-20 0,-22 0 0,22 1 0,-20-21 0,-41 0 0,2 0 0,-42 21 0,-18 38 0,-40 1 0,19 60 0,21-1 0,-21 40 0,60-20 0,39-19 0,40-21 0,1-39 0,39-20 0,0-59 0,-20-21 0,1-19 0</inkml:trace>
  <inkml:trace contextRef="#ctx0" brushRef="#br0" timeOffset="212812">6787 6510 512,'-20'20'0,"20"39"0,-19 21 0,-21 39 0,20 20 0,0 19 0,20 1 0,20-40 0,0 0 0,20-59 0,-1-20 0,-19-40 0,20-20 0</inkml:trace>
  <inkml:trace contextRef="#ctx0" brushRef="#br0" timeOffset="212996">6271 6867 512,'40'0'0,"40"20"0,38-20 0,41 0 0,39 0 0,-18-20 0,-2 0 0,-59 0 0,-60-19 0</inkml:trace>
  <inkml:trace contextRef="#ctx0" brushRef="#br0" timeOffset="220524">4208 8098 512,'0'0'0,"-21"0"0,2 0 0,-21 19 0,0 40 0,1 41 0,-1 39 0,1 20 0,18 0 0,21-1 0,21-39 0,38-59 0,40-20 0,20-60 0,1-40 0,-2-20 0,-38-38 0</inkml:trace>
  <inkml:trace contextRef="#ctx0" brushRef="#br0" timeOffset="220852">4446 8494 512,'-21'40'0,"2"39"0,-1 41 0,20 19 0,39-20 0,2-40 0,38-39 0,0-40 0,20-40 0,-19-39 0,-20-40 0,-41 19 0,-38-39 0,-41 40 0,-39 20 0,0 58 0,-21 81 0,41 40 0,40 19 0,18 20 0,61-41 0,40-38 0,38-40 0,21-59 0,-20-21 0</inkml:trace>
  <inkml:trace contextRef="#ctx0" brushRef="#br0" timeOffset="221300">5001 8475 512,'0'0'0,"20"-20"0,0 20 0,0 0 0,-1 39 0,2 1 0,18 59 0,-19 1 0,-20-1 0,0-20 0,0 1 0,0-41 0,20-39 0,0-39 0,-1-61 0,1-19 0,1-20 0,-2 0 0,1 20 0,20 80 0,-20 39 0,19 79 0,-19 20 0,0 41 0,0 18 0,-20-20 0,19-38 0,2-20 0,-2-61 0,1-58 0,0-41 0,0-78 0,0-22 0</inkml:trace>
  <inkml:trace contextRef="#ctx0" brushRef="#br0" timeOffset="221668">5756 8355 512,'-21'20'0,"21"20"0,-20 20 0,20 19 0,0 0 0,0 21 0,20-1 0,1 0 0,-2-20 0,-19-19 0,20-20 0,-20-40 0,20-40 0,-20-20 0,20-39 0,0-40 0,-1-20 0,21 21 0,0 18 0,0 41 0,19 39 0,-19 80 0,-1 20 0,-39 38 0,0 22 0,0-1 0,-20 0 0,40-39 0,-20-41 0,21-39 0,-2-39 0</inkml:trace>
  <inkml:trace contextRef="#ctx0" brushRef="#br0" timeOffset="222059">6271 8613 512,'-19'0'0,"19"20"0,19 20 0,1 0 0,20-40 0,-1 20 0,41-40 0,-40-20 0,19 0 0,-19 1 0,-21-41 0,-19 21 0,-19 0 0,-41 38 0,1 21 0,-1 40 0,1 39 0,19 21 0,20-2 0,20 22 0,20-41 0,20-39 0,19-21 0,1-38 0,19-21 0</inkml:trace>
  <inkml:trace contextRef="#ctx0" brushRef="#br0" timeOffset="222324">6887 8256 512,'-21'20'0,"2"20"0,-21 19 0,0 21 0,1-1 0,19 20 0,0-19 0,40-1 0,0-39 0,0-20 0,39-20 0,-19-40 0,19-20 0,-19-19 0,19-20 0,-18-41 0,-2-18 0</inkml:trace>
  <inkml:trace contextRef="#ctx0" brushRef="#br0" timeOffset="222531">7104 7621 512,'-19'0'0,"-1"41"0,1 37 0,-22 41 0,22 40 0,-1 20 0,0-21 0,20 1 0,20-19 0,0-42 0,19-38 0,-18 0 0,18-41 0,-20-38 0,-19-21 0,0-20 0,-19-39 0</inkml:trace>
  <inkml:trace contextRef="#ctx0" brushRef="#br0" timeOffset="222677">6649 8176 512,'19'0'0,"21"21"0,39-21 0,21 0 0,38-21 0,-18 2 0,-2 19 0,-38-40 0,-40 40 0</inkml:trace>
  <inkml:trace contextRef="#ctx0" brushRef="#br0" timeOffset="224635">2581 6966 512,'0'-19'0,"0"-1"0,0 0 0,-21 0 0,1 0 0,-19 20 0,19 0 0,-20 0 0,0 40 0,21 19 0,-1 41 0,20-1 0,20 0 0,20-20 0,19-19 0,-19-21 0,20 1 0,-2-20 0,-17 20 0,-41 19 0,0 2 0,-60-3 0,0-18 0,-19 0 0,-1-60 0,41-20 0,-1-38 0</inkml:trace>
  <inkml:trace contextRef="#ctx0" brushRef="#br0" timeOffset="224940">2819 6689 512,'0'-20'0,"-21"0"0,21 20 0,-19 0 0,19 20 0,0 39 0,0 21 0,-20 19 0,40 40 0,-20 0 0,40 0 0,-21-21 0,1-18 0,0-21 0,-40-19 0,0-41 0,-39-19 0</inkml:trace>
  <inkml:trace contextRef="#ctx0" brushRef="#br0" timeOffset="225085">2481 7324 512,'20'0'0,"39"-20"0,1 0 0,59 0 0,-20 0 0,20 20 0,-20-20 0,-19 20 0,-60-19 0</inkml:trace>
  <inkml:trace contextRef="#ctx0" brushRef="#br0" timeOffset="225555">3176 7105 512,'0'0'0,"0"0"0,-20 0 0,0 0 0,0 40 0,-19 0 0,-2 39 0,22 20 0,-1 0 0,20 1 0,39-21 0,2-39 0,-2-21 0,1-38 0,-1-41 0,1 1 0,-20-61 0,0 21 0,-20-20 0,-20-20 0,20 20 0,-20 0 0,0 80 0,0 39 0,1 39 0,-1 80 0,20 20 0,0 20 0,20 0 0,19-20 0,21-60 0,-1-20 0,-19-19 0,19-60 0,1-38 0</inkml:trace>
  <inkml:trace contextRef="#ctx0" brushRef="#br0" timeOffset="225781">3453 7165 512,'21'0'0,"18"0"0,21 0 0,-21 0 0,21 0 0,-41 20 0,21-20 0,-40 20 0,-40-20 0</inkml:trace>
  <inkml:trace contextRef="#ctx0" brushRef="#br0" timeOffset="225925">3453 7423 512,'21'19'0,"-2"-19"0,61 0 0,-21 0 0,21 0 0,-21-19 0,-19-1 0</inkml:trace>
  <inkml:trace contextRef="#ctx0" brushRef="#br0" timeOffset="227659">7641 6292 512,'-20'20'0,"0"-20"0,-20 39 0,0 41 0,-19 58 0,-1 40 0,21 61 0,59-1 0,39-59 0,41-20 0,58-80 0,21-58 0,19-42 0</inkml:trace>
  <inkml:trace contextRef="#ctx0" brushRef="#br0" timeOffset="228147">10379 6212 512,'40'20'0,"0"0"0,39 20 0,-20 59 0,1 20 0,-60 20 0,-20 39 0,-40-19 0,1 0 0,-21-40 0,21-59 0</inkml:trace>
  <inkml:trace contextRef="#ctx0" brushRef="#br0" timeOffset="229171">7601 7978 512,'0'0'0,"-20"0"0,0 20 0,1 40 0,-22 19 0,2 40 0,19 40 0,20 0 0,40 0 0,39-40 0,20-60 0,21-39 0,-2-40 0</inkml:trace>
  <inkml:trace contextRef="#ctx0" brushRef="#br0" timeOffset="230171">9089 7939 512,'0'0'0,"0"39"0,0 1 0,0 40 0,0 19 0,0 0 0,0 1 0,20-2 0,0-18 0,0-21 0,0 0 0,-1-59 0,1 0 0</inkml:trace>
  <inkml:trace contextRef="#ctx0" brushRef="#br0" timeOffset="230619">8752 8475 512,'20'0'0,"19"39"0,21-19 0,19-20 0,1 0 0,39-40 0,-40 1 0,21-1 0,-41 0 0,-19 1 0,-21 19 0,-19 20 0,-19 39 0,-1 2 0,-20 18 0,40 20 0,0-19 0,40-21 0,-1-39 0,21 0 0,0-39 0,-1-21 0,-19 20 0,-40-20 0,-20 22 0,-40 17 0,-19 42 0,0 17 0,-1 3 0,40 18 0,61-19 0,18-20 0,40-20 0,41-60 0,18-19 0</inkml:trace>
  <inkml:trace contextRef="#ctx0" brushRef="#br0" timeOffset="231027">10200 8216 512,'0'-19'0,"0"-2"0,-39 2 0,19-1 0,-20 20 0,20 20 0,1-1 0,19 21 0,19-20 0,21 20 0,19-20 0,21 20 0,-20-1 0,-1 1 0,-59 0 0,-20 19 0,-39 1 0,-20-21 0,-21-19 0,41-20 0,19-39 0,40-41 0,20-38 0</inkml:trace>
  <inkml:trace contextRef="#ctx0" brushRef="#br0" timeOffset="231683">10419 8256 512,'-20'20'0,"-20"20"0,20-1 0,20-19 0,20-20 0,40 0 0,19-39 0,0-1 0,1-20 0,-20 0 0,-41-18 0,-19 38 0,-19 0 0,-41 40 0,0 20 0,-19 40 0,-1 18 0,41 22 0,19-1 0,40-19 0,19-1 0,41-39 0,-21-40 0,21-20 0,-1-20 0,-19-19 0,-40 0 0,-1-21 0,1-20 0,-20 21 0,0 20 0,0 19 0,0 60 0,0 0 0,0 39 0,0 1 0,20-1 0,-20 21 0,0-20 0,20-22 0,0 3 0,-20-41 0,40-20 0,-21-1 0,21-58 0,-40 0 0,40-21 0,-40 22 0,19 18 0,1 20 0,-20 40 0,0 20 0,0 0 0,21 20 0,-21-20 0</inkml:trace>
  <inkml:trace contextRef="#ctx0" brushRef="#br0" timeOffset="232027">11292 8078 512,'0'0'0,"-40"20"0,20-1 0,1 21 0,19 19 0,0 1 0,19-20 0,1 19 0,20-19 0,-20-21 0,20-19 0,-21-19 0,21-21 0,-20-19 0,0-21 0,-20 1 0,0 20 0,0 19 0,0 40 0,-20-20 0,20 40 0</inkml:trace>
  <inkml:trace contextRef="#ctx0" brushRef="#br0" timeOffset="232724">9526 8931 512,'19'-20'0,"21"20"0,0-20 0,79-19 0,40-1 0,39 0 0,1 1 0,19 19 0,0-1 0,-39 2 0,-21 0 0,-58 19 0,-41 0 0,-59 0 0,-59 0 0</inkml:trace>
  <inkml:trace contextRef="#ctx0" brushRef="#br0" timeOffset="232971">9764 9248 512,'-39'0'0,"39"20"0,-21-20 0,61 0 0,40-20 0,58-19 0,41-21 0,39 1 0,0 19 0,1-19 0,-21 18 0,-39 2 0,-20 19 0,-100 1 0,-39-1 0</inkml:trace>
  <inkml:trace contextRef="#ctx0" brushRef="#br0" timeOffset="233131">10538 9149 512,'59'0'0,"41"0"0,38-19 0,41-21 0,-20 0 0,-20-19 0,-20-1 0,-39-39 0,-22 19 0</inkml:trace>
  <inkml:trace contextRef="#ctx0" brushRef="#br0" timeOffset="233459">11828 7205 512,'20'0'0,"39"19"0,0 1 0,21 60 0,-1 38 0,-39 61 0,-20 79 0,-40 0 0,-39 20 0,-1-20 0,-20-59 0</inkml:trace>
  <inkml:trace contextRef="#ctx0" brushRef="#br0" timeOffset="240267">8911 5161 512,'-21'19'0,"21"42"0,0 37 0,0 81 0,0 39 0,21 40 0,18 0 0,21 0 0,-1-99 0,1-60 0,-20-79 0,-40-80 0,-20-79 0</inkml:trace>
  <inkml:trace contextRef="#ctx0" brushRef="#br0" timeOffset="248556">3691 8633 512,'-19'0'0,"19"0"0,-40 0 0</inkml:trace>
  <inkml:trace contextRef="#ctx0" brushRef="#br0" timeOffset="253290">6926 10082 512,'0'0'0,"20"20"0,-20-20 0,20 0 0,-20 19 0,20-19 0,-20 0 0,0 0 0,0 0 0,0 0 0,-20 0 0,20 20 0,0-20 0,0 20 0,20 0 0,-1 0 0,22 0 0,17-20 0,2 0 0,20 0 0,19-20 0,0 0 0,20 0 0,0 20 0,0 0 0,0 20 0,40 0 0,0 40 0,-1-1 0,21 20 0,20 1 0,-1 19 0,1-20 0,-21 40 0,20 0 0,-18 20 0,-2 20 0,0 40 0,-19-2 0,0 42 0,0 38 0,0 2 0,-21 19 0,-19 19 0,-20 0 0,1 1 0,-41 0 0,1-2 0,-21-17 0,1-41 0,-20 0 0,20-20 0,-1-40 0,2 1 0,-22-21 0,20-19 0,2-1 0,-2-18 0,-19-22 0,0-18 0,0-40 0,-20-21 0,0 1 0,0-40 0,0-21 0,0-17 0,0-2 0,-20 0 0,20-19 0</inkml:trace>
  <inkml:trace contextRef="#ctx0" brushRef="#br0" timeOffset="253738">11073 15817 512,'0'20'0,"0"0"0,20 40 0,20 38 0,40 41 0,19 40 0,20 19 0,0-19 0,-20-40 0,-39-41 0,-21-77 0,-39-80 0,0-61 0,-39-98 0,-1-80 0,60-39 0,19 20 0,120 19 0,40 119 0,19 60 0,0 79 0</inkml:trace>
  <inkml:trace contextRef="#ctx0" brushRef="#br0" timeOffset="254658">7343 10003 512,'0'39'0,"0"1"0,20 39 0,19 21 0,1 18 0,19 2 0,-18-20 0,-2-2 0,-39-58 0,0-20 0,0-40 0,-39-20 0,-2-58 0,2-2 0,-21-39 0,-19 0 0,19 39 0,21 1 0,-1 40 0,40 39 0,0 20 0,40 40 0,-1 19 0,1-19 0,20-20 0,19-40 0,0-59 0,1-41 0,-1 1 0,0 60 0,1 79 0</inkml:trace>
  <inkml:trace contextRef="#ctx0" brushRef="#br0" timeOffset="269001">11689 17762 512,'0'0'0,"0"0"0,0 0 0,-20 0 0,0-20 0,20 20 0,0-20 0,0 40 0,20 20 0,20 19 0,-1 20 0,1 21 0,0-21 0,-1 0 0,1 1 0,-40-40 0,0-40 0,-20-40 0,0-40 0,-39-39 0,-1 0 0,21 0 0,19 0 0,20 40 0,20 19 0,19 21 0,21 58 0,19 21 0,-39 19 0,-1 41 0,-19 20 0,-40-2 0,-39-39 0,0-18 0,-1-61 0,-19-61 0,39-38 0,40-20 0,20 0 0,19 0 0,41 20 0</inkml:trace>
  <inkml:trace contextRef="#ctx0" brushRef="#br0" timeOffset="269369">11887 17623 512,'0'0'0,"0"0"0,20 19 0,0 1 0,0 0 0,19 20 0,1 20 0,0-1 0,0 0 0,-21 21 0,21-40 0,-40-40 0,0-40 0,-20-20 0,20-59 0,0 0 0,0 0 0,20 20 0,0 20 0,0 19 0,-20 40 0,0 40 0,0 20 0</inkml:trace>
  <inkml:trace contextRef="#ctx0" brushRef="#br0" timeOffset="269753">12304 17365 512,'-20'20'0,"0"-20"0,1 20 0,-2-1 0,21 21 0,0 0 0,21 19 0,18 1 0,1 19 0,19-19 0,1-1 0,0-39 0,-21-40 0,-19-19 0,0-41 0,-60 1 0,1-1 0,-21 1 0,0 20 0,1 39 0,19 40 0,1 19 0,39 1 0,19 19 0,1-59 0,20 0 0,-20-19 0</inkml:trace>
  <inkml:trace contextRef="#ctx0" brushRef="#br0" timeOffset="270121">12602 17186 512,'0'0'0,"-40"19"0,20 2 0,0-1 0,1 39 0,19 1 0,0 19 0,39 20 0,21-19 0,-1 19 0,1-39 0,-1-41 0,1-38 0,0-21 0,-41-40 0,1 1 0,-20-40 0</inkml:trace>
  <inkml:trace contextRef="#ctx0" brushRef="#br0" timeOffset="270553">12820 17563 512,'20'0'0,"-20"-20"0,19 20 0,1-19 0,1-21 0,-21 0 0,0-19 0,19-1 0,-38-19 0,-2 38 0,-18 2 0,19 39 0,0 20 0,20 40 0,20 39 0,0 0 0,19 0 0,1-19 0,0-41 0,0-39 0,-1-20 0,1-39 0,-20-20 0,-20-20 0,0-1 0</inkml:trace>
  <inkml:trace contextRef="#ctx0" brushRef="#br0" timeOffset="270921">13058 17008 512,'-20'0'0,"20"0"0,-20 0 0,1 19 0,19 21 0,0 20 0,-20-1 0,40-19 0,-20 0 0,19-21 0,21-19 0,0-39 0,19-2 0,-19 2 0,19 20 0,-19-1 0,-20 59 0,-20 21 0,-20 19 0,0 40 0,0-19 0,-39-1 0,39-40 0,0-39 0,1-60 0,38-39 0,1 0 0</inkml:trace>
  <inkml:trace contextRef="#ctx0" brushRef="#br0" timeOffset="271289">13316 16789 512,'-20'20'0,"20"-20"0,0 20 0,-20 20 0,20 0 0,20-2 0,0 23 0,0-22 0,20 1 0,-1-20 0,1 0 0,19-20 0,-19 20 0,0-1 0,-20 20 0,19 22 0,-39-2 0,-19 21 0,-21-21 0,0-19 0,-19-40 0,19-20 0,0-40 0,40-39 0,20 0 0</inkml:trace>
  <inkml:trace contextRef="#ctx0" brushRef="#br0" timeOffset="271713">13693 16689 512,'-20'0'0,"-19"0"0,-1 41 0,20-2 0,0 21 0,40 39 0,0-19 0,20 19 0,19-40 0,0 1 0,1-40 0,0-40 0,-21-20 0,1-39 0,-20-1 0</inkml:trace>
  <inkml:trace contextRef="#ctx0" brushRef="#br0" timeOffset="272408">13852 16869 512,'20'40'0,"19"19"0,1 20 0,0 1 0,0-21 0,-1-40 0,-19-19 0,0-19 0,-20-60 0,0-1 0,-40-19 0,-20-20 0,1 40 0,19 19 0,1 41 0,19 57 0,40 42 0,19 0 0,1-1 0,0 1 0,19-41 0,-19-19 0,0-40 0,-21-39 0,1-20 0,0-21 0,-40-20 0,0 22 0,20 19 0,0 79 0,0 39 0,40 41 0,-20 39 0,19-20 0,2 20 0,-22-20 0,21-39 0,-20-21 0,0-39 0,-20-59 0,0-21 0,-20-38 0,0-22 0,0 22 0,20 38 0,40 40 0,-1 80 0,21 20 0,-20 39 0,-20 0 0,19 0 0,-19-19 0,0-41 0,0-39 0,-20-39 0,-20-41 0,0-19 0,20 0 0,-20 20 0,20 19 0,0 20 0</inkml:trace>
  <inkml:trace contextRef="#ctx0" brushRef="#br0" timeOffset="272921">14427 16631 512,'0'0'0,"0"0"0,20-20 0,0 40 0,0 0 0,20-1 0,-21 41 0,21-1 0,-20 1 0,0-20 0,19-1 0,-39-20 0,0-38 0,0-40 0,-20-21 0,1-39 0,-1-20 0,0 20 0,40 20 0,0 59 0,19 40 0,1 40 0,20 59 0,-21 40 0,1-1 0,-20-18 0,0-40 0,-20-22 0,19-58 0,-19-38 0,-19-62 0</inkml:trace>
  <inkml:trace contextRef="#ctx0" brushRef="#br0" timeOffset="273353">14983 16651 512,'0'0'0,"20"19"0,0 0 0,-1 2 0,1-21 0,0 0 0,20-40 0,-40 1 0,19-21 0,-38-19 0,-1-1 0,0 21 0,-20 39 0,21 20 0,-1 40 0,20 39 0,39 60 0,-19-20 0,20-20 0,-1 1 0,2-62 0,-2-17 0,1-61 0,-40-19 0,0-60 0</inkml:trace>
  <inkml:trace contextRef="#ctx0" brushRef="#br0" timeOffset="273816">15201 16392 512,'0'0'0,"0"20"0,20 0 0,-20 40 0,20 19 0,20 1 0,-21-21 0,41 0 0,-40-19 0,20-40 0,-21 0 0,1-40 0,-20-40 0,-20-18 0,1-22 0,-21 2 0,-20-22 0,1 22 0,-1-1 0,21 39 0,-21 21 0,40 59 0,20 39 0,40 40 0,20 21 0,-1 58 0,20-18 0,1-1 0,-1 0 0,-20-20 0,-18-60 0,-22-19 0,1-20 0,-20-60 0,-39-20 0</inkml:trace>
  <inkml:trace contextRef="#ctx0" brushRef="#br0" timeOffset="273962">14804 16015 512,'20'0'0,"40"20"0,39-20 0,40-20 0,20 0 0,-40-20 0,19 21 0</inkml:trace>
  <inkml:trace contextRef="#ctx0" brushRef="#br0" timeOffset="274577">12245 18099 512,'-40'21'0,"-59"17"0,-21 2 0,1 20 0,0-1 0,60-19 0,-1 0 0,60-21 0,60 21 0,39-20 0,40 0 0,59-40 0,40-20 0,40-20 0,40-38 0,39-22 0,20-38 0,0-21 0,0-19 0,0 19 0,-19 1 0,-21 39 0,-39 39 0,-40 20 0,-60 42 0</inkml:trace>
  <inkml:trace contextRef="#ctx0" brushRef="#br0" timeOffset="276313">22822 17920 512,'0'-20'0,"0"20"0,0-19 0,-20-21 0,20 20 0,0-39 0,-21 19 0,21-20 0,-19 21 0,19-1 0,-39 20 0,-21 20 0,0 40 0,0 39 0,21 1 0,-1 58 0,40-18 0,0 18 0,40-38 0,39-41 0,40-19 0,1-60 0,-2-39 0,-18-21 0,-21 2 0,-20-22 0,-38 20 0</inkml:trace>
  <inkml:trace contextRef="#ctx0" brushRef="#br0" timeOffset="276617">23099 17345 512,'0'0'0,"20"40"0,-20-1 0,0 41 0,40 19 0,-21 20 0,2 0 0,-1-20 0,-1 1 0,21-41 0,0-38 0,-21-2 0,1-59 0,0-19 0,-20-21 0</inkml:trace>
  <inkml:trace contextRef="#ctx0" brushRef="#br0" timeOffset="276904">23436 18238 512,'0'40'0,"40"-1"0,0 1 0,0-40 0,20-40 0,-41-39 0,1-39 0,-20-42 0,-20 1 0,1 0 0,-22 41 0,2 58 0,19 80 0,-20 39 0,21 60 0,-2 20 0,2-20 0,19-39 0,-20-40 0</inkml:trace>
  <inkml:trace contextRef="#ctx0" brushRef="#br0" timeOffset="277312">23794 17226 512,'-20'20'0,"0"0"0,0 39 0,1 1 0,-1-1 0,-1-19 0,42 19 0,-1-19 0,19-20 0,21 0 0,19-1 0,-19 21 0,19-20 0,-59 20 0,-20 19 0,-40-19 0,-19 19 0,-21 1 0,1-40 0,0 0 0,38-20 0,2 0 0,20-20 0</inkml:trace>
  <inkml:trace contextRef="#ctx0" brushRef="#br0" timeOffset="277680">23794 17702 512,'20'20'0,"20"20"0,-1-1 0,40-19 0,1-20 0,-1-39 0,1-21 0,-41-39 0,1 0 0,-60-1 0,0 1 0,-19 59 0,-21 40 0,1 60 0,-1 79 0,40 19 0,20 1 0,20 0 0,40-40 0,19-59 0,0-79 0,-19-61 0,-20-60 0</inkml:trace>
  <inkml:trace contextRef="#ctx0" brushRef="#br0" timeOffset="278888">24548 17166 512,'-20'60'0,"20"-20"0,0 19 0,0-19 0,0 19 0,0-19 0,20 0 0,-1-1 0,2-19 0,-1-20 0,-1 0 0</inkml:trace>
  <inkml:trace contextRef="#ctx0" brushRef="#br0" timeOffset="279576">24826 16531 512,'0'-19'0,"0"-1"0,0-1 0,0 2 0,0 19 0,0 0 0,0 0 0,0 19 0,0 22 0,0-22 0,0 41 0,0 0 0,0-1 0,0 20 0,20 1 0,-20-2 0,19 22 0,-19 0 0,0-21 0,0 0 0,-19-19 0</inkml:trace>
  <inkml:trace contextRef="#ctx0" brushRef="#br0" timeOffset="279785">24588 17345 512,'20'20'0,"19"-20"0,1-20 0,-20 0 0,-1 0 0,21-19 0,-20 19 0</inkml:trace>
  <inkml:trace contextRef="#ctx0" brushRef="#br0" timeOffset="280440">25024 17067 512,'0'20'0,"0"-20"0,0 0 0,-19 0 0,19 0 0,-20 0 0,-1 20 0,21 0 0,-19 19 0,19 21 0,0-20 0,19 19 0,2-19 0,-1-20 0,-1 0 0,1-40 0,20-20 0,-20-20 0,-1-20 0,-19-18 0,20-1 0,-20 0 0,0 19 0,0 1 0,0 18 0,-20 42 0,20 19 0,0 19 0,20 42 0,0 18 0,20 20 0,-21 0 0,2-19 0</inkml:trace>
  <inkml:trace contextRef="#ctx0" brushRef="#br0" timeOffset="281409">24528 17801 512,'0'20'0,"0"21"0,0-41 0,20 0 0,40 0 0,-21-41 0,40 2 0,21-21 0,-21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29:54.8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23715 3474 512,'0'-20'0,"-20"0"0,-1 0 0,2-19 0,-20-2 0,-2 3 0,2-3 0,-21-18 0,-19-1 0,-20-19 0,-21 20 0,-38-21 0,-21 1 0,-19-1 0,-20 1 0,-40-20 0,0 19 0,-40-19 0,-20 20 0,-38-1 0,-2 1 0,-39 0 0,-20 19 0,-19-19 0,-21 19 0,1 21 0,0 19 0,-21 0 0,1 20 0,20 0 0,-20 40 0,39 18 0,20 3 0,0 18 0,40 0 0,40 21 0,40 18 0,18 22 0,41-2 0,20 1 0,39 20 0,21-1 0,39-18 0,20 19 0,39-21 0,40 21 0,40-20 0,40 0 0,58-21 0,21 22 0,40-41 0,39 0 0,21 1 0,38-21 0,21 0 0,20-19 0,58-20 0,1-1 0,20-19 0,40 20 0,-20-20 0,39 0 0,-19-1 0,19 1 0,-19 20 0,19-1 0,-19-19 0,39 0 0,-20 20 0,21-40 0,-1 0 0,0 0 0,0-20 0,-19 0 0,-21-20 0,-19-19 0,-40 0 0,-119 19 0,-79-20 0,-20 21 0,-21-21 0,41-19 0,20-20 0,-41-40 0,-39 0 0,-40-20 0,-58-20 0,-121-79 0,-118-39 0,-179-41 0,-158 1 0,-100 59 0,-79 60 0,-179 59 0,-159 80 0,-178 79 0,-159 99 0</inkml:trace>
  <inkml:trace contextRef="#ctx0" brushRef="#br0" timeOffset="20382">3970 5161 512,'0'0'0,"19"-20"0,-19 20 0,20-20 0,20 20 0,-20 0 0,39 20 0,0-20 0,41 0 0,-20 20 0,38-1 0,2-19 0,18-19 0,-18-1 0,-2 0 0,-19 20 0,1 0 0,-20 0 0,-22 40 0,2-21 0,-20 61 0,-40-1 0,20 40 0,-20 20 0,-20 19 0,20 21 0,-40 60 0,40 19 0,-19 20 0,19 59 0,0 0 0,39 0 0,1-19 0,-1-1 0,1-39 0,20-20 0,-1-39 0,1-21 0,-21-59 0,-18-20 0,18-20 0,-39-19 0,-39-1 0,-81 40 0,-58 20 0,-160 59 0,-98-59 0</inkml:trace>
  <inkml:trace contextRef="#ctx0" brushRef="#br0" timeOffset="27214">8276 11034 512,'-20'41'0,"0"18"0,0 80 0,-20 39 0,20 60 0,20 20 0,-19 20 0,38 0 0,-19-40 0,20-39 0,0-81 0,-20-18 0,20-80 0,-20-40 0,0-60 0,-20-78 0,-20-61 0</inkml:trace>
  <inkml:trace contextRef="#ctx0" brushRef="#br0" timeOffset="28030">7898 11134 512,'0'-21'0,"20"-17"0,1-3 0,58 2 0,20-1 0,60 0 0,39 1 0,60-1 0,40 0 0,39 1 0,21-1 0,38 0 0,21 0 0,19-19 0,21 19 0,19-19 0,20 19 0,1 20 0,18 20 0,1 20 0,-20 0 0,-20 0 0,-19 0 0,-40 0 0,-20-1 0,-40-19 0,-20 40 0,-59-19 0,-20 17 0,-59 42 0,-41-1 0,-58 20 0,-21 40 0,-40 0 0,21 40 0,-20 0 0,19 39 0,20 0 0,20 40 0,41 0 0,-1 40 0,20-1 0,19-19 0,0-20 0,-19-39 0,0-21 0,-40-79 0,-39-20 0,-41-59 0,-58 0 0,-81-40 0,-118-20 0,-60-21 0,-139-37 0,-59-2 0,-60-39 0,-39-39 0,-41 19 0,-38-21 0,-21 22 0,-20 58 0,1 21 0,-20 39 0,-1 40 0,0 39 0,41 21 0,39 20 0,59-2 0,61-58 0,137-40 0,101-40 0,118-20 0,80 1 0,59 20 0,20-1 0</inkml:trace>
  <inkml:trace contextRef="#ctx0" brushRef="#br0" timeOffset="30231">3532 5597 512,'0'0'0,"0"-20"0,-19 0 0,19 20 0,19 0 0,-19 20 0,0-20 0</inkml:trace>
  <inkml:trace contextRef="#ctx0" brushRef="#br0" timeOffset="30679">3632 7205 512,'-20'-20'0,"0"0"0,1 20 0,-1 0 0,40 20 0,-20 0 0,19 19 0</inkml:trace>
  <inkml:trace contextRef="#ctx0" brushRef="#br0" timeOffset="31127">3394 8633 512,'-20'0'0,"20"-20"0,0 1 0,0-1 0,0 20 0,40 0 0,-1 0 0</inkml:trace>
  <inkml:trace contextRef="#ctx0" brushRef="#br0" timeOffset="31543">4267 9864 512,'0'0'0,"0"19"0,0 1 0</inkml:trace>
  <inkml:trace contextRef="#ctx0" brushRef="#br0" timeOffset="37751">2918 11113 512,'-40'-19'0,"20"0"0,-19-22 0,-1 2 0,40 39 0,0-20 0,19 40 0,2 0 0,-2-1 0</inkml:trace>
  <inkml:trace contextRef="#ctx0" brushRef="#br0" timeOffset="37959">2997 11610 512,'20'0'0,"-1"0"0,1 0 0,1 0 0,-2 40 0,1-1 0,-20 21 0</inkml:trace>
  <inkml:trace contextRef="#ctx0" brushRef="#br0" timeOffset="38102">3116 12086 512,'-39'19'0,"18"22"0,1 18 0,20 1 0,20-60 0</inkml:trace>
  <inkml:trace contextRef="#ctx0" brushRef="#br0" timeOffset="48549">20202 6569 512,'0'-19'0,"-20"-1"0,20-21 0,-20 22 0,1-20 0,-41 19 0,21-20 0,-41 20 0,-19 0 0,-1-40 0,1 21 0,-40-1 0,1-19 0,-42-1 0,2 21 0,-20-1 0,-40-20 0,0 1 0,-40 19 0,0-19 0,-40 19 0,1 0 0,-1 20 0,-19 1 0,0-1 0,19 40 0,0-1 0,-19 22 0,20 18 0,19 20 0,20 0 0,40 41 0,20-1 0,19 0 0,60 0 0,40 20 0,39-20 0,41 20 0,59-20 0,19 20 0,40 0 0,60-1 0,40 1 0,19-20 0,60 20 0,20-20 0,39-20 0,60 1 0,19-41 0,21-19 0,19-21 0,40-38 0,0-1 0,0-39 0,0-1 0,-19-38 0,-1-2 0,-59-39 0,-40 0 0,-79-20 0,-61-19 0,-97-1 0,-100-20 0,-120 1 0,-99 20 0,-138-2 0,-139 42 0,-120 39 0,-138 40 0,-120 59 0,-118 38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30:54.5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1092 5180 512,'0'0'0,"-20"0"0,20 0 0,-20 0 0,1 0 0,19 20 0,0-20 0,39 0 0,1 0 0,19 0 0,41 0 0,-1 0 0,20 0 0,-20 0 0,1 20 0,-21 1 0,-59 17 0,-20-38 0,-20-19 0</inkml:trace>
  <inkml:trace contextRef="#ctx0" brushRef="#br0" timeOffset="1760">2501 5220 512,'0'0'0,"0"0"0,-20 0 0,20 0 0,0 0 0,0 0 0,0 21 0,0-21 0,20 19 0,19 0 0,2-19 0,17 0 0,2 0 0,39 0 0,21-19 0,18 38 0,1-19 0,20 0 0,19 0 0,2-19 0,-2 19 0,1-19 0,-21-2 0,1 1 0,0 20 0,-20-20 0,-20 40 0,0-20 0,-40 0 0,0 20 0,-19 1 0,-20-21 0,-1 0 0,2 0 0,-41 0 0,0 0 0,19 0 0,1 0 0,-20 0 0,19 0 0,2 0 0,-21-21 0,0 21 0,-21 0 0,2-20 0,-20 0 0,-21 20 0</inkml:trace>
  <inkml:trace contextRef="#ctx0" brushRef="#br0" timeOffset="3208">6211 5141 512,'0'0'0,"-19"0"0,19 0 0,0 0 0,0 20 0,0-20 0,0 0 0,0 0 0,0 0 0,0 0 0,0 0 0,0 0 0,-20 19 0,20-19 0,0 0 0,0 0 0,0 0 0,0 0 0,-19 0 0,38 0 0,-19 0 0,39 0 0,2 20 0,58-20 0,0 0 0,20 0 0,40 0 0,0 0 0,19 20 0,-19-20 0,19 0 0,-38 0 0,18 0 0,-19 0 0,-20 0 0,0 0 0,0-20 0,0 20 0,-20-20 0,-19 20 0,19 0 0,-40 0 0,1 0 0,-40 0 0,0 0 0,0 20 0,-40-20 0,0-20 0,20 20 0,-40 0 0,21-19 0</inkml:trace>
  <inkml:trace contextRef="#ctx0" brushRef="#br0" timeOffset="9120">1707 5934 512,'0'0'0,"0"20"0,20-20 0,-20 21 0,19 17 0,-19-17 0,41 18 0,-22 1 0,1 20 0,0-21 0,20 20 0,0 1 0,-21-20 0,21 20 0,-20-40 0,19 18 0,-19-17 0,20-1 0,-1 0 0,2-40 0,-2 0 0,21-1 0,-21-17 0,40-2 0,-19-20 0,0 21 0,19-2 0,20-18 0,21 20 0,-2-21 0,1 20 0,1 1 0,-21-1 0,0 40 0,1-19 0,-1 19 0,-20 19 0,20 0 0,-20 22 0,1 18 0,-20-19 0,-1-1 0,0 1 0,21-1 0,-21-18 0,21-21 0,-1 0 0,1 0 0,-1 0 0,20-21 0,-20 21 0,20 0 0,1 0 0,-1 21 0,0-21 0,-19 20 0,19-1 0,-20-19 0,1 20 0,-1-20 0,0 20 0,1 0 0,-1 0 0,1 0 0,-1 19 0,0-20 0,20 22 0,0-21 0,1-1 0,-1-38 0,20-1 0,-20-40 0,21 21 0,-21-21 0,20 40 0,0 0 0,0 1 0,0 38 0,0 21 0,0-20 0,0 0 0,0-20 0,0-40 0,-19 0 0,-21-39 0,-20-20 0,1 0 0,-20 39 0,-1 0 0,-19 41 0,-20 38 0,20 41 0,-40 19 0,0-19 0,-19-40 0</inkml:trace>
  <inkml:trace contextRef="#ctx0" brushRef="#br0" timeOffset="33414">1012 8891 512,'0'20'0,"-19"0"0,19 20 0,0-1 0,-20 61 0,20-1 0,-20 60 0,20 59 0,0 119 0,0 100 0,40 58 0,-21 2 0,2-140 0,-42-139 0,21-59 0,-19-60 0,19 1 0,-20-21 0,0 0 0</inkml:trace>
  <inkml:trace contextRef="#ctx0" brushRef="#br0" timeOffset="34230">1211 8216 512,'60'-19'0,"-1"19"0,40-21 0,20 42 0,21-21 0,38 19 0,40 1 0,40 0 0,20 0 0,20-20 0,19 0 0,21-20 0,-21-39 0,20-1 0,-19-19 0,-21-1 0,-19 22 0,-39 37 0,-21 1 0,-39 40 0,-21 39 0,-19 21 0,-20 39 0,-20 0 0,-19 39 0,-1 2 0,-39 38 0,-1 40 0,1 20 0,-20 40 0,0 39 0,-20 1 0,19 19 0,1-20 0,20-39 0,-20-40 0,20-20 0,-1-20 0,1-39 0,-20-40 0,0-40 0,-40-20 0,-20-39 0,-19-40 0,-41 0 0,-58-20 0,-21-20 0,-59 21 0,-59-1 0,-21 0 0,-59 0 0,-60 40 0,-19-20 0,-21 40 0,21-1 0,0 1 0,19-1 0,100 21 0,59-20 0,80 19 0,78-19 0</inkml:trace>
  <inkml:trace contextRef="#ctx0" brushRef="#br0" timeOffset="35350">1767 8554 512,'0'0'0,"0"0"0,0 0 0,0 0 0,0 0 0,0 40 0,0-1 0,0 41 0,0-1 0,-21 20 0,21-19 0,0-21 0,0 1 0,0-20 0,21-40 0,-21-20 0,20-20 0,-1-20 0,1-19 0,0 20 0,20 19 0,0 20 0,-1 40 0,1 20 0,-20 38 0,-1 2 0,1 0 0,-20-22 0,0-37 0,0-21 0,0-59 0</inkml:trace>
  <inkml:trace contextRef="#ctx0" brushRef="#br0" timeOffset="36086">2203 8434 512,'0'0'0,"-19"21"0,19-21 0,0 39 0,0 21 0,0 19 0,0 40 0,0 1 0,19 18 0,1-18 0,0-21 0,0-40 0,19-59 0,1 0 0,-20-59 0,0-2 0,-1-37 0</inkml:trace>
  <inkml:trace contextRef="#ctx0" brushRef="#br0" timeOffset="36398">1985 8911 512,'-20'0'0,"20"20"0,0-20 0,20 19 0,0-38 0,39-1 0,20 0 0,21-19 0,-1 19 0,-19-20 0,-1 20 0</inkml:trace>
  <inkml:trace contextRef="#ctx0" brushRef="#br0" timeOffset="36782">2540 8375 512,'-19'21'0,"19"-2"0,-20 21 0,20 19 0,0 21 0,0 18 0,0 22 0,20-21 0,19 0 0,-18-19 0,-2-60 0,20 0 0,-18-40 0,-21-20 0,0-20 0</inkml:trace>
  <inkml:trace contextRef="#ctx0" brushRef="#br0" timeOffset="36966">2223 8931 512,'0'0'0,"20"-20"0,20 0 0,19-19 0,21-1 0,-1 0 0,1 20 0,-1-19 0,-20 18 0</inkml:trace>
  <inkml:trace contextRef="#ctx0" brushRef="#br0" timeOffset="37374">2819 8872 512,'-21'39'0,"21"0"0,21 61 0,-21-1 0,0 0 0,-21 21 0,21-1 0,0-20 0,0-40 0,0-39 0,0-20 0,0-59 0,-19-60 0,19-20 0,-20-41 0,0 3 0,40 38 0,0 20 0,-1 78 0,41 22 0,-40 59 0,20-1 0,-40 41 0,0-1 0,-20 1 0,-20-21 0,1-19 0,-1-20 0,0-60 0</inkml:trace>
  <inkml:trace contextRef="#ctx0" brushRef="#br0" timeOffset="37704">3136 8713 512,'-20'0'0,"20"0"0,-39 20 0,39-1 0,-21-19 0,21 0 0,21 0 0,-2 20 0,1-20 0,0 0 0,-20 0 0</inkml:trace>
  <inkml:trace contextRef="#ctx0" brushRef="#br0" timeOffset="37872">3176 9030 512,'-20'20'0,"20"0"0,-20 0 0,20 0 0,-20 0 0,20-1 0,0-19 0,20-19 0,-40-21 0</inkml:trace>
  <inkml:trace contextRef="#ctx0" brushRef="#br0" timeOffset="38870">4882 6192 512,'-19'0'0,"-2"20"0,-18 0 0,-1 19 0,0 21 0,-19 0 0,0 38 0,-1 22 0,-19 39 0,-20 39 0,-21 41 0,1 18 0,0 1 0,-20-20 0,0 1 0,20-21 0,20-39 0,39-21 0,21-38 0,19-21 0,20-20 0,39-39 0,-19-40 0,1-40 0,-21-19 0,0-41 0,-21 41 0</inkml:trace>
  <inkml:trace contextRef="#ctx0" brushRef="#br0" timeOffset="39254">3275 8692 512,'0'0'0,"0"0"0,-20 0 0,20 0 0,20 41 0,-1 18 0,21 40 0,0 20 0,19 1 0,-18-21 0,-2-40 0,21-39 0,19-60 0,-40-60 0,21-38 0,-20-40 0,-1 39 0</inkml:trace>
  <inkml:trace contextRef="#ctx0" brushRef="#br0" timeOffset="40030">4545 8613 512,'-20'-19'0,"20"19"0,0 0 0,0 0 0,0 0 0,0 0 0,0 19 0,20 1 0,-20 1 0,0-2 0,20 0 0,-20-19 0,0 0 0,0-19 0,19 0 0</inkml:trace>
  <inkml:trace contextRef="#ctx0" brushRef="#br0" timeOffset="40280">4664 9050 512,'0'20'0,"-20"-20"0,20-20 0,0 20 0,0-20 0,20 20 0,0-20 0,-20 1 0,20-1 0,-40 20 0,20-21 0</inkml:trace>
  <inkml:trace contextRef="#ctx0" brushRef="#br0" timeOffset="41726">5101 8654 512,'0'-21'0,"0"21"0,0-20 0,0 20 0,0-19 0,0 19 0,0 39 0,19 1 0,1 20 0,0 59 0,20-21 0,-21 42 0,1-1 0,1 0 0,-21-20 0,0-20 0,0-40 0,-21-19 0,1-40 0,1-40 0,-21-39 0,20-40 0,0-40 0,-20-39 0,40 19 0,40 1 0,-20 78 0,40 21 0,0 59 0,-2 20 0,-17 20 0,-22 20 0,-19 20 0,0 19 0,-19 0 0,-41 0 0,21 1 0,-2-41 0,2-19 0,19-59 0,20-21 0</inkml:trace>
  <inkml:trace contextRef="#ctx0" brushRef="#br0" timeOffset="42054">5597 8633 512,'-20'21'0,"-20"17"0,1 22 0,18 0 0,2 0 0,38-41 0,2 1 0,38-40 0,0 1 0,1-41 0,-40 20 0,-1 1 0,-38-2 0,-41 3 0,1 38 0,-20 0 0,19 19 0,0 0 0,60 2 0,20-1 0,40-20 0,19-20 0,-19-1 0</inkml:trace>
  <inkml:trace contextRef="#ctx0" brushRef="#br0" timeOffset="42342">5756 8613 512,'0'20'0,"0"1"0,-21 38 0,21 0 0,0-19 0,0 20 0,0-21 0,0-19 0,0-40 0,0 0 0,21-39 0,-21-21 0,19 20 0,1 1 0,20 20 0,-20 39 0,-1 0 0,1 19 0,0 22 0,-40-22 0,0-19 0</inkml:trace>
  <inkml:trace contextRef="#ctx0" brushRef="#br0" timeOffset="42646">6013 8176 512,'0'0'0,"0"21"0,0-2 0,20 1 0,0 40 0,-20 19 0,20 21 0,-20 19 0,-20-21 0,20 2 0,0-40 0,0-21 0,20-39 0,0-19 0,19-21 0,-18 0 0,-2-19 0</inkml:trace>
  <inkml:trace contextRef="#ctx0" brushRef="#br0" timeOffset="42854">5756 8534 512,'19'0'0,"41"0"0,-1-20 0,20 20 0,1-20 0,-21 1 0,-18-1 0,-22-1 0,-19 2 0</inkml:trace>
  <inkml:trace contextRef="#ctx0" brushRef="#br0" timeOffset="63573">16174 4783 512,'19'-19'0,"21"-21"0,0 0 0,19-39 0,21 0 0,39-21 0,20-39 0,19 0 0,41-39 0,-1 19 0,21-19 0,-1 19 0,-19 19 0,-21 42 0,-39 18 0</inkml:trace>
  <inkml:trace contextRef="#ctx0" brushRef="#br0" timeOffset="66924">14467 4367 512,'0'0'0,"0"0"0,0 0 0,0 0 0</inkml:trace>
  <inkml:trace contextRef="#ctx0" brushRef="#br0" timeOffset="68124">14447 4387 512,'0'0'0,"0"0"0,0 0 0,0 0 0,-20-20 0,20 20 0,0-20 0,-20-1 0,1 21 0,-1-19 0,-20 19 0,-19 0 0,-1 19 0,0-19 0,-19 0 0,0 21 0,19-21 0,1-21 0,-1 21 0,0 0 0,21-19 0,-1 19 0,-19 0 0,39 0 0,-20 19 0,0-19 0,1 21 0,19 19 0,-20-21 0,21-19 0,-1 20 0,-1 0 0,21-20 0,-19 20 0,19-20 0,-20 0 0,20 20 0,-20 0 0,20 0 0,0 19 0,0 1 0,0 0 0,0 19 0,0-19 0,20 19 0,-20-19 0,20 0 0,-1-1 0,-19-19 0,0 0 0,21 0 0,-21 0 0,0-1 0,0 1 0,20 0 0,-20 20 0,19-20 0,1 20 0,-20-21 0,20 21 0,20-19 0,-40-2 0,19 0 0,21-19 0,0 0 0,19 0 0,-19 20 0,39-20 0,1 0 0,-21-20 0,21 20 0,-40 0 0,19 0 0,-19 0 0,-1 0 0,1-19 0,-1 0 0,-18 19 0,18-21 0,1 1 0,-20 0 0,0 20 0,-1-19 0,1 19 0,0 0 0,-20-20 0,20 20 0,0-20 0,-20 0 0,20 0 0,-20-20 0,20 20 0,-1-19 0,-19 19 0,20 0 0,-20 0 0,20-19 0,-20 19 0,0 0 0,0 0 0,0-20 0,0 21 0,-20-21 0,0 0 0,-19-19 0,-1 19 0,0 0 0,20 1 0,-19-1 0,39 40 0,-20-20 0,20 20 0,-20 0 0,20 20 0,20-20 0</inkml:trace>
  <inkml:trace contextRef="#ctx0" brushRef="#br0" timeOffset="68796">14407 4406 512,'0'0'0,"-19"0"0,-1 0 0,20 0 0,0-39 0,39 19 0,21-40 0,39-19 0,40-40 0,40 0 0,39-40 0,40-19 0,20-21 0,39-19 0,1-20 0,-1 19 0,-19 22 0,-60 17 0,-20 41 0,-79 60 0,-40 20 0,-59 39 0,-40 20 0,-19 0 0,-2 0 0</inkml:trace>
  <inkml:trace contextRef="#ctx0" brushRef="#br0" timeOffset="80853">12205 6252 512,'-60'-40'0,"1"20"0,-20-59 0</inkml:trace>
  <inkml:trace contextRef="#ctx0" brushRef="#br0" timeOffset="81140">11709 5776 512,'0'0'0,"79"0"0,20 0 0,80-21 0,59 21 0,60 21 0,39-2 0,20-19 0,60 0 0,59 0 0,0 0 0,41-40 0,-21 21 0,0 0 0,-20-2 0,-59 42 0,-40-2 0,-100 40 0,-98 1 0,-119 0 0,-100 0 0</inkml:trace>
  <inkml:trace contextRef="#ctx0" brushRef="#br0" timeOffset="81507">10577 7363 512,'41'-20'0,"77"1"0,41-1 0,99 0 0,59 0 0,61-20 0,19 21 0,19-1 0,1 0 0,19 20 0,-19-20 0,0 20 0,-20 0 0,-60 0 0,-59 0 0</inkml:trace>
  <inkml:trace contextRef="#ctx0" brushRef="#br0" timeOffset="81884">10558 8832 512,'60'-20'0,"39"0"0,59 0 0,81-19 0,18 19 0,41-1 0,40 21 0,18 0 0,22 0 0,-2 0 0,2 0 0,-21 0 0</inkml:trace>
  <inkml:trace contextRef="#ctx0" brushRef="#br0" timeOffset="81946">14487 8733 512,'218'0'0</inkml:trace>
  <inkml:trace contextRef="#ctx0" brushRef="#br0" timeOffset="82275">10419 10121 512,'0'0'0,"0"0"0,59 0 0,21 0 0,38-19 0,61 19 0,20 0 0,39 0 0,0 0 0,20 0 0</inkml:trace>
  <inkml:trace contextRef="#ctx0" brushRef="#br0" timeOffset="82346">12304 10102 512,'258'0'0,"-20"0"0,-39-20 0</inkml:trace>
  <inkml:trace contextRef="#ctx0" brushRef="#br0" timeOffset="83411">10180 10915 512,'-19'20'0,"19"-20"0,-20 0 0,20 20 0,0-20 0,0 0 0,20-20 0,-20 20 0,0 0 0,19-20 0,-19 20 0,0 0 0,0 0 0,20 20 0,1-20 0,-2 20 0,41 0 0,19-20 0,1-20 0,38 0 0,22 0 0,18-19 0,1 18 0</inkml:trace>
  <inkml:trace contextRef="#ctx0" brushRef="#br0" timeOffset="83692">11352 10817 512,'178'-21'0,"1"21"0,19-20 0,20 1 0,20 19 0,1-20 0,-1 0 0,20 20 0,-20 0 0,0 0 0,0-20 0,0 20 0,1 0 0,-1 0 0,0 0 0,0 0 0,0 0 0,0-20 0,-20 0 0,-19 20 0,-20-20 0,-21 1 0,-19 38 0,-39-19 0,-41 0 0,-39 0 0</inkml:trace>
  <inkml:trace contextRef="#ctx0" brushRef="#br0" timeOffset="84468">11054 11868 512,'39'-21'0,"41"-17"0,19-2 0,20 0 0,20 0 0,0 20 0,0 1 0,19 19 0,1 19 0,20 1 0,0-20 0,39 0 0,0 0 0,40-20 0,0 1 0,20-1 0,0 0 0,-21 20 0,2-21 0,-1 42 0,0-21 0,-20 40 0,-20-21 0,-19 1 0,-1-20 0,1 20 0,-21-20 0,-39 0 0,-59-40 0</inkml:trace>
  <inkml:trace contextRef="#ctx0" brushRef="#br0" timeOffset="85187">10935 12781 512,'0'0'0,"20"0"0,19 0 0,40 0 0,21-19 0,39-22 0,39 2 0,1-1 0,0 0 0,19 0 0,40 1 0,-19 19 0,38 0 0,21 0 0,0 0 0,40-19 0,-1 19 0,21-20 0,-1 20 0,-20-19 0,-19 19 0,-20 0 0,-60 20 0,-59 20 0,-40 0 0</inkml:trace>
  <inkml:trace contextRef="#ctx0" brushRef="#br0" timeOffset="86532">13396 12781 512,'-60'0'0,"0"-19"0,-39-2 0,20 1 0,-20-39 0,19 19 0,-19-20 0,-20 21 0,-20-1 0,-20 20 0,-39 20 0,0 0 0,-21 40 0,0-20 0,2-1 0,38-19 0,-20 20 0,21-40 0,0 20 0,38 0 0,-18 20 0,18 0 0,-18 0 0,19 20 0,20 0 0,0-1 0,40 2 0,19-22 0,20 20 0,1 1 0,-1 20 0,0 40 0,21 18 0,-22 41 0,41-1 0,20 41 0,1 19 0,18 20 0,1 20 0,-20 20 0,-20 40 0,-20 39 0,-20 40 0,-40 0 0,1 19 0,0 0 0,-1-38 0,21-61 0,0-39 0,39-78 0,20-82 0,20-58 0,19-21 0,21-19 0,19-20 0,40-20 0,20 0 0,20 20 0,40 0 0,58-39 0,1-1 0,40-20 0,-1-39 0,41-20 0,0-20 0,-41 20 0,1 40 0,-41-1 0,-58 61 0,-140-21 0,-78 0 0</inkml:trace>
  <inkml:trace contextRef="#ctx0" brushRef="#br0" timeOffset="87427">5914 15063 512,'-40'0'0,"1"0"0,-21 20 0,41 39 0,19 80 0,19 40 0,1 39 0,20-20 0,19 1 0,1-61 0,-20-38 0,-1-40 0,21-80 0,-21-79 0,-18-80 0</inkml:trace>
  <inkml:trace contextRef="#ctx0" brushRef="#br0" timeOffset="87635">6053 14825 512,'0'59'0,"0"40"0,0 60 0,20 40 0,19-1 0,21-19 0,0-1 0,-21 1 0,21-20 0,-21-40 0,-39-60 0</inkml:trace>
  <inkml:trace contextRef="#ctx0" brushRef="#br0" timeOffset="87835">5418 16392 512,'20'-19'0,"19"-41"0,41-40 0,39-58 0,40-40 0,0-40 0,0-1 0,-41 21 0,-38 59 0</inkml:trace>
  <inkml:trace contextRef="#ctx0" brushRef="#br0" timeOffset="88059">6807 15023 512,'0'80'0,"-20"38"0,20 41 0,20 20 0,20-60 0,0-20 0,-1-59 0,-39-40 0,-20-60 0</inkml:trace>
  <inkml:trace contextRef="#ctx0" brushRef="#br0" timeOffset="88267">6252 15162 512,'0'0'0,"-20"0"0,20-20 0,0 0 0,39-59 0,41-20 0,19-40 0,40-20 0,0 0 0,-20 1 0,-20 39 0</inkml:trace>
  <inkml:trace contextRef="#ctx0" brushRef="#br0" timeOffset="88835">7263 14348 512,'0'60'0,"-19"39"0,19 60 0,0 20 0,19-1 0,-19 1 0,40-20 0,-20-41 0,0-18 0,-20-60 0,20-60 0,-40-80 0,20-58 0,0-61 0,0-19 0,0 0 0,0 40 0,0 59 0,0 98 0,0 62 0,0 98 0,0 60 0,20-1 0,-20 1 0,0-40 0,20-40 0,-1-60 0,1-39 0,0-79 0,20-80 0,-21-59 0,22-40 0,-22 0 0,1 40 0,0 99 0,20 99 0,-21 119 0,-19 80 0,20 79 0,0 0 0,0-40 0,0-59 0,20-80 0,-21-59 0,1-79 0,0-61 0,-20-98 0,-40-21 0,21-57 0</inkml:trace>
  <inkml:trace contextRef="#ctx0" brushRef="#br0" timeOffset="89123">8156 13475 512,'20'0'0,"0"21"0,0 17 0,0 62 0,-20 58 0,-20 61 0,0 38 0,-20-18 0,21-40 0,19-80 0,19-60 0,21-59 0,20-79 0,39-40 0,20-20 0,-20 0 0,1 20 0,-41 60 0,0-1 0,-18 20 0,-41 20 0</inkml:trace>
  <inkml:trace contextRef="#ctx0" brushRef="#br0" timeOffset="89595">6211 17027 512,'-19'20'0,"-20"20"0,-2-20 0,22 20 0,19-40 0,60-20 0,-2-40 0,62-39 0,39-40 0,39-59 0,20-21 0,40-39 0,20-20 0,0 21 0,-1-21 0,-18 40 0,-21 59 0,-40 20 0,-58 80 0,-41-1 0,-40 61 0,-39-1 0,-60 59 0,-59 1 0,-40 40 0</inkml:trace>
  <inkml:trace contextRef="#ctx0" brushRef="#br0" timeOffset="89859">6509 17603 512,'40'-79'0,"79"-80"0,60-79 0,59-60 0,60-19 0,39-1 0,-19 20 0,-21 40 0,-39 40 0,-40 59 0,-39 60 0,-80 20 0,-39 59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32:38.9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14705 18079 512,'0'0'0,"-19"20"0,19 1 0,-21-2 0,21-19 0,21-19 0,-2-22 0,21-58 0,19-19 0,21-42 0,19 1 0,20 1 0,20-1 0,20 0 0,20-39 0,59-20 0,20-41 0,39-38 0,20-61 0,1 1 0,40 0 0,-81 20 0,-39 59 0</inkml:trace>
  <inkml:trace contextRef="#ctx0" brushRef="#br0" timeOffset="17839">18872 12185 512,'0'0'0,"0"-19"0,-19 19 0,19-40 0,-20 0 0,-40 1 0,41-21 0,-41 0 0,-20 21 0,1 19 0,0 20 0,-1 59 0,1 21 0,-1 79 0,1 39 0,40 20 0,39-19 0,59-21 0,41-39 0,38-59 0,41-80 0,0-40 0,-41-40 0,1-38 0,-60-22 0</inkml:trace>
  <inkml:trace contextRef="#ctx0" brushRef="#br0" timeOffset="18367">19606 11809 512,'21'-20'0,"-42"0"0,21-20 0,-39 40 0,-1 0 0,-39 40 0,-20 19 0,0 21 0,19-1 0,20 0 0,21-19 0,39-1 0,39-19 0,41 0 0,19 0 0,40 19 0,-20 20 0,0 20 0,-39 21 0,-80-1 0,-20 0 0,-59-20 0,-21-78 0,-19-42 0,40-78 0,39-39 0,40 18 0</inkml:trace>
  <inkml:trace contextRef="#ctx0" brushRef="#br0" timeOffset="18799">20182 11589 512,'20'0'0,"-20"21"0,0 19 0,-20 39 0,0 39 0,-19 42 0,-1 18 0,1 21 0,18-21 0,1-19 0,20-60 0,20-39 0,20-80 0,20-59 0,-1-60 0,20-20 0,1-39 0</inkml:trace>
  <inkml:trace contextRef="#ctx0" brushRef="#br0" timeOffset="19207">20698 11491 512,'-20'0'0,"0"20"0,1-20 0,-21 40 0,20 19 0,0 60 0,1 20 0,-22 59 0,22-19 0,-1 19 0,40-39 0,20-20 0,39-80 0,20-39 0,20-59 0,-20-41 0,21-59 0,-81 1 0,-19 19 0,-60 59 0,-59 80 0,-20 79 0,-20 60 0,20 19 0,20-19 0,59-20 0,60-80 0,40-78 0,59-61 0,0-59 0,39-59 0</inkml:trace>
  <inkml:trace contextRef="#ctx0" brushRef="#br0" timeOffset="19679">21651 11630 512,'20'-41'0,"-1"-17"0,1-2 0,-40 20 0,-19 40 0,-41 80 0,-19 39 0,0 60 0,0-21 0,39 21 0,40-60 0,40-60 0,40-39 0,19-79 0,40-60 0,0-40 0,0-20 0,-20-19 0,-20 59 0,-58 79 0,-42 100 0,-37 99 0,-2 98 0,-20 42 0,1-1 0,19 0 0,1-80 0,39-39 0,0-100 0,20-59 0,20-78 0,20-62 0,-20 1 0</inkml:trace>
  <inkml:trace contextRef="#ctx0" brushRef="#br0" timeOffset="20455">22702 11967 512,'0'-20'0,"21"0"0,-21-39 0,0-20 0,0-21 0,-41-38 0,-18-21 0,-40-20 0,-40 0 0,-40 0 0,-19 41 0,-60 39 0,-40 19 0,-59 61 0,-20 19 0,-40 19 0,-19 42 0,-1 37 0,1 1 0,-1 40 0,40 1 0,40 38 0,20 40 0,59 20 0,60 20 0,39 20 0,79 19 0,81 1 0,59 0 0,78 0 0,81-21 0,79-18 0,59-41 0,80-40 0,59-39 0,40-40 0,39-59 0,21-60 0,20-39 0,-1-80 0,0-59 0,-39-41 0,-40-39 0,-80 1 0,-158 39 0,-119 60 0,79-141 0,-79-38 0,-159 40 0,-139 39 0,-119 0 0,-99 40 0,-100 39 0,-78 41 0,-100 39 0,-20 59 0,-60 80 0,1 80 0,-21 38 0,41 41 0,-1 19 0</inkml:trace>
  <inkml:trace contextRef="#ctx0" brushRef="#br0" timeOffset="26223">5815 13455 512,'0'20'0,"20"39"0,0 1 0,19 20 0,21-21 0,-1-19 0,1-21 0,20-38 0,-22-21 0,2-39 0,0 0 0,-40-41 0,-20 21 0,-40 0 0,0 40 0,-39 39 0,19 79 0,-19 40 0,-20 61 0,39 38 0,40 0 0,1-40 0,58-38 0,40-60 0,21-60 0,19-40 0,0 0 0</inkml:trace>
  <inkml:trace contextRef="#ctx0" brushRef="#br0" timeOffset="26919">6966 13356 512,'0'-20'0,"-20"-19"0,0-1 0,-19 0 0,-1 1 0,-20 19 0,1 40 0,-1 39 0,-19 80 0,19 19 0,1 41 0,39 0 0,20-40 0,40-60 0,19-59 0,20-40 0,21-100 0,19-39 0,0-60 0,-20-18 0,-39-61 0,-21 20 0,1-19 0,-40 57 0,20 42 0,-20 99 0,-20 79 0,-20 99 0,1 79 0,-40 100 0,38 0 0,2-20 0,39-40 0,39-58 0,41-81 0,39-60 0,20-58 0</inkml:trace>
  <inkml:trace contextRef="#ctx0" brushRef="#br0" timeOffset="27287">7859 12443 512,'-20'0'0,"20"0"0,0 20 0,-20 20 0,20 19 0,0 21 0,20 40 0,0 18 0,19 20 0,41 1 0,-20 0 0,19-20 0,0-40 0,20-39 0,-19-60 0,-20-20 0,-1-59 0</inkml:trace>
  <inkml:trace contextRef="#ctx0" brushRef="#br0" timeOffset="27511">8236 12404 512,'-40'39'0,"-39"60"0,-20 60 0,-21 40 0,2 39 0,18 20 0,1-40 0,19-59 0,41-60 0</inkml:trace>
  <inkml:trace contextRef="#ctx0" brushRef="#br0" timeOffset="28639">5080 15103 512,'21'-20'0,"38"0"0,0 0 0,61 0 0,18-20 0,41 21 0,20 19 0,39-20 0,60 0 0,19-20 0,21-19 0,-1-21 0,0 1 0,-19 0 0,-21 18 0,1 22 0,-60 20 0,-40-1 0,-39 0 0,-40 0 0,-20 0 0,-39-20 0,-40 1 0,-20-40 0,-20-21 0,0-39 0,-39-19 0,39-61 0,-20-19 0,20-40 0,1-20 0,-2 1 0,-18 19 0,-1 40 0,0 60 0,-19 38 0,-1 22 0,1 18 0,-20 41 0,-20-1 0,19 1 0,-20 19 0,-18 20 0,-2 0 0,-18 20 0,-21 40 0,-19-20 0,-21 39 0,1 21 0,-61-1 0,22 1 0,-42-1 0,21 20 0,20-39 0,0 19 0,20-39 0,19 19 0,41 1 0,-1-1 0,20 21 0,40 19 0,19 0 0,1 20 0,40 20 0,-2 1 0,22 38 0,-1 20 0,0 20 0,-20 40 0,1 40 0,19 20 0,20 19 0,20-20 0,79-79 0,60-79 0,59-139 0,60-119 0,-40-100 0,-20-39 0</inkml:trace>
  <inkml:trace contextRef="#ctx0" brushRef="#br0" timeOffset="47637">15558 18278 512,'0'-20'0,"-20"20"0,20-20 0,0 0 0,0 0 0,0 0 0,-19 0 0,19-18 0,-20 17 0,0-19 0,-20 1 0,1-1 0,-1-20 0,0 21 0,-19-21 0,-1 1 0,21 19 0,-21 0 0,0 0 0,-19 1 0,0-1 0,-20 40 0,-21-20 0,21 40 0,-20 20 0,0-1 0,0 21 0,20 39 0,20 0 0,19 21 0,20 18 0,60-18 0,20 18 0,0-38 0,19-20 0,0-1 0,-19-20 0,60 20 0,-1 21 0,0-21 0,20-19 0,20-1 0,-20-39 0,20-40 0,20-59 0,-21-61 0,1-18 0,-59 20 0,-20 18 0,-60 41 0,0-1 0,-21 21 0,-18 19 0,-21 0 0,-59-18 0,-20-22 0,-79-40 0</inkml:trace>
  <inkml:trace contextRef="#ctx0" brushRef="#br0" timeOffset="55621">2977 6411 512,'20'0'0,"-20"0"0,20-20 0,-20 20 0,0 0 0,0 0 0,-20-20 0,20 20 0,-20-20 0,0 0 0,-19 20 0,-1-19 0,0-22 0,-19 22 0,-21-21 0,-19 20 0,0-19 0,-20-1 0,20 20 0,-41 0 0,2 1 0,-1 19 0,0 19 0,0-19 0,20 40 0,-20 0 0,40-1 0,39 1 0,1 20 0,19-1 0,-39 21 0,19 19 0,1 40 0,19 0 0,20 19 0,20 41 0,80 19 0,19 20 0,59-39 0,21-41 0,20-78 0,18-40 0,22-40 0,-21-20 0,20-40 0,-40-19 0,-18-20 0,-42-21 0,-39-38 0,-78-1 0,-21-20 0,-80-19 0,-39-1 0,-40 1 0,-20 20 0,-19 39 0,20 79 0,-1 40 0,20 59 0</inkml:trace>
  <inkml:trace contextRef="#ctx0" brushRef="#br0" timeOffset="57901">3354 6212 512,'0'0'0,"-20"0"0,20 0 0,-19 0 0,19 0 0,0 40 0,-21 39 0,21 21 0,0-1 0,0 0 0,21-39 0,-21-21 0,0-58 0,0-21 0,0-40 0,0 1 0,0-20 0,0 19 0,0 1 0,0 0 0,0 19 0,0 20 0,19 21 0,1-1 0,0-1 0,20 2 0,-1 19 0,21 0 0,0 0 0,19 19 0,40-19 0,0 0 0,20 0 0,19 0 0,22 0 0,18-19 0,0 19 0,20-19 0,1 19 0,-1 0 0,20 0 0,0 0 0,-20 0 0,21 19 0,18-38 0,-18 19 0,-1-21 0,0 21 0,-19 0 0,38 21 0,-38-21 0,19 19 0,0 0 0,0 2 0,0-21 0,0 0 0,0-21 0,20 2 0,-20 0 0,0-2 0,1 21 0,-21-20 0,20 20 0,-40 0 0,21 20 0,-21-20 0,1 0 0,-1 0 0,-19-20 0,0 1 0,-1 19 0,1-20 0,-21 20 0,-18 0 0,-2 0 0,-19 0 0,0 20 0,1-20 0,-21 0 0,20 0 0,-20 0 0,0 0 0,0 0 0,0-20 0,-19 20 0,-1 0 0,-19 0 0,0 0 0,-1 20 0,0-20 0,1-20 0</inkml:trace>
  <inkml:trace contextRef="#ctx0" brushRef="#br0" timeOffset="59285">7085 5200 512,'0'0'0,"0"0"0,0 20 0,0 1 0,0 17 0,0 22 0,0 20 0,19 0 0,-19-2 0,21 21 0,-1-39 0,-20-20 0,19-40 0,21-21 0,-20-38 0,19-20 0,-19-20 0,0-20 0,0-1 0,0 41 0,20 20 0,-40 79 0,19 39 0,-19 60 0,0 0 0,20 0 0,0-20 0,0-20 0,60-58 0,-41-42 0,40-58 0</inkml:trace>
  <inkml:trace contextRef="#ctx0" brushRef="#br0" timeOffset="59957">7700 5260 512,'0'0'0,"20"0"0,-20 19 0,0 1 0,0 20 0,0 20 0,0 19 0,-20 20 0,20-19 0,-20-1 0,0-60 0,1 2 0,19-42 0,19-38 0,-19-20 0,20-39 0,20-22 0,-20 1 0,20 60 0,19-1 0,-39 80 0,0 40 0,-20 20 0,-20 39 0,-20 0 0,-20 0 0,41 0 0,-21-19 0,40-41 0,40-39 0,19 20 0,21-20 0,19 0 0,20 21 0,-20-21 0,-19 19 0,-21-19 0</inkml:trace>
  <inkml:trace contextRef="#ctx0" brushRef="#br0" timeOffset="60205">8295 5141 512,'0'20'0,"-19"-1"0,19 21 0,0 0 0,0 19 0,0 21 0,19-1 0,1 0 0,0-19 0,0-1 0,-20-39 0</inkml:trace>
  <inkml:trace contextRef="#ctx0" brushRef="#br0" timeOffset="60405">8038 5795 512,'39'-19'0,"21"-2"0,39 2 0,0 0 0,40-22 0,-40 22 0,1-21 0,-41 20 0,-19 0 0</inkml:trace>
  <inkml:trace contextRef="#ctx0" brushRef="#br0" timeOffset="60589">8117 5041 512,'39'0'0,"21"20"0,19-20 0,1 20 0,-1 0 0,-19-20 0,-21-40 0</inkml:trace>
  <inkml:trace contextRef="#ctx0" brushRef="#br0" timeOffset="65044">8732 6747 512,'-20'0'0,"0"-19"0,1 0 0,-21-1 0,20-20 0,-20 0 0,-19 0 0,-1 1 0,0-2 0,-19-17 0,0 18 0,-20 0 0,-20 20 0,-1-19 0,2 18 0,-21 2 0,-20-1 0,20 0 0,-20 0 0,21 20 0,-21 20 0,20-20 0,-1 40 0,2-21 0,19 22 0,-21 18 0,22 1 0,-2 19 0,41 0 0,-20 1 0,39 19 0,1-20 0,19 1 0,40-2 0,0-17 0,40 18 0,19 0 0,1 1 0,39-21 0,20 20 0,0-19 0,1 0 0,38-1 0,-19 1 0,20-21 0,20 1 0,-20-20 0,19 20 0,0-40 0,21-20 0,-20 0 0,-20 0 0,19-20 0,-19-18 0,0-3 0,-1 2 0,1-1 0,-40-19 0,0 0 0,-20-1 0,-19 21 0,-21-21 0,-19 1 0,-40 0 0,-20-1 0,0 1 0,-59 19 0,-1-19 0,-19 19 0,-39 21 0,-42-1 0,2 19 0,-60 21 0</inkml:trace>
  <inkml:trace contextRef="#ctx0" brushRef="#br0" timeOffset="66053">10121 6689 512,'0'-20'0,"0"20"0,0-20 0,-20 0 0,20 0 0,0-20 0,-20 21 0,1-21 0,-21 0 0,20 21 0,-40-21 0,1 0 0,0 20 0,-40 0 0</inkml:trace>
  <inkml:trace contextRef="#ctx0" brushRef="#br0" timeOffset="66123">9566 6312 512,'-100'0'0,"21"0"0,-21 19 0,1 1 0</inkml:trace>
  <inkml:trace contextRef="#ctx0" brushRef="#br0" timeOffset="66453">9010 6431 512,'-79'58'0,"-1"22"0,20 20 0,1 19 0,0 20 0,38 0 0,2-20 0,38 20 0,21-40 0,0-20 0,39-19 0,21-1 0,19-18 0,20-3 0,20-18 0,-1 0 0,1-20 0,-21-20 0,2-38 0,-1-3 0,-21-38 0,-18-20 0,-41-40 0,-19 20 0,-20-19 0,-40-1 0,-20 40 0,-39 0 0,-20 40 0,-20-1 0,-20 21 0</inkml:trace>
  <inkml:trace contextRef="#ctx0" brushRef="#br0" timeOffset="69676">10816 7542 512,'-20'0'0,"20"0"0,-20 0 0,20 0 0,0 0 0,0 0 0,0 0 0,20-20 0,-20 20 0,20 0 0,-20-20 0,0 20 0,19 20 0,-19-20 0,20 0 0,0 0 0,20 20 0,0-20 0,19-20 0,0 20 0,-18 0 0,38-20 0,-20 20 0,1-20 0,-20 20 0,19 0 0,20 0 0,0 0 0,-19 0 0,20 0 0,-1 0 0,0 0 0,20-20 0,-19 20 0,-1 0 0,20 0 0,-19 0 0,19 0 0,-19 0 0,19 20 0,0-20 0,0 0 0,0 0 0,1 0 0,-21 0 0,1 0 0,-1 0 0,0-20 0,21 40 0,-21-20 0,0 0 0,1 0 0,-1 0 0,1 0 0,19 0 0,-20 0 0,0 0 0,1 0 0,-1-20 0,-19 20 0,-1 0 0,-39 0 0,0 0 0,-20 0 0,-20 0 0</inkml:trace>
  <inkml:trace contextRef="#ctx0" brushRef="#br0" timeOffset="70821">11292 6351 512,'0'-20'0,"0"1"0,-20-22 0,20 22 0,0-1 0,0 0 0,-20 0 0,20 20 0,0 20 0,-20 20 0,20 39 0,-19 1 0,19 19 0,0 0 0,0 1 0,19-41 0,-19-19 0,20-21 0,-20-38 0,0-21 0,0-39 0,-20-1 0,1-19 0,-1 0 0,0 0 0,20 19 0,40 40 0,-1 21 0,21-1 0,19 20 0,-19 20 0,0-20 0,-21 39 0,-20 1 0,-38 0 0,-20 19 0,-41 1 0,20-40 0,-19 0 0,39-40 0,20 0 0,40-20 0,20 0 0</inkml:trace>
  <inkml:trace contextRef="#ctx0" brushRef="#br0" timeOffset="71252">11709 6271 512,'-20'-19'0,"0"19"0,0-20 0,20 20 0,-20 0 0,20 0 0,0 60 0,-19-1 0,19 21 0,0 19 0,-20-20 0,20-19 0,20-20 0,-20-60 0,19 0 0,1-60 0,20-20 0,-20 2 0,-20 19 0,19-1 0,-19 80 0,0 39 0,0 21 0,0 40 0,20-1 0,-20 0 0,40-39 0,-20-21 0,20-39 0,-1-59 0,-19-21 0,0-58 0,0-21 0</inkml:trace>
  <inkml:trace contextRef="#ctx0" brushRef="#br0" timeOffset="71516">12007 5934 512,'0'0'0,"0"20"0,0-20 0,-21 21 0,21-2 0,-20 21 0,20 19 0,0 1 0,0 58 0,20-18 0,-20-20 0,0-1 0,21-40 0,-21-19 0,0-20 0,-21-20 0,1-39 0,1 0 0,-21-1 0</inkml:trace>
  <inkml:trace contextRef="#ctx0" brushRef="#br0" timeOffset="71676">11689 6271 512,'0'21'0,"20"-1"0,-1-1 0,21 1 0,20-20 0,19 0 0,0-20 0,1 1 0,-21-22 0,-19-18 0,0-20 0</inkml:trace>
  <inkml:trace contextRef="#ctx0" brushRef="#br0" timeOffset="71989">12205 5776 512,'0'39'0,"-20"1"0,0 39 0,0 41 0,0-1 0,40 0 0,-20 0 0,0-41 0,20-17 0,0-42 0,0-38 0,-1-42 0,2-37 0,18-1 0,-19 19 0,-20 41 0,20 58 0,-20 21 0,0 40 0,20-1 0,-20 0 0,19 1 0,-19-61 0,20-19 0,0-39 0</inkml:trace>
  <inkml:trace contextRef="#ctx0" brushRef="#br0" timeOffset="75476">12403 7383 512,'0'0'0,"0"0"0,0 0 0,0 0 0,0 20 0,0 0 0,0 19 0,0 1 0,0 0 0,0-20 0,0 0 0,0-20 0,20-20 0,0-20 0,20-20 0,-20-19 0,19 39 0,1 1 0,-20 39 0,-1 20 0,-19 39 0,20 0 0,-20 21 0,0-40 0,0 19 0,0-59 0,20 0 0,20-59 0,0-1 0,19-19 0,-19-1 0,20 1 0,-21 59 0,-19 20 0,0 60 0,0 19 0,-40 40 0,20-20 0,0 0 0,-20-39 0,20-20 0,20-60 0,0 0 0,19-59 0,1-1 0,20-19 0,-21 20 0,1 19 0,-20 60 0,-1 20 0,-19 59 0,0 21 0,-19 0 0,-1-2 0,0-18 0,0-41 0,20-19 0,20-60 0,20-19 0,-1-41 0,21-18 0,0 18 0,19 1 0,-40 59 0,-19 60 0,0 20 0,0 39 0,-40 21 0,0-1 0,0-20 0,1-19 0,19-40 0,0-40 0,39-20 0,-19-40 0,20-19 0,19 0 0,-19 20 0,0 59 0,-1 20 0,-39 39 0,0 41 0,0-1 0,-20 1 0,20-1 0,-19-19 0,19-40 0,19-20 0,1-40 0,20-20 0,0-18 0,0-2 0,19 20 0,-19 40 0,19 40 0,-19 40 0,-40-1 0,20 0 0,-40 1 0,20-20 0,0-40 0,20-40 0,19-20 0,21-19 0,20 20 0,-21 19 0,20 40 0,-59 40 0,0 39 0,-20 0 0,-20 1 0,0-40 0,0-21 0</inkml:trace>
  <inkml:trace contextRef="#ctx0" brushRef="#br0" timeOffset="79724">14903 6391 512,'0'0'0,"0"0"0,0 0 0,21 0 0,-21 20 0,0 39 0,0 21 0,0 39 0,0 39 0,0 41 0,-21-20 0,21-21 0,0-19 0,-19-59 0,19-21 0,0-38 0,19-42 0,-19-19 0,0-19 0</inkml:trace>
  <inkml:trace contextRef="#ctx0" brushRef="#br0" timeOffset="81460">14924 6271 512,'0'0'0,"0"-19"0,0 19 0,19-20 0,1 20 0,20 0 0,-1-20 0,1 20 0,40 0 0,-21 0 0,20 0 0,41 0 0,-21 0 0,40 0 0,-1-20 0,21 20 0,0-19 0,0 19 0,-1 0 0,21-20 0,0 20 0,0 0 0,-1 0 0,20-20 0,1 20 0,-21 0 0,21 0 0,-1 0 0,-19 20 0,-1-20 0,1 20 0,20-20 0,-21 0 0,0 0 0,21 0 0,20-20 0,-21 0 0,21 20 0,-2 0 0,-18-20 0,-1 20 0,-19 0 0,0 0 0,-1 0 0,-19 0 0,20 0 0,-1 20 0,-19-20 0,0 0 0,19 0 0,-19-20 0,0 20 0,-20 0 0,0 0 0,-20 20 0,0-20 0,-20 0 0,0 20 0,-19-20 0,-1 0 0,0 0 0,-19 20 0,-21-20 0,21 0 0,-21 19 0,-18-19 0,-1 0 0,-20 0 0,0 20 0,0-20 0,19 20 0,-19-20 0,20 0 0,0 20 0,0-20 0,0 0 0,-20 19 0,19 2 0,2-1 0,-2-1 0,-19 41 0,20 0 0,0 19 0,-20 40 0,0-21 0,20 22 0,-20-21 0,0 1 0,0-21 0,20 20 0,-1-19 0,1-1 0,0 0 0,0 1 0,40-21 0,-40 1 0,19-21 0,1 1 0,-20-20 0,-1 0 0,-38 0 0,19-20 0,0 0 0,-20 0 0,-20-20 0,-19 0 0,-1 0 0,-19 0 0,-20 0 0,-21 0 0,-19 1 0,-39 0 0,-20-22 0,-21 21 0,-19 1 0,0-1 0,-20 0 0,-20-20 0,0 20 0,-19 0 0,-1 0 0,0 1 0,1-1 0,-1 20 0,0 20 0,21-1 0,-21 1 0,20 0 0,0 0 0,0-20 0,0 20 0,20 0 0,0 0 0,1 0 0,18-1 0,1 1 0,20 0 0,0 20 0,-1-40 0,21 19 0,-20 1 0,39-20 0,0 20 0,41-20 0,-1-20 0,40 20 0,-1-20 0,41 1 0,-1 19 0,21 0 0,18 19 0,2-19 0,19 0 0</inkml:trace>
  <inkml:trace contextRef="#ctx0" brushRef="#br0" timeOffset="98075">18277 6550 512,'-19'0'0,"19"0"0,-21-20 0,-18 0 0,19-1 0,-20 2 0,-19 0 0,-1-1 0,1-20 0,-21 20 0,20-20 0,-39 21 0,20-22 0,-20-18 0,-20 20 0,0-1 0,0 20 0,-40 0 0,0 20 0,20 0 0,-19 20 0,-1 20 0,20-20 0,0 19 0,0 20 0,20 1 0,0 0 0,-20 19 0,20 1 0,20-1 0,-20 1 0,39-1 0,1-20 0,19 21 0,21-21 0,-1 21 0,40-1 0,-20 20 0,20 0 0,20 0 0,0 1 0,39-1 0,1-20 0,19 1 0,20-21 0,40 2 0,1-23 0,18-18 0,40 0 0,-19 0 0,20 0 0,19-20 0,-20 20 0,0-20 0,1-20 0,-1 0 0,1-20 0,-20-18 0,-20-3 0,-1-18 0,-19-1 0,-39-19 0,-1 0 0,-60-20 0,1 0 0,-20 0 0,-1 0 0,-19-20 0,-19 20 0,-21-20 0,0 20 0,-39 0 0,-1 20 0,-38-1 0,-21 41 0,-40-1 0,1 41 0,-1-1 0,20 20 0</inkml:trace>
  <inkml:trace contextRef="#ctx0" brushRef="#br0" timeOffset="99355">15935 4962 512,'0'0'0,"0"0"0,20 0 0,-20-20 0,0 0 0,0-39 0,0 19 0,0-39 0,0 19 0,0 1 0,0 19 0,-20 20 0,20 40 0,20 40 0,-20 59 0,0 99 0,-20 60 0,20 59 0,0 20 0,20-19 0,0-61 0,20-58 0,0-80 0,-20-61 0,19-97 0</inkml:trace>
  <inkml:trace contextRef="#ctx0" brushRef="#br0" timeOffset="102002">21671 6669 512,'0'0'0,"-20"0"0,0 0 0,20 0 0,0 0 0,0 0 0,20-20 0,-20 20 0,0-20 0,0 0 0,-20 0 0,0 20 0,0-20 0,-20 1 0,21-1 0,-21 0 0,0-20 0,1-19 0,-21 19 0,0-19 0,-19-1 0,-20 0 0,0-19 0,-40 39 0,0-20 0,0 22 0,-20-3 0,20 2 0,-19-1 0,-1 20 0,0 0 0,0 20 0,20 20 0,-20 0 0,0 20 0,21-1 0,-1 40 0,0 21 0,20 19 0,20 0 0,-1 0 0,41 40 0,0-41 0,59 22 0,0-22 0,39 22 0,21-21 0,19 20 0,40 20 0,20-21 0,20 2 0,19-2 0,21-38 0,19-2 0,0-18 0,20-60 0,20-20 0,1-20 0,18-39 0,1-40 0,-20-1 0,0-39 0,-40 0 0,-39 1 0,-20-21 0,-60 20 0,0 0 0,-79-20 0,-59 0 0,-81 21 0,-58-1 0,-61 20 0,-58 39 0,-1 21 0,-19 19 0</inkml:trace>
  <inkml:trace contextRef="#ctx0" brushRef="#br0" timeOffset="102618">20559 3592 512,'0'0'0,"-19"21"0,19 38 0,-41 41 0,22 98 0,-1 100 0,0 138 0,0 101 0,0 57 0,40-38 0,20-200 0</inkml:trace>
  <inkml:trace contextRef="#ctx0" brushRef="#br0" timeOffset="117362">853 11491 512,'-39'0'0,"20"0"0,19 0 0,0 0 0,0 0 0,39 20 0,60-20 0,60-20 0,79-20 0,20-40 0,0 21 0,20 0 0,20 19 0,-40 0 0,-20 60 0,-79 0 0,-100 0 0</inkml:trace>
  <inkml:trace contextRef="#ctx0" brushRef="#br0" timeOffset="120914">3573 11154 512,'-20'0'0,"20"0"0,0 0 0,-21 0 0,2 0 0,19 0 0,0 0 0,0 0 0,0 0 0,0 0 0,19 0 0,-19 0 0,0 0 0,0 0 0,21 0 0,-21 19 0,20-19 0,-1 20 0,1-20 0,20 0 0,-1 0 0,21 0 0,0 20 0,-1-20 0,20-20 0,1 20 0,19-20 0,0 1 0,0 19 0,0-20 0,-19-1 0,20 21 0,-21 0 0,-20 0 0,20 0 0,-19 0 0,0 0 0,-21 0 0,21 0 0,-21-19 0,1 19 0,-20 0 0,-20 0 0,0 19 0,0 2 0</inkml:trace>
  <inkml:trace contextRef="#ctx0" brushRef="#br0" timeOffset="122201">5954 11094 512,'19'0'0,"-19"0"0,21-19 0,-21 19 0,0 0 0,19 0 0,-19 0 0,0 0 0,0 0 0,-19 0 0,19 0 0,0 0 0,0 0 0,0 0 0,19 0 0,1 0 0,0-21 0,39 21 0,-18-20 0,17 20 0,2 0 0,20 0 0,-21 0 0,40-19 0,0 38 0,21-19 0,-21 20 0,20-20 0,20 0 0,0 21 0,-20-21 0,20 0 0,0 0 0,-1-21 0,1 21 0,-19 0 0,18-20 0,1 20 0,1 0 0,-22-19 0,2 19 0,-21 0 0,-20 0 0,1-20 0,-41 20 0,-19 20 0,-20-20 0,-40 0 0,-39-20 0</inkml:trace>
  <inkml:trace contextRef="#ctx0" brushRef="#br0" timeOffset="123433">9287 11113 512,'20'0'0,"-20"0"0,21 0 0,-2 0 0,21 0 0,0 0 0,39 0 0,20 0 0,0-19 0,1 19 0,38-19 0,-18-2 0,-2 1 0,22 1 0,-22-1 0,-18 0 0,19 0 0,-40 0 0,20 20 0,-59 20 0,-20-20 0</inkml:trace>
  <inkml:trace contextRef="#ctx0" brushRef="#br0" timeOffset="125209">11887 11094 512,'0'0'0,"-20"-19"0,1 19 0,-1 0 0,0-21 0,0 1 0,0 1 0,0 19 0,0 0 0,1 0 0,19 0 0,-40 19 0,20 1 0,20-20 0,-20 21 0,20-21 0,20 19 0,0-19 0,20 0 0,19 0 0,21 19 0,19 2 0,20-21 0,20 20 0,39-20 0,-19 0 0,40-20 0,-21 20 0,1-21 0,-21 2 0,1 0 0,-60 19 0,-39 19 0,-40 0 0,-80-19 0</inkml:trace>
  <inkml:trace contextRef="#ctx0" brushRef="#br0" timeOffset="126641">15360 11054 512,'20'0'0,"0"-20"0,19 1 0,-19-1 0,20-20 0,-1 20 0,-19-20 0,1 0 0,-21 2 0,0-22 0,0 20 0,19-40 0,-19 1 0,0 0 0,0-1 0,-19-19 0,-2 0 0,-38 19 0,19-19 0,-39 40 0,19-21 0,-39 21 0,19 19 0,-19 20 0,0 20 0,0 0 0,0 20 0,-1 20 0,21 19 0,-20 21 0,20 39 0,-1 0 0,41 40 0,-21 0 0,60 19 0,20 1 0,20-21 0,59-19 0,20-20 0,20-40 0,20-19 0,39-20 0,-19-20 0,-21-60 0,1-19 0,-40-21 0,0-39 0,-59 1 0,-20-42 0,-61 2 0,-18 0 0,-80 18 0,-40 22 0,-39-22 0,-1 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35:36.6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6589 4704 512,'0'-20'0,"0"20"0,19-20 0,1 1 0,20-1 0,0 0 0,0 20 0,39 0 0,0 0 0,40 20 0,20-20 0,0 0 0,20 0 0,20 0 0,19 0 0,-19 0 0,19-20 0,0 20 0,1-20 0,-40 20 0,-41 0 0,-18 0 0,-60 0 0,-21 20 0,-38 20 0,-80-1 0,0 1 0</inkml:trace>
  <inkml:trace contextRef="#ctx0" brushRef="#br0" timeOffset="591">2184 5676 512,'-41'-19'0,"22"19"0,-1-20 0,40 20 0,20-40 0,19 20 0,1 20 0,39-20 0,0 40 0,1 20 0,58 0 0,1-1 0,39-18 0,21-2 0,19-19 0,0 0 0,40-19 0,-21-22 0,1 2 0,0-1 0,-39-20 0,-1 41 0,-20 0 0,-39-2 0,-60 1 0</inkml:trace>
  <inkml:trace contextRef="#ctx0" brushRef="#br0" timeOffset="6463">7462 6847 512,'0'0'0,"0"-20"0,0 20 0,20 0 0,-20 0 0,39-19 0,-18 19 0,18 0 0,21 0 0,-21-20 0,21 20 0,-1-20 0,21 20 0,19-21 0,20 2 0,20 0 0,19-21 0,21 0 0,20 0 0,-1 20 0,-19-19 0,0 39 0,-41 0 0,1 20 0,-60-1 0</inkml:trace>
  <inkml:trace contextRef="#ctx0" brushRef="#br0" timeOffset="11983">7799 7998 512,'20'0'0,"20"-20"0,19 0 0,41 20 0,-1-19 0,20 19 0,20 0 0,20 0 0,19 19 0,0-19 0,21 0 0,19 0 0,1 0 0,19 0 0,0 0 0,20 0 0,-20 0 0,20-19 0,-20 19 0,-19 0 0,-1 0 0,0 0 0,-19-19 0,-40-2 0,-21 21 0,-19-20 0,-59 0 0</inkml:trace>
  <inkml:trace contextRef="#ctx0" brushRef="#br0" timeOffset="12863">2560 8931 512,'21'-20'0,"37"0"0,22 1 0,39-1 0,20 0 0,0 0 0,0 0 0,20 20 0,0-20 0,-1 20 0,-19 20 0,-39 0 0,-21-20 0</inkml:trace>
  <inkml:trace contextRef="#ctx0" brushRef="#br0" timeOffset="15374">8970 9923 512,'-20'0'0,"20"-20"0,20 20 0,-20 0 0,40 0 0,-20-20 0,19 20 0,21-19 0,-1 19 0,1 19 0,39 1 0,20 20 0,40-20 0,-1 20 0,41-40 0,19-20 0,-19-20 0,-1-20 0,-59 1 0,-40-1 0,-79-19 0</inkml:trace>
  <inkml:trace contextRef="#ctx0" brushRef="#br0" timeOffset="20486">7343 11193 512,'0'-20'0,"-20"1"0,20-1 0,0-20 0,20 40 0,-20-19 0,59 38 0,1 21 0,20-1 0,38 1 0,21 0 0,20-20 0,20-1 0,19-38 0,20-21 0,20 0 0,-19 1 0,-1-21 0,0 20 0,-19 20 0,-20 1 0,-21-1 0,-59 40 0,-39 19 0,-40-18 0</inkml:trace>
  <inkml:trace contextRef="#ctx0" brushRef="#br0" timeOffset="21062">2422 12324 512,'39'-19'0,"21"-21"0,39 0 0,20-19 0,40 19 0,20 0 0,-1 40 0,41 19 0,-2 22 0,21-2 0,1 21 0,-40-40 0,-41-60 0</inkml:trace>
  <inkml:trace contextRef="#ctx0" brushRef="#br0" timeOffset="24998">2184 14726 512,'-20'-20'0,"-20"0"0,0 0 0,0 0 0,1 0 0,-1 0 0,20 1 0,40-1 0,0 0 0,39-20 0,40 20 0,1 1 0,39 19 0,19 0 0,21 19 0,20 1 0,19-1 0,20-19 0,20-19 0,0-20 0,0-21 0,0 0 0,-40 21 0,-39 39 0,-60 20 0,-60 19 0,-59 21 0</inkml:trace>
  <inkml:trace contextRef="#ctx0" brushRef="#br0" timeOffset="26509">2540 15757 512,'-19'0'0,"19"-20"0,-20 20 0,0-19 0,20 19 0,-20 0 0,20-19 0,-20 19 0,20 0 0,0 19 0,0-19 0,20 19 0,0 1 0,20-20 0,20 20 0,-2 0 0,2-20 0,39 20 0,1-20 0,19 0 0,20 0 0,20 0 0,0-20 0,19 0 0,20 0 0,1 0 0,19 20 0,0 0 0,20 20 0,1-20 0,-1 20 0,0 0 0,20 0 0,0 0 0,20-20 0,-1 0 0,1 0 0,0-20 0,0 20 0,0 0 0,-1 0 0,1 20 0,0-20 0,0 20 0,0-20 0,-1 0 0,-19 0 0,1 0 0,-21-20 0,-40 0 0,0 0 0,-59 20 0,-19-20 0,-41 40 0,-39-20 0</inkml:trace>
  <inkml:trace contextRef="#ctx0" brushRef="#br0" timeOffset="35941">17404 3176 512,'20'0'0,"-20"0"0,0-20 0,20 20 0,0-20 0,-1 20 0,21 0 0,19 0 0,1 0 0,0-20 0,19 20 0,-19-19 0,19 19 0,0-21 0,-19 21 0,19 0 0,-19-19 0,19 19 0,1 0 0,-21 0 0,0 0 0,21 0 0,-1 0 0,0-20 0,21 20 0,-1-20 0,0 20 0,0 0 0,-19 0 0,-20 0 0,19 0 0,-19 0 0,-1 0 0,-19 20 0,19-20 0,0 0 0,21 0 0,-1 0 0,1-20 0,-1 1 0,-19-1 0,0 0 0,-2 0 0,-17 0 0,-2 0 0,1-20 0,-20 21 0,20 0 0,-21-2 0,21-19 0,-20 1 0,0-1 0,-20-20 0,19 21 0,-19-21 0,-19 1 0,-1-1 0,-20 0 0,-20 1 0,1 0 0,-20-1 0,0 1 0,-1-1 0,-19 0 0,-20 1 0,20-1 0,-21 21 0,-18-1 0,-1 0 0,-20 1 0,20 19 0,-40 0 0,20-1 0,-19 21 0,0 21 0,-1-21 0,20 20 0,0 0 0,20-1 0,0 1 0,21 20 0,-2 0 0,1-1 0,0 0 0,20 2 0,-20 18 0,19 1 0,21-1 0,0 1 0,20 19 0,-1 0 0,20 1 0,20-1 0,40 1 0,-20-1 0,40 20 0,20-19 0,-1 19 0,0 0 0,21 20 0,19 0 0,20-39 0,40-21 0,59-19 0,60-80 0</inkml:trace>
  <inkml:trace contextRef="#ctx0" brushRef="#br0" timeOffset="41077">16551 7403 512,'0'-20'0,"20"20"0,-20-20 0,19 0 0,1 1 0,0 19 0,0-20 0,0 0 0,-20 20 0,40-20 0,-21 20 0,21 0 0,0 0 0,19 0 0,-19 0 0,20 0 0,19-20 0,-20 20 0,21 0 0,-1 0 0,21 0 0,-21 20 0,20-20 0,0 20 0,0-20 0,1 20 0,-1 0 0,20-1 0,-20-19 0,20 20 0,0 0 0,0 0 0,-20-20 0,0 0 0,1 0 0,-21 0 0,21 0 0,-1 0 0,0 0 0,0-20 0,-20 20 0,21 0 0,-21-20 0,1 20 0,-1 0 0,0-20 0,1 20 0,19 0 0,-19 0 0,19-19 0,0 19 0,-20 0 0,20-20 0,-20 0 0,21 20 0,-21-20 0,21 20 0,-21-20 0,20 20 0,0-20 0,0 1 0,21-1 0,-21 20 0,20-20 0,0 0 0,-20 20 0,21 0 0,-21 0 0,0 0 0,0 0 0,20-20 0,0 20 0,-20 0 0,20 0 0,-20 0 0,21 0 0,-21 0 0,20 0 0,-20 0 0,20 20 0,-20-20 0,0 0 0,1 0 0,-20 0 0,-22 0 0,-17 20 0,-41 0 0,19-20 0,-38 0 0</inkml:trace>
  <inkml:trace contextRef="#ctx0" brushRef="#br0" timeOffset="42525">17106 8534 512,'0'0'0,"0"-20"0,0 0 0,20 1 0,0-1 0,20 20 0,19 0 0,1 0 0,19 20 0,20-1 0,21 1 0,-2 0 0,22 0 0,38 0 0,0 0 0,41-20 0,-21 0 0,1 0 0,-1 0 0,-20-20 0,-38 20 0,18-40 0,1 0 0,0 1 0,-20-20 0,-20-1 0,0 20 0,-20-20 0,-19 21 0,-21 18 0,-39 21 0,0 40 0,-1-20 0,-38 40 0,-1-1 0</inkml:trace>
  <inkml:trace contextRef="#ctx0" brushRef="#br0" timeOffset="44317">20540 10677 512,'0'0'0,"0"0"0,0-20 0,0 0 0,0 20 0,0 0 0,0-19 0,0 19 0,0 0 0,0-19 0,0 19 0,19 19 0,1-19 0,40 19 0,-1-19 0,1 20 0,39-20 0,-19 20 0,19-20 0,19 0 0,-18-20 0,19 20 0,0-20 0,-20 20 0,20-38 0,-20 17 0,21 1 0,-2 0 0</inkml:trace>
  <inkml:trace contextRef="#ctx0" brushRef="#br0" timeOffset="44392">22285 10499 512,'100'-20'0,"-41"0"0</inkml:trace>
  <inkml:trace contextRef="#ctx0" brushRef="#br0" timeOffset="44468">22524 10459 512,'19'0'0,"-38"20"0,-21 0 0,-19 19 0,-40 1 0</inkml:trace>
  <inkml:trace contextRef="#ctx0" brushRef="#br0" timeOffset="45284">15876 11352 512,'-20'0'0,"0"0"0,-20 0 0,21 0 0,-1 0 0,-20 0 0,20 0 0,1 0 0,-21 0 0,20-20 0,0 20 0,1 0 0,-2 0 0,21 0 0,0 0 0,0 20 0,40-20 0,20 19 0,39-19 0,20 21 0,60-21 0,-1 20 0,20-20 0,-19 0 0,39 0 0,-19 0 0,-1 0 0,-58 0 0,-41 19 0</inkml:trace>
  <inkml:trace contextRef="#ctx0" brushRef="#br0" timeOffset="47580">16491 12027 512,'-19'0'0,"19"0"0,-21-20 0,21 0 0,0-20 0,-20 20 0,20 1 0,-19-21 0,-21 19 0,20-17 0,-39-22 0,-1 40 0,1-20 0,-21 1 0,20-1 0,-19-19 0,-20-1 0,20 20 0,-20-19 0,-21-1 0,21 20 0,-40 1 0,1 19 0,18 20 0,-39 0 0,21 40 0,18-1 0,-18 1 0,38 0 0,1 39 0,20-19 0,19-2 0,-19 22 0,39 0 0,0 18 0,1-18 0,39 20 0,20-1 0,-20-20 0,79 1 0,-19-1 0,19-19 0,40-1 0,0 0 0,20 1 0,20 0 0,-1-21 0,1 22 0,20-23 0,-20-18 0,20-20 0,-1-39 0,-19-21 0,0 1 0,-41-41 0,2 1 0,-21-20 0,-39 20 0,-1-20 0,-39 20 0,-40-1 0,0 1 0,-60 20 0,-19-20 0,-40 19 0,-39 21 0,-1-1 0,-39 21 0,-20-2 0</inkml:trace>
  <inkml:trace contextRef="#ctx0" brushRef="#br0" timeOffset="48710">14248 11868 512,'-19'-21'0,"19"21"0,-20-38 0</inkml:trace>
  <inkml:trace contextRef="#ctx0" brushRef="#br0" timeOffset="49172">14149 11769 512,'-59'-40'0,"19"-20"0,0 1 0,-19 0 0,0-21 0,-1-20 0,21 2 0,-21-21 0,0-20 0,21 0 0,-21-20 0,0-20 0,1-18 0,0-3 0,18 2 0,-18 0 0,19-21 0,1 1 0,-1 0 0,40 0 0,0 0 0,20-2 0,0 22 0,19 0 0,21 0 0,0 20 0,19 18 0,0 1 0,40 1 0,21 39 0,18-20 0,21 20 0,19 20 0,-39-1 0,19 21 0,-39 19 0,-19 21 0,-41-1 0,-20 40 0,-39 0 0,-20 40 0,-40-20 0,-39-1 0,-20-38 0</inkml:trace>
  <inkml:trace contextRef="#ctx0" brushRef="#br0" timeOffset="52404">14467 13654 512,'-20'-20'0,"20"0"0,-20 0 0,20 1 0,-20 19 0,20-20 0,-19 20 0,19-21 0,0 21 0,0 0 0,19 0 0,-19 21 0,20-21 0,20 20 0,-20-1 0,39 1 0,1 0 0,20-40 0,-1 20 0,20 0 0,-20-20 0,20 1 0,0-1 0,1 20 0,-1 0 0,20 0 0,-40 0 0,21 20 0,-1-20 0,20 0 0,-20 0 0,21-20 0,-21 20 0,0-21 0,0 21 0,1 0 0,-1 0 0,0 0 0,0 21 0,-20-1 0,21-1 0,-21-19 0,20 20 0,0-20 0</inkml:trace>
  <inkml:trace contextRef="#ctx0" brushRef="#br0" timeOffset="54188">17523 13614 512,'99'0'0,"-19"0"0,19 0 0,0 20 0,-20-20 0,21 20 0,-1 0 0,20-20 0,-20 20 0,20-20 0,0 0 0,1 0 0,-21 0 0,40 0 0,-21 0 0,-19 0 0,1 0 0,19 0 0,-20 19 0,1 1 0,19-20 0,-20 21 0,0-21 0,1 0 0,-1 0 0,0-21 0,-20 21 0,0 0 0,-19 0 0,0 0 0,-1 21 0,-19-21 0,39 0 0,-19 0 0,19 0 0,0 0 0,-19 0 0,0-21 0,19 1 0,-19 20 0,-1-19 0,0-1 0,1 20 0,0 0 0,-1 0 0,1 0 0,19 0 0,0 0 0,-19 0 0,20 0 0,-22 0 0,2 0 0,20-20 0,-21 20 0,1 20 0,-1-20 0,20 0 0,1 20 0,-1-20 0,1 19 0,-1-19 0,0 20 0,1-20 0,-1 21 0,1-21 0,19 19 0,-40-19 0,21 0 0,-20 0 0,19 0 0,-20 0 0,1 0 0,-1 0 0,1 19 0,-21-19 0,2 0 0,-22 0 0,20-19 0,2 0 0,-22-22 0,21 22 0,-20-1 0,0 0 0,20 0 0,-21-20 0,1 21 0,0-22 0,0 22 0,19-21 0,-19 1 0,0-1 0,20 0 0,-21 0 0,2 0 0,-21-19 0,0 20 0,-21-21 0,2 20 0,-21-18 0,0 17 0,-19-18 0,-21 19 0,1-20 0,-20 21 0,0-1 0,0 0 0,-40 21 0,-1-1 0,-18-20 0,-21 20 0,1 0 0,-1 20 0,-20-20 0,21 20 0,-20 20 0,-1-20 0,1 0 0,-1 0 0,1 0 0,-21 0 0,1 0 0,0 0 0,0 0 0,-1 0 0,1 20 0,0-20 0,-20 20 0,40-20 0,-21 20 0,0-20 0,21 0 0,-20 0 0,0 0 0,0 0 0,-1 0 0,21 0 0,-21 0 0,21 20 0,19-20 0,-19 20 0,20-1 0,-21-19 0,20 40 0,1-19 0,-1-2 0,21 0 0,-21 1 0,40 0 0,-20 0 0,40-20 0,-20 20 0,20 0 0,0 0 0,20 0 0,19-1 0,1 1 0,20 21 0,-1-22 0,0 0 0,1 21 0,39-20 0,0 20 0,0 0 0,40-1 0,0-19 0,20 39 0,19-19 0,0 0 0,21 19 0,19 1 0,1 0 0,-1-1 0</inkml:trace>
  <inkml:trace contextRef="#ctx0" brushRef="#br0" timeOffset="55788">23616 13833 512,'0'0'0,"0"0"0,0-20 0,19 20 0,1-21 0,-1 2 0,22 0 0,-2-2 0,21 1 0,-20 1 0,-21-1 0,21-20 0,-40 0 0,0-20 0,20 1 0,-40 0 0,20-21 0,20 1 0,-20-20 0,0-1 0,0-18 0,0 18 0,0-19 0,0-20 0,0 20 0,0-39 0,-20-1 0,20-20 0,-20 1 0,0-22 0,1 23 0,19-22 0,-21 1 0,21 0 0,-19-1 0,19 0 0,0 21 0,0-1 0,0 0 0,19 21 0,2-1 0,18 19 0,-19 2 0,-20-1 0,20 40 0,19-1 0,-19 22 0,0-2 0,20 21 0,-21 18 0,22-18 0,-22 20 0,-19-21 0,20 20 0,-20 1 0,0-1 0,0 0 0,0 20 0,-20 1 0,1-21 0,-1 20 0,-60 0 0,21 0 0,-21 0 0,1 1 0,-41-2 0,21 21 0,-19-19 0,-2-1 0,-18 20 0,18-20 0,21 20 0,0 0 0,40 0 0,-1-19 0,21 19 0,39 19 0,19-19 0,41 0 0</inkml:trace>
  <inkml:trace contextRef="#ctx0" brushRef="#br0" timeOffset="56132">23436 7700 512,'-19'-19'0,"-1"19"0,-20 0 0,1 0 0,-1 39 0,-39 21 0,-1 0 0,-19-21 0,-20 21 0,40-21 0,19 21 0,60 19 0,79 40 0,140 20 0,98 40 0,21-20 0,-41-100 0</inkml:trace>
  <inkml:trace contextRef="#ctx0" brushRef="#br0" timeOffset="58742">21392 10538 512,'0'0'0,"-19"0"0,-1 0 0</inkml:trace>
  <inkml:trace contextRef="#ctx0" brushRef="#br0" timeOffset="59068">21413 10558 512,'0'0'0,"0"-20"0,0 20 0</inkml:trace>
  <inkml:trace contextRef="#ctx0" brushRef="#br0" timeOffset="60251">21413 10519 512,'20'0'0,"-20"0"0,0-20 0,19 0 0,1 20 0,-20-20 0,40 20 0,-20-20 0,19 40 0,1-20 0,0 40 0,39-20 0,-20-1 0,21 21 0,39-19 0,20 17 0,40-18 0,-1 0 0,20 0 0,21 20 0,-21-20 0,1 19 0,-1-18 0,-20-2 0,-19 21 0,0-1 0,0 1 0,-80 0 0,1-1 0,-21-19 0,-19 20 0,39 0 0,-19 19 0,0 1 0,-41-1 0,21 0 0,-20 1 0,-20-20 0,20 0 0,-20 19 0,19 1 0,2-1 0,18 21 0,-19-2 0,20 2 0,-1 20 0,1-1 0,20 0 0,-21 0 0,1 20 0,0 0 0,-1 1 0,1 18 0,-1-18 0,-18-2 0,18 22 0,-19-22 0,-20 2 0,20-1 0,-20-20 0,-20 20 0,0-20 0,-19 1 0,-1-22 0,-20 2 0,-119 79 0,1-60 0,-41-19 0,-38-41 0,39-20 0,-1 2 0,20-1 0,1 0 0,-20-1 0,-20 1 0,20 0 0,-20 0 0,0 0 0,-1 0 0,-18-20 0,18 0 0,-19 0 0,0-20 0,0-20 0,20 0 0,20-19 0,0-1 0,19-19 0,20-20 0,1 39 0,-1-19 0,1 0 0,-1 38 0,20-18 0,1 20 0,38 19 0,21 20 0,40 0 0,-1 0 0,40 20 0,1 19 0,38 1 0,1-21 0,20 41 0,20-20 0</inkml:trace>
  <inkml:trace contextRef="#ctx0" brushRef="#br0" timeOffset="60700">19091 13833 512,'-20'0'0,"0"0"0,-20 0 0,-19 0 0,-1 0 0,1 19 0,-20-38 0,-1 19 0,1 0 0,-41 0 0,21 19 0,39 41 0,21 59 0,78 20 0,101 39 0,78-58 0,20-120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37:00.12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4981 4148 512,'-19'-19'0,"19"19"0,-40 19 0,0-19 0,21 0 0,19 20 0,19-20 0,41 0 0,39-20 0,79-39 0,41 0 0,19-21 0,20 21 0,-39-1 0,-2 20 0,-58 21 0,-39 19 0,-61 0 0,-59 19 0,-40-19 0,0 0 0</inkml:trace>
  <inkml:trace contextRef="#ctx0" brushRef="#br0" timeOffset="752">7561 3692 512,'0'0'0,"-19"20"0,19 0 0,19 20 0,1 19 0,0 1 0,20 19 0,-1-19 0,1-22 0,20 3 0,-21-41 0,1-20 0,19-20 0,-38 1 0,37-41 0,-17 21 0,-22-1 0,1 40 0,-20 40 0,20 40 0,-20-1 0,0 21 0,20-22 0,0 3 0,19-42 0,1-19 0,0-19 0,19-42 0,-39 3 0,20-42 0,-40 21 0,0 0 0,0 19 0,-40 40 0,20 20 0,-19 20 0,39 20 0,0 0 0,0-1 0,39-19 0,1-20 0</inkml:trace>
  <inkml:trace contextRef="#ctx0" brushRef="#br0" timeOffset="1000">8832 3811 512,'0'20'0,"0"-1"0,0 2 0,0 18 0,0 1 0,0 20 0,0-2 0,0 3 0,19-22 0,1-19 0,-20-20 0,0-40 0,0-19 0,0-60 0,-20-1 0</inkml:trace>
  <inkml:trace contextRef="#ctx0" brushRef="#br0" timeOffset="1122">8732 3533 512,'-20'0'0,"20"0"0,-20 0 0,20 0 0,20 0 0,0 21 0,39-42 0</inkml:trace>
  <inkml:trace contextRef="#ctx0" brushRef="#br0" timeOffset="1488">9188 3672 512,'0'0'0,"0"20"0,20 0 0,-20 20 0,20 39 0,0 20 0,19 1 0,2-1 0,-22-20 0,1-19 0,-20-41 0,0-19 0,-20-39 0,20-41 0,-19 1 0,38-20 0,1 19 0,20 20 0,-20 21 0,19 19 0,21 20 0,-20 20 0,-1 0 0,21-1 0,-21-19 0</inkml:trace>
  <inkml:trace contextRef="#ctx0" brushRef="#br0" timeOffset="1881">9665 4068 512,'0'21'0,"0"-21"0,0 20 0,39-20 0,-18 0 0,37 0 0,-17-20 0,18-20 0,0 1 0,-19-21 0,-20 1 0,-40 18 0,-20 22 0,1 19 0,-21 40 0,0 39 0,2 1 0,37 19 0,21-40 0,60 1 0,19-40 0,1-20 0,39-20 0,-20-40 0,0-19 0,-19-20 0,-41-1 0</inkml:trace>
  <inkml:trace contextRef="#ctx0" brushRef="#br0" timeOffset="2248">10717 3791 512,'19'-19'0,"1"-21"0,0 20 0,-40-20 0,0 20 0,-40 20 0,-19 20 0,20 20 0,19 0 0,20 19 0,20-20 0,40 21 0,19-20 0,40-20 0,-19 20 0,-1-1 0,-19-20 0,-60 22 0,-20 18 0,-39-19 0,-40 0 0,0-20 0,-1-1 0,60-38 0,21-1 0,58-40 0,40-39 0</inkml:trace>
  <inkml:trace contextRef="#ctx0" brushRef="#br0" timeOffset="2674">11034 3454 512,'0'0'0,"-20"20"0,20 0 0,-20 19 0,20 1 0,20 20 0,-20-1 0,0 40 0,0-19 0,0 19 0,-20-20 0,20 1 0,0-21 0,0-39 0,20 0 0,0-40 0,39-20 0,21-39 0,-1 0 0,0-1 0,-39 41 0,-20 39 0,-20 39 0,-20 21 0,-20 39 0,21-20 0,19 1 0,0-21 0,0-19 0,40-40 0,19-21 0,41-57 0,-21-2 0</inkml:trace>
  <inkml:trace contextRef="#ctx0" brushRef="#br0" timeOffset="3392">11848 3950 512,'0'0'0,"-20"-20"0,0 0 0,20 1 0,0-1 0,-20 20 0,0 20 0,0 19 0,-19 41 0,-1-22 0,0 22 0,1 0 0,18-40 0,21-1 0,21-39 0,18-20 0,21-19 0,19-41 0,1 1 0,-21 0 0,20 19 0,-58 20 0,-21 60 0,-21 20 0,-18 20 0,-21 19 0,21 0 0,-1-19 0,40-1 0,0-40 0,0-19 0,59-39 0,1-40 0,20-20 0,-21 0 0,0 19 0,1 0 0,-60 61 0,-20 38 0,-20 41 0,-19 0 0,0 19 0,18-19 0,2-1 0,39-39 0,20-20 0,19-40 0,21 1 0,39-60 0,-20 19 0,21 0 0,-41 21 0,-19 40 0,-20 19 0,-1 19 0,-19 1 0,0 0 0,0-1 0,21-38 0,-1-1 0,-1-19 0</inkml:trace>
  <inkml:trace contextRef="#ctx0" brushRef="#br0" timeOffset="3800">13574 3037 512,'-40'0'0,"-19"0"0,-40 0 0,-1 20 0,1-1 0,20 21 0,39 0 0,20 20 0,20-1 0,40 21 0,20-1 0,-1 0 0,-19 0 0,-1-19 0,-19-40 0,-40-20 0,0-39 0</inkml:trace>
  <inkml:trace contextRef="#ctx0" brushRef="#br0" timeOffset="4576">12462 3772 512,'0'0'0,"0"0"0,-19 0 0,19 39 0,0 0 0,0 61 0,0-1 0,0 20 0,0 20 0,0-40 0,0 1 0,0-61 0,19-19 0,-19-40 0,21-39 0,-1-60 0,39-20 0</inkml:trace>
  <inkml:trace contextRef="#ctx0" brushRef="#br0" timeOffset="4800">12999 3791 512,'0'0'0,"0"20"0,-60 0 0,-20 20 0,-19 39 0,-20 1 0,20-1 0,60 20 0,19 0 0,99-39 0,40-1 0,40-19 0,19-40 0,-19 0 0,-40-40 0,-39 1 0,-41-1 0</inkml:trace>
  <inkml:trace contextRef="#ctx0" brushRef="#br0" timeOffset="5840">13177 3156 512,'0'-20'0,"0"20"0,0-20 0,20 20 0,-20 0 0,20 0 0,39 20 0,-19 0 0,-1 0 0,2-20 0,-41 0 0,-20 0 0,-40-20 0,-39 20 0,-20 0 0,0 20 0,-20 40 0,59 0 0,41-1 0,98-20 0,40 1 0,80-20 0,19-40 0,21 0 0,-1-39 0,-59 0 0,-80-1 0,-59 0 0,-99 20 0,-80 40 0,-20 20 0,-39 20 0,0 60 0,39-21 0,60 20 0,99-19 0,60-42 0,99-38 0,79-19 0,20-21 0,20-19 0,-39-21 0,-41 41 0,-138-1 0,-60 40 0,-139 19 0,-39 41 0,-60 20 0,20 0 0,39-1 0,80-20 0,119-39 0,80-40 0,118-20 0,80-58 0,40-2 0,-1 21 0,-59 0 0,-99 19 0,-120 60 0,-138 39 0,-120 41 0,-78 19 0,-1 20 0,41-20 0,58-19 0,80-100 0</inkml:trace>
  <inkml:trace contextRef="#ctx0" brushRef="#br0" timeOffset="29471">7462 5419 512,'-20'-20'0,"20"20"0,0-20 0,-20 20 0,20-20 0,0 0 0,-20 20 0,1-20 0,19 20 0,-20-20 0,0 20 0,20-20 0,0 1 0,-20 19 0,20-19 0,0-2 0,-20 1 0,0 0 0,0 1 0,1-1 0,-1 0 0,0 0 0,-20 0 0,1 0 0,-1 0 0,-20-19 0,-19-1 0,-1 20 0,1-19 0,0 19 0,-21 0 0,1-20 0,-19 20 0,18-19 0,-19 19 0,0-20 0,-20 20 0,20-19 0,-20 19 0,0 0 0,0 0 0,21 20 0,-41-20 0,20 20 0,-1 0 0,2 0 0,-21 20 0,1-20 0,-1 20 0,0-20 0,0 20 0,-19 0 0,19-1 0,0 1 0,0-20 0,1 0 0,-1 20 0,20 0 0,-20 0 0,20 19 0,20 1 0,0 0 0,0 19 0,39 1 0,1 19 0,0-19 0,19 39 0,1-20 0,19 21 0,1-21 0,39 20 0,19-19 0,-19-20 0,60 18 0,-21-18 0,21 0 0,19-21 0,20 1 0,0 20 0,41-41 0,-22 21 0,41-20 0,20 20 0,0-21 0,19 1 0,-20 0 0,21 0 0,-1-1 0,-19 2 0,-20-1 0,20-1 0,-20-19 0,-21 0 0,1 0 0,-20-19 0,20-22 0,0-18 0,20-20 0,0-20 0,59-20 0,0-1 0,-59 21 0,-20-20 0</inkml:trace>
  <inkml:trace contextRef="#ctx0" brushRef="#br0" timeOffset="31777">1787 7125 512,'0'-20'0,"0"0"0,-20 20 0,-20-19 0,20 19 0,-20 0 0,-19 0 0,19 19 0,1 1 0</inkml:trace>
  <inkml:trace contextRef="#ctx0" brushRef="#br0" timeOffset="32470">1370 7165 512,'0'0'0,"-20"-20"0,20 0 0,0 0 0,20 20 0,0-20 0,19 20 0,21 0 0,-1 20 0,40 0 0,0 0 0,41 0 0,38-20 0,1-20 0,19-20 0,0-39 0,21 19 0,-41-19 0,-19 19 0,-20 21 0,1 39 0,-61 39 0,-40 61 0,-58 19 0,-101-20 0</inkml:trace>
  <inkml:trace contextRef="#ctx0" brushRef="#br0" timeOffset="46585">1508 11789 512,'-19'0'0,"19"-20"0,-20 20 0,0 0 0</inkml:trace>
  <inkml:trace contextRef="#ctx0" brushRef="#br0" timeOffset="46734">1449 11749 512,'0'0'0,"40"0"0,-21 0 0,21 0 0,0 0 0,19 20 0,-18-20 0,38 20 0,-20 0 0,20 18 0,21-38 0,-1 0 0,20 0 0</inkml:trace>
  <inkml:trace contextRef="#ctx0" brushRef="#br0" timeOffset="46902">2501 11828 512,'138'-19'0,"21"-1"0,20 20 0,-20-20 0,20 0 0,-20 20 0,-1 0 0,-19 0 0,0 0 0,-20 0 0,-20 0 0,-19 20 0,-21 0 0,-39-20 0</inkml:trace>
  <inkml:trace contextRef="#ctx0" brushRef="#br0" timeOffset="51070">1449 10757 512,'0'0'0,"0"0"0,0 0 0,0 0 0,0-20 0,0 20 0,-20-20 0,20 20 0,0 0 0,-20 0 0,1 0 0,19-20 0,-20 20 0,20-20 0,-20 20 0,0 0 0,20 0 0,-20 0 0,20 0 0,0 0 0,0-20 0,0 20 0,40 20 0,-20-20 0,19 0 0,1-20 0,19 20 0,21-20 0,-21 1 0,40 0 0,-19 19 0,20-21 0,-1 21 0,19 0 0,2 21 0,-1-2 0,0-19 0,0 19 0,20-19 0,0 0 0,-20-19 0,20 19 0,-20 0 0,20 0 0,-21-19 0,2 19 0,-21 0 0,0 0 0,21-21 0,-21 21 0,-20 0 0,20 21 0,-20-2 0,-19-19 0,-21 19 0,2 1 0,-22-20 0</inkml:trace>
  <inkml:trace contextRef="#ctx0" brushRef="#br0" timeOffset="57973">24329 10915 512,'0'-20'0,"0"-20"0,0-19 0,-19 0 0,-21-21 0,-19 1 0,-1 0 0,1-1 0,-41 2 0,21-2 0,-20 0 0,-20 20 0,-1 21 0,-19-21 0,21 41 0,-22 19 0,-18 39 0,-1 21 0,-20 19 0,61 60 0,18 20 0,41 39 0,59 1 0,20 38 0,79 2 0,40-21 0,20 1 0,79-41 0,0-19 0,39-20 0,-58-99 0,-41-21 0,-19-38 0,-40-1 0,80-20 0,-1-59 0,-19-40 0,-41-21 0,-58-57 0,-119-81 0,-160-39 0,-198-21 0,-238 81 0,-60 98 0,-19 100 0,0 39 0,39 20 0</inkml:trace>
  <inkml:trace contextRef="#ctx0" brushRef="#br0" timeOffset="68709">378 14606 512,'0'40'0,"0"-40"0,20 0 0,79-59 0,59-80 0,40-60 0,21-39 0,-41 60 0,-78 78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38:21.9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6291 4049 512,'-20'-19'0,"20"-1"0,-19 0 0,-1 0 0,-1 0 0,2 20 0,-20-20 0,-2 0 0,2 20 0,-1-19 0,-39-1 0,19-1 0,-19 2 0,-21 19 0,1 0 0,-19 0 0,-2-20 0,2 20 0,-22 0 0,1-20 0,0 20 0,-19 0 0,-1 0 0,1-19 0,-22 19 0,2-20 0,-1 0 0,21 0 0,-21 20 0,1-20 0,19 0 0,-20 0 0,0 20 0,20 0 0,1 20 0,-21 0 0,20 20 0,1 19 0,-1 0 0,21 1 0,18 0 0,-19 19 0,20-19 0,20 19 0,39-39 0,21 0 0,19-1 0,-20 41 0,0-1 0,21 40 0,38-40 0,21 21 0,20-21 0,-1 0 0,41 1 0,-1-21 0,20 1 0,20-20 0,0-1 0,-1 2 0,21-22 0,0 0 0,0 1 0,19 0 0,1-20 0,19 0 0,-19 0 0,20-20 0,-1 0 0,20 1 0,-20-21 0,1 0 0,-1 1 0,1-1 0,-20 0 0,-20 0 0,19 1 0,-39-1 0,20 1 0,-21-1 0</inkml:trace>
  <inkml:trace contextRef="#ctx0" brushRef="#br0" timeOffset="57">5756 4764 512,'118'-60'0,"-19"20"0,-39-19 0</inkml:trace>
  <inkml:trace contextRef="#ctx0" brushRef="#br0" timeOffset="5600">4386 4208 512,'0'20'0,"-19"0"0,19 19 0,0 21 0,19-60 0,20-21 0,41-97 0,20-80 0,58-60 0,60-80 0,40 0 0,1 21 0,-1 0 0</inkml:trace>
  <inkml:trace contextRef="#ctx0" brushRef="#br0" timeOffset="6639">5676 11589 512,'0'-19'0,"0"19"0,0-19 0,-20 19 0,20 19 0,0 0 0,0-19 0,-20 21 0,20-21 0,20 0 0,-20-40 0,20-19 0,60-40 0,19-80 0,19-59 0,62-60 0,-22 20 0</inkml:trace>
  <inkml:trace contextRef="#ctx0" brushRef="#br0" timeOffset="7311">7402 9110 512,'0'20'0,"0"-40"0,20 20 0,40-80 0,39-78 0,60-60 0,40-100 0,98-60 0,20-38 0,61-60 0,38-80 0</inkml:trace>
  <inkml:trace contextRef="#ctx0" brushRef="#br0" timeOffset="8992">5815 12523 512,'0'0'0,"0"0"0,20 0 0,0-20 0,39-40 0,21-39 0,58-40 0,21-39 0,40-40 0,19-2 0,0 23 0</inkml:trace>
  <inkml:trace contextRef="#ctx0" brushRef="#br0" timeOffset="12167">5458 4387 512,'0'0'0,"0"-20"0,19 20 0,-19 0 0,0 0 0,-19 0 0,19-20 0,0-1 0,-40 2 0,20-40 0,-19 19 0,-21 0 0,21 1 0,-41-1 0,1 0 0,-1 40 0,-19-19 0,-20 19 0,20 0 0,-21 19 0,21 0 0,-19 2 0,18-1 0,1 19 0,19 21 0,21 0 0,0-2 0,38 22 0,1 20 0,61 19 0,-2 0 0,60 0 0,20 0 0,21 0 0,38-40 0,20-18 0,1-42 0,19 0 0,0-38 0,1-41 0,19-19 0,-60-40 0,-19 0 0,-60-60 0,-59 1 0,-99-22 0,-21 3 0,-79-2 0,-39 80 0,-20 20 0,-1 79 0,1 60 0,0 59 0,19 40 0,-19 0 0</inkml:trace>
  <inkml:trace contextRef="#ctx0" brushRef="#br0" timeOffset="36590">17483 636 512,'-19'0'0,"-1"-19"0,0-22 0,-20 22 0,21 19 0,-22-20 0,-18 40 0,-20 40 0,19 38 0,40 62 0,0 38 0,40 20 0,20 20 0,20-20 0,-1-19 0,-39-21 0,0-19 0,-40-20 0,0-40 0,-20-20 0,-19-39 0,-40-99 0,0-40 0</inkml:trace>
  <inkml:trace contextRef="#ctx0" brushRef="#br0" timeOffset="36734">16590 1905 512,'40'0'0,"40"0"0,19 0 0,60 0 0,-21 0 0,21-39 0,-20 20 0,-60-21 0,1-40 0</inkml:trace>
  <inkml:trace contextRef="#ctx0" brushRef="#br0" timeOffset="37126">17662 1946 512,'0'0'0,"0"-20"0,0 40 0,0 0 0,20-1 0,19 1 0,1 0 0,19-20 0,1 0 0,0-40 0,-40 1 0,-20-60 0,0 19 0,-40-19 0,0 59 0,1 40 0,-1 99 0,0 40 0,60 40 0,0 19 0,40-39 0,39-40 0,0-40 0,0-59 0,1-59 0,-21-60 0,-20-80 0</inkml:trace>
  <inkml:trace contextRef="#ctx0" brushRef="#br0" timeOffset="37510">18337 1807 512,'0'-20'0,"0"0"0,0 0 0,20 0 0,-1 20 0,1 80 0,20 39 0,-1 20 0,-18 20 0,18-21 0,-19-38 0,0-41 0,0-39 0,-20-40 0,0-79 0,0-60 0,0-19 0,19-21 0,1 40 0,20 60 0,20 60 0,-1 59 0,1 39 0,-1 20 0,-39 1 0,0-21 0,-20-19 0</inkml:trace>
  <inkml:trace contextRef="#ctx0" brushRef="#br0" timeOffset="37958">19051 1628 512,'0'19'0,"0"-19"0,-20 0 0,20 21 0,0-1 0,0 19 0,20 41 0,-20 18 0,20 42 0,-20-21 0,-20 0 0,20-20 0,0-39 0,0-20 0,0-40 0,20-40 0,0-60 0,19-38 0,21-41 0,0 1 0,-1 58 0,-19 81 0,19 78 0,-19 61 0,0 58 0,-1 21 0,-19-40 0,0-20 0,0-40 0,-1-59 0,2-40 0,-1-79 0,-1-40 0</inkml:trace>
  <inkml:trace contextRef="#ctx0" brushRef="#br0" timeOffset="38326">20182 1469 512,'0'-19'0,"-20"19"0,-19 39 0,-40 41 0,-1 19 0,1 20 0,19-1 0,40-18 0,40-20 0,40-41 0,19-19 0,20 0 0,0 0 0,-19 20 0,-21 19 0,-59 0 0,-40 1 0,-39 20 0,-1-41 0,1-19 0,0-20 0</inkml:trace>
  <inkml:trace contextRef="#ctx0" brushRef="#br0" timeOffset="47565">4842 4545 512,'0'0'0,"0"0"0,0-19 0,21-1 0,-2 0 0,21-40 0,19 1 0,21-40 0,-1-1 0,41-38 0,18-1 0,61-40 0,19-20 0,20 1 0,60-20 0,39-21 0,21 21 0,18-20 0,21 0 0,-20 0 0,-20 39 0,-59 21 0,-40 18 0,-99 62 0,-80 19 0,-79 38 0,-40 22 0</inkml:trace>
  <inkml:trace contextRef="#ctx0" brushRef="#br0" timeOffset="48341">10657 934 512,'-20'0'0,"1"0"0,19 0 0,-21 0 0,1 20 0,20 39 0,20 40 0,1 40 0,18 20 0,1-20 0,-20 0 0,-1-40 0,1-20 0,0-40 0,-20-39 0,0-39 0,-40-40 0,21-40 0,-22-40 0,2 1 0,20-1 0,-2 20 0,21 40 0,21 20 0,18 38 0,21 2 0,-1 19 0,0 0 0,21 40 0,-1 0 0,-39 19 0,-1 40 0,-39 21 0,-39-1 0,-21 20 0,1-59 0,-21-20 0,61-40 0,-1-40 0</inkml:trace>
  <inkml:trace contextRef="#ctx0" brushRef="#br0" timeOffset="48749">11252 1192 512,'-20'20'0,"-19"19"0,-21 1 0,41 0 0,19-20 0,19-20 0,41-40 0,19-20 0,1-20 0,-1-18 0,1 18 0,-61 0 0,1 21 0,-59 39 0,-2 40 0,-18 20 0,-21 39 0,21 60 0,19-20 0,40 1 0,20-21 0,40-40 0,19-39 0,0-40 0,1-39 0,-20-21 0,-1-19 0,-39-20 0,0 20 0</inkml:trace>
  <inkml:trace contextRef="#ctx0" brushRef="#br0" timeOffset="49013">11709 875 512,'0'19'0,"0"41"0,0-1 0,0 1 0,0 19 0,19-19 0,21 19 0,-20-39 0,0-1 0,0-20 0,0-38 0,-20-20 0,0-41 0,0-19 0,19 0 0,21 0 0,0 20 0,20 38 0,-21 22 0,21-1 0,-21 40 0,1-1 0,-20-19 0</inkml:trace>
  <inkml:trace contextRef="#ctx0" brushRef="#br0" timeOffset="49421">12205 1370 512,'-40'19'0,"0"22"0,1-2 0,-1 1 0,40-20 0,20-40 0,20-39 0,39-21 0,0-19 0,1-1 0,-1-18 0,-40 19 0,-18 39 0,-1 0 0,-20 21 0,19-21 0,-38 1 0,-22 38 0,-18 21 0,0 80 0,19 60 0,40 18 0,40 1 0,19-20 0,41-40 0,-1-40 0,-20-39 0</inkml:trace>
  <inkml:trace contextRef="#ctx0" brushRef="#br0" timeOffset="49590">11550 3017 512,'-20'20'0,"-20"-20"0,-19-20 0</inkml:trace>
  <inkml:trace contextRef="#ctx0" brushRef="#br0" timeOffset="50284">11073 2263 512,'20'20'0,"-20"20"0,21 19 0,-21 21 0,0 39 0,19-20 0,-19 20 0,20-40 0,0 1 0,0-60 0,-20 0 0,0-60 0,-20-20 0,20-39 0,-20-20 0,20-20 0,20 20 0,0 39 0,0 21 0,-1 59 0,21 40 0,0 39 0,-21 40 0,2 0 0,-2 20 0,21-40 0,-20 1 0,0-61 0,-1-39 0,-19-39 0,20-41 0,1-39 0,-2-40 0,1 21 0,-1 18 0,22 41 0,-22 59 0,1 40 0,20 59 0,-40 1 0,20 40 0,-20 18 0,19-39 0,-19 0 0,40-39 0,0-40 0,0-60 0,19-20 0,-19-59 0</inkml:trace>
  <inkml:trace contextRef="#ctx0" brushRef="#br0" timeOffset="50653">12106 2402 512,'0'20'0,"-20"20"0,20 19 0,0 20 0,0 1 0,39 19 0,1-39 0,0-1 0,19-39 0,1-40 0,-21-20 0,1-19 0,-20-40 0,-40-20 0,0 20 0,-19 19 0,-21 60 0,21 20 0,-1 60 0,20-1 0,40 2 0,-1-3 0,41-38 0</inkml:trace>
  <inkml:trace contextRef="#ctx0" brushRef="#br0" timeOffset="51749">12919 2362 512,'-19'0'0,"-22"0"0,2 0 0,-21 20 0,1 0 0,39 0 0,-20 40 0,20 20 0,20-2 0,20 2 0,20-21 0,-20 1 0,39-41 0,-19-38 0,19-21 0,-18 0 0,-2-59 0,1 20 0,-40-40 0,0-20 0,-20-20 0,-20 20 0,21 40 0,-2 39 0,-18 60 0,19 39 0,-20 61 0,40 19 0,-20 40 0,40-20 0,20-20 0,-1-20 0,21-39 0,0-40 0,-1-20 0,1-40 0,-1-40 0,-19-19 0,-20 0 0,0 0 0,-20 39 0,0 41 0,-20 38 0,20 61 0,-20 19 0,20 0 0,0 0 0,0 1 0,20-41 0,0-18 0,-1-41 0,1-41 0,0-18 0,20-41 0,0-19 0,-20 0 0,-1 40 0,1 59 0,-20 20 0,0 79 0,0 1 0,0-1 0,20 0 0,-20-19 0,40-20 0,-21-60 0,21-20 0,0-19 0,0-60 0,-21-20 0,1-20 0,0 0 0,-20 20 0,0 40 0,0 40 0,-40 19 0,21 19 0,-21 21 0,0 0 0,0-19 0,21 19 0,-1 0 0,20 19 0,0 22 0,20 38 0,-1 40 0,1 40 0,20 0 0,-20-1 0,39-19 0,-19-40 0,-20-19 0,19-20 0,2-41 0,-2-19 0,21-39 0,-21-21 0</inkml:trace>
  <inkml:trace contextRef="#ctx0" brushRef="#br0" timeOffset="52141">14010 2442 512,'0'40'0,"-19"-1"0,19 21 0,0-41 0,19 21 0,2-40 0,18-20 0,1 0 0,-20-18 0,-1-23 0,1-18 0,-20-1 0,-20 21 0,1 39 0,-1 40 0,0 59 0,0 21 0,0 19 0,20-40 0,20 1 0,0-41 0,20-19 0,-1-60 0,1-19 0,20-60 0</inkml:trace>
  <inkml:trace contextRef="#ctx0" brushRef="#br0" timeOffset="53324">14427 1171 512,'-20'-19'0,"20"-41"0,-19 1 0,-21-20 0,-19-21 0,-1 41 0,-20 39 0,1-20 0,0 0 0,-60-19 0,-20-20 0,-20 19 0,-39-38 0,-20 18 0,0 0 0,119 20 0,-60 1 0,1 19 0,-41 1 0,1 19 0,-20 0 0,0 40 0,0 0 0,0 19 0,-258 100 0,118 20 0,101 0 0,58-1 0,100 22 0,60 18 0,39 0 0,60 20 0,19 20 0,60-19 0,20-1 0,20-40 0,0 1 0,0-20 0,-1-19 0,1-22 0,20-19 0,19 0 0,1 1 0,-1 19 0,40 20 0,0 0 0,0 0 0,0-40 0,1-20 0,-41-59 0,-20-20 0,1-60 0,-20-39 0,0-20 0,-1 19 0,21 21 0,0 40 0,19 19 0,1 40 0,-1-20 0,-20 0 0,-19-40 0,0-19 0,-20-41 0,-20-39 0,-20-19 0,-19-61 0,-21 1 0,-19-20 0,-21 0 0,-19 20 0,-39 39 0,-1 40 0,-19 20 0,-21 0 0,-19 20 0,-40-20 0,40 19 0,-40 2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1023" units="in"/>
        </inkml:traceFormat>
        <inkml:channelProperties>
          <inkml:channelProperty channel="X" name="resolution" value="2109.91626" units="1/in"/>
          <inkml:channelProperty channel="Y" name="resolution" value="1336.88293" units="1/in"/>
          <inkml:channelProperty channel="F" name="resolution" value="41.73807" units="1/in"/>
        </inkml:channelProperties>
      </inkml:inkSource>
      <inkml:timestamp xml:id="ts0" timeString="2013-04-01T20:40:36.4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2937 4426 512,'-19'20'0,"-21"20"0,0 19 0,-19 21 0</inkml:trace>
  <inkml:trace contextRef="#ctx0" brushRef="#br0" timeOffset="151">2680 4803 512,'-41'60'0,"22"-1"0,38-19 0,41-60 0,60-99 0,97-79 0,101-120 0,99-79 0,59-19 0,-19 38 0,-41 61 0,-138 80 0,-79 57 0</inkml:trace>
  <inkml:trace contextRef="#ctx0" brushRef="#br0" timeOffset="583">2719 8991 512,'40'19'0,"-1"-19"0,21-19 0,39-22 0,21-117 0,78-120 0,80-158 0,139-140 0,138-19 0,40 39 0,20 120 0,-178 158 0,-139 159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76AD3F-9F66-46B5-AFD7-5D5E1A706F58}" type="datetimeFigureOut">
              <a:rPr lang="en-US" smtClean="0"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05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59A242-1C0B-4A81-960E-0BDF967F19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3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876800" y="2209800"/>
            <a:ext cx="3124200" cy="2838449"/>
          </a:xfrm>
        </p:spPr>
        <p:txBody>
          <a:bodyPr anchor="t" anchorCtr="0">
            <a:normAutofit/>
          </a:bodyPr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>
            <a:noAutofit/>
          </a:bodyPr>
          <a:lstStyle>
            <a:lvl1pPr marL="0" indent="0" algn="r">
              <a:buNone/>
              <a:defRPr sz="3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 b="1"/>
            </a:lvl1pPr>
          </a:lstStyle>
          <a:p>
            <a:r>
              <a:rPr lang="en-US" dirty="0" smtClean="0"/>
              <a:t>CSCE 510 Jan 14, 2013 -</a:t>
            </a:r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33400" y="6355080"/>
            <a:ext cx="5535168" cy="365760"/>
          </a:xfrm>
        </p:spPr>
        <p:txBody>
          <a:bodyPr/>
          <a:lstStyle/>
          <a:p>
            <a:r>
              <a:rPr lang="en-US" dirty="0" smtClean="0"/>
              <a:t>University of South Carolina   –  Computer Science and Engineering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en-US" dirty="0" smtClean="0"/>
              <a:t>- CSCE 510 2013 -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43800" y="6416040"/>
            <a:ext cx="1524000" cy="365760"/>
          </a:xfrm>
        </p:spPr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" y="6324600"/>
            <a:ext cx="2667000" cy="365760"/>
          </a:xfrm>
        </p:spPr>
        <p:txBody>
          <a:bodyPr/>
          <a:lstStyle/>
          <a:p>
            <a:r>
              <a:rPr lang="en-US" dirty="0" smtClean="0"/>
              <a:t>Slide -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-  Web Server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0" y="6355080"/>
            <a:ext cx="2286000" cy="365760"/>
          </a:xfrm>
        </p:spPr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3400" y="6356350"/>
            <a:ext cx="2971800" cy="365760"/>
          </a:xfrm>
        </p:spPr>
        <p:txBody>
          <a:bodyPr/>
          <a:lstStyle/>
          <a:p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 Web Server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CSCE 510 Jan 14, 2013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1/4/2013  CSCE 510 Sp 13 -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388352" y="6356350"/>
            <a:ext cx="1908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- CSCE 510 2013 -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533400" y="6356350"/>
            <a:ext cx="25908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Slide </a:t>
            </a:r>
            <a:fld id="{8BE163DA-CB98-46B5-905B-D01D5F3D56A4}" type="slidenum">
              <a:rPr lang="en-US" smtClean="0"/>
              <a:pPr/>
              <a:t>‹#›</a:t>
            </a:fld>
            <a:r>
              <a:rPr lang="en-US" dirty="0" smtClean="0"/>
              <a:t> Web Server</a:t>
            </a:r>
            <a:endParaRPr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kumimoji="0"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4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ack_(web_server_interface)" TargetMode="External"/><Relationship Id="rId7" Type="http://schemas.openxmlformats.org/officeDocument/2006/relationships/image" Target="../media/image14.emf"/><Relationship Id="rId2" Type="http://schemas.openxmlformats.org/officeDocument/2006/relationships/hyperlink" Target="http://en.wikipedia.org/wiki/FastCGI" TargetMode="External"/><Relationship Id="rId1" Type="http://schemas.openxmlformats.org/officeDocument/2006/relationships/slideLayout" Target="../slideLayouts/slideLayout4.xml"/><Relationship Id="rId6" Type="http://schemas.openxmlformats.org/officeDocument/2006/relationships/customXml" Target="../ink/ink11.xml"/><Relationship Id="rId5" Type="http://schemas.openxmlformats.org/officeDocument/2006/relationships/hyperlink" Target="http://en.wikipedia.org/wiki/Perl_Web_Server_Gateway_Interface" TargetMode="External"/><Relationship Id="rId4" Type="http://schemas.openxmlformats.org/officeDocument/2006/relationships/hyperlink" Target="http://en.wikipedia.org/wiki/Web_Server_Gateway_Interfac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nglastingsoftware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nglastingsoftware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nglastingsoftware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google.com/site/longlastingsoftware/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200" y="2590800"/>
            <a:ext cx="4191000" cy="2286000"/>
          </a:xfrm>
        </p:spPr>
        <p:txBody>
          <a:bodyPr>
            <a:normAutofit/>
          </a:bodyPr>
          <a:lstStyle/>
          <a:p>
            <a:r>
              <a:rPr lang="en-US" b="1" dirty="0" smtClean="0"/>
              <a:t>CSCE  510  - Systems Programming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5124450"/>
            <a:ext cx="7162800" cy="533400"/>
          </a:xfrm>
        </p:spPr>
        <p:txBody>
          <a:bodyPr/>
          <a:lstStyle/>
          <a:p>
            <a:r>
              <a:rPr lang="en-US" b="1" dirty="0" smtClean="0"/>
              <a:t>Lecture 20 Web Server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34200" y="6416040"/>
            <a:ext cx="2209800" cy="365760"/>
          </a:xfrm>
        </p:spPr>
        <p:txBody>
          <a:bodyPr/>
          <a:lstStyle/>
          <a:p>
            <a:r>
              <a:rPr lang="en-US" dirty="0"/>
              <a:t>CSCE </a:t>
            </a:r>
            <a:r>
              <a:rPr lang="en-US" dirty="0" smtClean="0"/>
              <a:t>March  25, 2013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189173"/>
            <a:ext cx="2971800" cy="3535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7358400" y="6287040"/>
              <a:ext cx="807480" cy="572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49040" y="6277680"/>
                <a:ext cx="826560" cy="590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158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an –k   http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10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err="1"/>
              <a:t>ares</a:t>
            </a:r>
            <a:r>
              <a:rPr lang="en-US" dirty="0"/>
              <a:t>&gt; man -k http</a:t>
            </a:r>
          </a:p>
          <a:p>
            <a:pPr marL="0" indent="0">
              <a:buNone/>
            </a:pPr>
            <a:r>
              <a:rPr lang="en-US" dirty="0"/>
              <a:t>CGI::Carp (3pm)      - CGI routines for writing to the HTTPD (or other) error...</a:t>
            </a:r>
          </a:p>
          <a:p>
            <a:pPr marL="0" indent="0">
              <a:buNone/>
            </a:pPr>
            <a:r>
              <a:rPr lang="en-US" dirty="0"/>
              <a:t>CGI::Cookie (3pm)    - Interface to HTTP Cookies</a:t>
            </a:r>
          </a:p>
          <a:p>
            <a:pPr marL="0" indent="0">
              <a:buNone/>
            </a:pPr>
            <a:r>
              <a:rPr lang="en-US" dirty="0"/>
              <a:t>HTTP::Server::Simple (3pm) - Lightweight HTTP server</a:t>
            </a:r>
          </a:p>
          <a:p>
            <a:pPr marL="0" indent="0">
              <a:buNone/>
            </a:pPr>
            <a:r>
              <a:rPr lang="en-US" dirty="0"/>
              <a:t>HTTP::Server::Simple::CGI (3pm) - CGI.pm-style version of HTTP::Server::Simple</a:t>
            </a:r>
          </a:p>
          <a:p>
            <a:pPr marL="0" indent="0">
              <a:buNone/>
            </a:pPr>
            <a:r>
              <a:rPr lang="en-US" dirty="0"/>
              <a:t>HTTP::Server::Simple::CGI::Environment (3pm) - a HTTP::Server::Simple </a:t>
            </a:r>
            <a:r>
              <a:rPr lang="en-US" dirty="0" err="1"/>
              <a:t>mixin</a:t>
            </a:r>
            <a:r>
              <a:rPr lang="en-US" dirty="0"/>
              <a:t> t...</a:t>
            </a:r>
          </a:p>
          <a:p>
            <a:pPr marL="0" indent="0">
              <a:buNone/>
            </a:pPr>
            <a:r>
              <a:rPr lang="en-US" dirty="0"/>
              <a:t>HTTP::Server::Simple::Mason (3pm) - An abstract </a:t>
            </a:r>
            <a:r>
              <a:rPr lang="en-US" dirty="0" err="1"/>
              <a:t>baseclass</a:t>
            </a:r>
            <a:r>
              <a:rPr lang="en-US" dirty="0"/>
              <a:t> for a standalone ma...</a:t>
            </a:r>
          </a:p>
          <a:p>
            <a:pPr marL="0" indent="0">
              <a:buNone/>
            </a:pPr>
            <a:r>
              <a:rPr lang="en-US" dirty="0"/>
              <a:t>Net::Server::HTTP (3pm) - very basic Net::Server based HTTP server class</a:t>
            </a:r>
          </a:p>
          <a:p>
            <a:pPr marL="0" indent="0">
              <a:buNone/>
            </a:pPr>
            <a:r>
              <a:rPr lang="en-US" dirty="0"/>
              <a:t>Net::Server::PSGI (3pm) - basic Net::Server based PSGI HTTP server class</a:t>
            </a:r>
          </a:p>
          <a:p>
            <a:pPr marL="0" indent="0">
              <a:buNone/>
            </a:pPr>
            <a:r>
              <a:rPr lang="en-US" dirty="0" err="1"/>
              <a:t>ab</a:t>
            </a:r>
            <a:r>
              <a:rPr lang="en-US" dirty="0"/>
              <a:t> (8)               - Apache HTTP server benchmarking tool</a:t>
            </a:r>
          </a:p>
          <a:p>
            <a:pPr marL="0" indent="0">
              <a:buNone/>
            </a:pPr>
            <a:r>
              <a:rPr lang="en-US" dirty="0" err="1"/>
              <a:t>curl_formadd</a:t>
            </a:r>
            <a:r>
              <a:rPr lang="en-US" dirty="0"/>
              <a:t> (3)     - add a section to a multipart/</a:t>
            </a:r>
            <a:r>
              <a:rPr lang="en-US" dirty="0" err="1"/>
              <a:t>formdata</a:t>
            </a:r>
            <a:r>
              <a:rPr lang="en-US" dirty="0"/>
              <a:t> HTTP POST</a:t>
            </a:r>
          </a:p>
          <a:p>
            <a:pPr marL="0" indent="0">
              <a:buNone/>
            </a:pPr>
            <a:r>
              <a:rPr lang="en-US" dirty="0" err="1"/>
              <a:t>curl_formfree</a:t>
            </a:r>
            <a:r>
              <a:rPr lang="en-US" dirty="0"/>
              <a:t> (3)    - free a previously build multipart/</a:t>
            </a:r>
            <a:r>
              <a:rPr lang="en-US" dirty="0" err="1"/>
              <a:t>formdata</a:t>
            </a:r>
            <a:r>
              <a:rPr lang="en-US" dirty="0"/>
              <a:t> HTTP POST c...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-http-backend (1) - Server side implementation of </a:t>
            </a:r>
            <a:r>
              <a:rPr lang="en-US" dirty="0" err="1"/>
              <a:t>Git</a:t>
            </a:r>
            <a:r>
              <a:rPr lang="en-US" dirty="0"/>
              <a:t> over HTTP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-http-fetch (1)   - Download from a remote </a:t>
            </a:r>
            <a:r>
              <a:rPr lang="en-US" dirty="0" err="1"/>
              <a:t>git</a:t>
            </a:r>
            <a:r>
              <a:rPr lang="en-US" dirty="0"/>
              <a:t> repository via HTTP</a:t>
            </a:r>
          </a:p>
          <a:p>
            <a:pPr marL="0" indent="0">
              <a:buNone/>
            </a:pPr>
            <a:r>
              <a:rPr lang="en-US" dirty="0" err="1"/>
              <a:t>git</a:t>
            </a:r>
            <a:r>
              <a:rPr lang="en-US" dirty="0"/>
              <a:t>-http-push (1)    - Push objects over HTTP/DAV to another repository</a:t>
            </a:r>
          </a:p>
          <a:p>
            <a:pPr marL="0" indent="0">
              <a:buNone/>
            </a:pPr>
            <a:r>
              <a:rPr lang="en-US" dirty="0"/>
              <a:t>HTTP::Config (3pm)   - Configuration for request and response objects</a:t>
            </a:r>
          </a:p>
          <a:p>
            <a:pPr marL="0" indent="0">
              <a:buNone/>
            </a:pPr>
            <a:r>
              <a:rPr lang="en-US" dirty="0"/>
              <a:t>HTTP::Cookies (3pm)  - HTTP cookie jars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357480" y="360"/>
              <a:ext cx="6951240" cy="45082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8120" y="-9000"/>
                <a:ext cx="6969960" cy="452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0928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 –k </a:t>
            </a:r>
            <a:r>
              <a:rPr lang="en-US" dirty="0" smtClean="0"/>
              <a:t>http  (continued)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11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HTTP::Cookies::Microsoft (3pm) - access to Microsoft cookies files</a:t>
            </a:r>
          </a:p>
          <a:p>
            <a:pPr marL="0" indent="0">
              <a:buNone/>
            </a:pPr>
            <a:r>
              <a:rPr lang="en-US" dirty="0"/>
              <a:t>HTTP::Cookies::Netscape (3pm) - access to Netscape cookies files</a:t>
            </a:r>
          </a:p>
          <a:p>
            <a:pPr marL="0" indent="0">
              <a:buNone/>
            </a:pPr>
            <a:r>
              <a:rPr lang="en-US" dirty="0"/>
              <a:t>HTTP::Daemon (3pm)   - a simple http server class</a:t>
            </a:r>
          </a:p>
          <a:p>
            <a:pPr marL="0" indent="0">
              <a:buNone/>
            </a:pPr>
            <a:r>
              <a:rPr lang="en-US" dirty="0"/>
              <a:t>HTTP::Date (3pm)     - date conversion routines</a:t>
            </a:r>
          </a:p>
          <a:p>
            <a:pPr marL="0" indent="0">
              <a:buNone/>
            </a:pPr>
            <a:r>
              <a:rPr lang="en-US" dirty="0"/>
              <a:t>HTTP::Headers (3pm)  - Class encapsulating HTTP Message headers</a:t>
            </a:r>
          </a:p>
          <a:p>
            <a:pPr marL="0" indent="0">
              <a:buNone/>
            </a:pPr>
            <a:r>
              <a:rPr lang="en-US" dirty="0"/>
              <a:t>HTTP::Headers::Util (3pm) - Header value parsing utility functions</a:t>
            </a:r>
          </a:p>
          <a:p>
            <a:pPr marL="0" indent="0">
              <a:buNone/>
            </a:pPr>
            <a:r>
              <a:rPr lang="en-US" dirty="0"/>
              <a:t>HTTP::Message (3pm)  - HTTP style message (base class)</a:t>
            </a:r>
          </a:p>
          <a:p>
            <a:pPr marL="0" indent="0">
              <a:buNone/>
            </a:pPr>
            <a:r>
              <a:rPr lang="en-US" dirty="0"/>
              <a:t>HTTP::Negotiate (3pm) - choose a variant to serve</a:t>
            </a:r>
          </a:p>
          <a:p>
            <a:pPr marL="0" indent="0">
              <a:buNone/>
            </a:pPr>
            <a:r>
              <a:rPr lang="en-US" dirty="0"/>
              <a:t>HTTP::Request (3pm)  - HTTP style request message</a:t>
            </a:r>
          </a:p>
          <a:p>
            <a:pPr marL="0" indent="0">
              <a:buNone/>
            </a:pPr>
            <a:r>
              <a:rPr lang="en-US" dirty="0"/>
              <a:t>HTTP::Request::Common (3pm) - Construct common HTTP::Request objects</a:t>
            </a:r>
          </a:p>
          <a:p>
            <a:pPr marL="0" indent="0">
              <a:buNone/>
            </a:pPr>
            <a:r>
              <a:rPr lang="en-US" dirty="0"/>
              <a:t>HTTP::Response (3pm) - HTTP style response message</a:t>
            </a:r>
          </a:p>
          <a:p>
            <a:pPr marL="0" indent="0">
              <a:buNone/>
            </a:pPr>
            <a:r>
              <a:rPr lang="en-US" dirty="0"/>
              <a:t>HTTP::Status (3pm)   - HTTP Status code processing</a:t>
            </a:r>
          </a:p>
          <a:p>
            <a:pPr marL="0" indent="0">
              <a:buNone/>
            </a:pPr>
            <a:r>
              <a:rPr lang="en-US" dirty="0" err="1"/>
              <a:t>kcookiejar</a:t>
            </a:r>
            <a:r>
              <a:rPr lang="en-US" dirty="0"/>
              <a:t> (1)       - HTTP Cookie Daemon</a:t>
            </a:r>
          </a:p>
          <a:p>
            <a:pPr marL="0" indent="0">
              <a:buNone/>
            </a:pPr>
            <a:r>
              <a:rPr lang="en-US" dirty="0"/>
              <a:t>kcookiejar4 (8)      - KDE HTTP cookie daemon</a:t>
            </a:r>
          </a:p>
          <a:p>
            <a:pPr marL="0" indent="0">
              <a:buNone/>
            </a:pPr>
            <a:r>
              <a:rPr lang="en-US" dirty="0" err="1"/>
              <a:t>kio_http_cache_cleaner</a:t>
            </a:r>
            <a:r>
              <a:rPr lang="en-US" dirty="0"/>
              <a:t> (1) - KDE HTTP cache maintenance tool</a:t>
            </a:r>
          </a:p>
          <a:p>
            <a:pPr marL="0" indent="0">
              <a:buNone/>
            </a:pPr>
            <a:r>
              <a:rPr lang="en-US" dirty="0"/>
              <a:t>Net::HTTP (3pm)      - Low-level HTTP connection (client)</a:t>
            </a:r>
          </a:p>
          <a:p>
            <a:pPr marL="0" indent="0">
              <a:buNone/>
            </a:pPr>
            <a:r>
              <a:rPr lang="en-US" dirty="0"/>
              <a:t>Net::HTTP::NB (3pm)  - Non-blocking HTTP client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943200" y="857520"/>
              <a:ext cx="1386360" cy="23864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3840" y="848160"/>
                <a:ext cx="1405080" cy="240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367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12</a:t>
            </a:fld>
            <a:r>
              <a:rPr lang="en-US" smtClean="0"/>
              <a:t> -  Web Server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52400"/>
            <a:ext cx="8229600" cy="600456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/>
              <a:t>HTTP::Request(3pm)    User Contributed Perl Documentation   HTTP::Request(3pm)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NAME</a:t>
            </a:r>
          </a:p>
          <a:p>
            <a:pPr marL="0" indent="0">
              <a:buNone/>
            </a:pPr>
            <a:r>
              <a:rPr lang="en-US" dirty="0"/>
              <a:t>       HTTP::Request - HTTP style request message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 require HTTP::Request;</a:t>
            </a:r>
          </a:p>
          <a:p>
            <a:pPr marL="0" indent="0">
              <a:buNone/>
            </a:pPr>
            <a:r>
              <a:rPr lang="en-US" dirty="0"/>
              <a:t>        $request = HTTP::Request-&gt;new(GET =&gt; 'http://www.example.com/');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and usually used like this: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$</a:t>
            </a:r>
            <a:r>
              <a:rPr lang="en-US" dirty="0" err="1"/>
              <a:t>ua</a:t>
            </a:r>
            <a:r>
              <a:rPr lang="en-US" dirty="0"/>
              <a:t> = LWP::</a:t>
            </a:r>
            <a:r>
              <a:rPr lang="en-US" dirty="0" err="1"/>
              <a:t>UserAgent</a:t>
            </a:r>
            <a:r>
              <a:rPr lang="en-US" dirty="0"/>
              <a:t>-&gt;new;</a:t>
            </a:r>
          </a:p>
          <a:p>
            <a:pPr marL="0" indent="0">
              <a:buNone/>
            </a:pPr>
            <a:r>
              <a:rPr lang="en-US" dirty="0"/>
              <a:t>        $response = $</a:t>
            </a:r>
            <a:r>
              <a:rPr lang="en-US" dirty="0" err="1"/>
              <a:t>ua</a:t>
            </a:r>
            <a:r>
              <a:rPr lang="en-US" dirty="0"/>
              <a:t>-&gt;request($request);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DESCRIPTION</a:t>
            </a:r>
          </a:p>
          <a:p>
            <a:pPr marL="0" indent="0">
              <a:buNone/>
            </a:pPr>
            <a:r>
              <a:rPr lang="en-US" dirty="0"/>
              <a:t>       "HTTP::Request" is a class encapsulating HTTP style requests,</a:t>
            </a:r>
          </a:p>
          <a:p>
            <a:pPr marL="0" indent="0">
              <a:buNone/>
            </a:pPr>
            <a:r>
              <a:rPr lang="en-US" dirty="0"/>
              <a:t>       consisting of a request line, some headers, and a content body. Note</a:t>
            </a:r>
          </a:p>
          <a:p>
            <a:pPr marL="0" indent="0">
              <a:buNone/>
            </a:pPr>
            <a:r>
              <a:rPr lang="en-US" dirty="0"/>
              <a:t>       that the LWP library uses HTTP style requests even for non-HTTP</a:t>
            </a:r>
          </a:p>
          <a:p>
            <a:pPr marL="0" indent="0">
              <a:buNone/>
            </a:pPr>
            <a:r>
              <a:rPr lang="en-US" dirty="0"/>
              <a:t>       protocols.  Instances of this class are usually passed to the request()</a:t>
            </a:r>
          </a:p>
          <a:p>
            <a:pPr marL="0" indent="0">
              <a:buNone/>
            </a:pPr>
            <a:r>
              <a:rPr lang="en-US" dirty="0"/>
              <a:t>       method of an "LWP::</a:t>
            </a:r>
            <a:r>
              <a:rPr lang="en-US" dirty="0" err="1"/>
              <a:t>UserAgent</a:t>
            </a:r>
            <a:r>
              <a:rPr lang="en-US" dirty="0"/>
              <a:t>" object.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43040" y="436320"/>
              <a:ext cx="7515720" cy="36223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33680" y="426960"/>
                <a:ext cx="7534800" cy="364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801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CGI – Common Gateway Interface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13</a:t>
            </a:fld>
            <a:r>
              <a:rPr lang="en-US" smtClean="0"/>
              <a:t> -  Web Server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6200" y="1219200"/>
            <a:ext cx="3810000" cy="49377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Server Side programming</a:t>
            </a:r>
          </a:p>
          <a:p>
            <a:endParaRPr lang="en-US" dirty="0"/>
          </a:p>
          <a:p>
            <a:r>
              <a:rPr lang="en-US" dirty="0" smtClean="0"/>
              <a:t>See Also</a:t>
            </a:r>
          </a:p>
          <a:p>
            <a:r>
              <a:rPr lang="en-US" dirty="0" err="1">
                <a:hlinkClick r:id="rId2" tooltip="FastCGI"/>
              </a:rPr>
              <a:t>FastCGI</a:t>
            </a:r>
            <a:endParaRPr lang="en-US" dirty="0"/>
          </a:p>
          <a:p>
            <a:r>
              <a:rPr lang="en-US" dirty="0">
                <a:hlinkClick r:id="rId3" tooltip="Rack (web server interface)"/>
              </a:rPr>
              <a:t>Rack (web server interface)</a:t>
            </a:r>
            <a:endParaRPr lang="en-US" dirty="0"/>
          </a:p>
          <a:p>
            <a:r>
              <a:rPr lang="en-US" dirty="0">
                <a:hlinkClick r:id="rId4" tooltip="Web Server Gateway Interface"/>
              </a:rPr>
              <a:t>Web Server Gateway Interface</a:t>
            </a:r>
            <a:endParaRPr lang="en-US" dirty="0"/>
          </a:p>
          <a:p>
            <a:r>
              <a:rPr lang="en-US" dirty="0">
                <a:hlinkClick r:id="rId5" tooltip="Perl Web Server Gateway Interface"/>
              </a:rPr>
              <a:t>Perl Web Server Gateway Interface</a:t>
            </a:r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975354" y="1216152"/>
            <a:ext cx="5092446" cy="49377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#!/</a:t>
            </a:r>
            <a:r>
              <a:rPr lang="en-US" sz="2000" dirty="0" err="1"/>
              <a:t>usr</a:t>
            </a:r>
            <a:r>
              <a:rPr lang="en-US" sz="2000" dirty="0"/>
              <a:t>/bin/</a:t>
            </a:r>
            <a:r>
              <a:rPr lang="en-US" sz="2000" dirty="0" err="1"/>
              <a:t>perl</a:t>
            </a:r>
            <a:r>
              <a:rPr lang="en-US" sz="2000" dirty="0"/>
              <a:t>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=</a:t>
            </a:r>
            <a:r>
              <a:rPr lang="en-US" sz="2000" dirty="0"/>
              <a:t>head1 DESCRIPTION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err="1" smtClean="0"/>
              <a:t>printenv</a:t>
            </a:r>
            <a:r>
              <a:rPr lang="en-US" sz="2000" dirty="0" smtClean="0"/>
              <a:t>—demo </a:t>
            </a:r>
            <a:r>
              <a:rPr lang="en-US" sz="2000" dirty="0"/>
              <a:t>CGI program which just prints its environment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=</a:t>
            </a:r>
            <a:r>
              <a:rPr lang="en-US" sz="2000" dirty="0"/>
              <a:t>cut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print </a:t>
            </a:r>
            <a:r>
              <a:rPr lang="en-US" sz="2000" dirty="0"/>
              <a:t>"</a:t>
            </a:r>
            <a:r>
              <a:rPr lang="en-US" sz="2000" dirty="0" err="1" smtClean="0"/>
              <a:t>Content-type:text</a:t>
            </a:r>
            <a:r>
              <a:rPr lang="en-US" sz="2000" dirty="0" smtClean="0"/>
              <a:t>/plain\n\n</a:t>
            </a:r>
            <a:r>
              <a:rPr lang="en-US" sz="2000" dirty="0"/>
              <a:t>";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for </a:t>
            </a:r>
            <a:r>
              <a:rPr lang="en-US" sz="2000" dirty="0"/>
              <a:t>my $</a:t>
            </a:r>
            <a:r>
              <a:rPr lang="en-US" sz="2000" dirty="0" err="1"/>
              <a:t>var</a:t>
            </a:r>
            <a:r>
              <a:rPr lang="en-US" sz="2000" dirty="0"/>
              <a:t> ( sort keys %ENV ) {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	my </a:t>
            </a:r>
            <a:r>
              <a:rPr lang="en-US" sz="2000" dirty="0"/>
              <a:t>$value = $ENV{$</a:t>
            </a:r>
            <a:r>
              <a:rPr lang="en-US" sz="2000" dirty="0" err="1"/>
              <a:t>var</a:t>
            </a:r>
            <a:r>
              <a:rPr lang="en-US" sz="2000" dirty="0"/>
              <a:t>};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$</a:t>
            </a:r>
            <a:r>
              <a:rPr lang="en-US" sz="2000" dirty="0"/>
              <a:t>value =~ s/\n/\\n/g;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$</a:t>
            </a:r>
            <a:r>
              <a:rPr lang="en-US" sz="2000" dirty="0"/>
              <a:t>value =~ s/"/\\"/g</a:t>
            </a:r>
            <a:r>
              <a:rPr lang="en-US" sz="2000" dirty="0" smtClean="0"/>
              <a:t>;</a:t>
            </a:r>
          </a:p>
          <a:p>
            <a:pPr marL="0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 </a:t>
            </a:r>
            <a:r>
              <a:rPr lang="en-US" sz="2000" dirty="0"/>
              <a:t>print </a:t>
            </a:r>
            <a:r>
              <a:rPr lang="en-US" sz="2000" dirty="0" err="1"/>
              <a:t>qq</a:t>
            </a:r>
            <a:r>
              <a:rPr lang="en-US" sz="2000" dirty="0"/>
              <a:t>[$</a:t>
            </a:r>
            <a:r>
              <a:rPr lang="en-US" sz="2000" dirty="0" err="1"/>
              <a:t>var</a:t>
            </a:r>
            <a:r>
              <a:rPr lang="en-US" sz="2000" dirty="0"/>
              <a:t>="$value"\n];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}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6488668"/>
            <a:ext cx="5824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http://en.wikipedia.org/wiki/Common_Gateway_Interface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43000" y="1157760"/>
              <a:ext cx="8651880" cy="59155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3640" y="1148400"/>
                <a:ext cx="8670600" cy="593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210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Supporting CGI without Library help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14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778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http://www.citycat.ru/doc/CGI/overview/primer.html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15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How do I send my document back to the client?</a:t>
            </a:r>
          </a:p>
          <a:p>
            <a:r>
              <a:rPr lang="en-US" dirty="0"/>
              <a:t>For example, to send back HTML to the client, your output should read:</a:t>
            </a:r>
          </a:p>
          <a:p>
            <a:pPr marL="0" indent="0">
              <a:buNone/>
            </a:pPr>
            <a:r>
              <a:rPr lang="en-US" dirty="0"/>
              <a:t>Content-type: text/html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HTML&gt;&lt;HEAD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TITLE&gt;output of HTML from CGI script&lt;/TITLE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&lt;/HEAD&gt;&lt;BODY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&lt;H1&gt;Sample output&lt;/H1</a:t>
            </a:r>
            <a:r>
              <a:rPr lang="en-US" dirty="0" smtClean="0"/>
              <a:t>&gt;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What do you think of &lt;STRONG&gt;this?&lt;/STRONG&gt;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BODY&gt;&lt;/HTML&gt;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435602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Reference another doc</a:t>
            </a:r>
          </a:p>
          <a:p>
            <a:pPr marL="0" indent="0">
              <a:buNone/>
            </a:pPr>
            <a:r>
              <a:rPr lang="en-US" dirty="0"/>
              <a:t>&lt;HTML&gt;&lt;HEAD&gt;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TITLE&gt;Sorry...it moved&lt;/TITLE&gt;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HEAD&gt;&lt;BODY&gt;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H1&gt;Go to gopher instead&lt;/H1&gt;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Now </a:t>
            </a:r>
            <a:r>
              <a:rPr lang="en-US" dirty="0"/>
              <a:t>available at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&lt;</a:t>
            </a:r>
            <a:r>
              <a:rPr lang="en-US" dirty="0"/>
              <a:t>A </a:t>
            </a:r>
            <a:r>
              <a:rPr lang="en-US" dirty="0" smtClean="0"/>
              <a:t>HREF</a:t>
            </a:r>
            <a:r>
              <a:rPr lang="en-US" dirty="0"/>
              <a:t>="gopher://httprules.foobar.org/0"&gt;a new </a:t>
            </a:r>
            <a:r>
              <a:rPr lang="en-US" dirty="0" smtClean="0"/>
              <a:t>location</a:t>
            </a:r>
          </a:p>
          <a:p>
            <a:pPr marL="0" indent="0">
              <a:buNone/>
            </a:pPr>
            <a:r>
              <a:rPr lang="en-US" dirty="0" smtClean="0"/>
              <a:t>&lt;/</a:t>
            </a:r>
            <a:r>
              <a:rPr lang="en-US" dirty="0"/>
              <a:t>A&gt; on our gopher server. &lt;/BODY&gt;&lt;/HTML&gt;</a:t>
            </a:r>
          </a:p>
        </p:txBody>
      </p:sp>
    </p:spTree>
    <p:extLst>
      <p:ext uri="{BB962C8B-B14F-4D97-AF65-F5344CB8AC3E}">
        <p14:creationId xmlns:p14="http://schemas.microsoft.com/office/powerpoint/2010/main" val="53556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16</a:t>
            </a:fld>
            <a:r>
              <a:rPr lang="en-US" smtClean="0"/>
              <a:t> -  Web Server</a:t>
            </a:r>
          </a:p>
          <a:p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228600" y="228600"/>
            <a:ext cx="8458200" cy="6629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CGI(3pm)              User Contributed Perl Documentation             CGI(3pm)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NAME -  CGI </a:t>
            </a:r>
            <a:r>
              <a:rPr lang="en-US" dirty="0"/>
              <a:t>- Handle Common Gateway Interface requests and </a:t>
            </a:r>
            <a:r>
              <a:rPr lang="en-US" dirty="0" smtClean="0"/>
              <a:t>responses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SYNOPSIS</a:t>
            </a:r>
          </a:p>
          <a:p>
            <a:pPr marL="0" indent="0">
              <a:buNone/>
            </a:pPr>
            <a:r>
              <a:rPr lang="en-US" dirty="0"/>
              <a:t>           use CGI;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my $q = CGI-&gt;new;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# Process an HTTP request</a:t>
            </a:r>
          </a:p>
          <a:p>
            <a:pPr marL="0" indent="0">
              <a:buNone/>
            </a:pPr>
            <a:r>
              <a:rPr lang="en-US" dirty="0"/>
              <a:t>            @values  = $q-&gt;</a:t>
            </a:r>
            <a:r>
              <a:rPr lang="en-US" dirty="0" err="1"/>
              <a:t>param</a:t>
            </a:r>
            <a:r>
              <a:rPr lang="en-US" dirty="0"/>
              <a:t>('</a:t>
            </a:r>
            <a:r>
              <a:rPr lang="en-US" dirty="0" err="1"/>
              <a:t>form_field</a:t>
            </a:r>
            <a:r>
              <a:rPr lang="en-US" dirty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$</a:t>
            </a:r>
            <a:r>
              <a:rPr lang="en-US" dirty="0" err="1"/>
              <a:t>fh</a:t>
            </a:r>
            <a:r>
              <a:rPr lang="en-US" dirty="0"/>
              <a:t>      = $q-&gt;upload('</a:t>
            </a:r>
            <a:r>
              <a:rPr lang="en-US" dirty="0" err="1"/>
              <a:t>file_field</a:t>
            </a:r>
            <a:r>
              <a:rPr lang="en-US" dirty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$riddle  = $query-&gt;cookie('</a:t>
            </a:r>
            <a:r>
              <a:rPr lang="en-US" dirty="0" err="1"/>
              <a:t>riddle_name</a:t>
            </a:r>
            <a:r>
              <a:rPr lang="en-US" dirty="0"/>
              <a:t>');</a:t>
            </a:r>
          </a:p>
          <a:p>
            <a:pPr marL="0" indent="0">
              <a:buNone/>
            </a:pPr>
            <a:r>
              <a:rPr lang="en-US" dirty="0"/>
              <a:t>            %answers = $query-&gt;cookie('answers');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# Prepare various HTTP responses</a:t>
            </a:r>
          </a:p>
          <a:p>
            <a:pPr marL="0" indent="0">
              <a:buNone/>
            </a:pPr>
            <a:r>
              <a:rPr lang="en-US" dirty="0"/>
              <a:t>           print $q-&gt;header();</a:t>
            </a:r>
          </a:p>
          <a:p>
            <a:pPr marL="0" indent="0">
              <a:buNone/>
            </a:pPr>
            <a:r>
              <a:rPr lang="en-US" dirty="0"/>
              <a:t>           print $q-&gt;header('application/</a:t>
            </a:r>
            <a:r>
              <a:rPr lang="en-US" dirty="0" err="1"/>
              <a:t>json</a:t>
            </a:r>
            <a:r>
              <a:rPr lang="en-US" dirty="0"/>
              <a:t>');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648200"/>
            <a:ext cx="2667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“JSON</a:t>
            </a:r>
            <a:r>
              <a:rPr lang="en-US" b="1" dirty="0" smtClean="0"/>
              <a:t> </a:t>
            </a:r>
            <a:r>
              <a:rPr lang="en-US" b="1" dirty="0"/>
              <a:t>or JavaScript Object Notation, is a text-based open standard designed for human-readable data interchange</a:t>
            </a:r>
            <a:r>
              <a:rPr lang="en-US" b="1" dirty="0" smtClean="0"/>
              <a:t>.” Wikipedia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0032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Oriented Architecture SOA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17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SOA</a:t>
            </a:r>
          </a:p>
          <a:p>
            <a:endParaRPr lang="en-US" dirty="0"/>
          </a:p>
          <a:p>
            <a:r>
              <a:rPr lang="en-US" dirty="0"/>
              <a:t>SAAS Software as a Service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599" y="1491369"/>
            <a:ext cx="2897635" cy="3309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71440" y="1357920"/>
              <a:ext cx="6022800" cy="54795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2080" y="1348560"/>
                <a:ext cx="6041520" cy="5498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459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62000"/>
          </a:xfrm>
        </p:spPr>
        <p:txBody>
          <a:bodyPr/>
          <a:lstStyle/>
          <a:p>
            <a:r>
              <a:rPr lang="en-US" dirty="0" err="1" smtClean="0"/>
              <a:t>Saas</a:t>
            </a:r>
            <a:r>
              <a:rPr lang="en-US" dirty="0" smtClean="0"/>
              <a:t> Book Figure 2.1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18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762000"/>
            <a:ext cx="8543925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77000"/>
            <a:ext cx="8857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hlinkClick r:id="rId3"/>
              </a:rPr>
              <a:t>Engineering Long-Lasting Software: An Agile Approach Using </a:t>
            </a:r>
            <a:r>
              <a:rPr lang="en-US" sz="1600" b="1" dirty="0" err="1">
                <a:hlinkClick r:id="rId3"/>
              </a:rPr>
              <a:t>SaaS</a:t>
            </a:r>
            <a:r>
              <a:rPr lang="en-US" sz="1600" b="1" dirty="0">
                <a:hlinkClick r:id="rId3"/>
              </a:rPr>
              <a:t> and Cloud Computing (Beta Edition)</a:t>
            </a:r>
            <a:endParaRPr lang="en-US" sz="1600" b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734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Model View Controller (MVC) Pattern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19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Design Patterns</a:t>
            </a:r>
          </a:p>
          <a:p>
            <a:r>
              <a:rPr lang="en-US" dirty="0" smtClean="0"/>
              <a:t>Gang of Four (</a:t>
            </a:r>
            <a:r>
              <a:rPr lang="en-US" dirty="0" err="1" smtClean="0"/>
              <a:t>GoF</a:t>
            </a:r>
            <a:r>
              <a:rPr lang="en-US" dirty="0" smtClean="0"/>
              <a:t>)</a:t>
            </a:r>
          </a:p>
          <a:p>
            <a:r>
              <a:rPr lang="en-US" dirty="0" smtClean="0"/>
              <a:t>abstraction of well tested “patterns” for software solutions</a:t>
            </a:r>
          </a:p>
          <a:p>
            <a:r>
              <a:rPr lang="en-US" dirty="0" smtClean="0"/>
              <a:t>MVC (later pattern)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Interview question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What is your favorite pattern?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upload.wikimedia.org/wikipedia/commons/f/fd/MVC-Proc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71599"/>
            <a:ext cx="41148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22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Overview</a:t>
            </a:r>
          </a:p>
        </p:txBody>
      </p:sp>
      <p:sp>
        <p:nvSpPr>
          <p:cNvPr id="6225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685800"/>
            <a:ext cx="4041648" cy="60198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 smtClean="0"/>
              <a:t>Last Time</a:t>
            </a:r>
          </a:p>
          <a:p>
            <a:pPr lvl="1">
              <a:defRPr/>
            </a:pPr>
            <a:r>
              <a:rPr lang="en-US" dirty="0" smtClean="0"/>
              <a:t>Overview of TCP server</a:t>
            </a:r>
          </a:p>
          <a:p>
            <a:pPr lvl="2">
              <a:defRPr/>
            </a:pPr>
            <a:r>
              <a:rPr lang="en-US" dirty="0" smtClean="0"/>
              <a:t>socket</a:t>
            </a:r>
          </a:p>
          <a:p>
            <a:pPr lvl="2">
              <a:defRPr/>
            </a:pPr>
            <a:r>
              <a:rPr lang="en-US" dirty="0" smtClean="0"/>
              <a:t>bind</a:t>
            </a:r>
          </a:p>
          <a:p>
            <a:pPr lvl="2">
              <a:defRPr/>
            </a:pPr>
            <a:r>
              <a:rPr lang="en-US" dirty="0" smtClean="0"/>
              <a:t>listen</a:t>
            </a:r>
          </a:p>
          <a:p>
            <a:pPr lvl="2">
              <a:defRPr/>
            </a:pPr>
            <a:r>
              <a:rPr lang="en-US" dirty="0" smtClean="0"/>
              <a:t>accept</a:t>
            </a:r>
          </a:p>
          <a:p>
            <a:pPr lvl="2">
              <a:defRPr/>
            </a:pPr>
            <a:r>
              <a:rPr lang="en-US" dirty="0" smtClean="0"/>
              <a:t>fork  process in child; listen in parent</a:t>
            </a:r>
          </a:p>
          <a:p>
            <a:pPr>
              <a:defRPr/>
            </a:pPr>
            <a:r>
              <a:rPr lang="en-US" dirty="0" smtClean="0"/>
              <a:t>Chapters 56-59</a:t>
            </a:r>
          </a:p>
          <a:p>
            <a:pPr marL="0" indent="0">
              <a:buNone/>
              <a:defRPr/>
            </a:pPr>
            <a:r>
              <a:rPr lang="en-US" dirty="0" smtClean="0"/>
              <a:t>Email</a:t>
            </a:r>
          </a:p>
          <a:p>
            <a:pPr lvl="1">
              <a:defRPr/>
            </a:pP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2"/>
          </p:nvPr>
        </p:nvSpPr>
        <p:spPr>
          <a:xfrm>
            <a:off x="4632198" y="685800"/>
            <a:ext cx="4359402" cy="5468112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Today</a:t>
            </a:r>
          </a:p>
          <a:p>
            <a:pPr lvl="1">
              <a:defRPr/>
            </a:pPr>
            <a:r>
              <a:rPr lang="en-US" dirty="0" smtClean="0"/>
              <a:t>Last times slides 22-36</a:t>
            </a:r>
          </a:p>
          <a:p>
            <a:pPr lvl="1">
              <a:defRPr/>
            </a:pPr>
            <a:r>
              <a:rPr lang="en-US" dirty="0" smtClean="0"/>
              <a:t>Stream Server skeleton</a:t>
            </a:r>
          </a:p>
          <a:p>
            <a:pPr lvl="1">
              <a:defRPr/>
            </a:pPr>
            <a:r>
              <a:rPr lang="en-US" dirty="0" smtClean="0"/>
              <a:t>Web server Assignment</a:t>
            </a:r>
          </a:p>
          <a:p>
            <a:pPr lvl="1">
              <a:defRPr/>
            </a:pPr>
            <a:r>
              <a:rPr lang="en-US" dirty="0" smtClean="0"/>
              <a:t>Software as a Service (</a:t>
            </a:r>
            <a:r>
              <a:rPr lang="en-US" dirty="0" err="1" smtClean="0"/>
              <a:t>SaaS</a:t>
            </a:r>
            <a:r>
              <a:rPr lang="en-US" dirty="0" smtClean="0"/>
              <a:t>)</a:t>
            </a:r>
          </a:p>
          <a:p>
            <a:pPr lvl="1">
              <a:defRPr/>
            </a:pPr>
            <a:r>
              <a:rPr lang="en-US" dirty="0" smtClean="0"/>
              <a:t>CGI Common Gateway Interface</a:t>
            </a:r>
          </a:p>
          <a:p>
            <a:pPr lvl="1">
              <a:defRPr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71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Replication for performance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20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Load Balancing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Relational DB don’t scale well</a:t>
            </a:r>
          </a:p>
          <a:p>
            <a:r>
              <a:rPr lang="en-US" dirty="0" err="1" smtClean="0"/>
              <a:t>NoSql</a:t>
            </a:r>
            <a:r>
              <a:rPr lang="en-US" dirty="0" smtClean="0"/>
              <a:t> -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754475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77000"/>
            <a:ext cx="8857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hlinkClick r:id="rId3"/>
              </a:rPr>
              <a:t>Engineering Long-Lasting Software: An Agile Approach Using </a:t>
            </a:r>
            <a:r>
              <a:rPr lang="en-US" sz="1600" b="1" dirty="0" err="1">
                <a:hlinkClick r:id="rId3"/>
              </a:rPr>
              <a:t>SaaS</a:t>
            </a:r>
            <a:r>
              <a:rPr lang="en-US" sz="1600" b="1" dirty="0">
                <a:hlinkClick r:id="rId3"/>
              </a:rPr>
              <a:t> and Cloud Computing (Beta Edition)</a:t>
            </a:r>
            <a:endParaRPr lang="en-US" sz="1600" b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533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/>
          <a:lstStyle/>
          <a:p>
            <a:r>
              <a:rPr lang="en-US" dirty="0" err="1" smtClean="0"/>
              <a:t>NoSql</a:t>
            </a:r>
            <a:r>
              <a:rPr lang="en-US" dirty="0" smtClean="0"/>
              <a:t> – from </a:t>
            </a:r>
            <a:r>
              <a:rPr lang="en-US" dirty="0" err="1" smtClean="0"/>
              <a:t>StackOverflow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21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853440"/>
            <a:ext cx="8229600" cy="59283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At its most basic form </a:t>
            </a:r>
            <a:r>
              <a:rPr lang="en-US" dirty="0" err="1"/>
              <a:t>NoSQL</a:t>
            </a:r>
            <a:r>
              <a:rPr lang="en-US" dirty="0"/>
              <a:t> is really no more than a way of storing objects using some sort of key/value pairing system. You use this all the time already I assume. For instance. in </a:t>
            </a:r>
            <a:r>
              <a:rPr lang="en-US" dirty="0" err="1"/>
              <a:t>javascript</a:t>
            </a:r>
            <a:r>
              <a:rPr lang="en-US" dirty="0"/>
              <a:t> you can create an object named foo and then do foo['</a:t>
            </a:r>
            <a:r>
              <a:rPr lang="en-US" dirty="0" err="1"/>
              <a:t>myobj</a:t>
            </a:r>
            <a:r>
              <a:rPr lang="en-US" dirty="0"/>
              <a:t>'] = </a:t>
            </a:r>
            <a:r>
              <a:rPr lang="en-US" dirty="0" err="1"/>
              <a:t>myobj</a:t>
            </a:r>
            <a:r>
              <a:rPr lang="en-US" dirty="0"/>
              <a:t> to store stuff in the object.</a:t>
            </a:r>
          </a:p>
          <a:p>
            <a:r>
              <a:rPr lang="en-US" dirty="0"/>
              <a:t>All </a:t>
            </a:r>
            <a:r>
              <a:rPr lang="en-US" dirty="0" err="1"/>
              <a:t>NoSQL</a:t>
            </a:r>
            <a:r>
              <a:rPr lang="en-US" dirty="0"/>
              <a:t> servers really do is give you a way to add/delete/query massive arrays and still allow for persistence and fault tolerance. You can create a </a:t>
            </a:r>
            <a:r>
              <a:rPr lang="en-US" dirty="0" err="1"/>
              <a:t>NoSQL</a:t>
            </a:r>
            <a:r>
              <a:rPr lang="en-US" dirty="0"/>
              <a:t> in memory server in about 100 lines of code. </a:t>
            </a:r>
          </a:p>
          <a:p>
            <a:r>
              <a:rPr lang="en-US" dirty="0"/>
              <a:t>So let's do it this way...in </a:t>
            </a:r>
            <a:r>
              <a:rPr lang="en-US" dirty="0" err="1"/>
              <a:t>CouchDB</a:t>
            </a:r>
            <a:r>
              <a:rPr lang="en-US" dirty="0"/>
              <a:t> you use map/reduce...so let's create a map function do to the same as a bit of SQL code:</a:t>
            </a:r>
          </a:p>
          <a:p>
            <a:r>
              <a:rPr lang="en-US" dirty="0"/>
              <a:t>SELECT * FROM users WHERE age &gt; 10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/>
              <a:t>CouchDB</a:t>
            </a:r>
            <a:r>
              <a:rPr lang="en-US" dirty="0"/>
              <a:t> you provide the server with a </a:t>
            </a:r>
            <a:r>
              <a:rPr lang="en-US" dirty="0" err="1"/>
              <a:t>Javascript</a:t>
            </a:r>
            <a:r>
              <a:rPr lang="en-US" dirty="0"/>
              <a:t> function that gets run against every item in the database...</a:t>
            </a:r>
          </a:p>
          <a:p>
            <a:r>
              <a:rPr lang="en-US" dirty="0"/>
              <a:t>function (doc) { </a:t>
            </a:r>
            <a:endParaRPr lang="en-US" dirty="0" smtClean="0"/>
          </a:p>
          <a:p>
            <a:pPr lvl="1"/>
            <a:r>
              <a:rPr lang="en-US" dirty="0" smtClean="0"/>
              <a:t>if </a:t>
            </a:r>
            <a:r>
              <a:rPr lang="en-US" dirty="0"/>
              <a:t>(</a:t>
            </a:r>
            <a:r>
              <a:rPr lang="en-US" dirty="0" err="1"/>
              <a:t>doc.objType</a:t>
            </a:r>
            <a:r>
              <a:rPr lang="en-US" dirty="0"/>
              <a:t> == "users") {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if </a:t>
            </a:r>
            <a:r>
              <a:rPr lang="en-US" dirty="0"/>
              <a:t>(</a:t>
            </a:r>
            <a:r>
              <a:rPr lang="en-US" dirty="0" err="1"/>
              <a:t>doc.age</a:t>
            </a:r>
            <a:r>
              <a:rPr lang="en-US" dirty="0"/>
              <a:t> &gt; 10) { </a:t>
            </a:r>
            <a:endParaRPr lang="en-US" dirty="0" smtClean="0"/>
          </a:p>
          <a:p>
            <a:pPr lvl="1"/>
            <a:r>
              <a:rPr lang="en-US" dirty="0"/>
              <a:t> </a:t>
            </a:r>
            <a:r>
              <a:rPr lang="en-US" dirty="0" smtClean="0"/>
              <a:t>              emit(</a:t>
            </a:r>
            <a:r>
              <a:rPr lang="en-US" dirty="0" err="1" smtClean="0"/>
              <a:t>doc</a:t>
            </a:r>
            <a:r>
              <a:rPr lang="en-US" dirty="0" err="1"/>
              <a:t>._id</a:t>
            </a:r>
            <a:r>
              <a:rPr lang="en-US" dirty="0"/>
              <a:t>, null) </a:t>
            </a:r>
            <a:endParaRPr lang="en-US" dirty="0" smtClean="0"/>
          </a:p>
          <a:p>
            <a:pPr lvl="1"/>
            <a:r>
              <a:rPr lang="en-US" dirty="0" smtClean="0"/>
              <a:t>} </a:t>
            </a:r>
            <a:r>
              <a:rPr lang="en-US" dirty="0"/>
              <a:t>} }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6477000"/>
            <a:ext cx="7358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http://stackoverflow.com/questions/2328169/nosql-crash-course-tutorial#</a:t>
            </a:r>
          </a:p>
        </p:txBody>
      </p:sp>
    </p:spTree>
    <p:extLst>
      <p:ext uri="{BB962C8B-B14F-4D97-AF65-F5344CB8AC3E}">
        <p14:creationId xmlns:p14="http://schemas.microsoft.com/office/powerpoint/2010/main" val="39432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Fig 2.9 Web app Architectural Patterns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22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495800" cy="4937760"/>
          </a:xfrm>
        </p:spPr>
        <p:txBody>
          <a:bodyPr/>
          <a:lstStyle/>
          <a:p>
            <a:r>
              <a:rPr lang="en-US" dirty="0" smtClean="0"/>
              <a:t>Page Controller – Sinatra</a:t>
            </a:r>
          </a:p>
          <a:p>
            <a:pPr lvl="1"/>
            <a:r>
              <a:rPr lang="en-US" dirty="0" smtClean="0"/>
              <a:t>(on left below)</a:t>
            </a:r>
          </a:p>
          <a:p>
            <a:r>
              <a:rPr lang="en-US" dirty="0" smtClean="0"/>
              <a:t>J2EE servlets (top center)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PHP (bottom center)</a:t>
            </a:r>
          </a:p>
          <a:p>
            <a:r>
              <a:rPr lang="en-US" dirty="0" smtClean="0"/>
              <a:t>MVC (on right)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02" y="3267074"/>
            <a:ext cx="8163164" cy="290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77000"/>
            <a:ext cx="8857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hlinkClick r:id="rId3"/>
              </a:rPr>
              <a:t>Engineering Long-Lasting Software: An Agile Approach Using </a:t>
            </a:r>
            <a:r>
              <a:rPr lang="en-US" sz="1600" b="1" dirty="0" err="1">
                <a:hlinkClick r:id="rId3"/>
              </a:rPr>
              <a:t>SaaS</a:t>
            </a:r>
            <a:r>
              <a:rPr lang="en-US" sz="1600" b="1" dirty="0">
                <a:hlinkClick r:id="rId3"/>
              </a:rPr>
              <a:t> and Cloud Computing (Beta Edition)</a:t>
            </a:r>
            <a:endParaRPr lang="en-US" sz="1600" b="1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3011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23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36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Program: Simple Server -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24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Write/modify a TCP server </a:t>
            </a:r>
          </a:p>
          <a:p>
            <a:r>
              <a:rPr lang="en-US" dirty="0" smtClean="0"/>
              <a:t>setup port &gt; reserved port numbers</a:t>
            </a:r>
          </a:p>
          <a:p>
            <a:r>
              <a:rPr lang="en-US" dirty="0" smtClean="0"/>
              <a:t>listen/accept</a:t>
            </a:r>
          </a:p>
          <a:p>
            <a:r>
              <a:rPr lang="en-US" dirty="0" smtClean="0"/>
              <a:t>fork and process </a:t>
            </a:r>
            <a:r>
              <a:rPr lang="en-US" dirty="0" err="1" smtClean="0"/>
              <a:t>cfd</a:t>
            </a:r>
            <a:endParaRPr lang="en-US" dirty="0" smtClean="0"/>
          </a:p>
          <a:p>
            <a:r>
              <a:rPr lang="en-US" dirty="0" smtClean="0"/>
              <a:t>read get-request</a:t>
            </a:r>
          </a:p>
          <a:p>
            <a:r>
              <a:rPr lang="en-US" dirty="0" smtClean="0"/>
              <a:t>send response</a:t>
            </a:r>
          </a:p>
          <a:p>
            <a:r>
              <a:rPr lang="en-US" smtClean="0"/>
              <a:t>close connection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50320" y="1314720"/>
              <a:ext cx="5487120" cy="438696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40960" y="1305360"/>
                <a:ext cx="5505840" cy="44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Commands man –k network pruned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Slide - </a:t>
            </a:r>
            <a:fld id="{8BE163DA-CB98-46B5-905B-D01D5F3D56A4}" type="slidenum">
              <a:rPr lang="en-US" smtClean="0"/>
              <a:pPr/>
              <a:t>3</a:t>
            </a:fld>
            <a:r>
              <a:rPr lang="en-US" smtClean="0"/>
              <a:t> -  Sockets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II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457200"/>
            <a:ext cx="4346448" cy="569976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/>
              <a:t>hermes</a:t>
            </a:r>
            <a:r>
              <a:rPr lang="en-US" dirty="0"/>
              <a:t>&gt; man -k network</a:t>
            </a:r>
          </a:p>
          <a:p>
            <a:pPr marL="0" indent="0">
              <a:buNone/>
            </a:pPr>
            <a:r>
              <a:rPr lang="en-US" dirty="0"/>
              <a:t>interfaces (5)       - network interface configuration for </a:t>
            </a:r>
            <a:r>
              <a:rPr lang="en-US" dirty="0" err="1"/>
              <a:t>ifup</a:t>
            </a:r>
            <a:r>
              <a:rPr lang="en-US" dirty="0"/>
              <a:t> and 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aseqnet</a:t>
            </a:r>
            <a:r>
              <a:rPr lang="en-US" dirty="0"/>
              <a:t> (1)          - ALSA sequencer connectors over network</a:t>
            </a:r>
          </a:p>
          <a:p>
            <a:pPr marL="0" indent="0">
              <a:buNone/>
            </a:pPr>
            <a:r>
              <a:rPr lang="en-US" dirty="0" err="1"/>
              <a:t>avahi-autoipd</a:t>
            </a:r>
            <a:r>
              <a:rPr lang="en-US" dirty="0"/>
              <a:t> (8)    - IPv4LL network address configuration daemon</a:t>
            </a:r>
          </a:p>
          <a:p>
            <a:pPr marL="0" indent="0">
              <a:buNone/>
            </a:pPr>
            <a:r>
              <a:rPr lang="en-US" dirty="0" err="1" smtClean="0"/>
              <a:t>byteorder</a:t>
            </a:r>
            <a:r>
              <a:rPr lang="en-US" dirty="0" smtClean="0"/>
              <a:t>(3)- </a:t>
            </a:r>
            <a:r>
              <a:rPr lang="en-US" dirty="0"/>
              <a:t>convert values between host and network byte </a:t>
            </a:r>
            <a:r>
              <a:rPr lang="en-US" dirty="0" smtClean="0"/>
              <a:t>order</a:t>
            </a:r>
            <a:endParaRPr lang="en-US" dirty="0"/>
          </a:p>
          <a:p>
            <a:pPr marL="0" indent="0">
              <a:buNone/>
            </a:pPr>
            <a:r>
              <a:rPr lang="en-US" dirty="0" err="1"/>
              <a:t>ctstat</a:t>
            </a:r>
            <a:r>
              <a:rPr lang="en-US" dirty="0"/>
              <a:t> (8)           - unified </a:t>
            </a:r>
            <a:r>
              <a:rPr lang="en-US" dirty="0" err="1"/>
              <a:t>linux</a:t>
            </a:r>
            <a:r>
              <a:rPr lang="en-US" dirty="0"/>
              <a:t> network statistics</a:t>
            </a:r>
          </a:p>
          <a:p>
            <a:pPr marL="0" indent="0">
              <a:buNone/>
            </a:pPr>
            <a:r>
              <a:rPr lang="en-US" dirty="0" err="1"/>
              <a:t>dhclient</a:t>
            </a:r>
            <a:r>
              <a:rPr lang="en-US" dirty="0"/>
              <a:t>-script (8)  - DHCP client network configuration script</a:t>
            </a:r>
          </a:p>
          <a:p>
            <a:pPr marL="0" indent="0">
              <a:buNone/>
            </a:pPr>
            <a:r>
              <a:rPr lang="en-US" dirty="0" err="1"/>
              <a:t>dumpcap</a:t>
            </a:r>
            <a:r>
              <a:rPr lang="en-US" dirty="0"/>
              <a:t> (1)          - Dump network traffic</a:t>
            </a:r>
          </a:p>
          <a:p>
            <a:pPr marL="0" indent="0">
              <a:buNone/>
            </a:pPr>
            <a:r>
              <a:rPr lang="en-US" dirty="0" err="1"/>
              <a:t>endhostent</a:t>
            </a:r>
            <a:r>
              <a:rPr lang="en-US" dirty="0"/>
              <a:t> (3)       - get network host entry</a:t>
            </a:r>
          </a:p>
          <a:p>
            <a:pPr marL="0" indent="0">
              <a:buNone/>
            </a:pPr>
            <a:r>
              <a:rPr lang="en-US" dirty="0" err="1"/>
              <a:t>endnetent</a:t>
            </a:r>
            <a:r>
              <a:rPr lang="en-US" dirty="0"/>
              <a:t> (3)        - get network entry</a:t>
            </a:r>
          </a:p>
          <a:p>
            <a:pPr marL="0" indent="0">
              <a:buNone/>
            </a:pPr>
            <a:r>
              <a:rPr lang="en-US" dirty="0" err="1"/>
              <a:t>endnetgrent</a:t>
            </a:r>
            <a:r>
              <a:rPr lang="en-US" dirty="0"/>
              <a:t> (3)      - handle network group entries</a:t>
            </a:r>
          </a:p>
          <a:p>
            <a:pPr marL="0" indent="0">
              <a:buNone/>
            </a:pPr>
            <a:r>
              <a:rPr lang="en-US" dirty="0" err="1"/>
              <a:t>freeaddrinfo</a:t>
            </a:r>
            <a:r>
              <a:rPr lang="en-US" dirty="0"/>
              <a:t> (3)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freehostent</a:t>
            </a:r>
            <a:r>
              <a:rPr lang="en-US" dirty="0"/>
              <a:t> (3)      - get network hostnames and addresses</a:t>
            </a:r>
          </a:p>
          <a:p>
            <a:pPr marL="0" indent="0">
              <a:buNone/>
            </a:pPr>
            <a:r>
              <a:rPr lang="en-US" dirty="0" err="1"/>
              <a:t>gai_strerror</a:t>
            </a:r>
            <a:r>
              <a:rPr lang="en-US" dirty="0"/>
              <a:t> (3)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getaddrinfo</a:t>
            </a:r>
            <a:r>
              <a:rPr lang="en-US" dirty="0"/>
              <a:t> (3)      - network address and service translation</a:t>
            </a:r>
          </a:p>
          <a:p>
            <a:pPr marL="0" indent="0">
              <a:buNone/>
            </a:pPr>
            <a:r>
              <a:rPr lang="en-US" dirty="0" err="1"/>
              <a:t>gethostbyaddr</a:t>
            </a:r>
            <a:r>
              <a:rPr lang="en-US" dirty="0"/>
              <a:t> (3)    - get network host entry</a:t>
            </a:r>
          </a:p>
          <a:p>
            <a:pPr marL="0" indent="0">
              <a:buNone/>
            </a:pPr>
            <a:r>
              <a:rPr lang="en-US" dirty="0" err="1"/>
              <a:t>netstat</a:t>
            </a:r>
            <a:r>
              <a:rPr lang="en-US" dirty="0"/>
              <a:t> (8)          - Print network connections, routing tables, interface s...</a:t>
            </a:r>
          </a:p>
          <a:p>
            <a:pPr marL="0" indent="0">
              <a:buNone/>
            </a:pPr>
            <a:r>
              <a:rPr lang="en-US" dirty="0" err="1"/>
              <a:t>NetworkManager</a:t>
            </a:r>
            <a:r>
              <a:rPr lang="en-US" dirty="0"/>
              <a:t> (8)   - network management daemon</a:t>
            </a:r>
          </a:p>
          <a:p>
            <a:pPr marL="0" indent="0">
              <a:buNone/>
            </a:pPr>
            <a:r>
              <a:rPr lang="en-US" dirty="0"/>
              <a:t>networks (5)         - network name information</a:t>
            </a:r>
          </a:p>
          <a:p>
            <a:pPr marL="0" indent="0">
              <a:buNone/>
            </a:pPr>
            <a:r>
              <a:rPr lang="en-US" dirty="0"/>
              <a:t>nm-</a:t>
            </a:r>
            <a:r>
              <a:rPr lang="en-US" dirty="0" err="1"/>
              <a:t>ppp</a:t>
            </a:r>
            <a:r>
              <a:rPr lang="en-US" dirty="0"/>
              <a:t>-starter (1)   - PPP connection helper for </a:t>
            </a:r>
            <a:r>
              <a:rPr lang="en-US" dirty="0" err="1"/>
              <a:t>NetworkManager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nm-tool (1)          - utility to report </a:t>
            </a:r>
            <a:r>
              <a:rPr lang="en-US" dirty="0" err="1"/>
              <a:t>NetworkManager</a:t>
            </a:r>
            <a:r>
              <a:rPr lang="en-US" dirty="0"/>
              <a:t> state and devices</a:t>
            </a:r>
          </a:p>
          <a:p>
            <a:pPr marL="0" indent="0">
              <a:buNone/>
            </a:pPr>
            <a:r>
              <a:rPr lang="en-US" dirty="0"/>
              <a:t>nm-</a:t>
            </a:r>
            <a:r>
              <a:rPr lang="en-US" dirty="0" err="1"/>
              <a:t>vpn</a:t>
            </a:r>
            <a:r>
              <a:rPr lang="en-US" dirty="0"/>
              <a:t>-properties (1) - Network management framework</a:t>
            </a:r>
          </a:p>
          <a:p>
            <a:pPr marL="0" indent="0">
              <a:buNone/>
            </a:pPr>
            <a:r>
              <a:rPr lang="en-US" dirty="0" err="1"/>
              <a:t>nstat</a:t>
            </a:r>
            <a:r>
              <a:rPr lang="en-US" dirty="0"/>
              <a:t> (8)            - network statistics tools.</a:t>
            </a:r>
          </a:p>
          <a:p>
            <a:pPr marL="0" indent="0">
              <a:buNone/>
            </a:pPr>
            <a:r>
              <a:rPr lang="en-US" dirty="0" err="1"/>
              <a:t>ntohl</a:t>
            </a:r>
            <a:r>
              <a:rPr lang="en-US" dirty="0"/>
              <a:t> (3)            - convert values between host and network byte order</a:t>
            </a:r>
          </a:p>
          <a:p>
            <a:pPr marL="0" indent="0">
              <a:buNone/>
            </a:pPr>
            <a:r>
              <a:rPr lang="en-US" dirty="0" err="1"/>
              <a:t>ntohs</a:t>
            </a:r>
            <a:r>
              <a:rPr lang="en-US" dirty="0"/>
              <a:t> (3)            - convert values between host and network byte order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2"/>
          </p:nvPr>
        </p:nvSpPr>
        <p:spPr>
          <a:xfrm>
            <a:off x="4632198" y="533400"/>
            <a:ext cx="4511802" cy="6324600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dirty="0" err="1" smtClean="0"/>
              <a:t>pabrowse</a:t>
            </a:r>
            <a:r>
              <a:rPr lang="en-US" dirty="0" smtClean="0"/>
              <a:t> </a:t>
            </a:r>
            <a:r>
              <a:rPr lang="en-US" dirty="0"/>
              <a:t>(1)         - List </a:t>
            </a:r>
            <a:r>
              <a:rPr lang="en-US" dirty="0" err="1"/>
              <a:t>PulseAudio</a:t>
            </a:r>
            <a:r>
              <a:rPr lang="en-US" dirty="0"/>
              <a:t> sound servers on the network</a:t>
            </a:r>
          </a:p>
          <a:p>
            <a:pPr marL="0" indent="0">
              <a:buNone/>
            </a:pPr>
            <a:r>
              <a:rPr lang="en-US" dirty="0"/>
              <a:t>ping (8)             - send ICMP ECHO_REQUEST to network hosts</a:t>
            </a:r>
          </a:p>
          <a:p>
            <a:pPr marL="0" indent="0">
              <a:buNone/>
            </a:pPr>
            <a:r>
              <a:rPr lang="en-US" dirty="0"/>
              <a:t>ping6 (8)            - send ICMP ECHO_REQUEST to network hosts</a:t>
            </a:r>
          </a:p>
          <a:p>
            <a:pPr marL="0" indent="0">
              <a:buNone/>
            </a:pPr>
            <a:r>
              <a:rPr lang="en-US" dirty="0" err="1"/>
              <a:t>png</a:t>
            </a:r>
            <a:r>
              <a:rPr lang="en-US" dirty="0"/>
              <a:t> (5)              - Portable Network Graphics (PNG) format</a:t>
            </a:r>
          </a:p>
          <a:p>
            <a:pPr marL="0" indent="0">
              <a:buNone/>
            </a:pPr>
            <a:r>
              <a:rPr lang="en-US" dirty="0" err="1"/>
              <a:t>pngtopnm</a:t>
            </a:r>
            <a:r>
              <a:rPr lang="en-US" dirty="0"/>
              <a:t> (1)         - convert a Portable Network Graphics file into portable...</a:t>
            </a:r>
          </a:p>
          <a:p>
            <a:pPr marL="0" indent="0">
              <a:buNone/>
            </a:pPr>
            <a:r>
              <a:rPr lang="en-US" dirty="0" err="1"/>
              <a:t>pnmtopng</a:t>
            </a:r>
            <a:r>
              <a:rPr lang="en-US" dirty="0"/>
              <a:t> (1)         - convert a portable </a:t>
            </a:r>
            <a:r>
              <a:rPr lang="en-US" dirty="0" err="1"/>
              <a:t>anymap</a:t>
            </a:r>
            <a:r>
              <a:rPr lang="en-US" dirty="0"/>
              <a:t> into a Portable Network </a:t>
            </a:r>
            <a:r>
              <a:rPr lang="en-US" dirty="0" err="1"/>
              <a:t>Grap</a:t>
            </a: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 err="1"/>
              <a:t>rtacct</a:t>
            </a:r>
            <a:r>
              <a:rPr lang="en-US" dirty="0"/>
              <a:t> (8)           - network statistics tools.</a:t>
            </a:r>
          </a:p>
          <a:p>
            <a:pPr marL="0" indent="0">
              <a:buNone/>
            </a:pPr>
            <a:r>
              <a:rPr lang="en-US" dirty="0" err="1"/>
              <a:t>rtstat</a:t>
            </a:r>
            <a:r>
              <a:rPr lang="en-US" dirty="0"/>
              <a:t> (8)           - unified </a:t>
            </a:r>
            <a:r>
              <a:rPr lang="en-US" dirty="0" err="1"/>
              <a:t>linux</a:t>
            </a:r>
            <a:r>
              <a:rPr lang="en-US" dirty="0"/>
              <a:t> network statistics</a:t>
            </a:r>
          </a:p>
          <a:p>
            <a:pPr marL="0" indent="0">
              <a:buNone/>
            </a:pPr>
            <a:r>
              <a:rPr lang="en-US" dirty="0" smtClean="0"/>
              <a:t>services </a:t>
            </a:r>
            <a:r>
              <a:rPr lang="en-US" dirty="0"/>
              <a:t>(5)         - Internet network services list</a:t>
            </a:r>
          </a:p>
          <a:p>
            <a:pPr marL="0" indent="0">
              <a:buNone/>
            </a:pPr>
            <a:r>
              <a:rPr lang="en-US" dirty="0" err="1"/>
              <a:t>sethostent</a:t>
            </a:r>
            <a:r>
              <a:rPr lang="en-US" dirty="0"/>
              <a:t> (3)       - get network host entry</a:t>
            </a:r>
          </a:p>
          <a:p>
            <a:pPr marL="0" indent="0">
              <a:buNone/>
            </a:pPr>
            <a:r>
              <a:rPr lang="en-US" dirty="0" err="1"/>
              <a:t>setnetent</a:t>
            </a:r>
            <a:r>
              <a:rPr lang="en-US" dirty="0"/>
              <a:t> (3)        - get network entry</a:t>
            </a:r>
          </a:p>
          <a:p>
            <a:pPr marL="0" indent="0">
              <a:buNone/>
            </a:pPr>
            <a:r>
              <a:rPr lang="en-US" dirty="0" err="1"/>
              <a:t>setnetgrent</a:t>
            </a:r>
            <a:r>
              <a:rPr lang="en-US" dirty="0"/>
              <a:t> (3)      - handle network group entries</a:t>
            </a:r>
          </a:p>
          <a:p>
            <a:pPr marL="0" indent="0">
              <a:buNone/>
            </a:pPr>
            <a:r>
              <a:rPr lang="en-US" dirty="0" err="1"/>
              <a:t>slattach</a:t>
            </a:r>
            <a:r>
              <a:rPr lang="en-US" dirty="0"/>
              <a:t> (8)         - attach a network interface to a serial line</a:t>
            </a:r>
          </a:p>
          <a:p>
            <a:pPr marL="0" indent="0">
              <a:buNone/>
            </a:pPr>
            <a:r>
              <a:rPr lang="en-US" dirty="0" err="1"/>
              <a:t>smbtree</a:t>
            </a:r>
            <a:r>
              <a:rPr lang="en-US" dirty="0"/>
              <a:t> (1)          - A text based </a:t>
            </a:r>
            <a:r>
              <a:rPr lang="en-US" dirty="0" err="1"/>
              <a:t>smb</a:t>
            </a:r>
            <a:r>
              <a:rPr lang="en-US" dirty="0"/>
              <a:t> network browser</a:t>
            </a:r>
          </a:p>
          <a:p>
            <a:pPr marL="0" indent="0">
              <a:buNone/>
            </a:pPr>
            <a:r>
              <a:rPr lang="en-US" dirty="0" err="1"/>
              <a:t>tcpdump</a:t>
            </a:r>
            <a:r>
              <a:rPr lang="en-US" dirty="0"/>
              <a:t> (8)          - dump traffic on a network</a:t>
            </a:r>
          </a:p>
          <a:p>
            <a:pPr marL="0" indent="0">
              <a:buNone/>
            </a:pPr>
            <a:r>
              <a:rPr lang="en-US" dirty="0" err="1"/>
              <a:t>tcptraceroute</a:t>
            </a:r>
            <a:r>
              <a:rPr lang="en-US" dirty="0"/>
              <a:t> (8)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tcptraceroute.db</a:t>
            </a:r>
            <a:r>
              <a:rPr lang="en-US" dirty="0"/>
              <a:t> (8)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tracepath</a:t>
            </a:r>
            <a:r>
              <a:rPr lang="en-US" dirty="0"/>
              <a:t> (8)        - traces path to a network host discovering MTU along </a:t>
            </a:r>
            <a:r>
              <a:rPr lang="en-US" dirty="0" err="1"/>
              <a:t>th.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/>
              <a:t>tracepath6 (8)       - traces path to a network host discovering MTU along </a:t>
            </a:r>
            <a:r>
              <a:rPr lang="en-US" dirty="0" err="1"/>
              <a:t>th.</a:t>
            </a:r>
            <a:r>
              <a:rPr lang="en-US" dirty="0"/>
              <a:t>..</a:t>
            </a:r>
          </a:p>
          <a:p>
            <a:pPr marL="0" indent="0">
              <a:buNone/>
            </a:pPr>
            <a:r>
              <a:rPr lang="en-US" dirty="0" err="1"/>
              <a:t>traceproto</a:t>
            </a:r>
            <a:r>
              <a:rPr lang="en-US" dirty="0"/>
              <a:t> (1)   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traceproto.db</a:t>
            </a:r>
            <a:r>
              <a:rPr lang="en-US" dirty="0"/>
              <a:t> (1)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</a:t>
            </a:r>
            <a:r>
              <a:rPr lang="en-US" dirty="0"/>
              <a:t> (1)   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traceroute-nanog</a:t>
            </a:r>
            <a:r>
              <a:rPr lang="en-US" dirty="0"/>
              <a:t> (1)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traceroute-nanog.db</a:t>
            </a:r>
            <a:r>
              <a:rPr lang="en-US" dirty="0"/>
              <a:t> (1)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traceroute.db</a:t>
            </a:r>
            <a:r>
              <a:rPr lang="en-US" dirty="0"/>
              <a:t> (1) 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 (1)   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 (8)      - traces path to a network host</a:t>
            </a:r>
          </a:p>
          <a:p>
            <a:pPr marL="0" indent="0">
              <a:buNone/>
            </a:pPr>
            <a:r>
              <a:rPr lang="en-US" dirty="0"/>
              <a:t>traceroute6.db (1)   - print the route packets trace to network host</a:t>
            </a:r>
          </a:p>
          <a:p>
            <a:pPr marL="0" indent="0">
              <a:buNone/>
            </a:pPr>
            <a:r>
              <a:rPr lang="en-US" dirty="0"/>
              <a:t>traceroute6.iputils (8) - traces path to a network host</a:t>
            </a:r>
          </a:p>
          <a:p>
            <a:pPr marL="0" indent="0">
              <a:buNone/>
            </a:pPr>
            <a:r>
              <a:rPr lang="en-US" dirty="0" err="1"/>
              <a:t>umount.nfs</a:t>
            </a:r>
            <a:r>
              <a:rPr lang="en-US" dirty="0"/>
              <a:t> (8)       - </a:t>
            </a:r>
            <a:r>
              <a:rPr lang="en-US" dirty="0" err="1"/>
              <a:t>unmount</a:t>
            </a:r>
            <a:r>
              <a:rPr lang="en-US" dirty="0"/>
              <a:t> a Network File System</a:t>
            </a:r>
          </a:p>
          <a:p>
            <a:pPr marL="0" indent="0">
              <a:buNone/>
            </a:pPr>
            <a:r>
              <a:rPr lang="en-US" dirty="0" err="1"/>
              <a:t>wget</a:t>
            </a:r>
            <a:r>
              <a:rPr lang="en-US" dirty="0"/>
              <a:t> (1)             - The non-interactive network downloader.</a:t>
            </a:r>
          </a:p>
          <a:p>
            <a:pPr marL="0" indent="0">
              <a:buNone/>
            </a:pPr>
            <a:r>
              <a:rPr lang="en-US" dirty="0" err="1"/>
              <a:t>wireshark</a:t>
            </a:r>
            <a:r>
              <a:rPr lang="en-US" dirty="0"/>
              <a:t> (1)        - Interactively dump and analyze network traffic</a:t>
            </a:r>
          </a:p>
          <a:p>
            <a:pPr marL="0" indent="0">
              <a:buNone/>
            </a:pPr>
            <a:r>
              <a:rPr lang="en-US" dirty="0"/>
              <a:t>X (7)                - a portable, network-transparent window system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62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</a:t>
            </a:r>
            <a:r>
              <a:rPr lang="en-US" dirty="0" smtClean="0"/>
              <a:t>Server Skeleton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4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835920" y="1279440"/>
              <a:ext cx="8251920" cy="56296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26560" y="1270080"/>
                <a:ext cx="8270640" cy="564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01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Protocol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5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Packets</a:t>
            </a:r>
          </a:p>
          <a:p>
            <a:r>
              <a:rPr lang="en-US" dirty="0" smtClean="0"/>
              <a:t>Get</a:t>
            </a:r>
          </a:p>
          <a:p>
            <a:r>
              <a:rPr lang="en-US" dirty="0" smtClean="0"/>
              <a:t>Post</a:t>
            </a:r>
          </a:p>
          <a:p>
            <a:r>
              <a:rPr lang="en-US" dirty="0" smtClean="0"/>
              <a:t>Put</a:t>
            </a:r>
          </a:p>
          <a:p>
            <a:r>
              <a:rPr lang="en-US" dirty="0" smtClean="0"/>
              <a:t>HEAD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HTTP application layer </a:t>
            </a:r>
          </a:p>
          <a:p>
            <a:r>
              <a:rPr lang="en-US" dirty="0" smtClean="0"/>
              <a:t>built on top of TCP</a:t>
            </a:r>
          </a:p>
          <a:p>
            <a:r>
              <a:rPr lang="en-US" dirty="0" smtClean="0"/>
              <a:t>Man –k http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7800" y="6477000"/>
            <a:ext cx="5790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http://en.wikipedia.org/wiki/Hypertext_Transfer_Protocol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1000440" y="650520"/>
              <a:ext cx="7994520" cy="450828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080" y="640800"/>
                <a:ext cx="8013240" cy="452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646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– response Example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6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3581400" cy="493776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Client request</a:t>
            </a:r>
          </a:p>
          <a:p>
            <a:r>
              <a:rPr lang="en-US" dirty="0"/>
              <a:t>GET /index.html HTTP/1.1 </a:t>
            </a:r>
            <a:endParaRPr lang="en-US" dirty="0" smtClean="0"/>
          </a:p>
          <a:p>
            <a:r>
              <a:rPr lang="en-US" dirty="0" smtClean="0"/>
              <a:t>Host</a:t>
            </a:r>
            <a:r>
              <a:rPr lang="en-US" dirty="0"/>
              <a:t>: www.example.com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>
          <a:xfrm>
            <a:off x="3429000" y="1216152"/>
            <a:ext cx="5244846" cy="54894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Server response</a:t>
            </a:r>
          </a:p>
          <a:p>
            <a:r>
              <a:rPr lang="en-US" dirty="0"/>
              <a:t>HTTP/1.1 200 OK </a:t>
            </a:r>
            <a:endParaRPr lang="en-US" dirty="0" smtClean="0"/>
          </a:p>
          <a:p>
            <a:r>
              <a:rPr lang="en-US" dirty="0" smtClean="0"/>
              <a:t>Date</a:t>
            </a:r>
            <a:r>
              <a:rPr lang="en-US" dirty="0"/>
              <a:t>: Mon, 23 May 2005 22:38:34 GMT </a:t>
            </a:r>
            <a:endParaRPr lang="en-US" dirty="0" smtClean="0"/>
          </a:p>
          <a:p>
            <a:r>
              <a:rPr lang="en-US" dirty="0" smtClean="0"/>
              <a:t>Server</a:t>
            </a:r>
            <a:r>
              <a:rPr lang="en-US" dirty="0"/>
              <a:t>: Apache/1.3.3.7 (Unix) (Red-Hat/Linux) </a:t>
            </a:r>
            <a:endParaRPr lang="en-US" dirty="0" smtClean="0"/>
          </a:p>
          <a:p>
            <a:r>
              <a:rPr lang="en-US" dirty="0" smtClean="0"/>
              <a:t>Last-Modified</a:t>
            </a:r>
            <a:r>
              <a:rPr lang="en-US" dirty="0"/>
              <a:t>: Wed, 08 Jan 2003 23:11:55 GMT </a:t>
            </a:r>
            <a:endParaRPr lang="en-US" dirty="0" smtClean="0"/>
          </a:p>
          <a:p>
            <a:r>
              <a:rPr lang="en-US" dirty="0" err="1" smtClean="0"/>
              <a:t>Etag</a:t>
            </a:r>
            <a:r>
              <a:rPr lang="en-US" dirty="0"/>
              <a:t>: "3f80f-1b6-3e1cb03b" </a:t>
            </a:r>
            <a:endParaRPr lang="en-US" dirty="0" smtClean="0"/>
          </a:p>
          <a:p>
            <a:r>
              <a:rPr lang="en-US" dirty="0" smtClean="0"/>
              <a:t>Content-Type</a:t>
            </a:r>
            <a:r>
              <a:rPr lang="en-US" dirty="0"/>
              <a:t>: text/html; charset=UTF-8 </a:t>
            </a:r>
            <a:endParaRPr lang="en-US" dirty="0" smtClean="0"/>
          </a:p>
          <a:p>
            <a:r>
              <a:rPr lang="en-US" dirty="0" smtClean="0"/>
              <a:t>Content-Length</a:t>
            </a:r>
            <a:r>
              <a:rPr lang="en-US" dirty="0"/>
              <a:t>: 131 </a:t>
            </a:r>
            <a:endParaRPr lang="en-US" dirty="0" smtClean="0"/>
          </a:p>
          <a:p>
            <a:r>
              <a:rPr lang="en-US" dirty="0" smtClean="0"/>
              <a:t>Connection</a:t>
            </a:r>
            <a:r>
              <a:rPr lang="en-US" dirty="0"/>
              <a:t>: close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html&gt; </a:t>
            </a:r>
            <a:endParaRPr lang="en-US" dirty="0" smtClean="0"/>
          </a:p>
          <a:p>
            <a:r>
              <a:rPr lang="en-US" dirty="0" smtClean="0"/>
              <a:t>&lt;</a:t>
            </a:r>
            <a:r>
              <a:rPr lang="en-US" dirty="0"/>
              <a:t>head&gt; &lt;title&gt;An Example Page&lt;/title&gt; &lt;/head&gt; &lt;body&gt; </a:t>
            </a:r>
            <a:endParaRPr lang="en-US" dirty="0" smtClean="0"/>
          </a:p>
          <a:p>
            <a:r>
              <a:rPr lang="en-US" dirty="0" smtClean="0"/>
              <a:t>Hello </a:t>
            </a:r>
            <a:r>
              <a:rPr lang="en-US" dirty="0"/>
              <a:t>World, this is a very simple HTML document. </a:t>
            </a:r>
            <a:endParaRPr lang="en-US" dirty="0" smtClean="0"/>
          </a:p>
          <a:p>
            <a:r>
              <a:rPr lang="en-US" dirty="0" smtClean="0"/>
              <a:t>&lt;/</a:t>
            </a:r>
            <a:r>
              <a:rPr lang="en-US" dirty="0"/>
              <a:t>body&gt; &lt;/html&gt; 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343080" y="750600"/>
              <a:ext cx="6201360" cy="58582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360" y="741240"/>
                <a:ext cx="6220440" cy="5877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758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Breaking Down Get and Post requests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7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Browser Requests (Client)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" y="2225674"/>
            <a:ext cx="8952934" cy="181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6477000"/>
            <a:ext cx="88572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hlinkClick r:id="rId3"/>
              </a:rPr>
              <a:t>Engineering Long-Lasting Software: An Agile Approach Using </a:t>
            </a:r>
            <a:r>
              <a:rPr lang="en-US" sz="1600" b="1" dirty="0" err="1">
                <a:hlinkClick r:id="rId3"/>
              </a:rPr>
              <a:t>SaaS</a:t>
            </a:r>
            <a:r>
              <a:rPr lang="en-US" sz="1600" b="1" dirty="0">
                <a:hlinkClick r:id="rId3"/>
              </a:rPr>
              <a:t> and Cloud Computing (Beta Edition)</a:t>
            </a:r>
            <a:endParaRPr lang="en-US" sz="1600" b="1" dirty="0"/>
          </a:p>
          <a:p>
            <a:endParaRPr lang="en-US" sz="16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286200" y="1293120"/>
              <a:ext cx="8465760" cy="5594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6840" y="1283760"/>
                <a:ext cx="8484840" cy="561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4148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 packets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8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Format of Request and Response</a:t>
            </a:r>
          </a:p>
          <a:p>
            <a:r>
              <a:rPr lang="en-US" dirty="0"/>
              <a:t>An initial line CRLF</a:t>
            </a:r>
          </a:p>
          <a:p>
            <a:r>
              <a:rPr lang="en-US" dirty="0"/>
              <a:t>Zero or more header lines CRLF</a:t>
            </a:r>
          </a:p>
          <a:p>
            <a:r>
              <a:rPr lang="en-US" dirty="0"/>
              <a:t>A blank line </a:t>
            </a:r>
            <a:r>
              <a:rPr lang="en-US" dirty="0" err="1"/>
              <a:t>ie</a:t>
            </a:r>
            <a:r>
              <a:rPr lang="en-US" dirty="0"/>
              <a:t>. a CRLF</a:t>
            </a:r>
          </a:p>
          <a:p>
            <a:r>
              <a:rPr lang="en-US" dirty="0"/>
              <a:t>An optional message body like file, query data or query output</a:t>
            </a:r>
            <a:r>
              <a:rPr lang="en-US" dirty="0" smtClean="0"/>
              <a:t>.</a:t>
            </a:r>
          </a:p>
          <a:p>
            <a:r>
              <a:rPr lang="en-US" dirty="0" smtClean="0"/>
              <a:t>Header</a:t>
            </a:r>
          </a:p>
          <a:p>
            <a:r>
              <a:rPr lang="en-US" dirty="0" smtClean="0"/>
              <a:t>URI Uniform Resource Indicator</a:t>
            </a:r>
            <a:endParaRPr lang="en-US" dirty="0"/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>
          <a:xfrm>
            <a:off x="4800600" y="304800"/>
            <a:ext cx="4343400" cy="64008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initial line is different for the </a:t>
            </a:r>
            <a:r>
              <a:rPr lang="en-US" dirty="0">
                <a:solidFill>
                  <a:srgbClr val="FF0000"/>
                </a:solidFill>
              </a:rPr>
              <a:t>request </a:t>
            </a:r>
            <a:r>
              <a:rPr lang="en-US" dirty="0"/>
              <a:t>than for the response. A request line has three parts, separated by spaces: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HTTP Method Name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local path of the requested resource.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version of HTTP being used</a:t>
            </a:r>
            <a:r>
              <a:rPr lang="en-US" dirty="0" smtClean="0"/>
              <a:t>.</a:t>
            </a:r>
          </a:p>
          <a:p>
            <a:r>
              <a:rPr lang="en-US" dirty="0"/>
              <a:t>GET /path/to/file/index.html HTTP/1.0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00200" y="592920"/>
              <a:ext cx="8416080" cy="51159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90840" y="583560"/>
                <a:ext cx="8434800" cy="513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016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Sniffers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- CSCE 510 2013 -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63DA-CB98-46B5-905B-D01D5F3D56A4}" type="slidenum">
              <a:rPr lang="en-US" smtClean="0"/>
              <a:pPr/>
              <a:t>9</a:t>
            </a:fld>
            <a:r>
              <a:rPr lang="en-US" smtClean="0"/>
              <a:t>  Web Server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610600" cy="493776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</a:t>
            </a:r>
            <a:r>
              <a:rPr lang="en-US" dirty="0" smtClean="0"/>
              <a:t>an –k sniffer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Failure</a:t>
            </a:r>
          </a:p>
          <a:p>
            <a:r>
              <a:rPr lang="en-US" dirty="0" smtClean="0"/>
              <a:t>man –k packet</a:t>
            </a:r>
          </a:p>
          <a:p>
            <a:pPr marL="0" indent="0">
              <a:buNone/>
            </a:pPr>
            <a:r>
              <a:rPr lang="en-US" dirty="0" err="1"/>
              <a:t>pcap</a:t>
            </a:r>
            <a:r>
              <a:rPr lang="en-US" dirty="0"/>
              <a:t> (3)             </a:t>
            </a:r>
            <a:r>
              <a:rPr lang="en-US" dirty="0" smtClean="0"/>
              <a:t>    - </a:t>
            </a:r>
            <a:r>
              <a:rPr lang="en-US" dirty="0"/>
              <a:t>Packet Capture library</a:t>
            </a:r>
          </a:p>
          <a:p>
            <a:pPr marL="0" indent="0">
              <a:buNone/>
            </a:pPr>
            <a:r>
              <a:rPr lang="en-US" dirty="0" err="1"/>
              <a:t>rpp</a:t>
            </a:r>
            <a:r>
              <a:rPr lang="en-US" dirty="0"/>
              <a:t> (3)              </a:t>
            </a:r>
            <a:r>
              <a:rPr lang="en-US" dirty="0" smtClean="0"/>
              <a:t>     - </a:t>
            </a:r>
            <a:r>
              <a:rPr lang="en-US" dirty="0"/>
              <a:t>reliable packet protocol</a:t>
            </a:r>
          </a:p>
          <a:p>
            <a:pPr marL="0" indent="0">
              <a:buNone/>
            </a:pPr>
            <a:r>
              <a:rPr lang="en-US" dirty="0"/>
              <a:t>PF_PACKET (7)     </a:t>
            </a:r>
            <a:r>
              <a:rPr lang="en-US" dirty="0" smtClean="0"/>
              <a:t>- </a:t>
            </a:r>
            <a:r>
              <a:rPr lang="en-US" dirty="0"/>
              <a:t>packet interface on device level.</a:t>
            </a:r>
          </a:p>
          <a:p>
            <a:pPr marL="0" indent="0">
              <a:buNone/>
            </a:pPr>
            <a:r>
              <a:rPr lang="en-US" dirty="0" err="1"/>
              <a:t>gpgsplit</a:t>
            </a:r>
            <a:r>
              <a:rPr lang="en-US" dirty="0"/>
              <a:t> (1)          </a:t>
            </a:r>
            <a:r>
              <a:rPr lang="en-US" dirty="0" smtClean="0"/>
              <a:t> - </a:t>
            </a:r>
            <a:r>
              <a:rPr lang="en-US" dirty="0"/>
              <a:t>Split an </a:t>
            </a:r>
            <a:r>
              <a:rPr lang="en-US" dirty="0" err="1"/>
              <a:t>OpenPGP</a:t>
            </a:r>
            <a:r>
              <a:rPr lang="en-US" dirty="0"/>
              <a:t> message into packets</a:t>
            </a:r>
          </a:p>
          <a:p>
            <a:pPr marL="0" indent="0">
              <a:buNone/>
            </a:pPr>
            <a:r>
              <a:rPr lang="en-US" dirty="0"/>
              <a:t>ip6tables (8)        - IPv6 packet filter administration</a:t>
            </a:r>
          </a:p>
          <a:p>
            <a:pPr marL="0" indent="0">
              <a:buNone/>
            </a:pPr>
            <a:r>
              <a:rPr lang="en-US" dirty="0" err="1"/>
              <a:t>iptables</a:t>
            </a:r>
            <a:r>
              <a:rPr lang="en-US" dirty="0"/>
              <a:t> (8)         </a:t>
            </a:r>
            <a:r>
              <a:rPr lang="en-US" dirty="0" smtClean="0"/>
              <a:t> - </a:t>
            </a:r>
            <a:r>
              <a:rPr lang="en-US" dirty="0"/>
              <a:t>administration tool for IPv4 packet filtering and </a:t>
            </a:r>
            <a:r>
              <a:rPr lang="en-US" dirty="0" smtClean="0"/>
              <a:t>NAT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</a:p>
          <a:p>
            <a:pPr marL="0" indent="0">
              <a:buNone/>
            </a:pPr>
            <a:r>
              <a:rPr lang="en-US" dirty="0" err="1"/>
              <a:t>tcptraceroute</a:t>
            </a:r>
            <a:r>
              <a:rPr lang="en-US" dirty="0"/>
              <a:t> (8)    - print the route packets trace to network host</a:t>
            </a:r>
          </a:p>
          <a:p>
            <a:pPr marL="0" indent="0">
              <a:buNone/>
            </a:pPr>
            <a:r>
              <a:rPr lang="en-US" dirty="0" err="1"/>
              <a:t>tcptraceroute.db</a:t>
            </a:r>
            <a:r>
              <a:rPr lang="en-US" dirty="0"/>
              <a:t> (8) - print the route packets trace to network host</a:t>
            </a:r>
          </a:p>
          <a:p>
            <a:pPr marL="0" indent="0">
              <a:buNone/>
            </a:pPr>
            <a:r>
              <a:rPr lang="en-US" dirty="0"/>
              <a:t>text2pcap (1)        - Generate a capture file from an ASCII </a:t>
            </a:r>
            <a:r>
              <a:rPr lang="en-US" dirty="0" err="1"/>
              <a:t>hexdump</a:t>
            </a:r>
            <a:r>
              <a:rPr lang="en-US" dirty="0"/>
              <a:t> of packets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77500" lnSpcReduction="20000"/>
          </a:bodyPr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36080" y="1093320"/>
              <a:ext cx="8880120" cy="4179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6360" y="1083960"/>
                <a:ext cx="8899200" cy="419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9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33971</TotalTime>
  <Words>2519</Words>
  <Application>Microsoft Office PowerPoint</Application>
  <PresentationFormat>On-screen Show (4:3)</PresentationFormat>
  <Paragraphs>342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Origin</vt:lpstr>
      <vt:lpstr>CSCE  510  - Systems Programming</vt:lpstr>
      <vt:lpstr>Overview</vt:lpstr>
      <vt:lpstr>Commands man –k network pruned</vt:lpstr>
      <vt:lpstr>Web Server Skeleton</vt:lpstr>
      <vt:lpstr>HTTP Protocol</vt:lpstr>
      <vt:lpstr>Get – response Example</vt:lpstr>
      <vt:lpstr>Breaking Down Get and Post requests</vt:lpstr>
      <vt:lpstr>HTTP packets</vt:lpstr>
      <vt:lpstr>Packet Sniffers</vt:lpstr>
      <vt:lpstr>man –k   http</vt:lpstr>
      <vt:lpstr>Man –k http  (continued)</vt:lpstr>
      <vt:lpstr>PowerPoint Presentation</vt:lpstr>
      <vt:lpstr>CGI – Common Gateway Interface</vt:lpstr>
      <vt:lpstr>Supporting CGI without Library help</vt:lpstr>
      <vt:lpstr>http://www.citycat.ru/doc/CGI/overview/primer.html</vt:lpstr>
      <vt:lpstr>PowerPoint Presentation</vt:lpstr>
      <vt:lpstr>Service Oriented Architecture SOA</vt:lpstr>
      <vt:lpstr>Saas Book Figure 2.1</vt:lpstr>
      <vt:lpstr>Model View Controller (MVC) Pattern</vt:lpstr>
      <vt:lpstr>Replication for performance</vt:lpstr>
      <vt:lpstr>NoSql – from StackOverflow</vt:lpstr>
      <vt:lpstr>Fig 2.9 Web app Architectural Patterns</vt:lpstr>
      <vt:lpstr>PowerPoint Presentation</vt:lpstr>
      <vt:lpstr>Program: Simple Server -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mmm</dc:creator>
  <cp:lastModifiedBy>studio</cp:lastModifiedBy>
  <cp:revision>386</cp:revision>
  <cp:lastPrinted>2013-03-27T19:18:42Z</cp:lastPrinted>
  <dcterms:created xsi:type="dcterms:W3CDTF">2013-01-05T02:56:47Z</dcterms:created>
  <dcterms:modified xsi:type="dcterms:W3CDTF">2013-04-01T20:46:29Z</dcterms:modified>
</cp:coreProperties>
</file>