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6"/>
  </p:notesMasterIdLst>
  <p:handoutMasterIdLst>
    <p:handoutMasterId r:id="rId57"/>
  </p:handoutMasterIdLst>
  <p:sldIdLst>
    <p:sldId id="352" r:id="rId2"/>
    <p:sldId id="353" r:id="rId3"/>
    <p:sldId id="507" r:id="rId4"/>
    <p:sldId id="461" r:id="rId5"/>
    <p:sldId id="449" r:id="rId6"/>
    <p:sldId id="450" r:id="rId7"/>
    <p:sldId id="444" r:id="rId8"/>
    <p:sldId id="459" r:id="rId9"/>
    <p:sldId id="460" r:id="rId10"/>
    <p:sldId id="462" r:id="rId11"/>
    <p:sldId id="463" r:id="rId12"/>
    <p:sldId id="467" r:id="rId13"/>
    <p:sldId id="464" r:id="rId14"/>
    <p:sldId id="465" r:id="rId15"/>
    <p:sldId id="466" r:id="rId16"/>
    <p:sldId id="468" r:id="rId17"/>
    <p:sldId id="490" r:id="rId18"/>
    <p:sldId id="492" r:id="rId19"/>
    <p:sldId id="491" r:id="rId20"/>
    <p:sldId id="489" r:id="rId21"/>
    <p:sldId id="469" r:id="rId22"/>
    <p:sldId id="493" r:id="rId23"/>
    <p:sldId id="494" r:id="rId24"/>
    <p:sldId id="495" r:id="rId25"/>
    <p:sldId id="496" r:id="rId26"/>
    <p:sldId id="470" r:id="rId27"/>
    <p:sldId id="497" r:id="rId28"/>
    <p:sldId id="471" r:id="rId29"/>
    <p:sldId id="486" r:id="rId30"/>
    <p:sldId id="472" r:id="rId31"/>
    <p:sldId id="487" r:id="rId32"/>
    <p:sldId id="498" r:id="rId33"/>
    <p:sldId id="500" r:id="rId34"/>
    <p:sldId id="508" r:id="rId35"/>
    <p:sldId id="501" r:id="rId36"/>
    <p:sldId id="499" r:id="rId37"/>
    <p:sldId id="473" r:id="rId38"/>
    <p:sldId id="474" r:id="rId39"/>
    <p:sldId id="475" r:id="rId40"/>
    <p:sldId id="476" r:id="rId41"/>
    <p:sldId id="477" r:id="rId42"/>
    <p:sldId id="478" r:id="rId43"/>
    <p:sldId id="479" r:id="rId44"/>
    <p:sldId id="481" r:id="rId45"/>
    <p:sldId id="482" r:id="rId46"/>
    <p:sldId id="480" r:id="rId47"/>
    <p:sldId id="502" r:id="rId48"/>
    <p:sldId id="483" r:id="rId49"/>
    <p:sldId id="484" r:id="rId50"/>
    <p:sldId id="503" r:id="rId51"/>
    <p:sldId id="505" r:id="rId52"/>
    <p:sldId id="504" r:id="rId53"/>
    <p:sldId id="506" r:id="rId54"/>
    <p:sldId id="485" r:id="rId5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32:56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22425 17762 512,'0'0'0,"0"-20"0,0 20 0,0 0 0,0 0 0,-20 0 0,0 0 0,20 0 0,-20 0 0,0 0 0,20 0 0,0 20 0,0-20 0,-19 0 0,19-20 0,0 20 0,0 0 0,0 0 0,0 0 0,0 0 0,0 0 0,0 0 0,0 0 0,19-20 0,-19 20 0,20-20 0,20 20 0,-20-20 0,-1 20 0,1-20 0,20 20 0,-20 0 0,-20 0 0,19 0 0,-19-20 0,0 20 0,0 0 0,-19 0 0,19 0 0,0 0 0,0 20 0,0 20 0,0 40 0,-20 19 0,20 0 0,-20 0 0,0-39 0,20-41 0,20-38 0,0-61 0,0-19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53:36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14725 9308 512,'-20'0'0,"20"-20"0,-19 20 0,-2-20 0,1 0 0,1 1 0,-21 19 0,0-20 0,-19 0 0,19 20 0,-19-21 0,-21 21 0,1-19 0,-1 19 0,-19-19 0,0-1 0,0 20 0,-20-20 0,0 20 0,0 0 0,0-20 0,-20 20 0,0 0 0,-20-20 0,0 20 0,0-20 0,0 0 0,1 20 0,-1 0 0,0-19 0,-19 19 0,19 19 0,0-19 0,0 20 0,1 0 0,-1 20 0,0-20 0,1 19 0,-21 1 0,40 0 0,-19-21 0,18 41 0,1-40 0,1 39 0,-1-20 0,19 22 0,2-2 0,-2 1 0,1 19 0,20 0 0,0 1 0,-1-1 0,21 20 0,0-19 0,20 19 0,-1-20 0,0 20 0,21 1 0,-1 20 0,20-22 0,1 1 0,19 0 0,0 1 0,0 18 0,19-38 0,1 19 0,20 1 0,-1-21 0,21 20 0,-21-19 0,41-1 0,-1-19 0,0 19 0,21-20 0,-1 21 0,0-1 0,20-19 0,1-1 0,38 1 0,-18-1 0,18-19 0,1 0 0</inkml:trace>
  <inkml:trace contextRef="#ctx0" brushRef="#br0" timeOffset="657.1971">10379 12463 512,'179'20'0,"-1"0"0,1-20 0,20 0 0,-1 0 0,1 0 0,-1 0 0,20 0 0,-20-20 0,1 20 0,19-20 0,-39 20 0,19 0 0,-19 0 0,-1-20 0,1 20 0,0-19 0,19-1 0,1-20 0,-1 0 0,-20 1 0,1-1 0,0 0 0,-20 1 0,-1-22 0,1 22 0,-20-20 0,0-1 0,20 1 0,-41-20 0,2-1 0,-21 1 0,-20-20 0,1 19 0,-21 1 0,-39-1 0,0-19 0,0-1 0,-20 2 0,20-2 0,-40 2 0,20-22 0,-20 1 0,0 0 0,-20 1 0,1-2 0,-21 1 0,21 0 0,-41 19 0,20 1 0,-19 0 0,-20 20 0,0-1 0,-1 1 0,-19 19 0,-20 1 0,-20 19 0,-19 0 0,0 21 0,-41-1 0,21 20 0,-40-20 0,19 20 0</inkml:trace>
  <inkml:trace contextRef="#ctx0" brushRef="#br0" timeOffset="20500.1482">12462 8236 512,'0'20'0,"0"-20"0,-19 20 0,38 0 0,-19 0 0,21 0 0,-1-20 0,19-20 0,1 20 0,-1-20 0,-19 0 0,0-20 0,-40 20 0,0 1 0,1 19 0,-21 0 0,20 19 0,-19 21 0,39 20 0,-20-1 0,40 21 0,-1-21 0,21 1 0,19-21 0,1-39 0,0-39 0,-1-1 0</inkml:trace>
  <inkml:trace contextRef="#ctx0" brushRef="#br0" timeOffset="20788.2346">12840 7920 512,'0'0'0,"0"19"0,0 20 0,19 21 0,-19 19 0,20 1 0,1 19 0,-2-20 0,1 1 0,-20-21 0,0-59 0,0 0 0,-39-39 0,18-21 0,-18 0 0</inkml:trace>
  <inkml:trace contextRef="#ctx0" brushRef="#br0" timeOffset="20948.2826">12621 8197 512,'0'19'0,"0"1"0,20 0 0,20 0 0,0 0 0,19-40 0,20 20 0,-19-40 0,20 20 0,-61-20 0,21 1 0</inkml:trace>
  <inkml:trace contextRef="#ctx0" brushRef="#br0" timeOffset="21293.3861">12999 7939 512,'0'39'0,"0"1"0,19 40 0,-19 19 0,20 0 0,0-20 0,0-20 0,-20 1 0,20-40 0,-20-20 0,19-59 0,-19-21 0,21-19 0,-2 20 0,1 19 0,0 21 0,0 58 0,0 40 0,-1 21 0,1 19 0,0-20 0,0 1 0,0-20 0,-1-40 0,2-40 0,-21-40 0,0-20 0</inkml:trace>
  <inkml:trace contextRef="#ctx0" brushRef="#br0" timeOffset="21684.5034">13435 8216 512,'0'0'0,"0"40"0,0 0 0,20 0 0,0-1 0,19 1 0,21-40 0,-40 0 0,39-40 0,-39 1 0,0-21 0,-40 0 0,-19 20 0,-21 1 0,-19 59 0,39 20 0,20-1 0,20 1 0,40-20 0</inkml:trace>
  <inkml:trace contextRef="#ctx0" brushRef="#br0" timeOffset="22436.729">12721 12027 512,'0'20'0,"20"-20"0,-1 19 0,21-19 0,0 0 0,20-19 0,-41-1 0,21-40 0,-20 20 0,-20 1 0,-40-2 0,20 22 0,-40 0 0,21 57 0,-1 3 0,20 38 0,1 20 0,58 1 0,1-21 0,-1-19 0,21-21 0,20-39 0,-21-39 0,0-21 0,-19-39 0,-20 0 0,-40-21 0</inkml:trace>
  <inkml:trace contextRef="#ctx0" brushRef="#br0" timeOffset="22725.8157">13117 11650 512,'0'0'0,"-19"19"0,38 41 0,-19 0 0,40 39 0,0-20 0,-20 20 0,19-19 0,1-21 0,-40-19 0,0-40 0,0-20 0,-20-39 0</inkml:trace>
  <inkml:trace contextRef="#ctx0" brushRef="#br0" timeOffset="22893.8661">12939 12126 512,'0'20'0,"20"0"0,20-20 0,-1 0 0,21-40 0,19 0 0,-19 1 0,-1-21 0,-19 20 0</inkml:trace>
  <inkml:trace contextRef="#ctx0" brushRef="#br0" timeOffset="23197.9573">13355 11749 512,'0'20'0,"-19"0"0,19 19 0,0 21 0,19-1 0,2 1 0,-1-1 0,-1-20 0,1 2 0,-20-21 0,20-1 0,-20-19 0,0-39 0,-20-2 0,20 2 0,0 20 0,-20 19 0</inkml:trace>
  <inkml:trace contextRef="#ctx0" brushRef="#br0" timeOffset="23670.0989">13396 11987 512,'0'0'0,"0"-20"0,0 20 0,19 0 0,1 0 0,20 20 0,-20 0 0,19 39 0,1 1 0,0-1 0,-20-19 0,-1 0 0,-19-40 0,20-20 0,-40-20 0,20-39 0,0 19 0</inkml:trace>
  <inkml:trace contextRef="#ctx0" brushRef="#br0" timeOffset="23950.1829">13752 11809 512,'0'19'0,"0"0"0,0 42 0,20-22 0,-20 21 0,21-1 0,-2-20 0,1 2 0,-20-41 0,20 0 0,0 0 0,-20-20 0,-20-20 0</inkml:trace>
  <inkml:trace contextRef="#ctx0" brushRef="#br0" timeOffset="24278.2813">13733 11789 512,'0'0'0,"-20"20"0,20 18 0,0 3 0,-20 18 0,20-19 0,20 20 0,-20-21 0,0-20 0,0 2 0,-20-21 0</inkml:trace>
  <inkml:trace contextRef="#ctx0" brushRef="#br0" timeOffset="24485.3434">13713 12265 512,'0'-20'0,"20"20"0,-1-20 0,22 0 0,18 0 0,0-19 0,21 19 0,-40-1 0,-21 2 0</inkml:trace>
  <inkml:trace contextRef="#ctx0" brushRef="#br0" timeOffset="32054.6134">18039 16412 512,'-20'-20'0,"0"20"0,0 0 0,1-19 0,-1-1 0,-20-20 0,20-19 0,20-20 0,-19-21 0,19 1 0,-20-20 0,-1-20 0,2-20 0,-21 0 0,0-20 0,1-19 0,19 0 0,-20-21 0,0 21 0,21 0 0,-1 38 0,0 22 0,0 18 0,0 2 0,20 19 0,-19-21 0,19 21 0,-20-20 0,-20 20 0,-20 19 0,-19 1 0,-40 20 0,-40 19 0,0 40 0,-19 0 0,-21 40 0,1-1 0,20 1 0,-21 19 0,20-19 0,-19 20 0,-20-1 0,-1 21 0,-19-21 0,0 21 0,-20-1 0,20-19 0,0-1 0,0-19 0,20-20 0,19-20 0,1-40 0,39 20 0,-20-39 0,21 39 0,18-20 0,1 0 0,21-19 0,19-21 0,39-19 0,20-40 0,20-19 0,20-20 0,20-22 0,-20 2 0,20 0 0,-20 19 0,0 1 0,-20 19 0,0 20 0,0 20 0,1 0 0,-1 19 0,0 2 0,0-2 0,0 1 0,-20 19 0,21 1 0,-1-1 0,0 1 0,0-40 0,20 21 0,20-22 0,0 1 0,0 0 0,-1 19 0,1 21 0,-20 0 0,0-1 0,-20-19 0,20 0 0,0-20 0,20-20 0,-20 0 0,0-20 0,0-19 0,0 39 0,0-1 0,-20 22 0,20 38 0,-19 1 0,-1 0 0,20 19 0,-20 0 0,20-19 0,0 0 0,0 19 0,0-18 0,0 17 0,0 22 0,0-21 0,0 40 0,-20 0 0,20 0 0,0 20 0,20-19 0,-20 19 0,40 19 0,-21-19 0,21 20 0,20-20 0,19 0 0,0 0 0,1-20 0,19 20 0,0-19 0,20-1 0,1 0 0,-2 0 0,21 0 0,1 20 0,-2-19 0,1-1 0,20 0 0,0 20 0,-1-20 0,1 20 0,20-20 0,-21 20 0,-18 0 0,18 0 0,1 0 0,0 0 0,-21 0 0,21 0 0,0 20 0,20 0 0,-21 0 0,1 0 0,0-20 0,-40 19 0,0-38 0,-20-1 0,1 0 0,-41-20 0,20 20 0,-39-19 0,0-1 0,-20-20 0,0 21 0,-1-41 0,-19 1 0,40-20 0,-20-20 0,0 0 0,20-20 0,-1 20 0,-19-20 0,0-1 0,0 42 0,-20-2 0,0 21 0,0 19 0,-20 21 0,20-21 0,0 20 0,0 21 0,0-21 0,0 20 0,0 0 0,-20 1 0,-20 19 0,-19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54:28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 6649 512,'-20'0'0,"20"-20"0,0 0 0,0 20 0,-20-20 0,20 20 0,0 20 0,0 0 0,0 40 0,0 19 0,20 0 0,-20 1 0,0-21 0,20-19 0,0-40 0,19-21 0,21-37 0,0-22 0,19-19 0,20 40 0,-19-1 0,-1 0 0,-40 40 0</inkml:trace>
  <inkml:trace contextRef="#ctx0" brushRef="#br0" timeOffset="288.0863">2422 6351 512,'0'0'0,"0"0"0,0 20 0,0-20 0,19 60 0,21-2 0,0 62 0,20 18 0,-21 22 0,21-21 0,-21-40 0,-19-20 0,0-79 0,-20-39 0,-20-61 0</inkml:trace>
  <inkml:trace contextRef="#ctx0" brushRef="#br0" timeOffset="551.1653">2680 6013 512,'0'21'0,"0"-1"0,0 59 0,0 0 0,19 40 0,41 1 0,-21-2 0,1-18 0,0-1 0,0-40 0,-21-19 0,-19-20 0,0-60 0,-19-19 0,-21-60 0</inkml:trace>
  <inkml:trace contextRef="#ctx0" brushRef="#br0" timeOffset="904.2712">2918 5835 512,'0'20'0,"-20"20"0,20 19 0,0 41 0,20 19 0,19 20 0,21 0 0,0-40 0,-1-20 0,0-39 0,21-40 0,-40-20 0,-1-40 0,-39-19 0,-20 0 0,-20 19 0,1 20 0,-21 40 0,41 60 0,-1 19 0,40 20 0,39-19 0,0-40 0,1-20 0,-20-60 0</inkml:trace>
  <inkml:trace contextRef="#ctx0" brushRef="#br0" timeOffset="2840.852">3731 6252 512,'0'19'0,"0"-19"0,20 41 0,-20-41 0,0 19 0,20-19 0,-20 0 0,0 0 0,20 0 0,0 0 0,-20-19 0,19-1 0,1-20 0,-20-20 0,20 1 0,-20-20 0,-20 0 0,0-1 0,1 0 0,-21 20 0,20 41 0,0 19 0,1 40 0,19 19 0,0 40 0,19 1 0,21-21 0,-20 0 0,19-39 0,1-20 0,19-20 0,-39-40 0,20-19 0,-40-21 0,0-18 0,0-2 0,-19 20 0,-2-19 0,1 60 0,20-1 0,0 60 0,0 19 0,20 21 0,1-1 0,-2 1 0,1-20 0,20-20 0,-20-20 0,19 0 0,-19-60 0,20 0 0,-40-39 0,0 0 0,0 1 0,0 18 0,0 40 0,0 20 0,0 40 0,19 39 0,2-19 0,-2 19 0,21 1 0,-20-20 0,19-40 0,2 0 0,-22-40 0,20-20 0,-18 1 0,-1-20 0,-20-21 0,0 42 0,-20 17 0,20 41 0,-21 41 0,2 17 0,-1 42 0,20-21 0,20 0 0,-1 1 0,22-41 0,-22-39 0,21 0 0,0-59 0,-21-1 0,2-39 0,-2-20 0,1 21 0,-20 18 0,0 20 0,0 40 0,0 60 0,0 19 0,0 21 0,20-1 0,-20-19 0,20-1 0,-20-18 0,20-41 0,19-21 0,-19-38 0,0-41 0,-20 1 0,20 0 0,-20-1 0,0 61 0,0 39 0,19 39 0,-19 41 0,20 19 0,1 0 0,-2 21 0,41-2 0,-21 21 0,41 0 0,-40 40 0,-21-20 0,-38 19 0,-21-39 0,-20-59 0,-19-41 0,-21-98 0,21-40 0,0-40 0,59-20 0,40 1 0,20-2 0,19 41 0</inkml:trace>
  <inkml:trace contextRef="#ctx0" brushRef="#br0" timeOffset="3785.1352">5061 4684 512,'0'20'0,"-20"0"0,0 20 0,0 19 0,0 40 0,20-19 0,0-1 0,20-19 0,0-40 0,0-1 0,0-19 0,20-39 0,-40-21 0,19 0 0,-19-19 0,-19 0 0,19 19 0,-21 1 0,2 39 0,19 20 0,19 0 0,-19 40 0,21-1 0,-2 1 0,1 0 0,0-20 0,0-1 0,0-19 0,-20-19 0,19-21 0,1-20 0,1 1 0,-2-1 0,1 21 0,-1 19 0,2 40 0,-1 19 0,-1 21 0,1-1 0,20-19 0,-20 0 0,-20-40 0,19-20 0,2-20 0,18-19 0,-19-41 0,0-19 0,-20 40 0,20 0 0,-20 39 0,0 60 0,0 0 0,0 19 0,0 21 0,19-40 0,1 0 0,20-1 0,-20-38 0,-1-21 0,1-20 0,-20 1 0,-20-21 0,-19 41 0,19 19 0,-20 40 0,21 19 0,19 0 0</inkml:trace>
  <inkml:trace contextRef="#ctx0" brushRef="#br0" timeOffset="5049.5144">5577 3474 512,'-20'20'0,"-20"-20"0,0 19 0,1-19 0,19 0 0,0-19 0,20-1 0,0-20 0,0 0 0,40 1 0,-20-1 0,39-20 0,40-19 0,0 19 0,41-19 0,-41 20 0,20 39 0,-60 40 0,-19 39 0,-59 40 0,-22 20 0,-18 1 0,0 18 0,19-38 0,59-41 0,41 1 0,39-40 0,21 0 0,19-40 0</inkml:trace>
  <inkml:trace contextRef="#ctx0" brushRef="#br0" timeOffset="5193.5576">6252 4486 512,'0'20'0,"19"-20"0,21 20 0,-20-40 0,0 0 0</inkml:trace>
  <inkml:trace contextRef="#ctx0" brushRef="#br0" timeOffset="5722.7163">5458 4526 512,'-20'0'0,"20"0"0,20 0 0,-20 0 0,40-20 0,-1-20 0,21 0 0,-1-19 0,0 18 0,-18-17 0,-41 38 0,0 0 0,-41 20 0,2 40 0,-1 18 0,1 22 0,19-20 0,40 19 0,39-39 0,20-20 0,21-20 0,-1-60 0,0 1 0</inkml:trace>
  <inkml:trace contextRef="#ctx0" brushRef="#br0" timeOffset="107852.9374">15082 16432 512,'0'0'0,"0"-20"0,0 0 0,0 1 0,0 19 0,0 0 0,-20 0 0,20 0 0,0 0 0,0 19 0,0-19 0,0 0 0,0 0 0,0 0 0,20-19 0,-20 19 0,20 0 0,0 0 0,-20 0 0,40 0 0,-20 0 0,19-20 0,21 20 0,-1 0 0,1-20 0,19 20 0,0 0 0,21 0 0,-1 0 0,20 20 0,0-20 0,20 0 0,0 0 0,19 0 0,1 0 0,0 20 0,40-20 0,-21 0 0,20 0 0,21 0 0,19-20 0,0 20 0,1-20 0,-1 20 0,20 0 0,-20-20 0,20 20 0,-40 0 0,20 0 0,-20 0 0,-19 0 0,19 0 0,-19 20 0,-21-20 0,0-20 0,-19 20 0,-20-20 0,-20 20 0,-40 0 0,1-20 0,-20 20 0,-41 0 0,-38 0 0,-1-19 0,-20-1 0</inkml:trace>
  <inkml:trace contextRef="#ctx0" brushRef="#br0" timeOffset="109285.0806">17106 16115 512,'0'19'0,"20"1"0,0 1 0,-20-21 0,20 19 0,0-19 0,0-19 0,-1-22 0,1 2 0,-20-21 0,20 1 0,-40 19 0,0 21 0,1 19 0,-1 19 0,0 40 0,20 41 0,0 18 0,0 2 0,20-21 0,19-39 0,21-40 0,-1-61 0,-19-38 0,20-40 0,-40-20 0,-1 0 0</inkml:trace>
  <inkml:trace contextRef="#ctx0" brushRef="#br0" timeOffset="109668.1189">17523 15539 512,'0'0'0,"0"0"0,20 0 0,-20 0 0,0 40 0,20 19 0,-20 40 0,0 40 0,0-20 0,0 20 0,19-39 0,2-41 0,18-19 0,-19-40 0,0-60 0,0 0 0,-1-19 0</inkml:trace>
  <inkml:trace contextRef="#ctx0" brushRef="#br0" timeOffset="109893.1414">17265 15976 512,'20'0'0,"39"0"0,1 0 0,19-21 0,20 2 0,-19-21 0,-21 1 0,1-21 0,-40 20 0</inkml:trace>
  <inkml:trace contextRef="#ctx0" brushRef="#br0" timeOffset="110364.1885">17702 15539 512,'0'20'0,"19"0"0,-19 39 0,20 21 0,0 19 0,-20 20 0,20 0 0,0-20 0,-20-19 0,0-41 0,0-39 0,19-39 0,-19-41 0,0-19 0,21-1 0,-1 21 0,-20 20 0,39 59 0,-19 40 0,0 39 0,-20 0 0,20 21 0,-1-40 0,-19-22 0,20-38 0,0-38 0,0-22 0,-20-20 0,20-19 0</inkml:trace>
  <inkml:trace contextRef="#ctx0" brushRef="#br0" timeOffset="110812.2333">18059 15817 512,'0'20'0,"0"0"0,0 19 0,0 1 0,0 19 0,20-19 0,0 0 0,-20-20 0,19-20 0,-19 0 0,0-40 0,0 0 0,20-20 0,-20-19 0,0 20 0,20-21 0,0 21 0,0 19 0,19 40 0,-18 20 0,-21 0 0</inkml:trace>
  <inkml:trace contextRef="#ctx0" brushRef="#br0" timeOffset="111325.2846">18316 16035 512,'0'20'0,"0"-20"0,0-20 0,21 0 0,-1-19 0,19-1 0,1-20 0,-20 1 0,-1-21 0,-19 42 0,-19-3 0,-1 41 0,-20 41 0,1 17 0,19 22 0,-1 0 0,42-21 0,-1-20 0,39-19 0,0-20 0,1-20 0,-40-40 0,-20 22 0</inkml:trace>
  <inkml:trace contextRef="#ctx0" brushRef="#br0" timeOffset="112036.3557">18118 16035 512,'-19'0'0,"19"0"0,0 0 0,0 0 0,0 0 0,19 0 0,1 0 0,0-20 0,-20 0 0,20-20 0,0 2 0,-1-3 0,-19 2 0,0-21 0,0 20 0,-19 21 0,-1 0 0,0-2 0,0 42 0,0 17 0,1 22 0,19 0 0,-20 38 0,40 2 0,-1-1 0,1-19 0,40-41 0,0-39 0,19-39 0,-20-41 0,1 1 0,-20-20 0,-21-1 0,1 21 0,-40 39 0</inkml:trace>
  <inkml:trace contextRef="#ctx0" brushRef="#br0" timeOffset="112405.3926">18416 15737 512,'0'0'0,"0"-19"0,0 38 0,0-19 0,0 40 0,20 0 0,0 19 0,-20 1 0,40-1 0,-1 1 0,-19-20 0,0-1 0,-20-39 0,0 0 0,0-59 0,-20-1 0,20-19 0,0-20 0,0-1 0,20 1 0,0 60 0,39-1 0,-39 40 0,19 0 0,-18 40 0</inkml:trace>
  <inkml:trace contextRef="#ctx0" brushRef="#br0" timeOffset="112981.4502">18853 15678 512,'0'21'0,"-20"17"0,20 2 0,0 59 0,0-20 0,0-19 0,0 0 0,0-20 0,0-40 0,0-20 0,20-40 0,-20-20 0,19 1 0,1-20 0,0 21 0,20 17 0,-20 61 0,0 40 0,19 59 0,-19 0 0,0 1 0,-20-21 0,20-39 0,-1-1 0,1-58 0,1-21 0,-2-40 0,1-19 0,-1 0 0</inkml:trace>
  <inkml:trace contextRef="#ctx0" brushRef="#br0" timeOffset="113588.5109">19209 15976 512,'0'0'0,"21"0"0,-21-21 0,20 21 0,-20 0 0,39-19 0,1 19 0,-20-19 0,-1-22 0,2 2 0,-21-1 0,0 0 0,-21 20 0,-18 1 0,19 19 0,-20 39 0,21 21 0,-1 19 0,20 20 0,20 1 0,-1-20 0,21-1 0,19-60 0,1-19 0,0-39 0,-21-41 0,21-39 0,-20 1 0,-20-42 0,19-18 0,-39 19 0,0 0 0,0 60 0,0 20 0,0 79 0,-20 0 0,1 59 0,-1 20 0,20 21 0,-21 20 0,42 18 0,-21 20 0,20-19 0,39-20 0,-19-19 0,-1-41 0,1-38 0,0-21 0,-20-41 0</inkml:trace>
  <inkml:trace contextRef="#ctx0" brushRef="#br0" timeOffset="113662.5183">19845 16015 512,'-40'-79'0</inkml:trace>
  <inkml:trace contextRef="#ctx0" brushRef="#br0" timeOffset="113796.5317">19170 15699 512,'20'0'0,"20"0"0,19-41 0,41-18 0,38-1 0,-18-19 0,18 19 0,-19 21 0,-39 39 0</inkml:trace>
  <inkml:trace contextRef="#ctx0" brushRef="#br0" timeOffset="140829.2347">20579 9784 512,'0'0'0,"0"0"0,20-20 0,-20 20 0,20 20 0,0 0 0,39-20 0,-19 20 0,0 0 0,19 0 0,0 19 0,-18 1 0,-22 39 0,1 20 0,-1 21 0,2 38 0,-1 1 0,-20 0 0,19-21 0,1-18 0,0-41 0,-20 1 0,20-1 0,0-19 0,-60 19 0,-19-19 0,-40-21 0,-21 1 0,-39-40 0,41 0 0,18-40 0</inkml:trace>
  <inkml:trace contextRef="#ctx0" brushRef="#br0" timeOffset="172879.4393">10637 6788 512,'0'0'0,"0"20"0,-19-20 0,19 0 0,0 0 0,0 0 0,0-20 0,-21 20 0,1 0 0,-19 0 0,19-20 0,-20-1 0,0 2 0,1 0 0,-21-1 0,-19 0 0,-1 20 0,-19-20 0,-20 0 0,0 0 0,-40 20 0,1-20 0,-1 20 0,-20 0 0,-19 20 0,-1 0 0,1 0 0,19 20 0,-19-1 0,20 1 0,-1 0 0,20 19 0,1-19 0,-1 39 0,39 1 0,2-1 0,19 20 0,-1 0 0,20 0 0,41 1 0,-1-1 0,40 0 0,0 1 0,40-20 0,-1-2 0,41 2 0,20-21 0,-1 1 0,19-1 0,21-19 0,20 0 0,20-21 0,-1 1 0,21 1 0,-1-21 0,21 0 0,-1 0 0,20-21 0,0-18 0,0 19 0,0-20 0,0 0 0,0 20 0,-19 1 0,-21-21 0,1 0 0,-1 1 0,-39-21 0,0 0 0,-40-19 0,-20 0 0,-39-1 0,-21 1 0,-39-40 0,-19 20 0,-41-20 0,-20 20 0,-19-1 0,-20 0 0,-40 22 0,-19-2 0,-20 1 0,-1 20 0,-39 19 0,-20 0 0,0 20 0,0 20 0,39 0 0,1 0 0</inkml:trace>
  <inkml:trace contextRef="#ctx0" brushRef="#br0" timeOffset="174719.6233">18118 6966 512,'0'0'0,"-19"-19"0,19-1 0,-40 0 0,20 0 0,-40 0 0,-19-20 0,-1 21 0,-19-1 0,0-21 0,-20 22 0,-19 0 0,-2-1 0,-18 20 0,-1-20 0,-20 20 0,1 0 0,-1 0 0,-19 0 0,-1 0 0,1 20 0,0 19 0,-1 1 0,20 0 0,1 19 0,19 1 0,0 18 0,20 22 0,20 0 0,20-1 0,40 0 0,-1 20 0,40-20 0,40 20 0,40-19 0,19-20 0,20 18 0,20-18 0,20-21 0,39 20 0,21-19 0,-1-1 0,40-18 0,1-3 0,18-17 0,22-1 0,18-20 0,-19 0 0,20-20 0,-20-1 0,19-17 0,-39-22 0,-19 20 0,-22-40 0,-38 21 0,-40-20 0,-20-21 0,-59 21 0,-21-20 0,-39-1 0,-59 1 0,-1-20 0,-78 20 0,-2 20 0,-58-20 0,-20 19 0,-40 1 0,-40-1 0,0 21 0,-39 19 0,0-19 0,19 19 0,-19 0 0</inkml:trace>
  <inkml:trace contextRef="#ctx0" brushRef="#br0" timeOffset="202024.3535">5795 13813 512,'0'0'0,"-20"0"0,1 0 0,19 0 0,-21 20 0,21-20 0,0 0 0,21 19 0,-2 1 0,21-20 0,-20 0 0,19-20 0,1 1 0,-20-22 0,0 3 0,-20-3 0,0-18 0,-20 19 0,0 1 0,-20 19 0,21 40 0,-1 19 0,0 41 0,40 18 0,0 2 0,39-1 0,-19-40 0,39-38 0,0-42 0,-19-38 0,-21-40 0,-18-20 0,-21-20 0</inkml:trace>
  <inkml:trace contextRef="#ctx0" brushRef="#br0" timeOffset="202329.384">6033 13039 512,'0'0'0,"0"0"0,0 19 0,0 41 0,40 20 0,-1 19 0,21 40 0,0-20 0,-1-20 0,1-40 0,-41-39 0,21-40 0,-40-19 0,-19-21 0,-21-20 0</inkml:trace>
  <inkml:trace contextRef="#ctx0" brushRef="#br0" timeOffset="202512.4024">5973 13496 512,'21'-21'0,"38"1"0,0-39 0,21-1 0,-20-19 0,-1 20 0,-19-1 0</inkml:trace>
  <inkml:trace contextRef="#ctx0" brushRef="#br0" timeOffset="202969.4481">6172 12900 512,'0'0'0,"0"0"0,0 0 0,20 0 0,-1 40 0,2-1 0,38 40 0,-19 1 0,20 39 0,-1-20 0,-19-19 0,-21-20 0,1-41 0,-20-19 0,-20-40 0,1-39 0,-1-20 0,0 0 0,20 19 0,20 20 0,0 60 0,19 40 0,1 20 0,-1 58 0,2-38 0,-22 0 0,1-20 0,0-41 0,-20-59 0,0-19 0,-20-21 0</inkml:trace>
  <inkml:trace contextRef="#ctx0" brushRef="#br0" timeOffset="203313.4824">6649 12860 512,'0'20'0,"19"20"0,1-1 0,20 22 0,-20-3 0,-1 2 0,21 0 0,-20-1 0,-20-40 0,0-19 0,0-19 0,0-40 0,-20-1 0,0-20 0,0-19 0,20 20 0,-19 19 0,19 21 0,0 39 0</inkml:trace>
  <inkml:trace contextRef="#ctx0" brushRef="#br0" timeOffset="203616.5128">6866 12999 512,'0'0'0,"0"21"0,0-2 0,21-19 0,-2-40 0,21 0 0,0-19 0,-21-21 0,22 22 0,-22-22 0,1 20 0,-40 0 0,1 21 0</inkml:trace>
  <inkml:trace contextRef="#ctx0" brushRef="#br0" timeOffset="203760.5272">6887 12682 512,'0'39'0,"0"21"0,19-1 0,21 21 0,0-41 0,-1-19 0,21 0 0,-20-40 0,-20-19 0,-1-21 0,-19-20 0</inkml:trace>
  <inkml:trace contextRef="#ctx0" brushRef="#br0" timeOffset="204168.568">7145 12542 512,'0'0'0,"0"0"0,0 0 0,0 0 0,19 0 0,1 0 0,20 40 0,-20 0 0,19 0 0,-19-1 0,0 1 0,0-19 0,-20-21 0,-20-21 0,20-19 0,0-19 0,-20-1 0,40-19 0,-20 19 0,20 1 0,0 59 0,0 20 0,-1 19 0,21 1 0,-20 19 0,19-19 0,-19-20 0,1-20 0,18-40 0,-39-19 0,20-20 0</inkml:trace>
  <inkml:trace contextRef="#ctx0" brushRef="#br0" timeOffset="204560.6072">7581 12305 512,'0'19'0,"-20"41"0,20 19 0,20 0 0,0-19 0,0-20 0,0-20 0,19-20 0,1-60 0,-20 0 0,-1-19 0,2-40 0,-21 20 0,-21 0 0,21 39 0,-19 40 0,-1 40 0,0 60 0,0-1 0,20 20 0,20 0 0,20-19 0,-21-21 0,41-19 0,-40-40 0,20-40 0,20-19 0,-41-21 0,1-19 0,-1-40 0,-38 20 0,-1-20 0,1 1 0</inkml:trace>
  <inkml:trace contextRef="#ctx0" brushRef="#br0" timeOffset="204760.6272">7799 11491 512,'-19'20'0,"19"20"0,0 19 0,0 20 0,0 41 0,19-2 0,21 21 0,0 0 0,20-20 0,-2-19 0,2-41 0,0-39 0,-21-20 0,1-20 0,-60-20 0,-39-19 0,-20-1 0</inkml:trace>
  <inkml:trace contextRef="#ctx0" brushRef="#br0" timeOffset="204888.64">7759 11967 512,'40'-40'0,"20"1"0,20-2 0,19-37 0,-20 18 0,-20 1 0,-19 39 0</inkml:trace>
  <inkml:trace contextRef="#ctx0" brushRef="#br0" timeOffset="205496.7008">6589 14050 512,'19'41'0,"1"18"0,40 21 0,-20 19 0,19 0 0,-19-1 0,-20-18 0,-1 0 0,-19-40 0,-19-21 0,-21-58 0,0-41 0,-19-59 0,39-39 0,0-21 0,40 1 0,40 40 0,-1 58 0,0 80 0,-19 60 0,-20 40 0,-20 58 0,-39 41 0,-1-40 0,20-40 0,0-40 0,0-98 0</inkml:trace>
  <inkml:trace contextRef="#ctx0" brushRef="#br0" timeOffset="205888.74">7005 13614 512,'-19'40'0,"-1"19"0,0 20 0,20 1 0,0-20 0,40-20 0,20-21 0,-21-38 0,21-21 0,-21 0 0,1-39 0,-40 20 0,0-21 0,-20 20 0,0 1 0,0 38 0,1 21 0,19 60 0,19 20 0,1 0 0,20-1 0,-1-40 0,1-19 0,0-40 0,0-19 0,-21-40 0,-19-21 0</inkml:trace>
  <inkml:trace contextRef="#ctx0" brushRef="#br0" timeOffset="206088.76">7402 13575 512,'0'19'0,"-19"41"0,19-20 0,39-1 0,-19-18 0,39-42 0,1-18 0,0-41 0,-1 0 0,-39-18 0,-20-2 0</inkml:trace>
  <inkml:trace contextRef="#ctx0" brushRef="#br0" timeOffset="206441.7953">7601 13178 512,'0'0'0,"20"0"0,0 0 0,-1 20 0,1 19 0,20 21 0,-20 19 0,-1-19 0,2 19 0,-2-19 0,1-41 0,-20-19 0,0-39 0,-20-41 0,1-19 0</inkml:trace>
  <inkml:trace contextRef="#ctx0" brushRef="#br0" timeOffset="206728.8239">7819 13020 512,'-20'0'0,"20"0"0,20 19 0,-20 0 0,0 21 0,0 20 0,0 19 0,0 0 0,-20 1 0,20-40 0,20-21 0,0-38 0,20-1 0,-1-40 0,21 20 0,0 21 0,-1-2 0</inkml:trace>
  <inkml:trace contextRef="#ctx0" brushRef="#br0" timeOffset="207376.8887">8038 13276 512,'0'21'0,"0"-2"0,0 1 0,39-20 0,1-39 0,-1-1 0,1-39 0,-20-1 0,0 2 0,-20-2 0,0 0 0,-20 20 0,-20 22 0,20 57 0,1 40 0,19 21 0,0 39 0,19-20 0,1 0 0,0-20 0,20-39 0,-20-20 0,19-40 0,-19-39 0,0-21 0,-20-19 0,20-20 0,-20-20 0,0-20 0,-20 40 0,20 20 0,-20 40 0,-19 59 0,19 19 0,0 21 0,0 39 0,20 1 0,0-1 0,20 20 0,-20 1 0,40-21 0,-1 0 0,-19-39 0,20-20 0,-1 0 0,-18-40 0,18-20 0,-39 20 0,20-19 0</inkml:trace>
  <inkml:trace contextRef="#ctx0" brushRef="#br0" timeOffset="207600.9112">8097 12662 512,'20'-20'0,"19"-20"0,21 0 0,0-19 0,-1 19 0,-19 1 0,-1 19 0</inkml:trace>
  <inkml:trace contextRef="#ctx0" brushRef="#br0" timeOffset="216369.788">5239 10320 512,'-20'-20'0,"20"20"0,-19-20 0,19 20 0,0-19 0,0-1 0,0 20 0,0 20 0,39 19 0,-18 21 0,-2-1 0,1 41 0,20-20 0,-20-22 0,-1-18 0,-19-20 0,20-20 0,-40-40 0,20-38 0</inkml:trace>
  <inkml:trace contextRef="#ctx0" brushRef="#br0" timeOffset="216595.8106">4962 9923 512,'-20'0'0,"20"-20"0,-20 20 0,20 0 0,0 0 0,0 20 0,20-20 0,-20 20 0,20-40 0</inkml:trace>
  <inkml:trace contextRef="#ctx0" brushRef="#br0" timeOffset="217025.8535">4664 10499 512,'20'0'0,"0"-40"0,39 0 0,0-38 0,61-22 0,-1-20 0,0 2 0,-20-2 0,-19 21 0</inkml:trace>
  <inkml:trace contextRef="#ctx0" brushRef="#br0" timeOffset="217273.8784">4882 11193 512,'20'-20'0,"40"-40"0,-1 1 0,40-60 0,0 1 0,21-2 0,-1 22 0,-20-2 0,-40 40 0</inkml:trace>
  <inkml:trace contextRef="#ctx0" brushRef="#br0" timeOffset="217784.9294">5557 9903 512,'0'20'0,"0"20"0,20 19 0,0 21 0,39 19 0,0 0 0,21 20 0,19-19 0,-20-1 0,-19-20 0,-40-19 0,-20-21 0,-20-18 0,-59-42 0,-20-18 0,0-41 0,-1-19 0,1-20 0,19-20 0,61-20 0,19 40 0,59-20 0,21 20 0,38 40 0,-18 19 0,-41 41 0,1 38 0,-40 61 0,-60 19 0,-19 20 0,-21-20 0,1 0 0,39-79 0,40-40 0,59-39 0</inkml:trace>
  <inkml:trace contextRef="#ctx0" brushRef="#br0" timeOffset="218601.0111">6172 9784 512,'0'0'0,"-19"0"0,19 0 0,-21 0 0,21 20 0,-20 20 0,1 19 0,38 21 0,-19-21 0,0 1 0,20-1 0,1-39 0,-2-20 0,1-40 0,-1 1 0,2-41 0,-21 21 0,0-1 0,0 1 0,-21 19 0,42 40 0,-21 0 0,20 20 0,-20 0 0,19 0 0</inkml:trace>
  <inkml:trace contextRef="#ctx0" brushRef="#br0" timeOffset="219641.1151">5934 10003 512,'0'-20'0,"-20"0"0,20 0 0,0 20 0,0-20 0,20 40 0,19 20 0,1 19 0,0 20 0,39 21 0,-39 20 0,20-2 0,-1-39 0,-39 1 0,0-21 0,0-59 0,-40-20 0,0-19 0,-20-41 0,1-39 0,-21-20 0,20-20 0,20 21 0,1 19 0,38 19 0,1 21 0,1 39 0,18 21 0,21 19 0,-41 19 0,21 21 0,-40 0 0,0 39 0,-20 20 0,0-19 0,-19-21 0,-1-39 0,20-20 0,1-59 0,38-21 0,1-19 0</inkml:trace>
  <inkml:trace contextRef="#ctx0" brushRef="#br0" timeOffset="220073.1583">6470 9526 512,'-20'0'0,"20"-20"0,-20 20 0,0-19 0,1 19 0,19 19 0,-21 21 0,2 20 0,19-1 0,0 21 0,0-1 0,0-39 0,19-21 0,2-19 0,18-39 0,-19-41 0,0 1 0,19 0 0,-39-1 0,20 41 0,-20 19 0,0 20 0,20 20 0,-20 39 0,0-19 0,40 19 0,-21-19 0,1-20 0,20 0 0,-20-40 0,0-20 0,0-19 0,-20-21 0</inkml:trace>
  <inkml:trace contextRef="#ctx0" brushRef="#br0" timeOffset="220257.1767">6728 9248 512,'-20'0'0,"0"40"0,0 20 0,-20-1 0,20 1 0,20-1 0,20 1 0,20-20 0,0-40 0,19-40 0,21 0 0,-21-19 0,1-2 0</inkml:trace>
  <inkml:trace contextRef="#ctx0" brushRef="#br0" timeOffset="220521.2031">6906 9090 512,'0'20'0,"0"0"0,20-1 0,0 41 0,0-21 0,0 41 0,-1-21 0,1-20 0,1 22 0,-21-42 0,0-19 0,0-19 0,0-21 0,0-20 0,0-39 0</inkml:trace>
  <inkml:trace contextRef="#ctx0" brushRef="#br0" timeOffset="220681.2191">7164 8991 512,'-19'19'0,"19"21"0,-20 20 0,-1-2 0,-18 22 0,39 0 0,0-21 0,20-20 0,40-18 0,-21-21 0,21-21 0</inkml:trace>
  <inkml:trace contextRef="#ctx0" brushRef="#br0" timeOffset="221313.2823">7263 9229 512,'0'0'0,"20"19"0,0 1 0,0-20 0,20 0 0,-20-20 0,19-19 0,-19 19 0,0-20 0,-20 1 0,0 19 0,0-20 0,-20 20 0,20 0 0,-20 20 0,0 40 0,1 20 0,-1-2 0,20 42 0,0-40 0,0 19 0,20-39 0,-1-20 0,21-40 0,-20-20 0,39-39 0,-19-1 0,-20-19 0,20-20 0,-20 0 0,-1 0 0,-19 19 0,-19 2 0,-1 58 0,-20 20 0,40 20 0,-39 60 0,39 0 0,0 38 0,19 2 0,1-21 0,40 0 0,-21 1 0,21-21 0,-1-19 0,1-20 0,-1-40 0,-19-1 0,20-17 0,-60-2 0,0-20 0</inkml:trace>
  <inkml:trace contextRef="#ctx0" brushRef="#br0" timeOffset="221497.3007">7125 8713 512,'59'-40'0,"40"0"0,60-39 0,20 0 0,-1 19 0,-38 20 0,-22-19 0</inkml:trace>
  <inkml:trace contextRef="#ctx0" brushRef="#br0" timeOffset="221969.3479">8355 8534 512,'-20'0'0,"-20"20"0,-19 20 0,-1-1 0,-19 20 0,59-18 0,0-2 0,40-19 0,40-20 0,19-20 0,0 0 0,20 20 0,-19 0 0,-40 20 0,-40 40 0,-40-1 0,-40 0 0,1 21 0,0-40 0,79-40 0,0-20 0</inkml:trace>
  <inkml:trace contextRef="#ctx0" brushRef="#br0" timeOffset="222417.3927">4822 11847 512,'-39'21'0,"-1"19"0,1-21 0,39 1 0,59-59 0,60-41 0,60-98 0,99-41 0,59-58 0,80-60 0,59-21 0,59 1 0,2 0 0,-41 59 0,-40 40 0,-99 40 0,-119 59 0,-158 39 0,-120 41 0</inkml:trace>
  <inkml:trace contextRef="#ctx0" brushRef="#br0" timeOffset="284628.6132">18138 7641 512,'0'-20'0,"-20"20"0,20-20 0,-19 20 0,19-19 0,0 19 0,19 0 0,21-20 0,19 20 0,21 0 0,-1 20 0,1 19 0,19 40 0,-20 21 0,21 58 0,-21 1 0,0 60 0,1 19 0,-1 40 0,-20 19 0,-18 21 0,-2 19 0,-59 20 0,-20 20 0,-39 40 0,-40-1 0,-20 22 0,0-22 0,-19-59 0,19-39 0,-1-60 0,61-80 0,0-39 0,39-20 0,40-39 0,-20-41 0,20-19 0</inkml:trace>
  <inkml:trace contextRef="#ctx0" brushRef="#br0" timeOffset="293708.5211">13534 3533 512,'0'0'0,"20"0"0,-20-20 0,0-19 0,0-21 0,-20-39 0,0 0 0,1-1 0,-21-18 0,-19 58 0,-21 60 0,-39 60 0,0 78 0,-40 81 0,-19 78 0,19 41 0,20 78 0,40 21 0,59 19 0,40-59 0,79-80 0,60-98 0,40-139 0,39-100 0,20-99 0,1-120 0,-1-78 0,-60-40 0,-39-40 0,-119-20 0,-80 20 0,-79 40 0,-59 139 0,0 99 0,-1 178 0,60 81 0,60 38 0,39 0 0,60-58 0</inkml:trace>
  <inkml:trace contextRef="#ctx0" brushRef="#br0" timeOffset="304940.6442">20718 4823 512,'0'0'0,"-20"0"0,20 0 0,0 0 0,20 20 0,-20-20 0,40 20 0,-1-20 0,41 0 0,19 20 0,60-20 0,59 0 0,40 0 0,60 0 0,59-20 0,19 0 0,1 0 0,-99 0 0,-60 20 0,-40-20 0,-19 20 0,59 0 0,-20-19 0</inkml:trace>
  <inkml:trace contextRef="#ctx0" brushRef="#br0" timeOffset="306636.8138">20678 11927 512,'-20'0'0,"-19"-19"0,-1-1 0,20 20 0,20-20 0,20 20 0,59 0 0,41-21 0,39 2 0,39-20 0,59-1 0,41 0 0,0 20 0,20 0 0,-1 1 0,-19 19 0,-41 0 0,-38 0 0,-60-20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59:52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9466 5101 512,'0'0'0,"0"0"0,0 0 0,0 0 0,0-20 0,0 20 0,0 0 0,0 0 0,0 0 0,0 0 0,0-20 0,0 20 0,0 0 0,0 0 0,0 0 0,0 0 0,0 0 0,0 0 0,0 0 0,0 20 0,0 0 0,0 20 0,20 19 0,-40 20 0,40 1 0,-20 19 0,0 0 0,0 20 0,20 20 0,-20 0 0,20 20 0,-20-20 0,0 0 0,19-20 0,-19-20 0,0-19 0,0-22 0,21-37 0,-21-21 0,0 0 0,0-40 0,-21-19 0,21-21 0</inkml:trace>
  <inkml:trace contextRef="#ctx0" brushRef="#br0" timeOffset="367.0366">9407 6489 512,'0'0'0,"0"21"0,-20 38 0,40 1 0,-20 0 0,20-2 0,19 3 0,1-61 0,-1-40 0,21-39 0,0-21 0,-41-19 0,1-20 0</inkml:trace>
  <inkml:trace contextRef="#ctx0" brushRef="#br0" timeOffset="7841.7841">9625 7800 512,'0'0'0,"0"0"0,0 0 0,0 0 0,-20 0 0,20 0 0</inkml:trace>
  <inkml:trace contextRef="#ctx0" brushRef="#br0" timeOffset="8055.8055">9605 7800 512,'0'0'0,"0"0"0,0 20 0,20 0 0,-20 79 0,0 20 0,0 59 0,20 41 0,-20-1 0,0-19 0,-20-21 0,20-19 0,0-60 0,0-20 0,0-40 0,20-39 0,0-19 0,-40-40 0,20-21 0</inkml:trace>
  <inkml:trace contextRef="#ctx0" brushRef="#br0" timeOffset="8439.8439">9466 9090 512,'-20'0'0,"20"0"0,-19 0 0,19 20 0,0 38 0,0 3 0,39 38 0,21-1 0,-20-18 0,-1-20 0,21-40 0,0-80 0,-21-19 0,-20-80 0,-19-39 0</inkml:trace>
  <inkml:trace contextRef="#ctx0" brushRef="#br0" timeOffset="13448.3447">9684 10618 512,'0'-19'0,"0"19"0,0-21 0,-19 21 0,19-20 0,0 0 0,0 20 0,0 0 0,0 0 0,0 0 0,0 0 0,0 20 0,0 40 0,19 19 0,-19 60 0,20 59 0,1 21 0,-2-1 0,-19 0 0,0-39 0,0-40 0,0-41 0,20-57 0,-20-41 0,0-20 0,0-20 0,-20-19 0</inkml:trace>
  <inkml:trace contextRef="#ctx0" brushRef="#br0" timeOffset="13816.3815">9486 11888 512,'-20'-20'0,"0"20"0,20 0 0,0 40 0,0 19 0,40 21 0,0 19 0,19 0 0,-19 0 0,0-39 0,-1-21 0,1-58 0,-1-41 0,2-59 0,18-60 0,-19-40 0,-21 22 0</inkml:trace>
  <inkml:trace contextRef="#ctx0" brushRef="#br0" timeOffset="16079.6078">9625 14587 512,'20'0'0,"0"19"0,-1-19 0,22 0 0,38 0 0,-20-19 0,20-1 0,1 0 0,19-1 0,-20 21 0,1 0 0,19 21 0,0-1 0,20-20 0,1 20 0,18-20 0,1-20 0,20 0 0,0-1 0,-1 2 0,21-1 0,-20 20 0,19 0 0,1-19 0,0 19 0,19 0 0,1 0 0,-1 0 0,20 0 0,-20-20 0,21 0 0,-21 20 0,21 0 0,-21 0 0,20 20 0,1-20 0,-1 20 0,0-20 0,20 19 0,0-19 0,1 0 0,-1 0 0,0 20 0,-19-20 0,19 19 0,-21 2 0,2-1 0,0 0 0,-2-1 0,2 1 0,-1-20 0,-20 20 0,1-20 0,-20 20 0,-1-20 0,-19 20 0,0 0 0,-20 0 0,-1 19 0,-18-19 0,-2 20 0,-18-20 0,-21-20 0,-19 0 0,-20 0 0,-40-40 0,-40 0 0</inkml:trace>
  <inkml:trace contextRef="#ctx0" brushRef="#br0" timeOffset="18145.8144">20341 13515 512,'0'0'0,"0"0"0,-20 0 0,20 0 0,0 0 0</inkml:trace>
  <inkml:trace contextRef="#ctx0" brushRef="#br0" timeOffset="23704.3701">20520 12582 512,'-21'0'0,"21"0"0,0-20 0,0-19 0,-19-21 0,19-39 0,-20-80 0,20-39 0,-20-20 0,20-20 0,0 20 0,20 20 0,-20 79 0,20 39 0,-20 41 0,0 59 0,0 0 0,0 40 0,-20-1 0,20-18 0,0-21 0</inkml:trace>
  <inkml:trace contextRef="#ctx0" brushRef="#br0" timeOffset="24568.4566">20420 10776 512,'0'-19'0,"0"19"0,0 0 0,0-20 0,-20 20 0,20 20 0,0-1 0,-19 22 0,-1-3 0,0 22 0,-20 0 0,0-1 0,1-18 0,19-3 0,0-38 0,20 0 0,40 0 0,-1-38 0,21-3 0,0-18 0,-1-1 0,-39 0 0,19 22 0,-39 38 0,-19 0 0,19 19 0,0 21 0,0 39 0,19-19 0,22 0 0,-22-22 0</inkml:trace>
  <inkml:trace contextRef="#ctx0" brushRef="#br0" timeOffset="28016.8014">20499 9844 512,'0'0'0,"0"0"0,0 0 0,0 0 0,0 0 0,0 0 0,0 0 0,0-20 0,0-20 0,0-19 0,0-60 0,21-20 0,-1-80 0,-1 1 0,1-40 0,20 0 0,-20 40 0,-20 39 0,19 100 0,-19 59 0,-19 40 0,19 40 0,0-1 0,-20 0 0,20-39 0,0-20 0,-20-39 0</inkml:trace>
  <inkml:trace contextRef="#ctx0" brushRef="#br0" timeOffset="28488.8486">20242 8216 512,'0'0'0,"0"0"0,0 0 0,0 0 0,19-40 0,2 1 0,18-20 0,21-21 0,-1 21 0,0-1 0,1 40 0,0 60 0,-21 39 0,-19 41 0,-20 18 0,0-19 0,0-59 0,0-60 0,20-79 0</inkml:trace>
  <inkml:trace contextRef="#ctx0" brushRef="#br0" timeOffset="29160.9158">20440 7046 512,'0'-20'0,"0"-20"0,0-39 0,0-40 0,0-20 0,20-40 0,0-39 0,40-40 0,-21-40 0,21 21 0,-21 38 0,1 80 0,-40 60 0,-20 99 0,-20 60 0,1 19 0,-1 21 0,40-20 0,0-22 0</inkml:trace>
  <inkml:trace contextRef="#ctx0" brushRef="#br0" timeOffset="29552.955">20341 5241 512,'0'0'0,"40"-21"0,19-19 0,0-19 0,41-41 0,-21 21 0,1 0 0,-41 39 0,1 80 0,-60 39 0,-19 120 0,-1 79 0,20 20 0,20-40 0,20-100 0,20-79 0,-21-79 0</inkml:trace>
  <inkml:trace contextRef="#ctx0" brushRef="#br0" timeOffset="36234.623">9545 4704 512,'0'0'0,"0"-20"0,0 20 0,0 0 0,-19 0 0,19 0 0,0 0 0,0 0 0,0-20 0,0 20 0,-20 0 0,20 0 0,0-19 0,0 38 0,0-19 0,0 0 0,0 20 0,0-20 0,0 0 0,20 0 0,-20 0 0,0 0 0,0 0 0,0 20 0,0-20 0,0 0 0,19 0 0</inkml:trace>
  <inkml:trace contextRef="#ctx0" brushRef="#br0" timeOffset="37616.7612">9427 7304 512,'0'0'0,"0"-20"0,0 20 0,0 0 0,0 0 0,0-20 0,0 20 0,0 0 0,0 0 0,0 0 0,0 0 0,0 20 0,0-20 0,0 0 0,0 0 0,0 0 0,0 0 0,0 0 0,19 0 0</inkml:trace>
  <inkml:trace contextRef="#ctx0" brushRef="#br0" timeOffset="38626.8623">9347 10459 512,'0'-20'0,"-19"20"0,19-20 0,0 20 0,0 0 0,0 0 0,0 20 0,0-20 0,0 0 0,0 0 0,19 0 0,-19 0 0,20 0 0</inkml:trace>
  <inkml:trace contextRef="#ctx0" brushRef="#br0" timeOffset="39666.9663">9328 13396 512,'0'0'0,"-21"-20"0,1 20 0,20 0 0,-19-20 0,19 20 0,-20 0 0,20 0 0,-20 20 0,20-20 0,0-20 0</inkml:trace>
  <inkml:trace contextRef="#ctx0" brushRef="#br0" timeOffset="44178.4174">20499 13356 512,'0'0'0,"0"0"0,0 0 0,-19-20 0,19 20 0</inkml:trace>
  <inkml:trace contextRef="#ctx0" brushRef="#br0" timeOffset="45243.5238">20261 10419 512,'-19'0'0,"19"0"0,0 0 0,-20 0 0,20-20 0,0 20 0,0 0 0</inkml:trace>
  <inkml:trace contextRef="#ctx0" brushRef="#br0" timeOffset="46059.6055">20242 7582 512,'0'0'0,"0"0"0,0 0 0</inkml:trace>
  <inkml:trace contextRef="#ctx0" brushRef="#br0" timeOffset="46817.6812">20143 4764 512,'0'0'0,"0"-20"0,0 0 0,-20 20 0,20-20 0,0 20 0,-21 0 0,21-20 0,0 20 0,0 0 0,-19-20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01:18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17960 5795 512,'0'0'0,"19"-19"0,-19 19 0,0-21 0,0 2 0,-19-21 0,19 20 0,-40-19 0,-19 19 0,-1-20 0,-20 20 0,-19 0 0,-40-18 0,21 17 0,-41-19 0,-20 21 0,0-21 0,-19 20 0,-21 0 0,1 20 0,-20 0 0,20 20 0,-20 0 0,19 20 0,1 19 0,39 0 0,1 21 0,19 20 0,0 18 0,41 1 0,18 20 0,21 0 0,0 20 0,39 0 0,0 0 0,40-21 0,0 20 0,20-18 0,0-1 0,20 0 0,19 0 0,40-20 0,20-20 0,20 0 0,40-20 0,39-19 0,20-20 0,0-20 0,21-40 0,18 0 0,-19-40 0,0-19 0,20-20 0,-40-1 0,20-18 0,-39-2 0,-2 1 0,-18 0 0,-40 0 0,-20 19 0,-40 2 0,-19-21 0,-22 0 0,-58 0 0,-19-20 0,-41-1 0,-19-18 0,-40 20 0,-59 18 0,-21 20 0,-39 21 0,-40 40 0,-40-1 0,1 0 0,-1 1 0</inkml:trace>
  <inkml:trace contextRef="#ctx0" brushRef="#br0" timeOffset="4472.4471">13534 9606 512,'0'0'0,"0"0"0,0 0 0,0 0 0,-20 0 0,20 0 0,-19-20 0,-1 20 0,0-40 0,0 20 0,-19-19 0,-2-1 0,-18-20 0,0 1 0,-21-1 0,-19-19 0,-20 20 0,0-21 0,0 1 0,-40-1 0,20 1 0,-19 19 0,-21 21 0,20-20 0,-20 38 0,1 21 0,-20 0 0,19 0 0,-20 21 0,1 17 0,-1 22 0,21-20 0,0 40 0,-1-21 0,20 20 0,20 21 0,0-21 0,40 40 0,0-1 0,20 2 0,38 19 0,2 0 0,19 20 0,20-1 0,0 21 0,40-20 0,-1 19 0,21-18 0,0-2 0,19 1 0,0-1 0,20-19 0,0-19 0,21 18 0,19 1 0,-1-40 0,21 21 0,0-41 0,19-20 0,-19 1 0,20 0 0,0-21 0,-1-19 0,1-20 0,-1 0 0,1 0 0,20-20 0,-21 0 0,0 1 0,21-1 0,-40-20 0,20 0 0,-40-19 0,-1-1 0,-18-39 0,-21 0 0,0-20 0,0-20 0,-20-20 0,1-20 0,-21 0 0,-19 1 0,-20-20 0,-20-1 0,-40 21 0,1-21 0,-21 21 0,-39 19 0,0 20 0,-21 0 0,-39 40 0,1-20 0,-40 39 0</inkml:trace>
  <inkml:trace contextRef="#ctx0" brushRef="#br0" timeOffset="5392.5392">16193 7840 512,'0'0'0,"-19"19"0,-1-19 0,0 0 0,0 20 0,0-40 0,1 20 0,-1-19 0,20-1 0,-21 20 0,21 20 0,0 39 0,0 40 0,0 60 0,0 39 0,-19 41 0,19 39 0,-20-1 0,0-19 0,20-20 0,-20-19 0,20-61 0,-20-39 0,20-59 0,0-40 0,0-60 0,0-39 0</inkml:trace>
  <inkml:trace contextRef="#ctx0" brushRef="#br0" timeOffset="5720.572">15638 9745 512,'0'19'0,"20"41"0,0 59 0,19 20 0,21 20 0,19-21 0,-19-38 0,19-80 0,1-60 0,19-59 0,0-80 0,-59-59 0,19 0 0,-39 39 0,0 80 0</inkml:trace>
  <inkml:trace contextRef="#ctx0" brushRef="#br0" timeOffset="10928.0927">9208 13733 512,'20'0'0,"-20"-20"0,0 20 0,-20-19 0,20 19 0,0-20 0,-20 0 0,1 0 0,-21 0 0,20 0 0,0-19 0,-39-1 0,19 0 0,-19 1 0,-1-1 0,-20 0 0,1 0 0,0 0 0,-40-19 0,19 20 0,1-1 0,-20-20 0,0 21 0,20-1 0,-40-19 0,0 19 0,0 0 0,-20 20 0,1 0 0,-1 20 0,0 20 0,0 0 0,0 0 0,21 20 0,-1 19 0,0 1 0,0 19 0,20 1 0,-20 38 0,40 2 0,0 19 0,19-20 0,1 39 0,19-19 0,0 20 0,41 0 0,-1 0 0,20 19 0,0-19 0,20 0 0,20-1 0,-1 1 0,21 20 0,19-20 0,20 19 0,0 1 0,1-21 0,39-19 0,-20-20 0,19 1 0,2-21 0,18-21 0,-18-17 0,18-22 0,1 1 0,0 0 0,-1-20 0,1-20 0,20-20 0,-20 0 0,0-20 0,-1 0 0,-19-40 0,19 2 0,-18-21 0,-22-1 0,2-39 0,-2 20 0,-18-40 0,-1 21 0,0-20 0,-19-22 0,-20 2 0,-21-1 0,1 0 0</inkml:trace>
  <inkml:trace contextRef="#ctx0" brushRef="#br0" timeOffset="11074.1073">9427 14626 512,'0'-198'0,"0"19"0,-20 1 0,-20 19 0,-20-20 0,1 40 0,-20 0 0,-21 0 0,-19 40 0,1 20 0,-22 19 0,-18 2 0</inkml:trace>
  <inkml:trace contextRef="#ctx0" brushRef="#br0" timeOffset="12481.248">14427 12066 512,'0'-19'0,"-20"19"0,20 0 0,-19 19 0,19 1 0,0 20 0,0 0 0,-20-1 0,20 21 0,20 19 0,-20 20 0,0 40 0,19 60 0,1 19 0,-20 40 0,20-19 0,-20-22 0,0-38 0,-20-40 0,20-60 0,0-59 0,-20-40 0,1-40 0</inkml:trace>
  <inkml:trace contextRef="#ctx0" brushRef="#br0" timeOffset="12785.2784">14248 13813 512,'0'0'0,"0"20"0,-19 19 0,19 41 0,19 59 0,2 0 0,18-40 0,41 0 0,-21-99 0,21-60 0,19-59 0,-20-20 0,-39-39 0,-20 19 0,-60 60 0</inkml:trace>
  <inkml:trace contextRef="#ctx0" brushRef="#br0" timeOffset="14649.4648">2581 17047 512,'0'0'0,"0"0"0,0 40 0,0 20 0,19 39 0,1 20 0,-1 20 0,2-1 0,-1 21 0,-20-40 0,19 1 0,1-2 0,-20-38 0,20-40 0,-20-20 0,20-20 0,-20-40 0,0-40 0,-20-39 0</inkml:trace>
  <inkml:trace contextRef="#ctx0" brushRef="#br0" timeOffset="14834.4833">2560 16591 512,'0'0'0,"0"20"0,21-20 0</inkml:trace>
  <inkml:trace contextRef="#ctx0" brushRef="#br0" timeOffset="15585.5584">2620 16611 512,'40'0'0,"19"0"0,20 20 0,1 0 0,19-1 0,20 0 0,-20 2 0,40-21 0,1 20 0,-22 0 0,41-40 0,0 0 0,-20-1 0,20 2 0,0 0 0,-21-21 0,1 20 0,0 0 0,-20 0 0,0 0 0,-20 1 0,-19 19 0,-20 0 0,-2 19 0,-37-19 0,-1 20 0,-20 0 0,19 0 0,-19 20 0,0-20 0,0 39 0,0 0 0,-19 41 0,38-1 0,-19 40 0,0 0 0,20 20 0,-20-1 0,20-39 0,0 20 0,0-40 0,-20 1 0,19 0 0,2-22 0,-21 2 0,19-41 0,-19 1 0,0 0 0,-19-1 0,-21-19 0,20 0 0,-40 0 0,0 0 0,2-20 0,-22 20 0,1-1 0,-21-19 0,-19 0 0,-20 0 0,-20-19 0,0-21 0,-39 20 0,0 20 0,-20 0 0,-1 20 0,21 20 0,19-1 0,41 1 0,-2 0 0,61-61 0,19-17 0,21-62 0</inkml:trace>
  <inkml:trace contextRef="#ctx0" brushRef="#br0" timeOffset="17936.7935">5616 16531 512,'0'0'0,"20"0"0,-20-19 0,0 19 0,0 0 0,20 0 0,0 19 0,0-19 0,40 20 0,-1 0 0,20-20 0,0 0 0,1 0 0,20 0 0,18 0 0,2 0 0,18 0 0,-18-20 0,38 20 0,-19-20 0,19 20 0,21 0 0,-20 0 0,40 0 0,-21 20 0,41-20 0,-21 0 0,1 0 0,18-20 0,21 1 0,-19 19 0,0-20 0,19 20 0,20-21 0,-20 21 0,20 0 0,-1-19 0,21 19 0,0-20 0,0 20 0,20 0 0,-21 0 0,21 20 0,-20-20 0,0 19 0,-1 2 0,21-21 0,-20 20 0,20-40 0,0 20 0,-1 0 0,1-21 0,0 2 0,-21 19 0,1 0 0,0-20 0,-20 20 0,0 0 0,0 20 0,-20-20 0,-20 0 0,-39 19 0,0 2 0,-21-21 0,-39 0 0,0 20 0,-39-1 0,-1-19 0,0 20 0,-39-20 0,20 20 0,-40 0 0,-1 0 0,-19 20 0,-19-2 0,19 23 0,-20 18 0,20 1 0,0 38 0,0 2 0,0-1 0,20 0 0,-20 0 0,19 0 0,1-20 0,20 20 0,-20-20 0,-1-19 0,21 39 0,-40-40 0,20 1 0,-20-2 0,-39 2 0,18-20 0,-38-21 0,0 2 0,-40-3 0,-21-38 0,1 21 0,-39-21 0,-21 0 0,-20 0 0,21-40 0,-41 0 0,1 1 0,-20-1 0,-20 0 0,-20-19 0,-20 19 0,1 20 0,-20 0 0,-21 1 0,1-1 0,-1 0 0,1 20 0,0-20 0,-20 0 0,-1 20 0,1-20 0,0 20 0,0 0 0,0 20 0,-1 0 0,1 0 0,0 20 0,19-1 0,1-19 0,19-1 0,1 2 0,20-21 0,18 0 0,-18 0 0,19 0 0,20 0 0,20 0 0,0 0 0,0 0 0,40 0 0,-1 0 0,20 19 0,20-19 0,1 0 0,39 0 0,-1 20 0,21-20 0,20 0 0,19 0 0,41-20 0,-1 1 0</inkml:trace>
  <inkml:trace contextRef="#ctx0" brushRef="#br0" timeOffset="18968.8967">3731 17127 512,'0'20'0,"0"19"0,-19 1 0,-2-20 0,-18-61 0,-21-37 0,0-81 0,2-99 0,-2-79 0,60-41 0,0-18 0,19 58 0,22 41 0,-22 78 0,1 61 0</inkml:trace>
  <inkml:trace contextRef="#ctx0" brushRef="#br0" timeOffset="19520.9519">2957 13872 512,'20'20'0,"-20"-20"0,59 0 0,-18-59 0,18-61 0,-19-18 0,19-41 0,-19 0 0,-40 1 0,0 39 0,-60 39 0,-19 62 0,-1 57 0,21 100 0,39 79 0,20 20 0,59 21 0,21-21 0,39-59 0,-20-100 0,20-78 0,-19-101 0,-21-58 0,-39-60 0,-21-40 0</inkml:trace>
  <inkml:trace contextRef="#ctx0" brushRef="#br0" timeOffset="19808.9807">3453 12384 512,'0'-20'0,"21"20"0,-21 20 0,39 39 0,21 80 0,-1 20 0,0 20 0,1-21 0,-20-58 0,-20-61 0,-20-58 0,-20-61 0,-20-39 0,-39-60 0,-20-39 0</inkml:trace>
  <inkml:trace contextRef="#ctx0" brushRef="#br0" timeOffset="20113.0111">3215 11709 512,'-20'0'0,"1"-20"0,-1 0 0,-20-39 0,20 0 0,1 19 0,19 0 0,0 40 0,19 40 0,1 19 0,40 80 0,-1 40 0,21 38 0,19-37 0,-20-22 0,-19-59 0,-1-39 0,-19-40 0,-40-40 0,-40 20 0,-19-20 0</inkml:trace>
  <inkml:trace contextRef="#ctx0" brushRef="#br0" timeOffset="20665.0663">3036 12820 512,'0'0'0,"41"20"0,18-20 0,0-20 0,40-59 0,1-40 0,-20-40 0,19-39 0,-40-1 0,-19 1 0,-40-1 0,-40 21 0,-19 19 0,-1 60 0,0 39 0,21 60 0,39 80 0,19 38 0,22 62 0,17 38 0,2 20 0,39 0 0,-19-20 0,-1-59 0,-19-40 0,-21-79 0,-18-59 0,-21-61 0,-21-79 0,1-40 0,-19 1 0,39 39 0,0 60 0,39 78 0,21 101 0,0 20 0,-1 19 0,1 0 0,-20-40 0,-1-39 0,-19-40 0,-20-60 0,20-59 0,-40-39 0,20-1 0</inkml:trace>
  <inkml:trace contextRef="#ctx0" brushRef="#br0" timeOffset="21281.1279">4208 12126 512,'0'20'0,"0"-20"0,0 0 0,19-20 0,21-40 0,0-19 0,-1-20 0,-18-20 0,-2 0 0,-19 20 0,-19 19 0,-22 21 0,-18 39 0,39 40 0,-19 79 0,39 20 0,39 40 0,1-21 0,40 1 0,-22-59 0,2-21 0,-20-59 0,0-20 0,-40-60 0,0-38 0,-20-41 0,-20-19 0,1-21 0,19 40 0,-1 60 0,21 60 0,21 78 0,-1 41 0,19 18 0,21 22 0,-20-22 0,19-18 0,-39-20 0,0-40 0,-20-20 0,0-60 0,-40-40 0,20-58 0,0-20 0,20 0 0,20 38 0,20 60 0,19 42 0,-19 38 0,-1 19 0,2 0 0</inkml:trace>
  <inkml:trace contextRef="#ctx0" brushRef="#br0" timeOffset="21754.1751">4803 10717 512,'19'20'0,"22"39"0,-2 0 0,40 21 0,-19 0 0,0-1 0,-21-19 0,-19-41 0,-20-19 0,0-39 0,-40-61 0,21-39 0,-21 1 0,40-1 0,0 79 0,59 40 0,1 100 0,39 39 0,0 20 0,-19 19 0,-1-38 0,-39-41 0,-20-59 0,-40-60 0,0-79 0,-39-60 0,19-39 0</inkml:trace>
  <inkml:trace contextRef="#ctx0" brushRef="#br0" timeOffset="22361.2359">5378 10519 512,'0'39'0,"0"2"0,20 17 0,20-18 0,-1-60 0,21 0 0,-20-59 0,19-40 0,-39-20 0,-20 0 0,-20 0 0,0 40 0,-39 59 0,39 80 0,-19 79 0,39 40 0,19 19 0,21-19 0,19-20 0,1-40 0,-1-59 0,21-21 0,-21-57 0,-19-62 0,19-18 0,-38-62 0,-21-58 0,-21-20 0,-18-20 0,-40 1 0,19-1 0,-20 79 0,21 60 0,-20 100 0,39 78 0,-20 61 0,41 39 0,-1 19 0,59 21 0,21 39 0,59 20 0,0 0 0,40-39 0,-20-41 0,-20-78 0,-20-20 0,-59-60 0,-40-60 0,-40-58 0,-79-62 0,-40 2 0,-39-21 0,-20 60 0</inkml:trace>
  <inkml:trace contextRef="#ctx0" brushRef="#br0" timeOffset="22465.2463">5200 9844 512,'19'20'0,"22"-1"0,58-19 0,19-39 0,41-60 0,0-20 0,0-40 0</inkml:trace>
  <inkml:trace contextRef="#ctx0" brushRef="#br0" timeOffset="23161.3158">6211 8336 512,'-19'0'0,"19"39"0,19 20 0,2 61 0,38 59 0,1 38 0,39 1 0,-20 21 0,0-60 0,-19-40 0,0-60 0,-40-79 0,-20-79 0,-20-80 0,-20-59 0,1-20 0,-2 0 0,41 58 0,20 121 0,40 118 0,39 101 0,1 58 0,18-20 0,-19-19 0,-19-60 0,-20-79 0,-41-60 0,-38-79 0,19-40 0,-60-79 0,21-21 0</inkml:trace>
  <inkml:trace contextRef="#ctx0" brushRef="#br0" timeOffset="23505.3502">6986 8931 512,'0'19'0,"0"22"0,0-22 0,19 1 0,22-59 0,-2-21 0,21-39 0,-1-41 0,-19 2 0,-40-1 0,19 0 0,-38 60 0,-41 39 0,21 99 0,19 61 0,-1 78 0,21 1 0,41 18 0,-2-57 0,21-41 0,19-60 0,-19-59 0,-1-40 0,0-40 0,-18-58 0,-41-20 0,19-41 0</inkml:trace>
  <inkml:trace contextRef="#ctx0" brushRef="#br0" timeOffset="23857.3855">7641 7720 512,'-20'20'0,"-20"60"0,20 39 0,-20 59 0,20 21 0,1-1 0,19-20 0,39-58 0,-18-41 0,18-39 0,1-80 0,-1-19 0,-19-81 0,0-18 0,0-40 0,-20-1 0,0 40 0,20 60 0,-20 119 0,0 79 0,19 60 0,2 20 0,18-21 0,1-19 0,-1-59 0,-19-41 0,1-78 0,-2-41 0,-19-59 0</inkml:trace>
  <inkml:trace contextRef="#ctx0" brushRef="#br0" timeOffset="24321.4319">8057 7760 512,'-19'20'0,"-1"0"0,-1 0 0,-18 0 0,20 19 0,-2 2 0,42 37 0,-2 41 0,1 0 0,-1-19 0,22-21 0,-22-39 0,21-40 0,-20-40 0,0-39 0,-20-41 0,0-38 0,0-21 0,-20-38 0,0-3 0,0 2 0,0 40 0,1 79 0,-1 99 0,-20 79 0,20 40 0,20 79 0,20 21 0,-1-1 0,22-20 0,18-59 0,0-40 0,1-59 0,0-80 0,-1-39 0,-19-80 0,-1-19 0</inkml:trace>
  <inkml:trace contextRef="#ctx0" brushRef="#br0" timeOffset="24913.4911">8335 7740 512,'0'20'0,"-20"20"0,-19-20 0,39 0 0,0-40 0,39-40 0,1-19 0,19-40 0,-19 19 0,20-19 0,-40 60 0,-40 19 0,0 80 0,0 39 0,-19 40 0,18 20 0,1 0 0,20-20 0,20-20 0,1-39 0,-2-40 0,21-60 0,-20-20 0,19-58 0,-19-22 0,-20-18 0,20-1 0,0 0 0,0 80 0,-1 39 0,-19 60 0,0 60 0,21-1 0,-21 40 0,0-20 0,0 0 0,0-38 0,19-23 0,-19-38 0,0-19 0,20-80 0,-20-21 0,20-38 0,20-1 0,20 0 0,-2 20 0,2 60 0,0 58 0,-40 21 0,-1 41 0,-19-2 0</inkml:trace>
  <inkml:trace contextRef="#ctx0" brushRef="#br0" timeOffset="25188.5186">9665 6986 512,'19'-20'0,"1"1"0,1-1 0,-2 20 0,1 0 0</inkml:trace>
  <inkml:trace contextRef="#ctx0" brushRef="#br0" timeOffset="25593.5591">9625 7998 512,'-40'40'0,"-19"0"0,-60 58 0,-40 42 0,-40 38 0,-18 41 0,-62 18 0,-18 42 0,-41-2 0,-19 81 0,-40 19 0,-19 19 0,-21 80 0,-19 0 0,-21 40 0,61-19 0,19-21 0,99-58 0,40-81 0,99-120 0,40-97 0,40-120 0,39-99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02:28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17285 5776 512,'0'0'0,"-20"-21"0,20-17 0,0 17 0,-20-18 0,20 19 0,0 0 0,20 0 0,-20 40 0,0 20 0,20 39 0,-20 60 0,39 59 0,-19 0 0,1 1 0,-2-20 0,1-40 0,0-60 0,-20-59 0,0-40 0,-20-79 0</inkml:trace>
  <inkml:trace contextRef="#ctx0" brushRef="#br0" timeOffset="321.032">17603 5399 512,'0'20'0,"0"39"0,0 40 0,0 0 0,-21 20 0,21-39 0,-19-1 0,19-39 0,19-21 0,2-38 0,-2-21 0,41-19 0,19-41 0,21 22 0,-1-2 0,0 20 0,-20 1 0</inkml:trace>
  <inkml:trace contextRef="#ctx0" brushRef="#br0" timeOffset="921.0921">17047 5736 512,'20'-19'0,"-20"-2"0,19-18 0,-19 19 0,20 0 0,-20 20 0,0 40 0,-20 58 0,1 62 0,-21 38 0,0 40 0,1-39 0,18-40 0,2-60 0,38-60 0,41-59 0,39-79 0,40-20 0,1-39 0,-22 19 0,2 19 0</inkml:trace>
  <inkml:trace contextRef="#ctx0" brushRef="#br0" timeOffset="1552.1552">17523 5419 512,'0'0'0,"0"-20"0,0 20 0,0 0 0,-20 0 0,20 0 0,0 59 0,0 20 0,20 60 0,-20 40 0,20 20 0,0 39 0,-1-41 0,2-17 0,-2-81 0,-19-59 0,20-40 0,-40-80 0,20-19 0</inkml:trace>
  <inkml:trace contextRef="#ctx0" brushRef="#br0" timeOffset="2016.2016">17820 5141 512,'0'0'0,"0"-20"0,0 20 0,0 0 0,0 0 0,-19 59 0,19 40 0,-20 21 0,20 58 0,0 40 0,20-19 0,-1 19 0,22-79 0,18-20 0,0-79 0,21-40 0,-1-59 0,0-61 0,-19-38 0,-21-40 0,-39 18 0,-39 22 0,-21 118 0,1 100 0,-20 98 0,59 81 0,0-1 0,60-41 0,-1-57 0,21-80 0,-21-60 0</inkml:trace>
  <inkml:trace contextRef="#ctx0" brushRef="#br0" timeOffset="25625.5623">3017 6609 512,'0'0'0,"-20"0"0,20 0 0,0 0 0,-20 0 0,20 0 0,20 0 0,-20-20 0,20 20 0,-1 0 0,1 20 0,1-20 0,-2 40 0,21-20 0,0-20 0,19 40 0,21-40 0,19 19 0,0-19 0,0 0 0,1-19 0,18 19 0,1 0 0,1-20 0,19 20 0,20-20 0,-21 20 0</inkml:trace>
  <inkml:trace contextRef="#ctx0" brushRef="#br0" timeOffset="25809.5807">5279 6669 512,'179'-20'0,"-21"0"0,21 20 0,-1-20 0,-19 0 0,0 0 0,0 20 0,-20 0 0,0 0 0,-20 0 0,0 20 0,-20-20 0,-19 0 0</inkml:trace>
  <inkml:trace contextRef="#ctx0" brushRef="#br0" timeOffset="27457.7455">15876 1489 512,'-20'0'0,"20"-20"0,0 20 0,0-19 0,0 19 0,0-20 0,0 20 0,0 20 0,20 19 0,-20 21 0,0 59 0,20 20 0,-20 0 0,0 0 0,0-60 0,20-39 0,-20-40 0,19-60 0,1-39 0,-20 0 0,0-20 0</inkml:trace>
  <inkml:trace contextRef="#ctx0" brushRef="#br0" timeOffset="27760.7758">16055 1529 512,'0'-20'0,"39"0"0,1 0 0,19 1 0,1 19 0,-20 0 0,-1 39 0,-19 21 0,-40 38 0,-19 2 0,-1 0 0,-20-1 0,41-40 0,19-59 0,19 0 0,61-39 0,-1-22 0,20 3 0,21 38 0,-21 0 0,-20 40 0</inkml:trace>
  <inkml:trace contextRef="#ctx0" brushRef="#br0" timeOffset="28232.823">16948 1389 512,'-21'-19'0,"2"19"0,-21 0 0,0 0 0,1 19 0,-1 2 0,1 19 0,-1 19 0,40 1 0,-20-1 0,20-19 0,20 0 0,-1-40 0,21-20 0,0 0 0,-20-20 0,19 1 0,-19-21 0,-20 20 0,20 40 0,-40 40 0,20 20 0,-39 19 0,19 40 0,20-1 0,0-18 0,0 0 0,20-61 0,-1-19 0,1-40 0,20-39 0,-20-21 0,20 1 0</inkml:trace>
  <inkml:trace contextRef="#ctx0" brushRef="#br0" timeOffset="28380.8378">17186 2124 512,'-20'0'0,"20"0"0,0 0 0,0 0 0,0-19 0,20-21 0,-20 20 0</inkml:trace>
  <inkml:trace contextRef="#ctx0" brushRef="#br0" timeOffset="28825.8823">17582 1469 512,'-19'0'0,"19"0"0,0-19 0,0-21 0,0 19 0,40 2 0,-1 0 0,1 19 0,-1 0 0,1 19 0,0-19 0,-21 40 0,2-20 0,-42 39 0,2 21 0,-21 39 0,0 0 0,1 20 0,19-40 0,0-39 0,40-41 0,20-38 0,39-41 0,1-19 0,-1-1 0</inkml:trace>
  <inkml:trace contextRef="#ctx0" brushRef="#br0" timeOffset="29153.9151">18039 1450 512,'0'0'0,"0"0"0,0-20 0,40 0 0,19-1 0,40-17 0,1 18 0,-21 0 0,-20 0 0,-19-20 0,-20 20 0</inkml:trace>
  <inkml:trace contextRef="#ctx0" brushRef="#br0" timeOffset="29392.939">18138 1351 512,'-20'19'0,"-19"21"0,-1 0 0,20 19 0,20-39 0,40 20 0,0-20 0,59 0 0,0-20 0,0 19 0,-20 0 0,1 22 0,-80 18 0,-20 21 0,-40-2 0,1 2 0,-20-20 0,19-40 0,41-20 0</inkml:trace>
  <inkml:trace contextRef="#ctx0" brushRef="#br0" timeOffset="29760.9758">18595 1469 512,'0'0'0,"0"-19"0,19-1 0,61 0 0,19-20 0,40 1 0,-20-1 0,-19 0 0,-42 40 0,-58 20 0,-19 40 0,-41 39 0,-19 20 0,-20 0 0,0 0 0,59-20 0,40-19 0,40-41 0,39-19 0,20-60 0,21 1 0,-2-21 0,-19-19 0</inkml:trace>
  <inkml:trace contextRef="#ctx0" brushRef="#br0" timeOffset="31300.1297">19706 1926 512,'0'20'0,"-20"-20"0,20 20 0,0-1 0,-20 1 0,40 0 0,-20 0 0,20-20 0,20-20 0,-21-39 0,1-41 0</inkml:trace>
  <inkml:trace contextRef="#ctx0" brushRef="#br0" timeOffset="31706.1703">20242 1013 512,'0'0'0,"0"0"0,0 40 0,-20 19 0,20 21 0,-20 39 0,0 0 0,20 20 0,-20-20 0,1-20 0,19-20 0,19-40 0,1-58 0</inkml:trace>
  <inkml:trace contextRef="#ctx0" brushRef="#br0" timeOffset="31970.1967">20658 913 512,'0'0'0,"0"0"0,0 41 0,0 18 0,-19 20 0,-1 60 0,0 19 0,0 2 0,0-1 0,1-20 0,19-40 0,0-40 0,0-59 0</inkml:trace>
  <inkml:trace contextRef="#ctx0" brushRef="#br0" timeOffset="33650.3647">20995 1905 512,'0'0'0,"0"0"0,0-19 0,0 19 0,21-20 0,-21 1 0,20-1 0,-20 0 0,-20 0 0,20 20 0,-21 20 0,-18 20 0,20-1 0,19 1 0,-21 0 0,21-1 0,0-19 0,21-20 0,18-20 0,-20 0 0,2-19 0,-1-2 0,-20 2 0,0 0 0,-41 19 0,22 20 0,-20 20 0,39 19 0,-21 0 0,21 2 0,21-41 0,-2 20 0,20-40 0,2-21 0,-22-17 0</inkml:trace>
  <inkml:trace contextRef="#ctx0" brushRef="#br0" timeOffset="34034.403">21690 913 512,'0'0'0,"-19"0"0,-1 0 0,20 21 0,0 18 0,-20 21 0,20 19 0,0 21 0,0 19 0,0 0 0,0-20 0,-20-20 0,40-39 0,0-20 0,0-61 0</inkml:trace>
  <inkml:trace contextRef="#ctx0" brushRef="#br0" timeOffset="34585.4582">21968 1013 512,'0'0'0,"0"0"0,0 0 0,-20 0 0,20 0 0,0 0 0,0 0 0,40-20 0,0 0 0,19 1 0,21-1 0,-21-1 0,-19 21 0,-21 0 0,-19 41 0,-39-22 0,-1 41 0,-19-20 0,19-1 0,20-19 0,20-20 0,40 0 0,19-20 0,1 20 0,20 0 0,-21 0 0,-19 20 0,-21 19 0,-38 2 0,-41 18 0,1 21 0,-21-42 0,1 3 0,39-2 0,20-39 0,40 0 0,20-19 0</inkml:trace>
  <inkml:trace contextRef="#ctx0" brushRef="#br0" timeOffset="34914.491">22961 715 512,'0'0'0,"0"0"0,0 0 0,-21 20 0,2 20 0,19 19 0,-20 20 0,0 21 0,0 19 0,0-20 0,20 21 0,-19-21 0,19-40 0,19-19 0,1-40 0</inkml:trace>
  <inkml:trace contextRef="#ctx0" brushRef="#br0" timeOffset="36465.6462">15836 2998 512,'0'0'0,"20"-20"0,0 0 0,0 0 0,19 20 0,1-20 0,19 20 0,1 20 0,20 20 0,39 19 0,39 1 0,21 19 0,39 0 0,20 0 0,20 21 0,-39-21 0,-21 21 0,-19-21 0,-60 1 0,-60-41 0,1 0 0,-60-39 0,20 0 0,-40 0 0,20-39 0,-20 0 0,0-21 0,40-39 0,0-20 0,79-41 0,20 2 0,40-40 0,40 19 0,-61 20 0,-19 60 0,-39 20 0,-41 39 0,-39 40 0,-39 0 0,-21 40 0,-19-20 0</inkml:trace>
  <inkml:trace contextRef="#ctx0" brushRef="#br0" timeOffset="37137.7133">17741 4367 512,'0'-20'0,"0"20"0,0 0 0,0 0 0,0 40 0,0 19 0,0 40 0,20 1 0,-20-1 0,40 0 0,0-39 0,-20-1 0,19-59 0,1-40 0,-1-19 0,1-40 0,0-20 0,0 0 0,-21 19 0,-19 21 0,0 58 0,0 62 0,-19 38 0,19 40 0,0-20 0,39 20 0,-19-39 0,20-40 0,-1-21 0,21-38 0,-20-61 0</inkml:trace>
  <inkml:trace contextRef="#ctx0" brushRef="#br0" timeOffset="37529.7526">18595 4188 512,'-20'0'0,"0"-20"0,0 20 0,-40 20 0,1 20 0,0 19 0,18 21 0,2-1 0,39 1 0,39-1 0,21-59 0,20 19 0,19-39 0,-20 0 0,-19 0 0,-20 40 0,-40 20 0,-40-1 0,-20 1 0,1-1 0,-1-39 0,1 0 0,59-60 0,19-19 0,21-41 0</inkml:trace>
  <inkml:trace contextRef="#ctx0" brushRef="#br0" timeOffset="37793.7789">19170 4148 512,'0'-19'0,"-19"19"0,19-20 0,0 0 0,0 40 0,-41 19 0,2 21 0,-21 39 0,1 20 0,39-19 0,20-1 0,40-40 0,39-19 0,21-40 0,-1-40 0</inkml:trace>
  <inkml:trace contextRef="#ctx0" brushRef="#br0" timeOffset="38545.8542">17920 5419 512,'-20'19'0,"0"-19"0,20 0 0,40 0 0,19-19 0,80-21 0,20-20 0,39 1 0,1-1 0,-1 21 0,1 19 0</inkml:trace>
  <inkml:trace contextRef="#ctx0" brushRef="#br0" timeOffset="38897.8894">18059 5597 512,'-20'0'0,"0"20"0,20-20 0,60 0 0,39-60 0,80 2 0,19-3 0,40-18 0,20 39 0,-59 20 0,-1 20 0</inkml:trace>
  <inkml:trace contextRef="#ctx0" brushRef="#br0" timeOffset="42778.2773">20341 2600 512,'0'0'0,"0"-19"0,0 0 0,20 19 0,-20-21 0,-20 42 0,20-2 0,0 60 0,0 1 0,20 38 0,0 22 0,-1-2 0,1-19 0,20 1 0,-20-41 0,-20-39 0,19-21 0</inkml:trace>
  <inkml:trace contextRef="#ctx0" brushRef="#br0" timeOffset="43434.343">20499 3950 512,'0'-20'0,"0"0"0,0 1 0,-19-1 0,19 20 0,-40 0 0,0 39 0,1 1 0,-1 20 0,1-2 0,18 3 0,2-22 0,38-19 0,21-20 0,0-20 0,39 0 0,-19 1 0,0 38 0,-41 1 0,-19 40 0,-19 38 0,-41-18 0,0 20 0,-19-41 0,-1 1 0,41-60 0,19-40 0,40-19 0,19-41 0</inkml:trace>
  <inkml:trace contextRef="#ctx0" brushRef="#br0" timeOffset="43818.3814">20639 4089 512,'-20'20'0,"0"-20"0,0 20 0,0 19 0,20 21 0,20-1 0,0 1 0,-20-1 0,20-19 0,0-20 0,-20-20 0,19-20 0,1-20 0,20-40 0,-20 2 0,-20-2 0,20 41 0,-20 19 0,0 40 0,0 39 0,0 21 0,20-1 0,-1-20 0,1 1 0,0-40 0,0-40 0,19-20 0,-19-39 0,1-40 0</inkml:trace>
  <inkml:trace contextRef="#ctx0" brushRef="#br0" timeOffset="44210.4206">21016 3573 512,'-21'19'0,"2"2"0,-20 38 0,18 1 0,21 19 0,0 20 0,21 21 0,-21 18 0,19-19 0,-38-39 0,19-1 0,0-59 0,19-20 0,-19-40 0,20-60 0,20 2 0,-1-21 0,21 0 0,-21 59 0,1 40 0,-20 40 0,0 40 0,-40 18 0,-19 22 0,-1-20 0,0-2 0,0-17 0,1-22 0,39-39 0,20-39 0,19-22 0</inkml:trace>
  <inkml:trace contextRef="#ctx0" brushRef="#br0" timeOffset="44618.4613">21333 3990 512,'0'20'0,"0"0"0,-20 18 0,20 23 0,0 18 0,20-19 0,-20-2 0,0 3 0,20-42 0,-20-19 0,0-19 0,20-21 0,-20-39 0,40-41 0,-20 21 0,-20 20 0,39 39 0,-39 40 0,20 40 0,-20 39 0,0 1 0,0-1 0,0-19 0,0-2 0,20-37 0,0-21 0,-20-40 0,39-19 0,1-21 0</inkml:trace>
  <inkml:trace contextRef="#ctx0" brushRef="#br0" timeOffset="45234.5229">21671 4068 512,'-20'0'0,"0"21"0,20 19 0,0-21 0,0-19 0,40 0 0,-1-19 0,1-1 0,-1-40 0,-19 21 0,1-21 0,-21 20 0,-21 1 0,-18 39 0,-1 20 0,0 39 0,1 40 0,19 0 0,0 1 0,20-22 0,0-17 0,40-2 0,-1-59 0,1-20 0,19-19 0,1-41 0,0-19 0,-21-20 0,21-20 0,-40 0 0,-1 0 0,-19 21 0,0 38 0,-19 20 0,-41 40 0,21 20 0,-21 20 0,21 40 0,18 20 0,21 18 0,0 22 0,21 18 0,18-18 0,21-2 0,-21-18 0,1-1 0,-1-59 0,1-1 0,-40-39 0,0-39 0,-19-22 0,-21-37 0,-20-21 0</inkml:trace>
  <inkml:trace contextRef="#ctx0" brushRef="#br0" timeOffset="45378.5373">21591 3672 512,'40'0'0,"0"0"0,39-20 0,20 20 0,20-19 0,-19 19 0,-41-20 0,-19-1 0,-40 2 0</inkml:trace>
  <inkml:trace contextRef="#ctx0" brushRef="#br0" timeOffset="46009.6005">22524 2065 512,'0'0'0,"-20"20"0,20 19 0,0 1 0,0 59 0,0 40 0,20 21 0,39-2 0,21-20 0,-1-38 0,40-21 0,-19-40 0,18-58 0,-38-21 0,-1 1 0</inkml:trace>
  <inkml:trace contextRef="#ctx0" brushRef="#br0" timeOffset="46602.6598">23219 3236 512,'0'0'0,"0"0"0,19 39 0,1 1 0,-20 39 0,20 21 0,0-2 0,-20 22 0,20-21 0,-20 0 0,0 1 0,0-21 0,19-59 0,-19-20 0,20-60 0,0-19 0,20-80 0,0-19 0,-1-1 0,-19 21 0,0 58 0,0 80 0,-1 40 0,1 80 0,1 18 0,-2 1 0,1 0 0,-20 1 0,0-61 0,19 1 0,22-60 0,-22-41 0,21 2 0</inkml:trace>
  <inkml:trace contextRef="#ctx0" brushRef="#br0" timeOffset="46906.6902">23854 3554 512,'-21'19'0,"2"21"0,-1-1 0,20 21 0,0-20 0,20-20 0,20-1 0,-1-38 0,21-1 0,-21-20 0,-19-39 0,-20 19 0,-40 0 0,-19 21 0,0-1 0,-1 40 0,0 20 0,60 20 0,20-21 0,20 22 0,39-41 0</inkml:trace>
  <inkml:trace contextRef="#ctx0" brushRef="#br0" timeOffset="47209.7204">24270 3176 512,'0'0'0,"-40"0"0,21 0 0,-41 20 0,21 20 0,19-1 0,-1 1 0,21 20 0,41-41 0,18 1 0,0 0 0,1 0 0,0-20 0,-41 40 0,1-1 0,-59 20 0,-1 1 0,-40-20 0,1 0 0,40-40 0,19 0 0,20-60 0,39 1 0</inkml:trace>
  <inkml:trace contextRef="#ctx0" brushRef="#br0" timeOffset="47497.7492">24509 2720 512,'0'39'0,"0"1"0,0 0 0,0 19 0,0-19 0,19 20 0,1 39 0,-20-20 0,19 20 0,2-19 0,-1-21 0,-20-19 0,0-40 0,19 20 0,1-20 0</inkml:trace>
  <inkml:trace contextRef="#ctx0" brushRef="#br0" timeOffset="47665.766">24250 3097 512,'-20'-40'0,"60"0"0,0 1 0,39-1 0,-39 20 0,19 20 0,1-20 0</inkml:trace>
  <inkml:trace contextRef="#ctx0" brushRef="#br0" timeOffset="49785.9781">23953 338 512,'0'0'0,"0"0"0,0-19 0,0 19 0,0 0 0,0 0 0,0-20 0,0 20 0,0 0 0,0 0 0,0 0 0,0-20 0,0 20 0,19 0 0,-19-20 0,0 20 0,0 0 0,0 0 0,0-20 0,0 20 0,0 0 0,0 0 0,0 0 0,-19 20 0,-1 20 0,-59 79 0,-60 80 0,-20 97 0,-20 42 0,21 39 0,-1-20 0,79-79 0,21-99 0,39-59 0,59-120 0</inkml:trace>
  <inkml:trace contextRef="#ctx0" brushRef="#br0" timeOffset="52826.282">23854 913 512,'0'-19'0,"0"19"0,0 0 0,0 0 0,0 0 0,0 0 0,-21 0 0,21 0 0,0 0 0,-19 0 0,19 19 0,0-19 0,-20-19 0,20 19 0,20-19 0,-1-2 0,21-18 0,20-1 0,19 20 0,-20 0 0,-18 0 0,-22 40 0,1 0 0,-40 20 0,-19 19 0,-21 0 0,0 1 0,1 0 0,39-40 0,0 0 0,40-40 0,40-20 0,19 0 0,20-20 0,-19 41 0,-21 19 0,-19 19 0,-60 41 0,-40 40 0,-39 19 0,-20 0 0,-20-20 0,40-40 0,40-19 0,39-40 0,79-59 0,41-21 0,38-39 0,21-20 0</inkml:trace>
  <inkml:trace contextRef="#ctx0" brushRef="#br0" timeOffset="54442.4437">23933 1132 512,'0'-20'0,"20"-19"0,-1-1 0,1-20 0,0 21 0,20-20 0,-21 18 0,2 22 0,-21-1 0,-21 40 0,-38 40 0,0 19 0,-1 20 0,0 0 0,21-20 0,19-19 0,20-20 0,40-1 0,-21-39 0,21-19 0,20-21 0,19-20 0,-20-20 0,-18 1 0,-2 0 0,-19 0 0,-40 20 0,-39 59 0,-21 38 0,1 42 0,-21 39 0,41 0 0,0 20 0,59-40 0,0-39 0,19 0 0,21-60 0,19-20 0,1-20 0,19-59 0,-19 0 0,20-40 0,-41 0 0,-19 40 0,-20 20 0,-20 79 0,-60 38 0,1 62 0,0 39 0,-1-20 0,21 20 0,19-40 0,21-39 0,58-20 0,1-40 0,20-40 0,19-20 0,0-39 0,-20-20 0,1-1 0,0 2 0,-40 19 0,-40 39 0,-59 79 0,-21 61 0,1 39 0,0 40 0,19-20 0,20 0 0,60-41 0,0-37 0,41-61 0,18-20 0,0-59 0,21-41 0,-40 1 0,-21 0 0,-38 20 0,-21 39 0,0 80 0,-19 20 0,39 39 0,40 1 0,-1-2 0,21-17 0,20-61 0,-1-20 0</inkml:trace>
  <inkml:trace contextRef="#ctx0" brushRef="#br0" timeOffset="54867.4862">24468 477 512,'20'-20'0,"-20"20"0,0 0 0,0 0 0,0 20 0,0 20 0,-20 19 0,1 41 0,-21 19 0,40-1 0,-40 2 0,21-1 0,-2-40 0,21-19 0,0-40 0,21-40 0,18-40 0</inkml:trace>
  <inkml:trace contextRef="#ctx0" brushRef="#br0" timeOffset="55282.5276">24766 378 512,'0'0'0,"0"0"0,0 0 0,0 0 0,0 0 0,0 21 0,-19-2 0,-21 80 0,0 20 0,20-40 0,0 1 0,20-21 0,-19 21 0,38-1 0,21-39 0,0-1 0,0-39 0,-21-19 0,1-1 0,0 0 0,-20 0 0,0-20 0,0 21 0,-20 19 0,0 0 0,1 19 0,19 1 0</inkml:trace>
  <inkml:trace contextRef="#ctx0" brushRef="#br0" timeOffset="56850.6845">15598 2958 512,'0'0'0,"40"-20"0,0 20 0,59-20 0,0 0 0,20 0 0,60 0 0,19-39 0,40 19 0,40-39 0,0 19 0,20-19 0,19 20 0,-19-1 0,-1 20 0,-39 20 0,-39 20 0,-61 0 0,-18 20 0,-61-20 0,-20 0 0,-39 0 0,-20 0 0,0-20 0,-20 20 0,-19 0 0,19 0 0,-20 0 0,1 0 0</inkml:trace>
  <inkml:trace contextRef="#ctx0" brushRef="#br0" timeOffset="61899.1893">18912 5696 512,'0'0'0,"0"0"0,0 21 0,20-2 0,0 0 0,39 61 0,21 0 0,19 18 0,40 2 0,-40 19 0,20 0 0,-19 19 0,-41 2 0</inkml:trace>
  <inkml:trace contextRef="#ctx0" brushRef="#br0" timeOffset="62508.2502">19468 7085 512,'0'20'0,"-20"20"0,20 20 0,0 19 0,0 20 0,20 0 0,0-19 0,19 20 0,-19-42 0,0 2 0,-20-20 0,0-40 0,20-40 0,-20-59 0,19-20 0,2-20 0,-1 20 0,-1 39 0,41 80 0,-21 80 0,1 39 0,0 40 0,19-21 0,-39-18 0,20-21 0,-1-60 0,-19-39 0,1-39 0,-2-41 0,-19-19 0,0-40 0</inkml:trace>
  <inkml:trace contextRef="#ctx0" brushRef="#br0" timeOffset="62755.2749">20044 7442 512,'0'40'0,"0"20"0,0 19 0,0-19 0,19 19 0,1-59 0,-1-20 0,2-20 0,-1-20 0,-20-39 0,-20 0 0,-1 19 0,-18 20 0,-1 40 0,1 20 0,39 60 0,0-1 0,39-20 0,1-19 0</inkml:trace>
  <inkml:trace contextRef="#ctx0" brushRef="#br0" timeOffset="63083.3077">20361 7205 512,'-20'19'0,"-39"1"0,19 20 0,-20 0 0,40 19 0,1-19 0,38-1 0,21 1 0,19-40 0,1 20 0,0-20 0,-1 20 0,-19 0 0,-21 19 0,-19 1 0,-39 19 0,-1-19 0,1-20 0,-41-20 0,40-20 0,1-39 0</inkml:trace>
  <inkml:trace contextRef="#ctx0" brushRef="#br0" timeOffset="63347.3341">20460 6808 512,'-20'19'0,"20"21"0,0 40 0,0 39 0,20 20 0,0-1 0,20 1 0,-1-20 0,21-39 0,-40-41 0,39-39 0,-19-20 0,-20-39 0,-20-40 0,-20-1 0</inkml:trace>
  <inkml:trace contextRef="#ctx0" brushRef="#br0" timeOffset="63492.3486">20242 7403 512,'-20'20'0,"0"-1"0,20 1 0,20 0 0,19-40 0,41-19 0,-1-21 0,21 1 0,-21 19 0</inkml:trace>
  <inkml:trace contextRef="#ctx0" brushRef="#br0" timeOffset="63795.3789">20817 6907 512,'20'20'0,"-20"-20"0,0 39 0,20 0 0,19 41 0,-19 20 0,1-1 0,-2-20 0,1 20 0,-1-39 0,-19-40 0,0-20 0,0-20 0</inkml:trace>
  <inkml:trace contextRef="#ctx0" brushRef="#br0" timeOffset="64002.3996">20797 7621 512,'0'0'0,"20"0"0,0-20 0,0 20 0,39-19 0,1-1 0,0-20 0,-21-20 0,21 1 0,-60 19 0,19-19 0</inkml:trace>
  <inkml:trace contextRef="#ctx0" brushRef="#br0" timeOffset="64227.4221">20559 7165 512,'-19'-20'0,"19"20"0,0-20 0,19 0 0,41-19 0,-1-1 0,21-20 0,-1 21 0,0 19 0,-19 20 0,-20 0 0</inkml:trace>
  <inkml:trace contextRef="#ctx0" brushRef="#br0" timeOffset="64491.4485">21115 6768 512,'0'0'0,"-20"20"0,0 19 0,40 21 0,-20 19 0,20 1 0,0 19 0,-1 0 0,2-39 0,-2 19 0,-19-39 0,0-1 0,0-59 0,0-19 0,-19-40 0</inkml:trace>
  <inkml:trace contextRef="#ctx0" brushRef="#br0" timeOffset="64755.4749">20937 6747 512,'-21'0'0,"42"0"0,-21 0 0,79-19 0,0 19 0,1 0 0,38 19 0,-19 42 0,-19 38 0,-40 20 0,-40 40 0,-20-20 0,-20-21 0,-20-38 0,1-40 0,19-80 0,21-40 0</inkml:trace>
  <inkml:trace contextRef="#ctx0" brushRef="#br0" timeOffset="79564.9557">15935 2660 512,'-19'0'0,"-1"0"0,0 0 0,0 0 0,-19 0 0,39 0 0,-21 0 0,21 0 0,0-20 0,21 20 0,18 20 0,21-20 0,19 0 0,60 0 0,20-20 0,39-20 0,-19 21 0,-21-21 0,-18 0 0,-101 21 0,-19 19 0</inkml:trace>
  <inkml:trace contextRef="#ctx0" brushRef="#br0" timeOffset="80068.0059">17702 2442 512,'0'0'0,"0"0"0,19 0 0,21 0 0,40-20 0,78 0 0,21-20 0,59 20 0,0-19 0,0 19 0,-20-20 0</inkml:trace>
  <inkml:trace contextRef="#ctx0" brushRef="#br0" timeOffset="80603.0595">20162 2323 512,'-19'0'0,"-1"0"0,-1 0 0,21 0 0,21 0 0,58-40 0,20 20 0,60-19 0,0-21 0,-20 40 0,-20 0 0,-59 20 0,-60 0 0</inkml:trace>
  <inkml:trace contextRef="#ctx0" brushRef="#br0" timeOffset="81075.1067">21750 2045 512,'0'0'0,"39"-40"0,2 20 0,77-19 0,61-2 0,59 2 0,40 0 0,19-1 0,-38-20 0</inkml:trace>
  <inkml:trace contextRef="#ctx0" brushRef="#br0" timeOffset="90612.0603">11689 5220 512,'0'0'0,"0"0"0,-20 0 0,20 0 0,0 0 0,0 0 0,0 0 0,0 0 0,20 0 0,-20 0 0,20 21 0,-20-2 0,39 20 0,-19-19 0,20 20 0,0-20 0,-1 0 0,21 0 0,0-40 0,19 20 0,-20-20 0,20 0 0,1 20 0,19-20 0,1 0 0,-1-20 0,0 21 0,20-21 0,0 0 0,0-19 0,0 19 0,0-39 0,-19 19 0,-1 1 0,0-1 0,20 1 0,-20-1 0,-19-19 0,19 19 0,-20-19 0,-19 19 0,-1 1 0,21-21 0,-21 1 0,1 19 0,-21-20 0,1 2 0,0 18 0,-1-20 0,1 2 0,0-22 0,20 20 0,-1 1 0,20-20 0,-19 19 0,-1 1 0,-19 0 0,19 19 0,-39 1 0,0 0 0,0 19 0,0 0 0,-20 20 0,0 0 0,0 0 0,0 1 0,0 19 0,-20-19 0,20 19 0,0 0 0,0 0 0,0 19 0,0-38 0</inkml:trace>
  <inkml:trace contextRef="#ctx0" brushRef="#br0" timeOffset="115868.5857">12125 9447 512,'0'0'0,"0"20"0,0 0 0,20 39 0,0 21 0,20-21 0,19-59 0,21-79 0,38-40 0,22-40 0,18-39 0</inkml:trace>
  <inkml:trace contextRef="#ctx0" brushRef="#br0" timeOffset="116445.6434">12820 8455 512,'0'20'0,"0"-1"0,20 1 0,40-59 0,39-40 0,59-41 0,21-39 0,-20-38 0,-20 37 0</inkml:trace>
  <inkml:trace contextRef="#ctx0" brushRef="#br0" timeOffset="126093.6081">7065 10519 512,'0'19'0,"0"-19"0,0 40 0,39 19 0,2 1 0,18-40 0,40-100 0,40-38 0,40-101 0,-1-39 0,-19-20 0</inkml:trace>
  <inkml:trace contextRef="#ctx0" brushRef="#br0" timeOffset="139005.8991">2283 12404 512,'-20'0'0,"20"0"0,0 0 0,0 0 0,-20 0 0,20 0 0,0 0 0,0 0 0,0-20 0,0 0 0,0 20 0,20 0 0,0 0 0,-1 0 0,1 0 0,20-20 0,-1 20 0,21 0 0,-20 0 0,19 0 0,20 0 0,-19-20 0,20 1 0,19 19 0,-20-20 0,0 20 0,21 20 0,-21-1 0,21-19 0,-1 0 0,0-19 0,0 19 0,1 0 0,-1 0 0,19 0 0,-18 0 0,-1 19 0,20 1 0,1-20 0,-21 20 0,19-20 0,2 0 0,-21 0 0,0 0 0,-20-20 0,1 20 0,-1 20 0,0-20 0,1 0 0,-20 0 0,39 0 0,-40 0 0,1 0 0,-1 0 0,-19 0 0,-1 0 0,2 0 0,-41 20 0,-21 0 0</inkml:trace>
  <inkml:trace contextRef="#ctx0" brushRef="#br0" timeOffset="169798.9782">6093 12384 512,'-20'0'0,"20"0"0,0-20 0,0 20 0,-20 0 0,20 0 0,0 0 0,0 0 0,20 0 0,-20 0 0,0 0 0,0 0 0,20 0 0,-1 20 0,-19-20 0,20 0 0,1 20 0,-2 0 0,1-1 0,20 1 0,-20-20 0,19 20 0,21-20 0,-20 0 0,19 0 0,0 0 0,1 0 0,20-20 0,-1 20 0,0 0 0,1 0 0,19-20 0,-20 20 0,20 0 0,20-19 0,-19 19 0,-1-20 0,0 0 0,20 20 0,-20-20 0,0 20 0,-19-20 0,-1 20 0,20 0 0,-19 20 0,19-20 0,1 20 0,-1-20 0,-20 0 0,20 20 0,-20-40 0,20 20 0,-19 0 0,19 0 0,-19 0 0,-1 0 0,21 0 0,-21 0 0,0 20 0,1-20 0,-1 20 0,20-20 0,-19 0 0,-1 0 0,0 0 0,1-20 0,-1 20 0,1 0 0,-21-20 0,0 20 0,-19 0 0,0 20 0,-21 19 0</inkml:trace>
  <inkml:trace contextRef="#ctx0" brushRef="#br0" timeOffset="184464.4445">9783 13078 512,'0'0'0,"-19"0"0,19 20 0,-20-20 0,20 0 0,-19 0 0,19-20 0,39 20 0,1-20 0,39-18 0,60-3 0,60-18 0,58-1 0,41 0 0,-20 22 0,-20-3 0,-59 2 0</inkml:trace>
  <inkml:trace contextRef="#ctx0" brushRef="#br0" timeOffset="202729.2709">15082 14964 512,'0'0'0,"20"-20"0,-20 0 0,0 0 0,0 0 0,-20 0 0,0 20 0,0-19 0,1-1 0,-21 0 0,20 0 0,-19 0 0,-1 0 0,0-19 0,-19-1 0,-1 20 0,0-20 0,-19 21 0,0 19 0,-1 0 0,1 0 0,-21 0 0,21 0 0,-20 0 0,20 19 0,-20 1 0,19 0 0,1 0 0,-20 20 0,19-1 0,21 21 0,-21-1 0,20 1 0,1 19 0,19 1 0,1-1 0,19 20 0,20-19 0,0-1 0,40 0 0,-1-19 0,1 19 0,40 1 0,-21-1 0,20-19 0,21 0 0,-21 18 0,40-18 0,0 0 0,0-21 0,20 1 0,0 0 0,-20-40 0,20 0 0,0 0 0,0-40 0,0 0 0,20-19 0,-41-1 0,21-20 0,1 1 0,-41-40 0,0 0 0,-20-20 0,-19 20 0,-41-20 0,-19 1 0,-59 18 0,0 1 0,-80 20 0,19 20 0,-58 19 0,-20 21 0,-1 19 0,1 0 0,-1 20 0,1 0 0,39 0 0,20 0 0</inkml:trace>
  <inkml:trace contextRef="#ctx0" brushRef="#br0" timeOffset="216721.67">10855 16194 512,'0'0'0,"0"0"0,0 0 0,0 0 0,-20 0 0,20-19 0,-19-2 0,19 21 0,-20-39 0,20 39 0,-20-20 0,-20 0 0,21 0 0,-1 0 0,-1 0 0,-18 20 0,20-20 0,-22 20 0,2-19 0,-1 19 0,-20-21 0,1 21 0,0-19 0,-1 19 0,0-19 0,-19 19 0,0 0 0,-1 0 0,-19 0 0,19 0 0,1 19 0,0-19 0,-1 0 0,-19 0 0,20 0 0,-20 0 0,19 0 0,-19 0 0,20-19 0,-20 19 0,20 0 0,-1 0 0,-20 19 0,21-19 0,0 19 0,-1 2 0,21 18 0,-1-19 0,1 20 0,19-20 0,-19 19 0,19 21 0,20-20 0,-19 39 0,19 0 0,-1 0 0,21 1 0,-19 0 0,19-1 0,0 0 0,19 1 0,2-21 0,-1 1 0,-1-1 0,21 1 0,0-1 0,-1 1 0,1-1 0,20 1 0,-1-20 0,0 19 0,1-19 0,39-20 0,-19 19 0,-1-19 0,0 0 0,1 0 0,-1 0 0,20-1 0,1 21 0,-1-20 0,0 0 0,0-20 0,0 0 0,1-20 0,-1 20 0,0-20 0,0 0 0,1 0 0,-1 1 0,-19-1 0,19 0 0,-20 0 0,0-19 0,20 19 0,-19 0 0,-20-40 0,19 1 0,-20-1 0,21-19 0,-21 19 0,1 1 0,-21-1 0,1 21 0,0-22 0,0 23 0,-21-22 0,21 0 0,-20-19 0,0 20 0,-20-21 0,0 1 0,-20 19 0,0-19 0,-20 39 0,1-19 0,-21 18 0,0 3 0,-19-3 0,0 2 0,-1 19 0,1-20 0,-1 0 0,-19 0 0,20 2 0,-20-3 0,20 22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06:37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12304 3057 512,'0'0'0,"0"0"0,0 0 0,-20-20 0,20-19 0,0-1 0,20 0 0,-20-20 0,40 1 0,-1 19 0,1 40 0,-1 40 0,2 19 0,18 1 0,-19-20 0,19-20 0,-19-60 0,19-20 0,21-19 0,-20-20 0,-41 39 0</inkml:trace>
  <inkml:trace contextRef="#ctx0" brushRef="#br0" timeOffset="449.0449">12383 3513 512,'0'0'0,"0"-19"0,20-1 0,-20 0 0,40-20 0,-21 1 0,22-2 0,-22 3 0,-19-3 0,40 22 0,-40-1 0,40 40 0,-21-1 0,41 41 0,-20-20 0,19-20 0,1-20 0,0-20 0,-21-39 0,1-21 0,-20-20 0</inkml:trace>
  <inkml:trace contextRef="#ctx0" brushRef="#br0" timeOffset="896.0896">13475 2382 512,'-20'0'0,"20"20"0,0 0 0,0 59 0,20 40 0,-20 20 0,0 20 0,0-20 0,20-20 0,-20-40 0,19-19 0,1-60 0,0-60 0,0-19 0,0-80 0</inkml:trace>
  <inkml:trace contextRef="#ctx0" brushRef="#br0" timeOffset="1183.1182">13733 2720 512,'-40'59'0,"40"20"0,-40 41 0,40-22 0,20-18 0,20-40 0,-1-20 0,21-40 0,20-40 0,-21-19 0,0-40 0,-38 1 0,-2-22 0,-59 41 0,-39 39 0,-20 101 0,0 37 0,19 22 0,41 18 0,39-58 0,20-20 0</inkml:trace>
  <inkml:trace contextRef="#ctx0" brushRef="#br0" timeOffset="8942.8942">13514 2918 512,'0'0'0,"0"0"0,-19-20 0,19 20 0,0 20 0,-20 0 0,20 20 0,0-1 0,0 20 0,0-19 0,0-20 0,39-20 0,1-39 0,0-1 0,19-19 0,-39-1 0,0-20 0,-40 21 0,-19 19 0,-1 21 0,0 58 0,-19 40 0,19 41 0,0 18 0,21 1 0,19-19 0,39-41 0,21-39 0,-1-60 0,21-60 0,-1-18 0,-20-42 0,-19-18 0,-20 18 0,-20 41 0,-39 20 0,-21 99 0,-20 39 0,21 60 0,-1 40 0,1 0 0,39 0 0,40-60 0,19-40 0,21-39 0,19-79 0,1-40 0,-1-21 0,1-38 0,-41 19 0,-39 1 0,-39 58 0,-21 60 0,-20 79 0,-19 60 0,20 59 0,19 1 0,41-20 0,19-60 0,59-20 0,21-79 0,19-38 0,-20-62 0,20-39 0,-19-60 0</inkml:trace>
  <inkml:trace contextRef="#ctx0" brushRef="#br0" timeOffset="9495.9495">14348 2660 512,'-20'20'0,"0"0"0,1 20 0,19-21 0,19-19 0,41-19 0,-1-41 0,21 0 0,-1-19 0,21 20 0,-41 39 0,-19 20 0,-40 39 0,-60 22 0,21 57 0,-61-19 0,41 20 0,-21-39 0,40-41 0,60-39 0,20-39 0,39-1 0,1-40 0,39 21 0,-20 39 0,-40 20 0,1 20 0,-60 59 0,-20 1 0,-39 19 0,-40 0 0,0 0 0,39-39 0,20-20 0,40-40 0,20-40 0,39-20 0</inkml:trace>
  <inkml:trace contextRef="#ctx0" brushRef="#br0" timeOffset="9679.9678">15201 3076 512,'-39'21'0,"-1"18"0,-20 21 0,40-1 0,20 1 0,20 0 0,0-60 0,0-20 0,0-20 0</inkml:trace>
  <inkml:trace contextRef="#ctx0" brushRef="#br0" timeOffset="9943.9943">15380 2541 512,'0'0'0,"-20"21"0,0-2 0,20 0 0,0 41 0,0 0 0,20-1 0,20-18 0,-1-22 0,21-19 0,-1 0 0,1-60 0,0 1 0,-1-21 0,-19-19 0</inkml:trace>
  <inkml:trace contextRef="#ctx0" brushRef="#br0" timeOffset="10193.0192">15717 2303 512,'-20'20'0,"1"19"0,-1 21 0,0 59 0,0 40 0,-19 19 0,18 1 0,1-20 0,1-60 0,19-39 0,19-60 0,1-60 0,1-59 0</inkml:trace>
  <inkml:trace contextRef="#ctx0" brushRef="#br0" timeOffset="10720.0718">16174 2501 512,'0'0'0,"0"0"0,0 20 0,0 21 0,19 17 0,1 42 0,20 0 0,0-2 0,19-18 0,20-2 0,-19-57 0,20-21 0,-21-40 0,-19-39 0,0-41 0</inkml:trace>
  <inkml:trace contextRef="#ctx0" brushRef="#br0" timeOffset="10888.0887">16610 2462 512,'-59'59'0,"-41"40"0,-19 60 0,0 40 0,0-21 0,59-38 0,21-61 0,59-40 0,40-78 0,19-40 0,0-81 0</inkml:trace>
  <inkml:trace contextRef="#ctx0" brushRef="#br0" timeOffset="11375.1374">15995 3097 512,'-20'0'0,"20"19"0,-20 1 0,20-20 0,20-20 0,60-20 0,19-19 0,40-20 0,-1-1 0,2 1 0,-41 20 0</inkml:trace>
  <inkml:trace contextRef="#ctx0" brushRef="#br0" timeOffset="12071.207">17225 2164 512,'0'0'0,"0"0"0,0 0 0,-19 0 0,19 20 0,19 20 0,-19 19 0,-19 60 0,19 20 0,0 20 0,0-20 0,-20 0 0,20-60 0,0-20 0,0-59 0,20-40 0,-1-38 0,1-42 0,20-38 0</inkml:trace>
  <inkml:trace contextRef="#ctx0" brushRef="#br0" timeOffset="12361.236">17543 2164 512,'-20'40'0,"-39"19"0,-1 40 0,21 21 0,-21-2 0,60 2 0,39-41 0,21-20 0,0-59 0,39-19 0,-20-41 0,-39-19 0,-1-21 0,-39-18 0,-39 18 0,-21 21 0,-19 19 0,0 60 0,-1 20 0,61 40 0,19-21 0,39-19 0,21-20 0</inkml:trace>
  <inkml:trace contextRef="#ctx0" brushRef="#br0" timeOffset="12951.295">17622 1509 512,'-19'0'0,"-2"0"0,2 0 0,-1 0 0,0 0 0,20 0 0,20-20 0,40 0 0,-1-19 0,40-2 0,-19 3 0,-21-2 0,1 20 0,-60 40 0,0 0 0,-60 19 0,21 21 0,-21-21 0,20 1 0,40-20 0,20-20 0,19-20 0,41 0 0,-20 0 0,19 20 0,-19 0 0,-41 20 0,-38 0 0,-41 40 0,-19-1 0,-1 1 0,20-1 0,21-39 0,39 0 0,20-40 0,40-20 0,39-40 0</inkml:trace>
  <inkml:trace contextRef="#ctx0" brushRef="#br0" timeOffset="13320.3318">18535 1092 512,'-39'0'0,"-1"20"0,-20-20 0,21 20 0,-21 0 0,60-1 0,0 22 0,19-22 0,41 1 0,0 0 0,0 0 0,-1 0 0,-39 20 0,-20-2 0,-20 3 0,-20-2 0,-19 1 0,-1-20 0,21-20 0,19-40 0,40-19 0,59-1 0,-19-19 0,19 0 0,0 19 0,-39 0 0,-21 21 0</inkml:trace>
  <inkml:trace contextRef="#ctx0" brushRef="#br0" timeOffset="28160.8158">2283 5994 512,'-20'0'0,"0"0"0,0 0 0,-19 19 0,19-19 0,-1 0 0,21 0 0,21-19 0,-1 19 0,-1 0 0,1-19 0,20 19 0,-1 0 0,1 19 0,19 0 0,1-19 0,19 21 0,20-1 0,1-20 0,19 0 0,0 0 0,0 0 0,20 0 0,-20 0 0,1 19 0,18-19 0,1 20 0,0-20 0,0 20 0,0 0 0,19-20 0,-38 20 0,-1 0 0,0-1 0,-20-19 0,20 20 0,-20-20 0,20 0 0,0 0 0,1 20 0,-2-20 0,2 0 0,18 20 0,-38-20 0,19 0 0,0 0 0,-20 0 0,20 0 0,-19 0 0,-1-20 0,-60 0 0,-19 20 0,-79 0 0</inkml:trace>
  <inkml:trace contextRef="#ctx0" brushRef="#br0" timeOffset="39336.9332">5795 8554 512,'0'0'0,"0"0"0,-20 0 0,20 0 0,0 20 0,0-20 0,-19 0 0,19 20 0,0-1 0,-21 1 0,1 20 0,1 0 0,-1-20 0,20-1 0,0-19 0,0 0 0,20-39 0,-20-1 0,19 0 0,1 1 0,1-1 0,-2 20 0,-19 20 0,40 40 0,-20 19 0,0 41 0,-1-1 0,1-20 0,20-59 0</inkml:trace>
  <inkml:trace contextRef="#ctx0" brushRef="#br0" timeOffset="40337.0332">6847 8494 512,'0'0'0,"0"0"0,-20 0 0,20 20 0,0 20 0,-20 19 0,20 20 0,-20 21 0,0-1 0,20-40 0,0-18 0,-19-41 0,19-20 0,19-20 0,-19-39 0,20-1 0,0 0 0,0 1 0,0 60 0,-1 19 0,21 60 0,0 38 0,0 2 0,20-2 0,-41-18 0,20-40 0,-18-60 0</inkml:trace>
  <inkml:trace contextRef="#ctx0" brushRef="#br0" timeOffset="41033.1029">7939 8554 512,'0'0'0,"0"0"0,-21 0 0,21 0 0,-20 40 0,1 20 0,-1-1 0,0 20 0,0-19 0,0-1 0,1-20 0,19-39 0,0 0 0,19-59 0,1 0 0,0-21 0,0 20 0,19 1 0,-19 39 0,1 40 0,-2 20 0,1 39 0,-1 1 0,-19 19 0,21-39 0,-1-21 0,-1-39 0</inkml:trace>
  <inkml:trace contextRef="#ctx0" brushRef="#br0" timeOffset="41705.17">8911 8594 512,'0'0'0,"-21"-20"0,21 20 0,0 0 0,0 0 0,0 20 0,0 19 0,0 1 0,-19 39 0,-1 1 0,20-1 0,-19-19 0,19-40 0,0-1 0,0-58 0,19-21 0,1-19 0,-1-1 0,2 1 0,-1 19 0,-20 41 0,19 38 0,1 41 0,0 39 0,0-19 0,19-1 0,1-19 0,20-41 0,-21-38 0</inkml:trace>
  <inkml:trace contextRef="#ctx0" brushRef="#br0" timeOffset="42360.2355">9903 8673 512,'0'0'0,"0"-19"0,0 19 0,-20 0 0,0 19 0,20 21 0,-20 19 0,1 1 0,19-1 0,-20-19 0,20 0 0,0-40 0,20 0 0,-20-40 0,39-19 0,-19-1 0,0-19 0,0 19 0,-1 20 0,-19 40 0,20 40 0,-20 39 0,20 21 0,0-2 0,0-18 0,0-20 0,19-60 0,1-20 0,-20-40 0</inkml:trace>
  <inkml:trace contextRef="#ctx0" brushRef="#br0" timeOffset="42992.2987">10895 8613 512,'0'0'0,"0"0"0,-20-19 0,20 19 0,0 19 0,0 1 0,0 20 0,0 20 0,-20-1 0,20 1 0,0-1 0,-20 1 0,20-40 0,0-20 0,0 0 0,0-60 0,20 1 0,0-21 0,0 1 0,0 20 0,-20 18 0,20 41 0,0 41 0,-20 38 0,19 0 0,1 20 0,0-19 0,-20-21 0,20-19 0,0-60 0,-1-20 0</inkml:trace>
  <inkml:trace contextRef="#ctx0" brushRef="#br0" timeOffset="43705.3701">12007 8613 512,'0'0'0,"0"0"0,-21 0 0,1 41 0,1-3 0,-1 3 0,0 18 0,20 1 0,-20-1 0,20 1 0,0-40 0,0-1 0,0-38 0,20-22 0,0-37 0,0-22 0,19 1 0,-18 39 0,-2 41 0,21 38 0,-20 60 0,0 21 0,-20 19 0,19-20 0,1-19 0,0-21 0,-20-59 0,-20-39 0,0-61 0</inkml:trace>
  <inkml:trace contextRef="#ctx0" brushRef="#br0" timeOffset="56928.6923">8791 6153 512,'20'0'0,"-20"0"0,0 0 0,0 0 0,0 0 0,0 20 0,-20-1 0,1 21 0,-21-1 0,20 21 0,0 0 0,1-20 0,-2-1 0,21-20 0,40 2 0,0-42 0,19 2 0,21-20 0,19 19 0,-20 20 0,1 0 0,-1 0 0,-59 0 0</inkml:trace>
  <inkml:trace contextRef="#ctx0" brushRef="#br0" timeOffset="57217.7211">9069 6013 512,'0'-19'0,"-20"19"0,20 0 0,-19 19 0,19 22 0,-20 18 0,0 20 0,20 41 0,0 19 0,0-21 0,20 2 0,0-41 0,-20-59 0,0-20 0,0-60 0,0-39 0,0-41 0</inkml:trace>
  <inkml:trace contextRef="#ctx0" brushRef="#br0" timeOffset="57874.7869">9427 5994 512,'0'0'0,"0"0"0,0 19 0,0 22 0,0 18 0,0 20 0,0 21 0,19 19 0,-19 0 0,20-20 0,-20-19 0,20-42 0,-20-17 0,20-61 0,-20-19 0,20-41 0,-1 1 0,21 20 0,-20 19 0,0 41 0,20 38 0,-21 41 0,1 38 0,1-18 0,-21 0 0,19-40 0,1-20 0,-1-20 0,22-40 0,18-20 0,-39-19 0</inkml:trace>
  <inkml:trace contextRef="#ctx0" brushRef="#br0" timeOffset="58361.8356">9942 6649 512,'-19'20'0,"-1"0"0,0 19 0,20-20 0,40 2 0,-21-42 0,41-37 0,-20-2 0,39-19 0,-59-20 0,19-1 0,-19 20 0,-20 21 0,-39 20 0,-1 78 0,0 41 0,-19-1 0,39 39 0,0-18 0,20 0 0,20-21 0,20-39 0,-1-21 0,21-19 0,-1-39 0,21-21 0,-21-19 0,1-1 0,-40-38 0</inkml:trace>
  <inkml:trace contextRef="#ctx0" brushRef="#br0" timeOffset="58545.854">10399 6331 512,'-20'40'0,"20"0"0,-20 0 0,40 19 0,-20-19 0,20-1 0,19-19 0,21 0 0,19 0 0,-19-20 0,20 0 0,-21 0 0,-19 0 0</inkml:trace>
  <inkml:trace contextRef="#ctx0" brushRef="#br0" timeOffset="58713.8708">10419 6431 512,'-20'39'0,"-20"21"0,1 19 0,19 21 0,0-21 0,40 0 0,0-39 0,19-40 0,21-60 0</inkml:trace>
  <inkml:trace contextRef="#ctx0" brushRef="#br0" timeOffset="59569.9564">11530 6470 512,'0'0'0,"0"0"0,0-19 0,0-21 0,0 0 0,-19 0 0,19 1 0,-41 18 0,2 2 0,-1 38 0,-20 41 0,21 20 0,-1 19 0,20 20 0,20-39 0,20-21 0,20-19 0,-1-40 0,21-20 0,0-21 0,0-37 0,-21-22 0,-20 1 0,-19-20 0,0-20 0,0 20 0,0 20 0,-19 39 0,19 60 0,-20 41 0,20 38 0,0 20 0,0 19 0,20 2 0,-1-22 0,22 2 0,-2-20 0,1-40 0,-1-40 0,21-20 0,-40-60 0</inkml:trace>
  <inkml:trace contextRef="#ctx0" brushRef="#br0" timeOffset="59729.9724">11887 6431 512,'0'20'0,"0"39"0,0 0 0,20-19 0,-20 20 0,20-20 0,0-2 0,-1-38 0,1-19 0</inkml:trace>
  <inkml:trace contextRef="#ctx0" brushRef="#br0" timeOffset="59899.9894">11887 6133 512,'0'0'0,"0"0"0,-20 20 0,20-20 0,0 20 0,20-1 0,0 1 0,20 0 0,-1-20 0</inkml:trace>
  <inkml:trace contextRef="#ctx0" brushRef="#br0" timeOffset="60346.034">12383 6252 512,'-20'19'0,"-19"-19"0,-1 60 0,-20-20 0,41 20 0,-1 19 0,0-20 0,40-19 0,0 0 0,-1-20 0,41-40 0,-20-20 0,-1 0 0,1-40 0,-40 22 0,20-2 0,-20 20 0,0 40 0,0 20 0,-20 40 0,20 18 0,20 22 0,0 20 0,-1-2 0,22-18 0,-41-1 0,0-40 0,-20-19 0,-1-40 0,-18-20 0,19-59 0,-20 0 0,40-1 0</inkml:trace>
  <inkml:trace contextRef="#ctx0" brushRef="#br0" timeOffset="60586.058">12760 6371 512,'0'0'0,"-19"0"0,-1 20 0,20 0 0,0 20 0,0 19 0,20-19 0,-1 19 0,21-19 0,-40-20 0,0 0 0,0-40 0,0-20 0,-40-39 0,1-40 0</inkml:trace>
  <inkml:trace contextRef="#ctx0" brushRef="#br0" timeOffset="60771.0765">12542 5934 512,'0'0'0,"-20"0"0,20 0 0,-19 0 0,19 0 0,19-19 0,21-1 0,0 20 0,-21 0 0,41 20 0,-40-20 0</inkml:trace>
  <inkml:trace contextRef="#ctx0" brushRef="#br0" timeOffset="61042.1036">12999 5895 512,'0'0'0,"0"39"0,0 2 0,0 38 0,19 40 0,-19 0 0,20-20 0,-20-1 0,40-18 0,-20-40 0,20-20 0,-1-40 0,-19 0 0,0-59 0,0 0 0,-20-1 0,0-19 0</inkml:trace>
  <inkml:trace contextRef="#ctx0" brushRef="#br0" timeOffset="61187.1181">12859 6351 512,'-19'0'0,"-1"0"0,20-20 0,20 20 0,19-39 0,21 18 0,19 2 0,20-1 0,-19-20 0</inkml:trace>
  <inkml:trace contextRef="#ctx0" brushRef="#br0" timeOffset="61530.1524">13673 6113 512,'-20'0'0,"20"-20"0,-19 20 0,-21 0 0,20 20 0,-20 20 0,1-1 0,19 1 0,20-1 0,20-18 0,19-1 0,1-1 0,20-19 0,-41 20 0,21 0 0,-60 0 0,0 0 0,-39 39 0,-1-40 0,21 22 0,-1-21 0,20-40 0,20 0 0</inkml:trace>
  <inkml:trace contextRef="#ctx0" brushRef="#br0" timeOffset="62226.222">8950 7304 512,'-19'0'0,"-1"20"0,-1-20 0,42 0 0,-1 0 0,59 0 0,0 0 0,60 0 0,20-20 0,59-20 0,20 0 0,60 1 0,20-21 0,39-19 0,40-1 0,39-19 0,1 20 0,19-20 0,1 19 0,-60 21 0,-21 19 0,-78 0 0,-60 40 0,-99 0 0,-79 0 0,-60 19 0,-40 2 0</inkml:trace>
  <inkml:trace contextRef="#ctx0" brushRef="#br0" timeOffset="77337.7329">5914 7105 512,'-20'-20'0,"20"20"0,0 0 0,-20-19 0,20 19 0,0 0 0,0 0 0,0 0 0,-19 19 0,19 41 0,0-20 0,0 19 0,19 1 0,1-21 0,0-19 0,0-40 0,0-19 0,-1-21 0,2-19 0,-21-1 0,0 0 0,-40 2 0,20 38 0,0 40 0,-20 20 0,40 20 0,0 18 0,40 3 0,0-42 0</inkml:trace>
  <inkml:trace contextRef="#ctx0" brushRef="#br0" timeOffset="77714.7707">6153 6847 512,'0'20'0,"-21"20"0,1 19 0,1 1 0,19 19 0,0-19 0,19-40 0,1 0 0,1-40 0,-2-20 0,1 0 0,-20-39 0,0 39 0,0-19 0,-39 39 0,18 0 0,-18 40 0,19 20 0,20-1 0,0-20 0</inkml:trace>
  <inkml:trace contextRef="#ctx0" brushRef="#br0" timeOffset="77777.777">6153 7005 512,'19'-19'0</inkml:trace>
  <inkml:trace contextRef="#ctx0" brushRef="#br0" timeOffset="78090.8083">6331 6847 512,'-20'0'0,"20"40"0,-20 0 0,0 19 0,20 1 0,0-1 0,20-39 0,0 0 0,0-40 0,0-20 0,-1 1 0,2-21 0,-21-19 0,-21 19 0,2 40 0,-1 1 0,0 38 0,0 1 0,0 20 0</inkml:trace>
  <inkml:trace contextRef="#ctx0" brushRef="#br0" timeOffset="79625.9617">10974 7185 512,'-19'20'0,"19"-20"0,0 19 0,-20 21 0,20 0 0,0 19 0,20 1 0,-20-1 0,19-39 0,21-20 0,-20-20 0,19-39 0,-19 19 0,1-39 0,-42 19 0,1 21 0,-19 19 0,19 20 0,-20 20 0,40 19 0,0 21 0,20-21 0,20 1 0,-1-20 0,2-40 0</inkml:trace>
  <inkml:trace contextRef="#ctx0" brushRef="#br0" timeOffset="79890.9883">11232 7185 512,'-19'20'0,"19"-1"0,-40 41 0,20-20 0,20 19 0,20-19 0,20-21 0,-21-19 0,21 0 0,0-39 0,0-1 0,-21-19 0,-38-1 0</inkml:trace>
  <inkml:trace contextRef="#ctx0" brushRef="#br0" timeOffset="80019.0011">11193 7224 512,'-20'20'0,"0"20"0,0 0 0,20 19 0,20-19 0,20-21 0,-1-38 0,1-1 0,0-40 0</inkml:trace>
  <inkml:trace contextRef="#ctx0" brushRef="#br0" timeOffset="80386.0377">11470 7145 512,'-19'0'0,"-1"0"0,0 40 0,0-1 0,0 21 0,20-1 0,0 1 0,0-40 0,20-1 0,20 1 0,-1-59 0,2-1 0,-22-19 0,1-21 0,-20 21 0,0 19 0,-39 20 0,-2 20 0,2 60 0,19-1 0,20 1 0,20-21 0,19-39 0</inkml:trace>
  <inkml:trace contextRef="#ctx0" brushRef="#br0" timeOffset="81139.1131">12185 7224 512,'-20'20'0,"20"20"0,-40 0 0,40-1 0,-19 21 0,19-1 0,0-19 0,19-20 0,21-40 0,0 0 0,19-40 0,-19 1 0,0-20 0,-40 19 0,0 1 0,-20 39 0,-40 20 0,20 40 0,-19 19 0,39 20 0,0 1 0,40-1 0,0-39 0,39-20 0,-19-20 0,20-40 0,-21 0 0</inkml:trace>
  <inkml:trace contextRef="#ctx0" brushRef="#br0" timeOffset="81531.1523">12483 7224 512,'-21'0'0,"21"20"0,-39 0 0,19 0 0,0 20 0,0-1 0,1 21 0,19-21 0,19 1 0,1 0 0,20-40 0,-20 0 0,20-20 0,-20-20 0,-1-19 0,-19-1 0,0 1 0,-19-1 0,19 40 0,-41 20 0,2 40 0,19 20 0,0-1 0,0 0 0,40-19 0,0-20 0,20-40 0,0 0 0,-1-39 0</inkml:trace>
  <inkml:trace contextRef="#ctx0" brushRef="#br0" timeOffset="81914.1906">12741 7145 512,'-20'0'0,"0"0"0,-20 40 0,0-1 0,21 1 0,-21 20 0,20-1 0,40 0 0,0-39 0,19 0 0,21-40 0,-20 0 0,19-39 0,-19 0 0,-40-1 0,-20 20 0,-20 21 0,-19 19 0,19 19 0,-19 1 0,59 0 0,0-20 0,59 0 0</inkml:trace>
  <inkml:trace contextRef="#ctx0" brushRef="#br0" timeOffset="82202.2194">12999 7145 512,'0'20'0,"-20"20"0,-20 19 0,20 1 0,1-1 0,19 0 0,19 1 0,-19-40 0,20 0 0</inkml:trace>
  <inkml:trace contextRef="#ctx0" brushRef="#br0" timeOffset="93019.301">3652 8891 512,'0'-19'0,"0"19"0,0 0 0,0 0 0,20 0 0,-1 19 0,21-19 0,0 20 0,19-20 0,1 20 0,20-20 0,19 19 0,19 2 0,21-1 0,20 19 0,20-19 0,-1 0 0,41 0 0,-1 0 0,20-20 0,20 0 0,20 0 0,39-20 0,1 20 0,-1 0 0,41-20 0,-1 20 0,20-20 0,0 0 0,0 0 0,20 1 0,0-22 0,-20 22 0,0-1 0,0 0 0,-39 20 0,-21-19 0,-39 19 0,-21 19 0,-38-19 0,-41-19 0</inkml:trace>
  <inkml:trace contextRef="#ctx0" brushRef="#br0" timeOffset="96234.6225">2044 13952 512,'0'0'0,"0"0"0,0 0 0,-19 0 0,19-20 0,0 20 0,0 0 0,0 0 0,-20 0 0,20 0 0,0 20 0,20-20 0,-20 20 0,0-20 0,19 19 0,-19-19 0,0 20 0,0-20 0,20 0 0,-20 0 0,0 0 0,0 0 0,0 0 0,20 0 0,-20 0 0,0 0 0,20 0 0,0 0 0,-1 0 0,2 0 0,-1 0 0,19 0 0,1 0 0,-1 0 0,1 0 0,0 0 0,0-20 0,19 20 0,-39 0 0,39-19 0,-19 19 0,20 0 0,-21-20 0,21 20 0,-21 0 0,21-20 0,-20 20 0,-1 0 0,1 0 0,0 20 0,-1-20 0,-18 20 0,18-20 0,1 0 0,-20 0 0,-1 0 0,21 0 0,0 0 0,-21 19 0,2-19 0,-2 20 0,1-20 0,20 0 0,-20-20 0,19 20 0,-18 0 0,-2-19 0,1 19 0,20 0 0,-40 0 0,20 0 0,-1 0 0,1 0 0,0 0 0,0 0 0,0 0 0,-1 0 0,2 0 0,-2 0 0,1 0 0,0 0 0,0 0 0,0-20 0,-20 20 0,19 0 0,1 0 0,0 0 0,-20 20 0,20-20 0,-20 0 0,20 0 0,-20 0 0,19 0 0,-19 0 0,20 0 0,-20-20 0,21 20 0,-21 0 0,0 0 0,0 0 0,19 0 0,-19 20 0,0-20 0,0 0 0,0 0 0,0 0 0,0 0 0,20 0 0,-20 0 0,0 0 0,0 0 0,0 0 0,0 0 0,0 0 0,0 0 0,0 0 0,0 0 0,0 0 0,0 0 0,0 0 0,0 0 0,-20 0 0,20 0 0,0 0 0,0 0 0,0 0 0,0 0 0</inkml:trace>
  <inkml:trace contextRef="#ctx0" brushRef="#br0" timeOffset="98618.8609">3553 12424 512,'0'0'0,"0"0"0,0-20 0,0 0 0,0 20 0,-21-20 0,21 20 0,21 20 0,-21 39 0,20 1 0,-20 19 0,19 21 0,1-20 0,-20-22 0,20-18 0,-20-40 0,-20-20 0,0-39 0,20-21 0,-19-19 0,-1 0 0,-1 20 0,21 19 0,0 20 0,0 21 0,21 38 0,-1 1 0,19 0 0,21 0 0,-20-20 0,19 0 0,-19 0 0,-1-20 0,-19 0 0,-20 0 0,-20 1 0,-19-21 0</inkml:trace>
  <inkml:trace contextRef="#ctx0" brushRef="#br0" timeOffset="98803.8794">3433 12800 512,'20'-19'0,"1"0"0,37-42 0,2 2 0,20-1 0,39 20 0,-20 21 0,-19 19 0,-21 0 0</inkml:trace>
  <inkml:trace contextRef="#ctx0" brushRef="#br0" timeOffset="105603.5593">4367 12920 512,'-21'-20'0,"21"20"0,-20 0 0,20-40 0,0 0 0,20-39 0,1-40 0,37-20 0,22-20 0,-1 1 0,1 39 0</inkml:trace>
  <inkml:trace contextRef="#ctx0" brushRef="#br0" timeOffset="109235.9224">5597 13039 512,'0'0'0,"-20"0"0,20-19 0,0 19 0,-20-41 0,20 21 0,0-19 0,-20-1 0,20 0 0,-20 0 0,1 2 0,-2 17 0,2 1 0,-21-19 0,-19 39 0,18-20 0,2 20 0,-1 20 0,-19-1 0,19 21 0,-20 39 0,21 1 0,-21 19 0,41 40 0,-1 39 0,20 40 0,20 2 0,39-2 0,0-40 0,21-60 0,20-97 0,-21-61 0,0-79 0,20-59 0,-19-41 0,-21 1 0,-19 0 0,-60 19 0,-40 41 0,-19 58 0,-20 60 0</inkml:trace>
  <inkml:trace contextRef="#ctx0" brushRef="#br0" timeOffset="109875.9864">6351 12582 512,'0'-20'0,"-20"0"0,-20 20 0,1 0 0,-21 20 0,21 20 0,-21 40 0,20 58 0,0 21 0,21 79 0,38 0 0,41 20 0,20-59 0,19-40 0,-20-60 0,20-79 0,-20-80 0,1-39 0,-20-60 0,-21-39 0,-19-40 0,-40 0 0,-40 19 0,-39 21 0,20 79 0,-20 99 0,39 79 0,21 40 0,-2 1 0</inkml:trace>
  <inkml:trace contextRef="#ctx0" brushRef="#br0" timeOffset="130359.0346">16710 14110 512,'0'0'0,"0"0"0,0-19 0</inkml:trace>
  <inkml:trace contextRef="#ctx0" brushRef="#br0" timeOffset="130805.0792">16689 14071 512,'0'0'0,"-19"-21"0,19 21 0,-40-19 0,20-1 0,0-19 0,1 19 0,-21 0 0,0 0 0,0 0 0,1 40 0,-1 40 0,0-1 0,1 60 0,19-1 0,-20 42 0,40 18 0,0 21 0,0-1 0,40-19 0,-20-20 0,59-21 0,0-38 0,41-21 0,19-59 0,19-40 0,-19-59 0,0-80 0,-40-59 0,-79-20 0,-40-40 0,-99 0 0,-80 20 0,-39 60 0,-39 79 0,-1 78 0,40 82 0</inkml:trace>
  <inkml:trace contextRef="#ctx0" brushRef="#br0" timeOffset="135292.5279">18992 13813 512,'0'-21'0,"-20"2"0,20 0 0,-20-22 0,20 2 0,-20-1 0,-20 20 0,20-19 0,1 19 0,-41-1 0,21 2 0,-2 19 0,-18 0 0,0 0 0,-21 0 0,1 0 0,0 0 0,-20 0 0,19 19 0,-19 2 0,-1-1 0,21 39 0,-1 20 0,21 0 0,-20 41 0,19-1 0,1 40 0,39-1 0,-20 20 0,20 22 0,1 18 0,19 20 0,39-20 0,21 20 0,-1-39 0,40-1 0,41-39 0,-2-40 0,41-20 0,19-40 0,1-78 0,19-41 0,0-59 0,-20-79 0,1-80 0,-60-40 0,-20-78 0,-59-41 0,-60 1 0,-99 18 0,-60 81 0,-59 80 0,-60 137 0,-60 140 0,1 119 0</inkml:trace>
  <inkml:trace contextRef="#ctx0" brushRef="#br0" timeOffset="140765.0751">10736 15678 512,'-19'0'0,"19"-20"0,0 20 0,-20-39 0,20 19 0,-21-20 0,2 20 0,-1-20 0,-20 1 0,1-1 0,-1 20 0,-19 20 0,19-20 0,-40 1 0,41 19 0,-21-20 0,0 0 0,1-20 0,0 20 0,-21 20 0,21 0 0,-21 0 0,1 20 0,-1 20 0,1 0 0,19-1 0,1 21 0,0-1 0,-1 21 0,21-21 0,-2 20 0,2-19 0,19 0 0,-20 19 0,-19 0 0</inkml:trace>
  <inkml:trace contextRef="#ctx0" brushRef="#br0" timeOffset="141213.1199">9089 16175 512,'0'79'0,"0"0"0,40 0 0,-20 1 0,39-1 0,1-19 0,0 19 0,19 0 0,0-19 0,1 0 0,19-1 0,-20 0 0,20 1 0,-19-20 0,19-20 0,-20-20 0,0 0 0,1-20 0,-1-20 0,1 0 0,-1-19 0,-19-1 0,19 1 0,1-21 0,-1-20 0,0-18 0,1 18 0,-1-18 0,-20 19 0,-19 20 0,-40-1 0,-19 0 0,-22 1 0,-18 0 0,-40-21 0,19-19 0,-19 20 0,-19-40 0,38 20 0,1 20 0,39 20 0,-20 19 0</inkml:trace>
  <inkml:trace contextRef="#ctx0" brushRef="#br0" timeOffset="141990.1976">12780 15638 512,'-20'-19'0,"1"-1"0,-21 0 0,0-20 0,0 0 0,21 20 0,-21 20 0</inkml:trace>
  <inkml:trace contextRef="#ctx0" brushRef="#br0" timeOffset="142446.2432">12483 15460 512,'-60'0'0,"20"0"0,-19 19 0,19 21 0,-20-20 0,21 20 0,-21 19 0,21 2 0,-21-3 0,20 2 0,20 19 0,1 20 0,-1 21 0,20-1 0,20 20 0,-1 0 0,22 0 0,-22-21 0,41 2 0,-21-1 0,41-20 0,-1-20 0,20-19 0,1-40 0,19-20 0,-20-61 0,0-17 0,20-41 0,-39-20 0,19-20 0,-40-20 0,-19 1 0,-40-21 0,-20 21 0,-40-1 0,1 1 0,-60 38 0,0 41 0,-20 40 0,-20 39 0,40 40 0,-20 20 0</inkml:trace>
  <inkml:trace contextRef="#ctx0" brushRef="#br0" timeOffset="143749.3734">14467 15936 512,'-20'0'0,"-20"0"0,21 19 0,-1-19 0,-20 21 0,40-21 0,-20 0 0,20 0 0,-19 19 0,38 21 0,-19 20 0,0 39 0,20 40 0,0-1 0,0 2 0,19-21 0,1-40 0,20-59 0,19-60 0,0-39 0,1-60 0,-21-40 0,1 0 0,-60 21 0,-40 39 0,-19 40 0,-20 79 0,-41 79 0,21 40 0,20 1 0,19-61 0</inkml:trace>
  <inkml:trace contextRef="#ctx0" brushRef="#br0" timeOffset="193000.2981">16114 7324 512,'0'0'0,"0"0"0,0 19 0,0 21 0,0 19 0,0 41 0,20-1 0,-20 40 0,0-40 0,0 0 0,0-39 0,0-40 0,-20-60 0,20-20 0,-20-58 0,1-22 0,19 2 0,0-1 0,19 20 0,21 39 0,0 41 0,39 19 0,0 0 0,1 20 0,-1 0 0,1 0 0,-61 0 0</inkml:trace>
  <inkml:trace contextRef="#ctx0" brushRef="#br0" timeOffset="193167.3148">16075 7462 512,'0'20'0,"0"0"0,19 0 0,41-20 0,19 0 0,20 0 0,0-20 0,-19 0 0,-20 0 0</inkml:trace>
  <inkml:trace contextRef="#ctx0" brushRef="#br0" timeOffset="193455.3436">16828 7185 512,'-19'20'0,"-1"19"0,0 21 0,0 19 0,0 40 0,1 0 0,-2 0 0,42-19 0,-21-20 0,39-22 0,21-38 0,-1-20 0,41-20 0,-21 0 0,20-18 0,-20-23 0,-19-18 0</inkml:trace>
  <inkml:trace contextRef="#ctx0" brushRef="#br0" timeOffset="193640.3621">16670 7601 512,'0'0'0,"59"-19"0,1 19 0,19-20 0,-20 20 0,-18 0 0,-2-20 0</inkml:trace>
  <inkml:trace contextRef="#ctx0" brushRef="#br0" timeOffset="193823.3803">16610 7224 512,'20'0'0,"20"-19"0,19-1 0,21-20 0,19 20 0,0 20 0,-20-20 0,-19 20 0,-40-20 0</inkml:trace>
  <inkml:trace contextRef="#ctx0" brushRef="#br0" timeOffset="195167.5148">17702 7205 512,'0'-20'0,"-20"20"0,20-20 0,-20 0 0,-20 0 0,0 20 0,1 20 0,-1 20 0,1 19 0,19 1 0,20-1 0,0 20 0,20-19 0,19-20 0,1 19 0,20 2 0,-41-3 0,21 22 0,-40-1 0,-40-19 0,0-41 0,1-19 0,-1-38 0,20-42 0,20-20 0,40 22 0,19-2 0,21 0 0,-1 40 0,-19 20 0,0 1 0,-41 19 0,-19 0 0</inkml:trace>
  <inkml:trace contextRef="#ctx0" brushRef="#br0" timeOffset="195535.5515">18019 7205 512,'-20'19'0,"-19"41"0,-1 39 0,0 20 0,21 0 0,38 0 0,1-39 0,20-41 0,19-19 0,1-59 0,-20-1 0,-1-40 0,1-39 0,-40 20 0,-20-20 0,-20 40 0,-39 19 0,19 60 0,1 20 0,39 20 0,0 19 0,60-19 0,19-20 0</inkml:trace>
  <inkml:trace contextRef="#ctx0" brushRef="#br0" timeOffset="195800.5781">18555 7324 512,'0'0'0,"0"0"0,0 0 0,0 19 0,0-19 0,0 20 0,0-20 0,0 20 0,0 20 0,0-40 0,0 19 0</inkml:trace>
  <inkml:trace contextRef="#ctx0" brushRef="#br0" timeOffset="195984.5964">18535 7780 512,'0'0'0,"-20"0"0,20 20 0,0-20 0,0 0 0,0 20 0,0 0 0,0-20 0,0-20 0</inkml:trace>
  <inkml:trace contextRef="#ctx0" brushRef="#br0" timeOffset="196577.6558">19170 7244 512,'0'0'0,"0"0"0,-19 0 0,19 20 0,0-20 0,0 0 0,19 0 0,1 0 0,-1 20 0,-19 0 0,21-20 0</inkml:trace>
  <inkml:trace contextRef="#ctx0" brushRef="#br0" timeOffset="196759.674">19230 7601 512,'-21'20'0,"21"-20"0,0 20 0,21 1 0,-1-2 0,-1 20 0,-19 1 0,0-40 0,0 0 0</inkml:trace>
  <inkml:trace contextRef="#ctx0" brushRef="#br0" timeOffset="204344.4324">19606 7026 512,'0'0'0,"0"0"0,0 0 0,0 20 0,-19 0 0,-1-1 0,20 21 0,-20 20 0,0 19 0,0 0 0,20-19 0,40-1 0,19-19 0,21-20 0,-1-40 0,1-20 0,19-19 0,-59 19 0,20-19 0,-41 19 0,-19 0 0</inkml:trace>
  <inkml:trace contextRef="#ctx0" brushRef="#br0" timeOffset="204632.4612">19805 6847 512,'0'20'0,"-20"20"0,20 19 0,-20 41 0,40 39 0,0 19 0,0 1 0,0 0 0,0-40 0,19-40 0,-39-38 0,20-62 0,-20-38 0</inkml:trace>
  <inkml:trace contextRef="#ctx0" brushRef="#br0" timeOffset="204897.4877">20282 8058 512,'-21'40'0,"2"19"0,-21 20 0,0 1 0,21-21 0,-1-59 0,20-39 0</inkml:trace>
  <inkml:trace contextRef="#ctx0" brushRef="#br0" timeOffset="205465.5445">20599 7046 512,'-20'0'0,"0"0"0,20-20 0,0 20 0,40-21 0,19 2 0,1-1 0,-20 1 0,-1 19 0,-19 19 0,0 20 0,-40 22 0,-19 38 0,-1 0 0,20-20 0,-20-19 0,40-40 0,40-60 0,20 0 0,19-39 0,1 39 0,-1 21 0,-40 38 0,-19 41 0,-20 19 0,-59 20 0,-20 21 0,19-40 0,0-22 0,40-38 0,20-40 0,40-59 0,39-20 0</inkml:trace>
  <inkml:trace contextRef="#ctx0" brushRef="#br0" timeOffset="206200.618">20123 7284 512,'0'0'0,"-21"0"0,2 0 0,-1 0 0,20 0 0,0 0 0,20 0 0,-1-20 0,2 20 0,-1 0 0,-1 20 0,-19-20 0,0 20 0</inkml:trace>
  <inkml:trace contextRef="#ctx0" brushRef="#br0" timeOffset="206386.6366">20261 7720 512,'-19'0'0,"19"20"0,-20 0 0,20 0 0,0 0 0,0 0 0,20 0 0,-20-40 0,0 0 0</inkml:trace>
  <inkml:trace contextRef="#ctx0" brushRef="#br0" timeOffset="206841.6821">21532 7046 512,'0'-20'0,"0"20"0,0 0 0,0 0 0,19 20 0,1-20 0,0 39 0,0 1 0,-20-20 0</inkml:trace>
  <inkml:trace contextRef="#ctx0" brushRef="#br0" timeOffset="207024.7004">21472 7562 512,'0'20'0,"0"-1"0,20 1 0,0 0 0,-20-20 0,20 21 0,-20-42 0,0 21 0,-20-40 0</inkml:trace>
  <inkml:trace contextRef="#ctx0" brushRef="#br0" timeOffset="207447.7427">21968 7105 512,'0'0'0,"0"0"0,-20-20 0,40 20 0,-20-19 0,40-1 0,-1-21 0,21 22 0,0-1 0,-1 1 0,-19 19 0,-40 58 0,-20 22 0,-20 20 0,-19 39 0,-1-21 0,20-18 0,21-41 0,19-19 0,19-40 0,41-20 0,19-19 0,1-1 0,-20 0 0,19 0 0,-40 20 0,-19 20 0</inkml:trace>
  <inkml:trace contextRef="#ctx0" brushRef="#br0" timeOffset="207713.7693">22603 6927 512,'20'0'0,"-20"0"0,0 0 0,20 20 0,-20-20 0,20 19 0,-20 1 0,0-1 0,0 2 0</inkml:trace>
  <inkml:trace contextRef="#ctx0" brushRef="#br0" timeOffset="207879.7859">22643 7304 512,'0'20'0,"-20"-1"0,20 21 0,0 0 0,0-1 0,20-19 0,0-20 0,-20 0 0,0-20 0</inkml:trace>
  <inkml:trace contextRef="#ctx0" brushRef="#br0" timeOffset="208223.8203">23298 6808 512,'0'0'0,"0"19"0,0 1 0,20 20 0,-20 20 0,0 19 0,0 0 0,0 21 0,0-1 0,0-20 0,-20-20 0,0-19 0,0-20 0</inkml:trace>
  <inkml:trace contextRef="#ctx0" brushRef="#br0" timeOffset="209655.9634">20023 8355 512,'-20'0'0,"20"-19"0,-19-1 0,-1 0 0,20 20 0,20-20 0,-1 20 0,1 0 0,1 0 0,18 0 0,1-20 0,-20 0 0,19 0 0,-19 20 0,0-19 0,-40 38 0,-20 1 0,-20 20 0,2 0 0,-2 19 0,20 0 0,0-18 0,40-22 0,40-38 0,0-22 0,39 3 0,1-22 0,19 0 0,0 20 0,-40 20 0,-19 20 0,-60 20 0,-19 20 0,-60 0 0,-1 19 0,-19 0 0,40-18 0,19-22 0,40-19 0,40-19 0,0-22 0,59-18 0,0 0 0,1-21 0,-1 20 0,-19 21 0,-20 19 0,-60 1 0,-20-1 0,-39 40 0,0 19 0,-1 0 0,20 1 0,21 20 0,39-20 0,0-20 0,20-1 0,19-38 0,21-1 0,0-20 0,-21 0 0,21 1 0,-20-1 0,-40 20 0,-21 20 0,-38 0 0,0 39 0,-21 41 0,20-20 0,1-1 0,39 0 0,20-18 0,0-41 0,40 0 0,-1-60 0,21 0 0,20-19 0,-1-21 0,-19 41 0,-21 0 0,-19 59 0,-60 20 0,-19 59 0,-40 0 0,19 21 0,1-2 0,39-18 0,20-40 0,60-60 0,19-20 0,41-39 0,-21-20 0,20-1 0</inkml:trace>
  <inkml:trace contextRef="#ctx0" brushRef="#br0" timeOffset="213048.3027">18496 6489 512,'0'0'0,"19"-19"0,-19 19 0,20-19 0,-20-1 0,20 0 0,-20 0 0,0 0 0,0 20 0,0-20 0,0 20 0,0 0 0,0 20 0,-20 20 0,20 19 0,0 40 0,0-19 0,20-20 0,0-22 0,0-57 0,39-20 0,-19-41 0,-21 1 0,2 0 0,-1-1 0,-40 21 0,-20 18 0,0 41 0,-19 21 0,39 18 0,0 21 0,40-20 0,0-1 0,19-20 0,1-38 0</inkml:trace>
  <inkml:trace contextRef="#ctx0" brushRef="#br0" timeOffset="213440.3419">18932 6271 512,'-20'21'0,"0"18"0,0 21 0,-19 19 0,19 1 0,0-1 0,20-19 0,40-40 0,-1-20 0,21-40 0,0-20 0,-1-19 0,-19 0 0,-21-1 0,-19 21 0,-39 18 0,-21 41 0,-19 41 0,0 18 0,39 21 0,20-21 0,60-39 0,-1-20 0,41-20 0,-1-39 0,0-1 0,-19-19 0</inkml:trace>
  <inkml:trace contextRef="#ctx0" brushRef="#br0" timeOffset="213720.3699">19289 6271 512,'-20'21'0,"-19"18"0,-1 41 0,20-21 0,1 21 0,19-21 0,39-39 0,21-40 0,-1 0 0,0-39 0,-19-20 0,0-1 0,-40 1 0,-40 19 0,-19 20 0,19 40 0,-19 0 0,39 40 0,20-1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10:33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5498 5795 512,'-21'0'0,"21"0"0,0-19 0,-19 19 0,19 0 0,-20 0 0,0 0 0,-20-21 0,21 21 0,-22-19 0,-17 0 0,-2-2 0,-20-18 0,1-1 0,-20 0 0,-21 0 0,2 2 0,-2 17 0,-39 1 0,1 0 0,-21 20 0,1-19 0,-1 19 0,1 0 0,-21 0 0,1-20 0,-1 20 0,21 0 0,-20 20 0,39 19 0,0-19 0,20 39 0,40-19 0,0 40 0,39-20 0,20 18 0,20 22 0,20-20 0,20 18 0,20-18 0,20-1 0,58 1 0,2-21 0,38 1 0,41-21 0,19 1 0,0-20 0,40 0 0,1-1 0,18-38 0,-19-1 0,20 20 0,-20-41 0,0 3 0,-20-22 0,-19 0 0,-21 0 0,-20-19 0,-39-20 0,-40 19 0,-39 1 0,-60 0 0,-40 19 0,-79-18 0,-20 37 0,-59-18 0,-40 39 0,0-20 0,-1 20 0,-18-39 0,-1 19 0</inkml:trace>
  <inkml:trace contextRef="#ctx0" brushRef="#br0" timeOffset="1080.108">14209 6747 512,'0'0'0,"0"0"0,0 21 0,-20-21 0,20 40 0,0-21 0,0 21 0,0-20 0,80-80 0,78-39 0,120-60 0,79-39 0,40-40 0,20-60 0</inkml:trace>
  <inkml:trace contextRef="#ctx0" brushRef="#br0" timeOffset="18520.8518">12701 7363 512,'0'0'0,"0"0"0,0 0 0,0 0 0,0 0 0,0 0 0,0 0 0,0 0 0,0 0 0,0 0 0,0-20 0,0 20 0,-20 0 0,20 0 0,0 0 0,0 0 0,-20-19 0,20 19 0,-20-20 0,0 0 0,1 0 0,-1 0 0,-40 0 0,21 1 0,-21 19 0,20-20 0,-19 20 0,-1-20 0,1 20 0,-21-20 0,-19 20 0,0 0 0,0 0 0,-1 0 0,-18 20 0,-2-20 0,1 0 0,0 0 0,0 0 0,20 0 0,20 0 0,19 0 0,-19 0 0,19 0 0,1 20 0,-1-20 0,20 39 0,1-19 0,-1 40 0,-19-1 0,19 1 0,-20-1 0,21 21 0,-21-1 0,0-20 0,21 21 0,-1-1 0,0-18 0,21-3 0,-1 22 0,40-1 0,-1-19 0,21-21 0,0 21 0,20-1 0,19 1 0,0-20 0,20 19 0,0-39 0,21 0 0,-1 0 0,-20-20 0,40-20 0,0 20 0,-20-20 0,39-20 0,-18 21 0,-2-22 0,21 3 0,-20-3 0,0 2 0,-20-21 0,0 1 0,0-21 0,-20 1 0,-19 19 0,-1-19 0,-20 20 0,-18-1 0,-22 0 0,-59 40 0,-59-18 0,-20 38 0,-39-21 0,-1-19 0,20-19 0,0-60 0</inkml:trace>
  <inkml:trace contextRef="#ctx0" brushRef="#br0" timeOffset="39521.9518">14229 10042 512,'0'0'0,"0"0"0,0 0 0,0-20 0,0 20 0,0 0 0,0 0 0,0 0 0,-20-19 0,20 19 0,0 0 0,0 0 0,0 0 0,0 0 0,0 0 0,0 0 0,-20 0 0,20-20 0,0 20 0,-20 0 0,20 0 0,-20-20 0,1 20 0,-1-20 0,0 0 0,0 0 0,-19 20 0,-1-20 0,20 1 0,-20-1 0,1 20 0,19-20 0,-20 0 0,1 0 0,18 0 0,-18 20 0,-1-19 0,0 19 0,-19-20 0,19 0 0,-19 20 0,19-20 0,-19 20 0,-1-20 0,-20 20 0,21 0 0,-21-20 0,21 20 0,0 0 0,-21 0 0,20 0 0,-19 0 0,20 0 0,-1 0 0,1 0 0,-1 0 0,21 0 0,-21 20 0,20-20 0,0 0 0,-19 20 0,19-20 0,-19 0 0,19 20 0,-19 0 0,39-20 0,-40 20 0,41-1 0,-22 1 0,2 0 0,19 0 0,0 0 0,0 19 0,1 1 0,-1 0 0,0-20 0,20 19 0,0 1 0,0 0 0,0-1 0,20 21 0,0-20 0,-1 19 0,-19 1 0,20-1 0,0 1 0,0-1 0,0-19 0,-1-19 0,22 17 0,-41 2 0,39 0 0,1 0 0,-20-21 0,19 22 0,1-22 0,-20 0 0,39 2 0,-19 18 0,0-19 0,19-20 0,-19 20 0,0-20 0,19 20 0,1-20 0,-21 0 0,21 0 0,19 20 0,-19-20 0,0 0 0,19 0 0,-20 0 0,20-20 0,1 0 0,-1 20 0,0-20 0,-19 0 0,20 20 0,-1 0 0,-19 0 0,-1-20 0,20 20 0,-39-19 0,40 19 0,-21 0 0,0-21 0,21 2 0,-40 0 0,19-2 0,0 1 0,-18-19 0,-2 19 0,21-20 0,-21 0 0,1 2 0,-20-3 0,20 2 0,-21-1 0,21 0 0,-40-20 0,0 22 0,0-23 0,-20 2 0,-19-21 0,-1 1 0,-20 20 0,1 19 0,-1 0 0,21 20 0,-21 0 0,0 1 0,21-1 0,-21-20 0</inkml:trace>
  <inkml:trace contextRef="#ctx0" brushRef="#br0" timeOffset="50473.0468">7085 12523 512,'0'0'0,"19"0"0,-19 0 0,0 0 0,21 0 0,-21 0 0,0 19 0,20-19 0,-20 0 0,0 0 0,19 0 0,21 0 0,-20 0 0,0 0 0,-1 0 0,21 0 0,-20 0 0,20 0 0,19 0 0,-19 0 0,19 0 0,1 0 0,0 0 0,19-19 0,-19 19 0,-1-20 0,0 0 0,1 20 0,0-20 0,-1 20 0,-19 0 0,19 0 0,-19 0 0,20 20 0,-21-20 0,21 0 0,-21 0 0,1 0 0,-20-20 0,20 20 0,-20 0 0,19 20 0,1-20 0,-1 0 0,1 0 0,0 0 0,0 0 0,-1 0 0,1 0 0,-20-20 0,20 20 0,-20-20 0,-1 20 0,1 0 0,0 0 0,0 0 0,0 20 0,-1 0 0,1-20 0,0 20 0,0-20 0,0 0 0,-20 0 0,20 0 0,0 0 0,-20-20 0,19 20 0,-19 0 0,0 0 0,0 20 0,20-20 0,-20 20 0,0-1 0,0-19 0,20 0 0,-20 0 0,0 0 0</inkml:trace>
  <inkml:trace contextRef="#ctx0" brushRef="#br0" timeOffset="69858.9852">10002 14507 512,'0'0'0,"-20"0"0,0 0 0,-19 19 0,39-19 0,-20 21 0,0-1 0,20-20 0,0 0 0,0 0 0,0 0 0,0-20 0,0 20 0,0 0 0,20 20 0,19-20 0,41-41 0,39-17 0,40-22 0,39-59 0,40-19 0,-19 39 0,-1 19 0,-60 41 0,-19 38 0,-40 42 0,-39-1 0</inkml:trace>
  <inkml:trace contextRef="#ctx0" brushRef="#br0" timeOffset="76187.618">3474 16313 512,'19'0'0,"1"0"0,20 0 0,-1 0 0,21 0 0,19-20 0,1 20 0,-1 0 0,1-20 0,19 20 0,0 0 0,0 0 0,1 0 0,-1 20 0,19-20 0,2 20 0,18-20 0,1 20 0,0-20 0,20 0 0,0-20 0,19 20 0,-19 0 0,20 0 0,-1 0 0,21 0 0,-21 0 0,21 0 0,19 0 0,1 0 0,-1 0 0,0-20 0,20 20 0,-19-20 0,-1 20 0,0-19 0,20 19 0,-19 0 0,-1 19 0,0-19 0,20 0 0,0 0 0,0 0 0,20-19 0,-20 19 0,1 0 0,18 0 0,-18 19 0,18-19 0,-18 0 0,-1 20 0,0 0 0,20 0 0,-20 0 0,0 0 0,20-1 0,-20-19 0,0 20 0,20-20 0,-20 20 0,21 0 0,-1-20 0,-20 19 0,20-19 0,19 0 0,-19 0 0,21 0 0,-2-19 0,1-1 0,19 0 0,-18 0 0,18 20 0,-19-19 0,20-1 0,-20 0 0,19 0 0,1 0 0,0 0 0,-1-19 0,1 18 0,0 21 0,-41-19 0,21 0 0,0-2 0,-20 1 0,-20 20 0,0-19 0,1-1 0,18 20 0,-18 0 0,-21-20 0,-20 20 0,-19-20 0,-40 20 0,-40 0 0,-20 0 0,-39 0 0,-20 20 0,0-20 0</inkml:trace>
  <inkml:trace contextRef="#ctx0" brushRef="#br0" timeOffset="84907.4899">7839 5954 512,'0'0'0,"0"0"0,-20 0 0,20 0 0,0 21 0,0-21 0,20 38 0,0-17 0,0-1 0,19-20 0,1 19 0,20-38 0,-40-1 0,19-1 0,-19-17 0,0-3 0,-20 2 0,-40 19 0,1 0 0,19 20 0,-40 60 0,20 19 0,1 20 0,39 0 0,0 1 0,39-41 0,21-19 0,0-40 0,39-20 0,-20-59 0,-19-1 0</inkml:trace>
  <inkml:trace contextRef="#ctx0" brushRef="#br0" timeOffset="85707.5699">8375 5815 512,'-20'0'0,"0"0"0,20 20 0,-20-20 0,0 0 0,20 0 0,20 0 0,20-20 0,-1 0 0,2-20 0,-2 2 0,21 17 0,-41 21 0,1 21 0,-20 38 0,-20 20 0,-19 0 0,-1 0 0,1-19 0,-21-20 0,40-20 0,40-40 0,40-20 0,-21-20 0,40 41 0,-19-21 0,0 61 0,-21 17 0,-19 42 0,-60 0 0,0-1 0,1-19 0,-21-21 0,41-39 0,19-39 0,19-61 0,21 1 0</inkml:trace>
  <inkml:trace contextRef="#ctx0" brushRef="#br0" timeOffset="86075.6067">8652 5755 512,'0'0'0,"21"0"0,-2 0 0,21 0 0,19 0 0,21-19 0,-20 0 0,19-22 0,-40 22 0,1-1 0,-20 40 0,-60 19 0,1 41 0,-1 39 0,0-1 0,21-18 0,-1-1 0,40-59 0,-20-21 0,19-58 0,1-20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12:11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10835 8197 512,'20'-21'0,"-20"-38"0,0-40 0,0 1 0,-39-2 0,-1-20 0,-39 21 0,-21-20 0,-19 0 0,-20 0 0,-20 20 0,1 20 0,-21-1 0,-19 41 0,-20 19 0,-1 40 0,-19 38 0,-40 42 0,0 39 0,1 40 0,19 19 0,0 40 0,39 1 0,61 18 0,39 21 0,59 20 0,60 0 0,60 39 0,59 0 0,39 1 0,61-60 0,19-21 0,20-98 0,39-40 0,21-98 0,39-121 0,20-79 0,0-98 0,1-81 0,-22-58 0,-38-21 0,-120 20 0,-59 20 0,-119 20 0,-99 40 0,-139 59 0,-100 80 0,-59 59 0,-59 119 0,-41 60 0,1 59 0</inkml:trace>
  <inkml:trace contextRef="#ctx0" brushRef="#br0" timeOffset="2560.256">16868 7681 512,'0'0'0,"-20"-40"0,0 0 0,1 1 0,-1-21 0,-20-19 0,1 19 0,-1-19 0,0 0 0,-19 19 0,-21 20 0,1-19 0,-1 39 0,-19-20 0,-20 40 0,0 0 0,-20 0 0,-20 40 0,0 0 0,1 19 0,-1 21 0,0 39 0,0-1 0,21 22 0,18 18 0,2 22 0,38 17 0,1 2 0,19 39 0,21 0 0,18 20 0,21 20 0,21 20 0,18 19 0,41-19 0,19 19 0,20-39 0,60-39 0,19-22 0,20-38 0,40-40 0,0-40 0,0-59 0,0-60 0,-19-40 0,-1-78 0,-21-61 0,-38-58 0,-20-61 0,-40-79 0,-59-20 0,-60-59 0,-40 19 0,-59-39 0,-20 60 0,-60-1 0,-19 100 0,-21 59 0,-19 79 0</inkml:trace>
  <inkml:trace contextRef="#ctx0" brushRef="#br0" timeOffset="6016.6016">3731 6292 512,'0'0'0,"-19"-21"0,19 21 0,0-19 0,0 38 0,19 2 0,-19 58 0,20 39 0,0 42 0,-20 18 0,20 0 0,0 2 0,-1-61 0,1-20 0,-20-79 0,0-40 0,-20-40 0,-19-59 0,-21-20 0,1-39 0,-21 18 0,1 22 0,40 18 0,18 42 0,1 18 0,40 21 0,1 19 0,18-20 0,21 20 0,19-20 0,20 1 0,20-1 0,0-19 0,40-1 0,19 20 0,21-19 0,19 19 0,20 0 0,20 1 0,40-1 0,0 0 0,-1 1 0,21-1 0,19 0 0,21 0 0,-2-19 0,22 19 0,-1 1 0,19-21 0,21 20 0,-20 1 0,20 20 0,0-2 0,0 1 0,-20 0 0,19 1 0,-19 19 0,0-20 0,-20 0 0,20 0 0,-20 0 0,-20 0 0,0 20 0,0-20 0,-39 20 0,0 0 0,-1 20 0,-39-20 0,0-20 0,-20 20 0,-20-20 0,-40 1 0,-39 19 0,0-20 0,-60 20 0,-20 20 0,-19-20 0,-21 19 0,1 1 0,0 0 0,0 0 0,-21-20 0,1 20 0,-20-20 0,0 20 0,0-20 0,-20 20 0,1-20 0,-21 20 0,20 19 0,-19 2 0,18 17 0,1 22 0,-19 40 0,19 77 0,0 61 0,0 100 0,1 77 0,-1 3 0,0-22 0,0-97 0,-79-161 0</inkml:trace>
  <inkml:trace contextRef="#ctx0" brushRef="#br0" timeOffset="20145.0143">22127 7700 512,'0'-19'0,"-20"0"0,0-2 0,20 1 0,-19 0 0,-2 1 0,2-1 0,-41 0 0,1 20 0,-20-20 0,-41 0 0,-19 0 0,-19-20 0,-21 21 0,0-21 0,-39 0 0,20 21 0,-21-1 0,1 20 0,-20 0 0,20 0 0,-1 20 0,-19 19 0,20-19 0,0 20 0,-21-1 0,41-19 0,-20 20 0,19 0 0,20-1 0,1 41 0,0-1 0,38 40 0,2 0 0,19 0 0,20 40 0,19-1 0,40 2 0,1-2 0,19 1 0,40-20 0,39 0 0,21 0 0,39-20 0,0 0 0,60-20 0,-1 0 0,40 1 0,40-21 0,0-39 0,40-1 0,19-58 0,21-1 0,-21-20 0,40-20 0,-39-19 0,19 0 0,-19-1 0,-1-39 0,-19 19 0,-20-18 0,-20-1 0,-60-40 0,-19 1 0,-60-22 0,-79-18 0,-80 20 0,-79-21 0,-100 21 0,-98 39 0,-80 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13:13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15975 4268 512,'0'-20'0,"-40"20"0,1 0 0,19 0 0,0 20 0,0-20 0,1 0 0,19 19 0,19-19 0,41 0 0,39 0 0,40 0 0,40 0 0,39 0 0,20 0 0,60 0 0,0 0 0,58-19 0,2 19 0,38 0 0,21 0 0,20-20 0,-20 20 0,-1-20 0,-19 0 0,-60 0 0,-19 20 0,-80 0 0,-59 0 0,-80 20 0,-79-20 0,-80 0 0,-59 0 0</inkml:trace>
  <inkml:trace contextRef="#ctx0" brushRef="#br0" timeOffset="1015.1015">3890 4962 512,'0'0'0,"0"0"0,-20 0 0,20 0 0,0 20 0,20 0 0,19-1 0,2 1 0,58 0 0,19 0 0,41-20 0,20 0 0,19 0 0,21 0 0,-1 0 0,20-20 0,0 20 0,-19 0 0,-21 0 0,-19 0 0,-41 0 0,-38 0 0,-21 0 0,-39 0 0,-1 0 0,-18 20 0,-21-40 0</inkml:trace>
  <inkml:trace contextRef="#ctx0" brushRef="#br0" timeOffset="1832.1831">9843 5121 512,'20'0'0,"20"0"0,39-20 0,20 20 0,20 0 0,20 0 0,20 0 0,19 0 0,1 20 0,39 0 0,-19 0 0,40-1 0,18-19 0,21 0 0,20 0 0,19 0 0,-19 0 0,-1-19 0,1-1 0,-59 0 0,-41 0 0,-40 0 0,-59 0 0,-58 0 0,-41 20 0,-41-20 0,-38-19 0</inkml:trace>
  <inkml:trace contextRef="#ctx0" brushRef="#br0" timeOffset="15192.5191">5775 6768 512,'0'0'0,"-19"-21"0,-2 21 0,1-19 0,1 19 0,19-19 0,19-1 0,1 20 0,40 0 0,19 0 0,20 20 0,21-20 0,19 19 0,20 0 0,-1-19 0,1-19 0,-20-20 0</inkml:trace>
  <inkml:trace contextRef="#ctx0" brushRef="#br0" timeOffset="15800.5799">8633 6728 512,'0'0'0,"0"0"0,0 0 0,40 19 0,19-19 0,60 0 0,20-19 0,59 19 0,41 0 0,38 19 0,-19 2 0,40-1 0,-20 0 0,-20-20 0,0-20 0</inkml:trace>
  <inkml:trace contextRef="#ctx0" brushRef="#br0" timeOffset="18536.8534">16193 6966 512,'-19'0'0,"19"0"0,0 0 0,19 0 0,1 0 0,20 0 0,0 20 0,39-1 0,21 2 0,18-1 0,41-20 0,19 20 0,21-20 0,59-20 0,0 20 0,60-20 0,-1-1 0,20 2 0,1-1 0,19 1 0,-39-1 0,-41 20 0,-58 0 0,-100 20 0,-20-1 0</inkml:trace>
  <inkml:trace contextRef="#ctx0" brushRef="#br0" timeOffset="19087.9086">21551 6887 512,'20'0'0,"0"-20"0,40 20 0,59 0 0,59 0 0,60 0 0,80 0 0,19 20 0,21-20 0,-21 20 0,-59-20 0,-60 0 0,-99 0 0,-99 0 0,-99 0 0</inkml:trace>
  <inkml:trace contextRef="#ctx0" brushRef="#br0" timeOffset="23584.3582">5775 16175 512,'0'0'0,"-19"0"0,19-21 0,0 1 0,0 20 0,19-19 0,-19 19 0,20-20 0,0 20 0,-20 0 0,20 0 0,0 20 0,-20-1 0,19-19 0,21 41 0,-20-41 0,0 19 0,-1-19 0,21 19 0,0-38 0,0 38 0,-1-19 0,1 0 0,-1 21 0,21-1 0,0-20 0,-21 39 0,21-39 0,0 20 0,-21 0 0,1-20 0,19 20 0,-38-20 0,38 0 0,-19 0 0,-1 0 0,1 20 0,20-20 0,-1 19 0,0 1 0,21-20 0,-1 20 0,1-20 0,-21 0 0,21 0 0,-21-20 0,20 20 0,1-20 0,-1 20 0,-19 0 0,39 0 0,1 0 0,-21 20 0,20 0 0,-20-20 0,1 0 0,19-20 0,-20 0 0,1 1 0,-1-1 0,0 20 0,20 0 0,0 20 0,21-1 0,-1 1 0,20 20 0,0-21 0,-20 2 0,0-21 0,-20-21 0,20-18 0,0-1 0,0 1 0,1 19 0,-2 0 0,41 40 0,0 0 0,0 19 0,19 21 0,1-20 0,-21-1 0,1 1 0,-20-40 0,0-20 0,0 0 0,-20-19 0,0-1 0,0 0 0,20 1 0,0 39 0,20 0 0,19 39 0,-19 1 0,0 0 0,-1 19 0,-18-39 0,-21 0 0,19-20 0,-38 0 0,19-40 0,-20-19 0,0-1 0,1 20 0,19 21 0,0-1 0,0 40 0,-40 39 0,-19 21 0,-60-21 0</inkml:trace>
  <inkml:trace contextRef="#ctx0" brushRef="#br0" timeOffset="33000.2996">17245 14408 512,'0'0'0,"0"-20"0,20 40 0,-20 20 0,20 38 0,-20 42 0,0 19 0,-20 0 0,20-20 0,0-20 0,20-59 0,0-40 0,-1-60 0,1-19 0,1-60 0</inkml:trace>
  <inkml:trace contextRef="#ctx0" brushRef="#br0" timeOffset="33185.3182">17404 14507 512,'0'0'0,"20"0"0,0-20 0,19-19 0,21-41 0,19 1 0,1-20 0,-1 0 0,-19 19 0</inkml:trace>
  <inkml:trace contextRef="#ctx0" brushRef="#br0" timeOffset="33592.3589">17464 14368 512,'0'20'0,"0"20"0,0 19 0,0 1 0,0-20 0,-20-1 0,20-19 0,20-40 0,-20-19 0,39-1 0,1 0 0,39 20 0,-19 40 0,-1 40 0,-19-1 0,-20 41 0,-40-1 0,-20 0 0,-39-40 0,20-19 0,19-60 0,0-39 0,40-1 0</inkml:trace>
  <inkml:trace contextRef="#ctx0" brushRef="#br0" timeOffset="34121.4118">17960 14249 512,'19'19'0,"-19"-19"0,20 21 0,0-21 0,0-21 0,20-17 0,-1-22 0,1-19 0,19 38 0,-18 41 0,-41 41 0,0 78 0,-21 39 0,1 0 0,-19 2 0,19-41 0,0-40 0,20-59 0,20-60 0,0-39 0,19-20 0,21-61 0,0 22 0</inkml:trace>
  <inkml:trace contextRef="#ctx0" brushRef="#br0" timeOffset="34449.4446">18614 13852 512,'-19'0'0,"-1"40"0,-20 40 0,1 39 0,-1 39 0,20 21 0,20-1 0,0-39 0,20-20 0,20-79 0,-1-40 0,1-40 0,19-59 0,-19-40 0,-20 0 0,-20 60 0,-20 59 0,0 100 0,-20 39 0,1 39 0,19-19 0,20-20 0,40-79 0,-1-80 0,-19-39 0</inkml:trace>
  <inkml:trace contextRef="#ctx0" brushRef="#br0" timeOffset="43225.3221">4088 13594 512,'0'-19'0,"0"-1"0,-19 20 0,19-21 0,0 2 0,0 0 0,-20-2 0,20 21 0,0-20 0,-20 1 0,20 19 0,20 0 0,-20 19 0,20-19 0,-20 20 0,39 1 0,-19-2 0,39 0 0,1-19 0,0 0 0,19 0 0,1 0 0,-1 0 0,0 21 0,20-1 0,0-1 0,1 1 0,19 0 0,0 0 0,20 0 0,0 0 0,20-20 0,0 0 0,19-20 0,0 0 0,1 0 0,0 0 0,0 0 0,19 20 0,-20 0 0,21-19 0,-21 19 0,21 0 0,-1-20 0,0-1 0,21 2 0,-21 0 0,1-2 0,-21 1 0,-38 1 0,-22 19 0,-18 19 0,-21-19 0,-20 20 0,1 1 0</inkml:trace>
  <inkml:trace contextRef="#ctx0" brushRef="#br0" timeOffset="44081.4076">10221 13475 512,'0'0'0,"0"-20"0,0 20 0,0-19 0,19 19 0,-19 0 0,0-20 0,0 20 0,20 0 0,-20 0 0,0 0 0,20 0 0,0 20 0,19-20 0,21-20 0,0 20 0,19 0 0,20 0 0,0 0 0,20 0 0,20 0 0,20 0 0,-20 20 0,20-20 0,0 19 0,19-19 0,0 0 0,-19 0 0,20 0 0,0 0 0,-21 0 0,1 0 0,-20 20 0,-40-20 0,-20 21 0,-19-2 0,-20 0 0,-20 2 0,-20-21 0</inkml:trace>
  <inkml:trace contextRef="#ctx0" brushRef="#br0" timeOffset="50482.0476">7641 11709 512,'0'0'0,"0"20"0,0-20 0,0 0 0,0 20 0,0-20 0,0 20 0,0-20 0,0 20 0,19-20 0,-19-20 0,0 20 0,0 0 0</inkml:trace>
  <inkml:trace contextRef="#ctx0" brushRef="#br0" timeOffset="51609.1603">7879 11769 512,'0'0'0,"-20"0"0,20 0 0,-20 0 0,20 0 0,0-20 0,0 20 0,0 0 0,0 0 0,0 0 0,0 0 0,0 0 0,-20 0 0,0 0 0,1 0 0,19 0 0,-21-20 0,2 20 0,-1 0 0,-20-20 0,20 20 0,-19-20 0,-1 20 0,-20-20 0,1 20 0,-1-19 0,-19 19 0,0-20 0,-1 20 0,-19 0 0,0 0 0,-1-20 0,1 20 0,0-21 0,-20 2 0,0 0 0,20-1 0,-21 20 0,2-20 0,-21 20 0,20-20 0,-20 20 0,20 0 0,-20-20 0,19 20 0,-18-20 0,19 0 0,-20 1 0,20 19 0,-20-20 0,20 20 0,-20 0 0,0 0 0,20 0 0,-20 0 0,0 0 0,40 20 0,-20-20 0,-1 19 0,21 1 0,0-20 0,0 20 0,20 0 0,-21 0 0,21 0 0,0 19 0,19 1 0,1 0 0,-1 19 0,21-19 0,-2 20 0,2-22 0,39 23 0,-19-22 0,19 1 0,19 20 0,1-21 0,20 21 0,-1-21 0,1 21 0,0 0 0,19-1 0,1 1 0,19-1 0,-20-19 0,1 19 0,0-19 0</inkml:trace>
  <inkml:trace contextRef="#ctx0" brushRef="#br0" timeOffset="52242.2236">3315 12721 512,'79'41'0,"1"-3"0,19 2 0,0-20 0,0 20 0,20 0 0,0-21 0,20 1 0,-20 0 0,39 1 0,-18-2 0,-1-19 0,-1 0 0,1 0 0,20 0 0,-20 0 0,20 0 0,-20 0 0,19-19 0,1-2 0,-20 1 0,0 20 0,0-20 0,0 1 0,-20-1 0,0 20 0,0-20 0,0 0 0,1 0 0,-2 0 0,-19-20 0,21 21 0,-21-21 0,0 0 0,-20 21 0,-19-21 0,0 0 0,-21 0 0,1 1 0,-1-1 0,-19 0 0,-20 1 0,0-21 0,0 1 0,-20 19 0,-19-39 0,19 39 0,-20-20 0,-19 1 0,19-1 0,-19 1 0,-21 18 0,1-17 0,-1 18 0,-19 0 0,0 0 0,-20 21 0,0-1 0,-20 20 0,0 20 0</inkml:trace>
  <inkml:trace contextRef="#ctx0" brushRef="#br0" timeOffset="72939.2931">5001 12562 512,'-20'0'0,"20"-20"0,0 20 0,-19 0 0,19 0 0,0 0 0,0 0 0,0 0 0,0 0 0,0 0 0,0 20 0,19 0 0,1-20 0,0 20 0,20 0 0,19-20 0,1 0 0,20-20 0,-22 20 0,2-20 0,20 20 0,19 0 0,-20 0 0,0 0 0,21 0 0,-1 20 0,20-20 0,1 20 0,-21-20 0,19 20 0,2-20 0,-21 0 0,-39-20 0</inkml:trace>
  <inkml:trace contextRef="#ctx0" brushRef="#br0" timeOffset="74386.4378">8871 12800 512,'19'-19'0,"22"0"0,-2-2 0,40 1 0,1 0 0,-1 1 0,20-1 0,-19 20 0,19-20 0,20 20 0,-20 0 0,21 0 0,-2 0 0,2 0 0,18 0 0,-18 0 0,19-20 0,-1 20 0,1-20 0,20 0 0,-20 0 0,20 0 0,0 1 0,0-1 0,-1 20 0,1 0 0,-1 0 0,1 0 0,-20 0 0,0 0 0,-20-20 0,0 20 0,-20-20 0,0 0 0,-19 1 0,-40-1 0,-20 20 0</inkml:trace>
  <inkml:trace contextRef="#ctx0" brushRef="#br0" timeOffset="82867.2859">7780 9844 512,'-21'0'0,"21"-20"0,-19 20 0,19-20 0,-40 20 0,0-20 0,1 0 0,-1 1 0,-20-1 0,-19 0 0,20-20 0,-21 20 0,-19 1 0,-1-1 0,-18 0 0,19 0 0,-21 0 0,-19 20 0,1 0 0,-1 0 0,-1 0 0,2 0 0,-1 0 0,-20 0 0,20 20 0,1 0 0,-1 0 0,-1 0 0,22 19 0,18 1 0,1 19 0,0-19 0,19 20 0,21 19 0,0 0 0,-1 1 0,40-1 0,0 20 0,0 0 0,40 1 0,0-1 0,20-20 0,19 1 0,21 0 0,19-2 0,0-18 0,20 0 0,0-21 0,1 1 0,38 0 0,-19-1 0,39-19 0,-19-20 0,20 20 0,0-20 0,-1 0 0,20-20 0,-19 0 0,39-19 0,-19 18 0,-21-17 0,21-22 0,-41 20 0,22 0 0,-42-19 0,21 0 0,-40-1 0,20-20 0,-40 21 0,-19-1 0,-21-19 0,0-1 0,-39 1 0,-20-20 0,-20-1 0,-19 21 0,-21-20 0,-39 0 0,0 0 0,-40 19 0,-20 1 0,-19-1 0,-41 0 0,-19 22 0,0-2 0,-39 20 0,-21 40 0,-20 20 0,-39 40 0,-20 39 0,-40 40 0</inkml:trace>
  <inkml:trace contextRef="#ctx0" brushRef="#br0" timeOffset="84891.4883">8990 10836 512,'0'0'0,"0"0"0,0 0 0,-20-19 0,20 19 0,20-21 0,0 21 0,0-20 0,39 1 0,-19 19 0,19-20 0,-19 20 0,19 0 0,1 0 0,0 0 0,-1 20 0,41-1 0,-21-19 0,40 20 0,0-20 0,20 0 0,0 0 0,0-20 0,-1 20 0,1 0 0,1 0 0,18-19 0,-19-1 0,40 20 0,-20-20 0,0 0 0,-1 20 0,1 0 0,20-20 0,-21 20 0,-19 0 0,19-20 0,-38 20 0,19 0 0,-40 0 0,20 20 0,-40-20 0,-19 0 0,0 0 0,-21 20 0,-19-20 0,-20 20 0</inkml:trace>
  <inkml:trace contextRef="#ctx0" brushRef="#br0" timeOffset="86402.6394">14189 10895 512,'0'0'0,"0"0"0,0 0 0,0 0 0,20 0 0,0 0 0,40 0 0,-21-19 0,21 19 0,19-21 0,0 21 0,20 0 0,1-19 0,39 19 0,-20 0 0,19 0 0,21 0 0,0 0 0,20 0 0,0-19 0,-1 19 0,20 0 0,-19-21 0,20 21 0,-1 0 0,1-20 0,-1 20 0,-40 0 0,1 0 0,0-19 0,-40 19 0,0 19 0,-39-19 0,-1 20 0,-59 1 0,0 17 0,-40-38 0</inkml:trace>
  <inkml:trace contextRef="#ctx0" brushRef="#br0" timeOffset="100356.0346">11610 7442 512,'-20'0'0,"-20"20"0,20 0 0,1-20 0,38-20 0,61-39 0,19-40 0,79-20 0,1 0 0,39 0 0,1 19 0</inkml:trace>
  <inkml:trace contextRef="#ctx0" brushRef="#br0" timeOffset="102195.2184">14447 8574 512,'-20'0'0,"0"0"0,1 0 0,19 0 0,39-40 0,41-19 0,78-20 0,80-41 0,41 1 0,-2-20 0,-39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15:06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10419 3513 512,'-20'41'0,"-40"38"0,-19 60 0,-40 39 0,0 1 0,20-1 0,0-39 0,39-40 0,40-59 0,59-60 0,21-59 0</inkml:trace>
  <inkml:trace contextRef="#ctx0" brushRef="#br0" timeOffset="594.0594">11093 4049 512,'-20'60'0,"1"19"0,-1 20 0,0 20 0,0 1 0,20-21 0,0 0 0,0-20 0,0-19 0,0-1 0,-20-59 0,20-19 0,-39-61 0,19-39 0,0-20 0,0-20 0,0 40 0,20 0 0,20 40 0,40 0 0,19 19 0,21 20 0,18 1 0,2 39 0,-2-21 0,-38 42 0,-20 18 0,-60 21 0,-41 0 0,-38-1 0,0 0 0,-40-19 0,40-40 0,19 0 0,40-20 0,40-19 0,40-1 0</inkml:trace>
  <inkml:trace contextRef="#ctx0" brushRef="#br0" timeOffset="872.0872">11808 4049 512,'0'0'0,"0"19"0,-20 22 0,0-2 0,0 1 0,0 0 0,1 19 0,19 1 0,0-20 0,0-21 0,0-19 0,19-19 0,1-42 0,0-17 0,20-2 0,0-20 0,-1 22 0,21 18 0,0 21 0,-21 39 0,1 0 0,-20 0 0,-1 0 0</inkml:trace>
  <inkml:trace contextRef="#ctx0" brushRef="#br0" timeOffset="1161.1161">12106 4109 512,'-20'20'0,"-20"19"0,20 1 0,1 20 0,19-21 0,19 1 0,1-20 0,40-20 0,19-20 0,0-20 0,-19-39 0,-21 19 0,-19-19 0,-40 20 0,-19-1 0,-1 20 0,-39 40 0,39 40 0,0 0 0,40-20 0,20-1 0</inkml:trace>
  <inkml:trace contextRef="#ctx0" brushRef="#br0" timeOffset="1488.1488">12760 3414 512,'0'0'0,"20"0"0,-20 20 0,0 20 0,0 19 0,-20 41 0,-19 19 0,19 0 0,-20 40 0,40-21 0,0-19 0,40-39 0,19-1 0,21-39 0,-1-40 0,-19-40 0,-40-39 0</inkml:trace>
  <inkml:trace contextRef="#ctx0" brushRef="#br0" timeOffset="1648.1647">12344 4010 512,'0'20'0,"0"-1"0,19-19 0,41 0 0,20 0 0,58-19 0,21-1 0,-40 0 0,0-20 0</inkml:trace>
  <inkml:trace contextRef="#ctx0" brushRef="#br0" timeOffset="2000.2">12999 4129 512,'-20'19'0,"20"21"0,-40 20 0,40-1 0,-20 1 0,20-1 0,20-19 0,0-20 0,20-20 0,-1-40 0,-19-19 0,20-21 0,-40-19 0,0 0 0,0 20 0,-20 39 0,0 20 0,0 40 0,-19 20 0,58-2 0,1 23 0,20-22 0,20 1 0</inkml:trace>
  <inkml:trace contextRef="#ctx0" brushRef="#br0" timeOffset="2248.2247">13733 3930 512,'-40'0'0,"20"20"0,-39 0 0,-1 20 0,1 18 0,-1 3 0,21 18 0,19 0 0,40-19 0,19-1 0,21-39 0,39-20 0,-20-20 0,20-19 0,-19-41 0</inkml:trace>
  <inkml:trace contextRef="#ctx0" brushRef="#br0" timeOffset="2736.2736">13892 4188 512,'0'20'0,"0"0"0,0 0 0,0 0 0,19-1 0,21 1 0,0-20 0,0 0 0,-1-20 0,1 1 0,-1-21 0,1 20 0,-20-20 0,-20 40 0,-20 0 0,20 0 0,-40 20 0,40 0 0,0 0 0,0 20 0,0-40 0,0 19 0,20-38 0,0-1 0,-20-20 0,0 0 0,0 1 0,-20-1 0,0 0 0,1 21 0,-1-1 0,20 20 0,-20 20 0,20-20 0,0 19 0,0-19 0,0 0 0</inkml:trace>
  <inkml:trace contextRef="#ctx0" brushRef="#br0" timeOffset="3184.3184">14110 4010 512,'-20'20'0,"20"-20"0,-40 0 0,0 19 0,-19 0 0,0 22 0,19 18 0,0 1 0,0-1 0,40-20 0,0 2 0,40-21 0,20-20 0,-1-20 0,1-21 0,-1 2 0,-39-20 0,-20-1 0,-20 1 0,-39 39 0,19-1 0,0 21 0,40 21 0,40-21 0,19-21 0</inkml:trace>
  <inkml:trace contextRef="#ctx0" brushRef="#br0" timeOffset="3736.3736">14745 3454 512,'0'0'0,"0"0"0,-20 20 0,0 39 0,1 60 0,-2 20 0,1 40 0,1 19 0,19 1 0,0-40 0,0-40 0,0-60 0,0-79 0</inkml:trace>
  <inkml:trace contextRef="#ctx0" brushRef="#br0" timeOffset="5552.5552">17344 3573 512,'0'19'0,"0"-19"0,0 21 0,0 18 0,-20 21 0,1 39 0,19-19 0,-20 39 0,20-20 0,-20-20 0,20-19 0,0-1 0,0-40 0,-20-19 0,20-19 0,-20-20 0,-19-41 0</inkml:trace>
  <inkml:trace contextRef="#ctx0" brushRef="#br0" timeOffset="5776.5775">16590 3772 512,'0'0'0,"0"0"0,20 0 0,59 0 0,60-40 0,40-20 0,59 21 0,0-40 0,0 19 0,-79 20 0,-40 20 0</inkml:trace>
  <inkml:trace contextRef="#ctx0" brushRef="#br0" timeOffset="6104.6104">18079 3554 512,'-20'0'0,"20"0"0,-60 38 0,-19 3 0,0 18 0,-21 40 0,21 20 0,20-19 0,59-1 0,59-20 0,40-39 0,20-20 0,60-20 0,20-40 0,-21-20 0,-39-20 0,-1-18 0</inkml:trace>
  <inkml:trace contextRef="#ctx0" brushRef="#br0" timeOffset="6368.6368">18713 3513 512,'-19'20'0,"19"1"0,-20 17 0,0 42 0,20 20 0,-20 38 0,20-18 0,0 18 0,20-38 0,0-21 0,0-20 0,-1-59 0,22-19 0,-41-61 0,0-39 0</inkml:trace>
  <inkml:trace contextRef="#ctx0" brushRef="#br0" timeOffset="6631.6631">18237 3592 512,'0'0'0,"21"-19"0,18 0 0,60-2 0,20 1 0,20-19 0,20 19 0,-20 20 0,-20 20 0,-60 19 0,-59 21 0,-59 39 0,-40-19 0,-20-1 0,0-19 0,39-41 0,80-19 0,40-39 0,79-41 0</inkml:trace>
  <inkml:trace contextRef="#ctx0" brushRef="#br0" timeOffset="7144.7144">20619 2562 512,'0'19'0,"-40"20"0,-40 81 0,-19 38 0,-40 80 0,1 40 0,-21 20 0,20 0 0,20-40 0,19-60 0,41-59 0,59-99 0,40-80 0,20-79 0,39-60 0</inkml:trace>
  <inkml:trace contextRef="#ctx0" brushRef="#br0" timeOffset="7592.7592">20540 3315 512,'0'-19'0,"0"19"0,0 0 0,0 38 0,0 62 0,-20 20 0,-20 18 0,0 20 0,0 2 0,21-41 0,19-40 0,19-39 0,1-40 0,40-40 0,-20-59 0,19-40 0,20-20 0,1-19 0,-21 39 0,-19 59 0,-40 80 0,0 40 0,0 79 0,-20 0 0,0 0 0,20 0 0,0-19 0,40-41 0,19-39 0,1-40 0,20-39 0</inkml:trace>
  <inkml:trace contextRef="#ctx0" brushRef="#br0" timeOffset="7880.788">21492 3236 512,'-20'0'0,"0"0"0,-19 19 0,18 1 0,2 39 0,-1 21 0,0 19 0,20 40 0,0 0 0,0 0 0,0-20 0,0-39 0,0-21 0,0-19 0,20-80 0,-20-39 0,20-40 0,-20-40 0,0-39 0</inkml:trace>
  <inkml:trace contextRef="#ctx0" brushRef="#br0" timeOffset="8144.8144">21075 3296 512,'-20'0'0,"1"0"0,38 0 0,21 0 0,40 0 0,38-21 0,22 21 0,-2 21 0,1 17 0,-40 22 0,-39 59 0,-41 1 0,-58 38 0,-60-19 0,0 20 0,-20-40 0,20-59 0,58-41 0,41-38 0,60-61 0,20-59 0</inkml:trace>
  <inkml:trace contextRef="#ctx0" brushRef="#br0" timeOffset="8432.8432">22186 3255 512,'0'0'0,"0"0"0,20 0 0,0 20 0,-20 20 0,0 39 0,-20 21 0,0 19 0,1 0 0,-21-1 0,40-18 0,-20-40 0,20-21 0,20-39 0,-20-19 0,40-61 0,-21-39 0</inkml:trace>
  <inkml:trace contextRef="#ctx0" brushRef="#br0" timeOffset="8720.872">21948 3176 512,'0'0'0,"40"-20"0,0 0 0,59-19 0,40 18 0,20-18 0,-1 39 0,-39 20 0,-19 39 0,-61 1 0,-78 39 0,-61-19 0,-38-1 0,-21 0 0,20-38 0,59-41 0,61-41 0,78-18 0,80-40 0</inkml:trace>
  <inkml:trace contextRef="#ctx0" brushRef="#br0" timeOffset="28272.827">8156 5279 512,'-19'0'0,"-1"-19"0,-20 0 0,1-2 0,-41 1 0,20-19 0,-19 19 0,-20-20 0,0 20 0,-1-20 0,-19-19 0,-20 19 0,21 1 0,-22-1 0,-18 0 0,19 20 0,-20 0 0,-20 1 0,1 19 0,-1-20 0,-19 0 0,-1 0 0,1 0 0,-1 0 0,1 1 0,-1-1 0,1 0 0,-1 20 0,1 0 0,0 20 0,19 0 0,1-1 0,19 1 0,20 20 0,0-20 0,40 19 0,-1 21 0,41 0 0,-20 19 0,19 0 0,1 21 0,39-1 0,20 0 0,0 0 0,20 0 0,39 1 0,1-21 0,19 0 0,21 1 0,18-21 0,21 0 0,1-18 0,38-2 0,0 1 0,21-40 0,19 20 0,1-20 0,-1 0 0,0 0 0,0 0 0,21-20 0,-21 20 0,20-20 0,0-20 0,0 21 0,0-22 0,-19 3 0,-21 17 0,-19 1 0,-1 1 0,-19 19 0,-20 0 0,0 0 0,-20 19 0,-20-19 0,-19 0 0,19-19 0,-20-1 0,-19-20 0,-21 20 0,1-39 0,-20 19 0,-20-20 0,0 1 0,-40 19 0,0-19 0,-19-1 0,-1 1 0,-39-1 0,-20 0 0,0 22 0,-60-42 0,-19 40 0,-40-20 0,-40 20 0</inkml:trace>
  <inkml:trace contextRef="#ctx0" brushRef="#br0" timeOffset="54906.4901">16313 8891 512,'19'-19'0,"21"19"0,39 0 0,21 0 0,19 0 0,20 0 0,20 0 0,19 19 0,0-38 0,21 19 0,-1 0 0,41 0 0,-21-20 0,40 20 0,0 0 0,0-20 0,40 20 0,-21-20 0,1 20 0,0 0 0,20 0 0,-40 0 0,40 0 0,-41 0 0,1 0 0,-20 0 0,1 0 0,-61 0 0,0 0 0,-38 0 0,-41 0 0,-40 0 0,-39 20 0,-59 0 0,-41 0 0</inkml:trace>
  <inkml:trace contextRef="#ctx0" brushRef="#br0" timeOffset="61659.1652">6728 8772 512,'0'0'0,"0"-20"0,0 20 0,0 0 0,0 0 0,0-19 0,0 19 0,-20-20 0,20 20 0,-40-21 0,21 2 0,-2 19 0,-18 0 0,-1-19 0,-39 19 0,19-21 0,-19 1 0,0 1 0,-20-21 0,-21 20 0,21 0 0,-40 0 0,20 20 0,-20-19 0,0-1 0,1 20 0,-21-21 0,20 21 0,-20-19 0,20 0 0,0-2 0,-19 21 0,18-20 0,1 20 0,0 0 0,1 20 0,-1 1 0,-1 17 0,22 22 0,-2-20 0,2 20 0,19 0 0,-21-1 0,21 0 0,20 1 0,-20-1 0,39-19 0,0 20 0,21 19 0,-1 0 0,20 1 0,20-21 0,20 21 0,0-1 0,19-20 0,21 1 0,0 0 0,-1-21 0,1 21 0,19-21 0,-19 21 0,19-1 0,1 1 0,-1 0 0,20-1 0,0-19 0,0-1 0,1 1 0,-1-20 0,0 0 0,0 20 0,21-40 0,-21 19 0,19-19 0,2 20 0,-2-20 0,-18-20 0,39 20 0,-20-19 0,0-1 0,20 0 0,-20 0 0,0 0 0,-20 0 0,21 0 0,-2 0 0,1 1 0,-19 19 0,19-40 0,-20 20 0,1-19 0,-1 19 0,0-20 0,-20 0 0,0 1 0,-19-1 0,20 0 0,-21 20 0,0-19 0,-19-1 0,19 0 0,-19 1 0,0-1 0,0 20 0,-21-20 0,1 1 0,1-21 0,-21 1 0,-21-1 0,21 1 0,0-2 0,-20 3 0,1-2 0,-21 1 0,0 18 0,-19-18 0,-1 20 0,1-1 0,-1 0 0,-19 20 0,19 1 0,-19-1 0,-1-1 0</inkml:trace>
  <inkml:trace contextRef="#ctx0" brushRef="#br0" timeOffset="66650.6644">11629 8812 512,'0'0'0,"0"-20"0,0 20 0,0-20 0,0 20 0,-19 0 0,19 0 0,-41 20 0,22-20 0,-20 0 0,18 0 0,-18-20 0,-21 20 0,0-20 0,1 1 0,-40-1 0,19-1 0,-39 2 0,0 0 0,0-2 0,-20-18 0,1 19 0,-1 0 0,-20-20 0,20 1 0,-20-2 0,0 3 0,21-3 0,-21 2 0,0 19 0,0-20 0,20 0 0,-20 21 0,20 19 0,21-21 0,-22 2 0,2 38 0,38-19 0,-18 21 0,-2 18 0,1-19 0,20 0 0,0 20 0,19-1 0,-19 21 0,40 0 0,-21 19 0,21 0 0,19 1 0,-19 19 0,19-20 0,1 21 0,18-1 0,21-21 0,-20 22 0,40 0 0,1-21 0,-2 20 0,41 0 0,19-19 0,20-1 0,20 0 0,1 1 0,18-1 0,21-19 0,-20-21 0,20 1 0,19 0 0,1-20 0,19-20 0,-19 20 0,39-20 0,0 0 0,1 0 0,-1 0 0,0 0 0,0-20 0,1 0 0,0-20 0,-21 0 0,0-19 0,1-1 0,-1-19 0,-19 19 0,-21-19 0,1 0 0,-40-1 0,-20 1 0,0 0 0,-39-1 0,0 21 0,-21-21 0,-19 1 0,-40 20 0,-19-21 0,-21 1 0,-19 19 0,-60 1 0,0-1 0,-20 1 0,-40 18 0,1-18 0,-40 39 0,0 20 0,-20-19 0,20 19 0,19 0 0</inkml:trace>
  <inkml:trace contextRef="#ctx0" brushRef="#br0" timeOffset="71604.1597">2064 11253 512,'0'0'0,"0"0"0,0-20 0,0 20 0,0 0 0,0 0 0,0 0 0,0-20 0,0 20 0,0 0 0,0-20 0</inkml:trace>
  <inkml:trace contextRef="#ctx0" brushRef="#br0" timeOffset="72931.2923">2064 11193 512,'0'20'0,"20"-20"0,0 0 0,0 0 0,-1 0 0,22 0 0,-2 0 0,-19 0 0,20 0 0,-1 0 0,1 0 0,20 0 0,-21 20 0,1 0 0,19 0 0,1-1 0,19 1 0,1-20 0,19 20 0,-20-20 0,20 0 0,1 0 0,-1 0 0,0-20 0,0 20 0,1 0 0,-1 0 0,20 20 0,-20-20 0,40 0 0,-20 0 0,20 0 0,-20 0 0,20 0 0,0-20 0,0 20 0,20-20 0,-20 20 0,20-19 0,-21 19 0,21-20 0,19 20 0,-19 0 0,0-20 0,-1 20 0,22-20 0,-2 20 0,1 0 0,-1-20 0,21 0 0,-1 1 0,0 19 0,1-20 0,-1 20 0,1 0 0,-1 0 0,1 0 0,19 0 0,0-21 0,-19 2 0,39 0 0,-20-2 0,1 1 0,-1-19 0,20 39 0,0-20 0,-20 20 0,1 0 0,19 0 0,-20 0 0,20 0 0,0 0 0,0 0 0,0 0 0,20 0 0,-20 0 0,1 0 0,18 0 0,-18 0 0,19 0 0,0 0 0,20 0 0,-21 0 0,1 0 0,21 0 0,-22 0 0,1 0 0,20 0 0,-40 0 0,21 0 0,-2 20 0,-18 0 0,-1-1 0,0 1 0,20 1 0,-20-2 0,0 0 0,20 22 0,-40-22 0,20 1 0,0 0 0,-19 0 0,19 0 0,-20 0 0,0-1 0,1 21 0,-21-20 0,20-1 0,1 2 0,-21-1 0,1-20 0,-1 0 0,-19 19 0,0-19 0,19 20 0,-20-20 0,1 0 0,0 20 0,-1-20 0,-19 0 0,-20 0 0,-1 0 0,-38 0 0,-1 0 0,-40 0 0,-19 20 0,-40 0 0,-40 0 0</inkml:trace>
  <inkml:trace contextRef="#ctx0" brushRef="#br0" timeOffset="76187.618">9427 10261 512,'0'0'0,"0"19"0,0-19 0,0 0 0,0 0 0,0 0 0,0 0 0,-20-19 0,20 19 0,-20-20 0,0 0 0,-19 0 0,-2-20 0,-18 0 0,0 1 0,-1-1 0,-19 1 0,-20 19 0,19 0 0,-19 0 0,-1 0 0,1 40 0,0-20 0,0 0 0,0 0 0,-1-20 0,1 20 0,20-20 0,-20 0 0,39 20 0,-19 0 0,19 0 0,21 20 0,19 0 0,-20 0 0,40 0 0,-20 0 0,1 0 0,19 19 0,0 1 0,0 39 0,0 1 0,0-1 0,0 40 0,0-20 0,19 0 0,-19 1 0,20-20 0,0-42 0,20 22 0,-21-20 0,21 0 0,0 19 0,0-19 0,-1 0 0,1-1 0,-1 1 0,2 0 0,-22-1 0,41-19 0,-40 0 0,19 0 0,21-1 0,-21 2 0,1-1 0,20-1 0,-1-19 0,0 20 0,1 0 0,-20 0 0,0 0 0,19-20 0,-19 0 0,0 0 0,19-20 0,-19 20 0,20 20 0,-41-20 0,20-20 0,2 20 0,-2-20 0,1 0 0,-20-19 0,39 19 0,-19-1 0,-20 2 0,19-1 0,-19 0 0,0 20 0,-20 0 0,20-20 0,0 20 0,-1-19 0,1-1 0,1-20 0,-21 20 0,19-19 0,21 19 0,-20-1 0,0 2 0,-20 19 0,19 0 0,-19-19 0,20-2 0,0 1 0,-20 1 0,20-1 0,-20-20 0,20 20 0,-20 0 0,0 20 0,0 0 0,0-20 0,0 20 0,0 0 0,0-19 0,0-2 0,0 2 0,0-21 0,19 1 0,-19-1 0,0 0 0,0 20 0,0 0 0,-19 1 0,19 19 0,-40-19 0,20-2 0,0 1 0,-19 0 0,-1-19 0,20-21 0,-20 0 0,20 22 0,1-3 0,19 2 0,19 19 0,-19 20 0,20-20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34:11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5954 4326 512,'0'0'0,"0"0"0,0-19 0,19 19 0,-19 0 0,0-20 0,0 20 0,0 0 0,0 0 0,21-19 0,-21 19 0,19 0 0,1-20 0,0 20 0,-20 0 0,40 0 0,-21 0 0,1 20 0,20-20 0,-1 19 0,2-19 0,-2 0 0,21-19 0,-20 19 0,-1 0 0</inkml:trace>
  <inkml:trace contextRef="#ctx0" brushRef="#br0" timeOffset="616">6628 4268 512,'40'19'0,"0"-19"0,0 0 0,-1 0 0,21 0 0,-1 0 0,-19 0 0,19-19 0,-18 19 0,-2 0 0,21 0 0,-21 0 0,1 0 0,19 19 0,1-19 0,-20-19 0,19 19 0,-19 0 0,20 0 0,-21-20 0,21 20 0,-1-20 0,-19 20 0,-21 0 0,21 0 0,0 0 0,0 0 0,-1 0 0,1 0 0,-1 0 0,2 0 0,-2 0 0,1 0 0,-1-20 0,-19 20 0,20 0 0,-40-20 0,20 20 0,-20 0 0,0 0 0,20 20 0,-20-20 0,0 0 0,20 0 0,-20 0 0,0 0 0,0 0 0,0 0 0,0 0 0,0-20 0,0 20 0,0 20 0,0-20 0,-20 0 0,0-20 0</inkml:trace>
  <inkml:trace contextRef="#ctx0" brushRef="#br0" timeOffset="2472">15876 4387 512,'0'0'0,"-20"-20"0,20 0 0,0-1 0,0-18 0,0 0 0,-20 19 0,20-20 0,-19 20 0,-2-19 0,2 19 0,-21 20 0,0 0 0,1 20 0,-21 19 0,0 21 0,1 19 0,0 20 0,19 1 0,0-21 0,40 0 0,20-39 0,20-40 0,19-20 0,20-19 0,1-21 0,-20 1 0,-1-21 0,-19 1 0,-21 19 0,-19 21 0,-19 19 0,19 40 0,0 19 0,-20 21 0,20 39 0,20 20 0,-20 20 0,19 20 0,21 19 0,-20 2 0,-20 17 0,-39 2 0,-1-41 0,-20 1 0,-19-59 0,-1-41 0,1-19 0,20-60 0,-1-40 0,0-19 0,21-20 0,19-1 0,20 1 0,20-20 0</inkml:trace>
  <inkml:trace contextRef="#ctx0" brushRef="#br0" timeOffset="2944">16193 4188 512,'0'0'0,"0"0"0,0-20 0,0 40 0,0-20 0,20 40 0,0 0 0,0 39 0,-20 20 0,20 40 0,-20 0 0,0 0 0,0-40 0,0-20 0,0-39 0,-20-60 0,0-39 0,20-40 0,0-21 0,40-38 0,-20 19 0,39 40 0,1-1 0,0 41 0,-1 19 0,0 20 0,-19 0 0,0 20 0,0 0 0</inkml:trace>
  <inkml:trace contextRef="#ctx0" brushRef="#br0" timeOffset="3512">16789 4744 512,'-20'20'0,"20"-1"0,-20 1 0,20-20 0,20 0 0,20-20 0,19-19 0,21-1 0,-1-19 0,-20-1 0,1-19 0,-40 19 0,-20 1 0,0 19 0,-40 0 0,-19 40 0,-21 40 0,1 39 0,-1 40 0,1 0 0,19 20 0,60-39 0,40-21 0,0-20 0,59-39 0,20-40 0,0-39 0,0-1 0,-20-59 0</inkml:trace>
  <inkml:trace contextRef="#ctx0" brushRef="#br0" timeOffset="4048">17622 4307 512,'0'0'0,"20"0"0,-20 0 0,20 19 0,-20 42 0,0 18 0,0 60 0,0 39 0,0 21 0,20-1 0,-20-19 0,39-39 0,-39-22 0,20-59 0,-20-18 0,0-62 0,-20-58 0,1-20 0,-21-60 0,0-20 0,-19 1 0,39-1 0,40 20 0,20 40 0,59 0 0,19 19 0,22 2 0,18 18 0,-39 41 0,-40 19 0,-38 60 0,-101 39 0,-20 60 0,-38 20 0,-21 19 0,40-39 0,58-59 0,82-61 0,77-78 0</inkml:trace>
  <inkml:trace contextRef="#ctx0" brushRef="#br0" timeOffset="5536">14745 7780 512,'0'0'0,"-20"-20"0,0-20 0,1 1 0,-41-21 0,40 21 0,-40-1 0,21 0 0,-21 40 0,1 20 0,-1 40 0,21 39 0,-21 20 0,40 39 0,20-18 0,20-2 0,-1-38 0,22-21 0,18-60 0,-19-19 0,39-38 0,-39-42 0,19-39 0,-39-20 0,-20 1 0,20 18 0,-20 60 0,0 40 0,20 60 0,19 59 0,-18 20 0,38 40 0,20 0 0,-19 39 0,-1-19 0,-19 20 0,-40-21 0,-40 1 0,-39-60 0,-20-20 0,-1-79 0,-19-20 0,40-41 0,0-37 0,39-2 0,40-20 0,20 2 0</inkml:trace>
  <inkml:trace contextRef="#ctx0" brushRef="#br0" timeOffset="6048">14765 7085 512,'-20'-19'0,"20"19"0,0 0 0,20 0 0,0 19 0,-1 41 0,21 39 0,0 20 0,-21 60 0,2-1 0,-21 1 0,0-40 0,0-20 0,19-40 0,1-39 0,20-40 0,-1-60 0,1-19 0,0-60 0</inkml:trace>
  <inkml:trace contextRef="#ctx0" brushRef="#br0" timeOffset="6360">15241 7760 512,'-20'40'0,"0"39"0,1 20 0,19 1 0,19-41 0,21 1 0,0-60 0,39 0 0,-19-60 0,-1-19 0,0-21 0,-59-18 0,-39-2 0,-40 62 0,-1 17 0,-19 82 0,-1 37 0,61 22 0,19-1 0,40-20 0,19-39 0,41-20 0,19-40 0,-19-40 0,-1-18 0</inkml:trace>
  <inkml:trace contextRef="#ctx0" brushRef="#br0" timeOffset="6824">15638 6986 512,'-20'0'0,"20"0"0,-20 0 0,1 40 0,19 39 0,0 40 0,19 40 0,21 0 0,0 19 0,19-19 0,0-40 0,1-39 0,-20-41 0,-1-58 0,-19-41 0,0-39 0,-20-40 0,40 1 0,0 38 0,-1 20 0,1 80 0,0 40 0,-1 39 0,-39 20 0,-20 41 0,-59-2 0,-1-18 0,1-2 0,-20-38 0,39-60 0,41-40 0,38-40 0,61-39 0,19-20 0,20 21 0</inkml:trace>
  <inkml:trace contextRef="#ctx0" brushRef="#br0" timeOffset="7456">16551 7403 512,'0'0'0,"-20"20"0,0-1 0,0 21 0,1 40 0,-22-1 0,22 20 0,19-19 0,-20-1 0,40-20 0,-20-19 0,39-40 0,-18-40 0,-2-19 0,21-20 0,-20-21 0,0 21 0,-20 39 0,0 60 0,0 21 0,0 37 0,0 2 0,0-1 0,39 0 0,1-39 0,-20-20 0,20-40 0,19-40 0,-19-19 0,19-60 0,0-19 0,1-41 0,-20 40 0,0 20 0,-21 40 0,-19 60 0,-39 19 0,19 20 0,-39 39 0,39 21 0,-20 39 0,40 20 0,40 40 0,-1-20 0,41 0 0,-1-20 0,0-60 0,-39-19 0,0-80 0</inkml:trace>
  <inkml:trace contextRef="#ctx0" brushRef="#br0" timeOffset="8176">18456 6847 512,'0'0'0,"19"0"0,-19 0 0,21 20 0,-2 20 0,1 39 0,0 40 0,39 0 0,-19 20 0,0-40 0,0-19 0,-20-40 0,-1-60 0,-19-40 0,0-59 0,0-40 0,0 1 0,20 19 0,0 20 0,0 39 0,19 41 0,1 19 0,0 20 0,0 20 0,19 0 0</inkml:trace>
  <inkml:trace contextRef="#ctx0" brushRef="#br0" timeOffset="8584">19110 7185 512,'-19'20'0,"19"-1"0,-20 21 0,40-40 0,19-20 0,21-19 0,39-21 0,1-19 0,-1-1 0,-40-19 0,21 0 0,-80 0 0,-21 39 0,-38 40 0,-20 40 0,0 60 0,-1 58 0,21 20 0,59 2 0,19-1 0,61-60 0,39-40 0,40-39 0,-21-60 0,1-39 0,-20-20 0,-59-40 0</inkml:trace>
  <inkml:trace contextRef="#ctx0" brushRef="#br0" timeOffset="9728">21631 6054 512,'0'19'0,"0"21"0,0 39 0,20 21 0,19 39 0,1 39 0,0 21 0,-1 19 0,1-39 0,-1-21 0,-18-19 0,-1-59 0,-20-41 0,0-39 0,-20-59 0,-20-61 0,1-58 0,-21-20 0,0-41 0,21 41 0,-1 0 0,40 38 0,40 22 0,19 18 0,41 2 0,38 18 0,1 22 0,-20 18 0,0 79 0,-79 22 0,-40 77 0,-79 41 0,-41 0 0,-19 19 0,1-39 0,18-20 0,41-59 0,59-60 0,40-40 0,40-59 0,19-60 0,40-19 0,0-20 0</inkml:trace>
  <inkml:trace contextRef="#ctx0" brushRef="#br0" timeOffset="10016">22583 5537 512,'0'0'0,"-19"40"0,19 0 0,0 19 0,19 41 0,1 19 0,0-1 0,0 2 0,0-41 0,-20-20 0,19-38 0,-19-42 0,0-58 0,20-59 0,1-21 0,18 0 0,21 40 0,-1 20 0,-19 59 0,-21 40 0,21 21 0</inkml:trace>
  <inkml:trace contextRef="#ctx0" brushRef="#br0" timeOffset="10257">23278 5577 512,'0'20'0,"-40"20"0,21-1 0,19 40 0,-20-19 0,40 0 0,-20 19 0,19-20 0,1-18 0,20-22 0,-20-19 0,-20-60 0,19-38 0</inkml:trace>
  <inkml:trace contextRef="#ctx0" brushRef="#br0" timeOffset="10425">23139 5041 512,'-40'0'0,"20"0"0,-39-20 0,59 20 0,0 0 0,20 0 0,39 20 0,1-20 0,0 0 0</inkml:trace>
  <inkml:trace contextRef="#ctx0" brushRef="#br0" timeOffset="11263">23715 5399 512,'-20'0'0,"-1"0"0,2 20 0,19 19 0,-20 21 0,20 39 0,0 1 0,20-2 0,-1-18 0,-19 0 0,41-61 0,-22-19 0,1-40 0,20-39 0,-1-20 0,1-40 0,0 20 0,0 39 0,-21 61 0,1 38 0,-20 42 0,0 17 0,-20 2 0,40-1 0,-20-20 0,20-19 0,20-20 0,20-40 0,-1-39 0,0-41 0,1-19 0,-21 0 0,21 0 0,-20 0 0,-1 40 0,2-40 0,-2 0 0,-20-40 0,-19 40 0,-39 40 0,-21 39 0,1 40 0,19 20 0,-19 39 0,39 40 0,20 20 0,0 40 0,20 20 0,-1-21 0,21-58 0,0-21 0,-20-38 0,19-3 0,2 2 0,-22 0 0,20-40 0,-18-20 0,-21-59 0,-79-40 0,-21-39 0,-59-2 0,1 41 0,-1 60 0,59 39 0,41 20 0,99-20 0,59 0 0,59-20 0,-18 20 0,-1-19 0,-40 39 0,40-20 0,-1-20 0</inkml:trace>
  <inkml:trace contextRef="#ctx0" brushRef="#br0" timeOffset="23399">7740 2482 512,'0'-20'0,"0"0"0,-20 0 0,20 0 0,0 0 0,0 0 0,0 0 0,0 1 0,0 19 0,0 0 0,0-20 0,0 20 0,0 20 0,0-1 0,0 21 0,-20 40 0,20 20 0,0 18 0,0 22 0,0-22 0,-20 1 0,40-40 0,-20-39 0,20-20 0,-20-20 0,20-20 0,-20-20 0</inkml:trace>
  <inkml:trace contextRef="#ctx0" brushRef="#br0" timeOffset="23767">7581 3037 512,'0'0'0,"0"20"0,0-1 0,20 2 0,0-2 0,-20 41 0,20-20 0,-1-20 0,-19 19 0,40-59 0,0-19 0,0-21 0,19-39 0,-19-40 0,-1 20 0</inkml:trace>
  <inkml:trace contextRef="#ctx0" brushRef="#br0" timeOffset="75516">24905 3037 512,'20'-20'0,"0"-19"0,-20 19 0,19 0 0,-19-20 0,-19 20 0,19 0 0,-20-18 0,0 17 0,-79-38 0,19 19 0,-19 0 0,-19-20 0,18 22 0,-19-3 0,0-18 0,-20 19 0,0-20 0,-20 1 0,20 19 0,-39 1 0,-1-1 0,-39 0 0,0 20 0,-41 1 0,1-1 0,1 0 0,-21-20 0,0 0 0,-40 21 0,21-1 0,-20 20 0,-21 0 0,21 20 0,-41-1 0,1 21 0,20 20 0,-40-1 0,20 21 0,-1-1 0,1 40 0,-20 0 0,20 0 0,0 20 0,-1 0 0,2-1 0,-2 22 0,40-2 0,1 2 0,20 18 0,-1 20 0,20 20 0,20 21 0,0 19 0,20 19 0,20 1 0,19 0 0,20 20 0,40-20 0,1 19 0,18 1 0,41 0 0,0-1 0,39 1 0,20 0 0,20-1 0,20-19 0,40-1 0,19-19 0,21-40 0,18 1 0,41-20 0,19-1 0,21-19 0,19-1 0,1-19 0,38 0 0,-18-19 0,59-22 0,-21-18 0,21-22 0,20-18 0,19-20 0,0-20 0,0-1 0,21-19 0,-1-19 0,20-1 0,20-20 0,-20-20 0,20 1 0,0-1 0,0-39 0,-20 0 0,-20 0 0,0-20 0,-19 0 0,19-20 0,-40-20 0,1 0 0,-1-19 0,1-2 0,-1-17 0,-19 18 0,0-19 0,-21 0 0,-39-1 0,20 0 0,-79 41 0,-40 18 0,-20 22 0,0-2 0,40-58 0,19-40 0,21-1 0,-40 1 0,0-20 0,-1 0 0,-99 139 0,21-60 0,-21 0 0,-39-20 0,-20 1 0,0-21 0,0 2 0,0-3 0,0-18 0,0 20 0,0-1 0,0 1 0,0 19 0,0-20 0,0 21 0,0 19 0,0 1 0,-258-160 0,-19 101 0,-21 57 0,-20 81 0,60 39 0,1 61 0,38-2 0,21 0 0</inkml:trace>
  <inkml:trace contextRef="#ctx0" brushRef="#br0" timeOffset="136744">15658 12245 512,'0'0'0,"0"0"0,0 0 0,0 0 0,0-20 0,0 20 0,0 0 0,0 0 0,0 0 0,0 0 0,0 20 0,-20 0 0,20 20 0,-20 19 0,20 1 0,-20-1 0,1 0 0,19-19 0,0-20 0,0-20 0,0-20 0,0-20 0,19-19 0,1 0 0,-20-1 0,20 1 0,-20-1 0,20 20 0,-20 40 0,0 0 0,20 40 0,-20 0 0,39 19 0,-19-19 0,20 19 0,19-19 0,-19 19 0,0-39 0,-21 20 0,1-20 0,-20-20 0</inkml:trace>
  <inkml:trace contextRef="#ctx0" brushRef="#br0" timeOffset="138585">14924 12086 512,'0'0'0,"19"0"0,-19 19 0,20 22 0,-20-2 0,20-19 0,-20 20 0,20 0 0,-20-20 0,0-1 0,0-19 0</inkml:trace>
  <inkml:trace contextRef="#ctx0" brushRef="#br0" timeOffset="138769">15042 12086 512,'0'19'0,"0"22"0,-19 18 0,38 1 0,1-20 0,-20-1 0,20-19 0,-20-40 0,0-19 0</inkml:trace>
  <inkml:trace contextRef="#ctx0" brushRef="#br0" timeOffset="149464">16571 12682 512,'-20'0'0,"20"-20"0,-20 0 0,20-20 0,-20-20 0,0 1 0,1 19 0,19-19 0,-21 39 0,1 40 0,1 39 0,-1 21 0,20 59 0,0 19 0,20-19 0,-20 0 0,19-39 0,22-41 0,-22-40 0,21-38 0,0-60 0,-21-41 0,-19-38 0,0-41 0,-19-39 0,-21 20 0,20 20 0,-19 78 0,39 81 0,-21 98 0,42 99 0,18 81 0,21 19 0,39-20 0,-20-39 0,0-60 0,-19-80 0,-21-79 0,-39-79 0</inkml:trace>
  <inkml:trace contextRef="#ctx0" brushRef="#br0" timeOffset="149896">16809 11332 512,'0'20'0,"19"-20"0,-19 19 0,20 41 0,-20 0 0,20 19 0,-20 1 0,20-21 0,0-19 0,-20-40 0,19-20 0,-19-40 0,21-20 0</inkml:trace>
  <inkml:trace contextRef="#ctx0" brushRef="#br0" timeOffset="150016">17047 11213 512,'-20'20'0,"20"20"0,-20 39 0,20 20 0,0-19 0,20-22 0,0 3 0</inkml:trace>
  <inkml:trace contextRef="#ctx0" brushRef="#br0" timeOffset="151120">13614 16075 512,'20'20'0,"-1"19"0,41 21 0,-1-20 0,-19-40 0,20 0 0,-1-59 0,-19-21 0,-1-60 0,1 2 0,-20-21 0,-40-20 0,1 1 0,-21 39 0,0 40 0,-19 39 0,19 60 0,20 40 0,0 79 0,40 40 0,0 19 0,39 22 0,1-23 0,0-58 0,39-19 0,0-61 0,0-39 0</inkml:trace>
  <inkml:trace contextRef="#ctx0" brushRef="#br0" timeOffset="151552">14586 15479 512,'0'0'0,"0"20"0,0-20 0,-20 0 0,20 0 0,-20 0 0,1 0 0,19 20 0,0 0 0,19 0 0,21 20 0,0-1 0,20-19 0,-21 0 0,21-20 0,-1 21 0,-19-21 0,-40 38 0,0 22 0,-60 0 0,1 19 0,-41-20 0,21-19 0,39-60 0,21 0 0,38-58 0,21-2 0</inkml:trace>
  <inkml:trace contextRef="#ctx0" brushRef="#br0" timeOffset="152119">15519 15380 512,'0'0'0,"0"20"0,0-20 0,39-20 0,1-19 0,20-1 0,-1 0 0,1 0 0,-1 1 0,-19 39 0,0-20 0</inkml:trace>
  <inkml:trace contextRef="#ctx0" brushRef="#br0" timeOffset="152512">16134 15699 512,'0'19'0,"20"-19"0,-20 19 0,20-38 0,19-41 0,1-19 0,-20-40 0,0-20 0,-20-20 0,-20-20 0,0 1 0,-20-1 0,1 40 0,19 40 0,-20 99 0,20 40 0,1 79 0,38 20 0,21 39 0,19-19 0,21 0 0,19-40 0,1-40 0,-1-39 0,0-60 0,-40-19 0,1-61 0</inkml:trace>
  <inkml:trace contextRef="#ctx0" brushRef="#br0" timeOffset="153105">17464 13396 512,'0'20'0,"0"0"0,0 40 0,19 38 0,21 41 0,19 40 0,1 39 0,0 0 0,-1 21 0,0-21 0,1-40 0,20-39 0,-41-59 0,1-41 0,-20-98 0</inkml:trace>
  <inkml:trace contextRef="#ctx0" brushRef="#br0" timeOffset="153896">18654 13792 512,'0'0'0,"-20"0"0,-19 21 0,-1-21 0,20 39 0,-19 21 0,18 19 0,21 40 0,21-19 0,18-1 0,1-40 0,19-19 0,1-60 0,0-39 0,-1-21 0,-39-19 0,0-1 0,-40 2 0,0 38 0,0 60 0,20 80 0,20 39 0,20 39 0,-1 41 0,41 19 0,-21-39 0,1-41 0,-21-38 0,1-41 0,-20-79 0,-40-79 0</inkml:trace>
  <inkml:trace contextRef="#ctx0" brushRef="#br0" timeOffset="154264">19051 13733 512,'0'0'0,"0"40"0,0-21 0,0 22 0,40 38 0,20 0 0,-2 21 0,-17-1 0,-2 0 0,-19-40 0,-20-19 0,0-40 0,-20-79 0,0-40 0,1-60 0,-1 1 0,20-1 0,0 21 0,20 78 0,39 60 0,-19 40 0,19 39 0,-19 0 0</inkml:trace>
  <inkml:trace contextRef="#ctx0" brushRef="#br0" timeOffset="154679">19448 13952 512,'20'20'0,"0"19"0,19-19 0,1-1 0,-1-19 0,2-19 0,-22-21 0,-19-39 0,-19-20 0,-1-1 0,-40 1 0,20 40 0,1 38 0,19 42 0,40 78 0,19 39 0,1 2 0,20 19 0,19-40 0,-39-40 0,19-39 0,-19-21 0,-20-78 0,-20-20 0,0-81 0,-20 2 0,0-40 0</inkml:trace>
  <inkml:trace contextRef="#ctx0" brushRef="#br0" timeOffset="155048">19845 13496 512,'20'59'0,"0"40"0,39 60 0,0 19 0,-18 1 0,17 19 0,2-40 0,-40-38 0,0-21 0,0-59 0,-40-40 0,0-59 0,-19-61 0,-2-58 0,-38-60 0,20 0 0,-1-1 0,60 22 0,20 77 0,20 60 0,19 41 0,20 59 0,-19 20 0,0 19 0,-21 1 0,-39 20 0,-19-1 0,-41 0 0,-20-39 0,1-21 0,0-38 0,20-41 0,39-19 0</inkml:trace>
  <inkml:trace contextRef="#ctx0" brushRef="#br0" timeOffset="155719">20658 11987 512,'-19'0'0,"38"20"0,-19 20 0,20 18 0,0 22 0,20 20 0,-20-1 0,0-20 0,-1-19 0,1-21 0,-20-59 0,20-19 0,-20-21 0,-20-59 0,20-20 0</inkml:trace>
  <inkml:trace contextRef="#ctx0" brushRef="#br0" timeOffset="156391">21234 12483 512,'-20'0'0,"20"20"0,-20 0 0,20 19 0,0 21 0,0 0 0,0 39 0,20 20 0,0-40 0,-20 0 0,0-39 0,20-40 0,-20-20 0,20-59 0,-40-20 0,20-20 0,0-20 0,-20 39 0,20 21 0,20 59 0,19 40 0,1 59 0,0 21 0,20-1 0,-1-20 0,-19 1 0,-1-40 0,-19-40 0,-20-20 0</inkml:trace>
  <inkml:trace contextRef="#ctx0" brushRef="#br0" timeOffset="157455">21789 12562 512,'0'-20'0,"0"1"0,0-1 0,-19-40 0,19 21 0,-20-41 0,20 21 0,-20 19 0,-20 20 0,21 60 0,19 39 0,0 21 0,19 38 0,21 1 0,-20-40 0,19 1 0,2-60 0,-22-40 0,20-40 0,-18-40 0,-1-39 0,-20-40 0,-20-39 0,-40-20 0,20 0 0,1-1 0,-1 61 0,20 78 0,20 100 0,20 79 0,0 80 0,39 59 0,1-20 0,-20 20 0,19-79 0,-19-20 0,-1-80 0,1-59 0,0-59 0</inkml:trace>
  <inkml:trace contextRef="#ctx0" brushRef="#br0" timeOffset="157823">21809 11054 512,'0'21'0,"0"-21"0,0 38 0,0 3 0,21 38 0,-2-20 0,1 1 0,20 19 0,-40-39 0,20-40 0,-20-20 0,19-19 0,-19-61 0</inkml:trace>
  <inkml:trace contextRef="#ctx0" brushRef="#br0" timeOffset="157967">21988 10637 512,'0'40'0,"-20"20"0,20 20 0,0 18 0,20 21 0,0-19 0,0-21 0,-20 0 0,19-39 0</inkml:trace>
  <inkml:trace contextRef="#ctx0" brushRef="#br0" timeOffset="158663">20282 11927 512,'0'0'0,"0"0"0,0 0 0,19 20 0,1 40 0,0-1 0,20 41 0,-21-1 0,21 0 0,-20-20 0,0-79 0,-20-19 0,0-81 0</inkml:trace>
  <inkml:trace contextRef="#ctx0" brushRef="#br0" timeOffset="183981">6688 9883 512,'0'-19'0,"0"19"0,0 0 0,0 0 0,0 0 0,0 0 0,0 19 0,0-19 0,0 0 0,20 20 0,-20-20 0,20-20 0,0 20 0,19-19 0,1-1 0,-1 0 0,21 0 0,-20 0 0,-20 20 0,19 0 0,-18 0 0,18 20 0,-20-20 0,22 20 0,18-20 0,-19 0 0,19 0 0,1-20 0,-1 20 0,1-20 0,0 20 0,-21 0 0,1 0 0,-1 0 0,21 20 0,-21-20 0,21 0 0,-20 20 0,19-20 0,-19-20 0,-1 20 0,2 0 0,18 20 0,-19-20 0,-1 0 0,21 0 0,-20 20 0,-1 0 0,1-20 0,19 0 0,-19 0 0,20-20 0,-21 20 0,1-20 0,0 20 0,0 0 0,-1-20 0,1 40 0,-20-20 0,19 0 0,1 0 0,-20 20 0,-1-20 0,22 0 0,-41 0 0,19 0 0,1 0 0,0 0 0,-20 20 0,20-20 0,-20 0 0,20 0 0,-20 0 0,0 19 0,0-19 0,19 0 0,-19 0 0,20 0 0,-20 0 0,20 0 0,-20 0 0,0 0 0,20 0 0,-20 0 0,0 20 0,0-20 0,0 20 0,0-20 0,0-20 0,0 20 0,20 0 0,-20-20 0,0 20 0,0 0 0,0 0 0,0 0 0,0 0 0,0 0 0,0 0 0,0 0 0</inkml:trace>
  <inkml:trace contextRef="#ctx0" brushRef="#br0" timeOffset="184058">9129 9883 512,'0'0'0</inkml:trace>
  <inkml:trace contextRef="#ctx0" brushRef="#br0" timeOffset="195365">6966 15699 512,'0'0'0,"0"0"0,0 0 0,0 0 0,0 19 0,0-19 0,0 0 0,0 0 0,-20 0 0,20 0 0,0-19 0,20 19 0,-40 0 0,40 0 0,-20 0 0,20 0 0,-1 0 0,1 0 0,20-21 0,-1 21 0,2-20 0,-2 20 0,21-20 0,-21 20 0,1 0 0,20 0 0,-21 0 0,1 20 0,19 0 0,-19-20 0,0 0 0,-20 0 0,0 0 0,-20 0 0,0-20 0,0 20 0,0-20 0,0 1 0,0 19 0,0 19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17:17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6509 14547 512,'0'0'0,"0"0"0,0 0 0,-19-21 0,19 21 0,-20 0 0,20 0 0,0 0 0,0 0 0,0 0 0,0 0 0,0 0 0,0 0 0</inkml:trace>
  <inkml:trace contextRef="#ctx0" brushRef="#br0" timeOffset="208.0208">6529 14805 512,'0'0'0,"0"0"0,0 20 0,0-20 0,-20 0 0,20 0 0,20 0 0,-20 0 0,0 0 0</inkml:trace>
  <inkml:trace contextRef="#ctx0" brushRef="#br0" timeOffset="392.0392">6509 15162 512,'0'0'0,"0"0"0,0 0 0,0 0 0,0 0 0,0 0 0,0-20 0</inkml:trace>
  <inkml:trace contextRef="#ctx0" brushRef="#br0" timeOffset="551.055">6608 15579 512,'0'20'0,"-19"0"0,-1 19 0,20-19 0,-20 1 0,20-42 0,0 1 0,20 0 0,-20-19 0</inkml:trace>
  <inkml:trace contextRef="#ctx0" brushRef="#br0" timeOffset="696.0695">6668 16015 512,'-19'20'0,"-22"-20"0,22 40 0,-1-40 0,0 0 0,20 0 0,0-40 0</inkml:trace>
  <inkml:trace contextRef="#ctx0" brushRef="#br0" timeOffset="1671.167">5914 17008 512,'0'-20'0,"-20"20"0,20-41 0,20 3 0,0-2 0,0 0 0,39 20 0,-19 0 0,19 40 0,-18 40 0,-22 18 0,-19 22 0,0 19 0,-19-19 0,-22-1 0,22-40 0,-21-39 0,20-40 0,0-19 0,40-21 0,0 20 0,59 1 0,-19 39 0,19 0 0,1 20 0,-61 19 0,2-39 0</inkml:trace>
  <inkml:trace contextRef="#ctx0" brushRef="#br0" timeOffset="1974.1973">6112 16353 512,'-19'20'0,"19"-1"0,19 21 0,-19 20 0,20-1 0,1 1 0,-21-20 0,19-21 0</inkml:trace>
  <inkml:trace contextRef="#ctx0" brushRef="#br0" timeOffset="2008.2008">6192 16651 512,'0'-60'0</inkml:trace>
  <inkml:trace contextRef="#ctx0" brushRef="#br0" timeOffset="2310.231">6192 16175 512,'0'0'0,"0"0"0,0 19 0,0 0 0,0 41 0,19 0 0,2 19 0,18 1 0,1-1 0,0-39 0,0 0 0,-1-40 0,-19-40 0,0 0 0,-20 0 0,-20-20 0,0 41 0,0 19 0,1 40 0,19 39 0,0 1 0,19-1 0,21-20 0,0-39 0,-21-20 0</inkml:trace>
  <inkml:trace contextRef="#ctx0" brushRef="#br0" timeOffset="2614.2614">6787 17008 512,'0'19'0,"0"-19"0,20-19 0,0-1 0,19-21 0,1 3 0,0-22 0,0 0 0,-1 21 0</inkml:trace>
  <inkml:trace contextRef="#ctx0" brushRef="#br0" timeOffset="2839.2839">7204 16213 512,'0'41'0,"20"18"0,0 40 0,-1 40 0,1-20 0,20-20 0,-20 1 0,20-22 0,-21-37 0</inkml:trace>
  <inkml:trace contextRef="#ctx0" brushRef="#br0" timeOffset="15334.5333">6430 8236 512,'-20'-20'0,"1"-20"0,-21-19 0,0 0 0,0 19 0,1 0 0,-21 40 0,20 60 0,-19 78 0,19 82 0,1 38 0,-1 38 0,40 2 0,19-40 0,21-79 0,20-40 0,39-99 0,20-60 0,40-60 0,-20-58 0,20-41 0,-1-39 0,-39-1 0,-59-19 0,-80 20 0,-79 19 0,-40 60 0,-39 80 0,-21 78 0</inkml:trace>
  <inkml:trace contextRef="#ctx0" brushRef="#br0" timeOffset="17502.7501">14348 8534 512,'-20'0'0,"20"-20"0,-20 20 0,20 0 0,20-20 0,20 20 0,19 0 0,21 20 0,19 40 0,20-1 0,40 41 0,-1 19 0,41-21 0,-1 2 0,41-40 0,-61-21 0,0-39 0,-58-39 0,-41-1 0</inkml:trace>
  <inkml:trace contextRef="#ctx0" brushRef="#br0" timeOffset="17830.7829">14844 9606 512,'20'-20'0,"0"-20"0,79-19 0,20-21 0,60-19 0,59 20 0,0-40 0,20 39 0,-40 0 0</inkml:trace>
  <inkml:trace contextRef="#ctx0" brushRef="#br0" timeOffset="33615.3612">7145 10003 512,'0'0'0,"0"0"0,0 0 0,19 0 0,1-20 0,20 0 0,-1-20 0,1 0 0,0 21 0,0-1 0,-21 20 0,1 0 0,0 20 0,-20 19 0,0 1 0,0 0 0,0 19 0,0-19 0,0 19 0,20 21 0,0 19 0,-20 0 0,39 20 0,-39 0 0,21 0 0,-2 0 0,-19-19 0,0-41 0,20 0 0,-20-38 0,-20-1 0,20-1 0,-19-19 0,-2 0 0,-18 0 0,-1 20 0,-19-20 0,19 0 0,0 0 0,0 0 0,40-20 0,0-19 0,0-61 0</inkml:trace>
  <inkml:trace contextRef="#ctx0" brushRef="#br0" timeOffset="35447.5444">9625 10121 512,'0'0'0,"0"0"0,0 0 0,0 0 0,0-19 0,20-21 0,19-19 0,41-21 0,59-19 0,-20 20 0,-20-1 0</inkml:trace>
  <inkml:trace contextRef="#ctx0" brushRef="#br0" timeOffset="36247.6243">9783 10657 512,'41'-39'0,"38"-1"0,20-39 0,0-1 0,0 21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18:24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4386 973 512,'0'-19'0,"-19"19"0,-22-20 0,22-1 0,-21 2 0,0 19 0,0-19 0,21-2 0,-21 21 0,0-20 0,1 1 0,-21-1 0,0 20 0,-19-20 0,0 0 0,-1 0 0,-19 0 0,0 0 0,-20 1 0,20-2 0,-20 2 0,-1 19 0,2-19 0,-2 19 0,-18 19 0,18-19 0,2 40 0,-21-21 0,20 21 0,-1 20 0,2-1 0,18 0 0,1 1 0,19 20 0,-19-21 0,0 21 0,20-1 0,19 1 0,0 19 0,1 0 0,0-20 0,39 1 0,0-21 0,0 1 0,20-21 0,-20 61 0,1-41 0,19 60 0,0 0 0,39 0 0,1 20 0,-1-40 0,1 1 0,19 0 0,-18-22 0,18 2 0,20-21 0,-19 20 0,19-19 0,0-20 0,1 19 0,19-19 0,1-21 0,18 22 0,2-22 0,18 1 0,1 0 0,20-20 0,-20 0 0,20-20 0,-21 20 0,21-20 0,0 1 0,-20-1 0,20-1 0,0 2 0,-21-21 0,21 1 0,-20 19 0,0-20 0,0 20 0,-20-20 0,0 21 0,-19-21 0,-1 0 0,0 1 0,0-1 0,1 0 0,-42-19 0,2 19 0,20-39 0,-40 19 0,-1-19 0,-19-1 0,0-19 0,0-20 0,-20 0 0,0 0 0,-20-21 0,-20 2 0,1 18 0,-21 2 0,-19 19 0,-20 0 0,-1 19 0,-19 21 0,-20-1 0</inkml:trace>
  <inkml:trace contextRef="#ctx0" brushRef="#br0" timeOffset="12551.2549">5299 3891 512,'-20'0'0,"20"0"0,0 0 0,0 0 0,0 0 0,0 0 0,0 0 0,0 0 0,0 0 0,20 0 0,-1 0 0,2-20 0,38-20 0,60 0 0,40-59 0,99-39 0,19-41 0,41 0 0,-20 0 0,0 40 0,-60 1 0,-59 38 0,-41 41 0,-78 40 0,-1-2 0</inkml:trace>
  <inkml:trace contextRef="#ctx0" brushRef="#br0" timeOffset="18375.8374">4902 3652 512,'0'0'0,"-20"0"0,20 0 0,0-19 0,0 19 0,0 0 0,0-20 0,0 20 0,0-21 0,20 21 0,-40-19 0,20 19 0,-19-19 0,19-2 0,-21 21 0,1-20 0,-19 20 0,19-19 0,-39 19 0,19 0 0,0 19 0,0 1 0,1 1 0,-1 17 0,20 22 0,1 0 0,19 19 0,-20 21 0,40 19 0,-20 0 0,39 20 0,21-40 0,-20-20 0,39-59 0,0-60 0,0 1 0,1-80 0,-40-1 0,-1-18 0,-39-1 0,-20 0 0,-39-1 0,-21 42 0</inkml:trace>
  <inkml:trace contextRef="#ctx0" brushRef="#br0" timeOffset="43456.3452">3870 8216 512,'0'0'0,"0"-19"0,0 19 0,0 0 0,-20 0 0,0 0 0,1 0 0,19 0 0,0 0 0,19 0 0,21-21 0,60 21 0,-1 0 0,79 0 0,41 0 0,-1 0 0,0-39 0</inkml:trace>
  <inkml:trace contextRef="#ctx0" brushRef="#br0" timeOffset="49464.946">4644 8792 512,'20'0'0,"20"-40"0,19 1 0,60-20 0,40-41 0,0 21 0,0 0 0,-1-1 0,-39 20 0</inkml:trace>
  <inkml:trace contextRef="#ctx0" brushRef="#br0" timeOffset="49992.9988">5080 9328 512,'-19'0'0,"19"0"0,0 0 0,0 0 0,19 0 0,41-20 0,19-40 0,61 1 0,18-60 0,40-1 0,-19-18 0</inkml:trace>
  <inkml:trace contextRef="#ctx0" brushRef="#br0" timeOffset="50793.0788">5498 10102 512,'39'-20'0,"21"0"0,39-39 0,60-21 0,19-39 0,21-20 0,-21 0 0</inkml:trace>
  <inkml:trace contextRef="#ctx0" brushRef="#br0" timeOffset="51633.1628">4168 11113 512,'0'0'0,"0"0"0,0-19 0,59-21 0,21-19 0,59-21 0,39-18 0,40-2 0,1 20 0,-41 1 0,-39-20 0</inkml:trace>
  <inkml:trace contextRef="#ctx0" brushRef="#br0" timeOffset="58681.8676">4168 16115 512,'0'0'0,"0"-20"0,0 20 0,0 0 0,19-20 0,2 20 0,38-40 0,0 0 0,40 0 0,-19 21 0,-1 0 0</inkml:trace>
  <inkml:trace contextRef="#ctx0" brushRef="#br0" timeOffset="65513.5507">16034 10876 512,'0'0'0,"0"-21"0,-19 2 0,19 0 0,0-2 0,0-18 0,-20 19 0,0 0 0,20 0 0,-40 20 0,1 0 0,-1 0 0,1 20 0,-1-20 0,-20 0 0,1 0 0,-1 0 0,0-20 0,-19 20 0,0-20 0,-1 0 0,-19 0 0,20 20 0,-20-19 0,0 19 0,-1 0 0,-19 0 0,20 0 0,-20 0 0,20-19 0,0 19 0,-21 0 0,1 0 0,0 0 0,20 0 0,-20 19 0,20 0 0,-20 1 0,20 0 0,19-20 0,-19 40 0,39-20 0,1 19 0,-1-19 0,1 20 0,19 0 0,-20-1 0,21 21 0,-1-1 0,0 1 0,1-20 0,19 19 0,20 1 0,0-21 0,40 1 0,-21-20 0,21 20 0,0-20 0,20 19 0,-1-19 0,0 0 0,21 0 0,19 0 0,0 0 0,1-1 0,18-19 0,21 0 0,-20 19 0,20-19 0,-19 0 0,18 0 0,-18 0 0,18 0 0,1 0 0,-19 0 0,18 0 0,1 21 0,0-21 0,0-21 0,0 2 0,0-20 0,0 19 0,-1 0 0,-18-20 0,-2 20 0,-18-19 0,-1 18 0,-19 2 0,-1-1 0,-20 0 0,1-19 0,0 19 0,-41-20 0,-19-19 0,0 18 0</inkml:trace>
  <inkml:trace contextRef="#ctx0" brushRef="#br0" timeOffset="69227.9221">3195 17047 512,'-19'-20'0,"19"20"0,0-19 0,0 19 0,0 0 0,0 19 0,0 21 0,0 0 0,0-20 0</inkml:trace>
  <inkml:trace contextRef="#ctx0" brushRef="#br0" timeOffset="69411.9404">3195 17722 512,'0'0'0,"-19"0"0,19-20 0,0 20 0,19-20 0,1 0 0,-20 20 0</inkml:trace>
  <inkml:trace contextRef="#ctx0" brushRef="#br0" timeOffset="69555.9549">3315 17821 512,'0'20'0,"0"-20"0,0-20 0,0 0 0,0 1 0,0-1 0,0 0 0,0 40 0,-21 19 0,21 22 0,0-3 0</inkml:trace>
  <inkml:trace contextRef="#ctx0" brushRef="#br0" timeOffset="71217.121">3315 17067 512,'0'0'0,"0"0"0,0 0 0,0 0 0,0-20 0,0 20 0,0 0 0,0 0 0,0 0 0,0 0 0,0 0 0,0 0 0,0 20 0,0-20 0,0 0 0</inkml:trace>
  <inkml:trace contextRef="#ctx0" brushRef="#br0" timeOffset="71483.1476">3394 17325 512,'0'0'0,"0"0"0,-20 20 0,20-20 0,0 0 0,0 0 0,0 0 0,0 0 0,0 0 0,0 0 0,0 0 0,0 0 0,0 20 0</inkml:trace>
  <inkml:trace contextRef="#ctx0" brushRef="#br0" timeOffset="71691.1684">3394 17543 512,'0'0'0,"0"20"0,0-20 0,0 0 0,0 20 0,0-20 0,0 0 0,0 0 0,0 0 0,0 0 0,-20 20 0</inkml:trace>
  <inkml:trace contextRef="#ctx0" brushRef="#br0" timeOffset="71811.1804">3573 17900 512,'-20'-19'0,"-1"0"0,2-22 0</inkml:trace>
  <inkml:trace contextRef="#ctx0" brushRef="#br0" timeOffset="74995.4987">16094 10519 512,'0'0'0,"0"0"0,0 0 0,0 0 0,0 0 0,0 0 0,0 0 0,0 19 0,-19-19 0</inkml:trace>
  <inkml:trace contextRef="#ctx0" brushRef="#br0" timeOffset="75195.5187">16174 10817 512,'0'0'0,"0"19"0,-20-38 0,20 19 0,0 0 0,0-21 0,0 1 0,0 20 0,0 20 0,0 1 0,0-2 0</inkml:trace>
  <inkml:trace contextRef="#ctx0" brushRef="#br0" timeOffset="79049.9041">15916 13078 512,'-20'0'0,"20"0"0,-20 0 0,20 0 0,-20 0 0,20 0 0,0 20 0,20 0 0,20 0 0,39-20 0,40-20 0,80-20 0,78-79 0,81-59 0,59-41 0,19-19 0,21-20 0,-61 1 0,-58 18 0</inkml:trace>
  <inkml:trace contextRef="#ctx0" brushRef="#br0" timeOffset="81323.1315">15162 5537 512,'0'0'0,"39"0"0,41-19 0,59-41 0,79 1 0,99-41 0,80-38 0,119 18 0,60 1 0,-1 20 0,-19 40 0,-60 19 0,-79 40 0</inkml:trace>
  <inkml:trace contextRef="#ctx0" brushRef="#br0" timeOffset="83562.3554">16571 6728 512,'0'0'0,"0"0"0,19 0 0,21 0 0,59-19 0,40-1 0,79-40 0,40 0 0,20 1 0,20-20 0,-20-1 0,-40 21 0,-60-1 0</inkml:trace>
  <inkml:trace contextRef="#ctx0" brushRef="#br0" timeOffset="85258.525">16571 6073 512,'0'0'0,"19"0"0,41-19 0,59-22 0,60-18 0,59 0 0,40-41 0,39-19 0,-19 20 0,-40 0 0,-60 20 0,-79 19 0,-39 40 0</inkml:trace>
  <inkml:trace contextRef="#ctx0" brushRef="#br0" timeOffset="98930.8921">15459 9130 512,'0'0'0,"0"0"0,0-20 0,-20 20 0,1 0 0,-1-20 0,0 20 0,0-20 0,-20 20 0,1-20 0,-21 20 0,1 0 0,-1-20 0,0 20 0,-19-20 0,0 20 0,-1 0 0,21-19 0,-21 19 0,-19 0 0,20 0 0,-1 0 0,1 0 0,-20 19 0,0-19 0,19 20 0,-19 0 0,0 0 0,19 0 0,1 20 0,-20-21 0,39 21 0,1 0 0,-20-1 0,38 1 0,2 0 0,19-1 0,0 0 0,20 2 0,20-21 0,-20 19 0,20 1 0,0 0 0,20-1 0,-1 1 0,21 0 0,-1-1 0,1 1 0,19 0 0,20-20 0,-19 19 0,39-19 0,-20-20 0,20 20 0,0-20 0,20 20 0,-20-20 0,1 20 0,18-20 0,1 0 0,0 0 0,0-20 0,0 0 0,-20 0 0,0 0 0,0 0 0,0-19 0,-40 19 0,-19-20 0,0 1 0,-21-1 0,1 0 0,0 1 0,-21-21 0,-19 0 0,0 21 0,-19-21 0,-1 1 0,-40-1 0,0 1 0,-19 19 0,-20 0 0,-20 1 0,-20 19 0,-20-20 0,1 20 0,-21 0 0,1 1 0,-1-1 0</inkml:trace>
  <inkml:trace contextRef="#ctx0" brushRef="#br0" timeOffset="100299.0289">15499 9506 512,'0'-19'0,"20"19"0,-1 0 0,22-20 0,-2 0 0,21 20 0,19-21 0,0 2 0,1-20 0,19 19 0,0-20 0,20 20 0,-20-20 0,20 1 0,1-2 0,19 3 0,-40-2 0,0 0 0,0 20 0,-39 0 0,-21 1 0,1-1 0,0-1 0</inkml:trace>
  <inkml:trace contextRef="#ctx0" brushRef="#br0" timeOffset="100772.0762">17662 8574 512,'0'-20'0,"0"20"0,0-20 0,20 0 0,19 0 0,1 20 0,19-19 0,1 19 0,20-20 0,-1 20 0,-19 0 0,-1-21 0,20 42 0,-39-21 0,20 20 0,-40-1 0,-1 1 0,-19 20 0,-19 19 0,-22-18 0,-17 18 0,-2 0 0,0 21 0,1-21 0,-1 1 0,20-1 0,21-19 0</inkml:trace>
  <inkml:trace contextRef="#ctx0" brushRef="#br0" timeOffset="100974.0964">18217 9387 512,'0'-19'0,"-19"-1"0,19 0 0,-20 20 0,20 20 0,0 0 0,-20-1 0</inkml:trace>
  <inkml:trace contextRef="#ctx0" brushRef="#br0" timeOffset="104155.4144">17146 11630 512,'0'0'0,"0"0"0,-20 20 0,20-20 0,20-20 0,20-21 0,59-17 0,40-22 0,59-39 0,60-40 0,20 1 0,0-2 0,-20 2 0,-80 39 0,-58 0 0</inkml:trace>
  <inkml:trace contextRef="#ctx0" brushRef="#br0" timeOffset="108819.8809">16352 13852 512,'0'0'0,"-20"0"0,20 0 0,20-19 0,-20 19 0,40-20 0,-20 20 0,40-21 0,-21 21 0,21-19 0,-21 19 0,40-19 0,1 19 0,39 0 0,-20-21 0,40 1 0,-20-19 0,20-1 0,20 0 0,-20-20 0,-20 22 0,0 17 0,-40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20:27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15995 9764 512,'0'0'0,"-20"0"0,20 0 0,0-19 0,0 19 0,0-20 0,20 0 0,0 20 0,-20 0 0</inkml:trace>
  <inkml:trace contextRef="#ctx0" brushRef="#br0" timeOffset="185.0185">16075 10261 512,'-20'0'0,"20"39"0,0-19 0,0 1 0,0-2 0,20 0 0,-20-19 0</inkml:trace>
  <inkml:trace contextRef="#ctx0" brushRef="#br0" timeOffset="329.0329">16114 10657 512,'-20'20'0,"20"20"0,0 0 0,0-21 0,0-19 0,0 0 0,0-19 0</inkml:trace>
  <inkml:trace contextRef="#ctx0" brushRef="#br0" timeOffset="456.0456">16174 10935 512,'0'20'0,"-20"0"0,20 20 0,0-1 0,0-39 0,0 0 0,0-20 0</inkml:trace>
  <inkml:trace contextRef="#ctx0" brushRef="#br0" timeOffset="5551.5551">3989 5200 512,'-19'0'0,"19"0"0,0 0 0,-21 0 0,1 0 0,1-20 0,-21 20 0,20-19 0,-19-1 0,-21 0 0,21 0 0,-21-20 0,0 20 0,0 0 0,-19 1 0,0-1 0,20 0 0,-41-20 0,21 21 0,-1-21 0,-19 20 0,0-20 0,-20 20 0,0 1 0,0 19 0,-20 0 0,0 19 0,0 1 0,20 20 0,-20 0 0,20-1 0,0 21 0,0-21 0,20 1 0,0 20 0,-1-1 0,41-39 0,19 21 0,1-22 0,18 20 0,2 1 0,-21 0 0,40 19 0,0 21 0,40-1 0,0 0 0,39-19 0,0-1 0,21-19 0,-1 0 0,19-20 0,21 0 0,1-20 0,18 0 0,1 19 0,20-38 0,-1-1 0,0 0 0,-19 20 0,20-20 0,0 0 0,-20 20 0,0-20 0,19 0 0,-39-20 0,19 2 0,-38-3 0,19-18 0,-40 19 0,-20-19 0,-19 19 0,-40-19 0,-20 19 0,-41-20 0,-17 20 0,-42 2 0,-19-3 0,-40 2 0,0-1 0,-19 20 0,-21-20 0</inkml:trace>
  <inkml:trace contextRef="#ctx0" brushRef="#br0" timeOffset="14727.4726">7898 6451 512,'-19'0'0,"-1"-20"0,0 20 0,20 20 0,0-20 0,20 19 0,39 0 0,61-19 0,38 0 0,60 0 0,41-38 0,-1 18 0,19-20 0,-39 20 0,-19 20 0,-60 0 0,-41 0 0,-58 20 0,-40-40 0</inkml:trace>
  <inkml:trace contextRef="#ctx0" brushRef="#br0" timeOffset="23047.3044">6132 6550 512,'0'0'0,"0"0"0,0 0 0,-20 0 0,20-20 0,0 20 0,-19 0 0,19-20 0,-20 20 0,20 0 0,0-21 0,-20 2 0,20 0 0,-20 19 0,-19-20 0,18 20 0,-18-20 0,-21 0 0,21 0 0,-40 0 0,19 0 0,0-19 0,1 18 0,-20 21 0,19-19 0,0 19 0,0-20 0,-19 20 0,0 0 0,-1 0 0,1 20 0,-20-20 0,19 19 0,1 22 0,20-22 0,-1 21 0,20 0 0,21 0 0,-21 19 0,20-19 0,20 19 0,-20 1 0,40 18 0,0 2 0,0 0 0,19-1 0,41 1 0,-1-1 0,20-19 0,21-1 0,38 1 0,1-41 0,20-38 0,-1-1 0,-19-40 0,19-19 0,2-1 0,-22-19 0,-19 20 0,-40-20 0,1 19 0,-100 1 0,-60 19 0,-59 21 0,-40 39 0</inkml:trace>
  <inkml:trace contextRef="#ctx0" brushRef="#br0" timeOffset="36874.687">2461 4326 512,'0'0'0,"0"21"0,0-1 0,-20 0 0,20-20 0,-19-20 0,19-21 0</inkml:trace>
  <inkml:trace contextRef="#ctx0" brushRef="#br0" timeOffset="37160.7156">2362 4228 512,'-60'-40'0,"1"-19"0,0 19 0,-41 0 0,21 21 0,-21 19 0,1 0 0,0 19 0,0 0 0,-20 42 0,20-2 0,0 40 0,19 20 0,20 20 0,41 0 0,78 0 0,41 0 0,38-60 0,61-39 0,39-60 0,0-39 0,0-40 0,-20-40 0,-39-20 0,-80 0 0,-99 20 0</inkml:trace>
  <inkml:trace contextRef="#ctx0" brushRef="#br0" timeOffset="57401.7395">1370 8971 512,'-20'-21'0,"0"21"0,0 0 0,1 21 0,-22-1 0,22-1 0,-21 1 0,0 20 0,1-20 0,-21 20 0,20-2 0,1 3 0,-1-21 0,1 19 0,-2 21 0,-17 19 0,-2 20 0,20 21 0,0-1 0,0 19 0,21-58 0,19 39 0,-20 20 0,20 19 0,0 41 0,0 19 0,0 40 0,20 20 0,-20 20 0,0 39 0,0 20 0,0 20 0,-40 0 0,20 0 0,-19-19 0,19-1 0,0-20 0,20-19 0,0-40 0,20-20 0,19-40 0,100 158 0,20-197 0,39-138 0,40-82 0,-59-18 0,-40 59 0</inkml:trace>
  <inkml:trace contextRef="#ctx0" brushRef="#br0" timeOffset="64233.4227">6946 12582 512,'0'-20'0,"0"20"0,0 0 0,0-20 0,0 20 0,0-19 0,-20 19 0,20 0 0,0 19 0,0-19 0,0 0 0,40-19 0,-1-21 0,21-19 0,39-60 0,40-40 0,0 20 0,0 0 0,0 20 0</inkml:trace>
  <inkml:trace contextRef="#ctx0" brushRef="#br0" timeOffset="64665.4659">7839 13316 512,'0'0'0,"0"0"0,20 0 0,19 0 0,21-19 0,20-21 0,19-19 0,0-41 0,0-39 0,1 0 0,-41 1 0</inkml:trace>
  <inkml:trace contextRef="#ctx0" brushRef="#br0" timeOffset="65113.5107">7164 14170 512,'0'-20'0,"20"20"0,0 20 0,20 40 0,19 19 0,1 20 0,19-59 0,-20-40 0,1-100 0,20-58 0,-1-60 0,-19 19 0,-1 60 0</inkml:trace>
  <inkml:trace contextRef="#ctx0" brushRef="#br0" timeOffset="65497.5491">7501 14825 512,'0'0'0,"20"0"0,1 20 0,38 39 0,-19 1 0,39 39 0,20-40 0,-20-39 0,1-99 0,19-80 0,20-79 0,-20-60 0,-19-39 0</inkml:trace>
  <inkml:trace contextRef="#ctx0" brushRef="#br0" timeOffset="82210.2202">20797 10261 512,'0'0'0,"-19"0"0,19-20 0,0 0 0,-20 0 0,20 0 0,-20 0 0,-20 0 0,0 0 0,21 1 0,-41 19 0,1-20 0,-1 0 0,20 0 0,-39 0 0,20 1 0,-1-1 0,-19 0 0,-1 0 0,1 0 0,-20 0 0,-1 0 0,-19 20 0,0-19 0,0-1 0,-20 20 0,1-20 0,18 0 0,-19 0 0,1 0 0,-21 1 0,20-1 0,-20-20 0,0 20 0,0 0 0,0 1 0,-19-21 0,19 20 0,-19 0 0,19 0 0,-19-19 0,-1 19 0,0 0 0,20-1 0,-19 2 0,-20 19 0,39 0 0,-20 0 0,0 0 0,1 19 0,-20 2 0,39-1 0,-20 19 0,21-19 0,-1 20 0,0 0 0,0-1 0,20 21 0,0-20 0,1 19 0,18-19 0,1 19 0,20 1 0,-20-1 0,39 21 0,1-21 0,19 1 0,21 19 0,-1-19 0,1-1 0,39 1 0,19-1 0,1-19 0,20 0 0,20 19 0,-1-39 0,40 20 0,-19-1 0,39 2 0,20-3 0,-1-17 0,21-2 0,20 1 0,0 0 0,19-20 0,1 0 0,-1-20 0,20 20 0,0 0 0,20 0 0,-19 20 0,19-20 0,20 0 0,0 0 0,-20 0 0,40 0 0,-20-20 0,0 20 0,-1-20 0,2 20 0,19-19 0,-21 19 0,21 0 0,-19-21 0,-21 21 0,20-19 0,-20 19 0,0-19 0,-20-2 0,-19 21 0,-1-20 0,1 1 0,-21 19 0,-59-20 0,20 0 0,-20 0 0,-20-20 0,-19 1 0,-21 20 0,-19-22 0,-1 2 0,-59-1 0,1-20 0,-41 20 0,-19-19 0,-60 0 0,-20-1 0,-59-20 0,-40 21 0,-59-20 0,-41 19 0,-59 1 0,-59 39 0,-40-20 0,-20 0 0</inkml:trace>
  <inkml:trace contextRef="#ctx0" brushRef="#br0" timeOffset="86794.6786">24687 9189 512,'39'0'0,"-18"20"0,-2-20 0,1 0 0,0 0 0,-20 0 0,0 0 0,0-20 0,0 20 0,0 0 0,-20-21 0,0 21 0,20-19 0,-40 19 0,21-19 0,-61-21 0,-19 0 0,-20 0 0,0 1 0,-20 18 0,20-18 0,-20 19 0,20-19 0,-20 19 0,20 0 0,-20 0 0,20 20 0,-20 0 0,0 0 0,20 20 0,-19 20 0,-2-1 0,21 1 0,0 20 0,0-1 0,20 21 0,19-1 0,21 0 0,19 1 0,21-1 0,-1 0 0,40 21 0,-1-21 0,41 20 0,-21-20 0,61 1 0,-1-1 0,0 0 0,40 1 0,0-1 0,19 1 0,1-21 0,20 1 0,20-40 0,-21 19 0,21-19 0,-61-40 0,-18 20 0,-2-19 0,-18-1 0,39-20 0,19 0 0,1-19 0,-20-40 0,0 19 0,-20-19 0,-79 39 0,0 1 0,-1-21 0,-19 21 0,-20-20 0,-20-1 0,0 1 0,-39 19 0,-140-98 0,1 38 0,-40 21 0</inkml:trace>
  <inkml:trace contextRef="#ctx0" brushRef="#br0" timeOffset="131668.1655">19984 13634 512,'0'0'0,"19"20"0,-19 0 0,20 0 0,1-1 0,-2-38 0,41-41 0,19-40 0,40-38 0,0-60 0,-19 39 0,-21 20 0,-59 39 0</inkml:trace>
  <inkml:trace contextRef="#ctx0" brushRef="#br0" timeOffset="133852.3838">20321 14348 512,'0'20'0,"0"0"0,0 20 0,20 0 0,20-40 0,39-20 0,40-60 0,40-58 0,40-42 0,-21-37 0,-19-41 0</inkml:trace>
  <inkml:trace contextRef="#ctx0" brushRef="#br0" timeOffset="145261.5246">13931 16452 512,'0'-20'0,"0"20"0,0 0 0,0 0 0,0 0 0,20-20 0,-20 20 0,0 0 0,20 20 0,0-20 0,-1 0 0,21 0 0,0 0 0,19 0 0,-19 20 0,40-20 0,-21 19 0,20-19 0,21 0 0,-1 0 0,20-19 0,20-1 0,-20 0 0,0 0 0,20 1 0,-40 19 0,20-20 0,1 40 0,-21-20 0,0 19 0,20-19 0,-20 0 0,20 20 0,-20-40 0,1 20 0,-41-19 0,20 19 0,-39-20 0,0 20 0,0-20 0,-40 20 0,19 20 0,-19 0 0,-19-1 0,19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23:22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3156 7085 512,'0'0'0,"0"0"0,-20 0 0</inkml:trace>
  <inkml:trace contextRef="#ctx0" brushRef="#br0" timeOffset="494.0494">3136 7085 512,'20'0'0,"-20"0"0,20-19 0,-20 19 0,19 0 0,1-20 0,20 40 0,-20-20 0,-1 0 0,21 19 0,0 1 0,19-20 0,21 0 0,-20 0 0,39 0 0,0 0 0,0 0 0,1 0 0,38 0 0,-19 0 0,0 0 0,20 20 0,0-20 0,0 20 0,20-20 0,-1 0 0,22-20 0,-22 20 0,21-20 0,-20 20 0,19-20 0,0 1 0,1 19 0,-20-20 0,19 20 0,-19 0 0,0 0 0,-1 0 0,-18 20 0,-1-20 0,-21 0 0,2 0 0,-21 0 0,-20 0 0,-39-20 0,-20 20 0</inkml:trace>
  <inkml:trace contextRef="#ctx0" brushRef="#br0" timeOffset="29718.9716">9486 12523 512,'0'0'0,"0"-20"0,-20 20 0,20 0 0,-20 0 0,1 20 0,19-20 0,0 0 0,0 19 0,0-19 0,39 0 0,1 0 0,20 0 0,-1 0 0,20 0 0,-19 0 0,0 40 0,-41 40 0,-19 20 0,-39 18 0,-21 22 0,20-22 0,20-19 0,20-20 0,20-19 0,1-20 0,-2-20 0</inkml:trace>
  <inkml:trace contextRef="#ctx0" brushRef="#br0" timeOffset="32463.246">10835 13792 512,'0'0'0,"0"-19"0,0 19 0,0-40 0,0 20 0,0 20 0,0-19 0,0 19 0,20-20 0,-20 20 0,20 20 0,20-20 0,-20 19 0,39-19 0,20 20 0,1-20 0,-1 0 0,1 0 0,-21 0 0,1 21 0,-40 17 0,-1 22 0,-38 60 0,-1-1 0,0 39 0,0-19 0,20-1 0,0-38 0,20-40 0,0-1 0,0-19 0,-40-20 0,0 20 0,-79-1 0,-20 1 0,-60 19 0,-19 1 0,39-40 0,40-60 0</inkml:trace>
  <inkml:trace contextRef="#ctx0" brushRef="#br0" timeOffset="39374.937">9764 11054 512,'0'0'0,"0"0"0,0 0 0,-20 0 0,40-20 0,-40 20 0,20-19 0,0-21 0,-19 0 0,-2 0 0,-18 0 0,-21 21 0,-39 0 0,0-2 0,-21 21 0,-18 0 0,19 21 0,-21-2 0,22 0 0,-2 2 0,2 18 0,-2 41 0,1 0 0,20 18 0,20 41 0,0 0 0,19 20 0,21 20 0,39-1 0,39-19 0,21 0 0,39-20 0,40-40 0,20-20 0,19-19 0,0-40 0,41-60 0,-21-20 0,21-19 0,-41-40 0,0-20 0,-58-20 0,-21 0 0,-79 1 0,-40-1 0,-59 0 0,-80 40 0,-39 0 0,-40 40 0,-41-1 0,41 60 0,0 20 0,20 41 0,19 38 0,21 0 0</inkml:trace>
  <inkml:trace contextRef="#ctx0" brushRef="#br0" timeOffset="45471.5467">9783 12126 512,'0'0'0,"21"0"0,-1 20 0,-1 19 0,41-19 0,19 20 0,20 0 0,20 19 0,1-19 0,-2 0 0,41 19 0,0 0 0,20 41 0,19 20 0,21 18 0,-2-18 0,22-2 0,39 1 0,-20-20 0,0 0 0,19 1 0,-18-21 0,-1-19 0,-40-21 0,20 1 0,-40-21 0,0-19 0,1 21 0,-1 18 0,-19 21 0,-20 39 0</inkml:trace>
  <inkml:trace contextRef="#ctx0" brushRef="#br0" timeOffset="46087.6083">15796 14031 512,'21'0'0,"-2"19"0,21 2 0,0-1 0,19-20 0,21 0 0,-1-20 0,0-20 0,-19-19 0,-20-1 0,-21 0 0</inkml:trace>
  <inkml:trace contextRef="#ctx0" brushRef="#br0" timeOffset="46455.645">15737 14348 512,'-20'0'0,"0"40"0,20 0 0,0 19 0,0 1 0,20-20 0,20-1 0,-20 1 0,39-20 0,40-20 0,21 0 0,-1 20 0,20-20 0,-40 39 0,-20 1 0,-59 20 0,-59-1 0,-41 20 0,-39 1 0,0-40 0,-1-1 0,21-39 0,40-39 0,39-21 0,40-19 0</inkml:trace>
  <inkml:trace contextRef="#ctx0" brushRef="#br0" timeOffset="46743.6738">16571 14289 512,'0'40'0,"-20"59"0,20 20 0,-20 20 0,0-20 0,40-20 0,0-59 0,19-40 0,1-40 0,19-79 0,1-40 0</inkml:trace>
  <inkml:trace contextRef="#ctx0" brushRef="#br0" timeOffset="47071.7066">16809 14368 512,'-20'0'0,"20"20"0,0-40 0,20 0 0,39-39 0,41-20 0,-1-1 0,0 41 0,0 58 0,-59 21 0,-1 78 0,-39 62 0,-20-2 0,-19-19 0,19-20 0,0-60 0,60-39 0,19-60 0,41-39 0,19-41 0,20-19 0,0 0 0,-20 19 0</inkml:trace>
  <inkml:trace contextRef="#ctx0" brushRef="#br0" timeOffset="47743.7738">18059 13515 512,'-60'-40'0,"-59"-19"0,-40-21 0,-39-19 0,-20 20 0,-40-1 0,0 41 0,-20 20 0,0 19 0,-20 38 0,1 2 0,19 40 0,0 18 0,60 22 0,40 39 0,38-1 0,41 61 0,40 19 0,59 20 0,79 0 0,0 0 0,80-20 0,60-20 0,58-39 0,41-59 0,59-42 0,20-38 0,-1-60 0,41-20 0,0-79 0,-40-40 0,-41-59 0,-58-40 0,-79-59 0,-100-21 0,-99-19 0,-100 40 0,-78 39 0,-101 80 0,-58 58 0,-80 121 0,-40 19 0,-19 59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24:23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3433 11273 512,'-19'0'0,"19"0"0,0 0 0,19 0 0,-19 0 0,0 0 0,0 0 0,0 0 0,0 0 0,0 19 0,0-19 0</inkml:trace>
  <inkml:trace contextRef="#ctx0" brushRef="#br0" timeOffset="2560.256">8196 10558 512,'0'0'0,"-20"0"0,20 0 0,0 0 0,-20-20 0,1 20 0,19 0 0,0 0 0,0 0 0,0 0 0,0 0 0,19 0 0,-19 0 0</inkml:trace>
  <inkml:trace contextRef="#ctx0" brushRef="#br0" timeOffset="3375.3375">8435 12602 512,'0'0'0,"-21"0"0,21 0 0,0 0 0,0 0 0</inkml:trace>
  <inkml:trace contextRef="#ctx0" brushRef="#br0" timeOffset="30411.0408">16987 10459 512,'0'0'0,"0"-20"0,-19 20 0,19-20 0,-20 20 0</inkml:trace>
  <inkml:trace contextRef="#ctx0" brushRef="#br0" timeOffset="30816.0813">16551 10360 512,'0'0'0,"0"0"0,0 0 0,0 0 0,0 0 0,20-19 0,19-2 0,21 1 0,39 0 0,20 1 0,20-1 0,0 0 0,0 20 0,0 20 0,-20-20 0,0 0 0,-20 20 0,-19-20 0,-1 0 0,-40-20 0,21 0 0,-40 0 0,0 20 0,0 20 0,-20 0 0,0-20 0,-20 20 0,-20-20 0,0 0 0</inkml:trace>
  <inkml:trace contextRef="#ctx0" brushRef="#br0" timeOffset="31448.1445">16650 9764 512,'0'0'0,"0"20"0,0 0 0,0 0 0,0 20 0,20-1 0,-1 21 0,-19-20 0,21-21 0,-2 1 0,-19-20 0,0-20 0,0 1 0,-19-21 0,19-20 0,-21 21 0,42-1 0,-2 20 0,1-20 0,20 21 0,-1-1 0,1 20 0,0 0 0,0 0 0,-20 0 0,-1 0 0,-19 0 0</inkml:trace>
  <inkml:trace contextRef="#ctx0" brushRef="#br0" timeOffset="31856.1853">16848 9883 512,'0'0'0,"0"20"0,-20 0 0,40 0 0,0-20 0,0 0 0,19-20 0,2 0 0,-2-19 0,1 19 0,-20-20 0,-20 0 0,19 1 0,-38-1 0,-1 20 0,0 20 0,0 0 0,0 20 0,1 40 0,-1 19 0,-1 20 0,21-19 0,21-1 0,-1-40 0,19-39 0,1-19 0,19-21 0,-19-19 0,0-21 0</inkml:trace>
  <inkml:trace contextRef="#ctx0" brushRef="#br0" timeOffset="32103.21">17404 9606 512,'0'0'0,"0"0"0,-20 0 0,20 39 0,-19 1 0,19 20 0,-21-1 0,21 1 0,21-1 0,-2-39 0,61-40 0,-21-20 0,0-19 0</inkml:trace>
  <inkml:trace contextRef="#ctx0" brushRef="#br0" timeOffset="33039.3036">16868 11847 512,'0'0'0,"0"0"0,0 0 0,0-19 0,0 0 0,0-1 0,-20 0 0,0 20 0,1 0 0,-1 0 0,0 40 0,0-21 0,-19 41 0,39-21 0,-21-19 0,2 0 0,38 0 0,-19-20 0,21 0 0,18 0 0,1 0 0,19 0 0,-19 0 0,-20 20 0,-1 20 0,2 18 0,-61-17 0,20-2 0,-20-39 0,20 0 0,-19-39 0,39 19 0,0-40 0</inkml:trace>
  <inkml:trace contextRef="#ctx0" brushRef="#br0" timeOffset="33471.3468">16968 11987 512,'0'-20'0,"0"20"0,0 20 0,19-20 0,1-20 0,20 20 0,-20-20 0,19 0 0,-19 1 0,-20-1 0,20 0 0,-40-1 0,0 2 0,0 19 0,1 0 0,-1 19 0,0 22 0,0 18 0,20 21 0,0-2 0,20 2 0,0-40 0,19 0 0,1-20 0,0-60 0,-20 0 0,19-39 0,-19 0 0,-20-21 0</inkml:trace>
  <inkml:trace contextRef="#ctx0" brushRef="#br0" timeOffset="33815.3812">17265 11927 512,'0'20'0,"-20"0"0,20 20 0,20 19 0,-20-20 0,20 2 0,-20-21 0,20-1 0,-1-19 0,-19-19 0,20-1 0,-20-40 0,21 21 0,-21-21 0,19 20 0,1 1 0,0 39 0,0 0 0,0 39 0,-20 21 0,19-20 0,-19 18 0,20-17 0,0-2 0,0-39 0,0 0 0,-1-39 0,2-21 0,-2-19 0</inkml:trace>
  <inkml:trace contextRef="#ctx0" brushRef="#br0" timeOffset="34263.426">17682 11987 512,'0'-20'0,"0"0"0,0-19 0,0-22 0,0 23 0,0 18 0,0 20 0,0 20 0,-20 18 0,0 42 0,0 20 0,20-1 0,0-40 0,0 1 0,20-20 0,0-40 0,0-40 0,0 0 0,-1-39 0,21-20 0,-40-20 0,0 0 0,0-1 0,-20 21 0,0 40 0,1 59 0,-1 59 0,0 21 0,40 59 0,-20-20 0,20 20 0,19-40 0,1-40 0,-1-19 0,-18-60 0</inkml:trace>
  <inkml:trace contextRef="#ctx0" brushRef="#br0" timeOffset="45368.5364">12522 7423 512,'-19'19'0,"19"41"0,0 20 0,0 38 0,-20 41 0,20 20 0,0 19 0,0 21 0,0 18 0,0-18 0,0 0 0,0-1 0,0 20 0,-21 20 0,21 39 0,0 21 0,0 19 0,0 40 0,0-19 0,21-1 0,-21-20 0,0-20 0,20-39 0,-1-20 0,21-39 0,0 18 0,-40-17 0,0 17 0,-20 2 0</inkml:trace>
  <inkml:trace contextRef="#ctx0" brushRef="#br0" timeOffset="47207.7202">11511 8931 512,'0'0'0,"0"19"0,-21 2 0,21-1 0,0-1 0,0-19 0,0-19 0,-20-1 0,20-40 0,0 1 0,0-21 0,0-19 0,20 0 0,20-20 0,-1 39 0,2 1 0,38 59 0,-20 20 0,1 40 0,-1 19 0,-19 21 0,0-1 0,-21 0 0,1-38 0,-20-41 0,0 0 0,0-60 0,0-20 0,21-38 0,-21 18 0,19 20 0,1 40 0,20 61 0,-20 18 0,-1 21 0,1 19 0,0-20 0,0-18 0,19-41 0,1-20 0,0-39 0,19-41 0,21-20 0,-1 2 0,1 18 0,19 41 0,-20 59 0,0 40 0,-38 39 0,-2 40 0,1 0 0,-20 0 0,-1 0 0,-19-59 0,0-20 0,20-40 0,0-60 0,0-40 0,19-38 0,1-21 0,20 0 0,19 60 0,-39 60 0,0 78 0,-1 60 0,-19 21 0,20 18 0,-20-38 0,19-40 0,21-60 0,-20-60 0,19-79 0,-39-40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25:36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9188 6669 512,'0'0'0,"0"-20"0,0 20 0,0 0 0,20 0 0,-20-20 0,0 0 0,-20 20 0,20-20 0,-19 20 0,-1-20 0,0 20 0,-20 20 0,-19 20 0,19 0 0,0 38 0,21 2 0,-1 0 0,20-21 0,20 1 0,39-40 0,20 0 0,21-40 0,-1-21 0,0-17 0</inkml:trace>
  <inkml:trace contextRef="#ctx0" brushRef="#br0" timeOffset="408.0408">9526 6510 512,'-20'0'0,"0"20"0,-20 19 0,1 1 0,-1 0 0,1 0 0,18-1 0,21-20 0,21 2 0,18-42 0,21 2 0,19 0 0,0 19 0,-19 0 0,-1 19 0,-38 21 0,-21 0 0,-60 19 0,0-19 0,-19 0 0,-1-1 0,61-39 0,-1-20 0,20-19 0,39-21 0</inkml:trace>
  <inkml:trace contextRef="#ctx0" brushRef="#br0" timeOffset="712.0712">9962 6431 512,'0'0'0,"-20"0"0,1 0 0,-41 39 0,21 1 0,-21 0 0,21-1 0,18 21 0,21-20 0,0-1 0,40-20 0,40 2 0,-1-21 0,0 0 0,-19-40 0</inkml:trace>
  <inkml:trace contextRef="#ctx0" brushRef="#br0" timeOffset="1000.1">10062 6470 512,'-20'0'0,"20"19"0,20 2 0,-1 19 0,1-1 0,0 1 0,-20 0 0,40 0 0,-21-21 0,1 0 0,20-38 0,0 0 0,0-21 0,-21 20 0,21-40 0</inkml:trace>
  <inkml:trace contextRef="#ctx0" brushRef="#br0" timeOffset="1210.1209">10081 6629 512,'0'0'0,"0"0"0,0 0 0,20-20 0,0 20 0,39-20 0,-18 0 0,-2 1 0,1-21 0</inkml:trace>
  <inkml:trace contextRef="#ctx0" brushRef="#br0" timeOffset="1393.1392">9923 6470 512,'0'-19'0,"0"19"0,0-20 0,39 20 0,21-20 0,-1 0 0,1-20 0,20 20 0,-21-19 0</inkml:trace>
  <inkml:trace contextRef="#ctx0" brushRef="#br0" timeOffset="1944.1943">10538 6371 512,'-20'0'0,"0"0"0,20 20 0,-20-40 0,40 20 0,0 0 0,20-40 0,20 21 0,-2-1 0,2-1 0,-20 21 0,0 0 0,-40 0 0,-40 41 0,-19 18 0,18 1 0,-17-2 0,17-17 0,22-21 0,19-40 0,39 0 0,1-20 0,40 21 0,-1-21 0,-20 20 0,-19 20 0,-20 20 0,-40 39 0,-20-19 0,-19 19 0,-20 1 0,19-20 0,21 0 0,39-40 0,0-40 0,58 0 0,2-39 0</inkml:trace>
  <inkml:trace contextRef="#ctx0" brushRef="#br0" timeOffset="2168.2167">10935 6212 512,'20'0'0,"-1"-20"0,21 1 0,0-1 0,20-20 0,-1 20 0,0 0 0,-19 1 0,-20-1 0</inkml:trace>
  <inkml:trace contextRef="#ctx0" brushRef="#br0" timeOffset="2472.2471">10974 6133 512,'0'0'0,"-19"20"0,-21 0 0,20-1 0,20 21 0,0-20 0,0 20 0,20-20 0,20-20 0,-1 0 0,21 0 0,19 0 0,-19 0 0,-21 0 0,1 19 0,0 1 0,-60 20 0,0 0 0,-39-20 0,19 18 0,-19-17 0,18-1 0,41-40 0</inkml:trace>
  <inkml:trace contextRef="#ctx0" brushRef="#br0" timeOffset="2720.272">11312 6153 512,'0'0'0,"0"-20"0,19 0 0,2 0 0,18 0 0,21-19 0,-21 18 0,1 2 0,-20 0 0,-1-2 0,-38 21 0</inkml:trace>
  <inkml:trace contextRef="#ctx0" brushRef="#br0" timeOffset="2960.296">11391 6054 512,'-20'19'0,"1"1"0,-21 0 0,40 0 0,0 20 0,0-40 0,19 19 0,41-19 0,-20 0 0,19 0 0,-19 20 0,-20 0 0,-1 0 0,-19-1 0,0 2 0,-39 18 0,-1-19 0,1 20 0,-1-20 0,40-20 0,0 0 0</inkml:trace>
  <inkml:trace contextRef="#ctx0" brushRef="#br0" timeOffset="3512.3512">9010 7502 512,'0'0'0,"20"-20"0,19 0 0,41-19 0,39-1 0,59-19 0,41-21 0,39 1 0,19-1 0,-18-19 0,18 20 0,-39-1 0,1 0 0,-81 22 0,-39-2 0,-59 40 0,-41 20 0,-38 0 0,-1 0 0,-20 20 0,1-20 0</inkml:trace>
  <inkml:trace contextRef="#ctx0" brushRef="#br0" timeOffset="41002.0997">16332 3275 512,'0'0'0,"0"0"0,0-20 0,0 1 0,-19-1 0,19 0 0,-20 0 0,20 0 0,-20 0 0,-20 0 0,20 20 0,-19-19 0,-1 19 0,-19-21 0,18 21 0,-38-19 0,0-1 0,-20 0 0,0 20 0,0-19 0,-21 19 0,1 0 0,-20 0 0,0 0 0,1 0 0,-1 0 0,-1 0 0,22 0 0,-21 19 0,20-19 0,-20 0 0,0 0 0,20 20 0,-20 0 0,20 20 0,19 19 0,1 1 0,20-1 0,19 0 0,-19 21 0,20 0 0,19-1 0,-20-19 0,21 19 0,-1 0 0,20-20 0,0 21 0,20 0 0,0-1 0,20-20 0,20 21 0,-1-21 0,21 1 0,19-1 0,1 1 0,-1-20 0,20-1 0,0 1 0,21 0 0,-2-20 0,22-1 0,-1 1 0,19 0 0,-19-20 0,20 20 0,-1-40 0,21 20 0,-20-20 0,40 0 0,-21 1 0,0-1 0,-19-20 0,20 20 0,0-19 0,-21-1 0,1 0 0,0 0 0,-20 1 0,0-21 0,-21 1 0,2-1 0,-21 1 0,-20-2 0,1-17 0,-20 18 0,-21-20 0,-19 21 0,0 0 0,-20-1 0,-40 1 0,1 0 0,-41-1 0,1 0 0,-41 20 0,2-20 0,-22 1 0,-18 20 0,19-1 0,-20-20 0,0 21 0,1 18 0,19-18 0,0 19 0,-20 20 0,0-19 0</inkml:trace>
  <inkml:trace contextRef="#ctx0" brushRef="#br0" timeOffset="45403.5398">22087 6629 512,'-19'0'0,"19"0"0,0-20 0,0 20 0,0 0 0</inkml:trace>
  <inkml:trace contextRef="#ctx0" brushRef="#br0" timeOffset="45610.5606">22127 6669 512,'0'0'0,"0"-20"0,0 20 0,20-20 0,0 0 0</inkml:trace>
  <inkml:trace contextRef="#ctx0" brushRef="#br0" timeOffset="45812.5808">22147 6709 512,'0'0'0,"20"0"0,-20-20 0,19 0 0,-19 20 0</inkml:trace>
  <inkml:trace contextRef="#ctx0" brushRef="#br0" timeOffset="46018.6013">22206 6689 512,'0'0'0,"-20"-20"0,20 20 0,0-20 0,0 20 0,20-20 0,0 20 0</inkml:trace>
  <inkml:trace contextRef="#ctx0" brushRef="#br0" timeOffset="46243.6238">22206 6709 512,'0'0'0,"0"0"0,0-20 0,0 20 0,0 0 0,20-20 0,-20 20 0</inkml:trace>
  <inkml:trace contextRef="#ctx0" brushRef="#br0" timeOffset="50266.026">19389 6093 512,'0'0'0,"0"0"0,0 0 0,0 0 0,0 0 0,0 0 0,0 0 0,0 0 0,0-20 0,-21 20 0,21 0 0,0 0 0,-19 0 0,19-19 0,0 19 0,0 0 0,-20 0 0,20 0 0,-20-20 0,0 20 0,0-21 0,1 2 0,-1 19 0,-1 0 0,-18-19 0,20 19 0,-22-21 0,2 21 0,19-20 0,-20 20 0,21-19 0,-1 19 0,-20-20 0,20 20 0,-20-20 0,21 0 0,-21 20 0,20-20 0,-19 20 0,19-20 0,-20 20 0,20 0 0,-20 0 0,1 0 0,19-20 0,-20 20 0,20 0 0,-20 0 0,1 0 0,-1 0 0,1 0 0,-21 0 0,0 0 0,21 0 0,-21 0 0,21 0 0,-1 0 0,0 20 0,-19-20 0,19 0 0,0 20 0,-20-20 0,21 20 0,-1-20 0,1 20 0,-1-20 0,20 0 0,-19 0 0,-1 20 0,0-20 0,0 0 0,21 20 0,-21-1 0,20-19 0,-19 0 0,-2 20 0,22-20 0,-1 21 0,0-21 0,0 19 0,20-19 0,-20 19 0,1-19 0,19 21 0,-20-1 0,0-20 0,20 19 0,0 1 0,-20 0 0,0 0 0,0 0 0,20 0 0,0-1 0,0 1 0,-20 0 0,20 0 0,0 20 0,0-20 0,0-1 0,20 1 0,-20 0 0,20-20 0,-20 20 0,20 0 0,-20 0 0,20 0 0,0-1 0,-20-19 0,39 0 0,-19 0 0,0 19 0,20-19 0,-21 0 0,22 0 0,-22 21 0,21-21 0,0 0 0,-21 0 0,21 20 0,0-20 0,-21 0 0,2 0 0,-2 20 0,1-20 0,0 0 0,-20 19 0,20-19 0,0 0 0,-1 20 0,1-20 0,20 0 0,-20 0 0,20 0 0,-1 0 0,1 0 0,0 0 0,-21 0 0,21 0 0,0 0 0,-20 0 0,19 0 0,1 0 0,0 0 0,-1 0 0,-18 0 0,37 0 0,-37 0 0,18-20 0,1 20 0,0 0 0,-21 0 0,21 0 0,-20-19 0,0 19 0,20 0 0,-21 0 0,1-20 0,0 20 0,20 0 0,-21 0 0,2 0 0,-1 0 0,-1-20 0,21 20 0,-20 0 0,0 0 0,-1 0 0,1 0 0,0-21 0,20 21 0,-20 0 0,19 0 0,1-19 0,-20 19 0,19 0 0,-19 0 0,1-19 0,-2 19 0,1 0 0,-1 0 0,2-20 0,-1 20 0,-1 0 0,1 0 0,0 0 0,-20-20 0,20 20 0,-20-20 0,0 20 0,20-20 0,-20 0 0</inkml:trace>
  <inkml:trace contextRef="#ctx0" brushRef="#br0" timeOffset="52211.2205">15935 4982 512,'0'0'0,"0"20"0,0-20 0,0 0 0,0 0 0,0-20 0,0 20 0,20 0 0,0 0 0,20 0 0,0 0 0,19 0 0,20 0 0,1-20 0,-1 20 0,0 0 0,1-20 0,-20 0 0,-21 20 0,-19-19 0,-20 19 0</inkml:trace>
  <inkml:trace contextRef="#ctx0" brushRef="#br0" timeOffset="52618.2612">16154 4903 512,'0'0'0,"-20"0"0,20 0 0,-20 19 0,-19-19 0,-2 20 0,-18 0 0,0 0 0,-1 0 0,21-20 0,18 19 0,42-19 0,38 20 0,20 0 0,41 20 0,-2 0 0,2-20 0,-21-1 0,-39-19 0</inkml:trace>
  <inkml:trace contextRef="#ctx0" brushRef="#br0" timeOffset="53788.3783">14645 5617 512,'20'0'0,"1"-20"0,-21 20 0,19 0 0,1-20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26:58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15757 815 512,'0'0'0,"0"-20"0,0 0 0,-20 20 0,20 0 0,0-20 0,0 20 0,0-20 0,0 20 0,0 0 0,0-20 0,0 40 0,0 0 0,0 20 0,0 19 0,0 21 0,0-21 0,0 21 0,0-21 0,0-20 0,0 2 0,0-22 0,0 1 0,0-40 0,20-19 0</inkml:trace>
  <inkml:trace contextRef="#ctx0" brushRef="#br0" timeOffset="816.0816">15479 854 512,'-20'0'0,"-39"0"0,19 0 0,0 21 0,-19-21 0,19 0 0,20 0 0,1 0 0,19 0 0,39-21 0,21 1 0,59-19 0,39-1 0,1 0 0,-20 20 0,-20 1 0,-39-2 0,-41 21 0,-39 21 0</inkml:trace>
  <inkml:trace contextRef="#ctx0" brushRef="#br0" timeOffset="1057.1057">15320 1271 512,'0'20'0,"20"-20"0,20 20 0,19-20 0,21 0 0,-1-20 0,20 0 0,0 0 0,-19 0 0,-1 1 0,-39-1 0</inkml:trace>
  <inkml:trace contextRef="#ctx0" brushRef="#br0" timeOffset="2288.2287">16055 1033 512,'0'0'0,"0"0"0,0 20 0,0-20 0,0 20 0,0-1 0,20 21 0,-20 20 0,0-1 0,-20 1 0,20-20 0,-21-21 0,21-19 0,0 0 0,21-39 0,-21-21 0,39-19 0,1-1 0,0 1 0,-21 39 0,21 40 0,-20 20 0,0 20 0,-20 39 0,20 1 0,0-1 0,-20-39 0,19-1 0,-19-39 0,20-39 0,0-21 0,0-40 0,0 2 0</inkml:trace>
  <inkml:trace contextRef="#ctx0" brushRef="#br0" timeOffset="2552.2552">16431 755 512,'0'0'0,"0"0"0,0 0 0,0 0 0,20 20 0,-20 20 0,21 20 0,-21 19 0,0 20 0,0 0 0,0-20 0,19 1 0,-19-21 0,0-19 0,0-40 0,0 0 0,0-40 0</inkml:trace>
  <inkml:trace contextRef="#ctx0" brushRef="#br0" timeOffset="2737.2737">16233 1192 512,'0'0'0,"20"0"0,0-21 0,0 2 0,39-1 0,1 20 0,0-20 0,-1 0 0,-19 1 0</inkml:trace>
  <inkml:trace contextRef="#ctx0" brushRef="#br0" timeOffset="3352.3352">16590 1251 512,'0'20'0,"-19"0"0,19-20 0,0 20 0,19-20 0,21 0 0,0-20 0,-21-20 0,21 20 0,0-19 0,0-1 0,-21-20 0,1 21 0,-40-1 0,1 20 0,-21 40 0,20 0 0,-19 39 0,-1 1 0,20 19 0,20-19 0,0 0 0,20-22 0,-1-17 0,21-21 0,40-21 0,-21-37 0,0-2 0,1-19 0,-20-21 0,0 1 0,-40 19 0,0 1 0,-20 20 0,0 39 0,-20 20 0,1 40 0,-1 40 0,0 18 0,40 2 0,0-2 0,20 2 0,19-20 0,2-42 0,-2-17 0,1-21 0,-20-40 0</inkml:trace>
  <inkml:trace contextRef="#ctx0" brushRef="#br0" timeOffset="4289.4289">18496 655 512,'-21'-19'0,"21"0"0,0-2 0,0 21 0,0-20 0,21 40 0,-21 1 0,0 38 0,0 0 0,19 21 0,-19-1 0,0 0 0,20-19 0,0-20 0,-20-21 0,20-19 0,-20-19 0</inkml:trace>
  <inkml:trace contextRef="#ctx0" brushRef="#br0" timeOffset="4496.4496">18118 1192 512,'0'0'0,"20"0"0,40 0 0,0-21 0,39 2 0,0-1 0,20 0 0,-40-19 0,1 19 0,-41 0 0,-19 0 0</inkml:trace>
  <inkml:trace contextRef="#ctx0" brushRef="#br0" timeOffset="4697.4697">17999 695 512,'0'0'0,"0"20"0,0-20 0,40 0 0,20 0 0,39-20 0,19 20 0,2-40 0,-1 21 0,-40 19 0,-19-19 0</inkml:trace>
  <inkml:trace contextRef="#ctx0" brushRef="#br0" timeOffset="5184.5184">19031 596 512,'-20'0'0,"20"0"0,-19 21 0,19-2 0,-20 21 0,20-1 0,-20 41 0,20-21 0,0 21 0,0-21 0,0-19 0,0 0 0,0-40 0,-20-20 0,0-40 0,0 1 0,0-21 0,20-19 0,20 20 0,0 20 0,20-1 0,0 40 0,19-20 0,-19 40 0,-1 20 0,-18 0 0,18 39 0,1 0 0,-20 21 0,19 0 0,1-1 0,-20-19 0,-1-21 0,2 1 0,-21-40 0,-21-20 0,-18-20 0</inkml:trace>
  <inkml:trace contextRef="#ctx0" brushRef="#br0" timeOffset="5353.5352">18833 854 512,'-20'21'0,"20"-21"0,-20 19 0,40-19 0,20 0 0,19 0 0,21-19 0,19 19 0,0-21 0,-20-18 0,-19-1 0</inkml:trace>
  <inkml:trace contextRef="#ctx0" brushRef="#br0" timeOffset="5865.5865">19468 596 512,'-20'0'0,"20"-20"0,-20 20 0,0 0 0,20 0 0,20-19 0,20-1 0,19 0 0,-19 0 0,-1 20 0,21-20 0,20 0 0,-61 20 0,-19 20 0,-19 0 0,-21 20 0,-19-20 0,39-1 0,-20 1 0,40 1 0,0-21 0,40 0 0,-1 0 0,21 0 0,-21 19 0,1 0 0,0 21 0,-40 0 0,-40 20 0,-19-1 0,-21 0 0,20-18 0,1-2 0,39-39 0,0 0 0,60-39 0,19-21 0</inkml:trace>
  <inkml:trace contextRef="#ctx0" brushRef="#br0" timeOffset="6208.6208">20044 537 512,'-21'0'0,"1"0"0,1 0 0,19-20 0,39 20 0,-18-20 0,18 0 0,21 20 0,-41 0 0,21 0 0,-20 0 0,-20 40 0,-20 19 0,-20 1 0,-20-1 0,21 21 0,20-40 0,19-1 0,19-39 0,41 0 0,19-20 0,20 1 0,0-1 0</inkml:trace>
  <inkml:trace contextRef="#ctx0" brushRef="#br0" timeOffset="7472.7472">15817 2323 512,'39'0'0,"1"-20"0,59 0 0,20 0 0,40 0 0,19-19 0,1-1 0,39 0 0,-19-19 0,19-1 0,0-19 0,1 0 0,19 19 0,-20 0 0,0 21 0,1-21 0,-1 41 0,0-21 0,-19 0 0,19 0 0,-19 1 0,-21-1 0,0 0 0,1 1 0,0-1 0,-41 20 0,2 20 0,-21-20 0,0 20 0,-40 20 0,-19-20 0,-21 0 0,-19-40 0</inkml:trace>
  <inkml:trace contextRef="#ctx0" brushRef="#br0" timeOffset="16747.6745">14804 6470 512,'0'0'0,"0"0"0,0 0 0,0 0 0,20 0 0,-20 0 0,20 0 0,-20 0 0,0 0 0</inkml:trace>
  <inkml:trace contextRef="#ctx0" brushRef="#br0" timeOffset="18993.8991">13793 8891 512,'0'0'0,"0"-19"0,0 19 0,0 0 0,0 0 0,0 19 0,0 1 0,0 19 0,0-18 0,0 18 0,0-19 0,0 20 0,-21 0 0,21-20 0,-20 18 0,20 3 0,0-21 0,0-1 0,0 1 0,0 0 0,20 0 0,1 0 0,-21-20 0,59 0 0,-19 0 0,-1 0 0,21 0 0,-1-20 0,1 40 0,19-20 0,1 0 0,-1 20 0,20-20 0,0 20 0,41-20 0,-22 0 0,21 0 0,0 0 0,20 19 0,20-19 0,-20 20 0,39-20 0,0 0 0,1 19 0,19-19 0,40 0 0,-20 0 0,40 0 0,0 21 0,-20-21 0,19 0 0,2 20 0,18 0 0,-19-1 0,-1 1 0,21-20 0,-20 20 0,20 0 0,-21-20 0,21 20 0,-20 0 0,0-20 0,-20 20 0,0-1 0,-1 1 0,-18 0 0,-1 0 0,-20-20 0,1 20 0,-1-20 0,-39 0 0,-21 0 0,-39 0 0,0 0 0,-40-20 0,1 0 0,-40 20 0,-1 0 0,-18 0 0,-2-20 0,1 20 0,-20 0 0,0 0 0,0-20 0,-20 1 0,20-21 0,-40 0 0,21-19 0,-1-21 0</inkml:trace>
  <inkml:trace contextRef="#ctx0" brushRef="#br0" timeOffset="19055.9054">23754 9268 512,'-39'-59'0,"-2"-1"0</inkml:trace>
  <inkml:trace contextRef="#ctx0" brushRef="#br0" timeOffset="24697.4695">15876 7641 512,'0'-20'0,"0"20"0,0 0 0,0-20 0,0 20 0,0-19 0,0 19 0,0-20 0,0 20 0,-20-20 0,20 20 0,-39-20 0,-1 20 0,20-20 0,-40 20 0,21 0 0,-21-20 0,0 0 0,1 20 0,0-20 0,-21 20 0,1-19 0,0-1 0,-1 20 0,-19 0 0,20 0 0,-1 0 0,1 0 0,0 20 0,-1-20 0,1 19 0,19 1 0,0 20 0,1 0 0,0 0 0,-1-1 0,20 21 0,-19-21 0,-1 41 0,0-40 0,21 19 0,-1 0 0,20 1 0,1 0 0,19-1 0,19 1 0,1-1 0,20 1 0,-1-1 0,21-19 0,-20 20 0,39-1 0,-39-19 0,20 19 0,19-19 0,-20-21 0,21 2 0,19-21 0,-19-21 0,19 21 0,19-38 0,-18 17 0,19-18 0,-20 19 0,0-20 0,1 0 0,-21 1 0,1-1 0,19 21 0,-20-41 0,0 20 0,-19-20 0,19-19 0,-59 20 0,19-1 0,-39-20 0,-19 21 0,-1-20 0,-20 19 0,1 0 0,-21 1 0,-19 0 0,-1 19 0,1 0 0,-1 0 0,-19 20 0,20 1 0,-20 19 0,0 19 0</inkml:trace>
  <inkml:trace contextRef="#ctx0" brushRef="#br0" timeOffset="30130.0127">15955 12523 512,'-20'0'0,"1"-20"0,-1 0 0,20 0 0,0-19 0,20-1 0,-1 0 0,-19 20 0,0-19 0,-19 19 0,-21 0 0,0 20 0,-19 20 0,-21-20 0,1 0 0,-20 0 0,19 0 0,-39 0 0,20 0 0,-20-20 0,0 20 0,0 20 0,0 0 0,19 0 0,-18 19 0,-2 21 0,21-21 0,20 21 0,19-1 0,21 1 0,-1-20 0,20 19 0,20 1 0,0-1 0,20 21 0,20-1 0,19 0 0,0 1 0,1 19 0,20-20 0,19 1 0,20-21 0,0 0 0,20-18 0,-20-22 0,20-38 0,20-1 0,-40-1 0,19-17 0,-18-3 0,18 2 0,-18-21 0,-2 1 0,-18-1 0,-21-39 0,-39 0 0,-20-20 0,-20 19 0,-40-19 0,-39 20 0,-20 20 0,-21 19 0,2 1 0,-21 19 0,19 40 0</inkml:trace>
  <inkml:trace contextRef="#ctx0" brushRef="#br0" timeOffset="43938.3933">2263 16670 512,'0'0'0,"0"0"0,0 0 0,-20 0 0,20 0 0,0 0 0,0 0 0,0-19 0,0 19 0,0 19 0,20-19 0,-20 19 0,0-19 0,0 21 0,20-1 0,-1 0 0,1-20 0,20 19 0,-1-19 0,21 0 0,0 0 0,0 0 0,-2 0 0,22 0 0,20 0 0,-1 0 0,0 0 0,0 20 0,20 0 0,0 0 0,1-20 0,-2 20 0,21-40 0,-20 20 0,20 0 0,0 0 0,-20-20 0,1 20 0,-2 0 0,-19 0 0,1 20 0,-41 0 0,-39 20 0</inkml:trace>
  <inkml:trace contextRef="#ctx0" brushRef="#br0" timeOffset="44745.4741">5339 16869 512,'-21'-20'0,"42"20"0,-21-20 0,20 20 0,-1 0 0,21 0 0,0 0 0,19 0 0,21-20 0,-1 0 0,40 0 0,-20 1 0,20 19 0,0 0 0,1 0 0,19 19 0,-1 1 0,-18-20 0,-2 0 0,21 0 0,-40-20 0,21 20 0,-1-19 0,-40 19 0,0 19 0,1-19 0</inkml:trace>
  <inkml:trace contextRef="#ctx0" brushRef="#br0" timeOffset="45522.5518">8216 16730 512,'0'20'0,"20"-20"0,0 19 0,0-19 0,19 20 0,21-20 0,0 0 0,19-20 0,0 20 0,20-19 0,20 19 0,-19 0 0,19 0 0,-20 0 0,40 19 0,-20-19 0,20 0 0,0 0 0,0-19 0,-1 19 0,1-20 0,-20 20 0,1 0 0,-61 0 0</inkml:trace>
  <inkml:trace contextRef="#ctx0" brushRef="#br0" timeOffset="46345.634">12582 16531 512,'0'-19'0,"0"19"0,0 0 0,0 0 0,20 0 0,-1 0 0,21 0 0,20 39 0,19-39 0,-20 20 0,41 0 0,-1 0 0,0-20 0,0 0 0,21 0 0,-1 0 0,20 0 0,20 0 0,-1 0 0,1 0 0,20 20 0,-41 0 0,1-1 0,-79-19 0,-60-39 0</inkml:trace>
  <inkml:trace contextRef="#ctx0" brushRef="#br0" timeOffset="60667.0661">8038 15301 512,'0'-20'0,"-20"20"0,-1-40 0,2 20 0,-1-19 0,1 19 0,19 0 0,0 40 0,0 79 0,19 100 0,41 98 0,-21 121 0,21 38 0,-40 0 0,-20-99 0,-40-99 0,-19-178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28:16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10260 1033 512,'-20'0'0,"1"0"0,19-20 0,-21 20 0,-18 0 0,39-20 0,-40 0 0,20 1 0,-19-1 0,-21-20 0,-19 21 0,-1-2 0,-19 1 0,0 1 0,-20 19 0,-20 0 0,0 0 0,20 0 0,-40 0 0,21 0 0,-21 19 0,0 22 0,0-3 0,0 3 0,20 18 0,-20 1 0,41 19 0,-2-19 0,21 19 0,20 0 0,-1 20 0,21-19 0,-1 18 0,21 2 0,19 19 0,20-19 0,-20 19 0,0 0 0,0 0 0,1 0 0,-1 1 0,20-2 0,0 1 0,0-20 0,39 1 0,1-1 0,19-20 0,1 0 0,19-19 0,20 0 0,-19-1 0,19-19 0,1-1 0,18-19 0,2 1 0,-1-2 0,20-19 0,20 0 0,-21 0 0,21 0 0,-20 0 0,0 0 0,0-40 0,-1 20 0,2 1 0,18-41 0,-18 1 0,-2-1 0,1 0 0,0-19 0,-40 0 0,20 19 0,-40-19 0,1-1 0,20-39 0,-42 20 0,22-20 0,-20 0 0,-21-20 0,-19 0 0,0 20 0,-20-20 0,-20 40 0,-20-20 0,1 20 0,-21-1 0,-19-18 0,-1-2 0,-19 1 0,0 0 0,-20 1 0,0 38 0,-20 20 0,-20 20 0,-19 40 0</inkml:trace>
  <inkml:trace contextRef="#ctx0" brushRef="#br0" timeOffset="19960.9959">8216 5855 512,'0'0'0,"0"0"0,0 0 0,20-20 0,20 0 0,19-19 0,41-1 0,18-20 0,41-19 0,19 0 0,1-20 0,39-1 0,-19 22 0,-20-2 0,-20 20 0,-21 20 0,-58 20 0,-41 0 0,-19 20 0</inkml:trace>
  <inkml:trace contextRef="#ctx0" brushRef="#br0" timeOffset="25875.5873">6211 4268 512,'21'0'0,"-21"0"0,0 0 0,0 0 0,-21 0 0,-18 19 0,-21-19 0,1 20 0,-21-20 0</inkml:trace>
  <inkml:trace contextRef="#ctx0" brushRef="#br0" timeOffset="26281.6279">5418 4347 512,'0'0'0,"-40"20"0,21-20 0,-22 0 0,2 20 0,20-1 0,-22-19 0,41 0 0,-19 20 0,19-20 0,19 0 0,-19 20 0,20-20 0,1 0 0,18 0 0,21 0 0,39-20 0,20 20 0,39 0 0,41-20 0,20 20 0,19 0 0,20 0 0,19-19 0,-19-1 0,0-21 0,-40 22 0,-19-1 0,-40 20 0,-60 0 0,-40 20 0</inkml:trace>
  <inkml:trace contextRef="#ctx0" brushRef="#br0" timeOffset="31481.1478">8057 4387 512,'0'0'0,"-19"0"0,19 0 0,0 0 0,0 19 0,0-19 0,0 20 0,19-20 0,-19 0 0,40 0 0,0 0 0,-21-20 0,21 20 0,0-19 0,19 19 0,1 0 0,-1 0 0,21 19 0,-1-19 0,21 0 0,-21 0 0,40 0 0,0-19 0,20-1 0,-20 0 0,20-1 0,-40 21 0,0-19 0,-19-1 0,-1 20 0,1 0 0,-41 0 0,21 20 0,-21-20 0,1 0 0,-20 0 0,0 0 0,0 0 0,-1 0 0,-19 0 0,0 19 0</inkml:trace>
  <inkml:trace contextRef="#ctx0" brushRef="#br0" timeOffset="32257.2254">5458 4248 512,'0'0'0,"0"0"0,0 0 0,0 0 0,0 0 0,-20 0 0,0 0 0,20 20 0,-40-20 0,21 0 0,-1 19 0,-40 1 0,0-1 0,1 2 0,-40-1 0,0 0 0,19-20 0,40 0 0,-19 19 0,39-19 0,20 0 0,20 20 0,19 0 0,21 20 0,20-20 0,19 0 0,0-1 0,40 1 0,-20-20 0</inkml:trace>
  <inkml:trace contextRef="#ctx0" brushRef="#br0" timeOffset="42609.2604">9387 7324 512,'0'0'0,"0"0"0,0 0 0,0 0 0,0 0 0,-20 0 0,20 0 0,0-20 0,0 20 0,0-20 0,0 20 0,0 0 0,-20 0 0,1 0 0,19 0 0,-41 0 0,22 0 0,-21 0 0,0 0 0,1-20 0,-1 20 0,-20-20 0,1 20 0,0-20 0,-21 20 0,1 0 0,-1-19 0,-19 19 0,0 0 0,-20 0 0,20 19 0,-21-19 0,21 0 0,-19 0 0,-2 0 0,21 0 0,-20-19 0,0 19 0,0 0 0,0 0 0,0-20 0,-1 20 0,2 0 0,-2 0 0,2 0 0,18 0 0,-19 0 0,0 0 0,0 0 0,0 0 0,0 0 0,-20 0 0,20 0 0,-20 20 0,20-20 0,-1 0 0,2 0 0,-2 19 0,21 1 0,-19-20 0,18 40 0,1-20 0,0 19 0,0-19 0,0 20 0,-1-1 0,1 1 0,19 0 0,1 0 0,19 19 0,1-18 0,19-3 0,-19 2 0,19 0 0,1 0 0,-1 19 0,0-18 0,20-3 0,0 2 0,20 0 0,0 20 0,0-21 0,20 0 0,0 1 0,20-20 0,0 20 0,-1 0 0,21-20 0,-1 19 0,0 1 0,21-21 0,-1 22 0,1-22 0,19 1 0,1 0 0,18 20 0,-19-40 0,40 20 0,-20-20 0,1 0 0,38 19 0,-18-19 0,-2-19 0,1 19 0,0 19 0,20-19 0,-21 0 0,21 0 0,-20 0 0,20 0 0,-20 0 0,20 0 0,-21-19 0,42 19 0,-22 0 0,1 0 0,-1 0 0,1-20 0,0 20 0,-1 0 0,1-20 0,0 20 0,-20 0 0,0-20 0,0 0 0,0 0 0,0 1 0,-20-1 0,0-1 0,0 2 0,-20 0 0,1-22 0,-1 22 0,-39-1 0,19 0 0,-40-20 0,1 0 0,0 21 0,-21-21 0,-19 0 0,0-19 0,-19 19 0,-1 0 0,0 1 0,-39-21 0,-1 21 0,0-1 0,-19-20 0,20 1 0,-21-1 0,1 21 0,0-21 0,-21 20 0,1 0 0,19-19 0</inkml:trace>
  <inkml:trace contextRef="#ctx0" brushRef="#br0" timeOffset="49658.9653">6093 7681 512,'0'19'0,"-20"-19"0,20 0 0,0 0 0,0 0 0,0 0 0,0 0 0,0 0 0,0 0 0,0 0 0,20 20 0,-20-20 0,19 0 0</inkml:trace>
  <inkml:trace contextRef="#ctx0" brushRef="#br0" timeOffset="49963.9958">6549 7662 512,'-20'0'0,"0"0"0,1 0 0,19 0 0,0 19 0,0-19 0,19-19 0</inkml:trace>
  <inkml:trace contextRef="#ctx0" brushRef="#br0" timeOffset="50331.0326">6966 7641 512,'0'0'0,"-20"0"0,20 0 0,0 0 0,0 0 0,0 21 0,20-21 0,0 0 0,-1-21 0</inkml:trace>
  <inkml:trace contextRef="#ctx0" brushRef="#br0" timeOffset="50684.0678">7501 7621 512,'-19'0'0,"19"0"0,-20 20 0,20-20 0,0 0 0,20 21 0,-1-21 0</inkml:trace>
  <inkml:trace contextRef="#ctx0" brushRef="#br0" timeOffset="51068.1063">7839 7720 512,'0'0'0,"0"-20"0,0 20 0,-20 0 0,40 0 0,-20-19 0,20 19 0,0 0 0,-20-19 0</inkml:trace>
  <inkml:trace contextRef="#ctx0" brushRef="#br0" timeOffset="51436.143">8315 7700 512,'0'0'0,"-20"0"0,1 0 0,19 0 0,0 0 0,0-19 0,19 19 0,1 0 0,0-19 0</inkml:trace>
  <inkml:trace contextRef="#ctx0" brushRef="#br0" timeOffset="51828.1823">8652 7700 512,'0'0'0,"0"20"0,0-20 0,0 20 0,0-20 0,0 0 0,21 0 0,-21-20 0,0 0 0</inkml:trace>
  <inkml:trace contextRef="#ctx0" brushRef="#br0" timeOffset="52108.2103">9109 7621 512,'-20'0'0,"20"0"0,0 0 0,0 0 0,0 0 0,20 0 0,-20 0 0</inkml:trace>
  <inkml:trace contextRef="#ctx0" brushRef="#br0" timeOffset="58122.8117">4842 8752 512,'0'0'0,"0"0"0,0 0 0,0 0 0,0 0 0,0 0 0,-20 0 0,20 0 0,0-19 0,0 19 0,-19-20 0,-1-1 0,0 2 0,0 19 0,-39-19 0,-1-2 0,-19 1 0,-20 1 0,-1 19 0,-19 0 0,0 39 0,0 20 0,0 41 0,0 19 0,0 40 0,40 19 0,19 0 0,80-18 0,59-41 0,60-40 0,40-59 0,39-60 0,21-59 0,-1-40 0,-1 0 0,-58-19 0,-80 19 0,-99 40 0,-99 58 0,-80 22 0,-58 79 0</inkml:trace>
  <inkml:trace contextRef="#ctx0" brushRef="#br0" timeOffset="59146.9141">9783 7522 512,'0'0'0,"0"0"0,21-20 0,-1 0 0,39 0 0,40 0 0,40-19 0,40 19 0,39 0 0,20 20 0,-39-20 0</inkml:trace>
  <inkml:trace contextRef="#ctx0" brushRef="#br0" timeOffset="60514.0508">12562 8534 512,'0'0'0,"-20"-20"0,20 0 0,-20 1 0,1-1 0,-1-20 0,-1 0 0,-18 1 0,19-21 0,-39 0 0,19 20 0,-40 1 0,21 0 0,0 39 0,-40 0 0,19 19 0,-19 21 0,-1 39 0,21 1 0,20 59 0,-1 19 0,60 41 0,20 19 0,59-19 0,40-41 0,20-39 0,20-59 0,0-60 0,19-60 0,-19-39 0,0-40 0,-60-39 0,-40-1 0,-98-19 0,-40-21 0</inkml:trace>
  <inkml:trace contextRef="#ctx0" brushRef="#br0" timeOffset="62290.2283">15499 8038 512,'0'0'0,"-20"20"0,20-20 0,0 20 0,20 0 0,0 19 0,19 0 0,21 1 0,19 0 0,20 0 0,1 0 0,38-21 0,-18 1 0,19 1 0,-20-21 0,0 0 0,0 0 0,0 0 0,-20 0 0,-19-21 0,-21 21 0,1-39 0,-41-1 0,1-40 0,-20-38 0,-20-22 0,1-38 0,-1-20 0,-20-1 0,20 1 0,1 18 0,19 2 0,0 0 0,0 39 0,0 20 0,19-1 0,-19 41 0,20-20 0,-20 40 0,0 0 0,20 18 0,-20 22 0,0-1 0,0 0 0,0 20 0,0 20 0,0 0 0,0-1 0,0 1 0,-20 20 0,20-40 0</inkml:trace>
  <inkml:trace contextRef="#ctx0" brushRef="#br0" timeOffset="62763.2756">16927 5815 512,'0'0'0,"0"0"0,0-20 0,-19 1 0,19 19 0,-20 0 0,20 0 0,-20 39 0,-20 1 0,-19 39 0,19 0 0,-19-19 0,39 0 0,0-20 0,0-40 0,20-20 0,20-20 0,0-19 0,0-1 0,20-19 0,-21 19 0,21 0 0,0 41 0,-21-2 0,21 61 0,-20 0 0,19 40 0,2-1 0,-2-19 0,1-21 0,-20-19 0,19-60 0,-39 1 0</inkml:trace>
  <inkml:trace contextRef="#ctx0" brushRef="#br0" timeOffset="64131.4125">16670 4982 512,'0'0'0,"-20"-20"0,0 0 0,20 0 0,-20 1 0,20-1 0,-20 20 0,20-20 0,0 40 0,0 0 0,20 19 0,-20 40 0,0 41 0,0-1 0,0-20 0,0 0 0,0-39 0,-20-41 0,20-19 0,0-19 0,-19-41 0,19 1 0,-20-21 0,0-19 0,20 20 0,0-1 0,20 40 0,0 1 0,-1 19 0,41 0 0,0 0 0,39 20 0,19-19 0,41 19 0,0-20 0,40 0 0,39 0 0,40 0 0,20-20 0,19 21 0,40-21 0,0 0 0,20 1 0,1 19 0,-2-20 0,-18 20 0,-21 0 0,-19 1 0,-21-1 0,-39 20 0,-20 0 0,-39 0 0,-41 20 0,-18-20 0,-41 19 0,-40 1 0,0 0 0,-19 20 0,-20-20 0,-20 19 0,20 1 0,-20 19 0,-20 1 0,20 19 0,0 1 0,20 19 0,-20-39 0,59 20 0,-19-22 0,19-18 0,-18 0 0,18 0 0,-19-21 0,-21 1 0,21 0 0,-40 20 0,0-21 0,-40 1 0,1 20 0,-40-40 0,-21 20 0,1-20 0,-60-20 0,-20 20 0,-19-20 0,-40 0 0,-20 20 0,-20-20 0,1 20 0,-41-19 0,0 19 0,-19 0 0,-21 0 0,2 0 0,-1 0 0,-1 19 0,1 21 0,20-20 0,-21 20 0,41-1 0,20-19 0,38 1 0,41-2 0,59 21 0,20-1 0,40 1 0,39 0 0</inkml:trace>
  <inkml:trace contextRef="#ctx0" brushRef="#br0" timeOffset="69698.9691">9169 7482 512,'0'0'0,"0"0"0,-20 0 0,0 0 0,20-20 0,-20 0 0,0 1 0,0-21 0,-19-19 0,19-1 0,-40 20 0,21 1 0,-21 19 0,-19 40 0,19 59 0,-39 40 0,20 60 0,39 59 0,20 40 0,40-20 0,39-40 0,40-80 0,1-117 0,38-61 0,2-99 0,18-59 0,-18-21 0,-41-19 0,-60 0 0,-39 20 0,-79 39 0,-60 80 0,-40 99 0,-19 79 0,19 60 0</inkml:trace>
  <inkml:trace contextRef="#ctx0" brushRef="#br0" timeOffset="73115.3107">11927 11650 512,'0'-20'0,"0"20"0,-20-20 0,20-1 0,0-17 0,-20-22 0,-19-19 0,19 19 0,-20 0 0,0 41 0,1 19 0,-21 59 0,21 80 0,-2 59 0,22 60 0,19-19 0,19-21 0,22-60 0,18-98 0,20-60 0,40-79 0,-20-80 0,1-39 0,-41-41 0,-39-19 0,-40 1 0,-59 38 0,-20 60 0,-40 120 0,20 98 0,-1 80 0,62 60 0,-2-21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29:51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2084 5419 512,'20'0'0,"-20"0"0,0-20 0,0 20 0,0 0 0,0 0 0,0 0 0,0 0 0,0 0 0,0 0 0,0 0 0,0 20 0,0-20 0,0 19 0,0 1 0,20 0 0,-1 1 0,2-21 0,-1 38 0,19-18 0,1 0 0,-1 0 0,1 20 0,19-20 0,1-1 0,0 1 0,0 1 0,39-2 0,-20 0 0,0-19 0,20 21 0,0-21 0,21 0 0,-21 19 0,20-19 0,0 0 0,20-19 0,-20 19 0,0-21 0,20 21 0,-20-19 0,0 19 0,20 0 0,-20 0 0,0 0 0,0 0 0,1 0 0,-2-19 0,21 19 0,-20-21 0,1 21 0,-2 0 0,2-20 0,-2 20 0,2-19 0,-21 19 0,0-20 0,21 0 0,-21 0 0,0 0 0,0 0 0,0 0 0,-20 1 0,-19-21 0,0 20 0,-1 0 0,0-19 0,1 19 0,0-20 0,-21 20 0,1-20 0,-1 21 0,2-21 0,-22 0 0,1 1 0,0 19 0,0-20 0,-20 20 0,0-20 0,0 1 0,-20 19 0,20-20 0,-20 1 0,0-1 0,1 0 0,-41 1 0,21-1 0,-21 0 0,0 1 0,-19-1 0,19 0 0,-19-19 0,-21 39 0,1-20 0,-19 0 0,-2 21 0,-19-1 0,1 0 0,-21 20 0,0-21 0,0 2 0,1 19 0,-21 0 0,0 0 0,0 0 0,-19 0 0,-1 19 0,21 2 0,-20-21 0,19 20 0,0 0 0,1-20 0,19 19 0,0 1 0,0 0 0,1 0 0,19 20 0,20-1 0,0 21 0,19-1 0,41 1 0,0-1 0,19 21 0,20-1 0,40 0 0,20-19 0,19 20 0,21 0 0,38-2 0,2 2 0,39-1 0,39 0 0,0 21 0</inkml:trace>
  <inkml:trace contextRef="#ctx0" brushRef="#br0" timeOffset="4855.4855">5239 5339 512,'0'0'0,"0"0"0,0 0 0,0-20 0,0 20 0,0 0 0,0 0 0,0 20 0,0-20 0,0 0 0,0 0 0,0 0 0,0-20 0,0 20 0,0 0 0,0-20 0,0 20 0,0 0 0,0 0 0,0 0 0,0 0 0,0 0 0,0 0 0,21 20 0,-21-20 0,19 20 0,-19 0 0,20 0 0,-1 0 0,2 19 0,-1 1 0,-20 0 0,39-1 0,-19 1 0,0 0 0,0 19 0,-1-38 0,2 38 0,18-40 0,-19 21 0,20 0 0,-1 0 0,1-1 0,-1 1 0,2 0 0,-2-20 0,1-1 0,-20 1 0,39 0 0,-19 0 0,0 0 0,19 0 0,-19-20 0,20 39 0,19-19 0,-20 0 0,1-20 0,19 19 0,0-19 0,-19 0 0,20 0 0,-1 0 0,-20 0 0,20-19 0,-19 38 0,19-19 0,-19 21 0,20-1 0,-1-1 0,0 21 0,20-40 0,-19 20 0,-1-20 0,1 0 0,-41-20 0,21 20 0,-20-20 0,-1 20 0,-19-20 0,20 1 0,-21 19 0,-19 0 0,0 0 0,0 0 0,-19-20 0</inkml:trace>
  <inkml:trace contextRef="#ctx0" brushRef="#br0" timeOffset="6271.6271">5219 5339 512,'0'0'0,"0"-20"0,-19 20 0,19 0 0,0 0 0,0-20 0,-20 20 0,20 0 0,0 20 0,0-20 0,0 0 0,0 20 0,0 0 0,0 20 0,0-1 0,0 22 0,0-3 0,0-18 0,0-20 0,0-20 0,-20 0 0,20 0 0,0-20 0,0 0 0,0 0 0,0-19 0,-20-1 0,20 0 0,0 1 0,-20-1 0,40 0 0,-20 20 0,0 0 0,0 1 0,0 19 0,0 0 0,0 19 0,0-19 0,0 0 0,0 0 0,0 0 0,0 20 0,20-20 0,-20 0 0,20 0 0,0 0 0,-1 20 0,22 0 0,-22 0 0,20 0 0,2 0 0,-22 0 0,21-20 0,-20 19 0,0 1 0,-20-20 0,19 20 0,2-20 0,-21 21 0,19-21 0,-19 0 0,0 19 0,0-19 0,0 0 0,0 0 0,0 0 0,0 0 0,0 0 0,0 0 0,-19 0 0,19 0 0,-21 19 0,2-19 0,-1 20 0,-20 20 0,1-20 0,-2 20 0,2-21 0,-1 1 0,20 1 0,1-2 0,-1-19 0,20 19 0,0-19 0,20-19 0,-1-21 0,1-19 0</inkml:trace>
  <inkml:trace contextRef="#ctx0" brushRef="#br0" timeOffset="7513.7513">2322 5339 512,'0'0'0,"0"0"0,-20 0 0,20 0 0,0 0 0</inkml:trace>
  <inkml:trace contextRef="#ctx0" brushRef="#br0" timeOffset="7985.7985">2342 5359 512,'-20'0'0,"20"0"0,0 0 0,0 0 0,0 0 0,0 20 0,0-20 0</inkml:trace>
  <inkml:trace contextRef="#ctx0" brushRef="#br0" timeOffset="8352.8352">2759 5319 512,'0'0'0,"-20"0"0,20 0 0,0 0 0,0 0 0,0 0 0,0 0 0,0 0 0,20 0 0</inkml:trace>
  <inkml:trace contextRef="#ctx0" brushRef="#br0" timeOffset="15840.5839">8514 5835 512,'0'0'0,"0"0"0,0-20 0,0 20 0,0 0 0,0 0 0,0 20 0,0 20 0,20 19 0,-20 20 0,19 21 0,1-21 0,-20 0 0,20-38 0,-20-2 0,20-39 0,-20-20 0,-20 1 0,20-41 0</inkml:trace>
  <inkml:trace contextRef="#ctx0" brushRef="#br0" timeOffset="16128.6127">8394 6510 512,'20'0'0,"1"-21"0,18 2 0,21-20 0,19-1 0,0 0 0,1 1 0,-20 19 0,-2 20 0,-17 0 0,-41 0 0</inkml:trace>
  <inkml:trace contextRef="#ctx0" brushRef="#br0" timeOffset="16351.635">8018 6013 512,'0'0'0,"0"21"0,20-1 0,39-20 0,20 0 0,21-41 0,38 3 0,-18-22 0,-2 20 0,-38 20 0,-1-20 0</inkml:trace>
  <inkml:trace contextRef="#ctx0" brushRef="#br0" timeOffset="16615.6614">8832 5776 512,'0'0'0,"19"-21"0,1 42 0,-20-2 0,19 21 0,2 40 0,-1-1 0,-20 40 0,19-40 0,-19 0 0,0-19 0,0-60 0,0 0 0,-19-39 0,-1-41 0,-40 1 0,41-20 0</inkml:trace>
  <inkml:trace contextRef="#ctx0" brushRef="#br0" timeOffset="16839.6838">8692 5755 512,'0'0'0,"20"0"0,0-19 0,20 0 0,20-2 0,19-18 0,0 19 0,-20 20 0,1 0 0,-40 39 0,-20 21 0,-40-1 0,-19 21 0,-1-21 0,21-18 0,-2-22 0,41-38 0,21-2 0,18-18 0</inkml:trace>
  <inkml:trace contextRef="#ctx0" brushRef="#br0" timeOffset="17272.7271">9228 5717 512,'0'0'0,"0"0"0,0 0 0,0 19 0,0 0 0,40 41 0,-21 0 0,41 19 0,-20 1 0,0-21 0,-1 1 0,-19-21 0,0-39 0,-20-19 0,0-41 0,0-40 0,0-18 0,0 18 0,20 22 0,-20 37 0,0 22 0,19 19 0,-19 19 0</inkml:trace>
  <inkml:trace contextRef="#ctx0" brushRef="#br0" timeOffset="17600.7598">9764 5776 512,'0'0'0,"0"0"0,0 19 0,0-19 0,19 40 0,2-20 0,-1 0 0,19 0 0,1 0 0,-1-20 0,21 0 0,-20-20 0,-1 0 0</inkml:trace>
  <inkml:trace contextRef="#ctx0" brushRef="#br0" timeOffset="17840.7839">9923 5557 512,'0'20'0,"0"20"0,0 39 0,0 1 0,19 19 0,1 1 0,0-21 0,0 0 0,0-20 0,-20 1 0,0-60 0</inkml:trace>
  <inkml:trace contextRef="#ctx0" brushRef="#br0" timeOffset="29728.9726">9328 9864 512,'0'0'0,"-21"0"0,21 0 0,-20 19 0,20 1 0,0-20 0,41-20 0,58 1 0,40-41 0,59 1 0,40-21 0,60 21 0,20 19 0,58 0 0,21 20 0,40 20 0,19-19 0,20-1 0,20-21 0,-19-17 0,-21-62 0</inkml:trace>
  <inkml:trace contextRef="#ctx0" brushRef="#br0" timeOffset="40562.0558">18515 7998 512,'0'0'0,"-19"20"0,-2 0 0,42-20 0,18-40 0,80-19 0,60-40 0,39-21 0,60 21 0,-1 0 0,-18 0 0</inkml:trace>
  <inkml:trace contextRef="#ctx0" brushRef="#br0" timeOffset="43689.3685">13752 8950 512,'-19'0'0,"-1"0"0,20 0 0,0 0 0,0-19 0,39 19 0,61-20 0,39-19 0,39 19 0,21 0 0,-1-20 0,-19-19 0,0-20 0</inkml:trace>
  <inkml:trace contextRef="#ctx0" brushRef="#br0" timeOffset="45417.5413">15003 9983 512,'0'-20'0,"0"20"0,20 0 0,59-40 0,60 0 0,40-39 0,39 0 0,20 19 0,0-39 0</inkml:trace>
  <inkml:trace contextRef="#ctx0" brushRef="#br0" timeOffset="48376.8372">9605 11589 512,'0'0'0,"0"0"0,0 0 0,0 0 0,20 0 0,39 0 0,40 0 0,41 21 0,58 38 0,1 41 0,19 39 0,-20 58 0,-39 42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31:08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4863 4724 512,'0'-20'0,"0"20"0,-21-20 0,1 20 0,1 0 0,19 0 0,0 0 0,0 20 0,19 0 0,22 0 0,38 0 0,40-1 0,39-19 0,41 0 0,39-19 0,0-1 0,0 0 0,-19-20 0,-1 20 0,-20 1 0,-39 19 0,-39 19 0,-62 1 0,-17 20 0,-41-20 0,-20 0 0,-20-40 0</inkml:trace>
  <inkml:trace contextRef="#ctx0" brushRef="#br0" timeOffset="16737.6735">5835 6173 512,'0'0'0,"0"0"0,0 0 0,0 0 0,0-20 0,0 20 0,20 0 0,-20 0 0,0-20 0,0 20 0,19 0 0,-19 0 0,0 0 0,20 0 0,-20 0 0,0 0 0,20 0 0,0 0 0,-20 0 0,20 20 0,-1-20 0,2 0 0,-2 0 0,1 0 0,20 20 0,-20-20 0,40 0 0,-21 0 0,21 0 0,-21 19 0,21-19 0,-1 0 0,-19 20 0,19-20 0,1 0 0,-1 0 0,1 0 0,19 0 0,20 0 0,-19 0 0,20-20 0,-1 20 0,0 0 0,0 0 0,0 0 0,1 0 0,-1-19 0,0 19 0,0-20 0,1 20 0,-1-20 0,0 20 0,0 0 0,0 0 0,1 0 0,-1 0 0,-20-20 0,-19 20 0,-1 0 0,-19 0 0,-1 0 0,-18 20 0,-21-20 0</inkml:trace>
  <inkml:trace contextRef="#ctx0" brushRef="#br0" timeOffset="74323.4316">12363 10062 512,'0'0'0,"20"0"0,0-20 0,20 20 0,20 20 0,19 0 0,20 19 0,20 21 0,20-20 0,20 19 0,19-19 0,-19 0 0,0-1 0,-20 1 0,0 0 0,-20-20 0,-20 0 0,0-20 0,-19 0 0,-1 19 0,-20 1 0,1 0 0,0 20 0,-21-1 0,1-19 0,-1-20 0,2-40 0,18-39 0,0-40 0,21-40 0,59-39 0,20 39 0,19 0 0,41 60 0,-41 60 0,-19 39 0,-41 0 0,-58 19 0,-20 1 0</inkml:trace>
  <inkml:trace contextRef="#ctx0" brushRef="#br0" timeOffset="75300.5293">14606 11034 512,'0'-19'0,"-20"19"0,20-20 0,0-20 0,0 0 0,20 20 0,0 20 0,-20 0 0,39 20 0,-18 20 0,-2 20 0,1 0 0,20-1 0,-20 0 0,-20-19 0,19-20 0,-19-40 0,0-20 0,-19-40 0,19-18 0,19-22 0,-19 21 0,40 0 0,19 39 0,-19 41 0,0 19 0,0 0 0</inkml:trace>
  <inkml:trace contextRef="#ctx0" brushRef="#br0" timeOffset="75691.5684">15003 11015 512,'0'19'0,"0"1"0,0 20 0,20-40 0,19 0 0,-19-40 0,39 20 0,-38-39 0,-1 19 0,-20 0 0,0-19 0,-41 19 0,2 1 0,-1 39 0,1 39 0,19 20 0,0 21 0,40 19 0,19-20 0,21 1 0,0-20 0,-1-60 0,20-20 0,1-40 0,-40-19 0</inkml:trace>
  <inkml:trace contextRef="#ctx0" brushRef="#br0" timeOffset="76506.6499">15400 10796 512,'-20'40'0,"20"19"0,0 41 0,0-20 0,20-21 0,0 0 0,-1-39 0,-19-40 0,0-19 0,0-40 0,-19-21 0,19-20 0,0 22 0,19 18 0,1 40 0,0 40 0,20 40 0,-21 40 0,22-1 0,-22 0 0,1 1 0,0 0 0,0-21 0,-20-59 0,20 0 0,-20-59 0,19-21 0,-19-20 0,-19 1 0,19 20 0,0 39 0,19 60 0,1 20 0,0 59 0,0 0 0,0 0 0,20-20 0,-21-19 0,21-40 0,-20 0 0,0-60 0,-1-39 0,1-40 0,0 20 0,-20-20 0,0 59 0,0 40 0,20 60 0,19 39 0,-18 20 0,18 21 0,1-22 0,0-18 0,-21-20 0,1-40 0,0-40 0,-20-40 0,-20-39 0,-39-20 0,-1-1 0,0 22 0,1 58 0,19 60 0,1 39 0,39 21 0,20 19 0,-1-20 0,21-20 0,0-18 0,0-41 0,-20-41 0</inkml:trace>
  <inkml:trace contextRef="#ctx0" brushRef="#br0" timeOffset="76835.6828">16233 10261 512,'-20'-20'0,"20"20"0,-20-20 0,20 0 0,0 0 0,0 40 0,20 20 0,-20 39 0,20 60 0,0 20 0,0-1 0,-20 1 0,40-40 0,-1-39 0,-19-41 0,39-19 0,-18-59 0,18-21 0,-19-19 0,-21-1 0,-38-19 0</inkml:trace>
  <inkml:trace contextRef="#ctx0" brushRef="#br0" timeOffset="76995.6988">15995 10855 512,'0'-19'0,"39"0"0,2-22 0,38-38 0,20 19 0,0-19 0,0 40 0,-19 19 0,-40 40 0</inkml:trace>
  <inkml:trace contextRef="#ctx0" brushRef="#br0" timeOffset="77468.746">16392 11054 512,'0'0'0,"39"0"0,2 0 0,-2-20 0,21-39 0,-1-1 0,-19 0 0,0 1 0,-21 0 0,-38 19 0,-21 20 0,0 40 0,-19 40 0,39 38 0,20 2 0,20-1 0,-1-19 0,41-21 0,19-19 0,-19-40 0,19-20 0,-20-39 0,-18-20 0</inkml:trace>
  <inkml:trace contextRef="#ctx0" brushRef="#br0" timeOffset="77915.7907">17285 10677 512,'-20'-20'0,"20"0"0,-20 1 0,0 0 0,1 19 0,19 19 0,-20 40 0,0 1 0,20 39 0,20 0 0,-20 0 0,20-20 0,-1-38 0,21-22 0,-20-38 0,0-22 0,-1-57 0,1-22 0,-20 1 0,21 40 0,-21 0 0,0 79 0,0 39 0,19 41 0,1 19 0,0 0 0,0-19 0,19-1 0,1-60 0,0-19 0,-21-38 0,21-42 0,-40-39 0</inkml:trace>
  <inkml:trace contextRef="#ctx0" brushRef="#br0" timeOffset="78386.8379">17801 10737 512,'0'0'0,"-20"-20"0,20 0 0,-20-20 0,20 1 0,-20-1 0,20 20 0,-20 20 0,20 60 0,-19 19 0,-1 41 0,20-2 0,0 1 0,0-19 0,20-41 0,-1-19 0,1-60 0,0-20 0,0-40 0,-20-38 0,20-41 0,-20-20 0,-20-19 0,20 39 0,0 80 0,-20 59 0,20 80 0,0 39 0,0 40 0,20 19 0,19 2 0,2-42 0,-2-19 0,21-39 0,-21-41 0,21-19 0,-20-59 0</inkml:trace>
  <inkml:trace contextRef="#ctx0" brushRef="#br0" timeOffset="78836.8829">18158 10499 512,'-20'0'0,"20"20"0,-20 19 0,1 21 0,-1 19 0,20 20 0,0 20 0,0-19 0,0-21 0,20 0 0,-1-59 0,1-20 0,20-39 0,-20-40 0,19-21 0,-18-58 0,-21-22 0,-21-38 0,1 20 0,-19 39 0,19 40 0,0 59 0,0 100 0,1 59 0,-1 40 0,40 41 0,-20 17 0,39-18 0,-19-60 0,39-20 0,-18-39 0,17-60 0,-17-40 0,-2-60 0,1-18 0</inkml:trace>
  <inkml:trace contextRef="#ctx0" brushRef="#br0" timeOffset="79123.9115">18416 10459 512,'0'40'0,"0"19"0,0 20 0,20 21 0,-20-20 0,20-21 0,-1-20 0,21-19 0,-20-40 0,0 0 0,-20-20 0,0-19 0,0 0 0,0-1 0,0-18 0,0 17 0,40-18 0,19-1 0,-19 21 0,20 19 0,-21-19 0,-19-1 0,0 1 0</inkml:trace>
  <inkml:trace contextRef="#ctx0" brushRef="#br0" timeOffset="80205.0197">12879 6232 512,'0'0'0,"21"-20"0,-2 20 0,21 0 0,19 0 0,21 20 0,19 0 0,20 20 0,40-1 0,19 21 0,61-40 0,18 0 0,41-20 0,20 0 0,19-20 0,40 0 0,20-20 0,59 20 0,-19 1 0,39-22 0,0 22 0,-19-1 0,19-20 0,-20 21 0,-19-1 0,0 0 0,-60 0 0,-40 20 0,-79 0 0,-79 0 0,-40 20 0,-60-20 0,-59 20 0,-20-20 0,-40 0 0,-19-20 0,-61 0 0,2-20 0,-41 1 0</inkml:trace>
  <inkml:trace contextRef="#ctx0" brushRef="#br0" timeOffset="90364.0355">4069 8812 512,'0'0'0,"0"0"0,0 0 0,0 0 0,0 0 0,0-20 0,-20 20 0,20-40 0,0 21 0,-20-1 0,0-20 0,-19 0 0,-2 1 0,-18-1 0,-40 20 0,0 0 0,0 0 0,-21 20 0,1 0 0,20 20 0,0 0 0,-1 20 0,1-20 0,0 40 0,0-1 0,20 0 0,0 21 0,38-1 0,2 0 0,19 21 0,-20-1 0,40 20 0,0 20 0,20 20 0,40 19 0,0 1 0,58-21 0,21-38 0,40-21 0,19-80 0,20-19 0,1-59 0,19-40 0,-40-20 0,-19-40 0,-40-20 0,-79-19 0,-80 0 0,-59-2 0,-80 23 0,-40 38 0,1 39 0,-1 61 0,61 18 0,38 62 0</inkml:trace>
  <inkml:trace contextRef="#ctx0" brushRef="#br0" timeOffset="92428.2418">4069 3533 512,'0'0'0,"0"0"0,0 0 0,0 0 0,0 0 0,0-20 0,0 1 0,-20-1 0,0 0 0,0-20 0,-19 20 0,-41-19 0,1-1 0,-41 21 0,2-2 0,-41 21 0,0 0 0,-19 21 0,19 38 0,-20 20 0,40 41 0,20 38 0,20 40 0,79 40 0,40 1 0,59-1 0,41-60 0,97-59 0,62-99 0,-2-79 0,41-80 0,-41-40 0,-18-39 0,-81 0 0,-98-1 0,-100 21 0,-100 59 0,-98 20 0,-60 99 0,21 60 0,-1 40 0</inkml:trace>
  <inkml:trace contextRef="#ctx0" brushRef="#br0" timeOffset="106388.6378">22444 8375 512,'0'0'0,"0"-20"0,0-19 0,-19 19 0,-1-40 0,-20 21 0,1-1 0,-41 20 0,1-19 0,-1 19 0,-39 20 0,0 0 0,-20 0 0,-20 20 0,0-1 0,1 21 0,-1 0 0,21 19 0,-2-19 0,41 19 0,0-18 0,20 18 0,19 0 0,0 21 0,21-1 0,19 20 0,0 1 0,20 19 0,0 0 0,20 0 0,0-20 0,39 20 0,1-40 0,19 21 0,40-1 0,40-20 0,-1-19 0,22 19 0,18-19 0,-20-1 0,41-19 0,-41-1 0,21-59 0,-1 1 0,-19-41 0,-21-19 0,21-40 0,-20-20 0,-20-20 0,0 0 0,-20 1 0,-60 19 0,-39 20 0,-40 20 0,-59 19 0,-60 1 0,-20-1 0,-39 21 0,-21-1 0,21-20 0,20 21 0,-1 0 0,80-1 0,19 20 0,41-19 0</inkml:trace>
  <inkml:trace contextRef="#ctx0" brushRef="#br0" timeOffset="109348.9337">21433 7700 512,'0'0'0,"0"0"0,0 0 0,0 0 0,0 0 0,0 0 0,19 0 0,-19 20 0,0-20 0,0 40 0,0-20 0,-19 20 0,19-20 0,0-1 0,0 1 0,0-20 0,19 20 0,-19-40 0,40 0 0</inkml:trace>
  <inkml:trace contextRef="#ctx0" brushRef="#br0" timeOffset="110021.001">21313 8276 512,'0'0'0,"-20"0"0,20 0 0,0 0 0,0-20 0,0 20 0,20 0 0,-20-20 0,20 0 0,20 20 0,0-19 0,-20-2 0,-1 21 0,-19 21 0,0-2 0,-19 21 0,-22 0 0,22 19 0,-1-39 0,20 1 0,20-21 0,20 0 0,-1-41 0,21 22 0,-1-21 0,1 40 0,-40 0 0</inkml:trace>
  <inkml:trace contextRef="#ctx0" brushRef="#br0" timeOffset="112556.2545">21274 8752 512,'0'0'0,"0"-19"0,-20 19 0,20-20 0,0 20 0,0 20 0,0-20 0,0 0 0,0 0 0,0 0 0,20-20 0,-20 20 0,39-21 0,-19 2 0,0 19 0,19-19 0,-18 19 0,-21 19 0,20 0 0,-40 2 0,-1 18 0,2 1 0,-21-20 0,40-20 0,0 0 0,0 0 0,40-20 0,0 0 0,-1 0 0,1 20 0,0 20 0,-21 0 0,-19 40 0,-19-21 0,-21 20 0,-19-18 0,39-22 0,-20-38 0,59-1 0,2-40 0,-1 21 0</inkml:trace>
  <inkml:trace contextRef="#ctx0" brushRef="#br0" timeOffset="113165.3154">21373 9229 512,'0'0'0,"0"0"0,0 0 0,0 0 0,0 0 0,0 0 0,0 19 0,0 1 0,0-20 0,0 20 0,19 0 0,-19-20 0,41 20 0,-22-20 0,1-20 0,20 20 0,-20-20 0,19 0 0,1 0 0,-20-19 0,-20 19 0</inkml:trace>
  <inkml:trace contextRef="#ctx0" brushRef="#br0" timeOffset="113452.3441">21492 9070 512,'0'0'0,"0"0"0,0 0 0,0 0 0,0 20 0,0 0 0,0 38 0,0 22 0,-20 20 0,20-1 0,0-40 0,0 1 0,20-60 0,-20-20 0,20-59 0</inkml:trace>
  <inkml:trace contextRef="#ctx0" brushRef="#br0" timeOffset="114389.4377">21194 10003 512,'0'0'0,"-19"19"0,-2-19 0,2 20 0,-61 40 0,-19 39 0,-40 60 0,-39 39 0,-1 20 0,-20 21 0,21-21 0,-1-20 0,60-19 0,20-60 0,40-39 0,-1-42 0,40-17 0,20-42 0,20-17 0</inkml:trace>
  <inkml:trace contextRef="#ctx0" brushRef="#br0" timeOffset="114925.4914">21591 10121 512,'0'0'0,"-20"-19"0,20 19 0,-20 0 0,20 0 0,20 0 0,0 19 0,40 21 0,19 40 0,40 20 0,40 18 0,39 22 0,21 18 0,19 20 0,20 0 0,-40 1 0,0-20 0,-59-21 0,-40-18 0,-59-20 0,-40-21 0,-20-40 0,-20-58 0</inkml:trace>
  <inkml:trace contextRef="#ctx0" brushRef="#br0" timeOffset="115742.5731">23913 12285 512,'0'-20'0,"0"-20"0,-40 0 0,0-19 0,-19-1 0,-20 1 0,-21 19 0,1 20 0,-40 20 0,1 40 0,18 20 0,1 19 0,-20 40 0,40 40 0,20 19 0,39 21 0,20-1 0,40 1 0,59-1 0,21-19 0,38-21 0,21-19 0,20-59 0,19-40 0,21-40 0,-41-40 0,-19-20 0,-20-20 0,-20 1 0,20-79 0,20-21 0,-60-39 0,-39-20 0,-81-40 0,-117 40 0,-61 99 0,-39 59 0,20 80 0,59 0 0</inkml:trace>
  <inkml:trace contextRef="#ctx0" brushRef="#br0" timeOffset="116556.6545">19389 11987 512,'0'0'0,"-40"-20"0,20 0 0,-20 0 0,1 1 0,-21 19 0,-20 19 0,1 1 0,-20 20 0,0 0 0,0 19 0,-1 21 0,-19 19 0,0 20 0,0 20 0,20 20 0,20 19 0,19 1 0,0 39 0,41 21 0,38-22 0,41-18 0,39-40 0,40-20 0,20-60 0,39-20 0,21-78 0,-1-21 0,0-39 0,20-60 0,-19-20 0,-41-40 0,0-39 0,-58 0 0,-21 0 0,-79 1 0,-20 17 0,-80 62 0,-19 19 0,-60 40 0,-19 58 0,-41 41 0,-19 0 0,0 41 0,20-21 0</inkml:trace>
  <inkml:trace contextRef="#ctx0" brushRef="#br0" timeOffset="117316.7305">18713 12979 512,'0'0'0,"-19"0"0,19-20 0,-20 1 0,20-21 0,-20 0 0,0 20 0,0 0 0,1 40 0,-1 20 0,0 20 0,0 39 0,20 0 0,20 0 0,0-39 0,19-21 0,21-39 0,20-39 0,-21-21 0,0-19 0,-39-1 0</inkml:trace>
  <inkml:trace contextRef="#ctx0" brushRef="#br0" timeOffset="117725.7714">18892 12602 512,'-20'0'0,"1"-20"0,19 0 0,-40 20 0,20 0 0,20 0 0,-20 0 0,20 40 0,0 0 0,40 19 0,0 21 0,-1 19 0,21-20 0,-20 20 0,-21-19 0,-19-1 0,0 1 0,-39-41 0,19 1 0,-40-40 0,21-40 0</inkml:trace>
  <inkml:trace contextRef="#ctx0" brushRef="#br0" timeOffset="117869.7858">18674 13078 512,'20'-20'0,"20"1"0,-1 0 0,21-22 0,19 21 0,-19-19 0,-1-1 0,-39 20 0,0 0 0</inkml:trace>
  <inkml:trace contextRef="#ctx0" brushRef="#br0" timeOffset="118316.8305">19130 12800 512,'-20'0'0,"20"-19"0,-19-21 0,-1 20 0,0 20 0,0 0 0,20 41 0,0 37 0,0 22 0,20 18 0,0-38 0,0-20 0,19-21 0,-18-39 0,18-20 0,1-39 0,-20-41 0,-1 1 0,-19-20 0,-19-20 0,-22 0 0,-17 20 0,-2 40 0,20 39 0,20 80 0,20 39 0,20 60 0,20 20 0,39-20 0,1-20 0,-1-20 0,-19-59 0,-21-60 0</inkml:trace>
  <inkml:trace contextRef="#ctx0" brushRef="#br0" timeOffset="119684.9673">23139 12622 512,'0'-20'0,"0"20"0,0-20 0,0 0 0,0 0 0,20-19 0,-40 19 0,20 0 0,0-19 0,-20 39 0,0 0 0,0 19 0,1 1 0,-1 40 0,0 19 0,20 1 0,0 0 0,20-42 0,19 2 0,1-60 0,19 0 0,-18-39 0,-2 19 0,-19-39 0,0 19 0</inkml:trace>
  <inkml:trace contextRef="#ctx0" brushRef="#br0" timeOffset="119948.9937">23258 12285 512,'0'0'0,"0"20"0,0-1 0,0 21 0,0 20 0,0 19 0,20 20 0,-20 0 0,20-19 0,0-1 0,-1-39 0,-19-40 0,20-20 0,0-20 0,-20-38 0,20-2 0,-20 0 0</inkml:trace>
  <inkml:trace contextRef="#ctx0" brushRef="#br0" timeOffset="120237.0225">23417 12463 512,'-20'20'0,"20"39"0,0 1 0,0 20 0,20-21 0,-20 0 0,19-19 0,2-40 0,-2 0 0,1-20 0,0-38 0,-20-3 0,0 2 0,-20-21 0,0 41 0,1 19 0,-2 40 0,2 19 0,-1 21 0,0-20 0,20-1 0,0 1 0,20-40 0,0 0 0,-1-20 0</inkml:trace>
  <inkml:trace contextRef="#ctx0" brushRef="#br0" timeOffset="120581.0569">23496 12503 512,'0'0'0,"-20"0"0,1 20 0,19-1 0,0 1 0,19 0 0,1 20 0,0 0 0,20-20 0,-1-1 0,1 1 0,-20 21 0,-1-3 0,-38 2 0,-1 0 0,-20 20 0,1-21 0,-1-19 0,20-20 0,20-40 0,0 1 0,20-21 0,-20-19 0</inkml:trace>
  <inkml:trace contextRef="#ctx0" brushRef="#br0" timeOffset="120949.0937">23516 12800 512,'0'0'0,"0"0"0,0 0 0,40-19 0,-1 0 0,21-2 0,0-19 0,-21 1 0,1-1 0,-40 0 0,0 0 0,-40 21 0,1 38 0,-21 1 0,21 20 0,18 20 0,1-1 0,40 1 0,1-21 0,37 1 0,-17 0 0,18-40 0,-19 0 0,0-20 0,-1 0 0</inkml:trace>
  <inkml:trace contextRef="#ctx0" brushRef="#br0" timeOffset="121405.1393">24071 12701 512,'-19'-19'0,"19"19"0,-40-20 0,40 0 0,-20 0 0,-19 20 0,-1 0 0,0 40 0,-19-1 0,39 1 0,0 19 0,20-19 0,40 0 0,0-20 0,19-20 0,0-20 0,1-20 0,0 0 0,-1-19 0</inkml:trace>
  <inkml:trace contextRef="#ctx0" brushRef="#br0" timeOffset="121773.1761">24250 12265 512,'-20'0'0,"1"0"0,-21-20 0,0 20 0,21 0 0,-1 40 0,-1-20 0,21 39 0,0 1 0,21-1 0,-1 20 0,-1-19 0,21 19 0,-20 1 0,0-21 0,-20 1 0,-20-1 0,-20-39 0,1 0 0,-2-20 0,-18-40 0</inkml:trace>
  <inkml:trace contextRef="#ctx0" brushRef="#br0" timeOffset="121909.1897">23854 12701 512,'19'-19'0,"21"19"0,0-20 0,19 0 0,0 20 0,-18 20 0,18-20 0,-19 0 0,-21 0 0,1 0 0,-20 0 0</inkml:trace>
  <inkml:trace contextRef="#ctx0" brushRef="#br0" timeOffset="122382.237">24350 12622 512,'0'0'0,"-21"0"0,21 0 0,-19 20 0,19 0 0,-20 39 0,20 1 0,0 19 0,0-19 0,20 19 0,-20-58 0,19-21 0,-19 0 0,21 0 0,-21-21 0,19-19 0,1-19 0,-20-1 0,0-39 0,-20-20 0,20 39 0,0-19 0,-19 20 0,-2 59 0,2 80 0,19 19 0,-20 20 0,20 1 0,20-41 0,-1-19 0,-19-1 0,40 21 0,-20-20 0,20-1 0,-1 1 0</inkml:trace>
  <inkml:trace contextRef="#ctx0" brushRef="#br0" timeOffset="123325.3313">22961 13733 512,'19'21'0,"-19"17"0,20 3 0,0-2 0,20-39 0,19-20 0,-19 1 0,0-60 0,-1 19 0,-19 0 0,-20-19 0,0 20 0,-39-1 0,39 20 0,-20 0 0,-20 60 0,20 0 0,0 39 0,0 41 0,40-21 0,-20 20 0,40 1 0,-21-61 0,22 21 0,-2-40 0,1-20 0,-1-20 0,-19-40 0,0 1 0</inkml:trace>
  <inkml:trace contextRef="#ctx0" brushRef="#br0" timeOffset="123525.3513">23377 13614 512,'-20'20'0,"20"20"0,0 19 0,0 0 0,20-18 0,0-2 0,0 1 0,-20-20 0,19 0 0,-19-20 0,21-20 0,-42-20 0,21-19 0</inkml:trace>
  <inkml:trace contextRef="#ctx0" brushRef="#br0" timeOffset="123695.3683">23337 13416 512,'-19'0'0,"19"0"0,-20 0 0,20 0 0,0-20 0,0 20 0,20-20 0,-1 20 0,1 0 0</inkml:trace>
  <inkml:trace contextRef="#ctx0" brushRef="#br0" timeOffset="124037.4024">23556 13534 512,'-20'0'0,"0"0"0,0 0 0,-19 21 0,18-21 0,2 20 0,-1-1 0,40 21 0,-1-20 0,21 0 0,20-20 0,-1 20 0,-19-1 0,-20 22 0,-1 18 0,-38 0 0,-1-19 0,-40 20 0,21-21 0,-1-19 0,20-40 0,20-19 0,20-41 0,0 1 0,20-40 0</inkml:trace>
  <inkml:trace contextRef="#ctx0" brushRef="#br0" timeOffset="124277.4264">23616 13297 512,'-21'0'0,"21"0"0,-20-21 0,20 42 0,20-2 0,1 1 0,-2 40 0,20-1 0,-18 1 0,-1 19 0,-1 1 0,21 0 0,-40-21 0,20 0 0,0-39 0,-1 0 0</inkml:trace>
  <inkml:trace contextRef="#ctx0" brushRef="#br0" timeOffset="124357.4345">23814 13872 512,'0'-59'0</inkml:trace>
  <inkml:trace contextRef="#ctx0" brushRef="#br0" timeOffset="124469.4457">23417 13634 512,'0'0'0,"0"0"0,19 0 0,21 0 0,0-20 0,0 0 0,20 1 0,-21-1 0,21-1 0,-41 21 0,21-19 0</inkml:trace>
  <inkml:trace contextRef="#ctx0" brushRef="#br0" timeOffset="125116.5104">23754 13694 512,'0'0'0,"0"0"0,20 19 0,0-38 0,0 19 0,-1-20 0,21 0 0,-20 0 0,0 0 0,-20-19 0,-20 39 0,0-20 0,1 20 0,-2 20 0,2 19 0,-1 1 0,20 19 0,0 1 0,0 0 0,20-21 0,20-19 0,-21-20 0,21-20 0,0 0 0,-21-40 0,1 1 0,0-20 0,0 19 0,-20 0 0,0 22 0,0 17 0,0 42 0,0 38 0,-20-20 0,20 21 0,0-1 0,0-18 0,20-22 0,0-19 0,-1-19 0,22-22 0,-22-18 0,21-1 0,0 21 0,-1 39 0,1 0 0,-20 20 0,-20-1 0,0 1 0,0 0 0,0 0 0,0-20 0,0-20 0,-20-20 0,0-39 0</inkml:trace>
  <inkml:trace contextRef="#ctx0" brushRef="#br0" timeOffset="126813.6801">18912 10995 512,'0'-20'0,"0"20"0,-20-40 0,-19 20 0,-1 20 0,-19 0 0,-1 40 0,20 39 0,0 21 0,21 19 0,19-1 0,39-38 0,21-20 0,19-60 0,20-60 0</inkml:trace>
  <inkml:trace contextRef="#ctx0" brushRef="#br0" timeOffset="127485.7473">23814 10558 512,'0'41'0,"-20"37"0,20 21 0,0 60 0,20 19 0,-20-18 0,19-21 0,2-40 0,-2-59 0,1-21 0,-20-58 0</inkml:trace>
  <inkml:trace contextRef="#ctx0" brushRef="#br0" timeOffset="127749.7737">23496 10637 512,'20'-19'0,"20"-21"0,20 0 0,58-19 0,21 19 0,-40 20 0,-19 0 0,-20 20 0,19 40 0,-40 20 0,-78 59 0,-120 39 0,0-39 0,1-79 0,18-60 0</inkml:trace>
  <inkml:trace contextRef="#ctx0" brushRef="#br0" timeOffset="140782.0768">6866 13713 512,'0'0'0,"0"0"0,0 0 0,21 0 0,18 0 0,1 0 0,40 0 0,19 20 0,19-40 0,41 20 0,0 0 0,19 0 0,2 0 0,57-19 0,-19 38 0,40-19 0,21-19 0,38 19 0,20-20 0,20-20 0,21 0 0,19 1 0,0-1 0,19 0 0,1-19 0,-1 19 0,1 0 0,-20 20 0,-20-20 0,-39 40 0,-41-19 0,-39 19 0,-60 0 0,-78 19 0,-41 2 0,-59-2 0,-60-19 0</inkml:trace>
  <inkml:trace contextRef="#ctx0" brushRef="#br0" timeOffset="142582.2568">3215 14785 512,'-20'0'0,"20"-20"0,0 0 0,20-19 0,40 19 0,39 0 0,1 20 0,58 0 0,21 20 0,39 0 0,0 19 0,40-19 0,0 0 0,0 0 0,0-20 0,0-20 0,0 0 0,-20 0 0,-19 20 0,-21 20 0,-79 20 0</inkml:trace>
  <inkml:trace contextRef="#ctx0" brushRef="#br0" timeOffset="144902.4888">9704 9010 512,'0'-19'0,"-20"-1"0,20-20 0,-19-19 0,19-1 0,0-39 0,0 19 0,0 21 0,-20 19 0,0 0 0,-39 60 0,19 20 0,-20 79 0,-19 20 0,-1 59 0,21 40 0,19 20 0,40 40 0,40-40 0,40-79 0,19-120 0,19-79 0,41-119 0,-39-39 0,-21-60 0,-40 0 0,-39 19 0,-80-19 0,-39 40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37:47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18099 1389 512,'0'0'0,"0"0"0,-20-19 0,20 19 0,0-19 0,0-1 0,0 20 0,0 0 0,0 0 0,0 20 0,0 18 0,0 23 0,0 38 0,-20-20 0,20 20 0,-20-39 0,20 0 0,0-21 0,0-20 0,0-38 0,0-20 0</inkml:trace>
  <inkml:trace contextRef="#ctx0" brushRef="#br0" timeOffset="272">17344 1549 512,'0'20'0,"0"-20"0,-20 0 0,40 0 0,1-20 0,58 20 0,20-40 0,20-19 0,39-2 0,21-17 0,0-2 0,-60 20 0,-20 21 0</inkml:trace>
  <inkml:trace contextRef="#ctx0" brushRef="#br0" timeOffset="616">18773 1212 512,'-19'-20'0,"-1"20"0,-1-21 0,2 42 0,-1-1 0,-20 19 0,1 41 0,-21 19 0,21 0 0,-1 19 0,40 2 0,0-21 0,19-39 0,41-20 0,19-40 0,1-40 0,19-39 0,-20-21 0,-19-38 0</inkml:trace>
  <inkml:trace contextRef="#ctx0" brushRef="#br0" timeOffset="920">19051 1171 512,'0'0'0,"0"0"0,0 21 0,0 38 0,-20 1 0,20 39 0,0 20 0,-20-1 0,1 2 0,19-21 0,0-39 0,19-40 0,-19-20 0,20-41 0,-20-57 0,0-1 0,-20-40 0</inkml:trace>
  <inkml:trace contextRef="#ctx0" brushRef="#br0" timeOffset="1146">18932 1073 512,'20'0'0,"39"-20"0,40-20 0,21 20 0,-1 0 0,-40 20 0,0 20 0,-59 40 0,-40 19 0,-59 40 0,-20-19 0,0-21 0,20-20 0,58-79 0,42-60 0</inkml:trace>
  <inkml:trace contextRef="#ctx0" brushRef="#br0" timeOffset="2024">17801 3136 512,'-20'-20'0,"0"20"0,0 0 0,-19 20 0,-1-20 0,-19 60 0,-1-1 0,0 41 0,1 39 0,39 19 0,0-19 0,40 0 0,20-39 0,19-41 0,41-59 0,18-59 0,2-41 0,-21-58 0,0-22 0</inkml:trace>
  <inkml:trace contextRef="#ctx0" brushRef="#br0" timeOffset="2288">18178 2700 512,'0'0'0,"-20"20"0,20 19 0,0 41 0,0 39 0,0 20 0,0 39 0,0 21 0,-20-21 0,20 1 0,20-60 0,-20-39 0,0-61 0,0-38 0,0-81 0</inkml:trace>
  <inkml:trace contextRef="#ctx0" brushRef="#br0" timeOffset="2904">18416 3554 512,'0'0'0,"-20"19"0,0 21 0,1 39 0,19 20 0,0 20 0,0-19 0,0-1 0,0-40 0,19-39 0,-19-20 0,20-59 0,-20-21 0,0-59 0,0-19 0</inkml:trace>
  <inkml:trace contextRef="#ctx0" brushRef="#br0" timeOffset="3066">18416 3355 512,'-40'0'0,"21"-21"0,-22 21 0,41-19 0,0 0 0,41-2 0,-2 1 0,21 20 0,-41 20 0</inkml:trace>
  <inkml:trace contextRef="#ctx0" brushRef="#br0" timeOffset="3799">18555 3891 512,'0'0'0,"0"0"0,20 0 0,19 0 0,1-41 0,0 2 0,20-20 0,-1-21 0,-39 21 0,-20-41 0,0 61 0,-40-1 0,1 60 0,-2 20 0,2 58 0,-1 22 0,20 18 0,20-18 0,0-22 0,20-18 0,20-40 0,-1-40 0,21-59 0,0-21 0,-1-59 0,1-19 0,-20-2 0,-1 22 0,-19 39 0,0 59 0,-40 59 0,20 61 0,-20 19 0,0 1 0,1-1 0,19 0 0,0-19 0,0-41 0,19-19 0,1-60 0,0-39 0,20-40 0,-21-20 0,22 0 0,-22 39 0,1 81 0,-20 59 0,19 39 0,-38 20 0,38 20 0,-19-19 0,21-41 0,-1-20 0,19-39 0,-19-19 0,20-60 0,19-60 0,-19-40 0,19-39 0,-19 0 0,19 19 0</inkml:trace>
  <inkml:trace contextRef="#ctx0" brushRef="#br0" timeOffset="4024">19686 2442 512,'-20'0'0,"1"0"0,-1 0 0,-1 20 0,2 19 0,-1 41 0,0 39 0,20 59 0,-20 41 0,40-20 0,-20-1 0,20-59 0,19-40 0,2-40 0,-2-39 0,1-40 0,-20-59 0,-1-41 0,-38-38 0</inkml:trace>
  <inkml:trace contextRef="#ctx0" brushRef="#br0" timeOffset="4167">19368 2938 512,'0'0'0,"0"0"0,40 0 0,20 0 0,39-20 0,20 0 0,0 0 0,0 0 0,-40 1 0</inkml:trace>
  <inkml:trace contextRef="#ctx0" brushRef="#br0" timeOffset="4784">19627 4208 512,'-21'0'0,"21"0"0,-19 0 0,38 20 0,41 0 0,39 39 0,80 1 0,39 19 0,60 60 0,60 20 0,19 59 0,0 20 0,-19-19 0,-100-21 0,-60-60 0,-59-38 0,-79-60 0,-40-20 0,-40-60 0,-40-40 0,1-19 0</inkml:trace>
  <inkml:trace contextRef="#ctx0" brushRef="#br0" timeOffset="5600">17603 5260 512,'0'-19'0,"-21"-2"0,2-19 0,-1 21 0,-20-21 0,1 40 0,-21 20 0,21 19 0,-2 41 0,2-1 0,19 1 0,20 0 0,20-22 0,60-18 0,-1-20 0,40-20 0,0 40 0,0-1 0,-20 20 0,-59 21 0,-40 19 0,-60 21 0,-39-21 0,-20 0 0,0-39 0,20-60 0,20-41 0,79-38 0,19-40 0</inkml:trace>
  <inkml:trace contextRef="#ctx0" brushRef="#br0" timeOffset="5967">17820 5676 512,'-19'20'0,"-1"20"0,40-21 0,20-19 0,39-19 0,20 0 0,20-41 0,-40 0 0,-19-19 0,-60 19 0,0 1 0,-60-1 0,-19 40 0,-20 40 0,0 60 0,39 19 0,41 20 0,19 20 0,79-40 0,20 1 0,20-41 0,-19-39 0,-1-20 0,0-60 0,-40-39 0</inkml:trace>
  <inkml:trace contextRef="#ctx0" brushRef="#br0" timeOffset="6256">18535 5180 512,'0'40'0,"0"59"0,0 20 0,20 0 0,-20 0 0,0 0 0,0-59 0,20-20 0,-20-20 0,0-40 0,0-60 0,0-39 0,20-20 0,19 1 0,1-2 0,20 22 0,-1 38 0,-19 40 0,-20 20 0,-20 20 0,0 40 0</inkml:trace>
  <inkml:trace contextRef="#ctx0" brushRef="#br0" timeOffset="6584">18932 5419 512,'0'19'0,"0"21"0,0 19 0,20 21 0,0-1 0,0-20 0,-1 21 0,21-40 0,-20-20 0,0-40 0,-1-40 0,22-38 0,-22-42 0,1-38 0,20 20 0,-1 18 0,1 41 0</inkml:trace>
  <inkml:trace contextRef="#ctx0" brushRef="#br0" timeOffset="7217">19349 5379 512,'0'20'0,"0"-20"0,19 20 0,2-1 0,-2 1 0,1-20 0,20 0 0,-20-20 0,-1 1 0,-19-41 0,20 20 0,-40 0 0,1 21 0,-1 38 0,0 41 0,0 20 0,0 38 0,1-18 0,19-1 0,19-20 0,-19-39 0,40-20 0,-20-40 0,19-40 0,1-39 0,19-40 0,-18 1 0,-2-2 0,1 61 0,-20 59 0,-1 81 0,-19 17 0,0 41 0,20 0 0,-20-19 0,0-21 0,0-20 0,0-19 0,0-60 0,20-19 0,0-61 0,0-39 0,39 1 0,-19 18 0,39 21 0,-39 80 0,-1 38 0,-39 42 0,-19-3 0</inkml:trace>
  <inkml:trace contextRef="#ctx0" brushRef="#br0" timeOffset="7744">16987 5954 512,'-39'0'0,"-1"-20"0,-40 20 0,-19-19 0,0-1 0,-59 20 0,-1 0 0,-40 0 0,1 39 0,-1-19 0,40 1 0,60-2 0,60 0 0,58-38 0,61-21 0,19 1 0,0-21 0</inkml:trace>
  <inkml:trace contextRef="#ctx0" brushRef="#br0" timeOffset="8096">15658 5696 512,'-40'0'0,"-20"40"0,-39 19 0,0 21 0,0-1 0,20 1 0,19-21 0,60 1 0,40-21 0,79-39 0,79 0 0,40 0 0,40-19 0,0-1 0,-20 20 0</inkml:trace>
  <inkml:trace contextRef="#ctx0" brushRef="#br0" timeOffset="21319">11728 2878 512,'0'0'0,"-19"0"0,19 0 0,0 20 0,0-20 0,0 0 0,0 0 0,-20 0 0,20 0 0,0 0 0,-20 0 0,20 0 0,0 0 0,0 0 0,0 0 0,0 0 0,0 0 0,20 0 0,0 0 0,19 0 0,-19-20 0,20 0 0,-20 20 0,0-19 0,-20 38 0</inkml:trace>
  <inkml:trace contextRef="#ctx0" brushRef="#br0" timeOffset="21911">11569 2858 512,'0'0'0,"0"0"0,0 0 0,21-19 0,-1 19 0,39-19 0,0 19 0,1-21 0,0 1 0,-21 0 0,-19 1 0</inkml:trace>
  <inkml:trace contextRef="#ctx0" brushRef="#br0" timeOffset="23302">10101 3116 512,'-20'0'0,"1"0"0,19 0 0,-20-19 0,0 19 0,0-21 0,0 42 0,-20-21 0,21 39 0,-41-19 0,21 20 0,19 0 0,-20-1 0,40-18 0,0-21 0,40 19 0,-1-38 0,21 19 0,19-21 0,-39 42 0,19-21 0,-19 38 0,-40 3 0,-40 38 0,-19-20 0,-40 1 0,0-20 0,0-1 0,39-39 0,20-39 0,40-1 0,40-39 0,20-21 0</inkml:trace>
  <inkml:trace contextRef="#ctx0" brushRef="#br0" timeOffset="23838">10478 2660 512,'0'0'0,"0"0"0,-19-20 0,-2 0 0,2 0 0,-1 20 0,0 0 0,-20 0 0,21 20 0,-1 0 0,0 20 0,0 0 0,-19-1 0,39 22 0,0 17 0,0 2 0,0-1 0,19 0 0,1 21 0,0-21 0,0 0 0,19-19 0,-39 19 0,20-39 0,-20 0 0,-20-20 0,1-1 0,-21-19 0,0-19 0</inkml:trace>
  <inkml:trace contextRef="#ctx0" brushRef="#br0" timeOffset="24022">10002 3454 512,'0'0'0,"20"-20"0,39-20 0,1 1 0,39-1 0,-19 0 0,-21 1 0,-19 19 0,-21 0 0</inkml:trace>
  <inkml:trace contextRef="#ctx0" brushRef="#br0" timeOffset="24711">10597 3216 512,'0'0'0,"0"-20"0,0 0 0,21-20 0,-21 20 0,-21 1 0,21-2 0,-20 42 0,-19-2 0,19 41 0,-20 19 0,21 0 0,-21 21 0,40-21 0,0-38 0,40-3 0,-21-17 0,21-42 0,0-38 0,-1 0 0,1-21 0,-1-18 0,2-22 0,-41 20 0,19-18 0,-19 18 0,0 21 0,-19 20 0,19 19 0,-41 40 0,22 20 0,-1 20 0,1 40 0,19-2 0,0 41 0,39 0 0,1-19 0,19 19 0,1-40 0,-1-19 0,-19-41 0</inkml:trace>
  <inkml:trace contextRef="#ctx0" brushRef="#br0" timeOffset="127339">14686 1905 512,'0'0'0,"0"-19"0,-21 19 0,21 0 0,-20 0 0,20 0 0,-19 0 0</inkml:trace>
  <inkml:trace contextRef="#ctx0" brushRef="#br0" timeOffset="128073">14546 1966 512,'0'0'0,"0"0"0,0 0 0,-19 0 0,-1 0 0,20 0 0,-20 0 0,20 0 0,0 0 0,0 0 0,0 0 0,20 0 0,0 0 0,19-20 0,1 20 0,19-20 0,-19 20 0,20-21 0,-21 21 0,1 0 0,0 0 0,-21 21 0,21-21 0,0 0 0,-20 20 0,19-20 0,-19 20 0,0-20 0,0 19 0,-20-19 0,20 20 0,-20 0 0,0-20 0,0 40 0,0 0 0,-20-21 0,20 41 0,-20-1 0,20-19 0,-20 19 0,20 1 0,-20 20 0,20-21 0,0 0 0,0 1 0,0 20 0,20 0 0</inkml:trace>
  <inkml:trace contextRef="#ctx0" brushRef="#br0" timeOffset="129072">15062 2998 512,'-20'99'0,"20"20"0,-19-20 0,19 20 0,0 1 0,0-22 0,-20 2 0,20-2 0,0 2 0,0-20 0,20 19 0,-20-20 0,0 0 0,0 1 0,19-1 0,-19-19 0,0 19 0,0-19 0,0-1 0,20 1 0,-20-1 0,20-19 0,0 19 0,-20-19 0,20 19 0,-20 1 0,0 0 0,0-1 0,0 1 0,0-21 0,-20 1 0,20 0 0,0 19 0,20-39 0,-20 21 0,0 17 0,0-18 0,0 20 0,0 0 0,0-1 0,0 20 0,-20-39 0,20 19 0,0-19 0,0 0 0,0-1 0,20-19 0,-20 20 0,0 0 0,0-21 0,0 21 0,0-1 0,0 2 0,0-2 0,-20 1 0,20 0 0,0-20 0,0-1 0,0 0 0,0 22 0,0-21 0,0 19 0,0-19 0,0 20 0,0 0 0,0-20 0,-20 18 0,20 3 0,0-21 0,0-1 0,0-19 0,0 20 0,0 0 0,-20 0 0,20 0 0,0 0 0,0 0 0,0-1 0,0 1 0,0-1 0,0-19 0,0 21 0,0-21 0,0 20 0,0-20 0,0 0 0,0 0 0,0 20 0,0-20 0,0 0 0,0 19 0,0-19 0,0 0 0,0 0 0,0 20 0,0-40 0</inkml:trace>
  <inkml:trace contextRef="#ctx0" brushRef="#br0" timeOffset="136296">14983 7046 512,'0'0'0,"0"0"0,0 0 0,0 0 0,0 0 0,0 0 0,0 0 0,0 20 0,0-20 0,0 0 0,0 0 0,0 0 0,0 0 0,0 0 0,0 0 0,0 0 0,0 19 0,0 1 0,0 0 0,0 40 0,0-1 0,-20 1 0,20-1 0,0 1 0,-20 19 0,20-19 0,-19 19 0,-2 0 0,21 1 0,-19 19 0,19-20 0,0-19 0,0 19 0,0-39 0,19 0 0,-19-1 0,0-19 0,0 0 0,0-20 0,21 0 0,-21 20 0,0-20 0,0 0 0,0 0 0,0 0 0,0 0 0,0 0 0,0 0 0,0 0 0,0 0 0,0 0 0,0 0 0,0-20 0,0 20 0,0 0 0,0 0 0,0 0 0,0 0 0,0 0 0,0 0 0,-21 0 0,21 0 0,0 0 0,0 0 0,-19 0 0,19 20 0,0-20 0,0 0 0,0 0 0,19 0 0,-19 0 0,0 0 0,21 20 0,-2-20 0,-19 0 0,0 0 0,-19 20 0,19-1 0,-21-19 0,21 20 0,0-20 0,0 0 0,0 21 0,21-21 0,-21 0 0,0 19 0,0-19 0,0 0 0,0 0 0,0 0 0,0 0 0,-21 0 0,2 19 0,-1 2 0,-40-21 0,1 20 0,0-1 0,-41 1 0,21 0 0,19 0 0,1 0 0,19 0 0,20-20 0,20-20 0,40-20 0,39 0 0,1 21 0,-1-1 0,-40 20 0</inkml:trace>
  <inkml:trace contextRef="#ctx0" brushRef="#br0" timeOffset="144159">12344 8355 512,'-20'0'0,"20"0"0,-20 0 0,0-19 0,0 19 0,-20-40 0,1 20 0,-21 0 0,1-20 0,0 0 0,-41 1 0,21 19 0,-1-19 0,-19 19 0,0 0 0,-40 0 0,20 0 0,-20 20 0,0 20 0,-20-20 0,21 20 0,-2 0 0,-18 20 0,-1-1 0,20 0 0,-20 1 0,21 40 0,18-21 0,1 41 0,0-21 0,20 0 0,19 21 0,21-1 0,0-20 0,19 1 0,20-1 0,20 1 0,20-1 0,20 0 0,19 1 0,0-1 0,21 0 0,19 1 0,20-1 0,0-19 0,1-1 0,38-19 0,-19-1 0,40-19 0,-20 20 0,0-20 0,19-20 0,0 0 0,1-20 0,-1 0 0,2 0 0,-2 0 0,-39-19 0,19-1 0,-19 20 0,-19-19 0,-2-1 0,2 0 0,-41-19 0,20-1 0,-39 20 0,-1-40 0,-19 22 0,-20-22 0,-1 1 0,-58 0 0,19-1 0,-39 21 0,-21-21 0,21 1 0,-40 19 0,19-20 0,1 1 0,-1 0 0,1 0 0,-20-21 0,-21 21 0,2 0 0</inkml:trace>
  <inkml:trace contextRef="#ctx0" brushRef="#br0" timeOffset="167606">24191 8415 512,'20'-40'0,"-20"1"0,39-1 0,-39-20 0,0 0 0,-20 21 0,-39 0 0,-20-1 0,-21-20 0,-19 20 0,-39-19 0,-1 0 0,-20 19 0,-20 0 0,-39 20 0,0 20 0,-39 0 0,-21 40 0,-20 0 0,1 19 0,0 40 0,19 1 0,20 19 0,20 20 0,60 0 0,39 40 0,40-21 0,39 1 0,60 0 0,60-1 0,20-20 0,78 2 0,41-41 0,39 20 0,40-20 0,0-19 0,20-1 0,20-39 0,-1-40 0,41-20 0,-1-39 0,1-41 0,-1-19 0,-19 0 0,-120 20 0,-39 0 0,-40 19 0,-20 1 0,40-40 0,-20 0 0,-40-79 0,-98-20 0,-101-2 0,-138-38 0,-59 80 0,-60 39 0,-20 60 0,-59 59 0,-21 60 0,-38 59 0,19 0 0</inkml:trace>
  <inkml:trace contextRef="#ctx0" brushRef="#br0" timeOffset="171573">24250 10618 512,'0'0'0,"-20"-19"0,1-2 0,-1 1 0,-20 20 0,1-20 0,-2 20 0,2-19 0,-21-1 0,-19 0 0,-20-20 0,0 0 0,-40 1 0,0 20 0,-20-22 0,-20 21 0,1 1 0,-21 19 0,1 0 0,0 0 0,-21 19 0,1 21 0,-20 0 0,40-1 0,-21 41 0,21-21 0,19 40 0,20 1 0,21 18 0,18 2 0,41 18 0,20 22 0,38-2 0,42 0 0,18 2 0,60-41 0,21-20 0,58-19 0,20-41 0,40 1 0,21-40 0,38-21 0,1 2 0,20-20 0,-1 19 0,1-40 0,-1 20 0,-20-19 0,-78 0 0,-41-1 0,-38 0 0,-22 21 0,41-41 0,0-19 0,0-1 0,-60-18 0,-40-1 0,-78-20 0,-101-20 0,-118 20 0,-79 41 0,-21 37 0,21 22 0,59 19 0,40 0 0</inkml:trace>
  <inkml:trace contextRef="#ctx0" brushRef="#br0" timeOffset="190557">19944 13217 512,'0'-19'0,"-20"19"0,20 0 0,0 0 0,0 0 0,-20 0 0,20 19 0,0-19 0,0 20 0,-19 0 0,19 39 0,0 1 0,19 0 0,-19 19 0,0 0 0,0-39 0,40 0 0,-40-40 0,40-40 0</inkml:trace>
  <inkml:trace contextRef="#ctx0" brushRef="#br0" timeOffset="191294">20202 13198 512,'0'-20'0,"-20"-20"0,20-20 0,-20 2 0,1-3 0,-22 2 0,-17 19 0,-2 20 0,0 20 0,-19 0 0,19 0 0,1 40 0,-20 0 0,19 19 0,0 20 0,21 1 0,-21 19 0,21 20 0,18 21 0,2-22 0,19 22 0,0-22 0,40-18 0,19-41 0,40-19 0,20-20 0,20-40 0,0-40 0,-20-19 0,-20-20 0,-19-40 0,-61 0 0,-38 0 0,-41-20 0,-39 40 0,0 20 0,-20 39 0,19 40 0,21 20 0</inkml:trace>
  <inkml:trace contextRef="#ctx0" brushRef="#br0" timeOffset="193047">14328 13892 512,'0'0'0,"0"0"0,0 0 0,0 0 0,0 0 0,0 0 0,20 0 0,-20-20 0,0 20 0,20 0 0,-20 0 0</inkml:trace>
  <inkml:trace contextRef="#ctx0" brushRef="#br0" timeOffset="193293">14289 13813 512,'0'-21'0,"19"21"0,-19 0 0,20 0 0,0 0 0,0 0 0,0 0 0</inkml:trace>
  <inkml:trace contextRef="#ctx0" brushRef="#br0" timeOffset="193415">14368 13852 512,'-20'0'0,"20"-19"0,-20 19 0,0-20 0,20 20 0,0 0 0,20 0 0,-20-21 0,20 21 0</inkml:trace>
  <inkml:trace contextRef="#ctx0" brushRef="#br0" timeOffset="195071">14269 14487 512,'-21'-19'0,"21"19"0,-19 0 0,19-20 0,0 20 0,19 0 0,22-20 0,-2 0 0,-19 0 0</inkml:trace>
  <inkml:trace contextRef="#ctx0" brushRef="#br0" timeOffset="195295">14407 14526 512,'-19'0'0,"19"0"0,0 0 0,0 21 0,0-1 0,0 19 0,19-19 0</inkml:trace>
  <inkml:trace contextRef="#ctx0" brushRef="#br0" timeOffset="195478">14368 15003 512,'0'-20'0,"0"1"0,0-1 0,20-20 0,19-19 0</inkml:trace>
  <inkml:trace contextRef="#ctx0" brushRef="#br0" timeOffset="196661">14487 15321 512,'20'0'0,"-20"-20"0,0 0 0,20 0 0,-20 0 0,19 20 0,21 0 0,-20 0 0,39 0 0,-19 20 0,20 0 0,-1 0 0,20 0 0,1 0 0,19-40 0,20 20 0,0-20 0,20 0 0,-19 0 0,18 0 0,1 0 0,0 1 0,0 19 0,0 0 0,19 19 0,21-19 0,-20 0 0,40 0 0,-21 0 0,20-19 0,21-1 0,-21 0 0,1 0 0,-1 0 0,-19 20 0,-1 0 0,1 0 0,-1 20 0,1-20 0,20 20 0,-1-20 0,-19 0 0,19-20 0,-20 0 0,1 1 0,-20-1 0,-40 0 0,0 20 0,-20 20 0,-19-20 0,-1 20 0,-20-1 0,-18 1 0</inkml:trace>
  <inkml:trace contextRef="#ctx0" brushRef="#br0" timeOffset="197069">20540 15023 512,'39'0'0,"40"-20"0,21 0 0,-1 40 0,20-20 0,-40 40 0,1 20 0,-80-1 0,0 20 0,-80 1 0,1-1 0,-1-38 0,21-62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34:04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8692 4883 512,'0'0'0,"-19"0"0,19 0 0,0 0 0,0 0 0,0 0 0,19 0 0,1 20 0,20-1 0,19-19 0,20 20 0,21 0 0,19-20 0,20 20 0,0-20 0,0 0 0,39 0 0,1 0 0,19 0 0,1 0 0,19 0 0,1 0 0,-21-20 0,20 20 0,-39 0 0,-60 0 0,-20 20 0,-60 0 0,-39-20 0</inkml:trace>
  <inkml:trace contextRef="#ctx0" brushRef="#br0" timeOffset="1102.1101">12621 4843 512,'0'0'0,"-19"0"0,-1 0 0,-20 0 0,1 0 0,19 20 0,-1-20 0,21 0 0,41 20 0,-2-20 0,60 20 0,1-20 0,59 0 0,-1 0 0,21 0 0,39 0 0,20 0 0,0 0 0,20 0 0,0 0 0,20 0 0,20-20 0,-1 0 0,1 20 0,0-20 0,-1 0 0,1 20 0,-40-20 0,-20 20 0,-39 0 0,-40 20 0,-80-20 0,-40 20 0,-58-20 0,-41 0 0</inkml:trace>
  <inkml:trace contextRef="#ctx0" brushRef="#br0" timeOffset="1774.1773">18754 4783 512,'0'0'0,"0"0"0,39 0 0,21-19 0,39 19 0,79-40 0,21 20 0,19 0 0,-19 0 0,-60 1 0,-40 19 0</inkml:trace>
  <inkml:trace contextRef="#ctx0" brushRef="#br0" timeOffset="2734.2734">19805 3394 512,'0'-19'0,"-20"-22"0,-19-18 0,-21 0 0,-20-1 0,-38 1 0,19 19 0,-40 20 0,19 40 0,-38 39 0,19 61 0,-40 38 0,0 100 0,1 60 0,59 59 0,79-20 0,100-59 0,99-80 0,79-139 0,99-79 0,60-99 0,20-60 0,-20-59 0,-100-60 0,-118-19 0,-179-21 0,-139 21 0,-179 98 0,-138 99 0,-80 100 0,-59 41 0</inkml:trace>
  <inkml:trace contextRef="#ctx0" brushRef="#br0" timeOffset="8734.8734">9923 3752 512,'-20'20'0,"0"-40"0,0 0 0,40-40 0,20-118 0,99-120 0,39-119 0,120-79 0,-40 118 0,-99 101 0,-41 59 0</inkml:trace>
  <inkml:trace contextRef="#ctx0" brushRef="#br0" timeOffset="16774.6773">14130 3692 512,'0'0'0,"0"0"0,-20 0 0,20 0 0,0 0 0,0 0 0,0 0 0,0 0 0,0-20 0,20-19 0,-1-40 0,21-100 0,60-80 0,78-117 0,60-81 0,60-39 0,-60 159 0,-59 79 0,-61 79 0</inkml:trace>
  <inkml:trace contextRef="#ctx0" brushRef="#br0" timeOffset="23327.3324">4247 4645 512,'-20'0'0,"20"-20"0,0 20 0,-19 0 0,-2 0 0,21 0 0,0 0 0,0 0 0,0 0 0,0 0 0,0 0 0,0 0 0,0 20 0,21-1 0,-2 1 0,1 0 0</inkml:trace>
  <inkml:trace contextRef="#ctx0" brushRef="#br0" timeOffset="24239.4237">4307 4783 512,'60'40'0,"-21"-20"0,1 20 0,19-1 0,1-19 0,-1 0 0,21 0 0,-1-20 0,20 0 0,0 0 0,0-20 0,1 0 0,19 20 0,0-20 0,0 1 0,-20-1 0,21 20 0,-21-20 0,19 20 0,-18-20 0,19 20 0,-20-20 0,20 20 0,-20-20 0,0 0 0,1 1 0,-21 19 0,-19 0 0,-1 0 0,1 0 0,-1 0 0,-19 19 0,-1-19 0,2 20 0,18-20 0,-19-20 0,19 20 0,-19 0 0,0 0 0,-1-19 0,1 19 0,-1-20 0,2 20 0,-41-20 0,39 20 0,-39 0 0,20 0 0,-20 20 0,0 0 0,0-20 0,0 19 0,20 1 0,-20-20 0,20 20 0,-1-20 0,1 0 0,20 0 0,-20 0 0,20 0 0,-21 0 0,1 0 0,0 0 0,20 20 0,-21 0 0,22 0 0,-22 0 0,1 19 0,-1-19 0,2 20 0,-1-21 0,-20 21 0,19-20 0,-19 0 0,0 0 0,0 0 0,0 0 0,0-1 0,20 1 0,-20 0 0,0-20 0,0 21 0,0-21 0,0 0 0,0 19 0,0-19 0,0 0 0,0 0 0</inkml:trace>
  <inkml:trace contextRef="#ctx0" brushRef="#br0" timeOffset="24663.4661">7759 5200 512,'0'0'0,"0"0"0,21-20 0,-21 20 0,19-19 0,21 19 0,-20 19 0,0-19 0,-1 40 0,-19-19 0,41-2 0,-41 0 0,39-19 0,21 0 0,-1-19 0,20-21 0,1-19 0,-1-1 0,0-20 0,-39 1 0,-20 40 0</inkml:trace>
  <inkml:trace contextRef="#ctx0" brushRef="#br0" timeOffset="28240.8238">6391 6013 512,'-21'0'0,"-18"-19"0,-1 0 0</inkml:trace>
  <inkml:trace contextRef="#ctx0" brushRef="#br0" timeOffset="28774.8772">5874 6013 512,'0'0'0,"-19"0"0,19 0 0,0 0 0,0 0 0,19-19 0,1-21 0,40 1 0,19-41 0,41 0 0,-2-18 0,41-2 0,0 21 0,-20-20 0,-20 19 0,-60 41 0,1-1 0,-80 40 0,-20 21 0,-19 37 0,-40-18 0,0 40 0,39-21 0,40-38 0,40-21 0</inkml:trace>
  <inkml:trace contextRef="#ctx0" brushRef="#br0" timeOffset="31263.126">10756 5637 512,'0'0'0,"-20"0"0,20 0 0,0 20 0,-19-20 0,19 0 0,0 19 0,-20-38 0,20 19 0,0 0 0,-21 0 0,21 0 0,0 0 0,-19 19 0,19-19 0,19 20 0,2-20 0,-1 0 0,19 0 0,21 0 0,-21-20 0,21 20 0,19-19 0,-19 19 0,0 19 0,19-19 0,0 41 0,1-41 0,-1 19 0,1 0 0,19-19 0,-20 0 0,20-19 0,-20 19 0,20 0 0,-39 0 0,20 19 0,-21 2 0,0-21 0,1 0 0,0 19 0,-1-19 0,0 0 0,21 0 0,-20 0 0,19-19 0,0 19 0,-19 0 0,-1 0 0,1 0 0,19 0 0,-19 0 0,19 0 0,1 0 0,-21 0 0,21 0 0,-41 0 0,41 0 0,-41 0 0,21 0 0,-1 0 0,1 0 0,-1 0 0,21 0 0,-21 0 0,40 0 0,-19 0 0,19 0 0,-19-21 0,-1 2 0,0 19 0,-19 0 0,19 0 0,-19 0 0,0 0 0,-1-19 0,0 19 0,1 0 0,-21 0 0,21 0 0,-20 0 0,-1 0 0,1 0 0,0 0 0,0 0 0,-20 19 0,19-19 0,1 0 0,-20 0 0,19 0 0,1 19 0,-20-19 0,39 0 0,-19-19 0,19 19 0,-18 0 0,-2 0 0,1 0 0,-1 0 0,1 0 0,0 0 0,0 0 0,-1 0 0,21 0 0,-1 0 0,0 0 0,1-19 0,0 19 0,-1 0 0,1-21 0,-1 21 0,1 0 0,20 0 0,-21 0 0,0 0 0,21 0 0,-1-20 0,0 20 0,1 0 0,-1 0 0,1 20 0,-21-20 0,21 0 0,-21 0 0,41 0 0,-21-20 0,0 20 0,1 0 0,19-19 0,-20 19 0,1 0 0,-1-20 0,0 20 0,-19 0 0,19 0 0,0 0 0,-19 0 0,19 0 0,1 0 0,-40 0 0,19 0 0,0 0 0,-19 0 0,-20 0 0,0 0 0,-1 0 0,2 0 0,-21 0 0,0 0 0,20 0 0,-20 0 0,0 0 0,0 0 0,0 0 0,0 0 0,0 0 0,0 0 0,19 20 0,-19-20 0,20 19 0,20 1 0</inkml:trace>
  <inkml:trace contextRef="#ctx0" brushRef="#br0" timeOffset="32487.2484">6787 6927 512,'0'-20'0,"-20"20"0,-19-20 0,19 0 0,0 0 0,0 0 0,1 20 0,19-19 0,0 19 0,0 0 0,0 0 0,0 0 0,19 19 0,-19-19 0,40 20 0,-20-20 0,0 20 0,39-20 0,-19 0 0,19 0 0,1 20 0,-1-20 0,1 20 0,0-20 0,-21 40 0,21-21 0,-1-19 0</inkml:trace>
  <inkml:trace contextRef="#ctx0" brushRef="#br0" timeOffset="33391.3388">7442 6986 512,'79'0'0,"1"0"0,19 0 0,-19 0 0,19-20 0,-20 20 0,20 0 0,0 0 0,-19 0 0,19 20 0,1-20 0,-1 0 0,0-20 0,20 20 0,-20 0 0,0-19 0,0 19 0,1-20 0,-1 0 0,0 20 0,-19 0 0,19 0 0,-20 0 0,0 0 0,1 0 0,-1 0 0,1 0 0,-1-20 0,-19 20 0,-1 0 0,20 0 0,-39 0 0,20 0 0,-1 0 0,-19 0 0,-1 0 0,1 0 0,0 0 0,-20 20 0,19-20 0,2 0 0,-2 0 0,21 0 0,-41 0 0,21 0 0,-20 0 0,19 0 0,1 0 0,-20 20 0,20-20 0,-1 0 0,1 0 0,-20 0 0,0 0 0,-20 0 0,0 0 0,19 0 0,-19 0 0,0 20 0,-19-20 0,19 0 0,-20 0 0,0 0 0,0 0 0,0 0 0,20 0 0,-19 0 0,19 0 0,0 0 0,0 0 0,0 0 0,0 0 0,0 0 0,0 0 0,0 19 0,-20-19 0,20 0 0,-20 0 0,20 20 0,0-20 0,0 19 0,0-19 0,0 21 0,0-1 0,0 0 0,20-1 0</inkml:trace>
  <inkml:trace contextRef="#ctx0" brushRef="#br0" timeOffset="35232.5228">8573 5954 512,'0'0'0,"0"0"0,0 0 0,0 0 0,0 0 0,-20 0 0,20 21 0,0-21 0,0 0 0,20 19 0,-20-19 0</inkml:trace>
  <inkml:trace contextRef="#ctx0" brushRef="#br0" timeOffset="35783.578">8534 6013 512,'0'0'0,"0"0"0,19 0 0,-19 0 0,0 0 0,0 0 0,0 0 0,0 0 0,0 0 0,0 0 0,0 0 0,0 0 0,-19-19 0,19 19 0,0 0 0,0 0 0,0 0 0,0 0 0,0 0 0,0 0 0,0 0 0,0 0 0,0 0 0,0 0 0,0 0 0,0 0 0,0 0 0,0 0 0,19 19 0,-19-19 0,0 21 0</inkml:trace>
  <inkml:trace contextRef="#ctx0" brushRef="#br0" timeOffset="37415.7411">20123 6271 512,'-21'0'0,"21"-19"0,-19 19 0,-1 0 0,1 0 0,-2 0 0,-18 0 0,19 0 0,-20 0 0,20 0 0,1 0 0,-1 19 0,0-19 0,20 0 0,-20 0 0,20 21 0,20-21 0,0 0 0,39 0 0,61 0 0,-2-21 0,61 21 0,39 0 0,40-19 0,0 19 0,0-20 0,20 20 0,20 20 0,-21-20 0,-19 0 0,0 0 0,-39 0 0,-41 0 0,-39 0 0,-20 0 0,-59 0 0,-20-20 0,-40 20 0,-21 0 0,2 0 0,-21 0 0</inkml:trace>
  <inkml:trace contextRef="#ctx0" brushRef="#br0" timeOffset="39742.9739">11451 7621 512,'0'0'0,"0"0"0,-20 0 0,20-20 0,0 20 0,0 0 0,0 0 0,0 0 0,20 0 0,-20 0 0,19 0 0,-19-19 0,20 19 0,1 0 0,-2 19 0,20-19 0,2 0 0,-22 0 0,41 0 0,-21 0 0,41 0 0,-1 0 0,20 0 0,1 0 0,-1 0 0,20 0 0,20 0 0,0 20 0,0-20 0,19 0 0,21 0 0,0 0 0,-1 0 0,1 0 0,20-20 0,18 20 0,-38-19 0,20 19 0,-1 0 0,1 0 0,-1 0 0,1 0 0,-1 0 0,1 0 0,-1 0 0,-20 0 0,-19 0 0,0 19 0,-40-19 0,-20 0 0,-19 0 0,-21 0 0,-19 0 0,-40 20 0,0-20 0,-40 41 0,-19-22 0,-1 0 0,-39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35:28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21571 676 512,'0'-21'0,"20"21"0,-20 0 0,0 0 0,0 0 0,0 21 0,-20-2 0,20 21 0,-20 0 0,1 19 0,-1-18 0,0 18 0,20-20 0,40-39 0,19-19 0,21-1 0,-1-20 0,1-20 0,19 21 0,-60-1 0,1 0 0</inkml:trace>
  <inkml:trace contextRef="#ctx0" brushRef="#br0" timeOffset="264.0263">21830 517 512,'0'20'0,"0"19"0,-41 61 0,41 19 0,-19 20 0,19 0 0,0 0 0,0-60 0,0 0 0,19-60 0,-19-57 0,0-42 0,0-39 0</inkml:trace>
  <inkml:trace contextRef="#ctx0" brushRef="#br0" timeOffset="528.0527">22068 399 512,'19'0'0,"-38"19"0,19 20 0,0 21 0,0 40 0,0 18 0,0 1 0,-21 0 0,21 0 0,0-19 0,-19-41 0,38-39 0,-19-40 0,21-60 0,-2-58 0</inkml:trace>
  <inkml:trace contextRef="#ctx0" brushRef="#br0" timeOffset="840.084">22365 279 512,'0'20'0,"0"-20"0,0 20 0,0-1 0,0 21 0,-20 19 0,20 21 0,0-1 0,-19 20 0,-1 21 0,20-22 0,0 2 0,0-21 0,20-19 0,19-20 0,21-61 0,-21-38 0,1-20 0,-1-41 0</inkml:trace>
  <inkml:trace contextRef="#ctx0" brushRef="#br0" timeOffset="1384.1383">22444 1192 512,'-19'-21'0,"19"21"0,19-19 0,1-1 0,0-20 0,20 1 0,19-1 0,-39 0 0,0-20 0,0 22 0,-40 17 0,0 1 0,-19 20 0,-1 41 0,0 18 0,0 0 0,21 1 0,19-1 0,0-39 0,19-20 0,1-20 0</inkml:trace>
  <inkml:trace contextRef="#ctx0" brushRef="#br0" timeOffset="2121.2121">22881 338 512,'0'-19'0,"-20"19"0,20-20 0,-20 0 0,1 0 0,-1 0 0,-20 0 0,1 0 0,-21-19 0,0 20 0,-39-2 0,0 21 0,-40 0 0,0 21 0,-199 37 0,41 42 0,19 0 0,59-2 0,61 22 0,39-2 0,40 41 0,19 0 0,40 19 0,60 21 0,19-20 0,61-41 0,39-19 0,79-39 0,39-41 0,41-39 0,19-39 0,20-60 0,1-40 0,-41-40 0,-59-39 0,-119-20 0,-119 40 0,-60 58 0,-19 41 0</inkml:trace>
  <inkml:trace contextRef="#ctx0" brushRef="#br0" timeOffset="31250.1247">11193 10538 512,'0'-19'0,"-20"-1"0,-20-20 0,21 0 0,-41-19 0,0 19 0,-19-19 0,-20-1 0,0 20 0,-21-19 0,1 39 0,-20 0 0,0 20 0,1 40 0,-21-1 0,20 61 0,0 19 0,40 40 0,0 19 0,39 20 0,60-18 0,40-2 0,19-39 0,80-40 0,20-59 0,39-40 0,20-40 0,21-39 0,18-1 0,-18-39 0,-61-19 0,-58-2 0,-61-19 0,-99 20 0,-78 1 0,-22 38 0,-58 21 0,40 59 0,-22 0 0</inkml:trace>
  <inkml:trace contextRef="#ctx0" brushRef="#br0" timeOffset="32498.2495">12403 11531 512,'0'-20'0,"0"0"0,0 0 0,0 0 0,0 0 0,0 1 0,0 19 0,20 0 0,0 19 0,-1 21 0,2 20 0,-1 78 0,-1 40 0,1 61 0,0 39 0,-20-40 0,0-20 0,20-79 0,-20-78 0,0-42 0,0-38 0,-20-61 0,-20-40 0</inkml:trace>
  <inkml:trace contextRef="#ctx0" brushRef="#br0" timeOffset="32841.2838">12363 12384 512,'0'0'0,"20"20"0,0 19 0,-20 21 0,20 59 0,19 21 0,-18-2 0,18-18 0,1-62 0,19-38 0,1-79 0,0-60 0,19-80 0,-40-19 0,2-40 0,-2 40 0,-19 38 0</inkml:trace>
  <inkml:trace contextRef="#ctx0" brushRef="#br0" timeOffset="56338.6333">2977 6192 512,'0'-19'0,"20"19"0,0 0 0,-1 0 0,22 0 0,-2 0 0,21 0 0,-1 0 0,21 0 0,19 0 0,0 0 0,20 0 0,20 0 0,-20-20 0,20 20 0,19-20 0,1 20 0,20-20 0,0 0 0,19 20 0,1 0 0,18 0 0,2 0 0,0 0 0,-21 0 0,20-20 0,1 20 0,-21 0 0,20 0 0,0-19 0,-19 19 0,19-20 0,-19 20 0,-1-21 0,-19 21 0,-21-19 0,1 19 0,0 0 0,-40 0 0,-20 19 0,-39 2 0,0-1 0,-41-20 0</inkml:trace>
  <inkml:trace contextRef="#ctx0" brushRef="#br0" timeOffset="59481.9476">12145 6153 512,'0'0'0,"0"0"0,0 0 0,0 0 0,0 0 0,0 0 0,20 0 0,0 0 0,0 0 0,20 20 0,19-20 0,-19 0 0,19 19 0,21-19 0,19 20 0,0-20 0,20-20 0,0 20 0,20 0 0,-20 0 0,20 0 0,0 0 0,0 0 0,19 0 0,1 0 0,20 0 0,-21-19 0,1 19 0,-20-20 0,-20 20 0,-19 0 0,-21 0 0,-20 0 0,1 20 0,-20-20 0,-1 0 0,1 0 0,0 0 0,-21 0 0,22-20 0,-22 20 0,-19 0 0,0-20 0,0 20 0,0 0 0,-19 0 0,-1-20 0</inkml:trace>
  <inkml:trace contextRef="#ctx0" brushRef="#br0" timeOffset="61099.1093">5080 7482 512,'0'-20'0,"21"20"0,18 0 0,21-20 0,0 20 0,19-19 0,0 19 0,1 0 0,-1 0 0,20 0 0,0 0 0,0 0 0,21 0 0,-2 0 0,2 19 0,-1-38 0,0 19 0,0-20 0,-20 0 0,-20 20 0,-19 0 0,-21 0 0,-58 20 0</inkml:trace>
  <inkml:trace contextRef="#ctx0" brushRef="#br0" timeOffset="67746.774">12344 14268 512,'0'0'0,"-20"0"0,0-19 0,20 0 0,0-21 0,0 20 0,0-20 0,0 20 0,0 1 0,0-22 0,-20 22 0,0-1 0,1 0 0,-21-19 0,20 39 0,-40-20 0,1 0 0,0 20 0,-1 0 0,0 0 0,-19 0 0,19 20 0,-19-20 0,20 20 0,-21 0 0,20-1 0,-19 21 0,19-21 0,1 2 0,0 18 0,-1-19 0,21 20 0,-21 0 0,20-1 0,20 1 0,0 19 0,1-19 0,19 0 0,0 0 0,19 18 0,-19-17 0,0 18 0,0-19 0,20 20 0,0-1 0,-20 1 0,40-21 0,-21 21 0,22-21 0,-2 1 0,1-20 0,-1 0 0,21 0 0,-21 0 0,1-1 0,0 1 0,0-20 0,20 20 0,-21 0 0,21-40 0</inkml:trace>
  <inkml:trace contextRef="#ctx0" brushRef="#br0" timeOffset="68044.8038">11728 15142 512,'80'-39'0,"-21"19"0,1-20 0,-1-20 0,-19 1 0,20 19 0,-1 1 0,1-1 0,19-20 0,-19 21 0,-1-1 0,-19 0 0,20-19 0,-41-1 0,21 1 0,-20-21 0,-20 1 0,0 20 0,-40-1 0,1 20 0,-2 1 0,-18-2 0,-20 22 0,19-1 0,1 0 0,19 20 0,0 0 0</inkml:trace>
  <inkml:trace contextRef="#ctx0" brushRef="#br0" timeOffset="69778.9771">14447 14150 512,'0'-20'0,"0"0"0,0 1 0,-20-1 0,20-1 0,-20 21 0,1-19 0,-1-1 0,0 0 0,20 20 0,-20-19 0,0-1 0,1 0 0,-1 0 0,-20-20 0,-20 40 0,1-20 0,-1 1 0,-19-1 0,0 20 0,-1-21 0,-19 21 0,20 0 0,-1 0 0,1-19 0,-20 38 0,19-19 0,-19 0 0,19 21 0,1-1 0,-20 19 0,0-19 0,19 20 0,21 0 0,-21-1 0,41 21 0,-1-1 0,1-19 0,19 20 0,-1-1 0,21 0 0,0-19 0,0 20 0,0-21 0,0 21 0,0-1 0,21-19 0,-1 20 0,-1-21 0,1 21 0,20-20 0,19-1 0,-19 1 0,20 0 0,-1-1 0,0 1 0,1 0 0,0-1 0,-1-19 0,1 0 0,-1 0 0,21-20 0,-1 0 0,1 0 0,-1-20 0,0 0 0,20 0 0,-19-19 0,19 19 0,0-40 0,1 21 0,-1-41 0,0 21 0,-20-1 0,1 1 0,-21-1 0,-19 1 0,-20 19 0,-20-20 0,0 1 0,0-1 0,-20 1 0,0-20 0,0 19 0,-20 0 0,21 0 0,-21 1 0,-19 20 0,18-1 0,-18 40 0,0-20 0</inkml:trace>
  <inkml:trace contextRef="#ctx0" brushRef="#br0" timeOffset="83499.3491">13812 15499 512,'0'0'0,"0"0"0,0-20 0,0 20 0,-19 0 0,19-19 0,-21 0 0,21 19 0,-20-41 0,1 21 0,-1 1 0,-20-21 0,-19 20 0,-1 0 0,1 0 0,-21 0 0,1 20 0,-20-20 0,19 20 0,-39 0 0,20-19 0,-20 19 0,20-20 0,-20 0 0,0 0 0,19 20 0,-19 0 0,20 20 0,0 20 0,-1-1 0,21 1 0,0 20 0,19-1 0,1 20 0,19-19 0,20 0 0,20 19 0,20-20 0,0-19 0,20 20 0,19-1 0,21 21 0,-1-21 0,1 1 0,19 20 0,19-42 0,2 3 0,19-2 0,-1-19 0,21-20 0,-20 0 0,0-20 0,0 0 0,19 1 0,-18-22 0,-21 3 0,19-3 0,-38 2 0,-1-1 0,-19-20 0,-21 20 0,-39-19 0,-20-20 0,-20-1 0,-20 1 0,-19 0 0,-21-21 0,21 41 0,0 19 0,-41 21 0,1-1 0</inkml:trace>
  <inkml:trace contextRef="#ctx0" brushRef="#br0" timeOffset="84252.4244">12185 14666 512,'0'-20'0,"20"20"0,-20 0 0,0 0 0,-20 0 0,20 0 0,0 20 0,0-20 0,0 20 0,0-20 0,0-20 0</inkml:trace>
  <inkml:trace contextRef="#ctx0" brushRef="#br0" timeOffset="84989.4981">13435 15955 512,'0'0'0,"0"0"0,-20 0 0,20 0 0,0 0 0,0 0 0,0 0 0</inkml:trace>
  <inkml:trace contextRef="#ctx0" brushRef="#br0" timeOffset="85725.5717">12264 14924 512,'0'-20'0,"0"20"0,0 0 0,0 20 0,0-20 0,0 0 0,0 0 0,0 0 0,0 0 0,0-20 0,-19 40 0</inkml:trace>
  <inkml:trace contextRef="#ctx0" brushRef="#br0" timeOffset="86092.6084">12205 14964 512,'0'0'0,"0"19"0,0-19 0,0 20 0,0-20 0,0 20 0,0-20 0</inkml:trace>
  <inkml:trace contextRef="#ctx0" brushRef="#br0" timeOffset="86365.6357">12106 15003 512,'0'0'0,"0"0"0,0 0 0,19 0 0,-19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37:29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11073 5755 512,'-19'-19'0,"-21"0"0,20-2 0,-39-18 0,-1-1 0,1 0 0,-21 0 0,1 21 0,-20-21 0,0 0 0,-1 1 0,-19-1 0,0 20 0,-20-20 0,0 40 0,0-20 0,-20 20 0,1 0 0,-1 0 0,-20 20 0,20 20 0,-19 0 0,0 0 0,-21 19 0,20 0 0,20 21 0,1-1 0,-1 1 0,21 19 0,-2 1 0,21-2 0,0 21 0,20 1 0,0-21 0,39 20 0,1-20 0,19 0 0,20 0 0,20 21 0,0-1 0,40 0 0,-20 0 0,59 19 0,-19-18 0,39-20 0,0-2 0,20 1 0,20-19 0,0-1 0,20 1 0,-1-21 0,1-19 0,40-1 0,-1 1 0,40-20 0,1 0 0,-1-20 0,20-20 0,-1 0 0,1 0 0,21-20 0,-41 21 0,0-41 0,0 21 0,0-21 0,-20 0 0,1 2 0,-21-42 0,1 20 0,-41-19 0,-19 0 0,-20-20 0,-39 0 0,19 0 0,-40-20 0,-19 20 0,0-20 0,-21 0 0,-19-21 0,-19 22 0,-1-21 0,-40 1 0,-19 19 0,-20 20 0,-21 19 0,-19-19 0,-39 40 0,-20 0 0,-40-1 0,-60 40 0,0 2 0,-59 17 0,0 1 0,-60 61 0,0 17 0,-39 22 0,-20 40 0</inkml:trace>
  <inkml:trace contextRef="#ctx0" brushRef="#br0" timeOffset="4825.4825">18099 3652 512,'19'0'0,"-19"0"0,-19-19 0,19 19 0,-40 0 0,20 19 0,-20 1 0,1 0 0,-21 20 0,21-20 0,-2 19 0,22-39 0,19 20 0,19-20 0,2 0 0,38 0 0,1 0 0,-1 20 0,-19-1 0,0 22 0,-1-2 0,-59 21 0,-19-1 0,-21 1 0,-19-21 0,19-19 0,21-40 0,39-19 0,20-21 0</inkml:trace>
  <inkml:trace contextRef="#ctx0" brushRef="#br0" timeOffset="5232.5232">18932 3334 512,'-20'0'0,"20"-19"0,-40 19 0,1 0 0,-21 0 0,0 40 0,1-1 0,-20 21 0,39-1 0,1 20 0,18 1 0,42 20 0,-21-22 0,19 22 0,1-1 0,0-19 0,-20-1 0,-20-39 0,0-20 0,-39-20 0,-21-20 0,20-20 0,-19-20 0</inkml:trace>
  <inkml:trace contextRef="#ctx0" brushRef="#br0" timeOffset="5376.5376">18039 3930 512,'20'0'0,"0"0"0,59-20 0,21 1 0,18-1 0,21-1 0,-20 2 0,1-1 0,-41 0 0,-40 20 0,1-39 0</inkml:trace>
  <inkml:trace contextRef="#ctx0" brushRef="#br0" timeOffset="5864.5864">19151 3732 512,'0'0'0,"0"-20"0,0 0 0,19 0 0,-38 20 0,-2 0 0,-18 60 0,-21 19 0,-19 20 0,19 1 0,1-1 0,39-40 0,20 1 0,40-60 0,19-20 0,1-20 0,39-39 0,-19-20 0,-1-20 0,0-20 0,-39 20 0,0-20 0,-21 40 0,-19 20 0,-19 38 0,-2 22 0,-18 38 0,-1 22 0,1 38 0,19 20 0,-1 19 0,42 22 0,-21-1 0,20 0 0,19-40 0</inkml:trace>
  <inkml:trace contextRef="#ctx0" brushRef="#br0" timeOffset="6400.64">18316 4903 512,'0'-20'0,"0"20"0,-19-20 0,-20 0 0,18 20 0,-18 20 0,-1 20 0,-19 19 0,-1 40 0,20-19 0,20 20 0,40-42 0,20 2 0,20-20 0,19-40 0,40 0 0,-20-60 0</inkml:trace>
  <inkml:trace contextRef="#ctx0" brushRef="#br0" timeOffset="7033.7032">18793 4684 512,'0'0'0,"-20"-20"0,20-19 0,0 19 0,-19 20 0,-1 20 0,-20 19 0,0 41 0,20-21 0,20 41 0,-20-21 0,40 20 0,0-19 0,-20 0 0,20-2 0,-20 2 0,0-41 0,-20 1 0,-39-19 0,19-42 0,-19-19 0,-1-19 0,0-1 0,41 1 0,19-1 0,0 21 0,59 19 0,0-20 0,41 20 0,-21 0 0,21 20 0,-41 0 0,0 0 0,-39-20 0,-20 20 0</inkml:trace>
  <inkml:trace contextRef="#ctx0" brushRef="#br0" timeOffset="7520.752">19250 5021 512,'0'-19'0,"-20"-21"0,20 20 0,-21-19 0,2 19 0,-1 20 0,-20 39 0,-19 21 0,-1 39 0,1 0 0,19 0 0,20 1 0,0-60 0,60-1 0,0-39 0,19-39 0,21-21 0,-20-20 0,19-19 0,-20-40 0,1 1 0,-41-1 0,21 20 0,-40 19 0,-19 41 0,-2 39 0,2 60 0,-21 19 0,20 60 0,0 20 0,20 20 0,0 0 0,20-21 0,20-38 0,-20-21 0</inkml:trace>
  <inkml:trace contextRef="#ctx0" brushRef="#br0" timeOffset="10401.04">17900 5994 512,'-20'0'0,"1"0"0,19-19 0,39 19 0,40-21 0,100-18 0,39-1 0,60-20 0,40 21 0,19-20 0,-40 18 0,-58 2 0,-81 19 0</inkml:trace>
  <inkml:trace contextRef="#ctx0" brushRef="#br0" timeOffset="10601.06">17801 6331 512,'-60'20'0,"-19"0"0,39 0 0,60 0 0,99-40 0,80-20 0,99-19 0,39-1 0,0-19 0,-19 39 0,-100 0 0</inkml:trace>
  <inkml:trace contextRef="#ctx0" brushRef="#br0" timeOffset="10769.0767">18118 6649 512,'80'-20'0,"59"-20"0,79 1 0,40-22 0,20 23 0,-40-22 0,-20-19 0</inkml:trace>
  <inkml:trace contextRef="#ctx0" brushRef="#br0" timeOffset="15952.5951">19825 3076 512,'-40'-19'0,"-39"-21"0,-21 1 0,-18-1 0,-21 0 0,-20 20 0,-20 20 0,-39 20 0,20 0 0,-40 20 0,39 19 0,-39 21 0,20 19 0,39 39 0,0 22 0,21-2 0,39 40 0,59-18 0,40 18 0,60-20 0,59-39 0,80-39 0,59-41 0,60-39 0,59-60 0,59-19 0,21-21 0,19-59 0,-19-19 0,-60-41 0,-59-39 0,-100-19 0,-138-42 0,-140 22 0,-139 39 0,-118 39 0,-120 100 0,-79 59 0,-20 60 0,40 20 0,40-20 0</inkml:trace>
  <inkml:trace contextRef="#ctx0" brushRef="#br0" timeOffset="29680.9678">14031 8911 512,'0'0'0,"19"-20"0,1 1 0,-20-1 0,20 0 0,0-20 0,-20 0 0,0 21 0,0-22 0,-20 3 0,0-3 0,-40 2 0,-19 19 0,0-20 0,-21 1 0,-18 19 0,-2-20 0,2 21 0,-22 19 0,1-21 0,-19 21 0,-1 0 0,0 21 0,1-2 0,19 21 0,-20-1 0,40 1 0,-20 20 0,40 19 0,19 0 0,21 1 0,19 19 0,1-20 0,39 21 0,19-1 0,21 0 0,39-20 0,21 1 0,18 19 0,22-39 0,38 19 0,21-20 0,19-19 0,-19 0 0,18-20 0,21-20 0,-19-20 0,0-20 0,-21-19 0,-20-41 0,-39-19 0,-40 19 0,-19-18 0,-80-1 0,-20 0 0,-59 20 0,-20 0 0,-60 39 0,-40 0 0,1 41 0,-21-1 0,21 40 0,39-20 0</inkml:trace>
  <inkml:trace contextRef="#ctx0" brushRef="#br0" timeOffset="32577.2574">18178 12364 512,'-20'-20'0,"-20"0"0,1-19 0,-1 19 0,0-40 0,-19 21 0,-20 19 0,-1-21 0,-19 22 0,20 19 0,-41 0 0,2 19 0,18 2 0,-19 19 0,0 19 0,0 1 0,20 19 0,-21 0 0,21 1 0,40-1 0</inkml:trace>
  <inkml:trace contextRef="#ctx0" brushRef="#br0" timeOffset="32850.2846">16431 12781 512,'-19'119'0,"19"-20"0,39 20 0,1 0 0,40-20 0,19 1 0,40-40 0,20-22 0,39-38 0,20-19 0,1-41 0,-2-19 0,-18-21 0,-20 2 0,-20-22 0,-60 2 0,-20-2 0,-39 21 0,-40 0 0,-20 19 0,-39 21 0,-61 19 0,-19 21 0,-19-21 0,-41 0 0</inkml:trace>
  <inkml:trace contextRef="#ctx0" brushRef="#br0" timeOffset="33850.3847">15916 12503 512,'-20'0'0,"0"0"0,-39 0 0,19 20 0,-40-20 0,-19 19 0,20 1 0,-40 0 0,19 0 0,-18 0 0,-22 0 0,-18-20 0,19 20 0,-40 0 0,-19-1 0,-21 1 0,1 21 0,0-22 0,0 40 0,-21-19 0,-18 20 0,-1-21 0,-21 21 0,22-21 0,-1 21 0,0-20 0,0 19 0,0-20 0,0 1 0,40 0 0,-20 20 0,39-21 0,1 2 0,19-3 0,21 22 0,18-40 0,21 20 0,20-20 0,39-20 0,-19 20 0,39-20 0,21 0 0,19 0 0,0 0 0,39 19 0,1-19 0,-1-19 0</inkml:trace>
  <inkml:trace contextRef="#ctx0" brushRef="#br0" timeOffset="34401.4398">9883 13198 512,'-20'0'0,"0"19"0,-19 1 0,-21 19 0,-19 1 0,-1 20 0,21-20 0,-21-1 0,41 2 0,19-3 0,20-17 0,40 18 0,59 21 0,20-1 0,40 1 0,-1 0 0,1-60 0</inkml:trace>
  <inkml:trace contextRef="#ctx0" brushRef="#br0" timeOffset="35282.5278">10002 14507 512,'0'0'0,"0"-20"0,20 20 0,20 0 0,19 0 0,20 20 0,41-1 0,19 22 0,20-41 0,19 20 0,40-20 0,0 0 0,20 19 0,20 1 0,0 0 0,20 0 0,20 20 0,-1-1 0,21 1 0,-20 20 0,20-1 0,-21 1 0,1-21 0,-21 21 0,-18-20 0,-21-1 0,-20 1 0,0-1 0,-20-19 0,-19 0 0,-40 0 0,-40 0 0,-19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38:24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18496 954 512,'0'0'0,"19"-20"0,-19 20 0,0-21 0,-19 21 0,19-19 0,0 19 0,-21-19 0,2 19 0,19 0 0,-20-21 0,-20 21 0,1 0 0,-2 0 0,2-20 0,-21 20 0,1-19 0,0 19 0,-1 0 0,0-20 0,-39 0 0,20 20 0,-20-20 0,0 20 0,-21-20 0,2 0 0,18 20 0,-19-20 0,0 20 0,0 0 0,-20 0 0,20 0 0,0 20 0,0 0 0,0 0 0,0 20 0,39-20 0,-19 19 0,0 20 0,-1-18 0,21 18 0,20-19 0,-20 19 0,19 0 0,0 1 0,1 0 0,19 0 0,20-1 0,0 0 0,40 1 0,0-20 0,0 38 0,39-17 0,-19-22 0,39 21 0,-19-20 0,0 18 0,19-17 0,-19-2 0,19 1 0,0 20 0,1-21 0,-1 1 0,20 0 0,20-20 0,-20 19 0,21-19 0,-2 0 0,2 0 0,19-20 0,-20 0 0,0-20 0,0 0 0,20 20 0,-20-40 0,20 1 0,0 19 0,-20-20 0,20-19 0,-1 19 0,-18 0 0,19-19 0,-40-1 0,0 1 0,0-1 0,-20 1 0,1-2 0,-1 3 0,-39-2 0,-1 0 0,-19-20 0,-40 2 0,1 18 0,-21-20 0,-19 1 0,-1 20 0,-39-1 0,0-19 0,-40 19 0,0 1 0,-40-1 0,-19 0 0,39 22 0,20 17 0,0 1 0</inkml:trace>
  <inkml:trace contextRef="#ctx0" brushRef="#br0" timeOffset="1728.1728">18416 1171 512,'-20'0'0,"-19"0"0,-2 21 0,22-21 0,19-21 0,60 2 0,39-21 0,79-19 0,21-21 0,39-18 0,20 18 0,-40 20 0,-39 1 0,-60 19 0,-40 0 0</inkml:trace>
  <inkml:trace contextRef="#ctx0" brushRef="#br0" timeOffset="2193.2193">20520 378 512,'20'-20'0,"-20"20"0,19-20 0,-19 20 0,-19-19 0,19 19 0,-20-20 0,-1 20 0,-58 39 0,20-19 0,-20 40 0,39-1 0,20-19 0,40 0 0,39-21 0,1 22 0,19-22 0,1 21 0,-41-1 0,-19 21 0,-40-1 0,-19 1 0,-61 0 0,21-41 0,-1-19 0,61-19 0,19-41 0,19-19 0,41-1 0</inkml:trace>
  <inkml:trace contextRef="#ctx0" brushRef="#br0" timeOffset="2464.2463">20837 299 512,'0'-20'0,"0"20"0,0 0 0,20-20 0,0 60 0,-20-1 0,0 41 0,0 39 0,0-1 0,-20-18 0,20-1 0,0-40 0,20-18 0,-20-41 0,0-20 0,0-39 0,-20-1 0</inkml:trace>
  <inkml:trace contextRef="#ctx0" brushRef="#br0" timeOffset="2624.2623">20540 636 512,'-20'0'0,"-1"19"0,2-19 0,38 0 0,2 0 0,58 0 0,0-19 0,21 19 0,-1-19 0,-39 19 0,19 0 0</inkml:trace>
  <inkml:trace contextRef="#ctx0" brushRef="#br0" timeOffset="3295.3295">21234 636 512,'0'-19'0,"0"-2"0,0 21 0,0-20 0,-20 40 0,-19 20 0,-21 19 0,0 21 0,21-21 0,-1 20 0,20-38 0,1-2 0,38-39 0,1-20 0,40-19 0,-1-20 0,21-21 0,-1 0 0,-20 20 0,-19 22 0,-40 38 0,-20 38 0,0 2 0,-19 20 0,-1 0 0,20 0 0,-19-22 0,58 3 0,1-41 0,20-20 0,19-20 0,1-39 0,0-1 0,19 21 0,-40 0 0,1 38 0,-40 42 0,-20 17 0,0 22 0,-19 20 0,-1 0 0,20-21 0,1-20 0,19-19 0,0 0 0,19-40 0,21-39 0,0-21 0,19 1 0,1-20 0,-1 59 0,-39-20 0,0 41 0,0 19 0,-20 19 0,-20 1 0,0 1 0</inkml:trace>
  <inkml:trace contextRef="#ctx0" brushRef="#br0" timeOffset="3608.3608">22206 141 512,'0'-21'0,"0"21"0,-20 0 0,1 40 0,-21 39 0,-19 40 0,19 0 0,0 0 0,20-20 0,20-19 0,20-40 0,20-1 0,-21-39 0,21-20 0,-40-19 0,0-1 0,0-39 0</inkml:trace>
  <inkml:trace contextRef="#ctx0" brushRef="#br0" timeOffset="3754.3754">21909 399 512,'20'-21'0,"-20"1"0,59 20 0,-39 0 0,19 0 0,1-20 0,20 20 0</inkml:trace>
  <inkml:trace contextRef="#ctx0" brushRef="#br0" timeOffset="20697.0694">18198 3672 512,'0'0'0,"-20"0"0,20-20 0,0 20 0,0-19 0,0 19 0,0 0 0,0 0 0,0-20 0,0 20 0,-20 0 0,0 0 0,0 0 0,1-21 0,-21 21 0,20 0 0,-20-19 0,1 19 0,-21 0 0,21-19 0,-21 19 0,0 0 0,1-21 0,-1 21 0,-19 0 0,19 0 0,1 0 0,-21 0 0,21 0 0,-20 0 0,39 0 0,-20-20 0,1 20 0,-20 0 0,19 0 0,-20 0 0,21 20 0,0-20 0,19 0 0,-20 0 0,21-20 0,-21 20 0,0 0 0,1 0 0,-1 0 0,1 0 0,-1 0 0,21 20 0,-41-20 0,41 0 0,-21 21 0,20-2 0,-19-19 0,19 19 0,1 2 0,-21-1 0,20-1 0,1 1 0,-1 20 0,0 0 0,0-20 0,1 19 0,19 0 0,0-18 0,0 18 0,0 1 0,1 0 0,-1 0 0,20 19 0,0-19 0,0-1 0,0 1 0,20 20 0,-1-21 0,21-20 0,-40 22 0,40-2 0,-1-19 0,1 20 0,0 0 0,0-20 0,19-1 0,0 1 0,1 0 0,19-20 0,1 20 0,-1-20 0,1 20 0,19-20 0,0 20 0,-20-20 0,21 19 0,-1-19 0,-20 0 0,1 0 0,-1-19 0,1 19 0,-1 0 0,0-20 0,-19 20 0,19-20 0,-20 0 0,1 20 0,20-20 0,-21 0 0,0 1 0,21-1 0,-1 20 0,-19-20 0,19 0 0,1 0 0,-21 0 0,21 0 0,-21 1 0,20-21 0,-39 19 0,40 2 0,-61-1 0,41-19 0,-40-1 0,-1 20 0,2-20 0,-2 21 0,-19-21 0,-19 0 0,19 1 0,-40-1 0,20 0 0,0 1 0,-39-2 0,18-18 0,-17 20 0,-22-21 0,-19 40 0,-1 0 0,21 1 0,-20 38 0</inkml:trace>
  <inkml:trace contextRef="#ctx0" brushRef="#br0" timeOffset="31657.1654">20361 4545 512,'0'0'0,"0"0"0,-20 0 0,20 0 0,0 0 0,0-19 0,0-1 0,0 20 0,0-20 0,0 20 0,-20-20 0,0 0 0,20 0 0,-19 0 0,-21 20 0,40-19 0,-40-21 0,20 19 0,-19 2 0,19-1 0,-20-19 0,1 19 0,18 0 0,-38 0 0,39 0 0,-39 0 0,19 1 0,0-1 0,-19 0 0,19-1 0,-19 2 0,18 0 0,-18 19 0,19-20 0,1 20 0,-1 0 0,1-20 0,-1 20 0,0 0 0,0-20 0,21 20 0,-22 0 0,2-20 0,20 20 0,-22 0 0,22 0 0,-21 20 0,20-20 0,-19 0 0,19 0 0,0 20 0,0-20 0,0 0 0,20 0 0,-20 20 0,0 0 0,1-1 0,19 0 0,-20 2 0,0-1 0,20 0 0,-20 19 0,20-19 0,-20 0 0,20 0 0,0 0 0,0 19 0,0-19 0,20-1 0,0 2 0,-20-1 0,20 0 0,-20-1 0,20 1 0,-1 0 0,1 20 0,-20-20 0,20 0 0,0-1 0,0 1 0,20 0 0,-21 0 0,1 0 0,0-20 0,20 20 0,-21-1 0,1 1 0,1 0 0,18 0 0,-20 0 0,22-20 0,-22 20 0,21-1 0,0-19 0,-21 20 0,21 0 0,0-20 0,-20 20 0,19 0 0,1 0 0,-20-20 0,19 20 0,2-1 0,-2-19 0,-19 20 0,20 0 0,-21 0 0,1-20 0,20 20 0,-20-1 0,20-19 0,-21 0 0,21 20 0,-20-20 0,0 0 0,19 20 0,-18-20 0,18 0 0,-20 0 0,22 0 0,-22 20 0,21-20 0,-20 0 0,0 0 0,-1 0 0,21 0 0,-20 0 0,0-20 0,20 20 0,-21 0 0,21 0 0,-20-20 0,-20 20 0,20 0 0,-20 0 0,19-20 0,2 20 0,-21-39 0,20 19 0,-20 0 0,19-19 0,-19 19 0,0-20 0,0 20 0,-19 0 0,19-19 0,-20 19 0,-1-20 0,-18 20 0,19-39 0,-20 19 0,-19-19 0,19 19 0,-19-20 0,19 21 0,0-1 0,21 19 0,-1 2 0,20-1 0,0 1 0,20-21 0</inkml:trace>
  <inkml:trace contextRef="#ctx0" brushRef="#br0" timeOffset="36009.6006">23457 5279 512,'0'-19'0,"19"38"0,-19-19 0,20 0 0,0 20 0,0-20 0,0 0 0,-20 0 0,19 0 0,-19 0 0,0 0 0,0-20 0,0 20 0,0 0 0,-19 0 0,19-19 0,0 19 0,19 0 0,-19 0 0,0 0 0,0-19 0,-19 19 0,-1 0 0,0-21 0,0 21 0,-19-20 0,-1 0 0,-20 1 0,21-1 0,-21 0 0,1 20 0,-21-20 0,1 0 0,0 20 0,-1 0 0,-20 0 0,1 20 0,0-20 0,0 20 0,20-20 0,0 0 0,-1 0 0,1 0 0,-1 20 0,21-20 0,-21 20 0,1-1 0,-1 21 0,21-19 0,-20-2 0,19 20 0,1-19 0,-1 20 0,1-20 0,-1 20 0,20-1 0,-19 2 0,19-3 0,1 2 0,-21 0 0,20 0 0,1-1 0,19 20 0,20-19 0,-21 0 0,42 0 0,-21 19 0,20 1 0,19 19 0,21-19 0,-1 19 0,1-20 0,19 1 0,21 0 0,-21-20 0,40-1 0,-20-20 0,20 2 0,-20-21 0,21 0 0,-2 20 0,2-20 0,18 20 0,-18-20 0,18 0 0,-18 0 0,-2 0 0,2 0 0,-2-20 0,2 0 0,-21-1 0,0 2 0,0-20 0,1 19 0,-1 0 0,0-20 0,-20 1 0,1-2 0,-20-18 0,19-20 0,-40 0 0,-39 0 0,20-21 0,-59 1 0,-1 19 0,-19 1 0,-41 19 0,-39 2 0,-19-3 0,-41 2 0,1 39 0,-21-20 0,21 20 0</inkml:trace>
  <inkml:trace contextRef="#ctx0" brushRef="#br0" timeOffset="42018.2013">18992 5319 512,'0'-20'0,"0"20"0,0 0 0,0-20 0,-20 20 0,40 0 0,-20 0 0,0 0 0,19 20 0,21 0 0,19 0 0,21 0 0,19 0 0,1 0 0,-41 0 0,0-1 0,-39 1 0,-40 0 0,20-20 0</inkml:trace>
  <inkml:trace contextRef="#ctx0" brushRef="#br0" timeOffset="44434.443">19805 5676 512,'0'0'0,"0"0"0,20 0 0,-20 0 0,20 20 0,39-20 0,1 21 0,20-2 0,38 0 0,21 2 0,-20 18 0,-19-19 0,-21 20 0,-59 0 0,0-1 0</inkml:trace>
  <inkml:trace contextRef="#ctx0" brushRef="#br0" timeOffset="57020.7015">16571 2105 512,'0'-20'0,"0"20"0,0 0 0,0 0 0,0 20 0,0-20 0,-20 0 0</inkml:trace>
  <inkml:trace contextRef="#ctx0" brushRef="#br0" timeOffset="57937.7931">16729 2283 512,'0'0'0,"0"0"0,-19-20 0,19 0 0,-21 1 0,21-1 0,-19-20 0,19 20 0,-20 0 0,0-19 0,-20 39 0,21-20 0,-41 20 0,0 20 0,1-20 0,-1 20 0,1-1 0,-1 1 0,1 0 0,-1 0 0,0 0 0,21 19 0,-21-19 0,21 20 0,19-1 0,-20 1 0,0 20 0,21-1 0,-21 2 0,20 17 0,-19 2 0,19 20 0,20-22 0,-20 22 0,40-22 0,0 22 0,-1-21 0,41 0 0,19-19 0,1-20 0,38-20 0,2 0 0,-1-40 0,39 0 0,-38-39 0,-1-20 0,-20-41 0,-40 1 0,-19 0 0,-20-20 0,-40 20 0,0 1 0,0-2 0,-39 20 0,19 21 0,-19 20 0,-1 19 0,1 40 0,-20 0 0,19 20 0,-20 0 0</inkml:trace>
  <inkml:trace contextRef="#ctx0" brushRef="#br0" timeOffset="59570.9565">16769 2740 512,'20'-20'0,"-20"20"0,0 0 0,0 0 0,39 0 0,1 0 0,40 0 0,19-20 0,40-20 0,40 0 0,38 1 0,62-21 0,18 21 0,41-21 0,38 0 0,2 1 0,19-1 0,-41 21 0,-58-1 0,-40 0 0,-59 21 0,-80-1 0,-40 20 0,-59 0 0,-20 0 0,-20 0 0,1-20 0</inkml:trace>
  <inkml:trace contextRef="#ctx0" brushRef="#br0" timeOffset="60699.0693">21730 1866 512,'0'0'0,"0"-19"0,0 19 0,0-20 0,0 0 0,0 0 0,-20 0 0,0 20 0,1-20 0,-1 20 0,0 20 0,20 0 0,0 0 0,40 0 0,-21 0 0,21-1 0,0 20 0,-1 2 0,-18-2 0,-21 41 0,-41-21 0,-18 1 0,-20-20 0,-1-1 0,21-39 0,19-20 0,40-19 0,20-1 0,39-39 0</inkml:trace>
  <inkml:trace contextRef="#ctx0" brushRef="#br0" timeOffset="61027.1021">22008 1866 512,'-20'20'0,"-20"20"0,1 19 0,-1 21 0,20-21 0,20-19 0,39 0 0,21-40 0,0-20 0,19 0 0,-19-20 0,-21-19 0,-19-1 0,-40 21 0,-19-1 0,-21 0 0,1 40 0,-1 19 0,21 2 0,19 19 0,40-21 0,19 1 0,40-40 0,1 1 0,19-1 0</inkml:trace>
  <inkml:trace contextRef="#ctx0" brushRef="#br0" timeOffset="61211.1205">22643 1787 512,'-20'20'0,"-39"0"0,-1 19 0,0 21 0,41-20 0,19-1 0,19 1 0,41-20 0,0-20 0,19-20 0,1 0 0</inkml:trace>
  <inkml:trace contextRef="#ctx0" brushRef="#br0" timeOffset="61435.1429">22762 1708 512,'0'19'0,"19"1"0,-19 20 0,21 20 0,-1-2 0,-1-17 0,1 18 0,0-19 0,-20-20 0,0 0 0,0-40 0</inkml:trace>
  <inkml:trace contextRef="#ctx0" brushRef="#br0" timeOffset="61634.1628">23238 1609 512,'-19'19'0,"-41"0"0,0 22 0,1 18 0,19 1 0,20-20 0,20 18 0,40 3 0,0-22 0,39-19 0,1-20 0</inkml:trace>
  <inkml:trace contextRef="#ctx0" brushRef="#br0" timeOffset="61859.1853">23219 1827 512,'0'20'0,"0"-1"0,19 1 0,41 20 0,-1-20 0,20-20 0,-19 20 0,-20-20 0,-1-20 0,-39 0 0,0-20 0</inkml:trace>
  <inkml:trace contextRef="#ctx0" brushRef="#br0" timeOffset="62042.2035">23436 1727 512,'-19'40'0,"19"-20"0,-20 20 0,0 19 0,20 1 0,20-1 0,0-19 0,39-20 0,-19-20 0,19-20 0,1 0 0,-21-39 0,21-41 0,0 1 0,0-40 0</inkml:trace>
  <inkml:trace contextRef="#ctx0" brushRef="#br0" timeOffset="62227.222">23933 1271 512,'-20'20'0,"20"20"0,-40 39 0,21 20 0,19 1 0,-21-1 0,42 20 0,-21-20 0,19-20 0,1-19 0,0-40 0,-40-20 0,0-20 0</inkml:trace>
  <inkml:trace contextRef="#ctx0" brushRef="#br0" timeOffset="62354.2348">23754 1331 512,'60'0'0,"39"0"0,59 20 0,-38-1 0,-1 21 0</inkml:trace>
  <inkml:trace contextRef="#ctx0" brushRef="#br0" timeOffset="62882.2876">21671 2660 512,'0'0'0,"0"20"0,0-20 0,0 40 0,19 19 0,-19 20 0,0 1 0,20-1 0,-20-20 0,0-19 0,20-20 0,0-40 0,19-39 0,21-20 0,0-21 0,-1 21 0,1 20 0,-20 39 0,-21 59 0,-38 41 0,-21-1 0,0 20 0,-39 0 0,0 1 0,38-61 0,22-19 0,19-59 0,60-41 0,-2 0 0</inkml:trace>
  <inkml:trace contextRef="#ctx0" brushRef="#br0" timeOffset="63066.306">22484 2998 512,'-20'0'0,"-19"19"0,-1 1 0,0 0 0,21-1 0,19 2 0,0 18 0,19 1 0,1-20 0,-20-20 0,20-20 0</inkml:trace>
  <inkml:trace contextRef="#ctx0" brushRef="#br0" timeOffset="63226.322">22405 2521 512,'0'0'0,"0"0"0,-20 20 0,40 20 0,-20-1 0,20 21 0,19-20 0,-19-1 0,20-19 0</inkml:trace>
  <inkml:trace contextRef="#ctx0" brushRef="#br0" timeOffset="63554.3548">22723 2779 512,'0'20'0,"0"1"0,0 17 0,-21 2 0,21 0 0,0 20 0,-20-1 0,1-19 0,19-1 0,0-19 0,19-20 0,-19-20 0,20-40 0,20 21 0,-1-20 0,2 39 0,-22 0 0,21 20 0,0 20 0,-21 0 0,2 19 0,-21 1 0,0-21 0,19 2 0,21-21 0,-20 0 0,39-21 0</inkml:trace>
  <inkml:trace contextRef="#ctx0" brushRef="#br0" timeOffset="63963.3956">23337 2839 512,'-19'19'0,"-1"-19"0,0 40 0,-20 0 0,1 0 0,18 19 0,2-20 0,19 21 0,19-40 0,22-20 0,-22-20 0,21-19 0,19-21 0,1-59 0,0-20 0,-1 0 0,-19-19 0,-1 38 0,-39 61 0,-20 59 0,-19 39 0,-1 61 0,1 20 0,18 18 0,21 1 0,21-20 0,-2-20 0,21-59 0,-40-40 0</inkml:trace>
  <inkml:trace contextRef="#ctx0" brushRef="#br0" timeOffset="64539.4533">21571 3811 512,'0'0'0,"0"20"0,20-1 0,20 22 0,0-22 0,19 21 0,20-40 0,0 0 0,-19-40 0,20 1 0,-40-21 0,-1 1 0,-39-41 0,0 2 0,-20 18 0,-39 40 0,39 40 0,-40 60 0,21 19 0,18 40 0,21 0 0,41 0 0,-2-39 0,21-1 0,-1-39 0,1-40 0,-1-61 0,-39-17 0,39-62 0</inkml:trace>
  <inkml:trace contextRef="#ctx0" brushRef="#br0" timeOffset="64699.4693">22345 3692 512,'0'40'0,"-19"19"0,-1 41 0,20-21 0,-21-19 0,21-1 0,0-39 0,21-20 0,-1-41 0,-20-57 0,19-22 0</inkml:trace>
  <inkml:trace contextRef="#ctx0" brushRef="#br0" timeOffset="64844.4838">22266 3513 512,'-20'20'0,"0"1"0,0-2 0,20 0 0,20-19 0,60 0 0,-21 0 0,20-19 0,1 0 0</inkml:trace>
  <inkml:trace contextRef="#ctx0" brushRef="#br0" timeOffset="65107.5101">22723 3692 512,'-41'-20'0,"2"20"0,-1 0 0,40 20 0,0 20 0,20 0 0,39-1 0,-18 0 0,-2 2 0,-20 18 0,-19-19 0,-39 0 0,-1-21 0,-39 21 0,-1-20 0,21 0 0,0-20 0,59-20 0,19-21 0</inkml:trace>
  <inkml:trace contextRef="#ctx0" brushRef="#br0" timeOffset="65354.5348">23040 3434 512,'-20'20'0,"-20"0"0,0 19 0,21 21 0,-21 19 0,40 1 0,0 19 0,20-20 0,-20-19 0,20 0 0,-1-41 0,2-19 0,-2 0 0,1-39 0,-20-41 0</inkml:trace>
  <inkml:trace contextRef="#ctx0" brushRef="#br0" timeOffset="65499.5493">22623 3672 512,'0'0'0,"0"0"0,20 0 0,39 0 0,20 0 0,21 0 0,-1 0 0,-19 0 0,-21 0 0</inkml:trace>
  <inkml:trace contextRef="#ctx0" brushRef="#br0" timeOffset="66066.606">22940 3871 512,'21'0'0,"-2"0"0,21 0 0,0 20 0,19-40 0,-19 20 0,0 0 0,-20 0 0,-1-21 0,-19 2 0,-19-1 0,-1 0 0,-1 1 0,21 19 0,-19 19 0,19 21 0,0 0 0,0-1 0,0 1 0,0 0 0,0-20 0,19 0 0,-19-20 0,21-20 0,-1-20 0,19-20 0,-19 0 0,20 1 0,-1 20 0,-19 39 0,-20 0 0,0 39 0,-20 1 0,20 0 0,-20-20 0,20 19 0,20-39 0,0 0 0,20-39 0,39-21 0,0 20 0,-19 21 0,20 19 0,-21 0 0,-39 39 0,-20 0 0,-20 2 0</inkml:trace>
  <inkml:trace contextRef="#ctx0" brushRef="#br0" timeOffset="66643.6637">22306 4426 512,'0'-20'0,"0"1"0,-21-1 0,2 0 0,-1 40 0,-20 39 0,1 21 0,-1 39 0,0-20 0,40 0 0,0-39 0,20-40 0,20-20 0,19-40 0,1-20 0,19-39 0,1 0 0,-41 20 0,1 19 0,-20 40 0,-40 40 0,20 59 0,-20 1 0,20-1 0,20 0 0,-20-39 0,39-20 0,1-40 0,0-20 0</inkml:trace>
  <inkml:trace contextRef="#ctx0" brushRef="#br0" timeOffset="66906.69">22841 4486 512,'0'0'0,"-19"-20"0,19 20 0,-20 0 0,-1-20 0,2 40 0,-1 0 0,1 20 0,-2-1 0,42 21 0,-21-1 0,39-39 0,21-20 0,-21 0 0,21-40 0,-20 1 0,-1-21 0</inkml:trace>
  <inkml:trace contextRef="#ctx0" brushRef="#br0" timeOffset="67154.7147">23199 4406 512,'0'0'0,"-21"0"0,2 20 0,-1 20 0,0 0 0,0 19 0,0 21 0,20-21 0,0-19 0,20-20 0,20-20 0,-1-40 0,2 0 0</inkml:trace>
  <inkml:trace contextRef="#ctx0" brushRef="#br0" timeOffset="67890.7884">23238 4585 512,'0'0'0,"20"-20"0,0 20 0,20-20 0,-1-19 0,1 19 0,-1 0 0,1-20 0,-20 40 0,-20 0 0,-20 0 0,-20 0 0,21 20 0,-1 0 0,0 0 0,0 20 0,0-1 0,20 1 0,0 0 0,0-21 0,0 21 0,40-40 0,-20 0 0,0-20 0,20 0 0,-1-19 0,1 19 0,-20 0 0,-1 20 0,-19 40 0,0-1 0,-19 21 0,19 19 0,-20 1 0,0-21 0,0-19 0,20-20 0,0-20 0,0-20 0,20-20 0,0-39 0,0-20 0,19-1 0,1-19 0,-1 20 0,2 40 0,-22 39 0,1 40 0,-20-1 0,-39 41 0,-2 0 0,2-1 0,-21 20 0,21-19 0,-1-20 0,40-40 0,0 0 0,40-40 0,19-20 0,1-19 0,0-20 0</inkml:trace>
  <inkml:trace contextRef="#ctx0" brushRef="#br0" timeOffset="68114.8107">23873 4188 512,'0'20'0,"-19"20"0,-21-1 0,40 41 0,-20 19 0,20-20 0,20 1 0,-20-21 0,0-19 0,19-20 0,-19-20 0,0-20 0,0-20 0</inkml:trace>
  <inkml:trace contextRef="#ctx0" brushRef="#br0" timeOffset="68258.8252">23655 4228 512,'19'0'0,"2"0"0,18-20 0,21 20 0,19-20 0,-39-20 0,19 21 0</inkml:trace>
  <inkml:trace contextRef="#ctx0" brushRef="#br0" timeOffset="69522.9516">24429 1073 512,'-60'-80'0,"-39"41"0,-20-21 0,-20 0 0,-19 21 0,-22-21 0,-18 40 0,0 0 0,-20 20 0,-20 20 0,-20 0 0,20 20 0,-20 39 0,20 1 0,-21 39 0,41-1 0,0 42 0,39 18 0,20 1 0,40 38 0,20 22 0,40-21 0,38 1 0,42-1 0,38-19 0,20-21 0,21 21 0,38-20 0,2-1 0,58 0 0,-19 1 0,-1 0 0,20-41 0,-19 1 0,0-20 0,0 0 0,-1-19 0,20-1 0,-19-20 0,0-19 0,-1-40 0,1-40 0,20-60 0,18-19 0,-58-20 0,-39 0 0,-21-20 0,0 20 0,59-79 0,1-40 0,-20-60 0,-20-39 0,-19-21 0,-80 21 0,-40-139 0,-119 19 0,-99 41 0,-100 98 0,1 120 0,20 78 0,19 42 0</inkml:trace>
  <inkml:trace contextRef="#ctx0" brushRef="#br0" timeOffset="82036.2027">20381 6292 512,'0'0'0,"0"0"0,0 0 0,0 0 0,0-21 0,0 21 0,0 0 0,0 0 0,0 0 0,0 0 0,-20-19 0,20 19 0,-20 0 0,0 0 0,-19 0 0,-1 0 0,0 0 0,-19 0 0,18 0 0,-17 19 0,-2-19 0,0 0 0,1 21 0,-1-21 0,1 20 0,-21-1 0,20 1 0,1 0 0,19 0 0,-19 0 0,19 0 0,0 0 0,1-20 0,-1 38 0,1-17 0,-21-1 0,21 19 0</inkml:trace>
  <inkml:trace contextRef="#ctx0" brushRef="#br0" timeOffset="82867.2859">18713 6907 512,'-39'40'0,"19"-21"0,20 20 0,-20 2 0,-19-2 0,19 21 0,0-40 0,0 39 0,20-19 0,-20 0 0,1-20 0,19 39 0,0-39 0,0 19 0,0 1 0,0 0 0,19-20 0,-19 20 0,20-21 0,0 1 0,-20 0 0,20 20 0,0-40 0,-1 19 0,1 1 0,0-20 0,20 0 0,-21 20 0,41-20 0,-20 0 0,0 0 0,39 0 0,-19 0 0,-1-20 0,20-19 0,-19 20 0,19-22 0,-19 2 0,19-1 0,1 0 0,-21 0 0,21 1 0,-21-1 0,1 0 0,-1 1 0,1-1 0,-21 0 0,21 1 0,-21-1 0,21-20 0,-21 21 0,21-21 0,0 21 0,-21-21 0,21 0 0,-20 21 0,-1-21 0,-19 1 0,0-1 0,-20 20 0,20-19 0,-20 19 0,0 1 0,-20-1 0,0 20 0,-19 20 0,19-20 0,0 20 0,0 0 0,0 0 0</inkml:trace>
  <inkml:trace contextRef="#ctx0" brushRef="#br0" timeOffset="95844.5834">17086 7760 512,'0'0'0,"0"0"0,0-20 0,0 20 0,-19 0 0,19 0 0,0 20 0,-20 0 0,20 40 0,0-21 0,0 2 0,59-41 0,21-41 0,78-58 0,21-40 0,0 0 0,-1-20 0,-39 1 0,-59 19 0</inkml:trace>
  <inkml:trace contextRef="#ctx0" brushRef="#br0" timeOffset="100798.0788">18972 3592 512,'0'0'0,"0"0"0,0 0 0,20 0 0,-20 0 0,0 0 0,0 0 0,-20 0 0,20 0 0,0 0 0,0 0 0,0 0 0,0 0 0,0 0 0,0-19 0,20 38 0,-20-19 0,-20 41 0,20-2 0,-20 1 0,20 0 0,0-1 0,-20-19 0,20-20 0,0 0 0,0 0 0,0-20 0</inkml:trace>
  <inkml:trace contextRef="#ctx0" brushRef="#br0" timeOffset="101412.1402">19051 3613 512,'0'0'0,"0"-21"0,0 21 0,0-19 0,0 0 0,0-2 0,-20 1 0,20 1 0,0-1 0,-20 0 0,1 20 0,-21 20 0,0 0 0,-19 19 0,19 41 0,-19 19 0,18-20 0,22 21 0,-1-41 0,40 1 0,40-40 0,-21-40 0,40-40 0,1 1 0,19-21 0,-20 1 0,-39-20 0,-20 39 0,-20-19 0,-39 39 0,-41 20 0,20 20 0,1 20 0,19 0 0,20 0 0</inkml:trace>
  <inkml:trace contextRef="#ctx0" brushRef="#br0" timeOffset="102332.2321">18217 4962 512,'0'0'0,"0"0"0,0-20 0,0 20 0,20-20 0,1 20 0,18-19 0,-20-1 0,22 0 0,-22 0 0,1 40 0,-20 0 0,-20 19 0,-19 21 0,-1-1 0,1 1 0,18-20 0,1-20 0,40-1 0,1-38 0,37-1 0,2-20 0,0 20 0,-21 0 0,21-20 0</inkml:trace>
  <inkml:trace contextRef="#ctx0" brushRef="#br0" timeOffset="102820.281">18496 4903 512,'0'0'0,"0"0"0,0-20 0,0 20 0,0-20 0,0 0 0,0-20 0,-21 20 0,2-19 0,-1 19 0,0 0 0,-39 20 0,-1 20 0,0 20 0,-39 19 0,20 40 0,-1 40 0,21-20 0,39 0 0,40-39 0,39-40 0,41-60 0,38-20 0,-18-40 0,-1-19 0,-40-20 0,0 20 0,-59 0 0,-40 19 0,-39 1 0,-21 39 0,1 21 0,20 38 0</inkml:trace>
  <inkml:trace contextRef="#ctx0" brushRef="#br0" timeOffset="105492.5481">19269 5975 512,'0'0'0,"-19"0"0,19 0 0,0 0 0,-20-21 0,-1 21 0,21 0 0,0 0 0,0 0 0,21 0 0,-1-20 0,19 20 0,1-19 0,-1 19 0,1 0 0,-20 0 0,0 0 0,-40 19 0,0 22 0,-20-3 0,21 3 0,-21-2 0,20-19 0,20-20 0,0 0 0,40-20 0,-1 0 0,21 1 0,0-1 0,-41 40 0,21 19 0,-40 1 0,-40 19 0,-19 20 0,-21-19 0,21-20 0,19-40 0,40-20 0,40-19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40:32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14903 2045 512,'-19'0'0,"19"-20"0,0 20 0,0 0 0,-20 0 0,0-20 0,0 20 0,-19 0 0,19 0 0,-20 20 0,1-40 0,18 20 0,1-20 0,20 1 0,-19-1 0,19 0 0,-20-1 0,20 21 0,0 0 0,0 21 0,20-21 0,-1 40 0,22-1 0,18 1 0,-19 39 0,19-19 0,-19 39 0,39 20 0,-19 0 0,19 20 0,20 21 0,-19 18 0,39-20 0,-20 1 0,40-20 0,0-1 0,0-18 0,20-21 0,-21 20 0,1-39 0,0-22 0,0 22 0,0 0 0,-40-21 0,20 1 0,-39 19 0,19 1 0,-40-21 0,1 21 0,-21-41 0,-19 21 0,-40-21 0,1 21 0,-41 0 0,-39-1 0,-20 60 0,-20 20 0,-20 20 0,1 19 0,18 41 0,2 39 0,-21-21 0,20 22 0,0-1 0,20-20 0,0-20 0,20 0 0,0-39 0,39 0 0,20-60 0,1 0 0,39-60 0,-20-19 0,0-40 0,-20-20 0</inkml:trace>
  <inkml:trace contextRef="#ctx0" brushRef="#br0" timeOffset="4839.4838">21392 6986 512,'0'-20'0,"-19"20"0,-21-19 0,20-1 0,-19 20 0,-1 0 0,-19-20 0,-1 20 0,-19 0 0,-20-20 0,19 20 0,1 0 0,-1 0 0,1 20 0,0-20 0,19 20 0,-20 0 0,21 19 0,-21 1 0,41 0 0,-1-1 0,20 21 0,1-1 0,19 21 0,0 19 0,0 20 0,19 21 0,1 18 0,0 40 0,0 20 0,-20 21 0,0 19 0,-20 0 0,0 19 0,-19 1 0,-2 20 0,2 19 0,-1-19 0,1-20 0,19-20 0,0-60 0,20-20 0,40-58 0,-1-41 0,1-60 0,40-19 0,19-38 0,20-22 0,19 20 0,61 20 0,19 40 0,20 40 0,21-1 0,-61 1 0,-20-60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40:51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13733 6113 512</inkml:trace>
  <inkml:trace contextRef="#ctx0" brushRef="#br0" timeOffset="334.0333">13713 6093 512,'0'0'0,"-20"0"0,20 0 0,0 40 0,0 0 0,40 19 0,-40 21 0,19 19 0,1 0 0,1 0 0,-21-19 0,0-22 0,0-17 0,0-41 0,0-20 0,0-59 0,19-21 0,41 0 0,-21 2 0,41 58 0,-21 20 0,1 60 0,-1 40 0,-19-1 0,-20 20 0,-20 0 0,0 0 0,19-39 0,-19 0 0,21-41 0,-1-38 0</inkml:trace>
  <inkml:trace contextRef="#ctx0" brushRef="#br0" timeOffset="718.0718">14229 6747 512,'19'21'0,"-19"-21"0,41 20 0,-2-20 0,21-20 0,-21-20 0,21 21 0,-20-41 0,-1 0 0,-59-19 0,1 39 0,-21 1 0,-20 39 0,21 39 0,-1 21 0,20 39 0,20 19 0,20-38 0,20 0 0,19-40 0,1-21 0,-1-19 0,1-39 0,0-41 0,-41-20 0,1-18 0,-20 19 0</inkml:trace>
  <inkml:trace contextRef="#ctx0" brushRef="#br0" timeOffset="966.0966">14705 6451 512,'0'19'0,"0"21"0,20 39 0,-20 21 0,20-21 0,0 0 0,0-19 0,-20-20 0,39-40 0,-19-20 0,0-40 0,-20-19 0,0-40 0,20 0 0,-1 39 0,2 21 0,18 59 0,1 20 0,-1 19 0,1 1 0,0 0 0</inkml:trace>
  <inkml:trace contextRef="#ctx0" brushRef="#br0" timeOffset="1782.1782">15141 6470 512,'0'0'0,"0"0"0,-19 19 0,19 2 0,0 19 0,0 19 0,19 1 0,-19 18 0,21-17 0,-21 18 0,0-19 0,20-41 0,-20 1 0,-20-40 0,20-19 0,0-41 0,20-39 0,-1 0 0,41-1 0,-21 22 0,1 58 0,0 20 0,0 80 0,-21 38 0,1 22 0,0 18 0,-20 2 0,0-41 0,0-39 0,0-40 0,0-40 0,20-40 0,0-59 0,19-20 0,-18 0 0,18 20 0,1 40 0,-1 59 0,1 60 0,-20 38 0,0 42 0,20-1 0,-21 0 0,1-19 0,20-21 0,-20-59 0,19-40 0,-19-59 0,0-41 0</inkml:trace>
  <inkml:trace contextRef="#ctx0" brushRef="#br0" timeOffset="2126.2126">15955 6827 512,'0'20'0,"0"-20"0,0-20 0,40 1 0,-20-21 0,40-19 0,-1-1 0,-19 0 0,-1-19 0,-39 20 0,0 39 0,-39 0 0,-21 60 0,21 19 0,-21 40 0,20 1 0,20-21 0,40 20 0,20-39 0,0-41 0,39 1 0,0-40 0,1-19 0,19-21 0,-19-19 0</inkml:trace>
  <inkml:trace contextRef="#ctx0" brushRef="#br0" timeOffset="2398.2398">16511 6411 512,'-20'20'0,"-20"-20"0,-19 39 0,39-20 0,0 22 0,40-21 0,39 19 0,1-19 0,20 20 0,-1 0 0,-40-1 0,1 41 0,-59-21 0,-2 21 0,-38-41 0,0 1 0,39-20 0,0-40 0,20-40 0</inkml:trace>
  <inkml:trace contextRef="#ctx0" brushRef="#br0" timeOffset="2584.2583">17086 6986 512,'-19'0'0,"-21"0"0,0 19 0,21-19 0,19-19 0,0 19 0,19-20 0,21 1 0,0-1 0</inkml:trace>
  <inkml:trace contextRef="#ctx0" brushRef="#br0" timeOffset="2886.2885">17761 6510 512,'-40'0'0,"1"0"0,-21 0 0,1 40 0,-40 19 0,19 21 0,40-1 0,40 0 0,21 1 0,38-41 0,20 0 0,21-18 0,-1-42 0,0-18 0,-20-20 0</inkml:trace>
  <inkml:trace contextRef="#ctx0" brushRef="#br0" timeOffset="3334.3334">18337 6431 512,'-21'20'0,"-18"-20"0,-1 19 0,-39 0 0,20 22 0,-21-21 0,21 19 0,39 1 0,20-20 0,39 0 0,21 0 0,19 0 0,20-1 0,-19 21 0,-1 0 0,-39-1 0,-20 21 0,-60-20 0,-19-1 0,-20-20 0,19-19 0,20-19 0,40-20 0,59-21 0,1-19 0</inkml:trace>
  <inkml:trace contextRef="#ctx0" brushRef="#br0" timeOffset="3702.3702">18515 6728 512,'-19'-19'0,"19"19"0,-21 0 0,42 0 0,38 0 0,0-20 0,21 0 0,-1 0 0,1-20 0,-21 0 0,-19 1 0,-40-2 0,0 3 0,-40 18 0,-19 20 0,-1 20 0,-20 39 0,21 20 0,19 1 0,40-2 0,20 2 0,20-20 0,20-20 0,19-20 0,0-1 0,21-38 0,-41-1 0</inkml:trace>
  <inkml:trace contextRef="#ctx0" brushRef="#br0" timeOffset="3929.3929">19269 6847 512,'0'0'0,"0"20"0,0-20 0,0 20 0,-19 0 0,19-20 0,0 0 0,0 0 0,0-40 0</inkml:trace>
  <inkml:trace contextRef="#ctx0" brushRef="#br0" timeOffset="4846.4846">19785 6351 512,'-20'0'0,"1"0"0,-1 20 0,-20-20 0,20 20 0,1 0 0,-22-20 0,41 20 0,21 0 0,-1-1 0,39 0 0,0-19 0,21 21 0,-21-21 0,-19 20 0,0 19 0,-40 1 0,-40 20 0,-19-1 0,-21 1 0,1-40 0,39-20 0,40-40 0,40 0 0,19-39 0</inkml:trace>
  <inkml:trace contextRef="#ctx0" brushRef="#br0" timeOffset="5070.5069">20261 6391 512,'-39'20'0,"-21"0"0,0 0 0,2 18 0,37 3 0,42 18 0,58-19 0,0-20 0,20-20 0,0 0 0,0 0 0,-19 0 0,-20-20 0</inkml:trace>
  <inkml:trace contextRef="#ctx0" brushRef="#br0" timeOffset="5279.5279">20916 6728 512,'-20'0'0,"20"0"0,-19 19 0,19 2 0,19 19 0,-19-21 0,20-19 0,-20 0 0,0-19 0</inkml:trace>
  <inkml:trace contextRef="#ctx0" brushRef="#br0" timeOffset="5725.5725">21135 6510 512,'0'-21'0,"-20"21"0,0-19 0,40 19 0,0-19 0,39 19 0,1 0 0,19 0 0,1 0 0,-21 0 0,-19-20 0,-20 20 0,-20-20 0,-40 0 0,0 0 0,-20 20 0,1 20 0,19 20 0,1 18 0,19 3 0,0-2 0,60-19 0,-1 20 0,21-41 0,20-19 0,19 0 0,-20-19 0,20-21 0,-20-20 0</inkml:trace>
  <inkml:trace contextRef="#ctx0" brushRef="#br0" timeOffset="6485.6485">21869 6451 512,'-39'-20'0,"-2"20"0,2 20 0,-21-1 0,41 41 0,-21-21 0,40 41 0,0-20 0,20-22 0,19 3 0,1-21 0,0-20 0,20-40 0,-21-19 0,1-41 0,-20 1 0,-1-40 0,-19 20 0,20-20 0,-40 20 0,1 59 0,-1 41 0,-20 58 0,1 20 0,18 61 0,1-1 0,20 0 0,41 20 0,-22-40 0,20-39 0,21-1 0,0-59 0,0 0 0,-1-39 0,-19-41 0,-1 1 0,-19-20 0,0 39 0,-40 20 0,20 40 0,-20 40 0,-19 59 0,-1 0 0,20 1 0,20-22 0,20-17 0,-20-22 0,40-39 0,-1-39 0,-19-22 0,39-17 0,1-22 0,0 20 0,-21 22 0,1 38 0,-60 60 0,0 39 0,1 20 0,-21 19 0,20-18 0,20-40 0,40-20 0,-20-40 0,39-40 0,-19-59 0</inkml:trace>
  <inkml:trace contextRef="#ctx0" brushRef="#br0" timeOffset="6766.6766">17820 7700 512,'0'0'0,"21"-38"0,-1-3 0</inkml:trace>
  <inkml:trace contextRef="#ctx0" brushRef="#br0" timeOffset="7077.7076">17841 7343 512,'0'0'0,"20"20"0,-1 20 0,1 39 0,20 40 0,-1 60 0,21 39 0,0 40 0,-1 20 0,-19 0 0,-1-20 0,-18-60 0,-2-40 0,20-58 0,-18-80 0,-1-60 0,19-59 0</inkml:trace>
  <inkml:trace contextRef="#ctx0" brushRef="#br0" timeOffset="7342.7342">18555 7363 512,'0'20'0,"-20"59"0,0 21 0,1 38 0,38 21 0,1 40 0,0 39 0,39 0 0,-19 0 0,-20 0 0,19-59 0,2-20 0,-22-60 0,1 0 0,0-59 0</inkml:trace>
  <inkml:trace contextRef="#ctx0" brushRef="#br0" timeOffset="7686.7686">17682 9090 512,'0'0'0,"-20"0"0,20-20 0,0 40 0,40 20 0,39 59 0,20 40 0,60 19 0,-20 1 0,-1 0 0,-18-60 0,-41-20 0,1-79 0,-1-59 0,1-40 0,-1-80 0,0-59 0,1 0 0,-41 39 0</inkml:trace>
  <inkml:trace contextRef="#ctx0" brushRef="#br0" timeOffset="8670.8669">16075 10618 512,'-20'0'0,"20"39"0,0 21 0,0 19 0,20 1 0,-20-1 0,0-19 0,19-21 0,1 1 0,0-40 0,20-19 0,-40-22 0,-20-38 0</inkml:trace>
  <inkml:trace contextRef="#ctx0" brushRef="#br0" timeOffset="8871.887">15916 10181 512,'-20'0'0,"20"0"0,-20 20 0,20-20 0,0-20 0,20 20 0,0 0 0,19 20 0,1 0 0,-1 0 0,2 0 0</inkml:trace>
  <inkml:trace contextRef="#ctx0" brushRef="#br0" timeOffset="9326.9326">16472 10836 512,'-21'0'0,"21"19"0,-20 21 0,1 20 0,19 39 0,0 20 0,19 40 0,22-20 0,-22 20 0,21-40 0,-20-40 0,-20-39 0,0-40 0,-20-59 0,-20-41 0,-20-39 0,1-39 0,-20-1 0,39 20 0,40 20 0,20 41 0,59 38 0,41 20 0,-21 40 0,19 20 0,-38 39 0,-60 0 0,-40 41 0,-60-21 0,1 21 0,0-41 0,20 1 0,18-60 0,41-40 0,41-19 0</inkml:trace>
  <inkml:trace contextRef="#ctx0" brushRef="#br0" timeOffset="9669.9668">16789 10578 512,'0'21'0,"0"-2"0,0 0 0,0 41 0,20 0 0,-1 19 0,1-20 0,20 1 0,-1 0 0,2-41 0,-22 1 0,21-20 0,-20-39 0,0-21 0,-20-19 0,0-1 0,-20 1 0,20 39 0,0 20 0</inkml:trace>
  <inkml:trace contextRef="#ctx0" brushRef="#br0" timeOffset="10118.0117">17166 10479 512,'0'0'0,"0"20"0,0 39 0,0 1 0,0-1 0,0 21 0,40-41 0,19 1 0,0-21 0,1-19 0,20-38 0,-1 17 0,-19-18 0,-1-1 0,-39 20 0</inkml:trace>
  <inkml:trace contextRef="#ctx0" brushRef="#br0" timeOffset="10366.0365">17404 10261 512,'0'19'0,"-20"1"0,1 40 0,19 19 0,0 40 0,0 20 0,19 0 0,1 0 0,0-20 0,0-40 0,0-19 0,-1-40 0,1-60 0</inkml:trace>
  <inkml:trace contextRef="#ctx0" brushRef="#br0" timeOffset="10814.0813">19269 10399 512,'0'20'0,"0"20"0,0 39 0,0 1 0,0-1 0,0-19 0,20 0 0,0-22 0,20-38 0,-40-19 0,19-41 0,2 1 0,-42-59 0</inkml:trace>
  <inkml:trace contextRef="#ctx0" brushRef="#br0" timeOffset="10976.0975">19190 10062 512,'-20'0'0,"1"0"0,-2 20 0,21 0 0,21-20 0,-2 19 0,20 1 0,2 0 0,-2-20 0</inkml:trace>
  <inkml:trace contextRef="#ctx0" brushRef="#br0" timeOffset="11366.1365">19785 10855 512,'0'21'0,"0"18"0,-20 41 0,1 0 0,-1-1 0,0 0 0,0-20 0,0-39 0,20 0 0,0-40 0,0-39 0,-19-40 0,-1-40 0,-1-21 0,21 2 0,21-1 0,18 40 0,21 60 0,19 19 0,-19 40 0,-1 40 0,-39 19 0,-40 21 0,-39-1 0,19 0 0,-20-19 0,21-40 0,19-20 0,40-40 0</inkml:trace>
  <inkml:trace contextRef="#ctx0" brushRef="#br0" timeOffset="11694.1693">20102 10341 512,'0'0'0,"0"19"0,21 0 0,-1 21 0,-20 20 0,19-1 0,-19 2 0,20-23 0,0-18 0,20-40 0,-21-18 0,21-23 0,-20-38 0,0 20 0,0-20 0,0 39 0,-1 0 0</inkml:trace>
  <inkml:trace contextRef="#ctx0" brushRef="#br0" timeOffset="12142.2141">20639 9943 512,'-20'20'0,"0"0"0,-20 59 0,1 0 0,39 41 0,0-21 0,20 0 0,19-20 0,21-18 0,19-23 0,0-57 0,-19 0 0,-1-22 0,-38-18 0,-21 19 0,-41 20 0,-18 0 0,-20 40 0,19 40 0,20-1 0,21 1 0,38-1 0,41-19 0,-20-40 0,-1 0 0</inkml:trace>
  <inkml:trace contextRef="#ctx0" brushRef="#br0" timeOffset="17806.7805">5874 11015 512,'-19'19'0,"-1"1"0,-20 20 0,1 0 0,-21 19 0,20 21 0,0-21 0,21 1 0,19-21 0,19-19 0,41-40 0,20 1 0,19-22 0,0 2 0,0 39 0,-20 0 0,-39 60 0,-40 19 0,-40 1 0,-39 19 0,-20-40 0,39 1 0,-19-40 0,59-40 0,20-40 0</inkml:trace>
  <inkml:trace contextRef="#ctx0" brushRef="#br0" timeOffset="18134.8132">6450 10915 512,'-20'0'0,"-19"0"0,-1 0 0,0 0 0,-19 0 0,39 40 0,-1-20 0,21 39 0,21-18 0,18-22 0,21 0 0,19 2 0,-19-1 0,-1-1 0,-19 1 0,-20 40 0,-40-1 0,-20 0 0,-39 1 0,20-20 0,-1-20 0,20-60 0,40-40 0</inkml:trace>
  <inkml:trace contextRef="#ctx0" brushRef="#br0" timeOffset="18486.8485">6688 10379 512,'-20'20'0,"1"40"0,-2 39 0,21 20 0,0 0 0,21 0 0,18-19 0,-19-2 0,20-38 0,-21-20 0,1-40 0,0-20 0,-20-60 0,20-18 0,-20-2 0,39 2 0,1 38 0,20 40 0,-1 59 0,1 40 0,0 41 0,-21-20 0,-19 18 0,0-58 0,-20-40 0</inkml:trace>
  <inkml:trace contextRef="#ctx0" brushRef="#br0" timeOffset="19118.9117">6649 12166 512,'0'-20'0,"19"0"0,-19-20 0,0 1 0,0-1 0,-19-20 0,-2 21 0,-18-1 0,-1 19 0,0 62 0,21 38 0,-1 59 0,20 2 0,0 19 0,39-1 0,21-38 0,-21-2 0,21-18 0,-20-21 0,-20-19 0,-20-21 0,-40-19 0,-59-40 0</inkml:trace>
  <inkml:trace contextRef="#ctx0" brushRef="#br0" timeOffset="19262.9261">6093 12820 512,'0'0'0,"39"-20"0,1 1 0,59-21 0,21 0 0,18-39 0,-18 19 0,-2-19 0,-19 0 0,-39 19 0,-40 1 0</inkml:trace>
  <inkml:trace contextRef="#ctx0" brushRef="#br0" timeOffset="19526.9525">6986 11749 512,'0'20'0,"0"0"0,-20 19 0,20 21 0,20 39 0,-1 19 0,22 42 0,17-21 0,2-20 0,0-20 0,-1-39 0,-19-41 0,-20-38 0,-20-21 0,-40-20 0,-19-39 0,-21 0 0</inkml:trace>
  <inkml:trace contextRef="#ctx0" brushRef="#br0" timeOffset="19670.9669">6866 12344 512,'21'20'0,"-2"-20"0,41 20 0,20-40 0,-22 0 0,22 0 0,-40-19 0,-1-21 0,-39 20 0</inkml:trace>
  <inkml:trace contextRef="#ctx0" brushRef="#br0" timeOffset="20055.0053">7303 12225 512,'20'20'0,"0"40"0,20 19 0,19 40 0,20 20 0,1-19 0,-21 18 0,21 1 0,-40-40 0,-21-20 0,1-39 0,-20-60 0,-39-19 0,-21-61 0,-19-58 0,-20-41 0,19-19 0,40 19 0,40 41 0,20 39 0,39 79 0,-18 40 0,38 20 0,-59 39 0,-1 21 0,-19-1 0,-19 0 0,-1-19 0,-20-40 0,20-80 0,1-39 0</inkml:trace>
  <inkml:trace contextRef="#ctx0" brushRef="#br0" timeOffset="21366.1364">7442 10161 512,'0'20'0,"0"0"0,20 0 0,0 0 0,-20-20 0,0 20 0,0-20 0,-40-20 0,0 0 0,-19-20 0,-1-20 0,-19-19 0,0 0 0,-21-20 0,-38-1 0,-1 21 0,-1 0 0,-18 39 0,-21 40 0,20 20 0,-39 39 0,19 41 0,-39 19 0,40 39 0,-21 41 0,21 19 0,38 40 0,2 40 0,59 19 0,39 40 0,59-19 0,41-1 0,59-39 0,20-60 0,20-60 0,40-38 0,18-41 0,21-40 0,20 1 0,21 20 0,18-21 0,20 20 0,1-19 0,-20 0 0,-21-41 0,-58-79 0,-21-78 0,-59-81 0,-19-59 0,-61-59 0,-19-20 0,-21 20 0,-19 79 0,0 39 0,0 80 0,-19 60 0,-21 0 0,-40-1 0,-58-19 0,-61-20 0,-39-20 0</inkml:trace>
  <inkml:trace contextRef="#ctx0" brushRef="#br0" timeOffset="22183.2181">3672 8494 512,'59'0'0,"60"0"0,40 0 0,40-19 0,18 38 0,22-19 0,19 0 0,20 0 0,-1-19 0,41-22 0,-20 3 0,19-3 0,-19-18 0,-40 19 0,-40 20 0,-59 20 0,-60-20 0</inkml:trace>
  <inkml:trace contextRef="#ctx0" brushRef="#br0" timeOffset="23839.3837">7621 8872 512,'0'0'0,"20"-20"0,39 20 0,80-20 0,60-20 0,39-19 0,39-1 0,-19 0 0,-39-19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41:38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6649 3176 512,'-21'0'0,"-18"-20"0,-1 0 0,-39 0 0,0 1 0,-21-2 0,1 2 0,-20-1 0,0 20 0,0-20 0,-20 1 0,0-1 0,0 20 0,-19 0 0,-1-20 0,-20 20 0,20-20 0,-39 20 0,0 0 0,18 0 0,-18 0 0,0 20 0,-1 0 0,1 0 0,-1-1 0,1 21 0,20 0 0,-2 19 0,22 1 0,19-1 0,0 21 0,20-1 0,20 0 0,19 21 0,21-21 0,0 20 0,39 1 0,-1-1 0,2 0 0,38 0 0,22 0 0,18-19 0,0 19 0,41-20 0,19 21 0,0-21 0,39-20 0,1 1 0,40 0 0,-1-21 0,21 1 0,-21-20 0,40-1 0,-20-19 0,21 0 0,-1 0 0,20 0 0,-20 0 0,0 0 0,-19 0 0,19-19 0,-21-1 0,2 20 0,0-40 0,-2 20 0,-18-19 0,-1-21 0,-19 20 0,-21-19 0,-18-1 0,-21-19 0,0 20 0,-40-21 0,-39 1 0,0-1 0,-40 1 0,0 0 0,-60-1 0,0-19 0,-39 20 0,-20-20 0,-39-1 0,-21 1 0,0 20 0,-59-21 0,0 21 0,-20 0 0,-39 19 0,-1 20 0</inkml:trace>
  <inkml:trace contextRef="#ctx0" brushRef="#br0" timeOffset="5489.5489">4723 4645 512,'0'-20'0,"0"20"0,0 0 0,0 0 0,0 0 0,0-20 0,20 20 0</inkml:trace>
  <inkml:trace contextRef="#ctx0" brushRef="#br0" timeOffset="7775.7774">6192 5241 512,'0'0'0,"0"-21"0,-20 1 0,20 20 0,-19-20 0,-22 1 0,2 19 0,-1-20 0,-20 20 0,1-20 0,0 0 0,-21 0 0,1 0 0,-1-20 0,-19 1 0,-20-1 0,0 20 0,0 20 0,-20 0 0,0 40 0,0 0 0,1 19 0,-1 1 0,19-1 0,21 2 0,0-3 0,20 22 0,19-1 0,0 0 0,40 41 0,-19 18 0,59 1 0,40 0 0,19-20 0,59-19 0,42-41 0,37-19 0,2-60 0,39 0 0,-20-39 0,-20-21 0,0-39 0,-19-20 0,-21-20 0,-38 1 0,-81-1 0,-39 20 0,-99 20 0,-80 20 0,-20 39 0,-59 40 0,0 40 0,19 0 0</inkml:trace>
  <inkml:trace contextRef="#ctx0" brushRef="#br0" timeOffset="15856.5855">2779 10221 512,'-20'-20'0,"20"0"0,0 0 0,0-20 0,0 1 0,0-1 0,0 1 0,0-1 0,0 20 0,0 0 0,0 20 0,-20 0 0,20 0 0,20 40 0,-20 0 0,0 39 0,20 0 0,-1 21 0,2-1 0,-2 0 0,1-20 0,0-18 0,0-3 0,19 2 0,1-20 0,39-21 0,-19-19 0,39 0 0,20 0 0,21-19 0,-22-1 0,41 0 0,-20 0 0,20 0 0,0 0 0,0 20 0,39 0 0,-20-20 0,21 20 0,-1 0 0,-20 0 0,-19 0 0,-20 0 0,1 0 0,-41 20 0,-20-20 0,0 0 0,-19 0 0,-21 20 0,2-20 0,-2-20 0,1 0 0,-20-18 0,19-23 0,1 2 0,20-1 0,-1-18 0,20-2 0,-19 0 0,0 1 0,-60 19 0,0 40 0,0 1 0,-41 38 0,-18 1 0</inkml:trace>
  <inkml:trace contextRef="#ctx0" brushRef="#br0" timeOffset="16984.6983">4962 9248 512,'0'0'0,"0"0"0,-20-19 0,0-1 0,20-21 0,-20-37 0,40-21 0,-20-40 0,0-40 0,20-19 0,-20 19 0,20 40 0,-40 99 0</inkml:trace>
  <inkml:trace contextRef="#ctx0" brushRef="#br0" timeOffset="20410.0408">10717 10221 512,'0'-20'0,"0"0"0,0 0 0</inkml:trace>
  <inkml:trace contextRef="#ctx0" brushRef="#br0" timeOffset="20713.0711">10736 10042 512,'-19'0'0,"19"40"0,-20-1 0,20 81 0,0 18 0,20 41 0,-1 0 0,1-21 0,20-19 0,-20-39 0,-1-21 0</inkml:trace>
  <inkml:trace contextRef="#ctx0" brushRef="#br0" timeOffset="21290.1288">10419 10519 512,'0'-20'0,"0"0"0,0-40 0,19-18 0,2-22 0,38-20 0,-19 2 0,-1 38 0,1 21 0,-1 39 0,2 59 0,-22 61 0,1-1 0,20 40 0,-20-40 0,-1-20 0,1-59 0,20-40 0,-40 0 0</inkml:trace>
  <inkml:trace contextRef="#ctx0" brushRef="#br0" timeOffset="21657.1655">10459 10439 512,'19'0'0,"1"0"0,40-40 0,39 1 0,20-21 0,-20-19 0,0 19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42:11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7879 11332 512,'0'0'0,"19"39"0,-19 21 0,20 0 0,20-20 0,79-80 0,60-99 0,79-79 0,39-61 0,-39-38 0,-40 40 0</inkml:trace>
  <inkml:trace contextRef="#ctx0" brushRef="#br0" timeOffset="1976.1976">9169 4387 512,'-20'0'0,"0"-20"0,0 0 0,0-1 0,20 2 0,0 19 0,40 0 0,0 0 0,19 0 0,0 19 0,1-19 0,20 21 0,-21-1 0,-19 19 0,19-19 0,-19 20 0,19 0 0,-18-1 0,-2 41 0,1-1 0,-20 60 0,-20 20 0,-20 19 0,-1 61 0,2-1 0,19 20 0,-20 0 0,1 0 0,19-20 0,-21 20 0,-18 20 0,19-21 0,0 1 0,-20 0 0,21-20 0,19-39 0,0-1 0,0-39 0,19-20 0,-19-40 0,40 1 0,-40-42 0,0-37 0,0 19 0,0-21 0,0 1 0,-20 0 0,-40 20 0,1 39 0,-60-19 0,-60 39 0,-59 20 0,-39-20 0,-21-39 0,-20-80 0</inkml:trace>
  <inkml:trace contextRef="#ctx0" brushRef="#br0" timeOffset="8568.8567">12641 11253 512,'0'-20'0,"0"20"0,0-20 0,-20 20 0,20-20 0,0 20 0,20 20 0,-20 20 0,20 39 0,-20 1 0,40 59 0,-20-21 0,0 41 0,-1-40 0,1-19 0,0-21 0,-20-59 0,0-20 0,-20-60 0,0-39 0,-19-41 0</inkml:trace>
  <inkml:trace contextRef="#ctx0" brushRef="#br0" timeOffset="8896.8895">12304 11352 512,'0'0'0,"0"0"0,0-20 0,20 0 0,39-19 0,41-1 0,19 0 0,59 20 0,-19 20 0,19 40 0,-39 59 0,-40 20 0,-58 60 0,-61 0 0,-60-1 0,-39-19 0,-20-40 0,20-59 0,0-60 0,79-60 0,21-39 0,58-20 0,40 0 0</inkml:trace>
  <inkml:trace contextRef="#ctx0" brushRef="#br0" timeOffset="9529.9528">13673 11193 512,'-20'20'0,"20"40"0,-19 19 0,19 40 0,-20 40 0,20 0 0,0-21 0,-20 1 0,40-39 0,-20-41 0,20-59 0,-40-40 0,40-40 0,-40-58 0,0-20 0,20-21 0,-20 0 0,0 40 0,20 40 0,0 59 0,0 21 0,0 58 0,20 21 0,20 39 0,-1 40 0,21 20 0,20-20 0,-1 19 0,0-19 0,-20-40 0,1-39 0,-20-40 0,-1-40 0,-19-40 0,-20-78 0,-20-41 0,20-39 0,-19-20 0,19 39 0,0 61 0,0 58 0,19 60 0,-19 20 0,-19 40 0,19-1 0,0 20 0,0-38 0</inkml:trace>
  <inkml:trace contextRef="#ctx0" brushRef="#br0" timeOffset="9960.9959">14983 11094 512,'0'-40'0,"0"1"0,-20-1 0,0 0 0,-39 40 0,-1 20 0,-39 20 0,19 40 0,-19 18 0,40-18 0,39-1 0,40-19 0,39-21 0,40-19 0,21 20 0,-21-20 0,0 0 0,-59 38 0,-20 22 0,-60 0 0,-59-1 0,0 20 0,0-59 0,39 0 0,40-60 0,59-40 0,41 1 0</inkml:trace>
  <inkml:trace contextRef="#ctx0" brushRef="#br0" timeOffset="10448.0447">12840 12999 512,'0'21'0,"19"-21"0,22 19 0,38-19 0,59-40 0,100-19 0,60-41 0,99-19 0,60 20 0,-1 0 0,-19 19 0,-120 21 0,-79 19 0,-138 1 0,-80 39 0,-100 0 0,-19 19 0,-40 21 0,20-40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43:02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6093 4922 512,'0'0'0,"0"0"0,0 0 0,0 0 0,0 0 0,0 0 0,0 0 0,0 0 0,0 0 0,0 0 0,0 0 0,0 0 0,0 20 0,0-20 0,-20 20 0,20 0 0,0 0 0,0-20 0,0 19 0,0-19 0,0 0 0,20 0 0,-20 0 0,19-19 0,1 19 0,1 0 0,-21 0 0,39 0 0,-20 19 0,22-19 0,-2 0 0,21 20 0,-20-20 0,19 0 0,20 0 0,0 20 0,1-20 0,-1 0 0,20 0 0,-19 20 0,39-20 0,-20 0 0,0 20 0,-19-20 0,19 0 0,-20 0 0,21-20 0,-21 20 0,-20 0 0,21 0 0,-21 0 0,1 0 0,20 0 0,-21-20 0,0 20 0,21 0 0,-1 0 0,0 0 0,1-20 0,-1 20 0,1 0 0,-1 20 0,-19-20 0,19 0 0,1 0 0,-1 20 0,20-20 0,0 0 0,21 0 0,-21 0 0,0 0 0,0 0 0,1 0 0,-1 0 0,19 0 0,-18 0 0,19-20 0,0 20 0,-20 0 0,20 0 0,1 0 0,-2 0 0,-19 0 0,21 0 0,-21 0 0,0 0 0,-20 0 0,1 0 0,-1 20 0,-19-20 0,0 0 0,-21 0 0,21 0 0,-21 0 0,21 0 0,-21 0 0,1 20 0,0-40 0,-20 20 0,-1 0 0,1 0 0,0-20 0,-20 20 0,40-20 0,-21 20 0,22 0 0,-2 0 0,1 0 0,-20 0 0,19 0 0,-39 0 0,20 0 0,-20 0 0,0 0 0,0 0 0,0 0 0,0 0 0,0 0 0,0 0 0,20 0 0,-20 0 0,0 0 0,0 0 0,0 0 0,0 0 0,0 0 0,0 0 0,20 0 0,-20-20 0,0 20 0,0 0 0,0 0 0,0 0 0,0 0 0,0 0 0,0 0 0,0 0 0,0 0 0,0 0 0,0 0 0,0 0 0,0 0 0,0 0 0,0 0 0,0 0 0,0 0 0,0 0 0,0 0 0,0 0 0,0 0 0,0 0 0,0 0 0,0 0 0,0 0 0,0 0 0,0 0 0,0 0 0,0 0 0,0 0 0,0 0 0,0 0 0,0 0 0,0 0 0,0 0 0,0 0 0,0 0 0,0-19 0,0 19 0,0 0 0,0 0 0,0 0 0,0 0 0,0 0 0,0 0 0,0 0 0,0 0 0,0 0 0,0-20 0,0 0 0,19-20 0,2 1 0,18-1 0,-19 0 0,20 1 0,-21 19 0</inkml:trace>
  <inkml:trace contextRef="#ctx0" brushRef="#br0" timeOffset="1136.1135">13197 4426 512,'0'0'0,"0"-20"0,0 1 0,20-1 0,-20-21 0,0 2 0,0 0 0,-20-21 0,20 20 0,-40 1 0,21-2 0,-41 41 0,-19 0 0,-1 21 0,-19 19 0,-20 39 0,0 20 0,-1 40 0,41 40 0,40-1 0,39 1 0,79-40 0,40-40 0,60-40 0,19-59 0,0-38 0,1-42 0,-40-20 0,-60-58 0,-59-21 0,-60 0 0,-79-19 0,0 59 0,-41 40 0,22 79 0,58 40 0,20 19 0</inkml:trace>
  <inkml:trace contextRef="#ctx0" brushRef="#br0" timeOffset="22449.2447">5914 4168 512,'0'0'0,"-40"0"0,21 20 0,19-20 0,-40 0 0,40 0 0,20 0 0,0-20 0,59 20 0,0-20 0,1 1 0,38 19 0,41 0 0,20 0 0,20 19 0,19-19 0,20 40 0,20-40 0,20 20 0,20-40 0,39 20 0,-20-20 0,1 0 0,-21 1 0,-38 19 0,-1 0 0,-60 0 0,-99 0 0</inkml:trace>
  <inkml:trace contextRef="#ctx0" brushRef="#br0" timeOffset="22484.2482">10200 4168 512,'-79'20'0</inkml:trace>
  <inkml:trace contextRef="#ctx0" brushRef="#br0" timeOffset="25728.5726">17027 2501 512,'-20'-19'0,"0"-1"0,-19-20 0,-41 0 0,-19-19 0,-20 19 0,-40 0 0,-19-19 0,-1 19 0,-59 1 0,0-1 0,-20-20 0,-40 21 0,0-1 0,-19 0 0,-21 1 0,-18-1 0,-2 0 0,1 20 0,-20 20 0,0-20 0,-20 20 0,20 0 0,-20 20 0,20 20 0,0 0 0,0-1 0,20 21 0,20 19 0,39 1 0,0 19 0,80 20 0,19 20 0,40 0 0,41 20 0,58-1 0,21 1 0,78 0 0,21-20 0,78-20 0,61-1 0,59-18 0,40-20 0,78-21 0,42 1 0,57-41 0,22 21 0,19-20 0,39 0 0,21 0 0,19-20 0,20-40 0,20 0 0,0 1 0,-20-21 0,1 1 0,-21-21 0,-59-20 0,-20 2 0,-60-2 0,-59-39 0,-60 20 0,-99-19 0,-99-2 0,-79-18 0,-120-1 0,-99-20 0,-138 1 0,-120-1 0,-138 1 0,-120-2 0,-139 22 0,-138 58 0,-120 22 0,-79 78 0,-40 0 0,21 20 0</inkml:trace>
  <inkml:trace contextRef="#ctx0" brushRef="#br0" timeOffset="39729.9726">2798 2323 512,'-19'0'0,"19"-40"0,0 20 0,-20-19 0,20-21 0,-20 20 0,0-19 0,-19-1 0,-41 21 0,-19-22 0,-40 22 0,-20 39 0,-19 0 0,19 39 0,-19 41 0,-2 40 0,42 58 0,39-19 0,19-1 0,-19 140 0,59 40 0,60-61 0,59-98 0,61-60 0,77-99 0,62-79 0,18-61 0,60-78 0,-39-20 0,-60-20 0,-99 19 0,-120-19 0,-98 59 0,-100 41 0,-59 58 0,-40 80 0,20 60 0</inkml:trace>
  <inkml:trace contextRef="#ctx0" brushRef="#br0" timeOffset="40650.0646">1886 10141 512,'0'-20'0,"-20"1"0,20-41 0,-40-19 0,1 19 0,-21 1 0,0 39 0,-39 20 0,0 79 0,-20 40 0,19 60 0,21-20 0,0 19 0,39-39 0,0 20 0,1 118 0,19 61 0,79-20 0,80-80 0,60-159 0,19-138 0,20-100 0,20-79 0,-59-60 0,-61 0 0,-98-19 0,-80 39 0,-118 60 0,-80 79 0,-40 119 0,80 79 0,59 21 0,-1-1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44:28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3315 7462 512,'19'0'0,"-19"0"0,0 0 0,-19 0 0,19 0 0,0 20 0,0-20 0,0 0 0,0 0 0,0 0 0,0 0 0,0 20 0,0 0 0,0 0 0,0 0 0,0 19 0,0 22 0,0-23 0,0 22 0,-21-20 0,42-20 0,-2 0 0,-19-20 0,40 0 0,-20 0 0,0 0 0,40-20 0,-21 0 0,21 0 0,19 20 0,0-20 0,1 20 0,38 0 0,-18 0 0,39 0 0,0-20 0,20 20 0,-1 0 0,21 0 0,-1 0 0,1 0 0,20 0 0,19 0 0,-20 0 0,21 20 0,-2-20 0,22 0 0,-21 0 0,20 0 0,1 0 0,-21 0 0,0 0 0,0 0 0,-20 20 0,-19-20 0,0 0 0,0 20 0,-21-20 0,-18 20 0,-22 0 0,1-20 0,-19 19 0,-1-19 0,-39 20 0,19-20 0,-40 0 0,-19 0 0,0-20 0,0 20 0,0-19 0,-1 19 0,-19-20 0,21 0 0,-42 20 0,21-20 0,-19 20 0,19-20 0,-20 0 0,0 0 0,0 0 0,0 1 0,20-21 0,-19 0 0,-21-19 0,-19 39 0,-1 0 0,0 20 0,60 0 0,20 20 0</inkml:trace>
  <inkml:trace contextRef="#ctx0" brushRef="#br0" timeOffset="1840.1839">10300 6747 512,'0'-19'0,"0"19"0,0-19 0,-20 19 0,0 0 0,0-20 0,20 20 0,-19 0 0,19 0 0,19-20 0,41 20 0,39 0 0,40 0 0,59 0 0,21 20 0,19 0 0,-20 18 0,0 3 0,-19 38 0,-1 1 0,0 19 0,-19 20 0,-20 20 0,-40-1 0,-20 2 0,-39-22 0,-21 2 0,-39-41 0,-20 20 0,-39-19 0,-40-21 0,-20-20 0,-40 1 0,-19-20 0,-41 0 0,21 0 0,-40 0 0,-21-20 0,1 20 0,1 0 0,-41-1 0,1 1 0,-41 1 0,-19-21 0,19 19 0,-18-19 0,-2 19 0,21 2 0,-1-21 0,40 20 0,21-1 0,39-19 0,0 20 0,39-20 0,41 20 0,38-40 0,21 20 0,39-20 0,1 1 0,59-1 0,0-1 0,20 21 0,19 0 0,2 0 0,-2 0 0</inkml:trace>
  <inkml:trace contextRef="#ctx0" brushRef="#br0" timeOffset="2248.2247">6033 8256 512,'0'-20'0,"0"0"0,0 1 0,0-2 0,0 2 0,-20 19 0,-39 0 0,-21 40 0,-38-1 0,-41 1 0,0 20 0,0 0 0,60-22 0,79-17 0,40 18 0,118-19 0,61 20 0,79 0 0,20 20 0,-40-1 0,-20-20 0</inkml:trace>
  <inkml:trace contextRef="#ctx0" brushRef="#br0" timeOffset="18576.8574">3870 10538 512,'0'0'0,"-20"-19"0,0 19 0,1 0 0,-1-40 0,0 20 0,0-20 0,-19 0 0,-1 2 0,-40-3 0,1-18 0,-20 19 0,-21 0 0,2-19 0,-22 19 0,2 0 0,-1 1 0,-20 19 0,0-20 0,-19 40 0,-1-20 0,-19 20 0,39 0 0,0 20 0,-19 0 0,59 20 0,19-20 0,21 19 0,-1 1 0,-38-1 0,-2 21 0,1 0 0,0 19 0,20 0 0,0 1 0,59-40 0,20 19 0,-19 20 0,19 1 0,20 19 0,20 20 0,-1-20 0,41 20 0,99 139 0,39-59 0,21-40 0,19-40 0,-20-40 0,0-19 0,1-21 0,-1-20 0,20-19 0,0 0 0,0-19 0,0-20 0,-19-1 0,-1 0 0,0-19 0,0-21 0,-19 1 0,-20-20 0,-20 0 0,-1 19 0,-39-20 0,-20 2 0,0-21 0,-39 19 0,-20-19 0,-20 1 0,-20-2 0,-20-19 0,-59 20 0,-21 0 0,-19 0 0,-40 20 0,-19 19 0,-1 21 0,0 19 0,1 20 0,-20 0 0,39 1 0</inkml:trace>
  <inkml:trace contextRef="#ctx0" brushRef="#br0" timeOffset="21953.1951">4664 11888 512,'0'0'0,"0"0"0,20 20 0,-20-20 0,0 19 0,0-19 0,0 0 0,0 20 0,0-20 0,0 0 0,0 0 0,0 20 0,0-20 0,0 0 0,0 0 0,0 0 0,0 0 0,0 0 0,0 20 0,0-20 0,20 20 0,-20-20 0,19 20 0,1-20 0,0 0 0,0 20 0,19-20 0,2 0 0,-2 0 0,21 0 0,-21 0 0,21 0 0,19 0 0,-19 0 0,19 0 0,1 0 0,-1 0 0,20 0 0,-20 0 0,20-20 0,1 20 0,-1 0 0,0 0 0,-19 0 0,19-20 0,20 20 0,-20-20 0,20 20 0,1 0 0,-21-20 0,19 20 0,2 0 0,-2-20 0,-18 20 0,19 0 0,-20 0 0,21 0 0,-21 0 0,19 0 0,2-20 0,-21 20 0,20 0 0,-20 20 0,20-20 0,-20 0 0,1 0 0,-1 0 0,0 0 0,21 0 0,-21 0 0,0 0 0,0 0 0,0 0 0,-20 0 0,21 0 0,-21 20 0,1-20 0,-1 0 0,-20 20 0,20-20 0,-19 0 0,0 0 0,-1 0 0,1 0 0,-20 20 0,-21-20 0,1 0 0,0 0 0,0 0 0,-20 0 0,0 0 0,0 0 0,-20 0 0,20 0 0,-20 0 0,20-20 0</inkml:trace>
  <inkml:trace contextRef="#ctx0" brushRef="#br0" timeOffset="22090.2088">10042 11947 512,'0'-20'0,"-20"-19"0,20-2 0,0-17 0,0 18 0,0 0 0,-20 20 0,-20 0 0,20 40 0,1 20 0,38 20 0</inkml:trace>
  <inkml:trace contextRef="#ctx0" brushRef="#br0" timeOffset="26856.6854">20083 10697 512,'-20'0'0,"20"-20"0,0 20 0,-19-20 0,19-19 0,-21 20 0,21-2 0,-39 1 0,19 0 0,-20-19 0,1-1 0,-1 20 0,-20-20 0,-19 20 0,0-18 0,-1-3 0,-19 2 0,0-1 0,0-20 0,-21 20 0,-18 1 0,-1 19 0,-20-20 0,20 1 0,-20-1 0,-20 0 0,21 20 0,-21-19 0,20 19 0,-19-20 0,0 1 0,-21-1 0,20 0 0,-39 20 0,20-19 0,-1 19 0,20-20 0,-19 20 0,-1 0 0,1 1 0,-20-1 0,20 0 0,-1 20 0,1-21 0,-21 21 0,21-19 0,-1 19 0,-19 0 0,19 0 0,21 0 0,-20 0 0,-1 19 0,21-19 0,-21 21 0,20-1 0,1 0 0,-1-1 0,21 1 0,-1-20 0,20 40 0,0-20 0,0 0 0,20 19 0,-20 1 0,20-20 0,20 20 0,0-1 0,-1 1 0,21 0 0,20-1 0,-21 1 0,40 0 0,1 19 0,-21-19 0,40 19 0,-20-19 0,21 0 0,-1 19 0,0-19 0,0 19 0,0-19 0,20 20 0,-19-1 0,19 2 0,-20-3 0,20 2 0,0 19 0,0-20 0,0 1 0,20 0 0,-20-1 0,19 1 0,1 0 0,20 19 0,-20-20 0,20 20 0,-1-19 0,1 20 0,19-21 0,-19 1 0,20-1 0,-21 1 0,41 0 0,-21-1 0,1-19 0,-1 19 0,20 1 0,1-21 0,-1 21 0,20-20 0,-19 19 0,20-19 0,-21-20 0,20 19 0,-20 1 0,20-20 0,0 0 0,21 0 0,-1-1 0,-20 1 0,20 0 0,20 0 0,-20 0 0,20-1 0,0-19 0,0 20 0,0-20 0,0 0 0,-1 0 0,41 0 0,-20 0 0,-1 0 0,21 0 0,-20-20 0,0 20 0,20-19 0,-1-1 0,0 20 0,1-20 0,0 20 0,0-20 0,19 20 0,-20-20 0,21 1 0,-21 19 0,1-20 0,20 20 0,-21-20 0,1 20 0,19 0 0,-39-20 0,20 20 0,-21-20 0,21 0 0,-1 1 0,-19 19 0,0-20 0,0 0 0,-20 0 0,-1 20 0,-18-20 0,-2 0 0,22 0 0,-22-19 0,-18 19 0,-1-1 0,0 2 0,-19-20 0,19 19 0,-20-20 0,0 0 0,-19 20 0,20-19 0,-1-2 0,-19 3 0,-21-2 0,1-20 0,-1 20 0,-19-19 0,0 19 0,-20-19 0,0-1 0,0 21 0,0-21 0,-40 0 0,1 21 0,-1-21 0,-39 1 0,-1 19 0,1-20 0,19-19 0,-19 0 0,0-1 0,-21 1 0,1-20 0,-20 0 0,0 19 0,0 1 0,-20 19 0,20-19 0,0 19 0</inkml:trace>
  <inkml:trace contextRef="#ctx0" brushRef="#br0" timeOffset="37281.7277">21413 12027 512,'39'0'0,"60"-20"0,40-20 0,40 20 0,39 20 0,21-20 0,-1 20 0,20 20 0,-20-20 0</inkml:trace>
  <inkml:trace contextRef="#ctx0" brushRef="#br0" timeOffset="42474.2469">14289 14289 512,'0'0'0,"0"-21"0,-20 21 0,20 0 0,0-19 0,0 19 0,0 0 0,0 0 0,20 19 0,-20-19 0,39 21 0,1-1 0,19-20 0,1 20 0,19-20 0,20 19 0,21-19 0,-21 0 0,40 0 0,-21 20 0,41 0 0,0-20 0,20 20 0,0 0 0,19-20 0,0 20 0,20-20 0,-19 20 0,39-1 0,-20 1 0,20 20 0,1-20 0,-1-20 0,20 20 0,-1-20 0,22 0 0,-2 0 0,-19 0 0,1 0 0,-1-20 0,-1 20 0,-18 0 0,18 0 0,1 0 0,-20 0 0,20-20 0,-20 20 0,1 0 0,-21 0 0,1-21 0,-2 21 0,-18-19 0,-1-1 0,-19 20 0,-20-19 0,-1 19 0,-38 0 0,-21 0 0,0 0 0,-39 0 0,0 0 0,-41-20 0,1 20 0,-20-20 0,19 20 0,-19-20 0,-19 20 0,19-20 0,-20 20 0,1 0 0,-2 0 0,1 0 0,1 0 0,19 0 0,-20-20 0,20 20 0,-20 0 0,20 0 0,0 0 0,0 0 0,0 20 0,20 0 0,-20-20 0,0 20 0,0 0 0,20-20 0,-1 20 0</inkml:trace>
  <inkml:trace contextRef="#ctx0" brushRef="#br0" timeOffset="42850.2846">23616 14448 512,'19'-20'0,"1"20"0,20 0 0,-20-20 0,19 20 0,-19-20 0,-20 0 0,20 0 0,-20 1 0,0-1 0,0 0 0,0-20 0,20 1 0,-20-21 0,-20 20 0,20-39 0,0 20 0,-20-1 0,20-19 0,-20 0 0,0 19 0,1-20 0,19 21 0,-20 0 0,-1-21 0,21 20 0,-19 1 0,19-1 0,-20-19 0,1 39 0,19-20 0,-21 1 0,21 19 0,0 21 0,-20-1 0</inkml:trace>
  <inkml:trace contextRef="#ctx0" brushRef="#br0" timeOffset="43561.3557">23556 12880 512,'0'0'0,"-40"0"0,20 0 0,-19 0 0,-21 0 0,-19 0 0,-1 0 0,-39 0 0,0 20 0,-59-20 0,-1 0 0,-20 20 0,-19-20 0,0 0 0,-20 0 0,-20 0 0,0 0 0,-1-20 0,-18 20 0,19-20 0,-20 0 0,0 20 0,1 0 0,-1-20 0,-20 20 0,20-20 0,20 20 0,1-20 0,-22 1 0,21 0 0,20 19 0,-20-21 0,20 1 0,0 20 0,0-20 0,20 20 0,0-19 0,19 19 0,1 0 0,-1 0 0,20 0 0,1 0 0,19 0 0,20 0 0,1 0 0,18 0 0,1 0 0,0 19 0,20 1 0,-20-20 0,19 20 0,21 1 0,0-2 0,-1 0 0,21 1 0,-1 0 0,1 20 0,19-20 0,0 0 0,21 0 0,-1-1 0,0 21 0,0-19 0,20 17 0,0 22 0,0 0 0,0-1 0,0 20 0</inkml:trace>
  <inkml:trace contextRef="#ctx0" brushRef="#br0" timeOffset="43842.3838">13435 13455 512,'0'79'0,"20"-19"0,-20 20 0,20-21 0,-20-19 0,20 20 0,-20-1 0,19-19 0,1 19 0,0-19 0,0 0 0,0-1 0,20-19 0,-1 0 0,1 0 0,19-20 0,1 20 0,19 0 0,-19-20 0,19 20 0,1-1 0,19 0 0,-20 22 0,1-41 0,-1-41 0</inkml:trace>
  <inkml:trace contextRef="#ctx0" brushRef="#br0" timeOffset="53219.3213">18099 12959 512,'0'0'0,"0"0"0,19-19 0,1 19 0,0 19 0,20 21 0,-1 19 0,40 61 0,21 38 0,19 21 0,20 39 0,40-19 0,-1-21 0,0-39 0,2-40 0,-22-19 0,1-80 0,-80-40 0,-19-80 0</inkml:trace>
  <inkml:trace contextRef="#ctx0" brushRef="#br0" timeOffset="53402.3396">19507 13078 512,'-59'60'0,"-40"39"0,-41 80 0,-58 39 0,-20 40 0,0 20 0,0-60 0,59-80 0,0-117 0</inkml:trace>
  <inkml:trace contextRef="#ctx0" brushRef="#br0" timeOffset="57082.7076">1508 17127 512,'0'0'0,"-19"-20"0,19 0 0,0-20 0,19 20 0,2-19 0,-2 19 0,21 20 0,19-21 0,1 21 0,20 0 0,-1 0 0,20 0 0,0 0 0,1 0 0,19 0 0,20 21 0,20-21 0,-21 0 0,41 0 0,0 0 0,19 0 0,-20 0 0,41 0 0,-1-21 0,20 21 0,-20 0 0,20 0 0,0 0 0,20 0 0,1-19 0,-1 19 0,0-19 0,19-1 0,-18 0 0,18 0 0,-19 20 0,20-20 0,-20 20 0,0-20 0,0 40 0,-20-20 0,0 20 0,20 0 0,-39 0 0,-21-20 0,1 20 0,-1-20 0,-20 0 0,-39 0 0,20 0 0,-40 0 0,-19 0 0,-1 0 0,-20 0 0,0 19 0,-19-19 0,-1-19 0,1 19 0,-20-20 0,-1 0 0,21 0 0,-40 20 0,19 0 0,1-20 0,-20 20 0,0 0 0,19 0 0,1 0 0,0 0 0,-1-20 0,1 0 0,20 20 0,-21 0 0,1 0 0,0 0 0,-21 20 0,2-20 0,-2 20 0,21-20 0,-20 0 0,39 0 0,-38-20 0,18-20 0,21 1 0,-41-2 0,21-17 0,-20-2 0,0-19 0,19-1 0,-19 1 0,0-20 0,0 19 0,-20 1 0,20-1 0,-20 2 0,20 18 0,-20 20 0,0 0 0,0 20 0,0 0 0,0-18 0,0 17 0,0 21 0,0-20 0,0 0 0,0 1 0,-20-1 0,20 0 0,-20 0 0,-20 20 0,-19-40 0,-21 20 0,-38 0 0,18 1 0,-59-21 0,21 20 0,-41-19 0,0 39 0,-39-20 0,-20 20 0,0 0 0,-20 0 0,-20 0 0,-20 0 0,1 0 0,-1 0 0,0 20 0,1-20 0,-1 0 0,-20 19 0,21-19 0,-1 20 0,20-20 0,-19 0 0,18 20 0,2 1 0,19-2 0,-20 0 0,20 1 0,20 0 0,-1-20 0,1 20 0,0-20 0,20 0 0,0 0 0,-1 0 0,2 0 0,18 20 0,1-20 0,-1 20 0,20-20 0,1 20 0,19 0 0,20-1 0,20 1 0,0-20 0,0 0 0,40 0 0,-1 0 0,20 0 0,1 20 0,19-20 0,21 21 0,-1-2 0,0 20 0,20-19 0,-20 0 0,0 40 0,1 0 0,-2-1 0,21-20 0,-19 21 0,19-20 0,0-1 0,0 20 0,0 1 0,-20 0 0,40 19 0,-20 100 0,19-81 0,2 22 0,-2-60 0,1 18 0,0-17 0,-20-22 0,40-19 0,-21 0 0,21-20 0,19 0 0,21 20 0,-20 0 0,-21-20 0</inkml:trace>
  <inkml:trace contextRef="#ctx0" brushRef="#br0" timeOffset="65323.5316">10538 11749 512,'0'-20'0,"20"20"0,-20 0 0,19 0 0,22 0 0,17 20 0,22-20 0,19 0 0,20 0 0,21 0 0,18-20 0,-19 0 0,40 0 0,-1 20 0,1 0 0</inkml:trace>
  <inkml:trace contextRef="#ctx0" brushRef="#br0" timeOffset="65667.5661">12363 11689 512,'239'0'0,"-1"20"0,20 0 0,-1-20 0,22 20 0,-2 0 0,1 0 0,20-20 0,0 20 0,19-20 0,1 0 0,-1 0 0,21 0 0,-21 0 0,1 19 0,-1 0 0,21 2 0,-21-1 0,0 0 0,21-1 0,-21-19 0,-19 0 0,0 0 0,-21 0 0,-39-19 0,-19 19 0,-41-20 0,-39 20 0,-99 0 0,-60 0 0,-79 0 0,-21-41 0</inkml:trace>
  <inkml:trace contextRef="#ctx0" brushRef="#br0" timeOffset="66610.6604">14686 14468 512,'0'0'0,"0"-20"0,0 0 0,19 0 0,21 0 0,19 40 0,40-20 0,1 20 0,59 0 0,-1 0 0,21 19 0,39-20 0,0 2 0,40-1 0,21-20 0,18 20 0,20-20 0,41 0 0,-21 0 0,40 0 0,20 0 0,0 19 0,-20-19 0,0 0 0,19 20 0,-18 0 0,-1 0 0,0-20 0,0 20 0,-20-20 0,1 20 0,-41 0 0,-20 19 0,-59 1 0,-59-20 0,-60 19 0,-20-19 0,-39 0 0,-21 0 0,2-20 0,-22 0 0,-19 0 0,-19 0 0,-61 0 0,1 0 0</inkml:trace>
  <inkml:trace contextRef="#ctx0" brushRef="#br0" timeOffset="69482.9475">17543 14428 512,'0'-20'0,"0"20"0,-20-20 0,20 20 0,-40 20 0,21 40 0,-61 59 0,1 59 0,-20 80 0,-40 40 0,40 0 0,-21-21 0,21-78 0,39-60 0,1-80 0,19-39 0,40-79 0</inkml:trace>
  <inkml:trace contextRef="#ctx0" brushRef="#br0" timeOffset="70035.0027">16868 14805 512,'-20'0'0,"0"0"0,-19 0 0,19 0 0,0 0 0,20-20 0,20 0 0,59 0 0,0-19 0,21-21 0,-1-19 0,0-1 0,-19 21 0,-20-21 0,-41 61 0,21-1 0,-20 20 0,-20 39 0,20 1 0,-20 40 0,19-1 0,21 0 0,-20 1 0,19-1 0,-18 0 0,18 1 0,-39-21 0,0 1 0,0-100 0</inkml:trace>
  <inkml:trace contextRef="#ctx0" brushRef="#br0" timeOffset="70811.0804">16015 16651 512,'-20'-20'0,"20"20"0,-20 0 0,20 39 0,0 21 0,20 39 0,0 40 0,-1 20 0,22-20 0,-22-20 0,21-60 0,-20-39 0,0-79 0,19-61 0,1 1 0,20-39 0,-21 39 0,21 19 0,0 80 0,-21 60 0,-19 79 0,20 60 0,-21 39 0,1-19 0,40-61 0,-1-78 0,21-80 0</inkml:trace>
  <inkml:trace contextRef="#ctx0" brushRef="#br0" timeOffset="71323.1316">17086 17365 512,'-19'-20'0,"-1"0"0,0 0 0,40 0 0,0 1 0,19-42 0,21 3 0,-20-42 0,-1 21 0,-39-20 0,-20 39 0,-39 1 0,-21 59 0,1 79 0,-1 39 0,1 42 0,40-1 0,39-20 0,39-60 0,21-20 0,19-59 0,1-19 0,-1-21 0,0 0 0,-19-19 0,-1-1 0,-19-19 0,-20-20 0,0-21 0</inkml:trace>
  <inkml:trace contextRef="#ctx0" brushRef="#br0" timeOffset="71587.158">17424 17186 512,'20'0'0,"-20"40"0,20-20 0,19 39 0,1-19 0,-20 0 0,20-40 0,-40-20 0,0-20 0,-40-39 0,20-20 0,0-40 0,20 20 0,20 39 0,40 1 0,19 59 0,0 20 0,1 20 0,-21-20 0</inkml:trace>
  <inkml:trace contextRef="#ctx0" brushRef="#br0" timeOffset="72203.2196">18079 16750 512,'-20'-20'0,"0"20"0,0 0 0,0 39 0,20 21 0,20 39 0,0 20 0,0 20 0,-20-20 0,40 0 0,-21-79 0,1-40 0,0-40 0,0-79 0,0-20 0,-1-19 0,1 19 0,1 20 0,-2 39 0,1 80 0,-20 40 0,19 39 0,22 60 0,-22 0 0,21-1 0,0-38 0,-21-60 0,2-40 0,-2-20 0,1-59 0,0-20 0,0-40 0,0 0 0,-1 20 0,1 58 0,0 61 0,0 61 0,-20 78 0,20 19 0,-20 0 0,40-18 0,-20-61 0,39-59 0,-19-59 0,-1-41 0,1-40 0,-20-38 0</inkml:trace>
  <inkml:trace contextRef="#ctx0" brushRef="#br0" timeOffset="72603.2596">18952 16968 512,'0'0'0,"20"-21"0,19 21 0,41 0 0,19 0 0,-20-19 0,20 0 0,-59-41 0,-40 0 0,-40-19 0,-19 20 0,-20 19 0,-21 60 0,21 59 0,0 60 0,59 20 0,0-1 0,60-19 0,19-39 0,40-41 0,1-59 0,19-40 0,-40-19 0,0-21 0,1 0 0,-20-18 0</inkml:trace>
  <inkml:trace contextRef="#ctx0" brushRef="#br0" timeOffset="72875.2867">19805 16492 512,'0'20'0,"-59"-20"0,-1 39 0,21 21 0,19 18 0,40 2 0,59 0 0,40-1 0,20 1 0,-40-21 0,-39-19 0,-60 0 0,-80-1 0,-79-20 0,-19-19 0,-1 21 0,60-21 0,80 20 0,98-40 0</inkml:trace>
  <inkml:trace contextRef="#ctx0" brushRef="#br0" timeOffset="73443.3435">16273 18218 512,'40'-20'0,"39"-20"0,60 21 0,99 0 0,60 19 0,79 0 0,20-21 0,20 1 0,19-19 0,-39-21 0,0 0 0,-20-19 0,-20 0 0,-59 19 0,-21 20 0,-79 20 0,-58 20 0,-61 20 0,-99 0 0,-39-20 0,-60 0 0</inkml:trace>
  <inkml:trace contextRef="#ctx0" brushRef="#br0" timeOffset="73939.3931">20857 16055 512,'0'-20'0,"-20"0"0,0 0 0,20-20 0,0 2 0,0 17 0,0-18 0,20 39 0,-20 19 0,0 41 0,20 59 0,-20 39 0,-20 41 0,20 20 0,-20-21 0,0-19 0,1-40 0,19-60 0,0-20 0,19-39 0,1-59 0,0-22 0,20-57 0,-21-60 0,-19-42 0</inkml:trace>
  <inkml:trace contextRef="#ctx0" brushRef="#br0" timeOffset="74731.4724">20559 15876 512,'0'-19'0,"0"-1"0,0-20 0,0-20 0,20 22 0,-20-3 0,20 21 0,0 40 0,0 40 0,-20 19 0,19 60 0,-19 59 0,0-19 0,-19 0 0,-21-40 0,20-60 0,20-59 0,0-61 0,20-57 0,20-61 0,-21-19 0,21-41 0,-20 1 0,0 0 0,0 39 0,-20 20 0,0 20 0,0 60 0,-20 39 0,20 20 0,20 1 0,-20 19 0,20-20 0,-20 0 0,19 0 0,-19 0 0,0 20 0,0-20 0,20 40 0,-20 20 0,0 19 0,20 21 0,-20 19 0,20 20 0,0-20 0,-1-38 0,22-23 0,-22 2 0,1-20 0,-1-20 0,-19 0 0,21 0 0,-1-20 0,-20 20 0,0 0 0,0 0 0,-20 0 0,-20 20 0,1-20 0,-2 0 0,2 0 0,19 20 0,-20 0 0,40 20 0,-19-21 0,19 21 0,-20-19 0,-20-2 0,-39 0 0,-61-19 0,-18-38 0</inkml:trace>
  <inkml:trace contextRef="#ctx0" brushRef="#br0" timeOffset="79194.9187">16253 13436 512,'-60'0'0,"-78"0"0,-61-20 0,-39 20 0,-20 0 0,0 0 0,20 0 0,39 0 0,21-20 0,39 0 0,60 0 0,39 20 0,59 0 0,81 20 0,59 0 0,79-20 0,40 20 0,59 0 0,20-20 0,20 0 0,20-20 0,39 20 0,2-20 0,-2 20 0,0 0 0,-59 0 0,-19 20 0,-61 0 0,-78 19 0,-80-18 0,-80-2 0,-98-19 0,-81 19 0,-98-19 0,-80 0 0,-79 0 0,-79 0 0,-40 0 0,-40 41 0,-20-22 0,21 41 0,59-1 0,59 20 0,119-38 0,120 18 0,137-19 0,121-40 0,158 0 0,80-40 0,138 0 0,80 1 0,118-20 0,41-1 0,59 0 0,40 40 0,-20 0 0,-40 20 0,-79 20 0,-119-20 0,-120 20 0,-137-20 0,-180 0 0,-139 0 0,-158-40 0,-120 1 0,-158-1 0,-100 0 0,-98 20 0,-21 1 0,-39 38 0,40 1 0,58 39 0,81 1 0,158 20 0,119-21 0,179 0 0,138-18 0,160-22 0,118-19 0,120-19 0,98-1 0,81-20 0,58 21 0,1 19 0,20 0 0,-40 38 0,-40-17 0,-119 18 0,-99 1 0,-139 0 0,-99-40 0,-159 20 0,-120-40 0,-138 20 0,-98-40 0,-140 20 0,-60-19 0,-99 19 0,-79-1 0,-21 2 0,21 19 0,79 19 0,120-19 0,138 21 0,159-21 0,178 20 0,139-20 0,199 0 0,99-20 0,159 20 0,79-21 0,99 2 0,41 0 0,-1 19 0,-20 19 0,-59 0 0,-120 22 0,-158-2 0,-139-19 0,-178 0 0,-120-20 0,-198 0 0,-139 0 0,-119-20 0,-80 0 0,-20 0 0,1 20 0,40 0 0,99 0 0,98 40 0,100 0 0,179 0 0,98-21 0,160 21 0,119-40 0,118 0 0,61-40 0,39 1 0,20-41 0,-40 0 0,-20 21 0,-79 20 0,-99 39 0,-139 19 0,-120 22 0,-158 18 0,-139-39 0,-139-1 0,-99-19 0,-40-19 0,-19-1 0,59-20 0,79 21 0,99-2 0,100 21 0,138 40 0,100-21 0,159 22 0,79-22 0,99 1 0,40 0 0,40-40 0,-41 0 0,-58 1 0,-80-22 0,-120 22 0,-97 38 0,-140-19 0,-140 41 0,-138-2 0,-99 1 0,-119-20 0,-60 0 0,-79-20 0,-1 0 0,1 0 0,59-20 0,60 20 0,99 0 0,119 20 0,80-20 0,138 0 0,120 0 0,118-20 0,100 0 0,79-40 0,60 0 0,39-19 0,-20 20 0,-39-1 0,-40 0 0,-99 41 0,-59 0 0,-80 38 0,-99 0 0,-60 41 0,-79-20 0,-60 0 0,-40-1 0,1 2 0,39-22 0,40-19 0,60 0 0,99 0 0,59-19 0,100-2 0,59-18 0,59-1 0,41 0 0,-21-19 0,1 0 0,-60-1 0,-80 20 0,-59-20 0,-99 40 0,-80 20 0,-39 0 0,-20 60 0,-20 0 0,60 0 0,39-1 0,79-80 0,40-58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41:48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5260 4744 512,'-21'0'0,"21"-20"0,21 20 0,37-40 0,62-19 0,98-40 0,60-21 0,40-18 0,-1 18 0</inkml:trace>
  <inkml:trace contextRef="#ctx0" brushRef="#br0" timeOffset="10336">1469 7978 512,'0'0'0,"0"0"0,-20 0 0,20 0 0,-20 0 0,20-20 0,0 20 0,-20-19 0,20 19 0,-19 0 0,19-19 0,0 19 0,0 0 0,0 0 0,0 19 0,19-19 0,-19 19 0,20-19 0,-20 0 0,20 0 0,20-19 0,-21 19 0,21 19 0,0-19 0,19 0 0,21 0 0,19-19 0,1 19 0,-1 0 0,19 0 0,2 0 0,-21 0 0,20 0 0,0 0 0,0 0 0,20 0 0,-20 19 0,-19-19 0,-1 40 0,0-20 0,-20 0 0,-19 0 0,0 0 0,19-20 0,-40 0 0,21 20 0,0-20 0,-21 0 0,21 19 0,-21-19 0,1 20 0,-20-20 0,-1 20 0,1-20 0,1 0 0,-2 0 0,1-20 0,0 20 0,20-20 0,-21 20 0,21-19 0,0 19 0,-21 19 0,21-19 0,0 0 0,-20-19 0,19 19 0,-19 0 0,1-20 0,-2 20 0,20 0 0,-18 0 0,-1 0 0,19 0 0,1 0 0,-1 0 0,-18 0 0,18 0 0,-19 0 0,-20-20 0,20 20 0,-20 0 0,0 0 0,20 0 0,-20 0 0,19 0 0,-19 20 0,0-20 0,20 0 0,-40 0 0,1 0 0</inkml:trace>
  <inkml:trace contextRef="#ctx0" brushRef="#br0" timeOffset="48958">6192 8296 512,'0'0'0,"0"0"0,-20 0 0,20 0 0,20 0 0,-40-20 0,20 20 0,0-20 0,0 0 0,0 20 0,0-20 0,0 20 0,0 0 0,0-19 0,0 19 0,0 19 0,0 1 0,0 20 0,0 39 0,20 0 0,20 1 0,-20 0 0,-1-20 0,1-41 0,0 21 0,0-40 0,0-21 0,-1 2 0,2-41 0,-21-19 0,-21-21 0,21-18 0,-19 18 0,19 1 0,-20 40 0,20 19 0,20 80 0,-20 39 0,19 20 0,2 20 0,18 1 0,21-21 0,-21-40 0,1-19 0,19-59 0,-38-22 0,-21-38 0</inkml:trace>
  <inkml:trace contextRef="#ctx0" brushRef="#br0" timeOffset="50389">6549 8276 512,'0'0'0,"0"0"0,0 0 0,0 0 0,0 20 0,0-20 0,20 20 0,0 0 0,-1 19 0,1 1 0,1 20 0,-21-21 0,19 1 0,-19-20 0,0-20 0,0 0 0,0-20 0,0-20 0,0-19 0,20-21 0,-20 1 0,20-1 0,0 40 0,0 21 0,-1 38 0,1 21 0,0 20 0,0 19 0,0-19 0,-1 0 0,-19-21 0,21-39 0,-2 0 0,-19-39 0,20-40 0</inkml:trace>
  <inkml:trace contextRef="#ctx0" brushRef="#br0" timeOffset="50575">6946 8336 512,'0'19'0,"20"1"0,-20 20 0,39-21 0,-19 2 0,1-1 0,-2-20 0,-19-20 0,0-1 0</inkml:trace>
  <inkml:trace contextRef="#ctx0" brushRef="#br0" timeOffset="50774">6847 7978 512,'-20'0'0,"20"20"0,-20-20 0,20 0 0,0 0 0,20 0 0,0-20 0,-1 20 0,21 0 0,-20 0 0,0 20 0</inkml:trace>
  <inkml:trace contextRef="#ctx0" brushRef="#br0" timeOffset="51021">7025 8098 512,'0'0'0,"21"39"0,-2-19 0,1 20 0,20 19 0,19-39 0,-19 20 0,19-20 0,-19-1 0,0 1 0,-1-40 0,-39-19 0,0-21 0</inkml:trace>
  <inkml:trace contextRef="#ctx0" brushRef="#br0" timeOffset="51165">7263 8038 512,'-19'40'0,"-21"39"0,0 20 0,21 41 0,19-42 0,0-18 0,19-41 0,21-58 0,0-21 0</inkml:trace>
  <inkml:trace contextRef="#ctx0" brushRef="#br0" timeOffset="52325">7700 7879 512,'0'0'0,"-20"0"0,0-20 0,1 20 0,-1 0 0,0 0 0,0 20 0,-19 21 0,18 37 0,1-18 0,20 19 0,0 0 0,20-19 0,20-20 0,0-1 0,0-39 0,-1-19 0,1-21 0,-20-40 0,-20 1 0,0-20 0,-20 0 0,-20-20 0,20-1 0,1 2 0,-1 58 0,0 20 0,20 60 0,0 20 0,0 39 0,20 20 0,0 21 0,-1-2 0,41 2 0,-21-41 0,21-20 0,19-39 0,-38-20 0,17-60 0,-37 1 0,-1-20 0,-40-39 0,20 38 0,-40 20 0,1 40 0,18 40 0,1 59 0,1 1 0,19 19 0,39-20 0,-18-20 0,18-19 0,-20-20 0,22-40 0,-22-39 0,-19-20 0,0-21 0</inkml:trace>
  <inkml:trace contextRef="#ctx0" brushRef="#br0" timeOffset="52469">7799 7740 512,'-19'20'0,"19"20"0,0 0 0,19 19 0,1-38 0,0 17 0,20-18 0,-1-40 0,-18-18 0</inkml:trace>
  <inkml:trace contextRef="#ctx0" brushRef="#br0" timeOffset="53125">8176 7662 512,'0'19'0,"0"0"0,0 41 0,0 0 0,0 19 0,20 0 0,-20-19 0,0-20 0,0-1 0,0-39 0,0-39 0,0-21 0,0-38 0,20-2 0,-20 20 0,0 2 0,20 37 0,-20 41 0,0 20 0,0 39 0,20 1 0,0 20 0,-1 0 0,-19-22 0,20 2 0,-20-40 0,20-20 0,-20-40 0,0-39 0,20-1 0,0-39 0,-20 20 0,19 20 0,1 59 0,-20 20 0,0 40 0,21 19 0,-21 20 0,0-19 0,19 0 0,1-21 0,0 2 0,0-62 0,0 1 0,-1-39 0,1-41 0,0 1 0</inkml:trace>
  <inkml:trace contextRef="#ctx0" brushRef="#br0" timeOffset="53821">8652 7462 512,'0'0'0,"-19"40"0,-21 0 0,40-20 0,-20 39 0,20-18 0,0-3 0,0-18 0,20 0 0,-20 0 0,20 0 0,0-20 0,-1-40 0,-19 20 0,21-38 0,-21-3 0,0 22 0,0-1 0,0 20 0,0 20 0,0 20 0,0 20 0,0-1 0,0 22 0,0-23 0,19-18 0,1 0 0,0-20 0,-20-40 0,20 2 0,0-23 0,19-18 0,-39 19 0,21 21 0,-21 19 0,0 20 0,0 39 0,0 1 0,0 20 0,0-1 0,0-19 0,0 0 0,0-21 0,19-19 0,-19-19 0,20-21 0,-1-19 0,2-1 0,-1 0 0,-20 40 0,19 1 0,1 38 0,-20 1 0,20 20 0,-20-20 0,20 0 0,-20 0 0,0-20 0,20-20 0,-20-20 0,0-20 0,0-39 0,0-20 0</inkml:trace>
  <inkml:trace contextRef="#ctx0" brushRef="#br0" timeOffset="53967">8970 6867 512,'-20'20'0,"-19"0"0,-1 0 0,20 0 0,1-1 0,19-19 0,19 0 0,1 0 0,-1-19 0</inkml:trace>
  <inkml:trace contextRef="#ctx0" brushRef="#br0" timeOffset="54413">6490 8971 512,'0'0'0,"0"20"0,19-20 0,21 0 0,19-20 0,41-40 0,58 1 0,61-60 0,19-1 0,60-38 0,39 19 0,20-20 0,1 20 0,-21 0 0,-60 20 0,-58 0 0,-60 20 0,-120 39 0,-59 20 0</inkml:trace>
  <inkml:trace contextRef="#ctx0" brushRef="#br0" timeOffset="61869">19448 10836 512,'0'0'0,"-20"0"0,0 0 0,-20 19 0,21 2 0,-21 18 0,20 1 0,0 0 0,20-20 0,0-1 0,0-19 0,40 20 0,0-20 0,-21 21 0,21 17 0,0 3 0,19 18 0,-39 1 0,-20 19 0,-39-19 0,-1-1 0,-40 1 0,1-40 0,20-20 0,-1-40 0,0-20 0,41 1 0</inkml:trace>
  <inkml:trace contextRef="#ctx0" brushRef="#br0" timeOffset="62197">19666 11233 512,'-19'40'0,"19"-21"0,-20 21 0,-1-1 0,42-18 0,-1-21 0,-1-21 0,1-18 0,20-1 0,-20-19 0,-20-1 0,-20 0 0,-20 1 0,1 20 0,-2 39 0,2 0 0,39 19 0,20 22 0,20-22 0</inkml:trace>
  <inkml:trace contextRef="#ctx0" brushRef="#br0" timeOffset="62485">20083 10995 512,'-20'0'0,"20"20"0,-40-20 0,20 19 0,20 1 0,0 20 0,0 0 0,20 19 0,1 1 0,-2-40 0,41-1 0,-21-38 0,21-41 0,-21 1 0,21-20 0</inkml:trace>
  <inkml:trace contextRef="#ctx0" brushRef="#br0" timeOffset="62813">20341 10677 512,'0'20'0,"0"0"0,0 39 0,0 20 0,0 21 0,0-1 0,0 1 0,0-21 0,0-20 0,0-19 0,0-20 0,20-20 0,-20-40 0,20-39 0,-20-20 0</inkml:trace>
  <inkml:trace contextRef="#ctx0" brushRef="#br0" timeOffset="63013">20579 10796 512,'-20'40'0,"-40"19"0,1 21 0,-20-1 0,19 1 0,41-41 0,19 1 0,39 0 0,40-40 0,1 0 0,-1 0 0,1 0 0,19-20 0</inkml:trace>
  <inkml:trace contextRef="#ctx0" brushRef="#br0" timeOffset="63692">20499 11173 512,'0'0'0,"-19"0"0,19 0 0,0 0 0,19 0 0,22-39 0,18-20 0,0-1 0,1 0 0,0 0 0,-41 20 0,1 2 0,-40 38 0,1 0 0,-21 38 0,0 22 0,20 20 0,0 0 0,20-1 0,20-20 0,40-19 0,-20-40 0,19-20 0,20-20 0,-19-40 0,0 1 0,-1-40 0,-19-20 0,-21-19 0,2-1 0,-21 0 0,19 60 0,-19 39 0,0 60 0,-19 40 0,-2 40 0,2 58 0,-1 1 0,-20 20 0,20-1 0,1 2 0,19-41 0,0-20 0,19-59 0,1-21 0,0-38 0,0-61 0,-20-19 0,-20-40 0,-39-20 0,-1 40 0</inkml:trace>
  <inkml:trace contextRef="#ctx0" brushRef="#br0" timeOffset="63813">20639 10618 512,'0'19'0,"0"21"0,39 0 0,21-20 0,-1-20 0,40-20 0,21-20 0,-1-19 0,-20 19 0</inkml:trace>
  <inkml:trace contextRef="#ctx0" brushRef="#br0" timeOffset="64236">21392 10836 512,'-19'0'0,"19"40"0,0 19 0,0 21 0,0 39 0,0 0 0,-20-20 0,20 0 0,-20-19 0,0-22 0,0-37 0,1-61 0,-1-39 0,0-41 0,0-38 0,20-21 0,40 0 0,19 21 0,20 60 0,1 57 0,19 41 0,-39 41 0,-1 17 0,-78 22 0,-21 0 0,-20-2 0,1-18 0,-1-40 0,21-40 0</inkml:trace>
  <inkml:trace contextRef="#ctx0" brushRef="#br0" timeOffset="65021">21909 10499 512,'-40'0'0,"1"39"0,-2 22 0,2 17 0,19 2 0,0-1 0,20-20 0,20 1 0,0-60 0,39 0 0,-19-40 0,-1-20 0,21-19 0,-20-20 0,0 21 0,-40-2 0,19 40 0,-19 40 0,0 59 0,-19 21 0,19 19 0,-20 1 0,20-2 0,0-38 0,0-40 0,20-20 0,-1-20 0,21-40 0,-20-38 0,20-2 0,-20-18 0,19 38 0,-39 40 0,20 40 0,-20 59 0,0 21 0,0 19 0,0-20 0,0 1 0,-20-1 0,20-39 0,0-20 0,20-40 0,-20-40 0,20-39 0,0-20 0,-1 20 0,2-20 0,-1 59 0,-1 40 0,1 40 0,0 20 0,0 19 0,-20 2 0,0-23 0,20 2 0,-20-40 0,0-20 0,0-19 0,0-41 0,19 1 0,1-1 0,0 21 0</inkml:trace>
  <inkml:trace contextRef="#ctx0" brushRef="#br0" timeOffset="65470">22444 10379 512,'20'-19'0,"20"-21"0,-1 20 0,1-39 0,0-1 0</inkml:trace>
  <inkml:trace contextRef="#ctx0" brushRef="#br0" timeOffset="66021">23000 9645 512,'-20'40'0,"1"20"0,-21 59 0,20 39 0,-20 41 0,20 19 0,20 0 0,20-39 0,40-20 0,19-60 0,20-59 0</inkml:trace>
  <inkml:trace contextRef="#ctx0" brushRef="#br0" timeOffset="66652">24588 9348 512,'39'0'0,"1"0"0,0 20 0,0 19 0,-1 21 0,-19 19 0,0 20 0,0 20 0,-20 20 0,-20 20 0,-20-20 0</inkml:trace>
  <inkml:trace contextRef="#ctx0" brushRef="#br0" timeOffset="67676">22940 10181 512,'0'20'0,"0"0"0,0 39 0,-19 2 0,19 37 0,0 1 0,0 0 0,-20-19 0,0-1 0,20-39 0,0-21 0,0-38 0,0-21 0,-20-39 0,20-20 0,20-40 0,-20 20 0,20-20 0,-20 39 0,39 21 0,-18 59 0,-2 20 0,21 40 0,-40 19 0,20 21 0,0-1 0,-20 40 0,19-19 0,1 0 0,0-2 0,0-19 0,-20-19 0,20-20 0,-40-40 0,0-40 0</inkml:trace>
  <inkml:trace contextRef="#ctx0" brushRef="#br0" timeOffset="67860">22822 10599 512,'19'0'0,"1"19"0,20-19 0,-1-19 0,21-22 0,0-18 0,-1 19 0,-39 20 0,-20 0 0</inkml:trace>
  <inkml:trace contextRef="#ctx0" brushRef="#br0" timeOffset="68159">23099 10915 512,'0'-20'0,"0"1"0,40-2 0,-20 2 0,40-21 0,-41 20 0</inkml:trace>
  <inkml:trace contextRef="#ctx0" brushRef="#br0" timeOffset="68231">23278 10737 512,'-20'-20'0</inkml:trace>
  <inkml:trace contextRef="#ctx0" brushRef="#br0" timeOffset="68836">22961 10341 512,'0'-21'0,"19"21"0,1-20 0,0 0 0,0 1 0,0-1 0,-1 40 0,1 39 0,0 20 0,-20 21 0,20 19 0,-20-20 0,20-20 0,-20 1 0,19-41 0,-19-19 0,0-20 0,-19-40 0,-1-19 0,0-20 0,20-41 0,-20-18 0,20-1 0,0 20 0,0 19 0,20 21 0,0 39 0,-20 21 0,20-1 0,-1 0 0,2 20 0,-1 0 0,-20 0 0,0 0 0,19 20 0</inkml:trace>
  <inkml:trace contextRef="#ctx0" brushRef="#br0" timeOffset="69085">23040 10618 512,'0'0'0,"20"0"0,-1-19 0,21-2 0,19-19 0,1-19 0,0-1 0,-21 1 0,1 40 0,-40 19 0,-20 19 0</inkml:trace>
  <inkml:trace contextRef="#ctx0" brushRef="#br0" timeOffset="69780">23357 10042 512,'0'0'0,"0"20"0,0 20 0,0 19 0,0 21 0,0 39 0,0-20 0,20 20 0,0-40 0,0 1 0,-20-21 0,19-38 0,2-42 0,-2-38 0,-19-21 0,0-19 0,0-40 0,0-19 0,0 18 0,0 22 0,0 58 0,0 40 0,0 80 0,0 19 0,-19 60 0,19 1 0,-21-2 0,21 1 0,21-60 0,-2 0 0,21-59 0,-20-40 0,19-19 0</inkml:trace>
  <inkml:trace contextRef="#ctx0" brushRef="#br0" timeOffset="70204">23516 10360 512,'0'0'0,"0"19"0,0 1 0,0 40 0,40-20 0,-21 19 0,1-18 0,1-22 0,-21 20 0,0-39 0,19 0 0,-19-20 0,0-39 0,0 0 0,20-21 0,-20 1 0,19 19 0,-19 40 0,21 40 0,-1 21 0,-20 17 0,19 42 0,-19-21 0,0 0 0,0-39 0,20-20 0,-20-40 0,20 0 0,0-58 0</inkml:trace>
  <inkml:trace contextRef="#ctx0" brushRef="#br0" timeOffset="70453">23933 10320 512,'-20'21'0,"20"17"0,0 2 0,0 20 0,0-1 0,0-19 0,20 0 0,-20-21 0,20 1 0,-1-40 0,-19 1 0,0-41 0,0-19 0</inkml:trace>
  <inkml:trace contextRef="#ctx0" brushRef="#br0" timeOffset="70654">23595 10003 512,'-20'0'0,"1"0"0,-1 0 0,20-20 0,20-20 0,-1 20 0,22-20 0,-2 21 0,-20 19 0,2 0 0,-1 19 0</inkml:trace>
  <inkml:trace contextRef="#ctx0" brushRef="#br0" timeOffset="70964">23854 10341 512,'19'0'0,"1"0"0,0 19 0,20 0 0,19-19 0,-19 20 0,0 0 0,-20 0 0,-1 0 0,1 20 0,0-1 0,0-39 0,-20 0 0,20 0 0,-20-39 0</inkml:trace>
  <inkml:trace contextRef="#ctx0" brushRef="#br0" timeOffset="71124">24012 10399 512,'-40'40'0,"1"20"0,-21 19 0,20 20 0,21-39 0,38-21 0,41-39 0,0-59 0,19-21 0</inkml:trace>
  <inkml:trace contextRef="#ctx0" brushRef="#br0" timeOffset="71453">24409 10618 512,'0'19'0,"0"1"0,-20 20 0,-19 20 0,-1 19 0,-59 20 0,39-39 0,21-21 0,39-58 0</inkml:trace>
  <inkml:trace contextRef="#ctx0" brushRef="#br0" timeOffset="76204">19686 13078 512,'0'0'0,"0"20"0,0-20 0,20 40 0,-20 20 0,20 39 0,-20 59 0,20 61 0,-1 19 0,1-20 0,0-39 0,0-80 0,0-59 0,-20-80 0,0-39 0,0-60 0,-40-1 0,20-38 0,-19 19 0</inkml:trace>
  <inkml:trace contextRef="#ctx0" brushRef="#br0" timeOffset="76780">19647 13098 512,'19'-20'0,"1"0"0,0-18 0,20-3 0,-1 2 0,21-1 0,19 0 0,20 0 0,21 1 0,38-21 0,21 1 0,19-1 0,1-19 0,-1 39 0,-19 0 0,-41 1 0,-18 19 0,-41 0 0,-39 20 0,-20 20 0,-20 20 0,-20 19 0,20 0 0,-20 21 0,0-20 0,20 39 0,0 0 0,20 20 0,20 20 0,19-20 0,20 20 0,-19-39 0,20-2 0,-1 2 0,-40-40 0,1-1 0,-40-20 0,-40 1 0,-19 0 0,-60 19 0,-40 0 0,-59 21 0,-20-20 0,-21 18 0,2 22 0,18-40 0,41-1 0,59 1 0,79-60 0,41-21 0,38-18 0</inkml:trace>
  <inkml:trace contextRef="#ctx0" brushRef="#br0" timeOffset="77293">20162 15261 512,'0'20'0,"0"20"0,20 39 0,0 60 0,20 21 0,0 17 0,-1 2 0,21 0 0,-21-60 0,-19-20 0,0-80 0,-20-58 0,-40-40 0,-19-80 0,-1-40 0</inkml:trace>
  <inkml:trace contextRef="#ctx0" brushRef="#br0" timeOffset="77860">20023 15083 512,'0'0'0,"21"20"0,-2 19 0,41 1 0,-1-1 0,20 1 0,41-40 0,19 0 0,-20-20 0,39-39 0,1-20 0,20-21 0,-1-19 0,1 0 0,-20 20 0,-40 20 0,-1-1 0,-18 41 0,-20 19 0,-41 40 0,1-1 0,-20 20 0,-20 2 0,-20-2 0,20 1 0,-20 0 0,-20 0 0,21-1 0,-21 21 0,20 59 0,0 0 0,20 39 0,0 1 0,40 0 0,0-40 0,19-20 0,20-19 0,0-21 0,-38-19 0,-2-21 0,-19 2 0,-40-21 0,-39 19 0,-21 41 0,-39 19 0,-59 21 0,-21 19 0,-19-1 0,-40-38 0,79-80 0,20-59 0,100-41 0,79-19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46:11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24230 4148 512,'0'0'0,"20"0"0,-20 0 0,-20 0 0,20 0 0,-19 0 0,19 0 0,0 0 0,19 0 0,-38 0 0,19 0 0,-20 0 0,0 20 0,-20-20 0,1 0 0,-21 0 0,0 0 0,1-20 0,0 20 0,-1 0 0,0-19 0,-19-1 0,-20 20 0,0-20 0,-1-1 0,-38 2 0,-2-20 0,-18 19 0,-1 0 0,-39-20 0,-1 20 0,1 1 0,-21-22 0,-19 22 0,0-21 0,-20 21 0,-19-21 0,-2 20 0,-18-20 0,-20 20 0,-21 1 0,-19-1 0,19-1 0,-39 21 0,1-19 0,-21 19 0,0-19 0,19 19 0,-38 0 0,19-21 0,-20 21 0,0 0 0,-19-20 0,19 20 0,0 0 0,0 0 0,-19 0 0,20 20 0,-1-40 0,0 20 0,0-19 0,0-1 0,1 20 0,-1-20 0,0 20 0,20 0 0,-19 0 0,19 20 0,0-20 0,0 0 0,0 20 0,20-20 0,0 19 0,20 1 0,-1-20 0,21 21 0,0 17 0,19-17 0,1-1 0,-1 39 0,1-19 0,39 19 0,0 0 0,0 21 0,21-20 0,-1-1 0,20 21 0,19-1 0,21 0 0,19 1 0,20-1 0,21 20 0,18 1 0,21-1 0,0 0 0,39 0 0,21 0 0,-1 1 0,40 0 0,0-22 0,40 2 0,-1-1 0,21 0 0,-1-19 0,41-1 0,-21 20 0,20-39 0,20 40 0,20-40 0,20 20 0,0-1 0,19-20 0,21 1 0,-1 0 0,21-20 0,-21-1 0,40 21 0,0-20 0,20-20 0,-20 19 0,40-19 0,0 0 0,-1 0 0,21 0 0,0 0 0,-1-19 0,1 19 0,20-20 0,-20 20 0,19 0 0,0-20 0,1 20 0,19-20 0,1 20 0,19-19 0,0 19 0,-19-20 0,38 20 0,2-20 0,-1 20 0,-1-20 0,21 20 0,20-20 0,-20 20 0,20 0 0,20-20 0,-1 20 0,21-19 0,19-1 0,-20 20 0,20-21 0,-19 21 0,19 0 0,0-19 0,0 19 0,1 0 0,-20 0 0,19 0 0,-20 0 0,1 0 0,19 0 0,-40 0 0,0 0 0,-18 0 0,-42 0 0,2 0 0,-21 19 0,-40-19 0,-19 0 0,-40 0 0,-20-19 0,-40 19 0,-39-40 0,-39 20 0,-41 1 0,0-1 0,40-20 0,1 0 0,-2-20 0,-19 1 0,1-20 0,-41 19 0,-39 21 0,0-21 0,-20-19 0,0-1 0,-20 1 0,-79-120 0,-40 1 0,-19 20 0,-61-21 0,0 60 0,2 0 0,-62 20 0,-18 0 0,-41 20 0,-38 0 0,-61 0 0,0 20 0,-59-1 0,-20 0 0,-39 1 0,-21 19 0,-39 21 0,-20-1 0,-40 40 0,-20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19:47:51.6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3771 17444 512,'-20'0'0,"20"0"0,-20 0 0,1 0 0,-21-20 0,20 20 0,-20-19 0,1 19 0,19 0 0,-40 0 0,20 0 0,-19 19 0,-1 1 0,1-20 0,-1 20 0,21-20 0,-41 20 0,20 0 0,1 19 0,-20 1 0,0 0 0,19-1 0,20 21 0,1 19 0,-2 1 0,22-1 0,-1 20 0,20 0 0,0 21 0,20-1 0,-1-20 0,2-20 0,-1-20 0,19 1 0,1 20 0,20 19 0,-1-20 0,20 1 0,20-21 0,1-19 0,-61-40 0,41 19 0,-1-19 0,20-19 0,1 19 0,158-79 0,-60-21 0,-20-19 0,-39-59 0,-59-1 0,-20 40 0,-60-20 0,0 21 0,0-2 0,-60 22 0,0-2 0,-39 41 0,0 0 0,-40 39 0,0 20 0,-40 20 0,20 0 0,1 40 0,-1 19 0,21 21 0</inkml:trace>
  <inkml:trace contextRef="#ctx0" brushRef="#br0" timeOffset="6527">1449 3334 512,'0'0'0,"-20"-19"0,0 19 0,1-19 0,-1 19 0,20-21 0,0 1 0,0 1 0,0 19 0,20-20 0,-1 0 0,21 20 0,19-20 0,1 20 0,-20 0 0,40 0 0,-22 20 0,22-20 0,-1 20 0,21-20 0,-1 0 0,20 0 0,0 0 0,0 0 0,1 20 0,18-20 0,1 19 0,0 1 0,20 1 0,-21-2 0,1 0 0,1 2 0,-1 18 0,19-39 0,1 20 0,-1-20 0,22 0 0,-22 0 0,21 0 0,-20 20 0,19-20 0,-19 20 0,19-20 0,1 20 0,-1-20 0,1 20 0,0-20 0,-1 0 0,1-20 0,20 20 0,-1 0 0,1-20 0,-1 20 0,0-20 0,20 20 0,20 0 0,1-20 0,-21 0 0,40 20 0,-20-19 0,20-1 0,0 20 0,-20-21 0,0 21 0,-19-19 0,-1 19 0,0 19 0,-19-19 0,-1 21 0,0-21 0,-19 20 0,19-20 0,-19 0 0,0 0 0,0 0 0,-21 0 0,21-20 0,-20-1 0,-1 2 0,-19 0 0,20-2 0,-40-18 0,0-1 0,-20-20 0,1 0 0,-21-18 0,-20-22 0,1 22 0,-40-42 0,19 20 0,-19-18 0,-20-2 0,-20 1 0,-39 0 0,19 0 0,-39 0 0,-41 0 0,2-1 0,-41 22 0,-19-1 0,-21 0 0,1-1 0,-41 20 0,-18 1 0,-41 20 0,20-1 0,-39 21 0,-21-1 0,-19 0 0,0 20 0,-21 1 0,1-1 0,1 0 0,-2 0 0,1 0 0,0 0 0,-20 0 0,20 20 0,1 0 0,-21-19 0,19 38 0,21-19 0,-20 20 0,40-20 0,-20 20 0,19 0 0,1 20 0,19-1 0,21 2 0,-21 18 0,40 0 0,1 21 0,19 18 0,39-18 0,21 39 0,19-20 0,60 1 0,40-22 0,19 2 0,1 0 0,-20 18 0,19 22 0,0 39 0,41-1 0,19 62 0,59-3 0,40 21 0,80-19 0,19-80 0,20-60 0,40-20 0,21 1 0,-2 0 0,-19-1 0</inkml:trace>
  <inkml:trace contextRef="#ctx0" brushRef="#br0" timeOffset="25686">6529 7641 512,'0'0'0,"20"0"0,-20 0 0,0 0 0,0 0 0,0 0 0,0 0 0,0 0 0,0 0 0,0 0 0,0 0 0,0 0 0,0 0 0,0 0 0,0 0 0,0 0 0,0 0 0,0 0 0,0 0 0,20 0 0,-20 0 0,20 0 0,-1 0 0,1-20 0,1 20 0,18 0 0,-19-20 0,20 20 0,-1 0 0,1 0 0,-1 0 0,1 0 0,0 0 0,0 0 0,20 0 0,-21 0 0,1 0 0,-1 0 0,1 0 0,-20 0 0,19 20 0,-19-20 0,0 20 0,20 1 0,-20-21 0,0 0 0,19 0 0,-19 0 0,-20 0 0,20 0 0,0 0 0,-1 0 0,1 0 0,1 0 0,-2 0 0,1 0 0,0 0 0,0 0 0,0 0 0,-1-21 0,1 21 0,20 0 0,-20-20 0,-20 20 0,19 0 0,-19 0 0,21 20 0,-21-20 0,0 0 0,0 0 0,-21 21 0,42-21 0,-21 0 0,0-21 0,0 21 0,0 0 0,0 0 0,0 0 0,-21 21 0,21-21 0,0 19 0,0 0 0,0-38 0</inkml:trace>
  <inkml:trace contextRef="#ctx0" brushRef="#br0" timeOffset="26886">8315 7621 512,'0'0'0,"0"20"0,0-20 0,0 0 0,0 0 0,20 0 0,-20 0 0,0 0 0,0 21 0,20-21 0,0 0 0,-1-21 0,1 21 0,1 0 0,-2 0 0,21 0 0,-20 0 0,0 0 0,39 0 0,-19 0 0,0 0 0,-1 0 0,1 0 0,-1 0 0,2 0 0,-2 0 0,1 0 0,-1 0 0,1 0 0,-20-20 0,19 20 0,1 0 0,0 0 0,-20 0 0,39 0 0,-39 0 0,20 20 0,-21-20 0,1 0 0,1 0 0,-21 0 0,19 0 0,1 0 0,0-20 0,0 20 0,0-20 0,19 20 0,-19 0 0,20 0 0,-40 0 0,19 20 0,-19-20 0,0 20 0,-19-20 0,19 0 0,0 0 0,-20-20 0</inkml:trace>
  <inkml:trace contextRef="#ctx0" brushRef="#br0" timeOffset="31830">6391 7026 512,'0'0'0,"0"0"0,0-21 0,0 21 0,-21-19 0,21 19 0,0-20 0,0 1 0,-19-1 0,19 0 0,-20 20 0,-20-20 0,1 20 0,-2 0 0,2 0 0,-1-20 0,-19 20 0,19-20 0,-20 20 0,21-20 0,-21 1 0,21-1 0,-21 0 0,20-1 0,-19 2 0,-1 0 0,1 19 0,-21-20 0,21 20 0,0-20 0,-21 20 0,20-20 0,1 20 0,0-20 0,-1 20 0,0-20 0,1 20 0,0 0 0,-1-20 0,20 20 0,-19 0 0,-1 20 0,0-20 0,1 0 0,0 0 0,-1 0 0,21 0 0,-41 0 0,20 0 0,1 20 0,19-20 0,-19 0 0,19 20 0,0-20 0,21 20 0,-22-20 0,2 0 0,19 20 0,-20-20 0,21 20 0,-1-1 0,0 0 0,0-19 0,0 21 0,1-1 0,-2-20 0,2 20 0,19-20 0,-20 0 0,0 19 0,0-19 0,0 20 0,20 0 0,-19-20 0,19 20 0,-20-20 0,-1 20 0,2 0 0,-1 0 0,1-1 0,-2 1 0,1-1 0,1 2 0,-1-21 0,0 20 0,20 19 0,-20-39 0,20 20 0,0 20 0,0-20 0,0 0 0,20 19 0,-20-19 0,20 20 0,-20-20 0,20 19 0,-1-19 0,1 20 0,-20-20 0,21-1 0,-21-19 0,0 20 0,19 0 0,-19 0 0,20 0 0,-1 20 0,2-20 0,-21-20 0,20 19 0,-20 1 0,19 0 0,1-20 0,20 21 0,-20-21 0,-1 19 0,2 0 0,18-19 0,1 20 0,-1 0 0,1-20 0,0 20 0,-1-20 0,21 0 0,-20 0 0,-1 0 0,21 0 0,0 0 0,-1 0 0,-19 0 0,-1 0 0,1 0 0,-1-20 0,2 20 0,-2 0 0,1 0 0,-20 0 0,20 0 0,-1 0 0,-19 0 0,0 0 0,19 0 0,-19-20 0,20 20 0,-1 0 0,2 0 0,-22 0 0,21 0 0,0 0 0,19 0 0,-19 0 0,0 0 0,19 0 0,-19 0 0,-1 0 0,21 0 0,-20-20 0,-1 1 0,21 19 0,-21-19 0,1 19 0,0-21 0,19 21 0,-19 0 0,0 0 0,-1 0 0,-18 0 0,-2 0 0,1 0 0,0 0 0,0 0 0,0 0 0,-20 0 0,0 0 0,19 0 0,-19-20 0,20 20 0,0 0 0,0 0 0,0 0 0,-20 0 0,19 0 0,-19 0 0,21-20 0,-2 20 0,1-19 0,0 19 0,0 0 0,19 0 0,-19 0 0,1 0 0,-2 0 0,1 0 0,-1 0 0,2 0 0,-1-20 0,-1 20 0,1 0 0,-20 0 0,20 0 0,0 0 0,0 0 0,-20-20 0,19 20 0,-19 0 0,21-20 0,-2 0 0,1 20 0,-20-20 0,0 0 0,20 0 0,-20 1 0,0-1 0,20 0 0,-20-20 0,20 21 0,-1-1 0,1 0 0,-20 0 0,20 0 0,-20 0 0,0 1 0,0-1 0,-20 0 0,20 0 0,0 0 0,0 0 0,0 0 0,-20 1 0,1-1 0,-1 0 0,0 20 0,20-21 0,-20 2 0,20-1 0,-20 1 0,20-1 0,-19 0 0,19 0 0,0 0 0</inkml:trace>
  <inkml:trace contextRef="#ctx0" brushRef="#br0" timeOffset="41069">4148 8098 512,'0'-20'0,"0"20"0,-20-20 0,20 0 0,0 20 0,0 0 0,0-20 0,20 20 0,0-20 0,20 40 0,19-20 0,0 20 0,21-20 0,-1 0 0,20 0 0,1-20 0,19 0 0,20 20 0,-20 0 0</inkml:trace>
  <inkml:trace contextRef="#ctx0" brushRef="#br0" timeOffset="48325">3751 9010 512,'0'0'0,"0"-19"0,0 19 0,0-20 0,0 20 0,0 0 0,0 0 0,0 0 0,20 0 0,-20 0 0,0 0 0,0 0 0,0 0 0,0 0 0,0 0 0,-20 0 0,20 20 0,-20-20 0,20 0 0,0 0 0,0-20 0,-19 20 0,19-21 0,0 21 0,0 0 0,19 0 0,1 0 0,0 21 0,0-21 0,0 20 0,-1-20 0,21 19 0,0-19 0,20 20 0,-1 0 0,-19 0 0,39-20 0,-19 20 0,-1-20 0,20 0 0,-19-20 0,19 20 0,-19-20 0,0 0 0,-1 20 0,0-20 0,1 20 0,-1 0 0,1 0 0,0 0 0,-1 0 0,-19 0 0,19 0 0,-19-19 0,0 19 0,20-20 0,-21 20 0,1-21 0,-1 21 0,1 0 0,19 21 0,-19-21 0,0 0 0,0 0 0,-1 0 0,-19 0 0,20 0 0,-1-21 0,-18 21 0</inkml:trace>
  <inkml:trace contextRef="#ctx0" brushRef="#br0" timeOffset="68412">5914 9745 512,'-20'0'0,"20"0"0,-20 0 0,1 0 0,19 19 0,-20-19 0,20 20 0,-20 0 0,20 0 0,20-20 0,0 0 0,19-40 0,40-59 0,41-40 0,19-39 0,59-22 0,0-18 0,21 40 0,-20 60 0,18 58 0,-18 60 0</inkml:trace>
  <inkml:trace contextRef="#ctx0" brushRef="#br0" timeOffset="79923">3235 11193 512,'0'0'0,"0"0"0,0-20 0,0 20 0,0 0 0,-20 0 0,20 0 0,0 20 0,0-20 0,20 0 0,-20 0 0,0 20 0,0-20 0,20 0 0,-20 0 0,20 0 0,-1 20 0,21-20 0,-20 20 0,20 0 0,-1-1 0,2-19 0,-22 20 0,41-20 0,-40-20 0,19 20 0,21 0 0,-20 0 0,-1 0 0,1 0 0,19 0 0,1 0 0,0 0 0,-1 0 0,0 0 0,1 0 0,0-19 0,-1-1 0,0 0 0,1 0 0,0 0 0,-1 0 0,1 20 0,-1 0 0,-19 0 0,19 20 0,-19 0 0,-20-20 0,19 20 0,-19-20 0,1 0 0,-21 0 0,19 0 0,-19 0 0,20 0 0,0-20 0,-20 20 0,20 0 0,-20-20 0,20 20 0,-20 20 0,0-20 0,0 20 0,0 0 0,-40 0 0</inkml:trace>
  <inkml:trace contextRef="#ctx0" brushRef="#br0" timeOffset="82051">5359 11134 512,'0'0'0,"0"0"0,0-21 0,0 21 0,0 0 0,0 0 0,0 21 0,19-21 0,-19 20 0,0-20 0,20 19 0,0 1 0,0-20 0,0 20 0,-1-20 0,21 0 0,0 0 0,-20 0 0,39 20 0,-19-20 0,-1 20 0,2 0 0,-2-1 0,21 1 0,-41 0 0,41 0 0,0-20 0,-1 0 0,0-20 0,1 0 0,-21 20 0,21-20 0,20 20 0,-40 0 0,19 0 0,20 0 0,-19 0 0,19 0 0,-19-19 0,-1 19 0,1-20 0,-1 20 0,1 0 0,-1-20 0,1 20 0,0 0 0,-21 0 0,21 0 0,-21 20 0,21-20 0,-20 0 0,-1 0 0,1 0 0,-1 0 0,21 0 0,-20 0 0,0 0 0,-1 0 0,21 0 0,-41 20 0,41-20 0,-40-20 0,39 20 0,-18 0 0,-2 0 0,21 0 0,-21 0 0,1-20 0,-1 20 0,21 0 0,-20 0 0,19 0 0,1 0 0,-21 0 0,21-20 0,0 20 0,-21 0 0,21 0 0,-20-20 0,19 20 0,-19 0 0,20 0 0,-2-20 0,22 20 0,-20 0 0,19 0 0,0 20 0,20 0 0,-19 40 0,-1-1 0,20-20 0</inkml:trace>
  <inkml:trace contextRef="#ctx0" brushRef="#br0" timeOffset="103090">11252 13455 512,'-20'0'0,"20"-19"0,-19 19 0,-1-20 0,0 20 0,0-20 0,0 0 0,1 20 0,-22-20 0,22 0 0,-21 20 0,-19-20 0,19 20 0,-20-19 0,1 19 0,-1-21 0,0 21 0,-19-19 0,0-1 0,-1 20 0,1 0 0,0-20 0,-21 1 0,1 19 0,-20 0 0,20-20 0,0 20 0,-20-20 0,0 0 0,20 0 0,-21 0 0,1 0 0,20 20 0,-20-20 0,20 1 0,-20 0 0,0 19 0,-20-21 0,20 21 0,-20-20 0,0 20 0,0-20 0,0 20 0,0-19 0,1 19 0,-2 0 0,1 0 0,1 0 0,-21 0 0,40 0 0,-20 0 0,-20 19 0,20-19 0,-19 0 0,18 20 0,-18-20 0,19 0 0,-20 20 0,20-20 0,0 21 0,0-21 0,1 19 0,-1-19 0,-1 19 0,2 1 0,-1-20 0,0 20 0,0 0 0,0-20 0,0 0 0,0 20 0,20-20 0,-20 20 0,21-20 0,-2 20 0,1 19 0,0-19 0,0 19 0,0-18 0,0 18 0,-1-19 0,2 20 0,-2-20 0,2 0 0,-1 19 0,19 1 0,-19 20 0,20-1 0,20-19 0,0 19 0,-21-19 0,20 20 0,1-1 0,20 1 0,-20-1 0,38 1 0,-18-1 0,39-19 0,-19 20 0,19-1 0,20-19 0,0-1 0,0 1 0,0 0 0,20-1 0,-1-19 0,-19-1 0,20 22 0,20-21 0,-20 19 0,20-19 0,-1 0 0,21 0 0,-21-20 0,21 0 0,0 20 0,-1-20 0,-19 0 0,20 0 0,-2 0 0,-17 0 0,18 0 0,0-20 0,21 20 0,-1-20 0,-19 0 0,19 0 0,20 0 0,-19 1 0,-1 19 0,0-20 0,1 20 0,-20 0 0,19 0 0,0 20 0,-19-20 0,19 0 0,0 0 0,-19 0 0,19-20 0,1 0 0,-21 20 0,1 0 0,20-21 0,-41 42 0,21-21 0,19 0 0,-19 20 0,-1-20 0,20 20 0,-19-20 0,0 0 0,19 0 0,0 0 0,-20 0 0,21 0 0,-1 19 0,0-19 0,1 20 0,-20 0 0,19 0 0,0 0 0,1 0 0,-1-20 0,20 20 0,0-20 0,-19 19 0,20-19 0,-21 0 0,0 0 0,20 20 0,-19-20 0,-1 20 0,20 0 0,-19-20 0,19 20 0,0-20 0,1 0 0,18 0 0,-19 0 0,1 0 0,-1 20 0,0-1 0,0 1 0,0-20 0,1 20 0,19 0 0,0 0 0,-20 0 0,20-20 0,1 19 0,-2-19 0,2 0 0,-2 20 0,2 0 0,-1-20 0,20 20 0,-21 0 0,2 0 0,-1 0 0,0-1 0,0-19 0,0 0 0,0 0 0,-20 0 0,21 0 0,-21 0 0,0 0 0,20 20 0,-20-20 0,20 0 0,-20 0 0,1 20 0,-1-40 0,0 20 0,0 0 0,1 0 0,-21-20 0,20 1 0,-19-1 0,-21 20 0,0 0 0,21-20 0,-21 0 0,1 20 0,20-20 0,-21-20 0,20 21 0,-19-21 0,-1 0 0,-19 1 0,19-1 0,-18-20 0,-2 21 0,1-21 0,-20 20 0,-20 1 0,0-21 0,0 1 0,-20-1 0,-1-19 0,21 19 0,-19 1 0,-1-21 0,1 1 0,-2 20 0,1-1 0,1-19 0,-21 19 0,20 0 0,-19-19 0,-1 20 0,-20-1 0,1 20 0,-1-19 0,20 19 0,1 0 0,19 1 0,0-21 0</inkml:trace>
  <inkml:trace contextRef="#ctx0" brushRef="#br0" timeOffset="121809">9526 12682 512,'0'-20'0,"0"20"0,-20 0 0,20-20 0,0 20 0,20 0 0,-20-20 0,0 0 0,0 20 0,0-20 0,0 40 0,-20 0 0,0 40 0,-20 39 0,1 20 0,-21 39 0,0 1 0,1 20 0,0-41 0,-1-18 0,0-20 0,41-21 0,19-20 0,0-39 0,0-20 0,39-20 0,-39-80 0</inkml:trace>
  <inkml:trace contextRef="#ctx0" brushRef="#br0" timeOffset="131808">11073 13773 512,'0'-19'0,"0"19"0,0 0 0,0-21 0,-19 1 0,19 1 0,0-1 0,-20 0 0,0 0 0,20 0 0,-40 0 0,21 20 0,-21-19 0,-20 19 0,21 0 0,-21 0 0,1 0 0,-1 19 0,20-19 0,-19 20 0,19 0 0,1 20 0,-1-1 0,0 21 0,20 19 0,20 1 0,-20 19 0,40 20 0,0 20 0,0 0 0,19 0 0,1-20 0,0 0 0,19-40 0,1-19 0,20-21 0,-1-39 0,20-19 0,0-21 0,0-39 0,1-21 0,-1-19 0,-20 0 0,-39-20 0,-20-19 0,-20-2 0,-60 22 0,-19-1 0,-40 40 0,19 19 0,1 20 0,40 41 0,-21 0 0</inkml:trace>
  <inkml:trace contextRef="#ctx0" brushRef="#br0" timeOffset="158847">12681 1410 512,'-20'-21'0,"0"-17"0,0-2 0,20-20 0,0 21 0,0-2 0,0 2 0,20 39 0,-20 20 0,20 59 0,0 60 0,0 80 0,0 58 0,0 41 0,-1-1 0,1-39 0,0-40 0,0-79 0,0-60 0,-1-40 0,1-59 0,1-79 0,-2-60 0,-38-59 0,19-40 0,-41-60 0,2 21 0,19 19 0,20 58 0,0 102 0,0 138 0,20 79 0,19 119 0,2 40 0,-2 39 0,21-38 0,-41-42 0,21-58 0,-40-81 0,20-57 0,-20-82 0,0-77 0,0-61 0,-40-38 0,20-62 0,-19 1 0,19 60 0,40 99 0,0 119 0,-1 119 0,21 79 0,0 41 0,0 19 0,-21-40 0,1-40 0,-20-59 0,0-99 0,-20-59 0,20-100 0,-40-80 0,1-59 0,19-79 0,0 60 0,20 59 0,20 158 0,20 140 0,0 118 0,19 100 0,-39 20 0,0-40 0,-20-40 0,0-79 0,-20-99 0,20-100 0,-20-79 0,-20-99 0,21-20 0,-2 20 0,21 40 0</inkml:trace>
  <inkml:trace contextRef="#ctx0" brushRef="#br0" timeOffset="160822">12879 2243 512,'0'20'0,"-20"0"0,20 0 0,-19 0 0,-1-40 0,0-40 0,-20-19 0,21-40 0,-1 0 0,0-20 0,20 20 0,20 20 0,0 19 0,-1 21 0,1 59 0,0 20 0,0 79 0,0 60 0,-1 38 0,1 42 0,-20-21 0,21-39 0,-21-40 0,19-40 0,1-58 0,-20-62 0,20-58 0,-20-79 0,0-62 0,-20-37 0,0-21 0,20 20 0,20 79 0,-20 100 0,40 99 0,-20 99 0,-1 79 0,21 60 0,-40 20 0,20-20 0,0-60 0,-20-59 0,19-40 0,-19-79 0,0-59 0,21-60 0,-21-79 0,-21-42 0,21-37 0,0-1 0,0 59 0,0 100 0,40 139 0,0 99 0,-20 119 0,19 39 0,1 2 0,0-41 0,-21-80 0,-19-40 0,0-78 0,0-60 0,0-80 0,0-78 0,-19-60 0,-21-40 0,0-20 0,1 59 0,19 81 0,20 157 0,20 100 0,0 80 0,-1 39 0,1-20 0,0-38 0,-20-62 0,-20-78 0,0-60 0,-19-99 0,-1-80 0,1-79 0,-1 21 0,0 78 0</inkml:trace>
  <inkml:trace contextRef="#ctx0" brushRef="#br0" timeOffset="167182">10597 6391 512,'0'20'0,"-20"39"0,1 21 0,19-1 0,0 20 0,0 0 0,19-19 0,1-1 0,1-60 0,18-19 0,1-58 0,-20 18 0,19-40 0,-19 0 0,0 42 0,19 38 0,1 38 0,0 42 0,19 20 0,1-1 0,20-59 0,-1-40 0,-20-61 0,20-57 0,-39-41 0,-20 0 0,-20 1 0</inkml:trace>
  <inkml:trace contextRef="#ctx0" brushRef="#br0" timeOffset="193829">17106 557 512,'0'0'0,"0"-20"0,-20 20 0,20 0 0,0 0 0,0 0 0,0 0 0,0 0 0,0 0 0,0 0 0,0 0 0,0 0 0,0 0 0,20 20 0,0-1 0,0 1 0,0 1 0,0-2 0,0 21 0,-1-40 0,1 19 0,0-38 0,-20-2 0,20-17 0,-20 17 0,20 1 0,-20-19 0,19-1 0,-19 0 0,0 20 0,20 1 0,-20 38 0,0 1 0,21 0 0,-21 0 0</inkml:trace>
  <inkml:trace contextRef="#ctx0" brushRef="#br0" timeOffset="194749">17523 576 512,'-20'0'0,"20"0"0,0-19 0,0 19 0,0-20 0,0 20 0,0 0 0,-20-20 0,20 20 0,-19 0 0,19 20 0,-20 0 0,0 19 0,20-18 0,-20 17 0,20 22 0,0-40 0,0 20 0,20-40 0,0 0 0,0-20 0,19-20 0,-19-20 0,0 22 0,0-3 0,-20 22 0,0 19 0,0 0 0,0 19 0,0 22 0,0-3 0,19-17 0,2-2 0,-2 1 0,1-20 0,0-20 0,20-20 0,-21 2 0,1-3 0,0 2 0,-20-1 0,20-20 0,-20 1 0,0-20 0,0 39 0,-20 0 0,20 20 0,-40 60 0,40 59 0,-19 0 0,38 21 0,21-41 0,19-20 0,1-39 0,0-40 0,-21 1 0,-19-40 0</inkml:trace>
  <inkml:trace contextRef="#ctx0" brushRef="#br0" timeOffset="230498">17820 2938 512,'0'0'0,"0"0"0,0 0 0,0 0 0,0 0 0,21 0 0,-1-20 0,19 20 0,-19 0 0,20 20 0,-1 0 0,1 0 0,0 0 0,39-1 0,-20 1 0,21 0 0,-1-20 0,20 19 0,-19-19 0,-1 21 0,21-2 0,-1-19 0,20 20 0,-20-20 0,40 0 0,0 0 0,-20 0 0,20 0 0,-20 0 0,20-20 0,-20 20 0,0-19 0,-20-2 0,20 2 0,-20-1 0,0 0 0,-19-19 0,-1 19 0,1-20 0,-40 0 0,-1 20 0,-19-18 0,-20-3 0,0-18 0,-20 19 0,0-20 0,-19 2 0,-1-3 0,-20 2 0,1-1 0,0 1 0,-1-1 0,-20 1 0,1-1 0,0 1 0,-1-1 0,1 1 0,-20 19 0,-20 0 0,0 1 0,0-1 0,-40 20 0,20 20 0,-20 0 0,-19 20 0,-1 20 0,0-1 0,-19 21 0,20 19 0,-1-19 0,20 19 0,0 0 0,40 20 0,0-19 0,60 19 0,-1 0 0,60 1 0,40-21 0,39-20 0,60 1 0,60-20 0,19 0 0,40-21 0</inkml:trace>
  <inkml:trace contextRef="#ctx0" brushRef="#br0" timeOffset="245954">19289 4049 512,'0'-19'0,"0"19"0,0 0 0,0 0 0,0 0 0,0 0 0,20 0 0,-20 19 0,20-19 0,0 0 0,-1 19 0,21-19 0,0 21 0,19-21 0,21 0 0,19 0 0,0 0 0,20 0 0,21-21 0,-2 21 0,21 0 0,20 0 0,-21 0 0,21-19 0,-20 19 0,0-19 0,-1-1 0,-19 0 0,0 20 0,-40-20 0,0 20 0,-39 0 0,-20 0 0,-40 0 0,-40 20 0,-20-20 0,-19 0 0</inkml:trace>
  <inkml:trace contextRef="#ctx0" brushRef="#br0" timeOffset="251202">20361 3494 512,'0'0'0,"0"0"0,20-20 0,-20 20 0,0-20 0,19 20 0,-19-20 0,0 0 0,0 20 0,20-20 0,-20 1 0,20 19 0,-20-20 0,0-1 0,20 2 0,-40 19 0,20-19 0,-20 19 0,0-21 0,1 21 0,-21 0 0,0-20 0,0 40 0,1-20 0,-21 0 0,21 0 0,-40-20 0,19 20 0,-20 0 0,1 0 0,-20 20 0,0-20 0,-1 0 0,-19 0 0,0 0 0,0 21 0,0-21 0</inkml:trace>
  <inkml:trace contextRef="#ctx0" brushRef="#br0" timeOffset="251945">18793 3296 512,'-139'19'0,"0"-19"0,0 0 0,-20 19 0,1 2 0,-1-21 0,0 20 0,0-20 0,-19 19 0,19-19 0,-19 20 0,19-20 0,-20 20 0,21-20 0,-21 20 0,20 0 0,-19-20 0,-1 20 0,0-1 0,1 1 0,-1-20 0,21 21 0,-41 17 0,40-17 0,-20-1 0,21-1 0,-21 21 0,20-20 0,-19 20 0,0-1 0,-1-19 0,20 19 0,0 2 0,-20-22 0,21 21 0,-1 0 0,-20 0 0,41-2 0,-41 3 0,20-2 0,0 21 0,1-20 0,-1-1 0,20 0 0,-20-18 0,1 19 0,18-1 0,-18 1 0,39 0 0,-20-1 0,0 21 0,0-40 0,20 19 0,0 1 0,0 0 0,0-1 0,20 1 0,-1 0 0,1 0 0,0-21 0,0 21 0,-1-20 0,1 19 0,0-19 0,0 20 0,0-20 0,20 20 0,-21-20 0,1-1 0,19 1 0,-19 0 0</inkml:trace>
  <inkml:trace contextRef="#ctx0" brushRef="#br0" timeOffset="252027">8276 5241 512,'-80'19'0,"1"0"0,0 1 0,-1-20 0,1 0 0,-1 20 0</inkml:trace>
  <inkml:trace contextRef="#ctx0" brushRef="#br0" timeOffset="252120">7641 5319 512,'-80'0'0,"1"0"0</inkml:trace>
  <inkml:trace contextRef="#ctx0" brushRef="#br0" timeOffset="254017">7323 5319 512,'-79'0'0,"19"0"0,-20 0 0,1 0 0,0 0 0,20 0 0,-21 0 0,21 0 0,-1 0 0,-20-20 0,21 20 0,0-20 0,-1 20 0,-19-19 0,19 19 0,1-19 0,-20-2 0,19 21 0,0-20 0,-19 20 0,39-20 0,-19 1 0,-1-1 0,0 0 0,1 0 0,19 0 0,-19 0 0,-1-20 0,1 21 0,19-21 0,-19 20 0,39-19 0,-20-1 0,1 0 0,18 20 0,1-19 0,-19-1 0,19 0 0,20 20 0,-20-19 0,20 19 0,-20 0 0,20 0 0,0 0 0,0 20 0,20-19 0,-20-1 0,20 20 0,-20-20 0,0 20 0,0-20 0,20 20 0,-20 0 0,20-20 0,-20 20 0,19 0 0,-19 0 0,0-20 0,20 20 0,-20 0 0,0 0 0,0 0 0,-20 20 0,20-20 0,0 0 0,0 20 0,0-20 0,0 0 0,0 0 0,0 0 0,0 0 0,0 0 0,0 0 0,0 0 0,0 20 0,0-20 0,0 0 0,0 0 0,0 0 0,0 0 0,20 0 0,-20 0 0,0 0 0,0 0 0,0 0 0,0 0 0,0-20 0,0 20 0,0 0 0,0 0 0,0 0 0,0-20 0,0 0 0,0 0 0,21 1 0,-21-1 0,19 0 0,1-1 0,-20 2 0,0-1 0,19 20 0,-38-19 0,19 19 0,-20 19 0,1-19 0,-2 20 0,-18-1 0,-1 2 0,20 19 0,0-21 0,-20 21 0,1 0 0,-1-20 0,20 19 0,1-19 0,-21 20 0,20-20 0,0 0 0,1-1 0,19-19 0,0 0 0,0-19 0,0-1 0,19 0 0,1-20 0,20 1 0,-20-1 0,19 0 0,21 0 0,-41 1 0,21 19 0,0-20 0,-20 20 0,0 1 0,-1-1 0,1 20 0,-20 0 0,0 0 0,21 0 0,-21 20 0,19-20 0,-19 19 0,0-19 0,20 20 0,-20-20 0,0 19 0,0 2 0,-20-1 0,20 0 0,0-1 0,20-19 0,-20 20 0,19 0 0,-19 0 0,0-20 0,21 20 0,-21-20 0,0 0 0,0 0 0,0 0 0,0 0 0,0 0 0,20 20 0,-20-20 0,19 0 0,-19 20 0,0-1 0,0 1 0,-19-20 0,-1 20 0,-1 0 0,-18-20 0,20 20 0,-41 0 0,20-1 0,-19 1 0,19-20 0,0 20 0,0-20 0,21-20 0,-1 20 0,0 0 0,20-20 0,0 40 0,20-20 0,-20 0 0,20 20 0,19-20 0,1-20 0</inkml:trace>
  <inkml:trace contextRef="#ctx0" brushRef="#br0" timeOffset="275976">4287 13833 512,'0'0'0,"-20"0"0,0-20 0,-19 20 0,-1-21 0,20 21 0,-40-19 0,21-21 0,-21 1 0,-19-1 0,19 0 0,-19 1 0,-1 19 0,1-1 0,-1 21 0,1 21 0,0-21 0,-1 20 0,1-1 0,20 1 0,-20 20 0,19-20 0,0 19 0,21 2 0,-1-3 0,20 22 0,0 20 0,20-21 0,0 21 0,20 19 0,20-20 0,-1 1 0,1-1 0,19 0 0,21-19 0,-1 19 0,1-39 0,-1 20 0,20-21 0,1-19 0,19 20 0,-20-20 0,20-1 0,0-19 0,0 0 0,0-39 0,-20-1 0,-20-19 0,-38-41 0,-2 0 0,-19-18 0,-40-1 0,-39-20 0,-1-20 0,-39 1 0,-1 19 0,1 20 0,-19 19 0,-2 41 0,-18 59 0,18 39 0</inkml:trace>
  <inkml:trace contextRef="#ctx0" brushRef="#br0" timeOffset="283960">14368 4843 512,'0'0'0,"-20"0"0,-20 0 0,21 0 0,-1 0 0,20 0 0,-21 0 0,21 0 0,0-20 0,-19 20 0,19 0 0,19 0 0,-19 20 0,21-20 0,-21 20 0,20-20 0,19 0 0,1 0 0,39 0 0,1-20 0,19-20 0,0 20 0,20 1 0,-39-21 0,-1 20 0,-20 20 0,-19 0 0,-40 0 0,-20 20 0,-39 20 0,19-21 0,-40 1 0,1 0 0,20 0 0,-20 0 0,-1 0 0,1 0 0,19-20 0,-19 19 0,59-19 0,-20 0 0,80 0 0,-20-19 0,79-1 0,0 0 0,1-20 0,18 20 0,-38 0 0,-21 20 0,-59 0 0,-59 40 0,-80 20 0,-20-1 0</inkml:trace>
  <inkml:trace contextRef="#ctx0" brushRef="#br0" timeOffset="294607">20698 4704 512,'0'0'0,"-20"0"0,0 0 0,1 0 0,19 20 0,0-20 0,-20 0 0,20 0 0,0 0 0,20 0 0,-1 20 0,21-20 0,0 0 0,19 0 0,-19 20 0,39-20 0,0 0 0,1 19 0,-1-19 0,1 0 0,-1 0 0,0 0 0,1 0 0,-1-19 0,1-1 0,-1 0 0,0 0 0,-19 0 0,20 20 0,-41 0 0,1 0 0,-20 0 0,-1 0 0,-19 20 0,0-20 0,0 0 0,0-20 0,-19 20 0,19-20 0,0 20 0,-20 0 0,20 0 0,-20 20 0</inkml:trace>
  <inkml:trace contextRef="#ctx0" brushRef="#br0" timeOffset="300183">15062 5499 512,'0'0'0,"20"19"0,0-19 0,40 0 0,-21 0 0,21 0 0,-1-19 0,41 19 0,-21-21 0,20 21 0,0-20 0,0 0 0,21 20 0,-21 0 0,20 0 0,20 0 0,-20 0 0,0 0 0,20-19 0,0 19 0,20-20 0,-21 20 0,1-20 0,1 0 0,-2 20 0,21-20 0,-20 20 0,0 0 0,0 20 0,19-20 0,-19 20 0,0 0 0,0-20 0,-20 20 0,40-20 0,-20 0 0,-1 0 0,21-20 0,-20 20 0,1 0 0,-2 0 0,-19 20 0,0-1 0,-59 21 0,0-19 0</inkml:trace>
  <inkml:trace contextRef="#ctx0" brushRef="#br0" timeOffset="327389">15519 6808 512,'-20'0'0,"0"-20"0,0 0 0,0-1 0,-19 2 0,19 0 0,-20-21 0,20 20 0,-19 0 0,-1 0 0,-19 0 0,18 0 0,-18 1 0,-20-1 0,19 0 0,-19-1 0,0 21 0,-1-19 0,-19 19 0,20-19 0,-21 19 0,1 19 0,0-19 0,0 19 0,19-19 0,-19 21 0,20-1 0,-21 0 0,21 19 0,20-19 0,-21 20 0,21 0 0,-1-1 0,21 1 0,-2 19 0,2 1 0,19-20 0,20 19 0,0 1 0,0-21 0,20 21 0,0-20 0,-1 19 0,22-19 0,-22 0 0,21-1 0,19 1 0,1-1 0,0 1 0,19 0 0,-20 0 0,21-20 0,-1-1 0,0 1 0,21 0 0,-21-20 0,21 21 0,-1-2 0,-20-19 0,20 19 0,0-38 0,1 19 0,-1 0 0,0-19 0,0-2 0,1 21 0,19-20 0,-40 0 0,20 1 0,0-1 0,-19-20 0,-1 0 0,0 20 0,-19-19 0,0-1 0,-21-19 0,1 19 0,-20-20 0,-20 1 0,0-1 0,-20 21 0,-20-22 0,1 3 0,-21 18 0,-19-20 0,-20-19 0,-21 20 0,-18-1 0,-1 0 0,-20 21 0,-20-1 0,-19 0 0,-20 21 0</inkml:trace>
  <inkml:trace contextRef="#ctx0" brushRef="#br0" timeOffset="349316">19170 7800 512,'-19'20'0,"19"-20"0,0-40 0,19 0 0,41-79 0,78-40 0,61-79 0,99-39 0,79-61 0,59 21 0,40-21 0,-19 41 0,-40 39 0</inkml:trace>
  <inkml:trace contextRef="#ctx0" brushRef="#br0" timeOffset="355491">16968 8971 512,'0'20'0,"0"-20"0,0 0 0,0 19 0,0-19 0,0 20 0,0-20 0,0 20 0,19-20 0,-19 0 0,20 20 0,0-20 0,0 0 0,0 0 0,-20 0 0,19 20 0,21-20 0,-20 0 0,20 0 0,19-20 0,-19 20 0,40-20 0,-21 20 0,20-20 0,0 0 0,1 20 0,-1 0 0,0 0 0,21 0 0,-21 0 0,1 0 0,19 0 0,-19 20 0,19-20 0,-20 0 0,-19 0 0,19 0 0,-20 0 0,-19 0 0,-1 0 0,2 20 0,-22-20 0,21 0 0,-40 20 0,20-20 0,0 0 0,-20 0 0,0 0 0,0 0 0,0-20 0,-20 20 0,0 0 0,0 0 0,-19 0 0,19 0 0,-20 0 0,-20 0 0</inkml:trace>
  <inkml:trace contextRef="#ctx0" brushRef="#br0" timeOffset="362475">19567 8494 512,'-20'0'0,"20"0"0,0-19 0,0 19 0,0 0 0,0 0 0,0 0 0,0 19 0,-20-19 0,20 0 0,0 0 0,0 20 0,0-20 0,0 0 0,0 0 0,20 0 0,0-20 0,19-19 0,21-20 0,39-41 0,40 1 0,40-40 0,39-40 0,60 0 0,39-19 0,61-20 0,-1 0 0,19-21 0,-18 21 0,-1 0 0,-60 19 0,-59 41 0,-79 58 0,-80 21 0,-99 59 0</inkml:trace>
  <inkml:trace contextRef="#ctx0" brushRef="#br0" timeOffset="373307">20361 8534 512,'0'0'0,"0"0"0,0 20 0,0-20 0,20 0 0,-1-20 0,21-20 0,19 1 0,21-41 0,39 1 0,20-20 0,40-20 0,19-20 0,40 0 0,20 1 0,20-22 0,-20 1 0,20 21 0,-21-21 0,-18 20 0,-40 40 0,-21 0 0,-59 19 0,-60 20 0,-59 21 0</inkml:trace>
  <inkml:trace contextRef="#ctx0" brushRef="#br0" timeOffset="375163">22306 8316 512,'0'0'0,"-21"20"0,2-1 0,-1 1 0,20-20 0,0 0 0,39-39 0,21-21 0,79-79 0,59-40 0,60-39 0,40-20 0,0 20 0,-60 39 0,-59 60 0</inkml:trace>
  <inkml:trace contextRef="#ctx0" brushRef="#br0" timeOffset="400577">23417 8475 512,'0'0'0,"-20"0"0,0 0 0,20 0 0,0 0 0,0 0 0,0-20 0,20-1 0,19-17 0,21-22 0,0-20 0,19 0 0,1 21 0,-41 20 0,1 19 0</inkml:trace>
  <inkml:trace contextRef="#ctx0" brushRef="#br0" timeOffset="406217">23992 7264 512,'0'-20'0,"0"20"0,0-20 0,20-19 0,-20 19 0,-20 0 0,20 20 0,-20-20 0,1 0 0,19 0 0,-20 1 0,20 19 0,0 0 0,-20 0 0,20 19 0,-20 21 0,0 20 0,20-1 0,0 40 0,-19-19 0,19 19 0,19-39 0,-19 20 0,0-22 0,0-18 0,0 0 0,0 0 0,0-21 0,0 1 0</inkml:trace>
  <inkml:trace contextRef="#ctx0" brushRef="#br0" timeOffset="406401">23536 7601 512,'20'0'0,"-1"0"0,22 0 0,17 0 0,22-19 0,-20-1 0,-1 0 0,-19 0 0,19 0 0</inkml:trace>
  <inkml:trace contextRef="#ctx0" brushRef="#br0" timeOffset="406810">24171 7005 512,'0'0'0,"0"0"0,0 41 0,-20-2 0,20 21 0,-20 39 0,20 40 0,-19 0 0,19 1 0,0-22 0,0-39 0,19 1 0,-19-80 0,0-19 0,0-42 0</inkml:trace>
  <inkml:trace contextRef="#ctx0" brushRef="#br0" timeOffset="407280">24350 7304 512,'0'20'0,"0"19"0,-21 21 0,2-1 0,-21 41 0,20-20 0,0-2 0,20 2 0,0-41 0,20-19 0,20-20 0,-1-20 0,1-39 0,0-21 0,-20 1 0,0 20 0,-20 19 0,0 40 0,-20 20 0,0 39 0,-20 20 0,21-19 0,19-20 0,19 0 0,1-40 0,20-20 0,-20 0 0</inkml:trace>
  <inkml:trace contextRef="#ctx0" brushRef="#br0" timeOffset="407808">24766 7462 512,'-19'0'0,"19"0"0,-21 20 0,2 0 0,19 0 0,-20 0 0,0 20 0,20-21 0,-20 21 0,20-40 0,0 21 0,20-21 0,0-21 0,0-19 0,-1 21 0,2-1 0,-2 0 0,-19 0 0,0 20 0,0 20 0,0 0 0,-19 39 0,19 1 0,-21-1 0,2 21 0,19-1 0,0 0 0,-20-19 0,0 19 0,20-39 0,-20-21 0,0 2 0,1-42 0</inkml:trace>
  <inkml:trace contextRef="#ctx0" brushRef="#br0" timeOffset="408216">24865 7304 512,'20'0'0,"-20"-20"0,20 20 0,-20 20 0,-20 0 0,20-20 0,0 19 0,0 1 0,0 20 0,20-20 0,-20 19 0,0-19 0,20 20 0,-20 0 0,0-20 0,0 19 0,-20 2 0,20-22 0,-20 0 0,20 1 0,-20-20 0</inkml:trace>
  <inkml:trace contextRef="#ctx0" brushRef="#br0" timeOffset="408609">23933 8415 512,'0'0'0,"20"0"0,-1-19 0,41 19 0,20-21 0,19-18 0,0-1 0,-20 20 0,20 0 0,1-20 0,59 0 0,-41-19 0,2 40 0,-21-1 0,-40 20 0,-39 0 0,-20 20 0</inkml:trace>
  <inkml:trace contextRef="#ctx0" brushRef="#br0" timeOffset="408896">23972 8733 512,'20'-20'0,"59"20"0,41-40 0,-1 0 0,-20 1 0,1 19 0,38-40 0,1 1 0,20 19 0,-40 0 0,-40 20 0,-39 1 0,-40 38 0</inkml:trace>
  <inkml:trace contextRef="#ctx0" brushRef="#br0" timeOffset="422240">16670 9745 512,'0'0'0,"0"0"0,0 0 0,19 0 0,-19 0 0,21 0 0,-21-20 0,19 20 0,-19 0 0,0-20 0,20 20 0,0 0 0,0 0 0,0 0 0,39 0 0,-19 0 0,20 0 0,19 0 0,-20-20 0,1 20 0,-1-20 0,1 20 0,-1 0 0,1 20 0,0-20 0,19 0 0,-19 0 0,19 0 0,0-20 0,1 20 0,-21-20 0,20 20 0,-19 0 0,19 0 0,-19 0 0,-1 0 0,20 0 0,-19 0 0,20 0 0,-1 0 0,-19 20 0,-1-20 0,0 0 0,1 0 0,-20-20 0,19 20 0,1 0 0,0-19 0,-1 19 0,0 0 0,1 0 0,0 0 0,-1 19 0,1-19 0,-1 0 0,1 0 0,-1 0 0,20 0 0,-19 0 0,0 0 0,-1 0 0,1 0 0,39 20 0,-40-20 0,1 0 0,20 0 0,-21 0 0,0 0 0,21 0 0,-21 0 0,1 0 0,20 0 0,-1 0 0,-20 0 0,1 0 0,-1 0 0,1 0 0,-1 0 0,1 0 0,-20 20 0,19 0 0,1-20 0,-20 0 0,19 0 0,-19 20 0,-1-20 0,1 0 0,-1 0 0,2 0 0,-2 0 0,1 0 0,-1 0 0,1 20 0,0-20 0,-20 0 0,19 19 0,1-19 0,-20 0 0,0 0 0,19 0 0,1 0 0,-1 20 0,-18-20 0,-1 0 0,19 0 0,-19 20 0,20-20 0,-21 0 0,2 0 0,18 0 0,-19 0 0,0-20 0,19 20 0,1 0 0,-20-20 0,19 20 0,-18 0 0,-1 0 0,-20 0 0,0 0 0,0 0 0,19 0 0,-19 20 0,20-20 0,-20 0 0,20 20 0,-20 0 0,0-20 0,-20 0 0</inkml:trace>
  <inkml:trace contextRef="#ctx0" brushRef="#br0" timeOffset="423608">22762 9943 512,'0'0'0,"19"0"0,-19-20 0,21 20 0,-1 0 0,19 0 0,1 0 0,-20 0 0,20 0 0,19 20 0,-19-20 0,19 0 0,-19 0 0,20 0 0,19-20 0,-20 20 0,1-20 0,-1 0 0,1 1 0,-1-1 0,-19 0 0,-1 20 0,2 0 0,-22 0 0,1 0 0,0 20 0,0-20 0,-20 0 0,0 0 0,0 0 0,0 0 0,-20 0 0,0 0 0,0 0 0,1-20 0</inkml:trace>
  <inkml:trace contextRef="#ctx0" brushRef="#br0" timeOffset="472349">18634 10241 512,'0'0'0,"0"20"0,0-20 0,40 0 0,-1-20 0,61-20 0,39 0 0,39 0 0,21 21 0,-1 19 0,-19 39 0,-80 1 0,-59 0 0</inkml:trace>
  <inkml:trace contextRef="#ctx0" brushRef="#br0" timeOffset="483902">19130 11173 512,'0'0'0,"-20"0"0,1 0 0</inkml:trace>
  <inkml:trace contextRef="#ctx0" brushRef="#br0" timeOffset="488300">19209 10796 512,'0'0'0,"0"0"0,0 21 0,21-2 0,-1 0 0,-1 2 0,21-21 0,19-21 0,21-38 0,39-40 0,-20-20 0,0-20 0,-39 0 0</inkml:trace>
  <inkml:trace contextRef="#ctx0" brushRef="#br0" timeOffset="515835">17245 11987 512,'0'0'0,"-20"0"0,20 0 0,-19 0 0,19 0 0,0 0 0,0 0 0,0 0 0,0 0 0,0 0 0,19 0 0,1-20 0,0 20 0,20 20 0,-1-20 0,1 20 0,20-20 0,-1 20 0,20-20 0,1 0 0,19-20 0,1 0 0,-1 0 0,0 0 0,20 0 0,-20 1 0,0 19 0,0-20 0,1 20 0,-21 20 0,21-20 0,-21 0 0,0 0 0,-19 0 0,-1-20 0,-39 20 0,0-20 0,-20-1 0,0 21 0,-40 0 0</inkml:trace>
  <inkml:trace contextRef="#ctx0" brushRef="#br0" timeOffset="515946">18952 11908 512,'-40'19'0</inkml:trace>
  <inkml:trace contextRef="#ctx0" brushRef="#br0" timeOffset="517586">20003 11967 512,'20'0'0,"1"0"0,-2-20 0,20 20 0,2-20 0,18 20 0,0 20 0,21-20 0,-1 20 0,21-20 0,19 20 0,0-40 0,19 20 0,2-20 0,-1 0 0,19-19 0,1 19 0,-20 20 0,19-21 0,1 21 0,0 21 0,-20-21 0,0 20 0,0-20 0,-20 0 0,0 0 0,0-20 0,-39 20 0,19-21 0,-40 21 0,0 0 0,-38 0 0,-1 0 0,-20 0 0,-20 21 0,-40-1 0,0-20 0</inkml:trace>
  <inkml:trace contextRef="#ctx0" brushRef="#br0" timeOffset="518770">18575 12463 512,'20'0'0,"-1"0"0,21 0 0,19 0 0,1 0 0,20 20 0,19-20 0,0 0 0,1 0 0,18-20 0,2 0 0,-2 1 0,2-21 0,-1 0 0,20 20 0,-40 1 0,0 19 0,-39 0 0,-1 0 0,-19 19 0,-21 21 0,-19 0 0,0-20 0</inkml:trace>
  <inkml:trace contextRef="#ctx0" brushRef="#br0" timeOffset="524226">16055 13178 512,'0'-20'0,"-21"20"0,21-20 0,0 20 0,21-20 0,-1 0 0,-20 20 0,39-20 0,1 20 0,-1 0 0,1 20 0,20-20 0,19 20 0,40 0 0,0 0 0,20 0 0,-20-20 0,40 0 0,-20 0 0,19 0 0,-18 0 0,18 20 0,21 19 0,-20-19 0,19 20 0,-19 19 0,19-39 0,1 20 0,-20-40 0,20 0 0,-1-20 0,1 0 0,-21 0 0,1-20 0,-20 21 0,-40 19 0,0 0 0,-39 19 0,-40 1 0,-20-20 0,-20-39 0</inkml:trace>
  <inkml:trace contextRef="#ctx0" brushRef="#br0" timeOffset="536257">22921 13039 512,'0'0'0,"-20"0"0,0 0 0,20 0 0,-20 0 0,20-19 0,20 19 0,-20-21 0,20 21 0,0-20 0,-1 20 0,2 20 0,-21 1 0</inkml:trace>
  <inkml:trace contextRef="#ctx0" brushRef="#br0" timeOffset="536475">23298 13039 512,'0'0'0,"-20"-19"0,0 19 0,0 0 0</inkml:trace>
  <inkml:trace contextRef="#ctx0" brushRef="#br0" timeOffset="536578">23238 13039 512,'20'19'0,"0"-19"0,0-19 0</inkml:trace>
  <inkml:trace contextRef="#ctx0" brushRef="#br0" timeOffset="536730">23575 13098 512,'0'0'0,"0"-20"0,-19 20 0,-1 0 0,20 0 0,0-20 0,20 1 0,-20 0 0,19-2 0</inkml:trace>
  <inkml:trace contextRef="#ctx0" brushRef="#br0" timeOffset="536914">23893 13178 512,'0'0'0,"0"20"0,0-40 0</inkml:trace>
  <inkml:trace contextRef="#ctx0" brushRef="#br0" timeOffset="557360">22781 12701 512,'0'0'0,"0"0"0,0 0 0,21 0 0,-1 20 0,-1-20 0,1-20 0,20 20 0,-1-19 0,-18 19 0,-2-40 0,1 20 0,-20-20 0,-20 0 0,1 21 0,-2-1 0,2 20 0,-1 39 0,0 1 0,-20 40 0,40 20 0,0-22 0,20-18 0,20-20 0,-1-21 0,1-38 0,20-1 0,-21-40 0,1 20 0</inkml:trace>
  <inkml:trace contextRef="#ctx0" brushRef="#br0" timeOffset="557792">23060 12622 512,'0'0'0,"0"20"0,0 0 0,19 19 0,-19-19 0,20 0 0,0 20 0,0-21 0,0 1 0,-20 0 0,19 0 0,2-20 0,-21 0 0,-21 0 0,21-20 0,-19 0 0,19-19 0,-20-21 0,40 1 0,-20 19 0,19 0 0,2 20 0,-21 0 0,0 1 0,0 19 0,20-20 0,-20 20 0</inkml:trace>
  <inkml:trace contextRef="#ctx0" brushRef="#br0" timeOffset="558320">23199 12642 512,'0'0'0,"20"0"0,-20 0 0,19 20 0,1 0 0,-20-1 0,20 1 0,0 21 0,0 17 0,-20-18 0,19 0 0,-19-20 0,20-20 0,-20 0 0,0-20 0,0-40 0,0-18 0,-20-2 0,40 0 0,-20 20 0,0 21 0,0-1 0,20 40 0,-20 20 0,20 0 0</inkml:trace>
  <inkml:trace contextRef="#ctx0" brushRef="#br0" timeOffset="559201">23595 12483 512,'0'0'0,"0"20"0,-20-20 0,1 0 0,-1 0 0,20 20 0,-20-20 0,0 19 0,20 1 0,-20 40 0,20 0 0,20 20 0,0 38 0,20-19 0,-1 0 0,1-59 0,20-20 0,-21-40 0,1-40 0,-20 1 0,-20-40 0,-20-20 0,0 0 0,-39 19 0,-1 21 0,41 39 0,-22 60 0,22 40 0,19-1 0,0 21 0,0-21 0</inkml:trace>
  <inkml:trace contextRef="#ctx0" brushRef="#br0" timeOffset="559648">23556 12880 512,'0'0'0,"19"0"0,-19 0 0,20 0 0,1 40 0,-2 19 0,1 20 0,20 21 0,-20-21 0,-1 0 0,1-39 0,20-20 0,-20-20 0,-20-40 0,0-20 0,19-38 0,-19-2 0</inkml:trace>
  <inkml:trace contextRef="#ctx0" brushRef="#br0" timeOffset="560104">23833 12721 512,'0'20'0,"0"1"0,0 17 0,21 22 0,-21 0 0,19-1 0,-19 1 0,20-21 0,-20-19 0,20-20 0,0-20 0,0 0 0,-1-18 0,-19-3 0,20-18 0,-20 19 0,20 0 0,-20 0 0,-20 40 0,20 40 0,0 0 0,0 20 0,20-21 0,0 21 0,-20-21 0,20-19 0,-1-20 0,2-20 0,-1-38 0</inkml:trace>
  <inkml:trace contextRef="#ctx0" brushRef="#br0" timeOffset="560344">24250 12781 512,'0'19'0,"0"1"0,0 20 0,20-20 0,-20 40 0,0-21 0,20 21 0,0-21 0,-20-19 0,0-20 0,0 0 0,0-40 0,0-19 0,-20-20 0,0-1 0</inkml:trace>
  <inkml:trace contextRef="#ctx0" brushRef="#br0" timeOffset="560489">24151 12542 512,'0'0'0,"0"0"0,0 20 0,0-40 0,20 20 0,-20 0 0,20-19 0</inkml:trace>
  <inkml:trace contextRef="#ctx0" brushRef="#br0" timeOffset="560856">24409 12503 512,'0'-20'0,"0"0"0,0 0 0,0 20 0,20 0 0,-20 0 0,0 40 0,20 0 0,-40 39 0,20 1 0,0 19 0,0 0 0,0 0 0,20-39 0,-1-21 0,1-19 0,-20 0 0,21 0 0,18 0 0,-20-20 0,22-20 0,-22-20 0,1 0 0,-20 21 0,0 0 0</inkml:trace>
  <inkml:trace contextRef="#ctx0" brushRef="#br0" timeOffset="561064">24191 12860 512,'20'0'0,"-1"0"0,21 0 0,19 0 0,1-20 0,-40 0 0,20 0 0,-21 20 0,22 20 0,-22-20 0,1 0 0</inkml:trace>
  <inkml:trace contextRef="#ctx0" brushRef="#br0" timeOffset="571641">14626 13952 512,'-20'-20'0,"20"20"0,0 0 0,-20-20 0,20 20 0,20-20 0,-20 0 0,20 20 0,-1-20 0</inkml:trace>
  <inkml:trace contextRef="#ctx0" brushRef="#br0" timeOffset="572047">14645 13852 512,'0'0'0,"0"0"0,20 0 0,-20 20 0,21-20 0,18 20 0,-19-20 0,39 0 0,-19 0 0,19-20 0,1 20 0,-20-20 0,19 1 0,1 19 0,0-20 0,-1 20 0,0-21 0,1 21 0,0 0 0,-1 0 0,-19 0 0,-1 0 0,-18 21 0,18-21 0,-19 20 0,0-20 0,19 0 0,-19 0 0,20-20 0,20 20 0,-21 0 0,-19-21 0,0 21 0,-20 0 0,0 0 0,-20 21 0,-20-1 0,0-20 0</inkml:trace>
  <inkml:trace contextRef="#ctx0" brushRef="#br0" timeOffset="573543">16313 13773 512,'-20'0'0,"20"0"0,0-19 0,0 19 0,-20 0 0,20 0 0,-20 0 0,20 19 0,-20-19 0,20 0 0,-20 0 0,20 0 0,0 19 0,20-19 0,0 0 0,20 0 0,-1 0 0,21-19 0,-1 19 0,1 0 0,0-19 0,-21 19 0,21 0 0,-20 0 0,19 0 0,-39-21 0,19-18 0</inkml:trace>
  <inkml:trace contextRef="#ctx0" brushRef="#br0" timeOffset="574767">17265 13912 512,'0'0'0,"0"-20"0,-20 20 0,20 0 0,0-20 0,20 20 0,-20 0 0,40-20 0,-21 20 0,22 0 0,-2 0 0,1-19 0,19 19 0,-19 0 0,-1 0 0,21 0 0,-20-20 0,19-1 0,1 21 0,0-19 0,-1 0 0,-39 19 0,0 0 0,-20 0 0,-20 19 0</inkml:trace>
  <inkml:trace contextRef="#ctx0" brushRef="#br0" timeOffset="575847">18436 13733 512,'0'-20'0,"0"20"0,0-19 0,-20 19 0,20-20 0,0 20 0,20 0 0,-20 20 0,0-20 0,20 19 0,-1 1 0,21 1 0,-20-2 0,20-19 0,-1 0 0,1-19 0,19 19 0,1-21 0,0 1 0,-1 1 0,1 19 0,19 0 0,-19 0 0,19 0 0,-19 0 0,-1 0 0,1 19 0,-1-19 0,1 0 0,-1 20 0,-19 1 0,20-2 0,-1 0 0,1 2 0,-1 18 0,1 1 0,-1 0 0,-19-20 0,-20 0 0,-20-20 0,19-20 0,-19 0 0,0 0 0,0 0 0,20 0 0,-20 0 0,21 20 0,-21 0 0,-21 20 0</inkml:trace>
  <inkml:trace contextRef="#ctx0" brushRef="#br0" timeOffset="578361">13911 12762 512,'0'0'0,"0"0"0,0 0 0,0-21 0,0 21 0,20 0 0,0 0 0</inkml:trace>
  <inkml:trace contextRef="#ctx0" brushRef="#br0" timeOffset="578752">13991 12959 512,'-20'0'0,"0"0"0,-20-19 0,21-1 0,19 20 0,-20 0 0,20 0 0,20 20 0,-20-20 0,19 19 0,-19 1 0</inkml:trace>
  <inkml:trace contextRef="#ctx0" brushRef="#br0" timeOffset="579096">14050 13138 512,'-19'0'0,"-2"0"0,2 0 0,-1 0 0,0-20 0,20 0 0,0-39 0</inkml:trace>
  <inkml:trace contextRef="#ctx0" brushRef="#br0" timeOffset="590008">23357 12523 512,'20'-20'0,"20"20"0,19-20 0</inkml:trace>
  <inkml:trace contextRef="#ctx0" brushRef="#br0" timeOffset="591214">24608 12344 512,'0'0'0,"19"0"0,-19 0 0,0 0 0,0 0 0,0-20 0,20 1 0,-20-1 0,0 0 0,-39-20 0,-2 0 0,-17 1 0,-42 39 0,1 0 0,-20 20 0,-1-20 0,2 19 0,-2-19 0,2 20 0,-2-20 0,1 0 0,20-20 0,0 20 0,20 0 0,-1 20 0,21 0 0,-1 20 0,21 39 0,-1 1 0,0 38 0,20 2 0,20 18 0,0 2 0,20-22 0,20 2 0,19-41 0,1 20 0,39-19 0,0-20 0,0-1 0,40-39 0,-20-20 0,40-20 0,0-39 0,-20-21 0,-40 0 0,-20 20 0,-19-18 0,39-22 0,-20-19 0,1 0 0,-40 0 0,-20 0 0,-20 20 0,-41 0 0,-17 39 0,-62 20 0,1 1 0,0 19 0,-40-20 0,-19 40 0,-1 0 0,1 20 0,-1 20 0,20 19 0,1 21 0,19-1 0,40-20 0,-1 21 0,60-21 0,40 21 0,20-1 0,59 1 0,41 19 0,58 0 0,20-20 0,41-39 0,18-21 0,-38-38 0,-80-40 0,-20-1 0,-59 0 0,79-98 0</inkml:trace>
  <inkml:trace contextRef="#ctx0" brushRef="#br0" timeOffset="603413">16472 14448 512,'0'-20'0,"0"20"0,0 0 0,0 0 0,19-20 0,-19 20 0,20-20 0,-20 0 0,20 20 0,0-20 0,0 1 0,19 19 0,21 0 0,-1-20 0,21 20 0,19 0 0,0 0 0,20 0 0,0 0 0,1-20 0,-2 20 0,2-21 0,-21 2 0,-20 0 0,1 19 0,-41-20 0,-19 20 0,0 0 0,-60 20 0,1-1 0,-21 0 0,0 2 0,-39-1 0,0 0 0,-20-1 0,-20 1 0,20-20 0,0 0 0,-20 20 0,20-20 0,19 0 0,21 20 0,40-20 0,19 20 0,20-20 0,39 20 0,21-40 0</inkml:trace>
  <inkml:trace contextRef="#ctx0" brushRef="#br0" timeOffset="604389">18118 14329 512,'0'0'0,"20"-20"0,-20 20 0,20 0 0,0 0 0,39 0 0,-19 0 0,20 0 0,-1 0 0,1 0 0,-1 0 0,1 0 0,-21-20 0,1 20 0,-20 0 0,-20 0 0,-20 0 0,-20 20 0,-19-20 0,-21 20 0,1-20 0,-1 19 0,1-19 0,20 0 0,19 0 0,40 20 0,0 0 0,20 0 0,39-20 0,1-20 0,20-39 0</inkml:trace>
  <inkml:trace contextRef="#ctx0" brushRef="#br0" timeOffset="614941">15579 14408 512,'0'0'0,"19"0"0,-19-20 0,0 20 0,0-20 0,0 0 0,-19 1 0,19-1 0,-21-21 0,1 22 0,-19 0 0,-1-1 0,-19 0 0,-1 20 0,-19 0 0,0 0 0,-1 0 0,1 20 0,-20-20 0,19 0 0,1 0 0,-21 0 0,1 20 0,0 39 0,0 0 0,0 41 0,19 19 0,21 40 0,19-1 0,40 21 0,20-21 0,59-38 0,21-41 0,18-20 0,41-19 0,20-40 0,19 0 0,0 0 0,1-40 0,-40 2 0,0-42 0,-40-20 0,-40-19 0,-19-40 0,-41 1 0,-38-1 0,-41 0 0,-79 20 0,-59 60 0,-40 58 0,-60 62 0</inkml:trace>
  <inkml:trace contextRef="#ctx0" brushRef="#br0" timeOffset="629684">2581 16471 512,'0'-19'0,"0"19"0,-21 0 0,21 19 0,-20-19 0,20 0 0,0 0 0,0 0 0,0 0 0,0 0 0,0-19 0,41-1 0,-22 0 0,20 0 0,2 20 0,38 20 0,0-20 0,1 40 0,-1 0 0,20 19 0,0-19 0,0-20 0,1 0 0,19-40 0,-20 0 0,1-20 0,-21 1 0,-20-2 0,-19 22 0,-20 19 0,-20 19 0,0 22 0,-20 18 0</inkml:trace>
  <inkml:trace contextRef="#ctx0" brushRef="#br0" timeOffset="630724">3691 16689 512,'0'0'0,"0"-19"0,0 19 0,0 0 0,-19 0 0,19-19 0,19 19 0,2 0 0,18 0 0,-19 19 0,39 21 0,1 0 0,39 39 0,0 1 0,0-1 0,40 0 0,20 20 0,0-19 0,39-21 0,21 1 0,19-20 0,40-40 0,0 19 0,59-19 0,-20 20 0,40-40 0,21 20 0,-1 0 0,-1-19 0,21-21 0,0 0 0,-19-19 0,19-21 0,-21-19 0,2-20 0,-22-20 0,2-20 0,-1 20 0,-20-19 0,-19 19 0,-1 20 0,-39-1 0,-19 1 0,-21 20 0,-40 0 0,-39 20 0,-40-1 0,-40 40 0,-59 2 0,-40-3 0,-20 21 0,-39 1 0,0 19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01:23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11490 1311 512,'-20'-20'0,"1"-40"0,-21 0 0,-19 1 0,-21-20 0,-39 39 0,-20 1 0,-40 39 0,-19 0 0,-20 59 0,-21 20 0,1 60 0,21 60 0,-2 59 0,41 79 0,38 60 0,61 39 0,59 21 0,60-40 0,118-60 0,41-99 0,98-99 0,61-120 0,78-98 0,21-120 0,20-79 0,-22-39 0,-77-80 0,-81-20 0,-178-19 0,-158-2 0,-199 41 0,-179 99 0,-238 100 0,-119 138 0</inkml:trace>
  <inkml:trace contextRef="#ctx0" brushRef="#br0" timeOffset="10535">17582 2799 512,'0'0'0,"0"-20"0,-19 20 0,19 0 0,0 0 0,0 20 0,0-40 0,19 20 0,2 0 0,18-20 0,-19 20 0,20-19 0,-1 19 0,21 0 0,39 0 0,0-20 0,20 20 0,0 0 0,20-20 0,0 20 0,-20 0 0,1 0 0,-2 0 0,-18 0 0,-21 0 0,0-20 0,-39 20 0,20 0 0,-21 0 0,1 0 0,0-20 0,19 20 0,1 0 0,-21-20 0,21 0 0,-21 20 0,-18 0 0,-1 0 0,-1 0 0,-19 0 0,0 0 0,-19 0 0,19 0 0,0 0 0,0 0 0,0 0 0,19 20 0,-19-20 0,0-20 0,0 20 0,20 20 0,-20-20 0,0 0 0,0 20 0,-39-20 0</inkml:trace>
  <inkml:trace contextRef="#ctx0" brushRef="#br0" timeOffset="32663">5339 3296 512,'0'0'0,"0"0"0</inkml:trace>
  <inkml:trace contextRef="#ctx0" brushRef="#br0" timeOffset="33158">5299 3296 512,'-20'-21'0,"-20"1"0,-19 1 0,-1-21 0,-19-20 0,-20 21 0,-21-21 0,-38 21 0,-21-1 0,-19 0 0,-20 0 0,-1 20 0,-19 1 0,-20 19 0,20 0 0,-20 19 0,0 21 0,40 0 0,20 39 0,39 20 0,20 1 0,40 18 0,39 2 0,40 18 0,40 2 0,40-1 0,39 0 0,79-1 0,1-18 0,59-21 0,40-20 0,-1-39 0,41-40 0,0-40 0,-1-39 0,20-40 0,-19-20 0,-40-40 0,-20-19 0,-79-1 0,-80 21 0,-119-1 0,-100 40 0,-137 40 0,-61 59 0,-79 60 0,-59 60 0</inkml:trace>
  <inkml:trace contextRef="#ctx0" brushRef="#br0" timeOffset="39325">2858 10141 512,'0'20'0,"-20"-20"0,-20 0 0,21 0 0,-1-20 0,0 20 0,-20-20 0,21 1 0,19-21 0,-20 20 0,-20 0 0,1 1 0,-2-1 0,-18 20 0,19 0 0,-39 0 0,19 0 0,1 0 0,0 0 0,-21-20 0,20 20 0,1 20 0,0-20 0,-1 20 0,-19-1 0,19 1 0,0 0 0,-19 20 0,20-1 0,-1 1 0,-19 0 0,39 0 0,-19 19 0,18 0 0,22 1 0,-1 0 0,0-1 0,20 1 0,0-1 0,0 21 0,20-20 0,0-22 0,-1 22 0,22 0 0,-22-20 0,41 20 0,-21-22 0,21 3 0,0 18 0,-1-19 0,0-1 0,1 1 0,20-20 0,-21-1 0,21 2 0,-1-21 0,20 20 0,-19-20 0,19-20 0,0-1 0,0 2 0,1-1 0,-1-20 0,0-19 0,0-1 0,-20 0 0,0 1 0,-38-20 0,-22-1 0,-19-19 0,-19 0 0,-2 1 0,-38-2 0,-1-20 0,-19 21 0,-20 20 0,-40 19 0,-20 1 0,-19 39 0</inkml:trace>
  <inkml:trace contextRef="#ctx0" brushRef="#br0" timeOffset="45622">8832 11075 512,'0'0'0,"0"0"0,19-21 0,1 21 0,-1-20 0</inkml:trace>
  <inkml:trace contextRef="#ctx0" brushRef="#br0" timeOffset="45741">8950 10995 512,'60'-20'0,"-1"0"0,41-20 0,-21 20 0,1 1 0,-1-2 0,-40 2 0,21 19 0,-40 0 0,-20 0 0</inkml:trace>
  <inkml:trace contextRef="#ctx0" brushRef="#br0" timeOffset="46005">8990 11094 512,'0'-19'0,"40"-2"0,-1-18 0,41 19 0,-1-20 0,0 20 0,-19 0 0</inkml:trace>
  <inkml:trace contextRef="#ctx0" brushRef="#br0" timeOffset="62332">3374 12185 512,'0'0'0,"0"0"0,20 0 0,19 0 0,2 0 0,-2 0 0,1-19 0,19 19 0,1 0 0,-1 0 0,1 0 0,39 19 0,-19-19 0,19 20 0,19-20 0,2 20 0,19-40 0,20 20 0,-1-20 0,1 1 0,20-1 0,-1 20 0,1 0 0,-1 0 0,1 0 0,19 0 0,0 0 0,1 0 0,19 0 0,1 0 0,-1 0 0,0 0 0,20 0 0,-19 0 0,19 0 0,0-20 0,0 20 0,0-21 0,1 2 0,-21-1 0,20 1 0,-20-1 0,-19 0 0,-41 20 0,1 0 0,-59 0 0,-21 40 0,-59-1 0,-40 21 0</inkml:trace>
  <inkml:trace contextRef="#ctx0" brushRef="#br0" timeOffset="67668">3691 11749 512,'0'0'0,"0"0"0,0 0 0,-19 0 0,19-20 0,0 20 0,0-20 0,-20 20 0,20-20 0,0 20 0,20 20 0,20 60 0,19 39 0,20 59 0,20 1 0,-19 19 0,-1-39 0,-19-60 0,-20-79 0</inkml:trace>
  <inkml:trace contextRef="#ctx0" brushRef="#br0" timeOffset="68652">9427 11868 512,'19'40'0,"-19"59"0,20 20 0,0 40 0,0-1 0,0-19 0,-20-39 0</inkml:trace>
  <inkml:trace contextRef="#ctx0" brushRef="#br0" timeOffset="69628">4287 11729 512,'0'0'0,"0"20"0,0-20 0,0 20 0,0-20 0,0-20 0,20 20 0,19-40 0,21 20 0,19 0 0,20 20 0,40 20 0,1 0 0,18 0 0,1 0 0,20-20 0,-21 0 0,21-20 0,-20 0 0,-20 60 0,-1 0 0</inkml:trace>
  <inkml:trace contextRef="#ctx0" brushRef="#br0" timeOffset="71227">6668 11729 512,'-19'0'0,"19"-20"0,0 20 0,-21 0 0,21 0 0,-20 0 0,20 0 0,0 20 0,0-20 0,41 0 0,-22 20 0,41 0 0,19 0 0,1-20 0,19 0 0,19-20 0,2 0 0,-1-20 0,-40 0 0</inkml:trace>
  <inkml:trace contextRef="#ctx0" brushRef="#br0" timeOffset="75667">20162 1747 512,'20'0'0,"0"-20"0,20-19 0,0 39 0,-21-20 0,1-1 0,-20 21 0,-20 21 0,1-1 0,-41 0 0,-19-1 0,-1-19 0,-19-19 0,-20-1 0,-40 0 0,20-1 0,-40 2 0,1 0 0,-1-1 0,1 20 0,-1 39 0,-19-20 0,19 42 0,1-2 0,19 21 0,0 19 0,20 20 0,40-20 0,20 20 0,59 20 0,59-20 0,60 0 0,80-20 0,39-19 0,61-61 0,58 1 0,0-40 0,20 1 0,1-21 0,-41-19 0,-39-21 0,-60 1 0,-59-20 0,-139 19 0,-60 1 0,-178-1 0,-100 41 0,-98-1 0,-80 20 0,-41 20 0,41-20 0</inkml:trace>
  <inkml:trace contextRef="#ctx0" brushRef="#br0" timeOffset="92122">3255 13813 512,'0'0'0,"-20"0"0,-20 0 0,21 0 0,-21 0 0,0 0 0,0-21 0,1 21 0,-21-19 0,21 0 0,-21 19 0,-19-21 0,-1 21 0,1-20 0,-1 40 0,-19-20 0,0 21 0,0-2 0,-20 21 0,20-1 0,0 1 0,-1 20 0,20-1 0,1 1 0,20 19 0,-1 1 0,20 19 0,21-20 0,38 20 0,21-19 0,20-1 0,20 0 0,-1 1 0,20-21 0,20-19 0,20-20 0,-20-40 0,20 0 0,0-39 0,0-1 0,-1-39 0,-18 0 0,-21-40 0,-20 20 0,1-20 0,-41-1 0,-39 22 0,-39 19 0,-21-1 0,-59 61 0,-40 58 0,-79 41 0,-40 19 0</inkml:trace>
  <inkml:trace contextRef="#ctx0" brushRef="#br0" timeOffset="108473">4009 15341 512,'0'0'0,"0"0"0,0 0 0,0-20 0,60-20 0,-1 0 0,40 1 0,0-1 0,21 20 0,-1 0 0,0 20 0,-20 0 0,20 20 0,-20 20 0,-20-1 0,-19 1 0,-40 40 0,20-1 0,-21 40 0,1 41 0,1 17 0,-2 42 0,20 19 0,-18 0 0,18-20 0,1-79 0,0-59 0,-40-100 0,-20-99 0</inkml:trace>
  <inkml:trace contextRef="#ctx0" brushRef="#br0" timeOffset="110529">21869 854 512,'-20'0'0,"1"21"0,-2-2 0,42-19 0,37 19 0,62-38 0,19 0 0,59-2 0,0 1 0,-18 1 0,-22-1 0</inkml:trace>
  <inkml:trace contextRef="#ctx0" brushRef="#br0" timeOffset="111513">21075 1569 512,'0'0'0,"20"0"0,20 0 0,-21-20 0,2 20 0,-21 0 0,0 0 0,0-20 0,-21 20 0,21 0 0,-19 0 0,19 0 0,-40 0 0,40 0 0,-20 0 0,20 0 0,40 20 0,20-40 0,58 20 0,41-20 0,40 0 0,19 20 0,-19-20 0</inkml:trace>
  <inkml:trace contextRef="#ctx0" brushRef="#br0" timeOffset="112115">21036 2382 512</inkml:trace>
  <inkml:trace contextRef="#ctx0" brushRef="#br0" timeOffset="112225">21095 2362 512,'80'-20'0,"58"1"0,41-21 0,59 0 0,20 21 0,0-1 0,-20 40 0,-59-1 0,-40 21 0</inkml:trace>
  <inkml:trace contextRef="#ctx0" brushRef="#br0" timeOffset="120337">18932 3255 512,'0'0'0,"0"0"0,-20 0 0,20 0 0,0 0 0,0 0 0,0 0 0,0 0 0,0 0 0,0 0 0,0 20 0,0-20 0,0 0 0,0 0 0,0 0 0,0 21 0,20-21 0,-20 19 0,20-19 0,-20 19 0,20-19 0,19 21 0,-19-1 0,0-20 0,20 0 0,-21 19 0,22-19 0,-2 0 0,-20 0 0,22 0 0,-2 0 0,1 20 0,-1-20 0,1 0 0,0 0 0,0 20 0,19-20 0,-19 0 0,20 0 0,-1 0 0,0 0 0,1 0 0,0 0 0,-21 0 0,21 0 0,0 0 0,-21 0 0,1-20 0,-1 20 0,1 0 0,0 0 0,-21 0 0,21 0 0,0 0 0,-20 0 0,19 0 0,1 0 0,0 0 0,-21 0 0,22 0 0,18 0 0,-19 0 0,-1 0 0,21-20 0,-20 20 0,-1 0 0,-19 0 0,0 0 0,19 0 0,-19-19 0,1 19 0,-2 0 0,1 0 0,-1-20 0,2 20 0,-1-21 0,-1 2 0,21 0 0,-40 19 0,20 0 0,0-21 0,-1 21 0,-19-20 0,21 1 0,-2-1 0,1 20 0,-20-20 0,20 0 0,0 20 0,-20-20 0,20 0 0,-20 0 0,19 1 0,1-2 0,0 2 0,-20 19 0,0-20 0,20 0 0,-20 20 0,0-19 0,0 19 0,0-20 0,0 20 0,0-20 0,0 0 0,-20 0 0,20 0 0,-20-20 0,0 21 0,1 19 0,-1-19 0,0-2 0,20 1 0,-20 0 0,0 1 0,20-1 0,-19 0 0,-2-20 0,2 40 0,-21-20 0,20 0 0,0 0 0,1 1 0,-1 0 0,-1 19 0,2-21 0,-1 21 0,1-20 0,19 20 0,-41 0 0,41-20 0,-39 1 0,-1 19 0,1 0 0,-1 0 0,0 0 0,-19 0 0,19 0 0,0 0 0,21 0 0,-22 0 0,-18 0 0,19 0 0,-19 0 0,19 0 0,-19 19 0,19-19 0,-19 0 0,18 0 0,-17 0 0,17 0 0,2 0 0,-1 0 0,-19 0 0,-1 0 0,1 0 0,-1 0 0,1 0 0,-1 20 0,0-20 0,-19 20 0,19-20 0,1 0 0,-20 0 0,0 0 0,19 0 0,0 0 0,-19 21 0,19-21 0,21 19 0,-21-19 0,21 0 0,19 19 0,-20 1 0,20 0 0,0 0 0,0 0 0,0 20 0,1-20 0,19-1 0,0 21 0,-20 0 0,20-1 0,20 1 0,-20 0 0,19 0 0,1-1 0,0 0 0,20 21 0,20-20 0,-1 0 0,20-1 0,1-19 0,19 1 0,0-2 0,0 0 0,21 2 0,-21-21 0,0 20 0,0-1 0,-20-38 0</inkml:trace>
  <inkml:trace contextRef="#ctx0" brushRef="#br0" timeOffset="139031">14289 3434 512,'0'0'0,"19"-20"0,-19 20 0,0-20 0,20 20 0,-20 0 0,0 0 0,0 20 0,0-20 0,20 0 0,-20 0 0,40 0 0,-40-20 0,39 1 0,1-1 0,-20 20 0,-20-21 0,20 21 0,-20-19 0,0 19 0,0 0 0,-20 0 0,20 19 0,-20-19 0,0 21 0,0-1 0,-19-20 0,19 19 0,-20 1 0,1 0 0,19 0 0,-20-20 0,20 20 0,0-20 0,20 0 0,0 0 0,0 0 0,20-20 0,0 20 0,20-20 0,-1 0 0,-19 0 0,20 20 0,-20 0 0,-20 0 0</inkml:trace>
  <inkml:trace contextRef="#ctx0" brushRef="#br0" timeOffset="168430">13237 4030 512,'-20'0'0,"20"0"0,0 0 0,0 0 0,0-20 0,0 20 0,0 0 0,-20-20 0,20 20 0,0 0 0,0 20 0,0-20 0,0 0 0,0 20 0,0-20 0,0 0 0,40 19 0,19-19 0,0-19 0,41 19 0,-1-20 0,20 0 0,-20 0 0,1 0 0,-21 0 0,-20 20 0,-19 0 0,-20 0 0,-20 0 0,0 20 0,0 0 0,-20-20 0,20 0 0,0 0 0,0 0 0,0 0 0,20 0 0,-20 0 0,-20 0 0,20 0 0,-40 0 0</inkml:trace>
  <inkml:trace contextRef="#ctx0" brushRef="#br0" timeOffset="190502">3712 11589 512,'0'0'0,"0"0"0,0 21 0,0-21 0,0 20 0</inkml:trace>
  <inkml:trace contextRef="#ctx0" brushRef="#br0" timeOffset="190829">3553 11669 512,'0'0'0,"-21"0"0,21-19 0,0-1 0,0 0 0,21-1 0,-1-17 0</inkml:trace>
  <inkml:trace contextRef="#ctx0" brushRef="#br0" timeOffset="191037">3592 11689 512,'-19'0'0,"19"20"0,-20 0 0,20-20 0,0-20 0</inkml:trace>
  <inkml:trace contextRef="#ctx0" brushRef="#br0" timeOffset="191711">5279 11589 512,'-19'0'0,"19"0"0,-41 0 0,22 21 0,-1-21 0,20 20 0,0-20 0,0-20 0,0 20 0,20-21 0,-1 21 0</inkml:trace>
  <inkml:trace contextRef="#ctx0" brushRef="#br0" timeOffset="192750">7065 11551 512,'0'-20'0,"0"20"0,-19 0 0,19-20 0,0 20 0,0 0 0,0 0 0,0 0 0,19 0 0,-19 0 0,0-20 0</inkml:trace>
  <inkml:trace contextRef="#ctx0" brushRef="#br0" timeOffset="193382">7978 11451 512,'-20'0'0,"1"0"0,-2 20 0,21 0 0,0 0 0,0 0 0,0 0 0,21-20 0,-21 0 0</inkml:trace>
  <inkml:trace contextRef="#ctx0" brushRef="#br0" timeOffset="194110">10676 10042 512,'-19'0'0,"-1"-20"0,1-19 0,-2 19 0,21 0 0,0 0 0,0 20 0,0 0 0,0 0 0,0 0 0,0-20 0</inkml:trace>
  <inkml:trace contextRef="#ctx0" brushRef="#br0" timeOffset="194886">12443 8911 512,'0'-20'0,"-20"20"0,0-39 0,20 19 0,0 0 0,0 0 0,0 20 0,0 0 0,20-20 0,0 0 0,-1-19 0</inkml:trace>
  <inkml:trace contextRef="#ctx0" brushRef="#br0" timeOffset="196948">17404 5736 512,'-20'0'0,"-20"-19"0,-19-22 0,-20 22 0,-1-21 0,-19 0 0,-20-19 0,-20 40 0,-20-42 0,-20 22 0,-19 19 0,-1-20 0,-39 0 0,0 20 0,-20-18 0,-19 17 0,-1 21 0,0 0 0,-20 21 0,1 17 0,19 2 0,20 0 0,20 20 0,19 20 0,21-2 0,20-18 0,38 39 0,41-20 0,20 1 0,39 19 0,60 0 0</inkml:trace>
  <inkml:trace contextRef="#ctx0" brushRef="#br0" timeOffset="197029">12304 6252 512,'139'79'0,"39"-19"0,41 0 0,39-41 0,20 0 0</inkml:trace>
  <inkml:trace contextRef="#ctx0" brushRef="#br0" timeOffset="197212">13991 6510 512,'337'-21'0,"0"-17"0,1 18 0,-1-20 0,-19 0 0,-21 1 0,1-21 0,-40 0 0,0 1 0,-40-1 0,-39-19 0,-21 0 0,-58 19 0,-41 0 0,-59-18 0,-59 18 0,-100-40 0</inkml:trace>
  <inkml:trace contextRef="#ctx0" brushRef="#br0" timeOffset="206764">16372 7145 512,'20'0'0,"-20"0"0,20 0 0,-20 0 0,19 0 0,1 20 0,20-20 0,40 0 0,19 0 0,20 0 0,60-20 0,-21 20 0,1 20 0,0-20 0,-40-20 0,-20 0 0,-59-20 0</inkml:trace>
  <inkml:trace contextRef="#ctx0" brushRef="#br0" timeOffset="210590">15479 7085 512,'-20'0'0,"20"0"0,0 0 0,0 0 0,-20 0 0,20-19 0,0 19 0,0-20 0,0 0 0,0-1 0,0-18 0,20 0 0,-20 19 0,0-20 0,0 0 0,0 1 0,0 19 0,0-1 0,0 21 0,0-19 0,0 19 0,0 19 0,0 22 0,-20-2 0,20 21 0,0 19 0,0-19 0,0-20 0,0-1 0,0-19 0,20-40 0,0 0 0,-20 1 0,0-42 0</inkml:trace>
  <inkml:trace contextRef="#ctx0" brushRef="#br0" timeOffset="211091">15340 7005 512,'-20'0'0,"20"-19"0,0 19 0,0 0 0,0 0 0,0 0 0,0 19 0,20 2 0,-20 19 0,20-1 0,0 1 0,-20 0 0,20-20 0,0-20 0,-1 19 0,1-19 0,0 0 0,0 0 0,-20-19 0,20-1 0,-20-20 0,0-20 0,19 1 0,1-1 0,1 1 0,-21-1 0,19 40 0</inkml:trace>
  <inkml:trace contextRef="#ctx0" brushRef="#br0" timeOffset="214067">17225 7403 512,'0'0'0,"0"20"0,0-20 0,0 0 0,20 0 0,20 0 0,19-20 0,21 0 0,59-39 0,39-1 0,41-39 0,19 0 0,20-20 0,20-1 0,-20 40 0,0 2 0,-20 18 0,-20 20 0,-39 21 0</inkml:trace>
  <inkml:trace contextRef="#ctx0" brushRef="#br0" timeOffset="215403">18833 7284 512,'0'0'0,"0"-20"0,0 20 0,0-20 0,-20 0 0,40 20 0,-20-19 0,39 19 0,21-20 0,39-20 0,21 0 0,78-39 0,20-20 0,60-1 0,0 1 0,19 0 0,-59 39 0,-39 21 0,-61 39 0</inkml:trace>
  <inkml:trace contextRef="#ctx0" brushRef="#br0" timeOffset="216949">19349 7304 512,'0'0'0,"0"0"0,0 0 0,0 0 0,0 0 0,19 0 0,21 0 0,0-20 0,39-20 0,0 20 0,61-19 0,-1-1 0,39 0 0,20 20 0,21-19 0,39-2 0,-20-17 0,20-22 0,20 1 0,-1-40 0,-38-20 0,18 0 0,-38 0 0</inkml:trace>
  <inkml:trace contextRef="#ctx0" brushRef="#br0" timeOffset="218363">22167 7244 512,'0'0'0,"0"0"0,0-20 0,39 20 0,1-59 0,59-1 0,60-40 0,60-18 0,38-22 0,1 2 0,20-1 0,-20 0 0,-20 20 0</inkml:trace>
  <inkml:trace contextRef="#ctx0" brushRef="#br0" timeOffset="219851">18416 8157 512,'0'0'0,"20"19"0,0-19 0,20 21 0,-1 18 0,40-19 0,20 40 0,41-1 0,38 41 0,21-21 0,-21 21 0,1-2 0,-20-18 0</inkml:trace>
  <inkml:trace contextRef="#ctx0" brushRef="#br0" timeOffset="237082">13514 10181 512,'20'0'0,"40"-20"0,-1 20 0,1-20 0,20 0 0,19 20 0,19 0 0,2-19 0,19 19 0,-1-20 0,41 20 0,-20-20 0,-1 20 0,21-20 0,-20 20 0,20 0 0,19 20 0,-20-20 0,21 0 0,19 0 0,0 0 0,1 0 0,19-20 0,0 20 0,1 0 0,-1 0 0,0-20 0,0 20 0,-1 20 0,2-20 0,19 0 0,0 20 0,20-20 0,0 0 0,39 0 0,-19 0 0,19 0 0,1 0 0,-1 0 0,21 0 0,-40 0 0,-1 20 0,20 0 0,-19-1 0,0-19 0,-1 20 0,-39 0 0,-20 0 0,-19 20 0,-100 0 0,-20-21 0,0 42 0,-19-3 0</inkml:trace>
  <inkml:trace contextRef="#ctx0" brushRef="#br0" timeOffset="241305">24488 9368 512,'-39'-20'0,"19"0"0,-20-20 0,1-19 0,-1-2 0,-20 3 0,1-2 0,-20-19 0,-1 19 0,-19-19 0,-1-1 0,1 41 0,-19-20 0,-22 38 0,-18 1 0,-1 1 0,-20 19 0,21 19 0,-41 22 0,40 18 0,1 20 0,-1 40 0,20 20 0,19 20 0,2 39 0,19 1 0,19 19 0,21 40 0,19-20 0,60 0 0,19-39 0,61-41 0,58-58 0,80-40 0,60-60 0,59-41 0,1-18 0,-21-40 0,-39-20 0,-60-1 0,-79-18 0,-100-1 0,-79-20 0,-79 0 0,-40 0 0,-80 1 0,-38-1 0,-21 19 0,0 22 0,0 19 0,21 20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20:46:21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17960 5180 512,'0'-19'0,"0"-1"0,0 0 0,19-20 0,-19 20 0,0-20 0,0 21 0,0 19 0,20 19 0,0 21 0,20 40 0,19 58 0,40 21 0,21 40 0,39 39 0,39 0 0,0 40 0,20 0 0,1 19 0,19 21 0,20 19 0,40-19 0,-21-41 0,21 21 0,-20-60 0,-40-19 0,-39-80 0,-80-20 0,-40-100 0,-59-58 0,-40-80 0</inkml:trace>
  <inkml:trace contextRef="#ctx0" brushRef="#br0" timeOffset="880.088">17543 5260 512,'20'-19'0,"-20"19"0,19 0 0,-19 0 0,21 0 0,-2 19 0,21 40 0,-20 21 0,19 39 0,1 59 0,19 21 0,-18-1 0,-2-39 0,1-40 0,-20-59 0,-1-60 0,1-20 0,-40-60 0,1-59 0,-41-19 0,1-41 0,-1-19 0,0 20 0,-19 20 0,19 18 0,41 61 0,-21 39 0,20 21 0,20 39 0,0 20 0,40 19 0,20 1 0,39-1 0,19 1 0,41 20 0,20-20 0,39 19 0,1 20 0,-1 1 0,20-1 0,-39-19 0,-1-1 0,-40-19 0,-18-20 0,-61 0 0,-59-20 0,-20 0 0,-60 0 0,-59 39 0,-99 41 0,-60 59 0,-20 39 0,-39 0 0,60 2 0,78-42 0,119-58 0,100-120 0,80-59 0,18-80 0</inkml:trace>
  <inkml:trace contextRef="#ctx0" brushRef="#br0" timeOffset="1880.188">17761 14110 512,'0'0'0,"0"0"0,0 0 0,40 20 0,0 0 0,39 20 0,20 0 0,40 19 0,19 20 0,61 40 0,0 40 0,-1 40 0,19 39 0,2 40 0,-21-20 0,-19-20 0,-20-40 0,-41-40 0,-59-58 0,-39-60 0,-59-20 0</inkml:trace>
  <inkml:trace contextRef="#ctx0" brushRef="#br0" timeOffset="2680.2679">17424 14468 512,'0'19'0,"20"1"0,39 60 0,1 19 0,39 60 0,0 19 0,1 1 0,-21-40 0,-59-60 0,-1-58 0,-38-82 0,-61-58 0,1-39 0,-20-41 0,-40-19 0,40 19 0,19 21 0,20 59 0,21 39 0,39 20 0,0 41 0,0-1 0,39 20 0,2-20 0,-2 20 0,21 0 0,19 0 0,20 0 0,40 20 0,20 40 0,39-1 0,21 1 0,19 18 0,-20-17 0,0-2 0,-59-39 0,-40 0 0,-60-20 0,-59 0 0,-99 20 0,-40 39 0,-59 1 0,-60 59 0,-20 0 0,0 40 0,60-1 0,79-19 0,119-79 0,99-40 0,80-100 0,0-59 0</inkml:trace>
  <inkml:trace contextRef="#ctx0" brushRef="#br0" timeOffset="7039.7039">22643 12642 512,'-20'-20'0,"-20"-20"0,-19-19 0,-21-1 0,1 1 0,-40-1 0,0-19 0,-40-1 0,-20 21 0,-39-40 0,-20 19 0,-59 1 0,-1 0 0,-59-1 0,-21-19 0,-19 20 0,-19-21 0,-20 21 0,-21-20 0,-39 0 0,0 20 0,-40-1 0,-20 0 0,1 1 0,-41 0 0,21-1 0,-40 21 0,-1-1 0,1 1 0,0 19 0,-20 20 0,0 0 0,0 0 0,20 0 0,20 20 0,-21 0 0,21 20 0,20 20 0,-1-20 0,21 40 0,19-1 0,20 20 0,20 1 0,39 0 0,21 18 0,-1 2 0,20-2 0,60 22 0,20-1 0,78 20 0,2 20 0,98-60 0,40-1 0,20 2 0,20-20 0,-21 39 0,1 20 0,39 19 0,21-19 0,39 60 0,60-21 0,58 21 0,81-21 0,39-39 0,0-39 0,60-21 0,19 0 0,40-20 0,20-18 0,20-2 0,60 1 0,19-20 0,20 0 0,20-20 0,40 0 0,19 0 0,1 0 0,39-20 0,0 0 0,20 0 0,0-20 0,40 21 0,19-22 0,1 3 0,39-3 0,-19 2 0,19 19 0,0 0 0,-19 20 0,-1 0 0,-20 20 0,1 20 0,-20-1 0,-21-18 0,-18-2 0,-41 0 0,-20 2 0,-19-42 0,-40 2 0,-20-21 0,-59 1 0,-60-21 0,-60-19 0,-59-1 0,-60-39 0,-58 0 0,-22-20 0,-58-19 0,-60-1 0,-60-40 0,-58-19 0,-81-20 0,-59-20 0,-99-21 0,-60 22 0,-99-21 0,-60 41 0,-78-2 0,-100 40 0,-60 61 0,-59 58 0,-40 60 0,20 40 0</inkml:trace>
  <inkml:trace contextRef="#ctx0" brushRef="#br0" timeOffset="7840.784">5597 15142 512,'0'-20'0,"-20"-19"0,20-1 0,-20-20 0,20-19 0,-20 39 0,0-19 0,20 19 0,0 1 0,0 39 0,20 19 0,0 21 0,39 59 0,21 20 0,39 40 0,20 20 0,39-1 0,21 21 0,19 0 0,20 18 0,0 22 0,20 19 0,1 39 0,-42 1 0,-18-20 0,-20-20 0,-40-60 0,-21-79 0,-18-59 0,-21-60 0,0-60 0,-39-99 0,0-39 0</inkml:trace>
  <inkml:trace contextRef="#ctx0" brushRef="#br0" timeOffset="8144.8144">8394 14547 512,'-19'40'0,"-21"39"0,20 60 0,0 59 0,20 80 0,20 20 0,0 40 0,0 18 0,0-18 0,-1-21 0,-38-59 0,-1-39 0,0-61 0</inkml:trace>
  <inkml:trace contextRef="#ctx0" brushRef="#br0" timeOffset="17360.7359">22583 11253 512,'60'-20'0,"59"0"0,20 0 0,-20 0 0,0 20 0,-39 40 0,-41 0 0,-19 39 0,-20 20 0,0 21 0,-20 18 0,0 61 0,20 59 0,20 79 0,40 60 0,19 79 0,20 20 0,0 60 0,21-40 0,-41 1 0,-19-62 0,-60 2 0,-40-60 0,-79 0 0,-40-40 0,-79-40 0,-60-79 0,-79-99 0,-60-119 0,-59-139 0,-59-139 0</inkml:trace>
  <inkml:trace contextRef="#ctx0" brushRef="#br0" timeOffset="22720.2718">497 1469 512,'-80'80'0,"20"-1"0,1-19 0,0-21 0,19 1 0,0 0 0,0-20 0,40-20 0,21-20 0,137-119 0,80-40 0,60-59 0,39-20 0,-118 99 0,-41 40 0,-39 40 0,-40 0 0,60-21 0,-20 1 0,-20 0 0,-20 39 0,-39 21 0,-80 39 0,-119 59 0,-99 80 0,40 0 0,-1-19 0,20-22 0,-98 81 0,-21 0 0,-39-1 0,59-19 0,139-20 0,60-60 0,79-79 0,39-79 0,259-119 0,-60 39 0,-40 20 0,100-39 0,39-42 0,-58 2 0,-22 60 0,-118 39 0,-80 79 0,-98 40 0,-80 79 0,-120 80 0,-58 40 0,-60 39 0,-40-20 0,80-19 0,197-120 0,41 0 0,0-19 0,277-179 0,-19 0 0,19 19 0,100-79 0,39-39 0,-19 20 0,-80 39 0,-79 40 0,-159 99 0,-80 60 0,-19 20 0,-100 59 0,-78 39 0,-41 41 0,20-1 0,60-59 0,79-20 0,120-99 0,119-59 0,19-21 0,119-59 0,60-39 0,20-41 0,-1 0 0,-59 41 0,-59 38 0,-199 100 0,-39 80 0,-61 0 0,-78 78 0,-100 42 0,-19 18 0,19 0 0,60-40 0,99-58 0,139-80 0,218-140 0,-39 2 0,-20-1 0,118-60 0,21-19 0,-1-1 0,-98 60 0,-80 61 0,-99 57 0,-119 80 0,-140 81 0,-78 38 0,-60 40 0,-20 21 0,99-61 0,199-98 0,-40-1 0,298-139 0,0-39 0,0 0 0,139-59 0,19-41 0,-20 20 0,-38 20 0,-180 100 0,-119 79 0,-158 59 0</inkml:trace>
  <inkml:trace contextRef="#ctx0" brushRef="#br0" timeOffset="22937.2935">179 1569 512,'-60'40'0,"-39"-80"0,219-140 0,58 3 0,20 38 0,100-59 0,79-22 0,-60 42 0,-79 39 0,-178 100 0,-99 98 0,-180 80 0,-58 59 0,-41 41 0,40-21 0,80-39 0,119-80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07:02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5339 4704 512,'-21'0'0,"-18"0"0,20 0 0,-2-20 0,-18 0 0,19 1 0,20-21 0,-20 20 0,20-20 0,-20 21 0,20-1 0,-20 20 0,20 0 0,0 20 0,20 19 0,0 1 0,-20 0 0,40-21 0,-1 1 0,1 20 0,20-40 0,-1 20 0,1-20 0,19 20 0,0-1 0,20 21 0,1-20 0,-1 20 0,40-1 0,-20-19 0,40 20 0,0-20 0,0-1 0,-1 1 0,1 0 0,0 0 0,-1 0 0,1-20 0,40 0 0,-21 0 0,0 0 0,1 0 0,20-20 0,-21 20 0,1 0 0,0-20 0,-1 20 0,-19 0 0,20 0 0,-21 0 0,-18 0 0,18-20 0,-19 20 0,0-20 0,0 20 0,-20-19 0,0-1 0,0 0 0,0 20 0,0-20 0,0 20 0,0-20 0,-20 20 0,21 0 0,-21-19 0,0-1 0,0 20 0,0-20 0,-19 20 0,-1-20 0,0 20 0,-19-20 0,0 20 0,-1 0 0,-19-20 0,0 20 0,-1-20 0,21 20 0,-21-39 0,21-1 0,0 0 0,-21 1 0,1-1 0,-20 0 0,19 1 0,-39-21 0,20 20 0,0-19 0,-20-1 0,-20 21 0,0-21 0,0 1 0,1-21 0,-21 1 0,0 19 0,21-19 0,-41 20 0,-20-1 0,1 0 0,-40 0 0,-20 22 0,0-3 0,-39 22 0,-1-21 0,-20 20 0,-18-20 0,-22 21 0,1-1 0,-20-20 0,0 0 0,0 1 0,0 19 0,0-20 0,0 0 0,1 20 0,-2 1 0,21 19 0,0-21 0,0 21 0,20 0 0,-1 0 0,-19 0 0,20 0 0,0 21 0,19 18 0,1 21 0,19-1 0,20 20 0,20 1 0,0 19 0,40 1 0,20-1 0,-1 0 0,41 20 0,-1 0 0,40 0 0,0 0 0,0-19 0,20-1 0,20 0 0,0 0 0,39-19 0,0 19 0,21-20 0,58 0 0,1 1 0,20-20 0</inkml:trace>
  <inkml:trace contextRef="#ctx0" brushRef="#br0" timeOffset="31438">17146 8355 512,'0'20'0,"-20"-20"0,0 21 0,-19-2 0,-41 60 0,-39 21 0,-20 78 0,-39 60 0,-60 100 0,-41 78 0,-18 100 0,-1 40 0,0-60 0,81-79 0,58-179 0,80-120 0,58-137 0,42-120 0,38-39 0</inkml:trace>
  <inkml:trace contextRef="#ctx0" brushRef="#br0" timeOffset="31758">14645 11312 512,'-19'80'0,"-1"59"0,0 79 0,20 20 0,0-40 0,79-78 0,60-160 0,99-139 0,40-198 0,-19-79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07:51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14566 2382 512,'0'0'0,"20"0"0,0 20 0,19 20 0,21 0 0,39-1 0,40-19 0,59 1 0,21-21 0,59-21 0,19 1 0,41 0 0,39 1 0,20-1 0,20 0 0,59 20 0,0-20 0,60 0 0,19-20 0,40 1 0,21-21 0,-41 1 0,1 19 0,-80 20 0,-59 0 0,-120 40 0,-99 0 0,-158 20 0,-139-1 0</inkml:trace>
  <inkml:trace contextRef="#ctx0" brushRef="#br0" timeOffset="11303">9010 14706 512,'0'0'0,"0"20"0,0-20 0,0 0 0,20-20 0,-20 0 0,19 20 0,1 20 0,0 19 0,-20 1 0,40 20 0,-20-1 0,19-19 0,21-20 0,20-40 0,19-20 0,0-19 0,0-21 0,1 21 0,-1 19 0,19 20 0,-18 20 0,-1 20 0,20 0 0,0-20 0,20-20 0,0 0 0,-20-20 0,0-19 0,0 19 0,-19 20 0,-21 40 0,0 20 0,20 39 0,0 1 0,0-1 0,21-19 0,-21-41 0,20-58 0,-19-1 0,-21-19 0,-20-1 0,1 20 0,-41 40 0,21 20 0,0 20 0,-20 0 0</inkml:trace>
  <inkml:trace contextRef="#ctx0" brushRef="#br0" timeOffset="12000">9307 14388 512,'-20'0'0,"20"0"0,-39 0 0,19 0 0,-20 20 0,1 20 0,-1-1 0,0 0 0,1 2 0,-21-2 0,21-19 0,-41 20 0,20 0 0,-19-20 0,19 19 0,1 1 0,19 0 0,21-1 0,19-19 0,19 0 0,21 0 0,19 0 0,21-1 0,-1 1 0,21 60 0,-1 19 0,0 20 0,-20 21 0,-19-42 0,-1-38 0,-19-60 0</inkml:trace>
  <inkml:trace contextRef="#ctx0" brushRef="#br0" timeOffset="26255">13256 14170 512,'0'-20'0,"0"20"0,-19 0 0,38 20 0,-19 20 0,-19 59 0,19 40 0,0 0 0,0 39 0,0-39 0,0-20 0,19-59 0,-19-21 0,0-58 0,-19-61 0</inkml:trace>
  <inkml:trace contextRef="#ctx0" brushRef="#br0" timeOffset="26583">12483 14388 512,'0'0'0,"20"-20"0,-20-19 0,59-22 0,0 3 0,61-2 0,-2 20 0,22-20 0,-1 21 0,19 19 0,1 1 0,-20-1 0,0 20 0,20 0 0,-41 0 0,-18-40 0,-41-20 0</inkml:trace>
  <inkml:trace contextRef="#ctx0" brushRef="#br0" timeOffset="27031">14090 14091 512,'0'-20'0,"0"-1"0,0-18 0,-40 19 0,21 40 0,-21 0 0,-40 59 0,21 21 0,-21 19 0,1 0 0,20 0 0,39 0 0,40-60 0,59-19 0,40 0 0,40-20 0,-1-1 0,-18-19 0,-22 0 0,-38-39 0,-21-41 0</inkml:trace>
  <inkml:trace contextRef="#ctx0" brushRef="#br0" timeOffset="27311">14745 14130 512,'0'20'0,"20"20"0,0 19 0,19 40 0,1 21 0,-20-1 0,20-20 0,-21-40 0,1 1 0,0-40 0,-20-40 0,0-20 0,-20-79 0</inkml:trace>
  <inkml:trace contextRef="#ctx0" brushRef="#br0" timeOffset="27583">14645 13952 512,'20'-20'0,"40"20"0,79-20 0,39 0 0,41 0 0,-1 20 0,20-20 0,-79 40 0,-40 0 0,-119 40 0,-60-1 0,-98 21 0,-40-1 0,19 0 0,20-39 0,59-20 0,41-40 0</inkml:trace>
  <inkml:trace contextRef="#ctx0" brushRef="#br0" timeOffset="28047">12780 15619 512,'0'0'0,"60"0"0,19-40 0,40 0 0,60-20 0,39 1 0,40 0 0,40-1 0,39 20 0,0 20 0,1 20 0,-21 0 0,-19 20 0,-80-20 0,-39 0 0,-139-59 0,-100-21 0</inkml:trace>
  <inkml:trace contextRef="#ctx0" brushRef="#br0" timeOffset="42862">894 14845 512,'-20'0'0,"20"0"0,-21 0 0,21 0 0,-19 0 0,19 0 0,0 0 0,-20 0 0,20 0 0,0 0 0,-19 0 0,19 0 0,0 0 0,0 0 0,19 0 0,-19 0 0,0 0 0,20 0 0,-20 0 0,19 0 0,22 0 0,18 0 0,-19 0 0,39 0 0,-19 0 0,19 0 0,-19 0 0,-1 19 0,20-19 0,-19 20 0,19 0 0,-19-20 0,-1 0 0,1 0 0,-20 0 0,-20-20 0,19 0 0,1 20 0,-1-19 0,21 19 0,-20-20 0,-1 20 0,21 0 0,0 0 0,-1 0 0,-19 0 0,-20 0 0,-1 0 0,1 0 0,0 0 0,0 0 0,-20 0 0,20 0 0,-1 20 0,-19-20 0,21 19 0,-21-19 0,19 0 0,-19 0 0,0 0 0,0 0 0,-19 0 0,-2 0 0,2 0 0,-41-19 0</inkml:trace>
  <inkml:trace contextRef="#ctx0" brushRef="#br0" timeOffset="44998">993 13455 512,'0'0'0,"0"0"0,-20 20 0,20-20 0,0 0 0,0 0 0,0 0 0,0 0 0,0 0 0,0 0 0,20 0 0,39 0 0,21 21 0,19-21 0,40-21 0,20 1 0,58-19 0,2-1 0,0 0 0,-2 20 0,2 20 0,-60 20 0,-20 40 0</inkml:trace>
  <inkml:trace contextRef="#ctx0" brushRef="#br0" timeOffset="45678">953 14170 512,'0'0'0,"0"0"0,20 0 0,19-20 0,41-20 0,59 21 0,39-1 0,41 40 0,-1-1 0,-20-19 0,-19 20 0</inkml:trace>
  <inkml:trace contextRef="#ctx0" brushRef="#br0" timeOffset="58885">5279 15699 512,'0'0'0,"-19"0"0,19 19 0,-21-19 0,21 0 0,0 19 0,0-19 0,0-19 0,0 19 0,0 0 0,0 0 0,0 0 0,0 0 0,-20 0 0,20 0 0,0 19 0,0-19 0,0 0 0,20 0 0,1 0 0,18 0 0,1 0 0,-20 0 0,19 0 0,21 0 0,-20 0 0,19 20 0,20-20 0,0 20 0,1-20 0,19 20 0,-20-20 0,21 0 0,-20 0 0,-1-20 0,0 0 0,-20 20 0,21-20 0,-40 20 0,19 20 0,-19-20 0,-21 20 0,1 0 0,-20 20 0,0-40 0</inkml:trace>
  <inkml:trace contextRef="#ctx0" brushRef="#br0" timeOffset="72004">8851 16471 512,'0'0'0,"-19"-19"0,19 19 0,0 0 0,0 0 0,0 0 0,19 0 0,1-20 0,-1 20 0,2-20 0,-1 20 0,19 0 0,-19 0 0,20 0 0,-1 20 0,21-20 0,-1 0 0,1 20 0,20-40 0,-1 20 0,20-20 0,0 20 0,-20-20 0,20 20 0,21-19 0,-41 19 0,20 0 0,-19 0 0,19 19 0,0-38 0,-20 19 0,1-20 0,20 20 0,-21-20 0,0 0 0,-20 0 0,1 20 0,0-20 0,-21 20 0,-19 20 0,0-20 0,-20 0 0,-20 20 0</inkml:trace>
  <inkml:trace contextRef="#ctx0" brushRef="#br0" timeOffset="89043">10935 16452 512,'-20'-20'0,"20"20"0,-20-20 0,-20 0 0,20 20 0,1-19 0,19-1 0,19 20 0,-19 0 0,0 0 0,20 39 0,20 21 0,20 0 0,39 19 0,40-19 0,39 19 0,61-20 0,-21-19 0,40-20 0,-60 0 0,-20 0 0,-58 0 0,-41 18 0</inkml:trace>
  <inkml:trace contextRef="#ctx0" brushRef="#br0" timeOffset="95323">4664 17027 512,'-20'0'0,"20"0"0,0 0 0,0 0 0,0 0 0,0-19 0,0 19 0,0-20 0,-20 20 0,20 0 0,0-20 0,-19 20 0,19 0 0,-21-21 0,21 21 0,0 0 0,0 21 0,0-21 0,0 20 0,0-20 0,-19 20 0,19-20 0,0 19 0,19 1 0,-19-20 0,21 20 0,-2-20 0,1 0 0,0-20 0,20 20 0,-1 0 0,1 0 0,-1 0 0,2 20 0,-2-20 0,1 20 0,-20-20 0,19 0 0,-19 20 0,20-20 0,0-20 0,-21 20 0,21 0 0,-20 0 0,0 0 0,19-20 0,-39 20 0,21 20 0,-2-20 0,1 0 0,-1 0 0,-19 20 0,21-40 0,-1 20 0,-20 0 0,19-20 0,1 20 0,0 0 0,20 0 0,-21 0 0,2 0 0,18 0 0,-19 0 0,20 20 0,-1-20 0,1 0 0,-20-20 0,19 20 0,1-20 0,-20 20 0,0-20 0,0 20 0,-20-19 0,20 19 0,-20-20 0,0 20 0,19-20 0,1 20 0,0-21 0,-20 2 0,20 0 0,0-1 0,-20 0 0,0 0 0,0-20 0,0 20 0,19 0 0,-19 1 0,0-21 0,21 19 0,-2 2 0,-19 0 0,20-1 0,-20 0 0,0 0 0,-20 0 0,1 20 0,-2-20 0,2 20 0,-1-20 0,0 1 0,-20-1 0,21-1 0,-21 21 0,20-19 0,-19 19 0,-2-20 0,-18 20 0,19 0 0,-39 0 0,19 0 0,1 0 0,-20-20 0,19 0 0,0 1 0,1 19 0,0 0 0,-1-20 0,-19 20 0,39-20 0,-19 20 0,18 20 0,-18 0 0,19-1 0,1 1 0,19 20 0,-20 0 0,21-20 0,19 19 0,-21-19 0,42 20 0,-2 0 0,-19 19 0,40 0 0,-20 21 0,19-1 0,1 1 0,19-21 0,1-19 0</inkml:trace>
  <inkml:trace contextRef="#ctx0" brushRef="#br0" timeOffset="143449">5299 17642 512,'0'0'0,"-20"-19"0,20 19 0,-19 0 0,19-20 0,0 20 0,-21 0 0,21 0 0,-20 0 0</inkml:trace>
  <inkml:trace contextRef="#ctx0" brushRef="#br0" timeOffset="146544">6827 17008 512,'0'0'0,"0"-20"0,0 0 0,0-1 0,0 2 0,0 19 0,0-19 0,-20 19 0,20-20 0,0 20 0,0 20 0,-20-20 0,20 19 0,0-19 0</inkml:trace>
  <inkml:trace contextRef="#ctx0" brushRef="#br0" timeOffset="147944">6787 16947 512,'20'21'0,"0"-21"0,-20 20 0,20-20 0,-20 20 0,19-20 0,2 0 0,-2 19 0,1-19 0,0 20 0,0-20 0,19 0 0,2 0 0,-22 20 0,41-20 0,-40-20 0,39 20 0,-19-20 0,19 1 0,1 19 0,-21-20 0,21 20 0,-1 0 0,-19 0 0,20 0 0,-21-20 0,1-1 0,0 2 0,0 0 0,-21-1 0,1 0 0,0 0 0,-20 20 0,20-20 0,-20 20 0,20-20 0,-20 20 0,19-40 0,1 21 0,-20-1 0,21 0 0,-21-1 0,0-17 0,0 18 0,0 0 0,0 0 0,0-20 0,-21 20 0,1 1 0,1-1 0,-1-20 0,-20 20 0,20 0 0,-20 0 0,1 1 0,-21 19 0,21-20 0,-21 20 0,0 0 0,1 0 0,-20 20 0,19-20 0,-19 19 0,0-19 0,19 20 0,-20 0 0,21 0 0,-21-1 0,21 22 0,0-22 0,19 1 0,0 20 0,0-20 0,1 0 0,19 19 0,0-20 0,0 22 0,20-21 0,0 19 0,20 1 0,-20-20 0,20 20 0,0-20 0,-1 18 0,22-17 0,-2 19 0,1-21 0,-1 1 0,21 0 0,-21 0 0,21 0 0,0-20 0,0 20 0,-2-20 0,2 0 0,0-20 0,-1 20 0,1-20 0,-1 20 0,1-20 0,-1 0 0,-19 0 0,40 20 0,-41-39 0,21 19 0,-20-1 0,19 2 0,-19 0 0,-21-1 0,1-20 0,1 20 0,-21-20 0,0 20 0,19-19 0,-19-2 0,-19 22 0,19-20 0,-21-1 0,21 0 0,-20 20 0,1-19 0,-1-1 0,-20-20 0,1 41 0,-1-21 0,0 0 0,-19 20 0,-21 1 0,1 19 0,19 0 0,-39 0 0,0 19 0,0 1 0,-1 0 0,-19-20 0</inkml:trace>
  <inkml:trace contextRef="#ctx0" brushRef="#br0" timeOffset="150312">5260 17862 512,'0'0'0,"19"-21"0,41 21 0,-21-20 0,1 20 0,0 0 0,0 20 0,19 1 0,-19-2 0,-1 0 0,1 1 0,19 0 0,-19 0 0,20 0 0,19-20 0,-20 20 0,21-20 0,20 0 0,-1 0 0,0 0 0,20 0 0,0 0 0,0 0 0,20 20 0,0-20 0,20 0 0,-21 20 0,21-20 0,0 0 0,-1 0 0,22 19 0,-22 1 0,-19 0 0,39 1 0,-39-2 0,40-19 0,-21 19 0,1-19 0,20 0 0,-20 20 0,-1-20 0,1-20 0,0 20 0,0-19 0,-1-21 0,-18 0 0,-1 1 0,-21-1 0,22-20 0,-41 2 0,0-3 0,-20-18 0,0 19 0,-19 1 0,0-20 0,-40 19 0,-1 20 0,1-19 0,-20 19 0,-20 0 0,20-19 0,-19-1 0,-1 21 0,0-1 0,0 0 0,-19 20 0,39 1 0,-41 19 0,22 19 0,19-19 0,-20 20 0,20 0 0,0-20 0</inkml:trace>
  <inkml:trace contextRef="#ctx0" brushRef="#br0" timeOffset="151087">11093 17008 512,'0'-20'0,"21"0"0,-21 20 0,19-21 0,-19 21 0,20 0 0,-20 41 0,-20-2 0,1 21 0,-2 0 0,1 19 0,-19-20 0,19-39 0,0 20 0,20-40 0,-20-20 0,20-20 0,0 1 0,20-21 0,-20 1 0,20-1 0,-20-19 0,20 19 0,0 1 0,-1-1 0,1 20 0,-20 1 0,21 19 0,-21 20 0,0 0 0,0 20 0,0 0 0,-21-1 0,21 21 0,0 0 0,0-20 0,21 20 0,-2-2 0,21 3 0,0-21 0,-1-1 0,1 1 0,-20 0 0,20-20 0,-21 20 0,1-20 0,0 0 0,-20 20 0,20 0 0,-20 0 0,0-1 0,-20 1 0,20-1 0,-40-19 0,-19 21 0,19-1 0,-19-20 0,-21 0 0,20-20 0,-19-1 0,0-18 0,19 39 0,-19 20 0,20-1 0,-1 22 0</inkml:trace>
  <inkml:trace contextRef="#ctx0" brushRef="#br0" timeOffset="159999">8474 13754 512,'0'0'0,"0"0"0,0 0 0,0 0 0,0-21 0,0 21 0,0 0 0,-20 0 0,20 0 0,0-20 0,-19 20 0,19-19 0,0-1 0,0-40 0,-21-20 0,42-18 0,-21-62 0,19-38 0,21 0 0,19-20 0,21 19 0,-21 41 0,21 58 0,-41 41 0,-18 39 0,-2 20 0,-38-21 0</inkml:trace>
  <inkml:trace contextRef="#ctx0" brushRef="#br0" timeOffset="199813">9824 12404 512,'-20'0'0,"20"0"0,-21 20 0,2-20 0,19-20 0,-20 20 0,20 0 0,-19 20 0,-2-20 0,1 19 0,1 21 0,-1-20 0,0 39 0,20-19 0,0-20 0,20 0 0,19 0 0,2-20 0,38 0 0,-20 0 0,20 0 0,-19 20 0,-40 19 0,-20 21 0,-20 19 0,-59-19 0,-1-1 0,-19-18 0,0-22 0,39-38 0,1-42 0</inkml:trace>
  <inkml:trace contextRef="#ctx0" brushRef="#br0" timeOffset="200261">10221 11709 512,'0'0'0,"-41"-20"0,2 0 0,-1 1 0,20-1 0,-19 40 0,19 19 0,20 21 0,20 19 0,0 40 0,19 20 0,21-20 0,0 20 0,19-20 0,-20 0 0,-19-19 0,-20-20 0,-20-22 0,-20-38 0,-59-40 0,19-38 0,-39-22 0,19-20 0</inkml:trace>
  <inkml:trace contextRef="#ctx0" brushRef="#br0" timeOffset="200405">9883 12384 512,'0'0'0,"20"20"0,19-20 0,21 0 0,0-20 0,-1-20 0,20-19 0,-19-1 0,0 20 0,19 21 0,-40 19 0</inkml:trace>
  <inkml:trace contextRef="#ctx0" brushRef="#br0" timeOffset="200917">10816 12305 512,'-20'0'0,"0"-20"0,-20 20 0,1-40 0,-1 40 0,20-20 0,1 40 0,19 20 0,0 39 0,19 0 0,20 20 0,2-19 0,-22-20 0,21-21 0,0-59 0,-1-39 0,1-41 0,-20-38 0,-20-41 0,0-19 0,-40-1 0,20 21 0,0 79 0,1 59 0,19 99 0,0 80 0,39 60 0,1 19 0,20-39 0,19-41 0,1-58 0,19-61 0,0-58 0</inkml:trace>
  <inkml:trace contextRef="#ctx0" brushRef="#br0" timeOffset="201485">9188 11669 512,'0'0'0,"0"0"0,0 0 0,-19 20 0,19 0 0,0 0 0,0 20 0,19 19 0,-19-19 0,20 19 0,0-19 0,-20-20 0,0-20 0</inkml:trace>
  <inkml:trace contextRef="#ctx0" brushRef="#br0" timeOffset="201653">9307 11650 512,'0'39'0,"0"1"0,0 0 0,0 0 0,0-21 0,21-19 0,-2-39 0</inkml:trace>
  <inkml:trace contextRef="#ctx0" brushRef="#br0" timeOffset="202181">11034 10776 512,'0'20'0,"-20"1"0,20 17 0,0 2 0,0 0 0,0 0 0,20 0 0,0-1 0,19-18 0,-18-2 0,-21 0 0</inkml:trace>
  <inkml:trace contextRef="#ctx0" brushRef="#br0" timeOffset="202325">11312 10717 512,'-20'59'0,"20"60"0,0 20 0,0 0 0,20-59 0</inkml:trace>
  <inkml:trace contextRef="#ctx0" brushRef="#br0" timeOffset="206709">378 14348 512,'0'-19'0,"0"19"0,0 19 0,0-19 0,0 20 0,20 0 0,-20 0 0,39 20 0,-19-1 0,0 0 0,0 22 0,-1-22 0,21 21 0</inkml:trace>
  <inkml:trace contextRef="#ctx0" brushRef="#br0" timeOffset="207301">516 14388 512,'0'0'0,"0"0"0,0-20 0,0 0 0,-19 20 0,-1-39 0,0 19 0,0-1 0,-19-17 0,-21-2 0,20 20 0,-19 0 0,19 20 0,0 20 0,0 0 0,1 39 0,19 1 0,20 19 0,20 20 0,0 1 0,39-1 0,1-40 0,19 1 0,1-40 0,-1-20 0,0-60 0,-19 1 0,-20-41 0,-1-19 0,-59 20 0,1 20 0,-41 19 0,0 41 0,-19 38 0,-20 21 0</inkml:trace>
  <inkml:trace contextRef="#ctx0" brushRef="#br0" timeOffset="210780">7958 15857 512,'0'0'0,"0"0"0,0 0 0,-19 0 0,19-20 0,0 0 0,0-40 0,0 2 0,19-22 0,1-20 0,20 22 0,-20 17 0,19 2 0,-19 39 0,20 60 0,-40 39 0,0 20 0,0 20 0,0 20 0,0-20 0,-20-39 0,20-41 0,0-39 0,20-20 0,-1-39 0,41-1 0,-20 1 0,19-1 0,1 21 0,-41-1 0,22 20 0</inkml:trace>
  <inkml:trace contextRef="#ctx0" brushRef="#br0" timeOffset="211268">8256 15301 512,'-20'0'0,"20"-20"0,0-20 0,0 1 0,-20-21 0,0 1 0,-20-1 0,1 1 0,-21 19 0,0 60 0,2 19 0,-2 41 0,0 39 0,21 20 0,-21 39 0,40 22 0,40-23 0,19 2 0,41-59 0,20-61 0,18-80 0,21-97 0,0-41 0,-20-40 0,-20-39 0,-19 20 0,-80 59 0,-40 20 0,-79 60 0,-20 39 0,-20 80 0,21 39 0,39 41 0</inkml:trace>
  <inkml:trace contextRef="#ctx0" brushRef="#br0" timeOffset="226564">11391 15896 512,'0'0'0,"20"21"0,39-21 0,81-21 0,58 1 0,100-19 0,-1-1 0,-19 0 0,-40 1 0,-59 39 0,-100-19 0</inkml:trace>
  <inkml:trace contextRef="#ctx0" brushRef="#br0" timeOffset="246698">6351 16730 512,'-20'0'0,"20"0"0,-20 0 0,20 0 0,0 0 0,-20 0 0,20 0 0,0 0 0,-20 0 0,20 0 0,0 0 0,0 0 0,20 20 0,0-20 0,20 0 0,19 0 0,21 0 0,19 0 0,0-20 0,40 20 0,-20-20 0,20-1 0,0 21 0,20 0 0,-21 21 0,1-1 0,20 19 0,0-39 0,0 20 0,-1-20 0,1 0 0,0-20 0,-20 1 0,-1 19 0,2-20 0,-21 40 0,0-20 0,20 19 0,-20 1 0,20-20 0,0 20 0,-20-20 0,-20 0 0,-20 0 0,-19 0 0,-21 0 0,-18 0 0,-21-20 0,-21 20 0,1 0 0,-39-20 0,-20 20 0,-1 0 0,-19 0 0,-20 0 0,-20 0 0,0 20 0,-20-20 0,1 20 0,-21-20 0,0 0 0,1 20 0,-21-20 0,1 20 0,0 0 0,19 0 0,20 0 0,21-1 0,38-19 0,1 19 0,59-38 0,20 19 0,20-19 0,80 19 0,-1 0 0,40-20 0,40 20 0,19 0 0,1 0 0,39-20 0,1 20 0,-1-20 0,0 0 0,20 20 0,-39-20 0,-1 20 0,-19 0 0,-60 0 0,0 20 0,-59-20 0,-21 0 0,-39 20 0,-39-20 0,-21 0 0,-39 0 0,-60 0 0,0 0 0,-39 0 0,-1 0 0,-19 0 0,-20 20 0,0 0 0,0 0 0,0-1 0,19-19 0,1 0 0,20 0 0,39 0 0,0 0 0,40-19 0,39-1 0,21 20 0,19 0 0,40 0 0,40 20 0,40-1 0,19 0 0,60-19 0,19 0 0,20 0 0,21-19 0,-1 0 0,20 19 0,1-20 0,-22 0 0,-18 20 0,-20 0 0,-21 0 0,-18 0 0,-41 0 0,-40 0 0,-19 0 0,-40 0 0,-60 0 0,-39-20 0,-40 20 0,-40 0 0,-19 0 0,-40 20 0,-20 0 0,-20 0 0,20-1 0,-19-19 0,38 19 0,21-19 0,20-19 0,39 19 0,39 0 0,41 0 0,20 0 0,39 0 0,60 0 0,19 0 0,60 0 0,0-19 0,40-1 0,-1 0 0,21-20 0,0 20 0,19 0 0,-39 0 0,-20 20 0,-20 0 0,-40 0 0,-19 0 0,-60 0 0,0 0 0,-60-19 0,-19 19 0,-59 0 0,-2 0 0,-38 0 0,-41 19 0,21 1 0,-20-20 0,19 20 0,1 0 0,39-20 0,0 20 0,41-20 0,38 20 0,40-20 0,40 0 0,20-20 0,59 0 0,21 0 0,19 0 0,39 0 0,-18 1 0,38-1 0,-39-21 0,20 22 0,-40 0 0,-20-21 0,-20 20 0,-39 0 0,-40 0 0,-20 0 0,-39 20 0,-21 0 0,-39 20 0,-19 20 0,-2 0 0,21 18 0,0 3 0,40-22 0,39 1 0,40-20 0,59 0 0,41-20 0,39-20 0,39 40 0,1-20 0</inkml:trace>
  <inkml:trace contextRef="#ctx0" brushRef="#br0" timeOffset="251106">1628 17642 512,'0'0'0,"19"-19"0,1 19 0,20-20 0,20 20 0,19 0 0,1 0 0,38-20 0,22 0 0,-2 0 0,21-19 0,-20-1 0,20 20 0,-1-19 0,1 19 0,20 0 0,-1 20 0,1 0 0,19 0 0,1 0 0,-1 0 0,-19 0 0,20-20 0,-1 0 0,0 0 0,-19 0 0,19 20 0,-19 0 0,20 0 0,-1 20 0,20 0 0,1-20 0,-2 40 0,2-40 0,19 0 0,-20 0 0,20-20 0,0 20 0,0-20 0,1 20 0,-21 0 0,20 0 0,-19 0 0,-1 0 0,20 0 0,-39 0 0,-1 0 0,-20 0 0,-19-20 0,-39 0 0,-2 1 0,-38-1 0,-40 0 0,-1-1 0,-19 21 0,-20 0 0,0-19 0,-40 19 0,0-20 0,-39 20 0,0-19 0,-40-1 0,-20 20 0,-20 0 0,-39 0 0,-21 0 0,1 0 0,-20 20 0,-20-1 0,0 1 0,0-1 0,-19 2 0,-21-21 0,20 20 0,0-20 0,-20 20 0,1-20 0,18 0 0,-18 19 0,19 1 0,1-20 0,-2 20 0,2-40 0,19 20 0,-20 0 0,20 0 0,20 0 0,-20 0 0,39 0 0,-19 0 0,20 40 0,19-20 0,1 0 0,0 0 0,39-20 0,1 0 0,19 0 0,19-20 0,1 0 0,40 0 0,0 0 0,39 20 0,0-20 0,40 20 0,0 0 0,40 0 0,0 0 0,39 0 0,0 0 0,20 0 0,41-20 0,-1 1 0,39 19 0,1 0 0,19 0 0,1 19 0,-1 1 0,20 0 0,-20 20 0,1-20 0,-1 0 0,-19-1 0,-20 1 0,-40-20 0,-20 20 0,-59-20 0,-20 0 0,-60 20 0,-40-20 0,-19 20 0,-40-20 0,-39-20 0,-20 20 0,-1 0 0,1 0 0,-41-20 0,1 20 0,0 0 0,0 0 0,20 0 0,39 0 0,20 20 0,21-40 0,58 20 0,21 0 0,39 0 0,40 0 0,19 0 0,21 20 0,39 0 0,20 0 0,20-20 0,0 19 0,19-38 0,21-1 0,-20 20 0,-40-20 0,0 20 0,-40-20 0,-19 20 0,-40 0 0,-40 0 0,-40 0 0,-19 20 0,-40-20 0,0 0 0,-60 0 0,20 0 0,1 0 0,-21 20 0,40-20 0,1 20 0,38-20 0,21 19 0,20 1 0,39 0 0,40-20 0,19 20 0,40-20 0,1 0 0,39-20 0,0 20 0,40-20 0,-20 0 0,20 1 0,-1-1 0,-19 0 0,-20 0 0,-20 0 0,-39 0 0,-40 1 0,-20-1 0,-20-20 0,-59 20 0,-1 0 0,1 0 0,-41 20 0,2 0 0,-1 20 0,-1 20 0,21 0 0,40-1 0,19-19 0,20 20 0,20-20 0,40-20 0,-1 0 0,41 0 0,-1 20 0,21-20 0,19 0 0,-20 0 0,20 0 0,-20 0 0,40-20 0,-40 0 0,20 0 0,-40 20 0,1 0 0,-1 0 0,1-20 0,19 20 0,-20-20 0,21 1 0,19 19 0,-20-20 0,40 0 0,-20 0 0,20 0 0,0 0 0,-21 20 0,22 0 0,-41 20 0,20 0 0,-20-20 0,0 20 0,0-20 0,-19 20 0,20-20 0,-21 0 0,0 20 0,1-20 0,-1 0 0,20 0 0,0 19 0,20-19 0,-19 0 0,18 0 0,2 0 0,-1 0 0,0-19 0,0 19 0,20-40 0,-20 20 0,0 0 0,0 0 0,0 0 0,20 20 0,-20 20 0,0 0 0,0 0 0,-20 0 0,20-20 0,-40 0 0,-19 0 0,-20 0 0,-20-20 0,-40 20 0,0-20 0,-39 0 0,-20 0 0,-41 1 0,-19 19 0,-20 0 0,-19 19 0,-1-19 0,20 20 0,-19-20 0,19 20 0,20-20 0,40 0 0,20 0 0,39 20 0,40-20 0,40 0 0,39 20 0,20-20 0,60-20 0,19 0 0,41 0 0,19 0 0,0 1 0,20-1 0,-20 0 0,20-1 0,-39 2 0,-21 19 0,1 0 0,-41 0 0,1 19 0,-40-19 0,-20 0 0,-39 21 0,-20-42 0,-21 21 0,-38 0 0,-21 0 0,-40 0 0,-19 0 0,-20 0 0,20 21 0,-20 19 0,20-21 0,20 21 0,38 0 0,41-20 0,41 0 0,17-40 0,42 0 0,19-20 0,20-19 0,20 19 0,0-20 0,0 41 0,-21-1 0,-39 0 0,-19 20 0,-21 20 0,-39-20 0,-40 20 0,-19-20 0,-41 19 0,1 1 0,-41-20 0,21 19 0,0 2 0,0 19 0,40-21 0,19 21 0,0-20 0,40 0 0,0-20 0,40 0 0,19 0 0,1-40 0,19 0 0,-19-19 0,20 19 0,-22 1 0,-17 19 0,-22 40 0,1 19 0,-40 1 0,1 39 0,-22-19 0,-17-1 0,17 1 0,2-40 0,39 0 0,0-20 0,0 0 0,20-20 0,19 20 0,1 0 0,20 0 0,-21 20 0,-19 19 0,0-19 0,-20 0 0,0 0 0,-20-40 0,20 0 0,20-20 0,-20-19 0,20 19 0,-20 20 0,0 40 0,-40 20 0,1 39 0,-60 20 0,-1 21 0,1-40 0,0-61 0,59-59 0,40-79 0,79-60 0,40 1 0</inkml:trace>
  <inkml:trace contextRef="#ctx0" brushRef="#br0" timeOffset="259746">13733 3236 512,'0'0'0,"-20"19"0,20-19 0,0 0 0,-20 0 0,20-19 0,0-1 0,0-20 0,0 0 0,20 1 0,0 18 0,-1 2 0,1 38 0,1 2 0,-21 18 0,19 21 0,-19-1 0,0 1 0,0-20 0,20-20 0,-20-40 0,20-1 0,20 2 0,-1-21 0,21 1 0,-1-1 0,-19 0 0</inkml:trace>
  <inkml:trace contextRef="#ctx0" brushRef="#br0" timeOffset="260281">13673 2759 512,'-20'0'0,"1"-19"0,-1 19 0,0-20 0,0 20 0,-20 20 0,20 19 0,1 40 0,-1 21 0,0 58 0,40 1 0,0 0 0,39-20 0,21-60 0,38-39 0,2-60 0,-1-79 0,0-20 0,-20-60 0,-39 1 0,-60-1 0,-80 1 0,-59 19 0,-39 79 0,-1 61 0,60 99 0,20 18 0,79 21 0,20-40 0</inkml:trace>
  <inkml:trace contextRef="#ctx0" brushRef="#br0" timeOffset="261563">13832 4446 512</inkml:trace>
  <inkml:trace contextRef="#ctx0" brushRef="#br0" timeOffset="261961">13832 4446 512,'-20'20'0,"20"-20"0,0 0 0,0-20 0,0 20 0,0-20 0,20 0 0,20 1 0,-20-1 0,19-21 0,1 41 0,-20 0 0,-20 21 0,-20 38 0,0 1 0,-20 0 0,21-1 0,-1-39 0,0-20 0,40-20 0,0-20 0,19 1 0,40-21 0,1 20 0,-21 21 0,-19 38 0,-20 1 0,-40 40 0,-20 19 0,-39 20 0,0-19 0,-1-21 0,21-19 0,19-40 0,21-20 0,38-20 0,21-19 0</inkml:trace>
  <inkml:trace contextRef="#ctx0" brushRef="#br0" timeOffset="262449">14189 4406 512,'0'0'0,"-20"-19"0,-19-21 0,-1 0 0,-19-19 0,-1-1 0,20 20 0,1-19 0,-21 38 0,21 42 0,-21 38 0,0 21 0,-19 39 0,19 40 0,21 19 0,39-19 0,39-20 0,41-60 0,39-39 0,20-60 0,39-59 0,-19-40 0,0-40 0,-40 0 0,-40 20 0,-59-19 0,-99 38 0,-60 61 0,-80 38 0,21 62 0,-1 58 0,61 19 0,78-18 0</inkml:trace>
  <inkml:trace contextRef="#ctx0" brushRef="#br0" timeOffset="265465">22266 5002 512,'0'0'0,"0"0"0,19 0 0,-19 0 0,-19 19 0,-1 1 0,0 20 0,0 20 0,-19-1 0,39-18 0,0-3 0,19-38 0,41-19 0,20 0 0,19-22 0,0 21 0,-20 1 0,0 38 0,-38-19 0,-2 20 0,-39 0 0</inkml:trace>
  <inkml:trace contextRef="#ctx0" brushRef="#br0" timeOffset="265753">22524 4843 512,'0'20'0,"-20"-20"0,0 40 0,20-1 0,0 40 0,-20 21 0,20-1 0,0-20 0,0-19 0,0-40 0,0-60 0,20-20 0,0-58 0</inkml:trace>
  <inkml:trace contextRef="#ctx0" brushRef="#br0" timeOffset="266553">22643 4962 512,'20'-20'0,"-20"20"0,19-39 0,1-1 0,1 0 0,-21-19 0,-21-21 0,21 21 0,-20-1 0,-19 1 0,-1 39 0,-20 40 0,-19 19 0,0 1 0,-21 39 0,1 1 0,0 19 0,40 20 0,-1 0 0,40 41 0,40-22 0,59 1 0,21-60 0,19 0 0,20-59 0,20-20 0,0-59 0,-21-41 0,1-18 0,-60-60 0,-39-42 0,-60-18 0,-39 60 0,-41 19 0,-18 119 0,19 60 0,-41 60 0,61-1 0,0 0 0</inkml:trace>
  <inkml:trace contextRef="#ctx0" brushRef="#br0" timeOffset="292039">18436 6689 512,'0'0'0,"0"0"0,0 0 0,0 0 0,0 20 0,0-20 0,20 0 0,-1 0 0,2 0 0,18 0 0,-19 0 0,0 0 0,19 0 0,1 0 0,0 0 0,39 0 0,1 0 0,39 0 0,19 0 0,21-20 0,0 20 0,40-20 0,-1 0 0,40 20 0,20-20 0,0-20 0,20 20 0,19 1 0,-18-21 0,18 19 0,1 2 0,0 0 0,-21-1 0,-19 0 0,0 0 0,-40 20 0,-39 0 0,-40 0 0,-20 0 0,-79 0 0,-21 20 0,-38-20 0,-61 0 0</inkml:trace>
  <inkml:trace contextRef="#ctx0" brushRef="#br0" timeOffset="292856">15697 7185 512,'0'0'0,"0"0"0,0 20 0,40-40 0,40 20 0,38-20 0,22 0 0,18 0 0,-19-20 0,20 21 0,-20 19 0,-20-20 0,-40 20 0,-20 0 0,-38 0 0,-42 0 0,-18 0 0</inkml:trace>
  <inkml:trace contextRef="#ctx0" brushRef="#br0" timeOffset="325807">15281 7165 512,'0'0'0,"0"0"0,-20 0 0,0 0 0,20-20 0</inkml:trace>
  <inkml:trace contextRef="#ctx0" brushRef="#br0" timeOffset="329781">15618 7046 512,'0'0'0,"0"0"0,0 0 0,0 0 0,0-20 0,-20 20 0,1 0 0,-2-21 0,-38 2 0,19-1 0,-39 1 0,-1-21 0,-19 0 0,-20-19 0,20-2 0,-40 3 0,0-2 0,0 20 0,-39-19 0,-21 39 0,1-20 0,0 21 0,-21 19 0,0 19 0,2 21 0,-2 19 0,1 21 0,39 18 0,1 2 0,39 39 0,20-20 0,59 0 0,41 20 0,58-20 0,40 0 0,41 0 0,38-19 0,1 0 0,39-22 0,41 22 0,-21-22 0,60 2 0,-21-20 0,22-21 0,-2-39 0,1 0 0,-20-39 0,-20-41 0,-39-19 0,-21 0 0,-19-19 0,-60-22 0,-39 1 0,-41-20 0,-38 20 0,-100 20 0,-40 20 0,-40 20 0,-59 19 0,-19 21 0,-21-21 0</inkml:trace>
  <inkml:trace contextRef="#ctx0" brushRef="#br0" timeOffset="340397">16571 8434 512,'0'0'0,"0"0"0,0 0 0,0-19 0,0 19 0,0 0 0,0 19 0,0-19 0,0 0 0,0 0 0,0 0 0,19 0 0,1 0 0,0 21 0,20-21 0,39 0 0,0 0 0,20 0 0,41 0 0,-21-21 0,0 2 0,-20 19 0,-20 0 0,-59 19 0,-20 2 0,-39-21 0,19-21 0</inkml:trace>
  <inkml:trace contextRef="#ctx0" brushRef="#br0" timeOffset="343317">21532 8514 512,'0'0'0,"0"0"0,0 0 0,0 0 0,0 0 0,0 0 0,0 20 0,0-20 0,0 0 0,0 0 0,0 0 0,0 0 0,0 0 0,19 0 0,21 0 0,20 0 0,19 0 0,21 0 0,-21 0 0,0-20 0,-39 0 0,-40-19 0,-20-20 0</inkml:trace>
  <inkml:trace contextRef="#ctx0" brushRef="#br0" timeOffset="345309">22861 7840 512,'0'-20'0,"0"20"0,0-20 0,0-20 0,0 40 0,-20-20 0,1 0 0,-22 0 0,22 20 0,-20-19 0,-2 19 0,2 0 0,-1 19 0,-20-19 0,21 0 0,-21 20 0,1-20 0,0 20 0,-21 0 0,20 20 0,-19 0 0,19 19 0,21 0 0,19 21 0,-20 39 0,21 20 0,19-1 0,0 2 0,39-22 0,21-38 0,-1-40 0,60-20 0,1-40 0,-2-40 0,21-38 0,1-22 0,-22 1 0,-19-20 0,-19-20 0,-40 40 0,-60 20 0,-20 20 0,-39 19 0</inkml:trace>
  <inkml:trace contextRef="#ctx0" brushRef="#br0" timeOffset="372851">15876 9586 512,'-20'0'0,"20"0"0,0-20 0,0 20 0,0 0 0,20 0 0,0-20 0,0 20 0,-1 0 0,21 20 0,-20-20 0,40 20 0,-21 0 0,21 0 0,-1-1 0,1 1 0,19-20 0,0 0 0,1 0 0,19 0 0,1 0 0,-21 0 0,0 20 0,21 0 0,-1 20 0,0-21 0,0 1 0,20 0 0,0-20 0,0-20 0,0 20 0,1-20 0,-21 20 0,0 0 0,0 0 0,-20 20 0,21-20 0,-1 20 0,0-20 0,40 0 0,0-20 0,0 0 0,0 1 0,20-21 0,-41 20 0,2 0 0,-2 20 0,2 0 0,-21 0 0,20 20 0,-19-20 0,18 0 0,21 0 0,0-40 0,20 21 0,-20-21 0,-60 20 0</inkml:trace>
  <inkml:trace contextRef="#ctx0" brushRef="#br0" timeOffset="377436">21452 9506 512,'0'-19'0,"-19"19"0,19-40 0,-20 19 0,20 2 0,0-1 0,0 20 0,20 20 0,-20-1 0,19 2 0,-19-21 0</inkml:trace>
  <inkml:trace contextRef="#ctx0" brushRef="#br0" timeOffset="377646">21532 10003 512,'0'0'0,"-20"0"0,20 19 0,0 1 0,20 0 0,-1 20 0,1-21 0</inkml:trace>
  <inkml:trace contextRef="#ctx0" brushRef="#br0" timeOffset="377780">21671 10538 512,'-20'0'0,"20"20"0,0 0 0,20 1 0,19-21 0</inkml:trace>
  <inkml:trace contextRef="#ctx0" brushRef="#br0" timeOffset="377925">21551 11253 512,'0'0'0,"0"-20"0,20 0 0,0-20 0,0-39 0</inkml:trace>
  <inkml:trace contextRef="#ctx0" brushRef="#br0" timeOffset="378603">20778 11570 512,'0'0'0,"-20"19"0,20 2 0,0 58 0,20 21 0,-1 58 0,21 41 0,0-21 0,-1-19 0,21-80 0,-20-59 0,-20-60 0,-20-39 0,-41-60 0,2-19 0,20-21 0,-22 39 0,41 22 0,0 58 0,41 60 0,-2 40 0,40 40 0,20-1 0,21 0 0,19-39 0,-20-20 0,0-60 0,-40-39 0,-20-20 0</inkml:trace>
  <inkml:trace contextRef="#ctx0" brushRef="#br0" timeOffset="379027">21472 12364 512,'0'0'0,"0"0"0,40 0 0,19-20 0,1-19 0,19-1 0,-19-40 0,-21 0 0,-18-18 0,-21 18 0,0 41 0,-41 19 0,2 60 0,-1 59 0,-39 60 0,39 19 0,20 20 0,40-58 0,20-60 0,39-61 0,0-79 0,-19-19 0,-40-60 0</inkml:trace>
  <inkml:trace contextRef="#ctx0" brushRef="#br0" timeOffset="379379">22285 11947 512,'-39'0'0,"-21"0"0,1 0 0,-21 40 0,21 20 0,19 19 0,21 0 0,58 1 0,21-1 0,19 0 0,0-19 0,-19-1 0,-21-19 0,-39 0 0,-39 0 0,-1-1 0,-39 2 0,20 17 0,-1-38 0,40 0 0,20-60 0,40-39 0,0-20 0</inkml:trace>
  <inkml:trace contextRef="#ctx0" brushRef="#br0" timeOffset="379803">22603 12265 512,'-20'0'0,"1"59"0,19 21 0,0 39 0,19 40 0,21 39 0,19 20 0,-18-19 0,17-21 0,-37-19 0,-1-80 0,-20-38 0,-41-62 0,-17-78 0,-2-80 0,-20-59 0,-19-39 0,40-1 0,19 40 0,40 79 0,20 40 0,19 59 0,21 40 0,0 20 0,19 20 0,1 40 0,-41-21 0,-20 41 0,-58-1 0,-40-19 0,-20-1 0,-1-39 0,41-60 0</inkml:trace>
  <inkml:trace contextRef="#ctx0" brushRef="#br0" timeOffset="380155">23139 12404 512,'-20'39'0,"0"1"0,0 19 0,40-19 0,0 0 0,20-20 0,0-40 0,-1-20 0,1-39 0,-20-20 0,0-20 0,-60 19 0,0 41 0,-20 19 0,-19 80 0,0 19 0,-1 21 0,41 39 0,19-40 0,40-59 0,40-40 0</inkml:trace>
  <inkml:trace contextRef="#ctx0" brushRef="#br0" timeOffset="380578">23575 12086 512,'0'0'0,"0"40"0,0 0 0,0 19 0,0 40 0,20-19 0,-20-1 0,0-20 0,0-39 0,21-20 0,-21-39 0,19-41 0,20 1 0,-18-20 0,-1 0 0,19 19 0,1 21 0,-1 59 0,-18 20 0,18 59 0,-19 20 0,-20 0 0,20 20 0,-20-39 0,0-21 0,0-39 0,-20-40 0</inkml:trace>
  <inkml:trace contextRef="#ctx0" brushRef="#br0" timeOffset="380971">24171 11749 512,'-20'20'0,"0"0"0,-19 19 0,-21 21 0,-19 39 0,39-20 0,-19 21 0,59-41 0,39-19 0,1-20 0,19 0 0,20-20 0,-19 0 0,20 19 0,-61 21 0,-38 0 0,-41 19 0,-39-19 0,-20 19 0,40-39 0,39-40 0,40-19 0,40-21 0</inkml:trace>
  <inkml:trace contextRef="#ctx0" brushRef="#br0" timeOffset="381378">24509 12384 512,'19'0'0,"1"0"0,20 0 0,-1-20 0,21 0 0,-21 0 0,41-19 0,-40-21 0,-1 20 0,-19 1 0,-20-2 0,-20 22 0,-59-1 0,-1 80 0,-19 59 0,60-20 0,39-59 0,20 19 0,-20-19 0,39 0 0,1-40 0</inkml:trace>
  <inkml:trace contextRef="#ctx0" brushRef="#br0" timeOffset="382130">20361 13773 512,'39'0'0,"21"-40"0,59 1 0,60-21 0,79 1 0,59-20 0,60-1 0,20 0 0,20 1 0,-20 0 0,0-1 0,-120 21 0,-78 19 0,-21 20 0,-38 0 0,58 1 0,-20-1 0,-19 0 0,-40 0 0,-59 40 0,-21-20 0</inkml:trace>
  <inkml:trace contextRef="#ctx0" brushRef="#br0" timeOffset="382562">20817 14130 512,'-20'-20'0,"20"20"0,0-19 0,20 19 0,40-20 0,58-1 0,22 2 0,58-1 0,40-19 0,60-1 0,19-20 0,21 1 0,19-21 0,0 21 0,0-1 0,-98 21 0,-42 19 0,-38-1 0,-20 21 0,79-19 0,-20 0 0,-19-2 0,-41 1 0,-58-19 0,-41 19 0</inkml:trace>
  <inkml:trace contextRef="#ctx0" brushRef="#br0" timeOffset="384026">23695 10121 512,'-21'-19'0,"21"-21"0,-19 0 0,38-19 0,22-1 0,58 1 0,20 19 0,40 0 0,-40 1 0,-20 39 0,-20 0 0,-39 0 0,40 39 0,-41 21 0,-59 39 0,-40 80 0,-79 19 0,40-59 0,40-20 0,59-40 0,40-59 0</inkml:trace>
  <inkml:trace contextRef="#ctx0" brushRef="#br0" timeOffset="384187">24647 11253 512,'20'39'0,"0"21"0,-40-20 0</inkml:trace>
  <inkml:trace contextRef="#ctx0" brushRef="#br0" timeOffset="414049">11966 11134 512,'0'0'0,"0"0"0,0 0 0,0-21 0,0 21 0,0 0 0,20-19 0,1 19 0,-2-19 0,21-2 0,0-18 0,39 19 0,0-20 0,40 0 0,-19-20 0,-1 22 0,0-3 0,-39 22 0,-1-1 0,-39 20 0,-40-40 0</inkml:trace>
  <inkml:trace contextRef="#ctx0" brushRef="#br0" timeOffset="414545">12522 10519 512,'-19'19'0,"19"1"0,0 0 0,19-20 0,21 0 0,39 0 0,21-20 0,-1 20 0,0 0 0,-39 20 0,-41 20 0,-38 19 0,-80 40 0,-1 20 0,-39 20 0,40-39 0,40-41 0</inkml:trace>
  <inkml:trace contextRef="#ctx0" brushRef="#br0" timeOffset="415745">12026 11789 512,'0'0'0,"-19"0"0,-2 0 0,21 0 0,21-20 0,-2 0 0,41 0 0,39-20 0,20 1 0,20-1 0,0 0 0,0-19 0,19-1 0,-58 21 0,-21-2 0,-20 2 0,-38-1 0,-2 21 0,-19-21 0</inkml:trace>
  <inkml:trace contextRef="#ctx0" brushRef="#br0" timeOffset="416073">12661 11312 512,'-20'0'0,"20"-20"0,0 20 0,60-19 0,-1-1 0,40 20 0,21 0 0,-1 0 0,0 20 0,-60 19 0,-39 41 0,-79-1 0,-40 39 0,-21 2 0,2-20 0,18-41 0,41-39 0</inkml:trace>
  <inkml:trace contextRef="#ctx0" brushRef="#br0" timeOffset="418440">13138 12225 512,'0'0'0,"-21"0"0,2 0 0,19 0 0,0 0 0,0 0 0,19 20 0,21 0 0,0 0 0,19 0 0,1-1 0,20 21 0,19-20 0,40 0 0,-1 0 0,21-20 0,20 19 0,0-19 0,-1 0 0,-19 0 0,19-19 0,1 19 0,-21-40 0,1 20 0,-20-39 0,1-1 0,-41 0 0,-20 1 0,-19-1 0,-41-19 0,-38 19 0,-21 1 0,-59 19 0,-21-19 0,-38 19 0,-1 20 0,-40-20 0,1 21 0,-20 19 0,-20 0 0,-1 0 0,-18 19 0,18 1 0,21 40 0,20-20 0,19 39 0,80-20 0,40 21 0,59-1 0,99 1 0,59-1 0,61-19 0,19-21 0,20 1 0,-60-80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15:12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4644 9189 512,'0'20'0,"-39"-20"0</inkml:trace>
  <inkml:trace contextRef="#ctx0" brushRef="#br0" timeOffset="391">4565 9268 512,'-20'20'0,"20"0"0,0-20 0,0 20 0,20-20 0,-1-20 0,21 0 0,-20 20 0,20 0 0,-1 20 0,1-20 0,-20 40 0,39-20 0,1-1 0,0 1 0,19-1 0,20-19 0,0-19 0,21 19 0,-2-20 0,21 20 0,1-19 0,-2-1 0,1 0 0,0 20 0,20-20 0,-20-20 0,-1 20 0,2-19 0,-41 19 0,20 20 0,-60-21 0,-19 42 0,-20-1 0,-59 0 0,-2 19 0,-18 1 0</inkml:trace>
  <inkml:trace contextRef="#ctx0" brushRef="#br0" timeOffset="1415">6649 8018 512,'0'0'0,"0"0"0,0 0 0,0 0 0,-21 20 0,21 20 0,-20-1 0,20 41 0,20-1 0,-20 20 0,0-19 0,21-1 0,-21-39 0,0-20 0,0-40 0,-21-20 0,1-79 0,1 0 0,-1-20 0</inkml:trace>
  <inkml:trace contextRef="#ctx0" brushRef="#br0" timeOffset="1863">6649 7800 512,'0'-20'0,"-21"0"0,21-20 0,-20-18 0,1 17 0,-21 21 0,20 20 0,-19 20 0,-1 40 0,0 39 0,0 60 0,1 19 0,19 21 0,20-1 0,40-39 0,0-60 0,19-59 0,40-60 0,20-39 0,0-80 0,0-21 0,0-38 0,-59 0 0,-41 0 0,-77-1 0,-42 80 0,-59 59 0,0 100 0,-19 99 0,59 60 0,20 19 0,39-60 0,41-58 0</inkml:trace>
  <inkml:trace contextRef="#ctx0" brushRef="#br0" timeOffset="5880">1886 15995 512,'0'0'0,"0"0"0,-20 20 0,20-20 0,-20 20 0,20-20 0,0 20 0,-20 0 0</inkml:trace>
  <inkml:trace contextRef="#ctx0" brushRef="#br0" timeOffset="6335">1806 16095 512,'0'20'0,"-19"-20"0,19 19 0,0-38 0,0 19 0,0-40 0,19-20 0,21 0 0,0 1 0,0 0 0,19 19 0,-19 0 0,19 20 0,21 20 0,-21 0 0,-19 40 0,-1 0 0,-19 19 0,-40 1 0,1-1 0,-61 21 0,-19 20 0,0-2 0,20-18 0,-1-21 0,40 0 0,21-38 0,38-1 0,21-40 0,0 20 0,39-21 0,0 2 0,1-21 0,-1 20 0,-19 1 0,-21 19 0,1-20 0,0 20 0,-21-20 0,21 20 0,-20 0 0,20-20 0,-20 0 0</inkml:trace>
  <inkml:trace contextRef="#ctx0" brushRef="#br0" timeOffset="6887">2699 15757 512,'0'-20'0,"0"-39"0,-19 0 0,19-21 0,-41 1 0,22-1 0,-20 21 0,-41 19 0,1 0 0,-21 20 0,-19 20 0,0 20 0,0 20 0,20 0 0,-21 19 0,41 2 0,-20-3 0,20 22 0,39 19 0,-19 20 0,39-20 0,20 40 0,20 20 0,39 0 0,0 0 0,41-1 0,19-39 0,0-19 0,20-42 0,19-58 0,1 0 0,20-58 0,0-42 0,-41-19 0,1-39 0,-40-21 0,-39 0 0,-40 1 0,-59-1 0,-61 20 0,-39 60 0,-99 59 0,-40 80 0,-19 59 0,59 0 0</inkml:trace>
  <inkml:trace contextRef="#ctx0" brushRef="#br0" timeOffset="12030">4803 15837 512,'0'-20'0,"0"0"0,0 0 0,19 0 0,1-19 0,20 20 0,20-2 0,-21 21 0,41 0 0,-40 0 0,39 21 0,1-21 0,19 0 0,0 0 0,40-21 0,-1 1 0,21 0 0,0 1 0,20-21 0,-20 20 0,-1 0 0,21-20 0,-1 20 0,-19 1 0,20 0 0,-40 19 0,-1-21 0,-18 21 0,-41 0 0,-59 21 0,-20-21 0,-20 38 0,-59-38 0</inkml:trace>
  <inkml:trace contextRef="#ctx0" brushRef="#br0" timeOffset="18006">3850 16631 512,'0'0'0,"0"0"0,0 0 0,0-20 0,20 20 0,-20 0 0,20 0 0,19 0 0,-19 0 0,1-20 0,-2 20 0,21 0 0,-20 0 0,0-20 0,19 20 0,1 0 0,-1 0 0,21 0 0,0 0 0,0 0 0,-2 0 0,2 20 0,20-20 0,-21 0 0,21 0 0,-1 0 0,20-20 0,-19 20 0,19 0 0,0-20 0,1 0 0,-1 20 0,0-19 0,0 19 0,0 0 0,1 0 0,-1-20 0,-20 20 0,20 0 0,-20 20 0,1-20 0,19 0 0,1 0 0,-1 0 0,19 0 0,-18 0 0,19 0 0,-20-20 0,21 20 0,-2-21 0,1 2 0,20 19 0,-19 0 0,18-20 0,1 20 0,-19 0 0,18 0 0,1 0 0,0-20 0,-20 20 0,40 0 0,-20-20 0,0 1 0,-1-1 0,1 0 0,1 0 0,-2 20 0,1 0 0,-19 0 0,18-20 0,1 20 0,0 0 0,-20 20 0,20-40 0,-20 40 0,0-40 0,-20 20 0,0 0 0,-19-20 0,19 20 0,-40 0 0,21-19 0,-20 19 0,-1 19 0,-19-19 0,0 0 0,-1 0 0,-19 0 0,-20 0 0,20 0 0,-20 0 0,-20 0 0,-20 0 0</inkml:trace>
  <inkml:trace contextRef="#ctx0" brushRef="#br0" timeOffset="18982">3294 17484 512,'21'0'0,"-2"-20"0,21 0 0,39 0 0,0 1 0,1-1 0,20 0 0,-1 0 0,0 0 0,0 0 0,20 20 0,0 0 0,1-20 0,18 20 0,21-19 0,19 19 0,1-20 0,0 0 0,-1 20 0,1 0 0,-1 0 0,1 20 0,-20-20 0,20 20 0,-1-20 0,-19 19 0,0-19 0,-1 0 0,-18 0 0,-22 0 0,1 0 0,-39 0 0,-1 0 0,-20 0 0,-18 20 0,-22 0 0,1-20 0</inkml:trace>
  <inkml:trace contextRef="#ctx0" brushRef="#br0" timeOffset="47485">8832 13158 512,'0'0'0,"0"0"0,-21-20 0,1 0 0,40 20 0,1-20 0,-21 20 0,39-20 0,21 20 0,-1 0 0,20 0 0,40 0 0,0-20 0,20 20 0,0-19 0,20 0 0,0-22 0,0 21 0,0-19 0,-21-1 0,-19 0 0,-20 20 0,-39 20 0,-21 20 0,-58 0 0</inkml:trace>
  <inkml:trace contextRef="#ctx0" brushRef="#br0" timeOffset="47868">9407 12364 512,'0'0'0,"-20"20"0,-20 39 0,0 1 0,-19 59 0,-20 0 0,-1 40 0,1-20 0,-20-20 0,20-20 0,19-40 0,40-59 0,59-19 0,60-21 0,60 0 0,20 40 0,20 59 0,-60 21 0,-80 0 0</inkml:trace>
  <inkml:trace contextRef="#ctx0" brushRef="#br0" timeOffset="52476">8435 14091 512,'-21'0'0,"1"-20"0,1-1 0,-1 21 0,20-19 0,39 19 0,21-20 0,59 20 0,0-20 0,40 1 0,20-1 0,-1-20 0,21 20 0,-1 0 0,-20 0 0,1 1 0,-40-1 0,-40-1 0,-39 21 0,-60-19 0,-39 0 0</inkml:trace>
  <inkml:trace contextRef="#ctx0" brushRef="#br0" timeOffset="52780">8593 13674 512,'-20'0'0,"20"0"0,-39 20 0,19-1 0,0 41 0,-20 0 0,0 19 0,-19 0 0,19 1 0,-19-21 0,39-19 0,20-40 0,20 20 0,59-20 0,40 40 0,60 19 0,-1 0 0</inkml:trace>
  <inkml:trace contextRef="#ctx0" brushRef="#br0" timeOffset="55420">814 14706 512,'-19'-20'0,"19"20"0,0-20 0,0 20 0,0-20 0,0 0 0,0 20 0,19-20 0,-19 1 0,0-1 0,0 20 0,0-20 0,0 20 0,0 0 0,-19-21 0,19 21 0</inkml:trace>
  <inkml:trace contextRef="#ctx0" brushRef="#br0" timeOffset="55588">834 14526 512,'79'-19'0,"1"-1"0,19 1 0,20 19 0,-20 0 0,0 19 0,0 1 0,-19-20 0,20 19 0,-1-19 0,0-19 0,0-1 0,0 1 0,-19-21 0,-21 20 0</inkml:trace>
  <inkml:trace contextRef="#ctx0" brushRef="#br0" timeOffset="60228">12245 15619 512,'-21'-20'0,"2"-20"0,-1-20 0,-20 2 0,1-22 0,-21 20 0,0-39 0,1 39 0,-20 1 0,-21-21 0,-19 41 0,1-21 0,-41 20 0,20 21 0,-40-1 0,0 20 0,-39 20 0,19 39 0,-39 40 0,0 20 0,1 40 0,38 20 0,1 19 0,58 20 0,21 1 0,80 19 0,39-20 0,79 0 0,80-40 0,59-38 0,60-61 0,59-19 0,21-40 0,-1-40 0,0-40 0,-40-39 0,-19-40 0,-60-59 0,-59-40 0,-100-60 0,-59 0 0,-79-39 0,-80 39 0,-80 20 0,-58 100 0,-41 59 0,-39 99 0,19 60 0,41 59 0,19 40 0,80-40 0</inkml:trace>
  <inkml:trace contextRef="#ctx0" brushRef="#br0" timeOffset="60780">13634 14268 512,'0'-19'0,"-40"0"0,-20-1 0,-39 59 0,0 21 0,-40 59 0,-20 0 0,21 20 0,38-40 0,41 0 0,59-39 0,79-1 0,60 1 0,59-1 0,41 21 0,-41 39 0,-40-20 0,-78 40 0,-80-20 0,-119-20 0,-60-19 0,-39-20 0,0-81 0,59-38 0,60-100 0</inkml:trace>
  <inkml:trace contextRef="#ctx0" brushRef="#br0" timeOffset="61188">13574 15182 512,'0'20'0,"40"19"0,19 1 0,80-20 0,40-20 0,-1-20 0,21-59 0,-40-20 0,-80-21 0,-40 1 0,-78-19 0,-40 38 0,-41 61 0,-39 39 0,1 99 0,19 99 0,20 60 0,99 0 0,80-20 0,59-79 0,59-99 0,1-80 0,0-80 0,-20-78 0,-41-100 0</inkml:trace>
  <inkml:trace contextRef="#ctx0" brushRef="#br0" timeOffset="61492">14924 14825 512,'-21'39'0,"2"41"0,-1-1 0,20 40 0,20-20 0,20 21 0,-1-2 0,-19-18 0,0-21 0,0-79 0,19-99 0,-19-80 0,20-79 0,39-39 0,1 19 0,39 40 0,-20 59 0,-19 60 0,-1 60 0,-40 59 0,-19-20 0</inkml:trace>
  <inkml:trace contextRef="#ctx0" brushRef="#br0" timeOffset="61804">15538 14329 512,'0'19'0,"-19"41"0,-1 58 0,20 62 0,20 38 0,40 0 0,39-59 0,0-60 0,0-99 0,0-59 0,-19-61 0,-21-58 0,-19-40 0,-20-20 0,-1 59 0,-19 39 0,0 62 0,0 58 0,0 20 0</inkml:trace>
  <inkml:trace contextRef="#ctx0" brushRef="#br0" timeOffset="62436">16412 14983 512,'-20'0'0,"20"-19"0,20-1 0,59 20 0,20-40 0,40-19 0,0-21 0,-59-39 0,-41-20 0,-39 0 0,-39 1 0,-41 58 0,-19 40 0,0 100 0,0 79 0,0 78 0,19 22 0,80-21 0,20-59 0,59-60 0,20-59 0,21-80 0,18-59 0,-18-60 0,-2-59 0,-18-21 0,-21 22 0,0 18 0,-19 100 0,-20 99 0,-20 99 0,-20 80 0,0 79 0,19 20 0,1-40 0,0-60 0,20-98 0,-21-80 0,2-80 0,-2-78 0,1-80 0,0-40 0,20 0 0,-1 39 0,1 61 0,40 60 0,19 77 0,-20 41 0,20-19 0</inkml:trace>
  <inkml:trace contextRef="#ctx0" brushRef="#br0" timeOffset="62947">13138 16551 512,'59'-39'0,"99"-21"0,101-59 0,137 20 0,101-20 0,38-1 0,21 1 0,-20 0 0,-40 20 0,-59 0 0,-60 19 0,-100 21 0,-58 39 0,-80 20 0,-100 20 0,-98 20 0,-80-1 0</inkml:trace>
  <inkml:trace contextRef="#ctx0" brushRef="#br0" timeOffset="63211">13376 17107 512,'0'0'0,"59"0"0,80-40 0,139-39 0,159-60 0,177-21 0,141-17 0,78 18 0,20 19 0,-118 22 0,-120 18 0,-199 41 0,-197 19 0,-199 40 0,-139 21 0</inkml:trace>
  <inkml:trace contextRef="#ctx0" brushRef="#br0" timeOffset="83754">12324 6232 512,'20'-20'0,"19"20"0,40-20 0,41-19 0,-1-1 0,39 0 0,21-20 0,-20 22 0,20-22 0,-60 20 0,-20 20 0,-59 20 0,-21 0 0,-58 40 0,-41-1 0,-19 2 0,-20 38 0,-20-20 0,-20 1 0,20-1 0,-19 1 0,58-40 0,1-1 0</inkml:trace>
  <inkml:trace contextRef="#ctx0" brushRef="#br0" timeOffset="86074">14427 8137 512,'0'20'0,"40"-1"0,39 21 0,61 0 0,38-20 0,60 0 0,40-20 0,-20 0 0,20 0 0,-40-20 0,-20 40 0,-59 0 0,-40 0 0</inkml:trace>
  <inkml:trace contextRef="#ctx0" brushRef="#br0" timeOffset="87314">17285 8396 512,'0'0'0,"20"0"0,-20 19 0,39-19 0,1 19 0,20-19 0,39-19 0,0-21 0,0-19 0,1-1 0,-41 1 0,1-1 0,-41 1 0,-19-1 0,0 20 0,-19 40 0,-21 0 0,0 60 0,-20 0 0,21 18 0,19 22 0,0-40 0,40 0 0,0-41 0,40 0 0,-1-38 0,1 0 0,19-2 0,-19-38 0,19 39 0,-20 0 0,-19 20 0,20 0 0,-21 40 0,1-1 0,0 2 0,0-3 0,19-17 0,20-21 0,0-40 0,1-39 0</inkml:trace>
  <inkml:trace contextRef="#ctx0" brushRef="#br0" timeOffset="87523">18734 8197 512,'-40'19'0,"-20"21"0,-19 40 0,-20-1 0,39 20 0,21-19 0,19-20 0,40-41 0,59-38 0</inkml:trace>
  <inkml:trace contextRef="#ctx0" brushRef="#br0" timeOffset="87955">19250 8176 512,'0'21'0,"0"-2"0,0 21 0,19 20 0,-38 58 0,19 22 0,-20 19 0,-20 19 0,20-39 0,1 0 0,19-80 0,0-19 0,19-60 0,20-59 0,-18-60 0,18-39 0,21-21 0,-21 1 0,21-1 0,19 60 0,1 40 0,19 59 0,-20 40 0,1 40 0,-21 39 0,-39 1 0,-40 19 0,-39-20 0,-40-20 0,-41-18 0,2-22 0,38-58 0,41-20 0</inkml:trace>
  <inkml:trace contextRef="#ctx0" brushRef="#br0" timeOffset="88298">19885 8336 512,'0'0'0,"19"0"0,21 0 0,0 0 0,39-20 0,1 0 0,19 0 0,0-20 0,-40 1 0,-19-21 0,0 1 0,-60 19 0,-40 0 0,1 40 0,-40 40 0,0 59 0,39 0 0,40 20 0,40-19 0,59-21 0,20-39 0,21-40 0,19-40 0</inkml:trace>
  <inkml:trace contextRef="#ctx0" brushRef="#br0" timeOffset="88786">20877 8137 512,'-20'0'0,"-20"39"0,-19 21 0,-21 20 0,41 19 0,19 20 0,40-40 0,39-19 0,21-41 0,19-38 0,0-41 0,20-39 0,-20-60 0,-19 1 0,-1-41 0,1 1 0,-41-1 0,-19 40 0,-20 41 0,-40 58 0,-20 40 0,-19 60 0,0 59 0,-20 40 0,39 20 0,21 39 0,58-19 0,21-1 0,40-39 0,19-20 0,0-39 0,-20-41 0,-39-39 0,-60-39 0,-19-41 0</inkml:trace>
  <inkml:trace contextRef="#ctx0" brushRef="#br0" timeOffset="88930">20678 7601 512,'40'0'0,"59"20"0,21 0 0,58 1 0,0 17 0,-19-18 0,-40 0 0</inkml:trace>
  <inkml:trace contextRef="#ctx0" brushRef="#br0" timeOffset="89706">22623 7740 512,'-20'20'0,"-19"20"0,-21 39 0,-19 20 0,-1 60 0,-19 20 0,20-20 0,-1-1 0,40-58 0,40-41 0,21-59 0,18-59 0,40-61 0,1-38 0,39-61 0,-20-19 0,20 0 0,-59 20 0,0 79 0,-21 79 0,-39 80 0,-39 119 0,-21 79 0,0 40 0,-19 0 0,79-39 0,0-80 0,59-60 0,21-98 0,19-41 0,0-79 0,1-40 0,-21-39 0,-20 0 0,-19 40 0,-1 18 0,-18 81 0,-21 39 0,-21 40 0,2 40 0,-1 19 0,40 1 0,20-60 0</inkml:trace>
  <inkml:trace contextRef="#ctx0" brushRef="#br0" timeOffset="90019">23397 8434 512,'-60'60'0,"-19"40"0,-20 39 0,39-20 0,40-21 0,40-57 0,20-41 0,40-60 0,19-39 0,0-20 0,-20 0 0,-39-20 0,-20 20 0,-40 39 0,-40 60 0,-39 40 0,-40 79 0,40 1 0,20-41 0</inkml:trace>
  <inkml:trace contextRef="#ctx0" brushRef="#br0" timeOffset="90610">21293 9705 512,'-19'0'0,"-1"40"0,-20 19 0,1 60 0,18 40 0,2-20 0,19 0 0,0-20 0,19-60 0,2-59 0,18-59 0,21-41 0,19-78 0,20-20 0,20 19 0,0 20 0,21 80 0,-22 59 0,2 60 0,-41 39 0,0 0 0,-59 1 0,0-41 0</inkml:trace>
  <inkml:trace contextRef="#ctx0" brushRef="#br0" timeOffset="91018">21789 10341 512,'0'0'0,"41"19"0,17 0 0,22-19 0,39 0 0,-20-19 0,0-41 0,-19 1 0,-20-41 0,-60 1 0,-20 0 0,-20 20 0,-19 59 0,-41 79 0,1 80 0,-20 60 0,19 39 0,61 0 0,39-79 0,60-60 0,39-79 0,20-80 0,0-58 0,-20-62 0,20-18 0</inkml:trace>
  <inkml:trace contextRef="#ctx0" brushRef="#br0" timeOffset="91386">23040 10022 512,'-20'0'0,"-20"0"0,-19 40 0,-21 0 0,20 39 0,21 20 0,20 0 0,38 1 0,20-1 0,41-40 0,-20 1 0,-1 0 0,-39 0 0,-59-1 0,-41 20 0,-78-19 0,-1 0 0,-20-22 0,40-17 0,40-21 0,79-40 0,20-20 0,40-39 0</inkml:trace>
  <inkml:trace contextRef="#ctx0" brushRef="#br0" timeOffset="91851">23119 10439 512,'0'20'0,"0"59"0,0 60 0,-20 60 0,-19 19 0,-1-20 0,0 1 0,0-60 0,1-40 0,19-59 0,20-60 0,20-60 0,19-98 0,41-40 0,-21-40 0,40-20 0,1 60 0,-1 40 0,20 78 0,-20 40 0,-20 60 0,-38 40 0,-41 39 0,-80 20 0,-19 1 0,-60 19 0,1-60 0,18 1 0,41-40 0,59-40 0,40-40 0,80-18 0,19-2 0</inkml:trace>
  <inkml:trace contextRef="#ctx0" brushRef="#br0" timeOffset="92162">23715 10538 512,'-41'61'0,"-17"17"0,17 41 0,41 0 0,20-19 0,20-21 0,40-60 0,-1-38 0,-19-60 0,-21-21 0,-19-58 0,-40 19 0,-19 20 0,-1 39 0,0 40 0,-19 80 0,-1 20 0,0 19 0,21 0 0,19-19 0,40-60 0</inkml:trace>
  <inkml:trace contextRef="#ctx0" brushRef="#br0" timeOffset="92570">24151 10419 512,'0'40'0,"0"59"0,0 20 0,0 40 0,0-20 0,0-39 0,0-21 0,0-40 0,0-59 0,0-40 0,-20-19 0,20-40 0,-19 0 0,19 0 0,0 41 0,0 37 0,39 41 0,1 60 0,19 39 0,-59 20 0,20 20 0,-40-20 0,20-40 0,0-19 0,0-60 0,40-20 0,-20-20 0,-1-39 0,2-20 0,-21 19 0,0-18 0</inkml:trace>
  <inkml:trace contextRef="#ctx0" brushRef="#br0" timeOffset="92954">24449 10499 512,'-40'79'0,"-19"-20"0,19-19 0,0 0 0,20-20 0,60-20 0,20-20 0,-21 20 0,1 0 0,-1 0 0,21 20 0,0 0 0,19-1 0,-39 41 0,-40-1 0,-40 41 0,-39-20 0,0-42 0,19-17 0,60-61 0,0 0 0,19 1 0,22-1 0</inkml:trace>
  <inkml:trace contextRef="#ctx0" brushRef="#br0" timeOffset="93281">24687 10817 512,'20'38'0,"-1"-17"0,21-2 0,0-19 0,0 20 0,-1-40 0,1 1 0,-1-2 0,-18 2 0,-1-21 0,-40 20 0,-1 1 0,2-1 0,-1 40 0,0-1 0,0 22 0,40 18 0,-20 0 0,20 1 0,-20-1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16:59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13256 1053 512,'-19'0'0,"19"0"0,-20 0 0,0 0 0,0 20 0,0 19 0,40-19 0,0 19 0,39-18 0,40-21 0,41 0 0,38-21 0,41 2 0,38-1 0,61 0 0,39 0 0,20 1 0,60 19 0,0-20 0,39 0 0,0 0 0,-20 0 0,-19-19 0,-60 19 0,-79-1 0,-139-17 0,-159-3 0</inkml:trace>
  <inkml:trace contextRef="#ctx0" brushRef="#br0" timeOffset="7224">8474 14110 512,'-20'0'0,"1"-19"0,-2-22 0,1 2 0,40 0 0,20-41 0,20-58 0,59-22 0,39-78 0,81-40 0,18-19 0,22-1 0,-2 40 0,-98 40 0,-100 39 0</inkml:trace>
  <inkml:trace contextRef="#ctx0" brushRef="#br0" timeOffset="12503">8156 13336 512,'-19'-20'0,"-1"20"0,20 0 0,-20 0 0,40 0 0,-20 20 0,20 20 0,19 20 0,-19 59 0,0 0 0,0 20 0,-20 0 0,20-41 0,-20-38 0,20-20 0,-1-40 0,1-40 0,20 1 0,-1-21 0,21 1 0,0 19 0,19 0 0,20 1 0,20-2 0,1 22 0,-2-21 0,2 20 0,-41-19 0,-40-1 0,-19 0 0,-59 1 0,-41-1 0,-19 21 0,-20 19 0,0 19 0,0-19 0,0 19 0,0-19 0,19 0 0,1-19 0,0-41 0,20-19 0,0-21 0,-1 22 0,40-22 0,1 60 0,19-19 0</inkml:trace>
  <inkml:trace contextRef="#ctx0" brushRef="#br0" timeOffset="23287">1350 17087 512,'0'0'0,"0"0"0,-20 0 0,20 0 0,0-20 0,0 20 0,0 0 0,20 0 0,-20 20 0,20-40 0,0 20 0,-1-20 0,21 20 0,19 0 0,21 0 0,20 0 0,18 20 0,2 0 0,18-20 0,1-20 0,-20-20 0,20 21 0,0-1 0,0 20 0,0 59 0,-20 21 0,-20-2 0</inkml:trace>
  <inkml:trace contextRef="#ctx0" brushRef="#br0" timeOffset="34174">13693 4068 512,'0'0'0,"0"0"0,-20 0 0,40 0 0,-20-19 0,40-20 0,-21 19 0,22 0 0,-2 20 0,1 0 0,-40 20 0,-20 20 0,0 19 0,-19 20 0,-2-19 0,2-1 0,19-20 0,20-39 0,20 0 0,39-19 0,1-20 0,19-1 0,1 20 0,-1 0 0,-19 0 0,-21 0 0,-19 20 0</inkml:trace>
  <inkml:trace contextRef="#ctx0" brushRef="#br0" timeOffset="34566">14050 3791 512,'-19'0'0,"-41"-19"0,-19-1 0,-20 0 0,-1 40 0,-19 0 0,0 39 0,19 40 0,21 20 0,20 40 0,39 0 0,40 0 0,39-60 0,61-40 0,18-59 0,41-39 0,59-41 0,-20-59 0,-19 0 0,-80-19 0,-40 19 0,-118-1 0,-41 42 0,-59 58 0,-39 60 0</inkml:trace>
  <inkml:trace contextRef="#ctx0" brushRef="#br0" timeOffset="35766">9783 13436 512,'0'0'0,"-19"0"0,19-20 0,-20 20 0,20 0 0,0 39 0,20 21 0,-20 39 0,40 0 0,-20 21 0,-20-21 0,19-40 0,1-19 0,-20-60 0,0-39 0</inkml:trace>
  <inkml:trace contextRef="#ctx0" brushRef="#br0" timeOffset="36198">9704 13257 512,'0'-20'0,"-20"0"0,-19-19 0,19-1 0,-20 40 0,0 40 0,21 19 0,-1 40 0,-20 61 0,40 18 0,0 0 0,20 20 0,20-38 0,19-41 0,1-60 0,20-59 0,19-59 0,0-60 0,0-41 0,20-38 0,-39 0 0,-21-1 0,-59 1 0,-59 39 0,-21 40 0,-39 60 0,-20 79 0,20 39 0,20 20 0</inkml:trace>
  <inkml:trace contextRef="#ctx0" brushRef="#br0" timeOffset="37590">12582 5637 512,'0'0'0,"0"0"0,20 0 0,-1-20 0,21 0 0,0 0 0,0 0 0,-1 20 0,-19 0 0,-20 20 0,-20 20 0,-19 0 0,-1 20 0,0-22 0,20-17 0,0-2 0,40-38 0,20-2 0,20 2 0,19 0 0,-20 19 0,1 0 0,-20 0 0,-60 38 0,-20 22 0,-39 20 0,-20-21 0,-21 0 0,41 1 0,20-40 0,19-40 0,59-19 0,22-41 0</inkml:trace>
  <inkml:trace contextRef="#ctx0" brushRef="#br0" timeOffset="37974">12919 5299 512,'-19'0'0,"-22"-20"0,-18 1 0,-20 0 0,-1 19 0,1 19 0,-21 40 0,-18 21 0,-2 39 0,2 20 0,-2 39 0,61-19 0,19 0 0,60-20 0,80-80 0,58-59 0,21-39 0,59-61 0,-20-19 0,0-40 0,-39 20 0,-40 1 0,-99 18 0,-120 41 0,-59 40 0,-79 39 0,0 39 0</inkml:trace>
  <inkml:trace contextRef="#ctx0" brushRef="#br0" timeOffset="39158">16531 5399 512,'0'0'0,"0"0"0,0-20 0,0 20 0,0 0 0,0 0 0,0 0 0,-20 0 0,20 0 0,0 0 0,20 0 0,0 0 0,19-40 0,41-20 0,19 1 0,40-20 0,39 19 0,1 60 0,20 20 0,-21 20 0,-19 39 0,-20 0 0,-40-19 0,0-20 0,0-40 0,-20-20 0,21-20 0</inkml:trace>
  <inkml:trace contextRef="#ctx0" brushRef="#br0" timeOffset="39734">16630 5299 512,'0'0'0,"0"-20"0,20 20 0,0-19 0,-20 0 0,19-2 0,-19 1 0,0 0 0,21 20 0,-21-19 0,-21 19 0,21 0 0,-19 19 0,19 1 0,-40 21 0,0 17 0,1-18 0,-1 20 0,1-1 0,18-18 0,21-22 0,21-19 0,38 0 0,60 0 0,20 0 0,-1 0 0,2 0 0</inkml:trace>
  <inkml:trace contextRef="#ctx0" brushRef="#br0" timeOffset="40509">16571 5220 512,'0'0'0,"0"-20"0,0 20 0,19-20 0,21 1 0,-20 19 0,19 19 0,1 42 0,0 17 0,0 22 0,19-20 0,-19 18 0,0-38 0</inkml:trace>
  <inkml:trace contextRef="#ctx0" brushRef="#br0" timeOffset="66732">17761 6808 512,'0'-20'0,"0"0"0,-20-1 0,0 2 0,-39 0 0,39-1 0,-59 0 0,39 0 0,-19 20 0,-21-20 0,1 0 0,19 20 0,-39-20 0,0 20 0,0-20 0,-1 20 0,-19 0 0,20 0 0,0 40 0,-1-20 0,1 0 0,20 20 0,0-1 0,19 21 0,1-21 0,19 21 0,20 0 0,20-2 0,0 3 0,0-2 0,39 1 0,2 19 0,38-19 0,0-1 0,20 0 0,20-19 0,20 0 0,0-20 0,0 0 0,20 0 0,-20-20 0,19 0 0,-18-20 0,-1-20 0,-21 0 0,2-19 0,-41-1 0,-20-39 0,-19 0 0,-20 0 0,-40-1 0,-20 1 0,-39 20 0,-20 19 0,-60 1 0,-19 39 0,-1 0 0</inkml:trace>
  <inkml:trace contextRef="#ctx0" brushRef="#br0" timeOffset="67508">19389 6153 512,'-21'20'0,"-18"19"0,-1 20 0,1-18 0,-21 38 0,40-19 0,1-22 0,19-17 0,0-1 0,58 0 0,2-40 0,39 20 0,21 0 0,19-20 0,-20 20 0,20 0 0,-40 0 0,-20-21 0,-19 2 0</inkml:trace>
  <inkml:trace contextRef="#ctx0" brushRef="#br0" timeOffset="67788">19647 5975 512,'0'19'0,"0"0"0,-20 22 0,-1 58 0,2 19 0,-1 42 0,20-2 0,0-19 0,20-40 0,-1-79 0,2-59 0</inkml:trace>
  <inkml:trace contextRef="#ctx0" brushRef="#br0" timeOffset="69396">20162 8197 512,'0'-21'0,"0"2"0,0-1 0,0 20 0,20 0 0,40 20 0,19 20 0,40-1 0,60-19 0,19 0 0,21 0 0,19-20 0,-20-20 0,-20 20 0,-19-20 0,-40 20 0,-40-20 0,-79 20 0,-60-39 0</inkml:trace>
  <inkml:trace contextRef="#ctx0" brushRef="#br0" timeOffset="69924">16075 8772 512,'19'-20'0,"61"1"0,19-1 0,40-20 0,20 21 0,79-2 0,0 1 0,-20 20 0,-39-39 0</inkml:trace>
  <inkml:trace contextRef="#ctx0" brushRef="#br0" timeOffset="79203">15519 11729 512,'0'0'0,"19"-20"0,-19 20 0,20-20 0,-20 20 0,21 0 0,-21-20 0,0 20 0,0 0 0,0 0 0,0 0 0,0 0 0,19 0 0,21 0 0,0 0 0,19-19 0,0 19 0,21-20 0,19 40 0,1-20 0,18 0 0,2 0 0,18 0 0,-18 0 0,38 0 0,-19-20 0,-20 0 0,0 20 0,-19-21 0,-21 21 0,-20-19 0,-19 19 0,-40 0 0,0 0 0,-19 19 0,19 2 0,-41 19 0,22-40 0,-21-20 0</inkml:trace>
  <inkml:trace contextRef="#ctx0" brushRef="#br0" timeOffset="81187">13475 7760 512,'0'0'0,"20"-20"0,19 20 0,1-20 0,0 0 0,19 1 0,20 19 0,1-19 0,19-2 0,1-19 0,38 40 0,-18-19 0,18-1 0,1 0 0,-19 0 0,18 0 0,1 0 0,-20 0 0,-19 20 0,-1 0 0,0 0 0,-20 0 0,-19 0 0,-21 0 0,1-20 0,-20 40 0,-20-20 0,-39 0 0,18 0 0,-38 0 0,-1 0 0,1 20 0,-21-20 0,1 0 0,-1 0 0,-19 20 0,-19-40 0,18 40 0,-38-20 0,-2 0 0,1 20 0,-20-20 0,21 20 0,-1 0 0,0-20 0,20 20 0,20-1 0,19-19 0,21 20 0,19-20 0,40 0 0,0 0 0,60 0 0,19 0 0,0 0 0,40-20 0,20 20 0,20-19 0,19-1 0,-19 0 0,20 20 0,-40-20 0,0 0 0,0 0 0,-40 0 0,0 0 0,-39 20 0,-21 0 0,1 0 0,-40 0 0,-20 0 0,-19 0 0,-21 20 0,-20-20 0,1 0 0,-40 20 0,0-20 0,0 20 0,0 0 0,-40 0 0,40 0 0,-20 0 0,20-1 0,20 1 0,20 0 0,0-20 0,58-20 0</inkml:trace>
  <inkml:trace contextRef="#ctx0" brushRef="#br0" timeOffset="83531">18138 7522 512,'0'0'0,"-20"0"0,20 0 0,0 0 0,20 0 0,0 0 0,20 0 0,20 0 0,-2-20 0,2 20 0,39-20 0,1 20 0,-1-20 0,20 0 0,20 1 0,-20-1 0,0 0 0,-20 20 0,0-20 0,-19 20 0,-21 0 0,-39 20 0,0-20 0,-40 0 0,0 20 0,-39-20 0,-21 20 0,1-20 0,-20 19 0,-20-19 0,-20 20 0,0 20 0,-20-20 0,21 20 0,-1-20 0,59 19 0,20-39 0,60-20 0,20-39 0</inkml:trace>
  <inkml:trace contextRef="#ctx0" brushRef="#br0" timeOffset="85373">19845 7046 512,'0'0'0,"-20"0"0,0 0 0,20 0 0,0 0 0,-20 0 0,20 0 0,0 0 0,0 20 0,20-1 0,0 21 0,0 20 0,0-21 0,19 21 0,1-1 0,19-39 0,21 0 0,19-20 0,1-20 0,38-19 0,-18-1 0,18-20 0,1 1 0,-19-1 0,-2-19 0,2 19 0,-2 1 0,-19-21 0,-19 21 0,-20 0 0,-1 19 0,-39 0 0,0 0 0,-20 1 0,0 19 0,-20 0 0,40-20 0</inkml:trace>
  <inkml:trace contextRef="#ctx0" brushRef="#br0" timeOffset="85883">22206 5180 512,'-20'0'0,"1"0"0,19 20 0,0 21 0,0 37 0,0 22 0,39 18 0,-19 21 0,0 0 0,19-20 0,2 1 0,-22-21 0,21-20 0,-20-40 0,0-18 0,-1-42 0,-19-58 0</inkml:trace>
  <inkml:trace contextRef="#ctx0" brushRef="#br0" timeOffset="86083">22723 5835 512,'-21'40'0,"21"39"0,0 1 0,21 19 0,-21-40 0,39-19 0,1-20 0,-20-20 0,19-20 0,1-39 0,-40-41 0</inkml:trace>
  <inkml:trace contextRef="#ctx0" brushRef="#br0" timeOffset="86229">22742 5379 512,'-19'0'0,"-2"0"0,-18 20 0,19-20 0,0 20 0,40-20 0,19-40 0</inkml:trace>
  <inkml:trace contextRef="#ctx0" brushRef="#br0" timeOffset="86579">23040 5577 512,'-20'-20'0,"-20"20"0,0 0 0,1 0 0,39 20 0,20 0 0,20 20 0,19-1 0,20 2 0,0-3 0,21 2 0,-60 20 0,-21-20 0,-58-1 0,-21 21 0,-39-20 0,20 19 0,39-39 0,0-20 0,60-20 0,40-19 0,-1-61 0,41 1 0</inkml:trace>
  <inkml:trace contextRef="#ctx0" brushRef="#br0" timeOffset="86883">23219 4783 512,'0'0'0,"19"0"0,1 20 0,20 40 0,-1 19 0,-19 60 0,20 21 0,-40 18 0,20 20 0,-1-39 0,2-40 0,38-20 0,-19-59 0,20-40 0,-2-21 0,-17-38 0,18-40 0</inkml:trace>
  <inkml:trace contextRef="#ctx0" brushRef="#br0" timeOffset="87091">23079 5717 512,'20'-21'0,"40"-18"0,19-1 0,60-40 0,20 21 0,-21-20 0,-18 19 0,-41 20 0,-39-18 0</inkml:trace>
  <inkml:trace contextRef="#ctx0" brushRef="#br0" timeOffset="87803">23655 5537 512,'19'0'0,"-19"20"0,21 0 0,-1 0 0,19 0 0,1-20 0,20 0 0,-1-40 0,0 20 0,-19-19 0,-20-21 0,-20 1 0,-20-1 0,-20 40 0,21 20 0,-21 20 0,20 40 0,0 59 0,1-20 0,19 39 0,19-38 0,21-21 0,19-38 0,1-41 0,0-21 0,19-58 0,-20-1 0,1-58 0,-40 18 0,20 21 0,-40 40 0,19 19 0,-19 80 0,-19 39 0,-2 40 0,2 0 0,19 0 0,19 0 0,2-59 0,18-20 0,1-61 0,-20-38 0,-1-20 0,-19-1 0,20-39 0,-20-20 0,0 60 0,0 40 0,0 78 0,0 2 0,21-22 0,-2 20 0,1 1 0,40 0 0,-1-1 0,21-39 0,-21-19 0</inkml:trace>
  <inkml:trace contextRef="#ctx0" brushRef="#br0" timeOffset="88211">21175 5141 512,'0'0'0,"19"39"0,21 1 0,-20 19 0,39 1 0,-19 0 0,-1-40 0,2-20 0,-61-60 0</inkml:trace>
  <inkml:trace contextRef="#ctx0" brushRef="#br0" timeOffset="88371">21532 5101 512,'0'40'0,"0"19"0,0 1 0,39 19 0,1-19 0,0-21 0,-1-39 0</inkml:trace>
  <inkml:trace contextRef="#ctx0" brushRef="#br0" timeOffset="88843">24369 4248 512,'-19'0'0,"19"20"0,-21 19 0,2 1 0,19 0 0,0 19 0,0-19 0,19 0 0,2-40 0,-2-20 0,1-40 0</inkml:trace>
  <inkml:trace contextRef="#ctx0" brushRef="#br0" timeOffset="88987">24567 4089 512,'21'59'0,"-1"-19"0,-20 0 0,0-20 0,0 0 0</inkml:trace>
  <inkml:trace contextRef="#ctx0" brushRef="#br0" timeOffset="90755">10637 9506 512,'0'0'0,"0"0"0,20-39 0,20-2 0,19-37 0,40-22 0,20-18 0,40-41 0,0-20 0,39-19 0,-19 0 0,39-22 0,1 22 0,19 0 0,-20 19 0,-39 40 0,-41 40 0,-78 60 0,-60-1 0</inkml:trace>
  <inkml:trace contextRef="#ctx0" brushRef="#br0" timeOffset="91635">10637 9864 512,'0'-20'0,"0"-20"0,-19 0 0,-2 21 0,-18-1 0,-1 20 0,-19 39 0,19 21 0,0 59 0,0 0 0,21 20 0,19-20 0,19-20 0,21-39 0,40-20 0,-1-60 0,20-20 0,0-20 0,0-39 0</inkml:trace>
  <inkml:trace contextRef="#ctx0" brushRef="#br0" timeOffset="91939">10994 10181 512,'0'40'0,"0"0"0,20-1 0,39-19 0,1-40 0,20 0 0,-1-39 0,-40-21 0,-18-19 0,-2 20 0,-59-20 0,-19 19 0,0 41 0,-21 39 0,61 39 0,-22 41 0,41-1 0,41-19 0,-2-21 0</inkml:trace>
  <inkml:trace contextRef="#ctx0" brushRef="#br0" timeOffset="92323">11470 9606 512,'0'39'0,"0"41"0,0 19 0,41 20 0,-22-20 0,1-39 0,-1-41 0,-19-19 0,0-19 0,-19-61 0,-1-19 0,1-20 0,19 0 0,19 20 0,20 59 0,2 20 0,18 60 0,0 0 0,1 39 0,-20-19 0,19 19 0,-39-39 0,0-40 0,0-40 0,-1-39 0,-19-21 0,20 1 0</inkml:trace>
  <inkml:trace contextRef="#ctx0" brushRef="#br0" timeOffset="92715">12165 9487 512,'-20'19'0,"20"21"0,-20 20 0,40 19 0,-20-39 0,20 19 0,0-39 0,-20-40 0,20-19 0,-20-41 0,-20-19 0,20 0 0,-20-20 0,40 19 0,0 20 0,20 42 0,-1 18 0,21 59 0,-1 1 0,0 39 0,1-19 0,-20-1 0,-20-20 0,-20-18 0,20-21 0,-20-40 0,0-19 0</inkml:trace>
  <inkml:trace contextRef="#ctx0" brushRef="#br0" timeOffset="93083">12661 9189 512,'0'0'0,"20"0"0,0-21 0,20 2 0,-1-20 0,1-21 0,-20-19 0,-1 19 0,-38 1 0,-1-1 0,0 40 0,-20 40 0,1 40 0,19 59 0,20 20 0,20 19 0,39-58 0,1-21 0,19-59 0,1-40 0,-41-59 0</inkml:trace>
  <inkml:trace contextRef="#ctx0" brushRef="#br0" timeOffset="93531">13376 8772 512,'-21'20'0,"2"20"0,-1 19 0,20 21 0,0 19 0,20-20 0,20-39 0,-1-20 0,21-40 0,-21-39 0,1-41 0,0 1 0,-40-40 0,0-20 0,-20 1 0,-20-1 0,1 19 0,19 42 0,0 38 0,0 40 0,20 60 0,20 39 0,0 20 0,19 21 0,1-1 0,20 0 0,-1-39 0,1-1 0,0-20 0,-21-39 0,-19 0 0</inkml:trace>
  <inkml:trace contextRef="#ctx0" brushRef="#br0" timeOffset="93715">13177 8594 512,'20'19'0,"-20"-19"0,40 20 0,39-20 0,1 0 0,38-20 0,2-39 0,-41-20 0,-20 0 0</inkml:trace>
  <inkml:trace contextRef="#ctx0" brushRef="#br0" timeOffset="93875">14090 8296 512,'0'20'0,"0"19"0,20 2 0,19 38 0,1-20 0,0-19 0,0-20 0,-20-20 0,-40-60 0</inkml:trace>
  <inkml:trace contextRef="#ctx0" brushRef="#br0" timeOffset="94044">13911 7998 512,'0'0'0,"20"0"0,-20 20 0,40-20 0,-1 0 0</inkml:trace>
  <inkml:trace contextRef="#ctx0" brushRef="#br0" timeOffset="94426">14487 8514 512,'0'20'0,"-20"0"0,0 0 0,20 0 0,20-20 0,0 0 0,20-40 0,-21 0 0,1-40 0,0 1 0,-20 40 0,20-21 0,0 60 0,19 0 0,-18 40 0,-2-20 0,21 0 0,0-1 0,-1-38 0,21-21 0,-20-20 0,19-19 0,-19 20 0,-21-1 0,21 40 0,-20 60 0,0 19 0,-20 40 0,-20-19 0</inkml:trace>
  <inkml:trace contextRef="#ctx0" brushRef="#br0" timeOffset="95019">11728 10499 512,'-19'20'0,"-1"-1"0,0 21 0,0 0 0,0 19 0,1 1 0,19-21 0,0 2 0,0-22 0,39-38 0,1-2 0,19 1 0,21 1 0,-1 19 0,-20 39 0,-39 1 0,-20 19 0,-39 21 0,-41-1 0,-19 1 0,0-21 0,-1-19 0,42-20 0,37-20 0,21-20 0,40-20 0,40-19 0</inkml:trace>
  <inkml:trace contextRef="#ctx0" brushRef="#br0" timeOffset="95514">12304 10300 512,'0'20'0,"-40"20"0,21 39 0,-21 20 0,20 20 0,0-19 0,20-21 0,20-60 0,19-19 0,1-38 0,0-42 0,19-20 0,-19 1 0,0-20 0,-21 41 0,-38 17 0,-21 42 0,20 38 0,-19 61 0,-1 19 0,0 0 0,40-39 0,0-21 0</inkml:trace>
  <inkml:trace contextRef="#ctx0" brushRef="#br0" timeOffset="95778">12840 10221 512,'-20'20'0,"0"19"0,0 41 0,0-1 0,40 1 0,0-41 0,39-19 0,21-40 0,-1-19 0,1-61 0,-21 1 0</inkml:trace>
  <inkml:trace contextRef="#ctx0" brushRef="#br0" timeOffset="96026">13237 9764 512,'0'20'0,"19"-20"0,1 40 0,0 39 0,0 1 0,0 19 0,20 0 0,-40-19 0,0-21 0,0-38 0,-21-42 0</inkml:trace>
  <inkml:trace contextRef="#ctx0" brushRef="#br0" timeOffset="96251">13614 9566 512,'20'0'0,"-20"20"0,0 0 0,-20 39 0,-20 21 0,0-1 0,1 0 0,-1 1 0,40-1 0,20 0 0,39-19 0,1-40 0,39-20 0,20-20 0,-20-40 0</inkml:trace>
  <inkml:trace contextRef="#ctx0" brushRef="#br0" timeOffset="96579">14110 8971 512,'-20'0'0,"0"0"0,0 0 0,-20 20 0,21 19 0,-21 21 0,40 18 0,20 2 0,0 20 0,20-22 0,19 2 0,-19 0 0,-1-1 0,-19-39 0,-40 0 0,-19-1 0,-41-39 0</inkml:trace>
  <inkml:trace contextRef="#ctx0" brushRef="#br0" timeOffset="96715">13812 9606 512,'20'-20'0,"40"0"0,39-20 0,0 1 0,-20-22 0,0 3 0,-38-22 0</inkml:trace>
  <inkml:trace contextRef="#ctx0" brushRef="#br0" timeOffset="97122">14527 9168 512,'-20'0'0,"20"21"0,-20 19 0,0 19 0,0 1 0,20 18 0,-20 2 0,40 0 0,-20-60 0,40 0 0,-20-60 0,39-20 0,-19-40 0,-1 2 0,-19-62 0,-20 2 0,0 0 0,-20-2 0,-19 62 0,-1 38 0,20 80 0,1 39 0,-1 61 0,40 38 0,19-19 0,40-39 0,1-62 0</inkml:trace>
  <inkml:trace contextRef="#ctx0" brushRef="#br0" timeOffset="141210">15995 13852 512,'-20'0'0,"20"0"0,-20 0 0,0 0 0,1 0 0</inkml:trace>
  <inkml:trace contextRef="#ctx0" brushRef="#br0" timeOffset="142512">15856 13813 512,'0'0'0,"0"-21"0,0 21 0,20-19 0,-20 19 0,0 0 0,0 0 0,0 0 0,0 19 0,20-19 0,0 0 0,-1 0 0,21 0 0,0-19 0,20 19 0,-41 0 0,41 0 0,-21 0 0,21 19 0,0 2 0,-1-21 0,20 20 0,1-20 0,-1-20 0,0 20 0,21-21 0,-21 21 0,-20 0 0,1 0 0,20 0 0,-21 21 0,1-21 0,39 0 0,-19 0 0,19 0 0,0 0 0,-20 20 0,0-20 0,20 0 0,-19 0 0,19 0 0,-19 0 0,-1 19 0,21-19 0,-21 0 0,20 20 0,-20-20 0,20 0 0,-19 0 0,-1 0 0,1 0 0,-1 0 0,0 20 0,1-20 0,-1 20 0,1 0 0,-1 0 0,-19-20 0,-1 0 0,0 20 0,-19-20 0,19 0 0,-18 19 0,38 1 0,-40-20 0,21 20 0,0-20 0,-21 19 0,21-19 0,0 0 0,-2 0 0,2 0 0,0-19 0,0 19 0,-1 0 0,0-20 0,21 0 0,-20 20 0,-1-19 0,0 19 0,21-20 0,-21 20 0,1-20 0,20 20 0,-22 0 0,22 0 0,-1 0 0,1 20 0,-1-20 0,0 0 0,-19 0 0,20-20 0,-21 20 0,21 0 0,-21-20 0,-19 20 0,20 0 0,-2 0 0,-17 0 0,18 20 0,-19 0 0,0-20 0,-1 20 0,1-20 0,-1 0 0,-19 0 0,20 19 0,-1-19 0,2 20 0,-22 0 0,1 20 0,-40-1 0,-19-19 0,-81-20 0,-19-59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19:59.1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1" timeString="2013-04-01T20:22:07.326"/>
    </inkml:context>
  </inkml:definitions>
  <inkml:trace contextRef="#ctx0" brushRef="#br0">12522 279 512,'20'-20'0,"-20"20"0,-20-20 0,20 0 0,0 0 0,-19 0 0,-22-39 0,2 19 0,-1-19 0,-19 19 0,-20 0 0,-1 20 0,-39 40 0,0 0 0,-179 160 0,40 37 0,40 1 0,59 21 0,80-21 0,79-20 0,79 1 0,41-20 0,58-21 0,41-59 0,18-39 0,22-60 0,-21-40 0,-21-79 0,-18-39 0,-80-21 0,-79 0 0,-80 40 0,-39-19 0,19 19 0,-59-21 0,-59 22 0,-41 39 0,-98 59 0,-60 99 0</inkml:trace>
  <inkml:trace contextRef="#ctx0" brushRef="#br0" timeOffset="6407">18237 1450 512,'0'0'0,"0"0"0,0 19 0,21-19 0,58-19 0,40-1 0,39 0 0,41-20 0,39 1 0,0 19 0,20-20 0,20 20 0,20 0 0,19-19 0,1-1 0,39 0 0,-39 1 0,-21-21 0,1 20 0,-80-20 0,-20 22 0,-78 38 0,-41-21 0,-79 61 0,-60 0 0,-118 39 0,-60 0 0</inkml:trace>
  <inkml:trace contextRef="#ctx0" brushRef="#br0" timeOffset="25934">9764 2402 512,'0'0'0,"0"0"0,0 0 0,0 0 0,0 0 0,-20 20 0,20 0 0,-19 0 0,19 19 0,-21-19 0,1 40 0,1-21 0,-1 21 0,20 19 0,-20 1 0,20 19 0,0 0 0,20 0 0,0 20 0,-1 1 0,-19-1 0,0 20 0,0 0 0,20-1 0,-20 1 0,21 0 0,-21-1 0,19 22 0,-19-1 0,0 19 0,0 20 0,-19 1 0,19 0 0,-21 19 0,-18 0 0</inkml:trace>
  <inkml:trace contextRef="#ctx0" brushRef="#br0" timeOffset="26006">9645 6292 512,'0'218'0,"0"19"0,-20 2 0,20 19 0,-20 20 0</inkml:trace>
  <inkml:trace contextRef="#ctx0" brushRef="#br0" timeOffset="26286">9566 8078 512,'-40'297'0,"40"1"0,-20 0 0,0-1 0,20 1 0,-20 19 0,20 21 0,-20-21 0,20 21 0,0-21 0,0 21 0,0-41 0,0 21 0,20-21 0,-20 1 0,0-19 0,20-2 0,-40 1 0,40-20 0,-20-20 0,20 0 0,-20-21 0,20 2 0,-20-20 0,0-1 0</inkml:trace>
  <inkml:trace contextRef="#ctx0" brushRef="#br0" timeOffset="27672">13138 18734 512,'0'0'0,"-21"-20"0,2 20 0</inkml:trace>
  <inkml:trace contextRef="#ctx0" brushRef="#br0" timeOffset="28342">13098 18734 512,'0'0'0,"19"0"0,2 0 0,38 0 0,-19 0 0,19 20 0,21-20 0,-21 0 0,20-20 0,1 0 0,-1-19 0,0-2 0,-19 3 0,-20-22 0,19 40 0,-19-40 0,-20 20 0,-20 0 0,-20-38 0,0 18 0,-19 0 0,-21-19 0,0 20 0,-39-1 0,0 40 0,-20 0 0,-20 20 0,20 0 0,-20 40 0,40-20 0,-1 0 0,41-20 0,19 0 0,21 20 0,38 19 0,21 40 0,0 41 0</inkml:trace>
  <inkml:trace contextRef="#ctx0" brushRef="#br0" timeOffset="34877">10438 17722 512,'21'0'0,"-2"0"0,1-20 0,0 20 0,20 0 0,20 0 0,-2 0 0,2-20 0,0 20 0,-21 0 0,21 0 0,0 0 0,-1 0 0,0 0 0,1 0 0,20 20 0,-21-20 0,0 0 0,21 0 0,-1-20 0,0 0 0,1 0 0,-20 1 0,-21-1 0,21 20 0,-40 20 0,19-20 0,1 19 0,0-19 0,-1 0 0,1 0 0,0 0 0,0 20 0,-21-20 0,21 0 0,-20 0 0,0 0 0,-1 20 0,2 0 0,18 0 0,-19 0 0,20-20 0,-1 0 0,21 0 0,-20 0 0,-1-20 0,1 0 0,0 20 0,-1-20 0,1 20 0,0 0 0,-1 20 0,-19-20 0</inkml:trace>
  <inkml:trace contextRef="#ctx0" brushRef="#br0" timeOffset="71579">12086 4506 512,'0'0'0,"-40"0"0,20 0 0,-20 0 0,-19 0 0,39 20 0,-39-1 0,19 1 0,0 0 0,0 0 0,1 20 0,-1-1 0,1 1 0,39-20 0,0 0 0,0-1 0,19-19 0,21-19 0,-20-1 0,39 0 0,-19-20 0,39-19 0,1-1 0,-1 1 0,40 19 0,-19-39 0,18 39 0,-19-20 0,1 1 0,-21 39 0,1-20 0,-21 20 0,-39 1 0,20 19 0,-40 0 0,0 0 0,-40 19 0,0 1 0,-39-20 0</inkml:trace>
  <inkml:trace contextRef="#ctx0" brushRef="#br0" timeOffset="71892">12205 4248 512,'0'0'0,"19"-20"0,2 0 0,18-20 0,21 1 0,19-1 0,20 0 0,0 21 0,1 19 0,-21 0 0,-20 38 0,-18 23 0</inkml:trace>
  <inkml:trace contextRef="#ctx0" brushRef="#br0" timeOffset="71955">12879 4326 512,'-39'140'0,"-41"-1"0,-39-20 0</inkml:trace>
  <inkml:trace contextRef="#ctx0" brushRef="#br0" timeOffset="75563">16075 4109 512,'0'0'0,"0"-20"0,0 20 0,0-21 0,-20 21 0,20-19 0,-21 19 0,21 0 0,-19 0 0,19 0 0,0 0 0,-20 19 0,20-19 0,-20 21 0,20-21 0</inkml:trace>
  <inkml:trace contextRef="#ctx0" brushRef="#br0" timeOffset="97258">795 12979 512,'0'20'0,"0"-20"0,0 0 0,0 0 0,0 0 0,0 0 0,0 0 0,0 0 0,0 0 0,-21 21 0,1-21 0,1 38 0,-1 2 0,0 0 0,-20 0 0,0-1 0,1 20 0,-21-19 0,21-20 0,-21 0 0,21 0 0,-21-20 0,20 20 0,-19 0 0,19 0 0,1 19 0,18 20 0,2 21 0,19 19 0,0 21 0,19-1 0,2 0 0,-2 0 0,21 20 0,-20-20 0,39 0 0,100 119 0,0-60 0,-60-118 0</inkml:trace>
  <inkml:trace contextRef="#ctx0" brushRef="#br0" timeOffset="100026">2223 12741 512,'0'0'0,"-20"-20"0,1 20 0,-1 0 0,-1 0 0,2 0 0,-1-20 0,20 20 0,-20 0 0,40 0 0,0 0 0,20-19 0,39-1 0,79-40 0,61-39 0,98-40 0,80-59 0,99-21 0,41 21 0,-2 38 0,-59 62 0,-158 19 0</inkml:trace>
  <inkml:trace contextRef="#ctx0" brushRef="#br0" timeOffset="117177">2382 9447 512,'-20'20'0,"-40"0"0,1 19 0,19 1 0,21-20 0,78-20 0,60-80 0,100-58 0,78-62 0,20-37 0,1-2 0</inkml:trace>
  <inkml:trace contextRef="#ctx1" brushRef="#br0">754 5298,'-20'0,"20"0,0 0,40 0,-40 20,20-20,-20 0,20 0,-1 0,1 0,0 0,0 0,20 0,-21 0,21 0,0 0,19 0,1 0,19 0,21 0,-1 0,-20 0,-39 0,0 0,-1 0,-19 0,0 0,0 0,0 0,-1 0,41 0,-20 0,-21 0,21 20,20-20,-60 0,20 0,-1 0,-19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43:56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5676 2243 512,'0'0'0,"-20"40"0,20-20 0,20 0 0,39-60 0,41-39 0,59-80 0,39-20 0,20-19 0,-59 19 0,-40 21 0</inkml:trace>
  <inkml:trace contextRef="#ctx0" brushRef="#br0" timeOffset="919">6490 2839 512,'0'0'0,"0"0"0,0 0 0,0 0 0,0 0 0,0 19 0,19-19 0,1 0 0,40-38 0,39-42 0,60-60 0,19-18 0,1-1 0</inkml:trace>
  <inkml:trace contextRef="#ctx0" brushRef="#br0" timeOffset="2752">5299 3891 512,'-20'19'0,"20"1"0,-19 20 0,19 0 0,0-20 0,39-20 0,60-40 0,60-59 0,79-40 0,20-21 0,0 2 0</inkml:trace>
  <inkml:trace contextRef="#ctx0" brushRef="#br0" timeOffset="5943">5775 4823 512,'0'-20'0,"0"40"0,0 0 0,0 0 0,0 0 0,0 0 0,20-20 0,40-60 0,58-39 0,62-60 0,18-20 0,0-19 0,-19 0 0</inkml:trace>
  <inkml:trace contextRef="#ctx0" brushRef="#br0" timeOffset="8823">7978 5478 512,'0'0'0,"19"0"0,-19 21 0,0 17 0,-19 42 0,19 20 0,0-41 0,60-59 0,58-119 0,120-100 0,60-78 0,40-41 0,-1 41 0</inkml:trace>
  <inkml:trace contextRef="#ctx0" brushRef="#br0" timeOffset="28846">4783 14785 512,'0'0'0,"0"-20"0,0 20 0,-20-20 0,20 1 0,0 19 0,-20-20 0,20 20 0,-20 0 0,1-20 0,-1 20 0,0 0 0,-20-20 0,0 20 0,-19 0 0,0-20 0,-40 0 0,19 0 0,-20 1 0,-18-1 0,19 20 0,-21-20 0,21-1 0,-20 2 0,-20-1 0,20 20 0,-40-19 0,21-1 0,-21 20 0,20-20 0,-20 40 0,0-20 0,-19 20 0,38-20 0,-18 19 0,19 1 0,0-1 0,20 2 0,20 19 0,0-21 0,0 21 0,19 0 0,20 19 0,21-19 0,19 0 0,0 19 0,0-19 0,1 39 0,19 40 0,39 0 0,1 1 0,39-40 0,21-2 0,-1-18 0,40-1 0,-1 21 0,41-21 0,0 1 0,-1 20 0,41-21 0,-21 0 0,20-39 0,0-20 0,1-20 0,-20-39 0,-1 0 0,0-21 0,1 0 0,-21 22 0,0-22 0,-19 0 0,20 20 0,-40 1 0,0 0 0,-20 19 0,0-40 0,-39 1 0,-41-20 0,-19 0 0,-20-20 0,-40 19 0,-39 1 0,-20 0 0,-21 20 0,-38-1 0,-1 1 0,-20 0 0,-19 19 0,20 20 0,-41 1 0,21-2 0,-20 22 0,-1-1 0,1 40 0,0-1 0,39 22 0,0 18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45:12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6490 1192 512,'0'-21'0,"-20"2"0,0 19 0,0-20 0,0 0 0,-20 0 0,21 20 0,-21 0 0,-19 0 0,18 0 0,-17 20 0,17-20 0,-18 0 0,0 0 0,-21 0 0,1 0 0,-21 0 0,21-20 0,-20 20 0,0-19 0,-20 19 0,-1-20 0,2 0 0,-2 0 0,2 0 0,-22 0 0,22-19 0,-21 18 0,-1 2 0,-18 0 0,19-2 0,-20 21 0,1 0 0,-1 0 0,0 0 0,20 0 0,-20 0 0,20 21 0,-20-2 0,21 0 0,-1 2 0,0 18 0,0 21 0,20-20 0,0 19 0,19 1 0,1-1 0,0-19 0,20 20 0,-1-1 0,21 0 0,-21 21 0,21-20 0,0 19 0,18 0 0,2 1 0,19 19 0,0-20 0,0 20 0,40-19 0,-20-1 0,20 0 0,0 1 0,19-21 0,2 21 0,-2-1 0,21-19 0,-21 19 0,21 0 0,-1-19 0,1 0 0,20-1 0,-1 0 0,20 1 0,-20-20 0,20-1 0,21-19 0,-21 20 0,0-21 0,0 22 0,0-2 0,1 1 0,-1-20 0,20 0 0,-20-1 0,1 22 0,-1-22 0,19 0 0,-18 2 0,-1-1 0,0-20 0,21 0 0,-2 0 0,1 0 0,1 0 0,-2 0 0,2 0 0,-21 19 0,0-19 0,20 0 0,-20 0 0,0 0 0,1 0 0,19 0 0,-20 0 0,0-19 0,1-1 0,19-1 0,-20 2 0,0 0 0,-20-22 0,21 22 0,-21-1 0,1 0 0,-1-20 0,1 20 0,-22-19 0,2-1 0,0 0 0,-21 1 0,21-21 0,-20 20 0,-20 1 0,19-1 0,-19 0 0,0 21 0,0-21 0,-1 0 0,22 20 0,-22-20 0,21 2 0,0-3 0,-21-18 0,-19 19 0,20-20 0,-20 21 0,20-21 0,-20 1 0,0-1 0,0 0 0,0 1 0,-20-20 0,20 19 0,-20-19 0,1 19 0,19 1 0,-40-1 0,20-19 0,0 19 0,-20 1 0,1-1 0,-1 1 0,-19-21 0,19 21 0,-40-1 0,1 1 0,-1 19 0,-19-19 0,20 18 0,0 22 0,-20-1 0</inkml:trace>
  <inkml:trace contextRef="#ctx0" brushRef="#br0" timeOffset="15735">1548 13534 512,'0'0'0,"0"0"0,0 0 0,0 0 0,0 0 0,0 0 0,-19 0 0,19 0 0,0 0 0,0 0 0,0-19 0,0 19 0,0 0 0,0 0 0,19 0 0,-19 0 0,20 19 0,0-19 0,0 0 0,0 0 0,19 0 0,-18 0 0,18 21 0,1-21 0,-1 0 0,21 0 0,0 0 0,19 0 0,-20 0 0,1 0 0,19 0 0,-19 0 0,-1 0 0,1 20 0,19-20 0,-19 19 0,19-19 0,1 0 0,-1 20 0,20-40 0,-20 20 0,1 0 0,-1-19 0,1 19 0,-1-20 0,0 40 0,1-20 0,-1 0 0,1 0 0,19 19 0,-20-19 0,-19 0 0,19 0 0,-20 0 0,1 0 0,0 0 0,-21 0 0,1 0 0,-1 0 0,1 0 0,0 0 0,-20 0 0,0 0 0,-1 0 0,1 0 0,-20 0 0,0 0 0,0 0 0,0 0 0,0 0 0,21 0 0,-21 0 0,0 0 0,0 0 0,0 0 0,0 0 0,0 0 0,0 0 0,0 0 0,0 0 0,0 0 0,0 0 0,-21 0 0,21 20 0,0-20 0,-39 0 0,19-20 0</inkml:trace>
  <inkml:trace contextRef="#ctx0" brushRef="#br0" timeOffset="32423">8435 13674 512,'0'-20'0,"0"20"0,0 0 0,0-20 0,0 0 0,0 20 0,0-20 0,-21 20 0,21-19 0,0 19 0,0 0 0,0 19 0,0-19 0,0 0 0,21 0 0,-21-19 0,19 19 0,1-20 0,0-1 0,0 2 0,0 19 0,19 0 0,1 0 0,-1 0 0,41 0 0,-21 0 0,21 19 0,19-19 0,-20 0 0,21 0 0,-1-19 0,0 19 0,0 0 0,0 0 0,21 0 0,-21 0 0,20 19 0,0-19 0,0 21 0,20-42 0,-20 21 0,0-19 0,1 19 0,-21-19 0,-20 38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46:01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6232 4208 512,'0'0'0,"0"0"0,0 0 0,0 0 0,-21 0 0,21 0 0,0 0 0,0 0 0,0 0 0,21 0 0,-21 0 0,20 0 0,-20 0 0,19 0 0,1 0 0,0 20 0,0-20 0,0 0 0,20 0 0,19-20 0,20-20 0,41 1 0,-2-22 0,41 3 0,-39 18 0,-21 20 0,-20 0 0,-59 20 0,-20 0 0,-40 20 0,-19 0 0,-40 0 0,-21 20 0,1-2 0,0-17 0,-20 19 0,20-1 0,20-19 0,20 0 0,38 20 0,22-20 0,38-20 0,41-20 0,20-20 0,39 0 0,0-19 0,20-1 0,-20 21 0,0-1 0,-39 0 0,-61 20 0,-38 20 0,-61 20 0,-59 40 0,-39-1 0,38 1 0,22-21 0,118 1 0,59-80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46:27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17880 497 512,'0'0'0,"0"-20"0,0 20 0,-19 0 0,19 0 0,0 0 0,0 0 0,0 0 0,19 20 0,-19 0 0,0 20 0,0-1 0,0 41 0,0-1 0,0-19 0,20 19 0,-20-19 0,0-21 0,20-19 0,-20-20 0,0-20 0,-20 0 0,20-19 0</inkml:trace>
  <inkml:trace contextRef="#ctx0" brushRef="#br0" timeOffset="248">17503 795 512,'0'0'0,"40"20"0,-1-20 0,21-20 0,39 0 0,1 0 0,19-20 0,-40 20 0,0 1 0,-59 19 0,0 19 0</inkml:trace>
  <inkml:trace contextRef="#ctx0" brushRef="#br0" timeOffset="1192">18178 775 512,'0'0'0,"0"20"0,-20 19 0,20 2 0,0-3 0,0 3 0,20-41 0,0 19 0,19-38 0,-18-1 0,37-39 0,-17 18 0,-22 22 0,-19-1 0,0 40 0,0 19 0,-19 20 0,19 21 0,0 19 0,0-39 0,19 19 0,1-19 0,20-40 0,-20-20 0,-1-40 0,-19 0 0,21 1 0,-21 39 0,-21 20 0,2 59 0,-1 40 0,0 20 0,20 20 0,0-20 0,0-20 0,0-20 0,0-59 0,0-40 0,-20-40 0,20-79 0,0-60 0,0-19 0,0-1 0,20 21 0,-20 59 0,20 39 0,0 21 0,-20 38 0,40 2 0,-21 0 0,21 19 0,-20-21 0,0 21 0,-1 0 0,-19-20 0,0 20 0,0 0 0,0 0 0,0 0 0,0 0 0,0 0 0,0 20 0,0-20 0,0 0 0,0 0 0,20 0 0,-20 0 0,20 0 0,-20 0 0,20 21 0,0 17 0,-20 3 0,-20 18 0,0 1 0,-39-21 0,19 1 0,0-40 0,21-20 0,58-39 0</inkml:trace>
  <inkml:trace contextRef="#ctx0" brushRef="#br0" timeOffset="1600">18813 1053 512,'0'0'0,"0"0"0,0 0 0,20 20 0,19-40 0,1 0 0,0-20 0,0 1 0,-1-2 0,-19 3 0,-40 17 0,-19 21 0,-1 21 0,-20 17 0,1 22 0,39 0 0,40-1 0,19 1 0,41-41 0,-1-38 0,0-1 0</inkml:trace>
  <inkml:trace contextRef="#ctx0" brushRef="#br0" timeOffset="7032">13495 1053 512,'-20'0'0,"-20"0"0,1 0 0,-2 20 0,2-20 0,19 0 0,-20 19 0,21-19 0,-1 20 0,20 20 0,-20-21 0,60 2 0,-21-1 0,61-1 0,-1-19 0,20 20 0,-19 0 0,-21 20 0,-19 19 0,-80 1 0,-19 19 0,-40 1 0,0-41 0,19 1 0,20-40 0,60-21 0,20-17 0,40-2 0,19-40 0</inkml:trace>
  <inkml:trace contextRef="#ctx0" brushRef="#br0" timeOffset="7336">13772 1311 512,'-20'40'0,"-19"-2"0,-1 42 0,20-20 0,20-20 0,40-20 0,19-40 0,21 0 0,-20-20 0,19 0 0,-40-19 0,-39 19 0,-19-19 0,-61 19 0,1 20 0,-1 20 0,21 0 0,59 20 0,0 20 0,40-20 0,20-20 0</inkml:trace>
  <inkml:trace contextRef="#ctx0" brushRef="#br0" timeOffset="7560">14308 1092 512,'-19'0'0,"-41"60"0,20 0 0,-39 39 0,19 0 0,41 0 0,19-39 0,39-1 0,21-40 0,39-19 0,0-19 0,40-40 0,-20-1 0</inkml:trace>
  <inkml:trace contextRef="#ctx0" brushRef="#br0" timeOffset="7848">14467 1152 512,'0'0'0,"20"-20"0,0 40 0,0-1 0,-1 41 0,1 0 0,0 38 0,-20-18 0,0 20 0,0-22 0,0-17 0,0-42 0,0-19 0,20-59 0,19-20 0,2-60 0,-2 0 0</inkml:trace>
  <inkml:trace contextRef="#ctx0" brushRef="#br0" timeOffset="8032">14924 954 512,'0'19'0,"-21"1"0,2 20 0,-21 19 0,0 1 0,1 39 0,-1-19 0,20 19 0,1 0 0,38-19 0,41-42 0,19-17 0,1-21 0,19-40 0,0-19 0</inkml:trace>
  <inkml:trace contextRef="#ctx0" brushRef="#br0" timeOffset="8688">14983 1489 512,'0'0'0,"20"20"0,19-20 0,1 0 0,40-20 0,-21 0 0,20-19 0,1-2 0,-40-17 0,-1 18 0,-39-39 0,-20 19 0,-19 40 0,-21 0 0,-19 40 0,19 40 0,0 39 0,21-1 0,19 2 0,40 0 0,19-21 0,21-39 0,20-40 0,-21 0 0,40-40 0,-19-39 0,-1-21 0,-19-38 0,-1-21 0,-19 0 0,-20 20 0,-20 20 0,-40 59 0,-19 21 0,19 18 0,-19 42 0,-1 18 0,40 1 0,20 59 0,0 1 0,20 38 0,40 21 0,-21 20 0,1-20 0,19-40 0,-19-20 0,-20-40 0,-1-20 0,-38-78 0,-21-20 0,-19-60 0,-40-20 0,-1-40 0</inkml:trace>
  <inkml:trace contextRef="#ctx0" brushRef="#br0" timeOffset="8808">15082 1053 512,'0'0'0,"20"39"0,40-19 0,19 0 0,40 0 0,20-20 0,20 0 0,-40-20 0,-40 0 0</inkml:trace>
  <inkml:trace contextRef="#ctx0" brushRef="#br0" timeOffset="9296">16610 557 512,'0'0'0,"-39"0"0,-1 39 0,-40 41 0,-19 78 0,20 41 0,19 39 0,40 0 0,60-39 0,40-41 0,58-58 0,1-61 0,20-39 0</inkml:trace>
  <inkml:trace contextRef="#ctx0" brushRef="#br0" timeOffset="10424">16431 1132 512,'0'0'0,"0"0"0,0-20 0,0 20 0,0 20 0,0 0 0,20 40 0,-20 39 0,0-21 0,0 22 0,0 0 0,-20-21 0,20-20 0,0-19 0,-19-20 0,19-40 0,0-20 0,0-40 0,0-18 0,0-21 0,19-40 0,-19 40 0,0 40 0,20 19 0,1 60 0,-2 20 0,21 39 0,-20 1 0,19 19 0,-19 1 0,20-2 0,-20 2 0,-1-20 0,2 0 0,-2-21 0,-19-20 0,0-19 0,-40-19 0,21-20 0</inkml:trace>
  <inkml:trace contextRef="#ctx0" brushRef="#br0" timeOffset="10584">16293 1529 512,'0'0'0,"20"0"0,39 0 0,0-20 0,21-20 0,-1 1 0,-19 19 0,-21-20 0,-18 21 0</inkml:trace>
  <inkml:trace contextRef="#ctx0" brushRef="#br0" timeOffset="11176">16749 1073 512,'-20'0'0,"20"0"0,-19 0 0,19 0 0,0 19 0,19 21 0,1 20 0,0 19 0,0-19 0,0-2 0,-1 3 0,1-22 0,-20-19 0,-20-20 0,1-20 0,-1-19 0,0-22 0,0-17 0,0-21 0,1 19 0,-21 1 0,40 39 0,0 0 0,19 21 0,2-1 0,38-1 0,0 2 0,1 19 0,20-19 0,-41 19 0,-19-21 0</inkml:trace>
  <inkml:trace contextRef="#ctx0" brushRef="#br0" timeOffset="11360">16670 1370 512,'0'0'0,"40"-19"0,-21-21 0,41 0 0,-1-19 0,1 18 0,-20 22 0,-20-1 0,-20 20 0</inkml:trace>
  <inkml:trace contextRef="#ctx0" brushRef="#br0" timeOffset="12200">16551 2065 512,'0'0'0,"20"0"0,-20 0 0,59-20 0,0-40 0,21 1 0,39-1 0,-20-19 0,0 0 0</inkml:trace>
  <inkml:trace contextRef="#ctx0" brushRef="#br0" timeOffset="12895">17365 1647 512,'0'0'0,"19"0"0,21 0 0,0 21 0,-1 19 0,-19 39 0,-20 20 0,-20 0 0,-19-59 0</inkml:trace>
  <inkml:trace contextRef="#ctx0" brushRef="#br0" timeOffset="13424">19746 1251 512,'0'0'0,"19"0"0,-19 20 0,0 40 0,-19 39 0,-1 20 0,-20 20 0,1 0 0,-2-40 0</inkml:trace>
  <inkml:trace contextRef="#ctx0" brushRef="#br0" timeOffset="22399">20619 676 512,'0'0'0,"0"-21"0,0 2 0,0 19 0,0-19 0,0 19 0,0-21 0,0 21 0,0 0 0,-20 21 0,0-2 0,0 40 0,-19 21 0,18-1 0,2 40 0,19-19 0,19-21 0,22 0 0,18-39 0,20-60 0,21 0 0,-21-59 0,-20 0 0,-19-21 0,-20 2 0,-40-2 0,-40 1 0,1 40 0,0 38 0,-1 21 0,-19 40 0,59 0 0,-20-1 0</inkml:trace>
  <inkml:trace contextRef="#ctx0" brushRef="#br0" timeOffset="22783">21075 399 512,'-20'-21'0,"20"21"0,20 0 0,40 21 0,19-2 0,20 40 0,21 100 0,-61 59 0,-39 80 0,-40 39 0,-39-19 0,-21-60 0,1-80 0</inkml:trace>
  <inkml:trace contextRef="#ctx0" brushRef="#br0" timeOffset="36606">16670 2600 512,'19'0'0,"21"-19"0,20-21 0,19 0 0,1 1 0,-1-1 0,-39 0 0,-1 20 0,-39 20 0,-20 20 0,-39 0 0,0 20 0,-41 19 0,21 2 0,0-3 0,39-18 0,0-20 0,40-20 0,40-40 0,39 0 0,40-39 0,0 0 0,0 19 0,-39 1 0,-41 39 0,-58 40 0,-41 39 0,-59 21 0,-20 20 0,0 18 0,20-39 0,79-39 0,60-40 0,80-59 0,78-61 0,40 1 0,20-40 0</inkml:trace>
  <inkml:trace contextRef="#ctx0" brushRef="#br0" timeOffset="40694">18793 2521 512,'0'0'0,"0"0"0,0-20 0,0 1 0,0 19 0,0-20 0,-20 20 0,1 0 0,-1 0 0,-20 20 0,0-1 0,0 21 0,-19 0 0,39 19 0,-19-19 0,39 20 0,19-41 0,41 1 0,19-20 0,21 0 0,-1 0 0,20 41 0,-20-3 0,-19 22 0,-61 20 0,-38-2 0,-41 2 0,-39-20 0,-21-21 0,2-39 0,18 0 0,41-39 0,39-1 0,40-20 0,19 1 0</inkml:trace>
  <inkml:trace contextRef="#ctx0" brushRef="#br0" timeOffset="41014">19289 2858 512,'-20'20'0,"-19"0"0,-21 20 0,20 20 0,40-41 0,21 1 0,37 0 0,22-40 0,20 0 0,-21-19 0,-20-21 0,-39 0 0,-20 1 0,-59 19 0,-40 1 0,-40 39 0,19 0 0,41 39 0,39 1 0,60 0 0,59-1 0,41-39 0,39 0 0</inkml:trace>
  <inkml:trace contextRef="#ctx0" brushRef="#br0" timeOffset="41262">20143 2362 512,'0'0'0,"-60"0"0,0 20 0,-19 20 0,-20 20 0,19 20 0,41-2 0,39 2 0,39-1 0,41-39 0,19-1 0,20-19 0,0-40 0,-19 0 0,-21-39 0</inkml:trace>
  <inkml:trace contextRef="#ctx0" brushRef="#br0" timeOffset="41526">20242 2362 512,'0'0'0,"-20"20"0,40 40 0,-1-1 0,2 21 0,-2 19 0,21 0 0,-40-20 0,20 1 0,0-40 0,-20-40 0,19-20 0,1-60 0</inkml:trace>
  <inkml:trace contextRef="#ctx0" brushRef="#br0" timeOffset="41734">20857 2303 512,'-40'20'0,"-19"19"0,-21 41 0,-19-21 0,19 21 0,41-1 0,19-19 0,60-1 0,39 1 0,20-21 0,1-19 0,-1-20 0,-19 0 0</inkml:trace>
  <inkml:trace contextRef="#ctx0" brushRef="#br0" timeOffset="42262">21036 2820 512,'-20'19'0,"20"-19"0,0 19 0,39-19 0,41-19 0,39 0 0,40-22 0,-21-18 0,-38-1 0,-21 0 0,-79 1 0</inkml:trace>
  <inkml:trace contextRef="#ctx0" brushRef="#br0" timeOffset="42694">21909 2005 512,'-21'-20'0,"2"20"0,-20 0 0,18 0 0,21 0 0,21 20 0,18-20 0,1 20 0,19 0 0,1-20 0,39 0 0,-20 0 0,0 0 0,-19 40 0,-20 19 0,-80 1 0,-20 19 0,-19 0 0,-20-19 0,0-20 0,39-20 0,41-40 0,38-20 0,61-40 0,39 1 0</inkml:trace>
  <inkml:trace contextRef="#ctx0" brushRef="#br0" timeOffset="42957">22702 1727 512,'0'0'0,"0"0"0,0 20 0,21 40 0,-2 19 0,20 1 0,2 19 0,-22 0 0,1-39 0,0-1 0,-40-39 0,0-20 0,-19-20 0,-40-20 0,-1-19 0</inkml:trace>
  <inkml:trace contextRef="#ctx0" brushRef="#br0" timeOffset="43126">22107 1807 512,'0'0'0,"40"-20"0,19-20 0,61 1 0,18-41 0,41 21 0,0-1 0,-40 20 0,-21 21 0,-58-1 0,-40 20 0</inkml:trace>
  <inkml:trace contextRef="#ctx0" brushRef="#br0" timeOffset="43654">23178 1609 512,'-19'0'0,"-21"-20"0,20 40 0,0-20 0,1 38 0,19 3 0,0-2 0,0 41 0,19 18 0,-38-18 0,-1 0 0,0-21 0,0-39 0,0-20 0,-20-39 0,21-21 0,19-39 0,0-20 0,40 0 0,19 20 0,0 19 0,40 1 0,-39 39 0,20 19 0,-41 21 0,1 0 0,-40 41 0,0 18 0,-20 1 0,-20 38 0,1 2 0,-21 0 0,41-21 0,-1-20 0,40-19 0,-1-20 0,41-20 0,19-20 0,-20 0 0,21-39 0,-21 18 0</inkml:trace>
  <inkml:trace contextRef="#ctx0" brushRef="#br0" timeOffset="44126">23575 1529 512,'0'0'0,"-19"20"0,19 20 0,-20-20 0,20 39 0,0 0 0,20-19 0,-1 20 0,22-21 0,-2 0 0,1-18 0,-20-21 0,39 0 0,-39-40 0,19-19 0</inkml:trace>
  <inkml:trace contextRef="#ctx0" brushRef="#br0" timeOffset="44365">23616 1727 512,'-21'-19'0,"21"-1"0,0 0 0,40-20 0,20 21 0,-21-1 0,41-20 0,-40 40 0,19-20 0,-59 20 0,0-20 0</inkml:trace>
  <inkml:trace contextRef="#ctx0" brushRef="#br0" timeOffset="44549">23357 1370 512,'20'-19'0,"20"-1"0,19 0 0,40-20 0,0 0 0,-19 21 0,-1 19 0,-19 0 0,-40 19 0</inkml:trace>
  <inkml:trace contextRef="#ctx0" brushRef="#br0" timeOffset="45061">24052 1271 512,'0'0'0,"0"-20"0,0 20 0,19 20 0,-19 20 0,0 0 0,0 39 0,0 20 0,-19 0 0,-1 20 0,0-39 0,0-21 0,0-19 0,20-40 0,20-40 0,-20-19 0,20-21 0,0-20 0,0-18 0,-1-1 0,22 20 0,-41 19 0,19 1 0,-19 39 0,0 40 0,0 0 0,20 40 0,-20 0 0,0 39 0,0 20 0,20 20 0,0 1 0,19-21 0,-19 0 0,20-40 0,-20-39 0,-20-20 0,0 0 0,-60-39 0,21-21 0,-41 0 0</inkml:trace>
  <inkml:trace contextRef="#ctx0" brushRef="#br0" timeOffset="45205">23695 1647 512,'20'0'0,"39"0"0,0-19 0,41 19 0,19 0 0,0-19 0,-20 19 0,-19-40 0,-41 20 0</inkml:trace>
  <inkml:trace contextRef="#ctx0" brushRef="#br0" timeOffset="45877">24409 1171 512,'0'0'0,"-20"0"0,20 21 0,-20-1 0,20 39 0,20 1 0,-40 39 0,20 0 0,-19 0 0,-2-19 0,2-41 0,19 1 0,19-40 0,2-20 0,-2-39 0,1-21 0,20-19 0,-20 0 0,-1-20 0,1 39 0,1 1 0,-21 39 0,0 40 0,0 20 0,0 40 0,0 19 0,-21 1 0,42 19 0,-21-20 0,0-19 0,0-2 0,0-37 0,0-21 0,19 0 0,1 0 0,-1-21 0,2 2 0,-1-40 0,-1-1 0,1 1 0,20-40 0,-20 59 0,-20-20 0,19 1 0,2-1 0,18 1 0,-19 19 0,-20 20 0,20 20 0,0 20 0,-20 20 0,0 19 0,0 21 0,-20-21 0,0 40 0</inkml:trace>
  <inkml:trace contextRef="#ctx0" brushRef="#br0" timeOffset="46638">19110 3831 512,'-19'0'0,"-1"0"0,0 0 0,-39 0 0,19 19 0,20 41 0,-20-20 0,20 40 0,1-42 0,58 3 0,1-2 0,39-39 0,40 0 0,1-19 0,19 19 0,-21 0 0,-38 39 0,-80 21 0,-40 19 0,-79 1 0,-20-21 0,1 1 0,-2-40 0,61-20 0,59-40 0,60-40 0,59-19 0,40 0 0,20 0 0</inkml:trace>
  <inkml:trace contextRef="#ctx0" brushRef="#br0" timeOffset="46966">19865 3871 512,'-60'39'0,"-19"21"0,-20 19 0,19 20 0,21-19 0,59-21 0,39-20 0,61-58 0,19-1 0,0-59 0,19 19 0,-58-39 0,-20 40 0,-80-21 0,-40 41 0,-79 39 0,-20 39 0,0 1 0,41 20 0,38-2 0,80-17 0,40-21 0,59-40 0,40-21 0,20-17 0,-20-22 0,0 0 0</inkml:trace>
  <inkml:trace contextRef="#ctx0" brushRef="#br0" timeOffset="47166">20381 3613 512,'-20'0'0,"-40"20"0,1 19 0,19 1 0,0 39 0,21 1 0,19 19 0,19-20 0,21-19 0,40-21 0,19-19 0,19-40 0,22-19 0,-21-21 0,-40 1 0</inkml:trace>
  <inkml:trace contextRef="#ctx0" brushRef="#br0" timeOffset="47453">20758 3554 512,'0'19'0,"0"21"0,0-1 0,0 41 0,20-1 0,-20 1 0,19-1 0,1 0 0,0-39 0,-20-20 0,20-20 0,0-60 0,-1-19 0,1-20 0,20-40 0</inkml:trace>
  <inkml:trace contextRef="#ctx0" brushRef="#br0" timeOffset="47637">21175 3474 512,'-40'20'0,"-20"40"0,-20 19 0,22 0 0,-2 0 0,60-20 0,19 1 0,61-40 0,-1 0 0,41-20 0,-2-20 0,-19 0 0,-19 1 0</inkml:trace>
  <inkml:trace contextRef="#ctx0" brushRef="#br0" timeOffset="47861">21671 3910 512,'19'-19'0,"1"-22"0,20 2 0,19 0 0,20 19 0,-19 0 0,-20 40 0</inkml:trace>
  <inkml:trace contextRef="#ctx0" brushRef="#br0" timeOffset="48702">22405 3017 512,'-20'0'0,"0"-19"0,-19 19 0,19-20 0,20 40 0,0-20 0,20 39 0,-1 40 0,21 1 0,0 39 0,-21-40 0,1 1 0,0-21 0,-20-19 0,0-21 0,0-19 0,0-38 0,0-42 0,-20-19 0,-19-21 0,19-19 0</inkml:trace>
  <inkml:trace contextRef="#ctx0" brushRef="#br0" timeOffset="48965">22068 3037 512,'0'0'0,"19"20"0,21-20 0,39-20 0,21-19 0,58-1 0,1 0 0,-20 20 0,-20 20 0,-60 40 0,-38 59 0,-81 0 0,-39 40 0,-21-20 0,-19 0 0,40-40 0,40-38 0,79-61 0,59-20 0,40-59 0,20-20 0</inkml:trace>
  <inkml:trace contextRef="#ctx0" brushRef="#br0" timeOffset="52397">23219 2898 512,'0'0'0,"-20"0"0,20-20 0,0 0 0,-21 1 0,2 0 0,-1-2 0,20 1 0,-20 20 0,0 20 0,0 20 0,-19 19 0,19 41 0,-20 18 0,40-18 0,0 18 0,20-58 0,20 0 0,-1-40 0,21-40 0,0 0 0,-1-39 0,20-1 0,-39-19 0,-20 19 0,-40 0 0,-20 41 0,-19 19 0,0 39 0,-1 21 0,0-1 0,21 1 0,39-41 0,19 2 0,21-42 0,40-58 0,-1-20 0</inkml:trace>
  <inkml:trace contextRef="#ctx0" brushRef="#br0" timeOffset="53109">23457 2820 512,'-21'0'0,"2"19"0,19-19 0,0 0 0,0 39 0,0 1 0,19 20 0,2 19 0,-2-20 0,-19 21 0,20-40 0,-20-1 0,0-18 0,0-42 0,0 1 0,0-39 0,-20-21 0,20 1 0,-19 0 0,-2-1 0,21 22 0,0-3 0,21 22 0,18-1 0,21 0 0,19 20 0,-19-19 0,-1 20 0,-19 19 0,-20-21 0,-20 21 0,-20 21 0,0-21 0,0 0 0,0 19 0,1 0 0,19-19 0,0 20 0,0 0 0,0 0 0,19 0 0,-38 20 0,19 19 0,-20 1 0,-1 19 0,-37-19 0,37-21 0,1 1 0,1-21 0,58-19 0,1-19 0,20-1 0,-1 20 0,20 0 0,-19 20 0,-40-1 0,20 2 0,-40-21 0,0 0 0</inkml:trace>
  <inkml:trace contextRef="#ctx0" brushRef="#br0" timeOffset="53805">23893 2680 512,'0'0'0,"0"0"0,20 20 0,-20 0 0,40 19 0,-21 22 0,21-3 0,-20 22 0,-20-21 0,20 0 0,-20-19 0,-20 0 0,20-40 0,-20-20 0,0-19 0,0-21 0,-19-19 0,19-1 0,20-19 0,0 20 0,-20 19 0,20 1 0,0 19 0,0 40 0,20 0 0,0 21 0,39-2 0,-19 20 0,40 21 0,-41 0 0,21 20 0,-21-22 0,21 2 0,-41 0 0,2-21 0,-42-39 0,-18 0 0,-40-20 0,19-39 0</inkml:trace>
  <inkml:trace contextRef="#ctx0" brushRef="#br0" timeOffset="53989">23754 2779 512,'0'0'0,"0"20"0,0-20 0,40 0 0,20 0 0,19 0 0,0 0 0,21-20 0,-41 20 0,0-20 0,-19 1 0,-20-1 0,-20-20 0</inkml:trace>
  <inkml:trace contextRef="#ctx0" brushRef="#br0" timeOffset="54645">24230 2442 512,'0'0'0,"0"-20"0,20 20 0,-20 20 0,0 0 0,20 19 0,20 22 0,-21 17 0,2 2 0,18-1 0,-19-20 0,-20-19 0,0-20 0,0 0 0,0-60 0,-20 20 0,20-38 0,0-3 0,-20-18 0,40-20 0,0 19 0,0 1 0,0 39 0,-20 20 0,19 20 0,-19 40 0,20 0 0,-20 19 0,21-19 0,-21 0 0,0-21 0,19 41 0,1 0 0,-1-21 0,2 1 0,-1-40 0,-1 0 0,-19 0 0,20-20 0,-20-19 0,20-1 0,0-20 0,0 1 0,20-1 0,-21 21 0,21-21 0,-20 20 0,19 20 0,-19 40 0,-20 0 0,0 0 0,0 40 0,0-21 0,0 21 0,0-1 0</inkml:trace>
  <inkml:trace contextRef="#ctx0" brushRef="#br0" timeOffset="55789">19547 4883 512,'-20'0'0,"0"0"0,-19 0 0,-1 20 0,1-1 0,-1 1 0,0 20 0,0-1 0,40-19 0,20 20 0,20-40 0,20 0 0,19 0 0,0-20 0,21 20 0,-21 20 0,-40 20 0,-19 19 0,-59 21 0,-21-1 0,-20-19 0,1-21 0,0-19 0,39-40 0,40-19 0,20-21 0,40 0 0,19-19 0,20 20 0,0-1 0,21 20 0</inkml:trace>
  <inkml:trace contextRef="#ctx0" brushRef="#br0" timeOffset="56095">19984 5101 512,'-20'0'0,"-20"40"0,-19-1 0,39 22 0,20-42 0,40 0 0,19-38 0,41-21 0,-1-19 0,0-1 0,-20 0 0,-39 1 0,-40-1 0,-60 21 0,-19 39 0,-20-20 0,-1 40 0,21 0 0,20-1 0,59 1 0,39 0 0,40-20 0,20-20 0,21 0 0,-1-19 0</inkml:trace>
  <inkml:trace contextRef="#ctx0" brushRef="#br0" timeOffset="56317">20837 4605 512,'-40'0'0,"1"0"0,-21 20 0,1 19 0,-21 21 0,61 19 0,-22 21 0,41-21 0,41-20 0,18-19 0,20-40 0,21 0 0,18-60 0,-19 1 0,1-20 0</inkml:trace>
  <inkml:trace contextRef="#ctx0" brushRef="#br0" timeOffset="56589">20995 4565 512,'0'0'0,"0"0"0,0 40 0,21 19 0,-1 1 0,19-1 0,1 21 0,-20-21 0,-1 1 0,2-21 0,18-19 0,-39-40 0,20-19 0,0-40 0,0-21 0</inkml:trace>
  <inkml:trace contextRef="#ctx0" brushRef="#br0" timeOffset="56789">21551 4347 512,'-19'0'0,"-1"40"0,-20 19 0,-19 1 0,-1 19 0,20 0 0,20 1 0,20-1 0,40-39 0,19 0 0,41-40 0,-1 0 0,40-40 0,-39 0 0,18 0 0</inkml:trace>
  <inkml:trace contextRef="#ctx0" brushRef="#br0" timeOffset="56998">21929 4764 512,'0'0'0,"19"-20"0,1 0 0,40 0 0,-20 0 0,-1 0 0,1 1 0</inkml:trace>
  <inkml:trace contextRef="#ctx0" brushRef="#br0" timeOffset="57629">22623 4109 512,'0'0'0,"-20"20"0,0-1 0,20 21 0,-19 20 0,19-1 0,0 21 0,0-21 0,0 1 0,0-21 0,0 1 0,0-40 0,-21 0 0,2-20 0,-1-19 0,0-21 0,0-19 0,20-1 0,20-19 0,20 20 0,19-1 0,21 21 0,-1-1 0,-19 40 0,-1 20 0,-19 0 0,-40 20 0,-20 0 0,-20 40 0,-20-2 0,2 22 0,17-20 0,22 19 0,38-40 0,41 2 0,20-21 0,-1-20 0,20-20 0,-39 0 0,-1-1 0,0-37 0</inkml:trace>
  <inkml:trace contextRef="#ctx0" brushRef="#br0" timeOffset="58077">23219 3871 512,'-41'20'0,"2"-1"0,-1 21 0,20 20 0,1-2 0,19 3 0,0-2 0,19-19 0,-19 0 0,0-1 0,20-20 0,-20-19 0,0-39 0,0 0 0,20-21 0,-20-39 0,0 0 0,0 0 0,40 19 0,-21 21 0,2 19 0,-1 40 0,-20 40 0,0 19 0,0 40 0,19-19 0,-19-2 0,20 2 0,0-20 0,0 0 0,0-21 0,19-20 0,-19-19 0,0 0 0,0-19 0</inkml:trace>
  <inkml:trace contextRef="#ctx0" brushRef="#br0" timeOffset="58261">22861 4148 512,'0'0'0,"40"0"0,-1-19 0,61-1 0,-1 0 0,0-1 0,-19 21 0,-21-19 0,-19 0 0</inkml:trace>
  <inkml:trace contextRef="#ctx0" brushRef="#br0" timeOffset="58813">23496 3831 512,'-20'0'0,"20"0"0,-19 0 0,19 19 0,-21 22 0,21-2 0,0 21 0,21-1 0,-21 1 0,19-21 0,1-19 0,0-20 0,20-20 0,-1 1 0,1-21 0,-20-19 0,20-1 0,-20 0 0,-20 0 0,19 41 0,-38 19 0,19 40 0,-20-1 0,20 21 0,0-20 0,0-1 0,0-20 0,20 2 0,-1-42 0,41 2 0,0-40 0,-1-1 0,-19-20 0,19-18 0,-39 18 0,-20 0 0,20 1 0,-40 40 0,0 19 0,0 0 0,0 20 0,1 20 0,19-20 0</inkml:trace>
  <inkml:trace contextRef="#ctx0" brushRef="#br0" timeOffset="59565">24171 3474 512,'0'0'0,"20"0"0,-20 0 0,20 0 0,-1 0 0,41 20 0,0-20 0,-1 39 0,20-39 0,0 21 0,41-2 0,-1 0 0,39 22 0,-18-22 0,-1-19 0,-21 0 0,-98 0 0,-20 0 0,0-19 0</inkml:trace>
  <inkml:trace contextRef="#ctx0" brushRef="#br0" timeOffset="59772">25064 3275 512,'-159'119'0,"20"20"0,-39 60 0,-21 59 0,21-40 0,79-59 0,58-60 0</inkml:trace>
  <inkml:trace contextRef="#ctx0" brushRef="#br0" timeOffset="73868">19190 3930 512,'19'0'0,"22"-20"0,38 1 0,20-22 0,20-18 0,40-20 0,20 0 0,38-21 0,2 1 0,39-1 0,20 2 0,19-2 0,1 1 0,59 0 0,1-19 0,18 18 0,2-20 0,-61 21 0,1 0 0,-41 20 0,-98 19 0,-79 40 0,-1-19 0,19 19 0,-38-20 0,-120 40 0,-59 0 0,-100 40 0,-58 0 0,-41 19 0,-59 40 0,-21 20 0,-18 20 0,-41 41 0,1-22 0,-1 20 0,20 0 0,20 1 0,21-20 0,58-20 0,40-40 0,99 1 0,61-42 0,78-37 0,80-42 0,119-57 0,39-41 0,119-20 0,40-60 0,60 0 0,39 1 0,21 20 0,-1-21 0,-40 40 0,-19 1 0,-59 39 0,-41 20 0,-99 39 0,-59 20 0,-80 21 0,-19 19 0,-60 0 0,-39 19 0,-21 21 0,-39 0 0,-80 19 0,-39 1 0,-60-1 0,-60 41 0,-18-1 0,-41 20 0,39 1 0,21-2 0,98-19 0,61-60 0,178-39 0,99-59 0,160-40 0,117-20 0,101-20 0,38 20 0</inkml:trace>
  <inkml:trace contextRef="#ctx0" brushRef="#br0" timeOffset="77884">16075 3414 512,'-20'0'0,"20"0"0,0 0 0,0 0 0,0 0 0,-21 0 0,21-20 0,0 20 0,21 0 0,-21 0 0,0 0 0,0 20 0,0 20 0,20 19 0,-20 20 0,0-19 0,19 20 0,1-40 0,0-1 0,-20-19 0,20-20 0,-20-20 0,-20 0 0,0 1 0,-39-1 0</inkml:trace>
  <inkml:trace contextRef="#ctx0" brushRef="#br0" timeOffset="78188">15558 3592 512,'0'21'0,"-20"-21"0,1 0 0,19 20 0,19-40 0,1 20 0,40-40 0,39-20 0,20 1 0,20-20 0,0 0 0,0-1 0,-40 40 0,-59 20 0,-20 20 0</inkml:trace>
  <inkml:trace contextRef="#ctx0" brushRef="#br0" timeOffset="78596">16531 3275 512,'-20'0'0,"-19"21"0,-2 17 0,2 3 0,-1 18 0,20 1 0,20 19 0,20-19 0,20-21 0,40-19 0,19 0 0,-20-40 0,0 0 0</inkml:trace>
  <inkml:trace contextRef="#ctx0" brushRef="#br0" timeOffset="78891">16769 3255 512,'0'0'0,"0"20"0,0 20 0,20 20 0,0 19 0,19 0 0,1 1 0,-20-1 0,20-19 0,-20-21 0,-20-19 0,0-40 0</inkml:trace>
  <inkml:trace contextRef="#ctx0" brushRef="#br0" timeOffset="78961">16927 3712 512,'-39'-79'0</inkml:trace>
  <inkml:trace contextRef="#ctx0" brushRef="#br0" timeOffset="79164">16590 3275 512,'20'0'0,"0"-20"0,20 1 0,19-21 0,40 0 0,-19 0 0,19 0 0,-20 40 0,-39 21 0,-20 18 0,-60 21 0,1 40 0,-60-21 0,58 0 0,2-59 0,59-40 0,40-20 0</inkml:trace>
  <inkml:trace contextRef="#ctx0" brushRef="#br0" timeOffset="81188">16253 4326 512,'-20'21'0,"0"-21"0,-19 20 0,19-20 0,-20 0 0,20 20 0,20-20 0,20 0 0,20-20 0,59-40 0,20 1 0,40-41 0,39 1 0,-19 0 0,19-1 0,-59 22 0,-19 18 0,-61 20 0,-39 20 0,-60 40 0,-20 0 0,-39 40 0,-40-1 0,-19 40 0,-21 1 0,0 19 0,1-20 0,39-1 0,40-37 0,39-22 0,60-39 0,60-39 0,79-61 0,59-19 0,60-19 0,0-1 0,-20 0 0</inkml:trace>
  <inkml:trace contextRef="#ctx0" brushRef="#br0" timeOffset="85988">17067 4506 512,'0'0'0,"0"0"0,0-20 0,-20 20 0,20 0 0,0 0 0,20 0 0,-20 0 0,19 40 0,1-1 0,0 41 0,20 19 0,-20 0 0,19-20 0,-19-39 0,0-20 0,0-40 0,0-39 0,19-1 0,-18-39 0,-21 19 0,19-19 0,-19 20 0,0 19 0,-19 21 0,19 39 0,19 39 0,1 41 0,0-1 0,20 0 0,19 1 0,0-21 0,-19-39 0,0-20 0,-20-40 0,0 1 0,-20-41 0</inkml:trace>
  <inkml:trace contextRef="#ctx0" brushRef="#br0" timeOffset="86259">17582 4287 512,'0'0'0,"0"20"0,0 20 0,21 19 0,-2 1 0,21 19 0,0-19 0,-1-1 0,-19 1 0,-20-20 0,0-21 0,0-19 0,0-19 0,-20-21 0,-19-39 0</inkml:trace>
  <inkml:trace contextRef="#ctx0" brushRef="#br0" timeOffset="86524">17424 4367 512,'0'0'0,"20"0"0,19 0 0,1 0 0,19-20 0,21-1 0,19 2 0,-19 38 0,-21 22 0,-39 18 0,-20 41 0,-40-1 0,1 0 0,-21-20 0,20-39 0,1-20 0,19-40 0,20-40 0,20-19 0</inkml:trace>
  <inkml:trace contextRef="#ctx0" brushRef="#br0" timeOffset="86995">18039 4188 512,'-20'0'0,"20"20"0,-20 20 0,0-20 0,20 38 0,20 22 0,0-20 0,0 0 0,0-1 0,-20-19 0,0-20 0,0-20 0,0-20 0,-20-20 0,-20 0 0,1-19 0,-21-21 0,21 21 0,19-20 0,-1 39 0,2 0 0,19 20 0,40 0 0,-1 1 0,21 19 0,19-20 0,1 20 0,-21 20 0,-19-1 0,-21 21 0,-38 20 0,-21-21 0,-39 21 0,19-40 0,1-20 0,19 0 0,40-41 0</inkml:trace>
  <inkml:trace contextRef="#ctx0" brushRef="#br0" timeOffset="109771">11470 7125 512,'-19'-20'0,"-1"20"0,20 0 0,-20-20 0,20 20 0,0 0 0,0 0 0</inkml:trace>
  <inkml:trace contextRef="#ctx0" brushRef="#br0" timeOffset="111754">10776 1291 512,'-20'0'0,"20"0"0,0-20 0,-20 0 0,1 0 0,19 1 0,-41-22 0,2 22 0,20 19 0,-22 0 0,-18 19 0,0 2 0,-1 38 0,20-19 0,1 20 0,39-41 0,39 21 0,21-20 0,39 0 0,1-1 0,-1 1 0,-20 20 0,-20 20 0,-59 19 0,-20 0 0,-39 1 0,-41-21 0,1-40 0,0-19 0,59-19 0,21-20 0,59-41 0,19-40 0</inkml:trace>
  <inkml:trace contextRef="#ctx0" brushRef="#br0" timeOffset="112098">11114 954 512,'0'-20'0,"0"-1"0,0-17 0,0-3 0,0 22 0,0-1 0,-21 0 0,1 40 0,1 39 0,-21 0 0,20 41 0,-19 19 0,39 0 0,19 19 0,21-18 0,0-1 0,20 0 0,-1-19 0,-19-42 0,-40 3 0,-20-42 0,-59-19 0,-1-39 0,-19-21 0,-1-19 0</inkml:trace>
  <inkml:trace contextRef="#ctx0" brushRef="#br0" timeOffset="112226">10776 1509 512,'40'0'0,"59"0"0,0-20 0,20 20 0,20 20 0,-40-20 0,-19 20 0,-41 0 0,-18-20 0</inkml:trace>
  <inkml:trace contextRef="#ctx0" brushRef="#br0" timeOffset="112714">11649 1450 512,'0'-20'0,"0"0"0,-20-1 0,1 21 0,-61 21 0,1 19 0,-1 19 0,21 41 0,-1-1 0,21 0 0,39-20 0,39-19 0,1-40 0,20-20 0,-1-20 0,0-40 0,-18 1 0,17-41 0,-17 1 0,-22-40 0,-19 1 0,20-1 0,-20 19 0,0 41 0,0 20 0,-20 59 0,-19 59 0,18 20 0,21 41 0,0 19 0,41 19 0,-2-20 0,21 2 0,-1-41 0,21-19 0,-1-61 0,1-58 0,-21-21 0,0-39 0</inkml:trace>
  <inkml:trace contextRef="#ctx0" brushRef="#br0" timeOffset="112898">11966 1609 512,'20'0'0,"-20"-20"0,21-20 0,18 0 0,40 20 0,1 0 0,19 20 0,0 0 0,-40 20 0</inkml:trace>
  <inkml:trace contextRef="#ctx0" brushRef="#br0" timeOffset="113058">12007 1727 512,'19'-19'0,"21"19"0,39 0 0,0 0 0,21 0 0,-21 0 0,1 0 0</inkml:trace>
  <inkml:trace contextRef="#ctx0" brushRef="#br0" timeOffset="121065">10121 8475 512,'0'-20'0,"0"20"0,0-21 0,-20-17 0,0 17 0,1 1 0,-1-19 0,0 19 0,-20 0 0,20 0 0,-19 20 0,19 20 0,-40 20 0,41 40 0,-22 18 0,41 2 0,0-21 0,41 0 0,-2-19 0,21-60 0,39 0 0,-20-40 0,20-19 0,-19-41 0,-1 1 0</inkml:trace>
  <inkml:trace contextRef="#ctx0" brushRef="#br0" timeOffset="121305">10359 8197 512,'-20'0'0,"20"19"0,0 21 0,0 40 0,0 18 0,-19 2 0,38-1 0,-19 1 0,20-21 0,0-19 0,0-41 0,0-38 0,-1-41 0</inkml:trace>
  <inkml:trace contextRef="#ctx0" brushRef="#br0" timeOffset="121514">10558 8554 512,'0'20'0,"0"19"0,0 2 0,0-3 0,19 3 0,1-22 0,1 1 0,-2 0 0,1-20 0,-20-20 0,0-19 0</inkml:trace>
  <inkml:trace contextRef="#ctx0" brushRef="#br0" timeOffset="121675">10558 8176 512,'0'0'0,"-20"21"0,20-2 0,0 1 0,0 0 0,20 0 0,19-20 0</inkml:trace>
  <inkml:trace contextRef="#ctx0" brushRef="#br0" timeOffset="122617">10697 8673 512,'0'0'0,"0"19"0,0-19 0,20 0 0,-1 0 0,21-19 0,0 0 0,-21-22 0,21 2 0,-40 19 0,0-20 0,-20 20 0,-19 20 0,19 20 0,-20 0 0,20 20 0,1 19 0,19 21 0,0-41 0,19 21 0,1-20 0,20-20 0,-20-20 0,19-20 0,1-20 0,-20-20 0,0-19 0,0 0 0,-1-1 0,1 21 0,0 38 0,-20 42 0,0 18 0,-20 21 0,0 19 0,20 21 0,-19-41 0,38 1 0,-19-40 0,20-20 0,0-20 0,39-40 0,-18 1 0,-2-41 0,1 21 0,-20 39 0,-1 20 0,1 40 0,-40 40 0,20 39 0,20-20 0,-20 1 0,20-40 0,0-1 0,19-19 0,-18-60 0,18-19 0,-19-21 0,0-59 0,-20 1 0,20-1 0,-1 0 0,-19 40 0,0 39 0,0 40 0,0 20 0,-39 60 0,19-1 0,20 20 0,0 21 0,0 18 0,40 2 0,-1-1 0,21 0 0,0-39 0,-41-2 0,1-57 0,-40-21 0,-40-40 0,-19-19 0,-20-61 0</inkml:trace>
  <inkml:trace contextRef="#ctx0" brushRef="#br0" timeOffset="122723">11232 8316 512,'60'0'0,"19"0"0,40 0 0,1 20 0,-2-20 0</inkml:trace>
  <inkml:trace contextRef="#ctx0" brushRef="#br0" timeOffset="123698">21313 8434 512,'0'-19'0,"0"0"0,20-22 0,-20 22 0,20-41 0,-20 20 0,0 1 0,-20 18 0,-20 21 0,-19 40 0,0 40 0,-21-1 0,1 1 0,39-21 0,1 1 0,39-21 0,39-39 0,40 0 0,20-19 0,1-1 0,-1 20 0,-19 39 0,-41 21 0,-59 0 0,-40 39 0,-39 0 0,-19-39 0,-2-1 0,41-59 0,19-20 0,81-39 0,18-40 0,40-21 0</inkml:trace>
  <inkml:trace contextRef="#ctx0" brushRef="#br0" timeOffset="124090">21274 8733 512,'-20'0'0,"20"19"0,-20 1 0,40-20 0,39 0 0,1-20 0,39-19 0,-20-20 0,1 18 0,-21 2 0,-19-21 0,-40 21 0,-40 19 0,-19-1 0,-1 21 0,1 41 0,-1 18 0,21 20 0,39 21 0,20-1 0,19 0 0,21-39 0,19-21 0,0-39 0,-19-19 0,-21-22 0,2-18 0,-22-40 0,1-20 0</inkml:trace>
  <inkml:trace contextRef="#ctx0" brushRef="#br0" timeOffset="124353">21869 8396 512,'0'0'0,"0"19"0,-20 0 0,20 2 0,0 18 0,0 21 0,20-20 0,-1 20 0,2-1 0,-1 0 0,19-19 0,-19 0 0,0-40 0,-20-20 0,0-20 0,0-39 0,0-1 0,0 1 0,20 0 0,20 38 0,-1 3 0,1 17 0,-1 42 0</inkml:trace>
  <inkml:trace contextRef="#ctx0" brushRef="#br0" timeOffset="124657">22306 8475 512,'-21'19'0,"21"1"0,-19 20 0,-1 0 0,20 39 0,20-19 0,-1-1 0,22-19 0,-2-20 0,1-20 0,-1-20 0,1-20 0,-20-19 0,0-20 0,-1-1 0,2 20 0,-2 21 0</inkml:trace>
  <inkml:trace contextRef="#ctx0" brushRef="#br0" timeOffset="125337">22623 8654 512,'-20'0'0,"-19"19"0,18 21 0,2-20 0,19-1 0,0-19 0,19-19 0,41-1 0,0-20 0,0 0 0,-21 1 0,1-1 0,-20 20 0,-20 0 0,-20 20 0,-40 20 0,-19 40 0,-1 19 0,21 0 0,19 1 0,20-1 0,20-40 0,40 2 0,-20-41 0,39-20 0,1-20 0,-21-19 0,2-21 0,-2-20 0,1 21 0,-20 0 0,-1 39 0,-19 21 0,0 38 0,0 21 0,0 20 0,0 0 0,0 19 0,-19 0 0,19-19 0,0-21 0,0-19 0,19-20 0,21-20 0,0-39 0,0-21 0,39-19 0,-20 20 0,1 19 0,-41 40 0,-19 0 0</inkml:trace>
  <inkml:trace contextRef="#ctx0" brushRef="#br0" timeOffset="151423">17324 6569 512,'0'0'0,"-19"0"0,19-19 0,0 19 0,0 0 0,0-20 0,0 0 0,0 20 0,0-21 0,0 2 0,0 19 0,0 0 0,0 0 0,-20 0 0,20 0 0,0 0 0,0 19 0,0-19 0,0 0 0,20 0 0,-20 0 0,19 0 0,22 0 0,-22 21 0,1-21 0,40 20 0,-1 0 0,21 19 0,19-19 0,0 0 0,20 0 0,20 0 0,-20-20 0,0 20 0,0 0 0,-20 18 0,20 3 0,-19-2 0,-1 21 0,0-20 0,0-1 0,0 0 0,-20 2 0,1-21 0,-1-1 0,1 1 0,-1 0 0,-19-20 0,19 40 0,1-20 0,-21 0 0,1 19 0,-21-19 0,21 0 0,-40-20 0,19 20 0,-18-20 0,-2-20 0,-19 20 0,0 0 0,20-20 0,-20 20 0,0 0 0,0 0 0,0 0 0,0 0 0,0 0 0,19 0 0,2 0 0,-1-20 0,-1 20 0,21-20 0,0 1 0,19-1 0,1 0 0,19 0 0,1 20 0,-21 0 0,20 0 0,-39 20 0,20-20 0,-21-20 0,1 20 0,0 0 0,-1-20 0,1 0 0,-1 0 0,21 1 0,-20 19 0,-20-20 0,0 20 0,-20 20 0,0-20 0,0 19 0,-20-19 0</inkml:trace>
  <inkml:trace contextRef="#ctx0" brushRef="#br0" timeOffset="154136">21194 7700 512,'0'-19'0,"0"19"0,0 0 0,20 0 0,-20 0 0,0 0 0,0 0 0,-20 0 0,20 0 0,0 0 0,0 0 0,0 19 0,-19-19 0,-2 0 0,2 0 0,19 0 0,-20 0 0,0 0 0,20 0 0,-40 0 0,21 0 0,-22 0 0,2 0 0,-1 0 0,1 0 0,-1 0 0,-19 0 0,19 20 0,-20-20 0,21 20 0,-21-20 0,1 0 0,-1 20 0,0-20 0,1 0 0,0 0 0,-1 0 0,0 0 0,21 20 0,-21-20 0,0 0 0,1 0 0,-20 0 0,19 0 0,-19 20 0,-20-20 0,19 20 0,-19-20 0,0 20 0,0-1 0,0 1 0,19 0 0,-19 1 0,19-2 0,1 0 0,0-19 0,-1 20 0,21 0 0,19-20 0,-19 20 0,-1-20 0,20 0 0,1 20 0,-21-20 0,21 20 0,-2-20 0,2 0 0,-21 20 0,1-20 0,19 20 0,0-1 0,-19-19 0,0 20 0,-1 0 0,20-20 0,0 19 0,1 2 0,-1-21 0,1 19 0,-1 1 0,0 0 0,20-20 0,0 20 0,20-20 0,-19 0 0,19 0 0,0 0 0,0 20 0,-20-20 0,20 20 0,-20-20 0,0 0 0,0 0 0,1 20 0,19-20 0,0 0 0,-21 0 0,21 0 0,0 0 0,0 19 0,-20-19 0,20 0 0,0 0 0,0 0 0,-19 0 0,19 0 0,0 0 0,19-19 0,-19 19 0,0 0 0,0 0 0,20 19 0,-40-19 0,20 20 0,0-20 0</inkml:trace>
  <inkml:trace contextRef="#ctx0" brushRef="#br0" timeOffset="181582">14090 10141 512,'0'-20'0,"0"1"0,-20-21 0,20 0 0,0 1 0,0-1 0,20 0 0,-20 20 0,20 40 0,0 20 0,-1 59 0,1 60 0,0 39 0,-20 2 0,20-23 0,0-38 0,-1-39 0,2-61 0,-1-39 0,19-59 0,1-41 0,-20-58 0,-1-21 0,21-38 0,-20 17 0,0 22 0,0 79 0,0 79 0,-1 119 0,-19 99 0,20 60 0,-20 0 0,40-20 0,-1-79 0,2-59 0,18-81 0,-19-58 0,-21-61 0,21-79 0</inkml:trace>
  <inkml:trace contextRef="#ctx0" brushRef="#br0" timeOffset="181990">14884 10360 512,'-20'19'0,"20"21"0,0 40 0,20 20 0,-20 38 0,40-39 0,-21 20 0,21-40 0,-40-38 0,20-41 0,-20-21 0,0-58 0,0-60 0,20-40 0,19 21 0,1 19 0,20 79 0,-21 60 0,1 79 0,-20 61 0,0 18 0,-1 20 0,1-38 0,0-41 0,0-39 0,0-60 0,-20-79 0,0-41 0,20-59 0</inkml:trace>
  <inkml:trace contextRef="#ctx0" brushRef="#br0" timeOffset="182150">15618 10519 512,'0'59'0,"-39"40"0,18 20 0,1 20 0,20-40 0,20-20 0,1-58 0,18-42 0,-19-38 0</inkml:trace>
  <inkml:trace contextRef="#ctx0" brushRef="#br0" timeOffset="182360">15558 9983 512,'-20'0'0,"1"0"0,19 0 0,0-40 0,19 20 0,22 20 0,-22 20 0,41 20 0,-40 39 0</inkml:trace>
  <inkml:trace contextRef="#ctx0" brushRef="#br0" timeOffset="182622">15935 10320 512,'0'59'0,"20"21"0,0 60 0,0-2 0,19 1 0,2-20 0,18-1 0,0-58 0,21-20 0,-21-40 0,1-40 0,-21-58 0,2-42 0</inkml:trace>
  <inkml:trace contextRef="#ctx0" brushRef="#br0" timeOffset="182766">16372 10221 512,'-20'40'0,"-39"19"0,-21 80 0,1 59 0,0 0 0,39 22 0,20-62 0,40-39 0,-1-100 0,22-58 0,-2-80 0</inkml:trace>
  <inkml:trace contextRef="#ctx0" brushRef="#br0" timeOffset="183278">17245 9923 512,'-20'20'0,"20"0"0,0 59 0,20 20 0,0 60 0,0 20 0,0 19 0,40 1 0,-21-41 0,1-38 0,-20-61 0,-20-59 0,0-40 0,-40-58 0,-19-62 0,-1-58 0,0-20 0</inkml:trace>
  <inkml:trace contextRef="#ctx0" brushRef="#br0" timeOffset="183542">16888 9983 512,'0'0'0,"20"0"0,20 20 0,19-20 0,40-20 0,40 0 0,0 20 0,20 40 0,0 59 0,-60 60 0,-39 79 0,-80 0 0,-40 0 0,-39-20 0,-1-59 0,1-60 0,40-59 0,59-80 0,40-40 0,39-58 0,40-41 0</inkml:trace>
  <inkml:trace contextRef="#ctx0" brushRef="#br0" timeOffset="183830">18277 10697 512,'-60'40'0,"1"40"0,-20-2 0,59 22 0,20-41 0,40-19 0,39-21 0,1-38 0,19-41 0,-20-39 0,-40 0 0,-78 0 0,-40-1 0,-41 81 0,-18 38 0,38 61 0,41 39 0,39 0 0,60-40 0,59 0 0,20-79 0</inkml:trace>
  <inkml:trace contextRef="#ctx0" brushRef="#br0" timeOffset="184517">19110 10399 512,'0'0'0,"-19"20"0,-1 20 0,0 39 0,20 20 0,-40 40 0,21-20 0,-1 1 0,20-41 0,-20 0 0,20-59 0,0-20 0,0-20 0,0-59 0,0-20 0,0-41 0,40 22 0,-21-20 0,21 58 0,19 60 0,-18 20 0,-2 79 0,1 40 0,-20 1 0,-20 18 0,-20-39 0,20-19 0,-21-41 0,2-39 0,19-60 0,19-19 0,22-60 0,-2-19 0,21-1 0,-1 60 0,1 39 0,-21 80 0,1 79 0,-40 20 0,-20 60 0,0-20 0,1-41 0,-1-18 0,20-60 0,39-60 0,1-40 0,40-59 0</inkml:trace>
  <inkml:trace contextRef="#ctx0" brushRef="#br0" timeOffset="184925">20123 10459 512,'-21'0'0,"-37"20"0,17 0 0,2 19 0,-1 41 0,1 19 0,19 60 0,0-20 0,20-20 0,0-20 0,20-59 0,19-21 0,1-58 0,19-21 0,1-58 0,0-2 0,-21-18 0,21 58 0,-40 40 0,-20 80 0,0 40 0,-40 58 0,0 1 0,40 0 0,-19-20 0,38-40 0,21-39 0,0-60 0,0-60 0,-1-38 0,1-60 0</inkml:trace>
  <inkml:trace contextRef="#ctx0" brushRef="#br0" timeOffset="185093">20540 10637 512,'-20'60'0,"-1"39"0,-18 20 0,19 0 0,20 1 0,0-41 0,0-39 0,40-40 0,-21-20 0,22-20 0,-22-39 0</inkml:trace>
  <inkml:trace contextRef="#ctx0" brushRef="#br0" timeOffset="185255">20341 10300 512,'0'0'0,"-20"0"0,0 0 0,40 0 0,0 0 0,0 0 0,19 0 0</inkml:trace>
  <inkml:trace contextRef="#ctx0" brushRef="#br0" timeOffset="185646">20857 10776 512,'0'0'0,"-20"0"0,20 0 0,-20 41 0,20 18 0,0 40 0,0 20 0,0 0 0,0-40 0,0-19 0,0-20 0,20-40 0,-20-60 0,59-19 0,1-40 0,0-20 0,39 20 0,-20 39 0,-19 101 0,-1 17 0,-39 82 0,-20 18 0,0 2 0,0-22 0,-20-18 0,0-60 0,20-40 0,0-60 0,0-59 0</inkml:trace>
  <inkml:trace contextRef="#ctx0" brushRef="#br0" timeOffset="187054">21353 9923 512,'-20'0'0,"-20"-20"0,-19-19 0,-21 19 0,-38-20 0,-2 0 0,-38 21 0,-41 19 0,1-20 0,-20 0 0,-40 0 0,0-20 0,-20 1 0,0-21 0,-20 40 0,0 0 0,-19 60 0,20 0 0,-21 19 0,20 21 0,1-41 0,19-19 0,0-20 0,0-59 0,20-1 0,0-19 0,0-1 0,20 21 0,20 38 0,-1 21 0,21 61 0,0 18 0,-1 0 0,1 1 0,19-21 0,20 1 0,1-40 0,-1-20 0,40 0 0,0 0 0,-1 39 0,41 41 0,20 39 0,19 40 0,20 19 0,40 1 0,0-21 0,39-19 0,1-20 0,20-40 0,19-19 0,0-40 0,20 20 0,19 0 0,21 39 0,20 40 0,20 20 0,-1-20 0,40 20 0,20-40 0,-20-19 0,40-41 0,-20-20 0,20-38 0,0 19 0,19-20 0,1 40 0,0 20 0,19 39 0,21 21 0,-1-1 0,0 0 0,0-20 0,21-39 0,-21-40 0,20-40 0,-39-19 0,-1-1 0,1-19 0,-40 39 0,0 20 0,-40 60 0,-20 0 0,0-1 0,-40-19 0,-19-40 0,-20-39 0,-19-40 0,-41-60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3-27T19:51:07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16094 3752 512,'-19'0'0,"-1"0"0,-40 0 0,0 0 0,-19 20 0,0-1 0,19 21 0,1 0 0,19-1 0,20 1 0,60 0 0,19-20 0,40-20 0,21 20 0,-21-1 0,-20 41 0,-19-1 0,-60 1 0,-40 19 0,-40-19 0,1-1 0,0-39 0,20-20 0,38-40 0,42-19 0</inkml:trace>
  <inkml:trace contextRef="#ctx0" brushRef="#br0" timeOffset="304.0911">16431 4148 512,'-39'20'0,"-21"40"0,1-1 0,39 1 0,40-40 0,39-20 0,40-41 0,1-17 0,19-22 0,-20-19 0,-59 0 0,-60 19 0,-39 61 0,-61 19 0,2 19 0,18 41 0,41 0 0,59-22 0,39-17 0,60-42 0,1-37 0</inkml:trace>
  <inkml:trace contextRef="#ctx0" brushRef="#br0" timeOffset="529.1587">17305 3592 512,'-40'21'0,"-39"18"0,-21 21 0,1 0 0,20 39 0,39-40 0,40 1 0,40-1 0,59-40 0,0-38 0,1 0 0,-1-41 0,0 0 0,-59-19 0,-1 0 0</inkml:trace>
  <inkml:trace contextRef="#ctx0" brushRef="#br0" timeOffset="840.252">17464 3494 512,'0'0'0,"0"19"0,19 1 0,-19 39 0,0 21 0,0 0 0,-19 18 0,19-18 0,0 0 0,0-22 0,19-58 0,21 0 0,0-58 0,-21-22 0,41-39 0</inkml:trace>
  <inkml:trace contextRef="#ctx0" brushRef="#br0" timeOffset="1024.3072">17880 3434 512,'-19'40'0,"-22"40"0,-18-1 0,0 20 0,19-20 0,40-19 0,0-21 0,59-39 0,21 0 0,19-39 0,20 18 0,-39 2 0,-1 19 0</inkml:trace>
  <inkml:trace contextRef="#ctx0" brushRef="#br0" timeOffset="1432.4296">18316 3910 512,'21'-19'0,"18"-22"0,41 2 0,-1 0 0,0 19 0,1-20 0,-20 0 0</inkml:trace>
  <inkml:trace contextRef="#ctx0" brushRef="#br0" timeOffset="1736.5208">18972 2998 512,'0'0'0,"20"19"0,-20 40 0,39 21 0,1 0 0,-1 18 0,2 2 0,17-21 0,-17-38 0,-2-3 0,-39-38 0,-20-19 0,-19-41 0</inkml:trace>
  <inkml:trace contextRef="#ctx0" brushRef="#br0" timeOffset="2001.6003">18674 3037 512,'20'0'0,"20"0"0,19-20 0,40 1 0,1-21 0,59 20 0,-21 20 0,1 20 0,-40 39 0,-39 40 0,-60 40 0,-60 0 0,-19-20 0,-40-19 0,20-41 0,39-19 0,41-80 0,38-19 0,61-41 0</inkml:trace>
  <inkml:trace contextRef="#ctx0" brushRef="#br0" timeOffset="2472.7416">20182 2462 512,'0'0'0,"-39"0"0,-2 39 0,-17 22 0,-22 17 0,1 41 0,19 0 0,40 20 0,20-40 0,60-19 0,19-21 0,21-39 0,-1-40 0,0-19 0,-20-21 0,-19 1 0,-21-1 0,-59-19 0,-39 39 0,-40 40 0,-20 20 0,-1 59 0,41 1 0,20 19 0,59-40 0,20-18 0,39-22 0,20-59 0,0-19 0</inkml:trace>
  <inkml:trace contextRef="#ctx0" brushRef="#br0" timeOffset="3024.9072">20698 2640 512,'0'-20'0,"0"-19"0,0-1 0,0 20 0,20 0 0,-20 40 0,0 40 0,-20 19 0,0 40 0,0 20 0,1-20 0,-1-20 0,0-19 0,20-41 0,0-19 0,0-40 0,0-59 0,-20-21 0,20-18 0,-20-20 0,40-2 0,0 22 0,20 18 0,-1 40 0,21 40 0,-1-20 0,21 40 0,-20 0 0,-21 40 0,1 20 0,-40 19 0,-21 20 0,-18 21 0,-1-21 0,-19 0 0,39-20 0,20-59 0,0 0 0,40-20 0,-1-40 0,1 21 0</inkml:trace>
  <inkml:trace contextRef="#ctx0" brushRef="#br0" timeOffset="4329.2984">21353 2342 512,'-20'20'0,"0"20"0,0 40 0,-19 19 0,19 20 0,0 1 0,20-42 0,-20 2 0,20-21 0,0-39 0,20-20 0,-20-20 0,20-59 0,-20-21 0,40-18 0,-1-41 0,1 20 0,-1 0 0,2 40 0,-22 59 0,-19 40 0,-19 60 0,19 39 0,-20 20 0,20 20 0,20-20 0,-20 1 0,39-42 0,-19-18 0,20-20 0,-40-40 0,0-20 0,0-20 0</inkml:trace>
  <inkml:trace contextRef="#ctx0" brushRef="#br0" timeOffset="4497.3488">20976 2779 512,'0'0'0,"19"0"0,2 0 0,58 0 0,20-20 0,0 1 0,21-41 0,-21 20 0,-20-19 0</inkml:trace>
  <inkml:trace contextRef="#ctx0" brushRef="#br0" timeOffset="4969.4904">21690 2224 512,'0'19'0,"-19"21"0,19 39 0,0 1 0,0 19 0,-20 20 0,20-20 0,0-38 0,20-3 0,-20-38 0,0-20 0,19-20 0,-19-38 0,20-42 0,0-20 0,0-38 0,19 19 0,21 0 0,0 20 0,-40 40 0,19 39 0,-39 40 0,20 20 0,-40 39 0,0 21 0,20 39 0,-19-20 0,19 20 0,0-20 0,39-20 0,-19-19 0,20-20 0,0-20 0,-1-20 0,-19 0 0,0-40 0,-20-20 0</inkml:trace>
  <inkml:trace contextRef="#ctx0" brushRef="#br0" timeOffset="5944.7829">22047 2779 512,'0'0'0,"-19"0"0,-1 20 0,0-40 0,20 0 0,40-19 0,-21-41 0,21 2 0,0-22 0,-20-20 0,19 21 0,-19 0 0,-20 20 0,20-1 0,-20 21 0,0 19 0,20 20 0,-20 20 0,20 0 0,-20 39 0,19 22 0,2 18 0,-1 60 0,39 19 0,-19 1 0,39-40 0,0-19 0,1-61 0,-20-39 0</inkml:trace>
  <inkml:trace contextRef="#ctx0" brushRef="#br0" timeOffset="6466.9394">16075 5875 512,'0'-20'0,"0"0"0,19 0 0,41-19 0,19-1 0,100-20 0,79-59 0,158-39 0,140-80 0,198-80 0,159-79 0,139-19 0,99-22 0,-258 161 0</inkml:trace>
  <inkml:trace contextRef="#ctx0" brushRef="#br0" timeOffset="11154.3452">10816 5835 512,'-20'0'0,"-20"-20"0,-19-19 0,-1-1 0,0 0 0,1 1 0,0-1 0,-1 0 0,-39-19 0,-1 19 0,1 0 0,-40 21 0,1-21 0,-2 20 0,-18 0 0,-1 0 0,-20 20 0,-19-20 0,-1 20 0,1 20 0,-20 0 0,-1 0 0,21 20 0,-20 19 0,20 1 0,-1 19 0,-19 20 0,19 0 0,21 40 0,-1 0 0,20 20 0,1-20 0,59 20 0,-1-20 0,1 19 0,39 1 0,1 20 0,19-20 0,40 19 0,0 1 0,40-1 0,-1 1 0,41 19 0,-1-19 0,0-20 0,41 19 0,-1-19 0,0 0 0,39-20 0,1 0 0,0-20 0,20-20 0,19 20 0,21-20 0,-2 0 0,2-19 0,19-21 0,-19 1 0,19-21 0,20 1 0,-40-40 0,20 0 0,0-59 0,0-1 0,-20-19 0,21-1 0,-21-39 0,-20 0 0,21-20 0,-41 1 0,1-21 0,-1 0 0,-39-39 0,0 0 0,-40-1 0,0-20 0,-39-19 0,0 20 0,-40-20 0,-40 0 0,0-20 0,-60 39 0,1-19 0,-40 20 0,-20 39 0,-40 0 0,-39 21 0,-40 39 0,-19 20 0,-41 39 0,-39 20 0,19 21 0,-38 19 0</inkml:trace>
  <inkml:trace contextRef="#ctx0" brushRef="#br0" timeOffset="46491.9433">9625 11332 512,'0'0'0,"-20"0"0,20-20 0,0 20 0,-20 0 0,20 0 0,0 0 0,0 0 0,0 20 0,0 0 0,20-1 0,-20 22 0,20-22 0,-20 1 0,0-20 0,0 20 0,-20-40 0,0 0 0,20-19 0,-19-1 0,-2 0 0,21 1 0,0 19 0,21 0 0,-2 0 0,21 0 0,0 20 0,-1-20 0,-18 20 0</inkml:trace>
  <inkml:trace contextRef="#ctx0" brushRef="#br0" timeOffset="46876.0586">9684 11412 512,'0'0'0,"20"0"0,-20-20 0,21 20 0,-2-40 0,20 20 0,2 0 0,-22-19 0,21 19 0,-20 0 0,-20 0 0,-20 20 0,-20 0 0,21 0 0,-1 20 0,-20 20 0,20-1 0,20 1 0,20 0 0,20-1 0,-1-19 0,1 0 0,0-60 0,19 1 0,-39-21 0,0 1 0,-20-21 0</inkml:trace>
  <inkml:trace contextRef="#ctx0" brushRef="#br0" timeOffset="47139.1375">9923 10855 512,'0'0'0,"0"0"0,0 40 0,19-20 0,-19 40 0,40-1 0,-20 20 0,20 1 0,-1 0 0,1-41 0,-20 1 0,0-40 0,-1-20 0,-19 0 0,0-19 0,-19-21 0,-21 20 0</inkml:trace>
  <inkml:trace contextRef="#ctx0" brushRef="#br0" timeOffset="47308.1882">9804 11134 512,'-21'0'0,"21"20"0,21-20 0,-1 0 0,39-20 0,0-20 0,1 0 0,0 1 0,-1 19 0,-19-20 0,-21 20 0</inkml:trace>
  <inkml:trace contextRef="#ctx0" brushRef="#br0" timeOffset="48004.397">10379 10855 512,'0'21'0,"-20"-21"0,20 39 0,-20 21 0,20-1 0,0 1 0,20 0 0,0-21 0,-20-19 0,40-40 0,-21 0 0,2-19 0,-2-20 0,-19-21 0,20 20 0,-40 1 0,20 38 0,0 21 0,-19 40 0,38 0 0,1 40 0,0-20 0,0-22 0,0 3 0,19-41 0,-18-20 0,-2-20 0,-19-39 0,0-1 0</inkml:trace>
  <inkml:trace contextRef="#ctx0" brushRef="#br0" timeOffset="48452.5313">10657 10855 512,'0'-19'0,"0"19"0,0-40 0,0 20 0,0 1 0,0 19 0,0 19 0,-20 41 0,20-1 0,0 1 0,-19 0 0,38 0 0,-19-41 0,20-19 0,-1 0 0,2-40 0,-1-39 0,-1-1 0,1-19 0,-40 0 0,20 1 0,-19-2 0,-1 40 0,-1 60 0,2 40 0,19 59 0,19 0 0,2 0 0,-1 1 0,19-41 0,1-19 0,-20-20 0,19-40 0,-19-20 0,0-19 0</inkml:trace>
  <inkml:trace contextRef="#ctx0" brushRef="#br0" timeOffset="48860.6538">10935 10578 512,'-20'21'0,"0"17"0,20 2 0,-20 0 0,20 0 0,0-1 0,0 1 0,40-21 0,-40 2 0,40-2 0,-21-19 0,1-40 0,0 2 0,-20-3 0,0-18 0,-20-21 0,20 1 0,-20 0 0,1-21 0,-1 41 0,0 19 0,0 40 0,20 40 0,0 39 0,0 21 0,20 19 0,0-20 0,19 1 0,1-62 0,0 2 0,-1-59 0,1-21 0,0-39 0</inkml:trace>
  <inkml:trace contextRef="#ctx0" brushRef="#br0" timeOffset="49332.7953">11133 10538 512,'0'0'0,"0"0"0,20-19 0,-20 19 0,0 0 0,20 19 0,-20 1 0,20 0 0,-20 20 0,20-21 0,-20 1 0,0-20 0,0-39 0,19-1 0,-19 0 0,20 1 0,0-21 0,0 40 0,19-20 0,-18 21 0,18 0 0,-19-22 0,20 21 0</inkml:trace>
  <inkml:trace contextRef="#ctx0" brushRef="#br0" timeOffset="50556.1622">8832 11332 512,'0'20'0,"0"-20"0,0 19 0,0 2 0,0 18 0,19 21 0,1 0 0,20-22 0,-20 23 0,-20-42 0,19 1 0,-19-20 0,-19-20 0,-1-19 0,-1-21 0,-18 1 0,20-21 0,-2 20 0,1 1 0,1 39 0,19 1 0,0-21 0,19 40 0,-19 0 0,41 0 0,-22 20 0,1 19 0,20 1 0,-20-1 0,-20 2 0,19-22 0,-19-19 0,0 0 0,0-19 0,-19-22 0,19-18 0,-20 0 0,20-21 0,0 1 0,0 19 0,0 41 0,20 19 0,-20 39 0,39 20 0,1 41 0,-20-21 0,19 0 0,1-19 0,-20-20 0,0-40 0,-20-20 0,0-19 0,-20-41 0,20 1 0,-40-1 0</inkml:trace>
  <inkml:trace contextRef="#ctx0" brushRef="#br0" timeOffset="50941.2777">9129 10915 512,'-20'0'0,"20"0"0,-20 20 0,0-20 0,20 0 0,20 0 0,0 0 0,0 0 0,0 0 0,19 20 0,1 0 0,-20 0 0,-20 39 0,0-19 0,-20 20 0,-20-21 0,21-19 0,-1-40 0,20 0 0,-20-19 0,20-20 0</inkml:trace>
  <inkml:trace contextRef="#ctx0" brushRef="#br0" timeOffset="51412.4191">9328 10697 512,'0'0'0,"-21"-20"0,21 40 0,-20 0 0,1 20 0,-1 20 0,20 18 0,0-18 0,0 0 0,39-41 0,-19-19 0,1-19 0,-2-21 0,-19-20 0,20 0 0,-20 1 0,0 0 0,-20 39 0,20 40 0,0 19 0,0 2 0,20 18 0,0 0 0,0 1 0,0-1 0,-1-19 0,1 0 0,-20-1 0,0 1 0,-39-20 0,19 20 0,-40-21 0,20-19 0,20-19 0,1-21 0</inkml:trace>
  <inkml:trace contextRef="#ctx0" brushRef="#br0" timeOffset="53148.9399">8712 11431 512,'0'0'0,"-20"0"0,1 0 0,-2 0 0,21 0 0,-19 0 0,-1 0 0,-20 0 0,1 40 0,-1 0 0,-19 38 0,-1 22 0,-20 20 0,1 18 0,0 1 0,-1 20 0,20-20 0,2 0 0,17-40 0,22 20 0,19-20 0,19 1 0,22-41 0</inkml:trace>
  <inkml:trace contextRef="#ctx0" brushRef="#br0" timeOffset="54285.2807">9566 11431 512,'0'-19'0,"0"19"0,0-20 0,19-1 0,-19 21 0,0 0 0,0 0 0,0 21 0,-19-1 0,19-1 0,0 1 0,0 20 0</inkml:trace>
  <inkml:trace contextRef="#ctx0" brushRef="#br0" timeOffset="54741.4175">9585 11551 512,'0'79'0,"0"0"0,0 1 0,0 19 0,0 0 0,0 0 0,-19 0 0,19 21 0,0-1 0,0-20 0,0 20 0,0-20 0,19 0 0,-19 1 0,0-20 0,0-22 0,0 2 0,0 0 0,0-1 0,0-19 0,0-1 0,0 1 0,-19 0 0,19 19 0,-21-19 0,21 0 0,-19-1 0,19 1 0,-20 0 0,20-20 0,-20-1 0,20-19 0,-20 41 0,20-41 0,0 38 0,0-17 0,0-1 0,0-1 0,0 1 0,0-20 0,0 20 0,0-20 0,-20-20 0</inkml:trace>
  <inkml:trace contextRef="#ctx0" brushRef="#br0" timeOffset="71841.5459">1211 10141 512,'-20'0'0,"0"-20"0,20 1 0,-20-1 0,1 0 0,19 40 0,0 0 0,39 39 0,-19 21 0,39 39 0,1 0 0,0-20 0,-1-20 0,-19-39 0,-20-40 0,20-40 0,-40-39 0,0-20 0,-40-39 0,20-2 0,-20 21 0,40 59 0,0 41 0,20 78 0,20 40 0,19 20 0,1-39 0,20-1 0,-41-79 0,21-40 0,-41-39 0</inkml:trace>
  <inkml:trace contextRef="#ctx0" brushRef="#br0" timeOffset="72353.6996">1608 9705 512,'-20'0'0,"40"40"0,-20 19 0,20 1 0,19 19 0,-18 0 0,37 1 0,-17-21 0,-2-19 0,1 0 0,-20-40 0,-40-20 0,0-20 0,-20-59 0,1-40 0,-1-20 0,20 1 0,1 19 0,38 78 0,1 42 0,40 59 0,-21 59 0,40 40 0,-19 20 0,0-40 0,-1-20 0,-19-59 0,0-40 0,-40-60 0,0-39 0,-40-40 0</inkml:trace>
  <inkml:trace contextRef="#ctx0" brushRef="#br0" timeOffset="72921.87">1926 9586 512,'0'0'0,"19"20"0,-19-20 0,40 20 0,-40-1 0,20-19 0,0 0 0,-1-19 0,21-21 0,-40-20 0,40-19 0,-40 0 0,19-1 0,-38 1 0,-21 19 0,20 41 0,-39 38 0,39 61 0,20 19 0,0 40 0,59 0 0,1-20 0,20-40 0,-1-59 0,0-60 0,-39-39 0,0-40 0</inkml:trace>
  <inkml:trace contextRef="#ctx0" brushRef="#br0" timeOffset="73708.1058">1905 9308 512,'0'-20'0,"-19"20"0</inkml:trace>
  <inkml:trace contextRef="#ctx0" brushRef="#br0" timeOffset="74026.2012">1826 9229 512,'-20'-40'0,"1"19"0,-1 21 0,-1 0 0,21 0 0,21 21 0,-1 19 0,19 19 0,21 21 0,-1-1 0,21 0 0,-1 1 0,1-1 0,-41-19 0,1-21 0,-20-19 0,-20-40 0,-40-19 0,0-61 0,-20-58 0,1-1 0,39-20 0,0 40 0,40 40 0,0 40 0,39 59 0,-18 20 0,18 39 0,-19-19 0</inkml:trace>
  <inkml:trace contextRef="#ctx0" brushRef="#br0" timeOffset="74514.3475">2342 9348 512,'0'0'0,"0"20"0,20-20 0,0 0 0,20-20 0,-1-20 0,1-39 0,-1-1 0,-19 1 0,1-20 0,-42 19 0,1 1 0,-39 19 0,0 41 0,19 58 0,0 41 0,40 59 0,40 19 0,19-19 0,21-40 0,-1-39 0,1-60 0,-1-60 0,-19-19 0,-21-61 0,-39-37 0,-20-2 0,-39-59 0,-21 0 0</inkml:trace>
  <inkml:trace contextRef="#ctx0" brushRef="#br0" timeOffset="74738.4147">2422 7780 512,'0'20'0,"-21"39"0,21 40 0,21 1 0,18 58 0,40 22 0,20-2 0,21 0 0,-1-39 0,-40-39 0,-19-41 0,-21-39 0,-39-40 0,-39-59 0,-1-20 0</inkml:trace>
  <inkml:trace contextRef="#ctx0" brushRef="#br0" timeOffset="74922.47">3077 8475 512,'0'39'0,"0"21"0,19 20 0,1-21 0,20 0 0,-1-19 0,1-40 0,-20-40 0,-40-19 0</inkml:trace>
  <inkml:trace contextRef="#ctx0" brushRef="#br0" timeOffset="75090.5204">2739 7939 512,'-20'39'0,"0"-19"0,1 20 0,38 20 0,1-41 0,40 1 0,-1-20 0,21-20 0,-21-19 0</inkml:trace>
  <inkml:trace contextRef="#ctx0" brushRef="#br0" timeOffset="76435.9239">3374 7998 512,'0'0'0,"-20"20"0,0 20 0,20 39 0,0 20 0,40 20 0,-20-19 0,19-1 0,2-40 0,-22-18 0,1-41 0,-1-41 0,2-38 0,-21-40 0,-21-40 0,21 20 0,-39 40 0,59 39 0,-20 80 0,40 40 0,-1 59 0,1 0 0,19 1 0,1-22 0,-20-38 0,-1-40 0,-19-60 0,-20-19 0,0-80 0,-20-21 0,-39-58 0,0-20 0,-1 20 0,20 40 0,1 78 0,19 61 0,20 78 0,0 41 0,20 19 0,-1 40 0,21 0 0,19-20 0,1 1 0,0-22 0,-1-38 0,-19-40 0,-1-20 0,-18-40 0,-21 0 0,0-39 0,-21 19 0,-18 1 0,19-1 0,0 20 0,0 20 0,20 40 0,-20 0 0,40 20 0,-20-20 0,20 20 0,-20-40 0,0 19 0,0-38 0,0 19 0,0-40 0,0 20 0,20-20 0,-20 20 0,0 0 0,0 1 0,0 19 0,0 0 0,0 19 0,0-19 0,-20 0 0,20 0 0,0-19 0,0 0 0,-20-22 0,0 21 0,20 1 0,0 19 0,0 39 0,20 2 0,-20-3 0,20 2 0,0-20 0,0-20 0,-1-40 0,1-18 0,20-42 0,-20-20 0,0 2 0,0-21 0,-20 0 0,-20 0 0,0 59 0,20 41 0,-39 59 0,39 39 0,-21 79 0,21 42 0,21-2 0,18 1 0,21-40 0,-1-40 0,0-59 0,1-40 0,0-40 0,0-40 0,-21-38 0,1-2 0,-40 1 0,0 40 0,-21 59 0,21 60 0,-19 19 0,19 60 0,0-19 0,19 0 0,22-22 0</inkml:trace>
  <inkml:trace contextRef="#ctx0" brushRef="#br0" timeOffset="77131.1324">1370 11154 512,'0'0'0,"0"19"0,20 1 0,-20 0 0,39 0 0,1-20 0,-1-20 0,41-20 0,-1-39 0,21-40 0,38-39 0,41-41 0,20-20 0,19 1 0,40-40 0,0 0 0,19-20 0,2 21 0,18-21 0,-39 39 0,0 22 0,-20 37 0,-40 42 0,-58 38 0,-22 42 0,-58 17 0,-20 21 0,-40 20 0,-20-19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2667000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 Sockets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0"/>
            <a:ext cx="2971800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 Sockets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" y="6356350"/>
            <a:ext cx="25908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r>
              <a:rPr lang="en-US" dirty="0" err="1" smtClean="0"/>
              <a:t>Sigaction</a:t>
            </a:r>
            <a:r>
              <a:rPr lang="en-US" dirty="0" smtClean="0"/>
              <a:t>/</a:t>
            </a:r>
            <a:r>
              <a:rPr lang="en-US" dirty="0" err="1" smtClean="0"/>
              <a:t>Longjmps</a:t>
            </a:r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howtos.org/C_C++/socket.htm" TargetMode="External"/><Relationship Id="rId7" Type="http://schemas.openxmlformats.org/officeDocument/2006/relationships/image" Target="../media/image26.emf"/><Relationship Id="rId2" Type="http://schemas.openxmlformats.org/officeDocument/2006/relationships/hyperlink" Target="http://stackoverflow.com/questions/9198608/simple-socket-programming-code-work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58.emf"/><Relationship Id="rId4" Type="http://schemas.openxmlformats.org/officeDocument/2006/relationships/customXml" Target="../ink/ink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24450"/>
            <a:ext cx="7162800" cy="533400"/>
          </a:xfrm>
        </p:spPr>
        <p:txBody>
          <a:bodyPr/>
          <a:lstStyle/>
          <a:p>
            <a:r>
              <a:rPr lang="en-US" b="1" dirty="0" smtClean="0"/>
              <a:t>Lecture 19 </a:t>
            </a:r>
            <a:r>
              <a:rPr lang="en-US" dirty="0" smtClean="0"/>
              <a:t>Sockets, really this time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</a:t>
            </a:r>
            <a:r>
              <a:rPr lang="en-US" dirty="0" smtClean="0"/>
              <a:t>March  25,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037360" y="6351120"/>
              <a:ext cx="78480" cy="186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7640" y="6341760"/>
                <a:ext cx="97920" cy="20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on stream 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bidirectional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reliable -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19250"/>
            <a:ext cx="58959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521880" y="136080"/>
              <a:ext cx="5615640" cy="4408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2520" y="126720"/>
                <a:ext cx="5634720" cy="44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2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56-4 Datagram 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11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924050"/>
            <a:ext cx="5924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7520" y="671760"/>
              <a:ext cx="7773120" cy="4329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800" y="662040"/>
                <a:ext cx="7792200" cy="434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9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58-1  router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12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238250"/>
            <a:ext cx="62103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36600" y="1950840"/>
              <a:ext cx="3457800" cy="3957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6880" y="1941120"/>
                <a:ext cx="3476880" cy="39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84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58-2 TCP/IP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13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0270"/>
            <a:ext cx="6248400" cy="645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93080" y="1057680"/>
              <a:ext cx="8015760" cy="4887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720" y="1047960"/>
                <a:ext cx="8034480" cy="49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9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58-3 Layered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14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300163"/>
            <a:ext cx="60483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322080" y="1672200"/>
              <a:ext cx="4179600" cy="3672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2720" y="1662840"/>
                <a:ext cx="4198320" cy="36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9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58-4 Encapsulation of packets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15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381125"/>
            <a:ext cx="58959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21600" y="1922040"/>
              <a:ext cx="5751360" cy="4794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2240" y="1912680"/>
                <a:ext cx="5770440" cy="48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4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IPv4  addresses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16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382000" cy="56825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IPv4 </a:t>
            </a:r>
            <a:r>
              <a:rPr lang="en-US" dirty="0" smtClean="0"/>
              <a:t>addresses</a:t>
            </a:r>
          </a:p>
          <a:p>
            <a:r>
              <a:rPr lang="en-US" dirty="0" smtClean="0"/>
              <a:t>32 bits  (4G distinct addresses)</a:t>
            </a:r>
          </a:p>
          <a:p>
            <a:r>
              <a:rPr lang="en-US" dirty="0" smtClean="0"/>
              <a:t>dotted decimal notation</a:t>
            </a:r>
          </a:p>
          <a:p>
            <a:pPr lvl="1"/>
            <a:r>
              <a:rPr lang="en-US" dirty="0" err="1" smtClean="0"/>
              <a:t>w.x.y.z</a:t>
            </a:r>
            <a:r>
              <a:rPr lang="en-US" dirty="0" smtClean="0"/>
              <a:t>/n – left n bits =</a:t>
            </a:r>
            <a:r>
              <a:rPr lang="en-US" dirty="0" err="1" smtClean="0"/>
              <a:t>networkID</a:t>
            </a:r>
            <a:endParaRPr lang="en-US" dirty="0" smtClean="0"/>
          </a:p>
          <a:p>
            <a:r>
              <a:rPr lang="en-US" dirty="0" smtClean="0"/>
              <a:t>network address/ network mask </a:t>
            </a:r>
          </a:p>
          <a:p>
            <a:r>
              <a:rPr lang="en-US" dirty="0" err="1" smtClean="0"/>
              <a:t>networkid</a:t>
            </a:r>
            <a:r>
              <a:rPr lang="en-US" dirty="0" smtClean="0"/>
              <a:t>. </a:t>
            </a:r>
            <a:r>
              <a:rPr lang="en-US" dirty="0" err="1" smtClean="0"/>
              <a:t>subnetid.hostid</a:t>
            </a:r>
            <a:endParaRPr lang="en-US" dirty="0" smtClean="0"/>
          </a:p>
          <a:p>
            <a:r>
              <a:rPr lang="en-US" dirty="0" smtClean="0"/>
              <a:t>129.252 – class B address</a:t>
            </a:r>
          </a:p>
          <a:p>
            <a:pPr lvl="1"/>
            <a:r>
              <a:rPr lang="en-US" dirty="0" smtClean="0"/>
              <a:t>129.252.11</a:t>
            </a:r>
          </a:p>
          <a:p>
            <a:r>
              <a:rPr lang="en-US" dirty="0" err="1" smtClean="0"/>
              <a:t>ifconfig</a:t>
            </a:r>
            <a:r>
              <a:rPr lang="en-US" dirty="0" smtClean="0"/>
              <a:t>  (</a:t>
            </a:r>
            <a:r>
              <a:rPr lang="en-US" dirty="0" err="1" smtClean="0"/>
              <a:t>ipconfig</a:t>
            </a:r>
            <a:r>
              <a:rPr lang="en-US" dirty="0" smtClean="0"/>
              <a:t> /all in Windows)</a:t>
            </a:r>
          </a:p>
          <a:p>
            <a:r>
              <a:rPr lang="en-US" dirty="0" smtClean="0"/>
              <a:t>loopback 127.0.0.1</a:t>
            </a:r>
          </a:p>
          <a:p>
            <a:r>
              <a:rPr lang="en-US" dirty="0" smtClean="0"/>
              <a:t>host id = 0, </a:t>
            </a:r>
            <a:r>
              <a:rPr lang="en-US" dirty="0" err="1" smtClean="0"/>
              <a:t>hostid</a:t>
            </a:r>
            <a:r>
              <a:rPr lang="en-US" dirty="0" smtClean="0"/>
              <a:t>=255 not allowed</a:t>
            </a:r>
          </a:p>
          <a:p>
            <a:r>
              <a:rPr lang="en-US" dirty="0" smtClean="0"/>
              <a:t>subnet broadcast 129.252.11.255</a:t>
            </a:r>
          </a:p>
          <a:p>
            <a:r>
              <a:rPr lang="en-US" dirty="0" smtClean="0"/>
              <a:t>INADDR_ANY    0.0.0.0 usually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07480" y="86040"/>
              <a:ext cx="8123040" cy="6294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760" y="76680"/>
                <a:ext cx="8142480" cy="63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4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IPv6 addresses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17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1000" y="762000"/>
            <a:ext cx="8292846" cy="5391912"/>
          </a:xfrm>
        </p:spPr>
        <p:txBody>
          <a:bodyPr>
            <a:normAutofit/>
          </a:bodyPr>
          <a:lstStyle/>
          <a:p>
            <a:r>
              <a:rPr lang="en-US" dirty="0" smtClean="0"/>
              <a:t>128 bits (2</a:t>
            </a:r>
            <a:r>
              <a:rPr lang="en-US" baseline="30000" dirty="0" smtClean="0"/>
              <a:t>128</a:t>
            </a:r>
            <a:r>
              <a:rPr lang="en-US" dirty="0" smtClean="0"/>
              <a:t> addresses)</a:t>
            </a:r>
          </a:p>
          <a:p>
            <a:r>
              <a:rPr lang="en-US" dirty="0" smtClean="0"/>
              <a:t>IPv6 </a:t>
            </a:r>
            <a:r>
              <a:rPr lang="en-US" dirty="0"/>
              <a:t>addresses are typically written as a series of </a:t>
            </a:r>
            <a:r>
              <a:rPr lang="en-US" dirty="0" smtClean="0"/>
              <a:t>eight 16-bit </a:t>
            </a:r>
            <a:r>
              <a:rPr lang="en-US" dirty="0"/>
              <a:t>hexadecimal numbers separated by </a:t>
            </a:r>
            <a:r>
              <a:rPr lang="en-US" dirty="0" smtClean="0"/>
              <a:t>colons</a:t>
            </a:r>
          </a:p>
          <a:p>
            <a:r>
              <a:rPr lang="en-US" dirty="0" smtClean="0"/>
              <a:t>e.g. F000</a:t>
            </a:r>
            <a:r>
              <a:rPr lang="en-US" dirty="0"/>
              <a:t>: 0: 0: 0: 0: 0: A: 1</a:t>
            </a:r>
          </a:p>
          <a:p>
            <a:endParaRPr lang="en-US" dirty="0"/>
          </a:p>
          <a:p>
            <a:r>
              <a:rPr lang="en-US" dirty="0" smtClean="0"/>
              <a:t>double colon represents string of zeroes (only one allowed)</a:t>
            </a:r>
          </a:p>
          <a:p>
            <a:r>
              <a:rPr lang="en-US" dirty="0"/>
              <a:t>F000: </a:t>
            </a:r>
            <a:r>
              <a:rPr lang="en-US" dirty="0" smtClean="0"/>
              <a:t>: </a:t>
            </a:r>
            <a:r>
              <a:rPr lang="en-US" dirty="0"/>
              <a:t>A: </a:t>
            </a:r>
            <a:r>
              <a:rPr lang="en-US" dirty="0" smtClean="0"/>
              <a:t>1</a:t>
            </a:r>
          </a:p>
          <a:p>
            <a:r>
              <a:rPr lang="en-US" dirty="0" smtClean="0"/>
              <a:t>loopback 127 zeroes followed by a 1;   ::1</a:t>
            </a:r>
          </a:p>
          <a:p>
            <a:r>
              <a:rPr lang="en-US" dirty="0" smtClean="0"/>
              <a:t>wildcard address 0::0 or ::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21800" y="379080"/>
              <a:ext cx="7673040" cy="5837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080" y="369720"/>
                <a:ext cx="7692120" cy="58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72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More IPv6 addresses or atoms in Universe?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18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458200" cy="44043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Number IP addresses (</a:t>
            </a:r>
            <a:r>
              <a:rPr lang="en-US" dirty="0"/>
              <a:t>i</a:t>
            </a:r>
            <a:r>
              <a:rPr lang="en-US" dirty="0" smtClean="0"/>
              <a:t>gnoring loopbacks, </a:t>
            </a:r>
            <a:r>
              <a:rPr lang="en-US" dirty="0" err="1" smtClean="0"/>
              <a:t>widcards</a:t>
            </a:r>
            <a:r>
              <a:rPr lang="en-US" dirty="0" smtClean="0"/>
              <a:t> etc.) = </a:t>
            </a:r>
            <a:r>
              <a:rPr lang="en-US" dirty="0"/>
              <a:t>2</a:t>
            </a:r>
            <a:r>
              <a:rPr lang="en-US" baseline="30000" dirty="0"/>
              <a:t>128</a:t>
            </a:r>
            <a:r>
              <a:rPr lang="en-US" dirty="0"/>
              <a:t> </a:t>
            </a:r>
            <a:r>
              <a:rPr lang="en-US" dirty="0" smtClean="0"/>
              <a:t>addresses ~= 3.40  e+38</a:t>
            </a:r>
          </a:p>
          <a:p>
            <a:r>
              <a:rPr lang="en-US" dirty="0" smtClean="0"/>
              <a:t>Number of atoms in universe – 10 e+78</a:t>
            </a:r>
          </a:p>
          <a:p>
            <a:r>
              <a:rPr lang="en-US" dirty="0" smtClean="0"/>
              <a:t>Number of atoms on earth 9.0 e+49</a:t>
            </a:r>
          </a:p>
          <a:p>
            <a:r>
              <a:rPr lang="en-US" dirty="0" smtClean="0"/>
              <a:t>Number of oxygen atoms on earth 6.02 e+49</a:t>
            </a:r>
          </a:p>
          <a:p>
            <a:r>
              <a:rPr lang="en-US" dirty="0" smtClean="0"/>
              <a:t>Number of water molecules on earth 5.07 e+48</a:t>
            </a:r>
          </a:p>
          <a:p>
            <a:r>
              <a:rPr lang="en-US" dirty="0" smtClean="0"/>
              <a:t>Number of atoms in human body 7 e+27</a:t>
            </a:r>
          </a:p>
          <a:p>
            <a:r>
              <a:rPr lang="en-US" dirty="0" smtClean="0"/>
              <a:t>Number of grains of sand on earth 7 e+20</a:t>
            </a:r>
          </a:p>
          <a:p>
            <a:r>
              <a:rPr lang="en-US" dirty="0" smtClean="0"/>
              <a:t>People on earth 6.6 e+9    (5.1 e+26 IPv6 addresses per person)</a:t>
            </a:r>
          </a:p>
          <a:p>
            <a:r>
              <a:rPr lang="en-US" dirty="0" smtClean="0"/>
              <a:t>Atoms in all people on earth 6.6e9 * 7e27= 4.62 e+37</a:t>
            </a:r>
          </a:p>
          <a:p>
            <a:pPr lvl="1"/>
            <a:r>
              <a:rPr lang="en-US" dirty="0" smtClean="0"/>
              <a:t>so less than 10 IPv6 </a:t>
            </a:r>
          </a:p>
          <a:p>
            <a:r>
              <a:rPr lang="en-US" dirty="0" smtClean="0"/>
              <a:t>All lies, I mean estimates</a:t>
            </a:r>
          </a:p>
          <a:p>
            <a:pPr lvl="1"/>
            <a:r>
              <a:rPr lang="en-US" dirty="0"/>
              <a:t>http://rednectar.net/2012/05/24/just-how-many-ipv6-addresses-are-there-really/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477000"/>
            <a:ext cx="78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http://rednectar.net/2012/05/24/just-how-many-ipv6-addresses-are-there-really/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50160" y="1943640"/>
              <a:ext cx="7780320" cy="398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800" y="1933920"/>
                <a:ext cx="7799040" cy="40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1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IPv4 to IPv6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19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8" y="2786063"/>
            <a:ext cx="8294261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35880" y="1793520"/>
              <a:ext cx="6887520" cy="243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6520" y="1783800"/>
                <a:ext cx="6906240" cy="24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4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4041648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 smtClean="0"/>
              <a:t>Last Time</a:t>
            </a:r>
          </a:p>
          <a:p>
            <a:pPr lvl="1">
              <a:defRPr/>
            </a:pPr>
            <a:r>
              <a:rPr lang="en-US" dirty="0" smtClean="0"/>
              <a:t>Email</a:t>
            </a:r>
            <a:endParaRPr lang="en-US" dirty="0"/>
          </a:p>
          <a:p>
            <a:pPr lvl="2">
              <a:defRPr/>
            </a:pPr>
            <a:r>
              <a:rPr lang="en-US" dirty="0"/>
              <a:t>Shell 2 specs</a:t>
            </a:r>
          </a:p>
          <a:p>
            <a:pPr lvl="2">
              <a:defRPr/>
            </a:pPr>
            <a:r>
              <a:rPr lang="en-US" dirty="0"/>
              <a:t>Shell2 base </a:t>
            </a:r>
            <a:r>
              <a:rPr lang="en-US" dirty="0" smtClean="0"/>
              <a:t>code</a:t>
            </a:r>
          </a:p>
          <a:p>
            <a:pPr lvl="1">
              <a:defRPr/>
            </a:pPr>
            <a:r>
              <a:rPr lang="en-US" dirty="0" err="1" smtClean="0"/>
              <a:t>become_daemon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O</a:t>
            </a:r>
            <a:r>
              <a:rPr lang="en-US" dirty="0" smtClean="0"/>
              <a:t>verview of webserver</a:t>
            </a:r>
          </a:p>
          <a:p>
            <a:pPr lvl="2">
              <a:defRPr/>
            </a:pPr>
            <a:r>
              <a:rPr lang="en-US" dirty="0" smtClean="0"/>
              <a:t>socket/bind/listen/accept</a:t>
            </a:r>
          </a:p>
          <a:p>
            <a:pPr lvl="2">
              <a:defRPr/>
            </a:pPr>
            <a:r>
              <a:rPr lang="en-US" dirty="0" smtClean="0"/>
              <a:t>fork  process in child; listen in parent</a:t>
            </a:r>
          </a:p>
          <a:p>
            <a:pPr lvl="1">
              <a:defRPr/>
            </a:pPr>
            <a:r>
              <a:rPr lang="en-US" dirty="0" smtClean="0"/>
              <a:t>Sockets</a:t>
            </a:r>
          </a:p>
          <a:p>
            <a:pPr lvl="1">
              <a:defRPr/>
            </a:pPr>
            <a:r>
              <a:rPr lang="en-US" dirty="0"/>
              <a:t>O</a:t>
            </a:r>
            <a:r>
              <a:rPr lang="en-US" dirty="0" smtClean="0"/>
              <a:t>verview of calls for stream (web server)</a:t>
            </a:r>
          </a:p>
          <a:p>
            <a:pPr lvl="2">
              <a:defRPr/>
            </a:pPr>
            <a:r>
              <a:rPr lang="en-US" dirty="0" smtClean="0"/>
              <a:t>socket, bind, listen, accept</a:t>
            </a:r>
          </a:p>
          <a:p>
            <a:pPr lvl="2">
              <a:defRPr/>
            </a:pPr>
            <a:r>
              <a:rPr lang="en-US" dirty="0" err="1" smtClean="0"/>
              <a:t>getaddrinfo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Chapters 56,58</a:t>
            </a:r>
          </a:p>
          <a:p>
            <a:pPr marL="0" indent="0">
              <a:buNone/>
              <a:defRPr/>
            </a:pPr>
            <a:r>
              <a:rPr lang="en-US" dirty="0" smtClean="0"/>
              <a:t>Email</a:t>
            </a:r>
          </a:p>
          <a:p>
            <a:pPr lvl="1">
              <a:defRPr/>
            </a:pP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041648" cy="546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/>
              <a:t>Today</a:t>
            </a:r>
          </a:p>
          <a:p>
            <a:pPr lvl="1">
              <a:defRPr/>
            </a:pPr>
            <a:r>
              <a:rPr lang="en-US" dirty="0" smtClean="0"/>
              <a:t>Last times slides 22-36</a:t>
            </a:r>
          </a:p>
          <a:p>
            <a:pPr lvl="1">
              <a:defRPr/>
            </a:pPr>
            <a:r>
              <a:rPr lang="en-US" dirty="0" smtClean="0"/>
              <a:t>Stream Server skeleton</a:t>
            </a:r>
          </a:p>
          <a:p>
            <a:pPr lvl="1">
              <a:defRPr/>
            </a:pPr>
            <a:r>
              <a:rPr lang="en-US" dirty="0" smtClean="0"/>
              <a:t>Web server Assignment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layer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20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network layer, which is concerned with delivering packets (data) from the source host to the destination host.</a:t>
            </a:r>
          </a:p>
          <a:p>
            <a:r>
              <a:rPr lang="en-US" dirty="0" smtClean="0"/>
              <a:t>Network layer (IP) performs:</a:t>
            </a:r>
          </a:p>
          <a:p>
            <a:pPr lvl="1"/>
            <a:r>
              <a:rPr lang="en-US" dirty="0" smtClean="0"/>
              <a:t>breaking </a:t>
            </a:r>
            <a:r>
              <a:rPr lang="en-US" dirty="0"/>
              <a:t>data into fragments small enough for transmission via the data-link layer (if necessary); </a:t>
            </a:r>
            <a:endParaRPr lang="en-US" dirty="0" smtClean="0"/>
          </a:p>
          <a:p>
            <a:pPr lvl="1"/>
            <a:r>
              <a:rPr lang="en-US" dirty="0" smtClean="0"/>
              <a:t>routing </a:t>
            </a:r>
            <a:r>
              <a:rPr lang="en-US" dirty="0"/>
              <a:t>data across the internet; and </a:t>
            </a:r>
            <a:endParaRPr lang="en-US" dirty="0" smtClean="0"/>
          </a:p>
          <a:p>
            <a:pPr lvl="1"/>
            <a:r>
              <a:rPr lang="en-US" dirty="0" smtClean="0"/>
              <a:t>providing </a:t>
            </a:r>
            <a:r>
              <a:rPr lang="en-US" dirty="0"/>
              <a:t>services to the transport layer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IP transmits datagrams</a:t>
            </a:r>
          </a:p>
          <a:p>
            <a:pPr lvl="1"/>
            <a:r>
              <a:rPr lang="en-US" dirty="0" smtClean="0"/>
              <a:t>header 20-60 bytes (address of target, and the sender)</a:t>
            </a:r>
          </a:p>
          <a:p>
            <a:r>
              <a:rPr lang="en-US" dirty="0" smtClean="0"/>
              <a:t>upper bound on size of datagrams: </a:t>
            </a:r>
          </a:p>
          <a:p>
            <a:pPr lvl="1"/>
            <a:r>
              <a:rPr lang="en-US" dirty="0" smtClean="0"/>
              <a:t>IPv4 &gt; 576 bytes;   IPv6 &gt; 1500 bytes</a:t>
            </a:r>
          </a:p>
          <a:p>
            <a:r>
              <a:rPr lang="en-US" dirty="0" smtClean="0"/>
              <a:t>IP is connectionless and unreliable</a:t>
            </a:r>
          </a:p>
          <a:p>
            <a:pPr lvl="1"/>
            <a:r>
              <a:rPr lang="en-US" dirty="0" smtClean="0"/>
              <a:t>packets with header errors are silently discarded</a:t>
            </a:r>
          </a:p>
          <a:p>
            <a:r>
              <a:rPr lang="en-US" dirty="0" smtClean="0"/>
              <a:t>IP may </a:t>
            </a:r>
            <a:r>
              <a:rPr lang="en-US" dirty="0"/>
              <a:t>fragment </a:t>
            </a:r>
            <a:r>
              <a:rPr lang="en-US" dirty="0" err="1"/>
              <a:t>datgrams</a:t>
            </a:r>
            <a:endParaRPr lang="en-US" dirty="0" smtClean="0"/>
          </a:p>
          <a:p>
            <a:pPr lvl="1"/>
            <a:r>
              <a:rPr lang="en-US" dirty="0" smtClean="0"/>
              <a:t>packet &gt; MTU(maximum transmission Unit) </a:t>
            </a:r>
            <a:r>
              <a:rPr lang="en-US" dirty="0" smtClean="0">
                <a:sym typeface="Wingdings" pitchFamily="2" charset="2"/>
              </a:rPr>
              <a:t> break into chunks, send; </a:t>
            </a:r>
            <a:r>
              <a:rPr lang="en-US" dirty="0" err="1" smtClean="0">
                <a:sym typeface="Wingdings" pitchFamily="2" charset="2"/>
              </a:rPr>
              <a:t>reassemle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29160" y="1507680"/>
              <a:ext cx="7772760" cy="4465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9440" y="1498320"/>
                <a:ext cx="7791840" cy="44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6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21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 numbers</a:t>
            </a:r>
          </a:p>
          <a:p>
            <a:pPr lvl="1"/>
            <a:r>
              <a:rPr lang="en-US" dirty="0" smtClean="0"/>
              <a:t>16 bit number</a:t>
            </a:r>
          </a:p>
          <a:p>
            <a:r>
              <a:rPr lang="en-US" dirty="0" smtClean="0"/>
              <a:t>well-known, registered and privileged ports</a:t>
            </a:r>
          </a:p>
          <a:p>
            <a:r>
              <a:rPr lang="en-US" dirty="0" smtClean="0"/>
              <a:t>well-known – range port 0 to port 1023 (reserved)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port 22, http port 80</a:t>
            </a:r>
          </a:p>
          <a:p>
            <a:r>
              <a:rPr lang="en-US" dirty="0"/>
              <a:t>http:// www.iana.org/ assignments/ </a:t>
            </a:r>
            <a:r>
              <a:rPr lang="en-US" dirty="0" smtClean="0"/>
              <a:t>port-numbers</a:t>
            </a:r>
            <a:endParaRPr lang="en-US" dirty="0"/>
          </a:p>
          <a:p>
            <a:r>
              <a:rPr lang="en-US" dirty="0" smtClean="0"/>
              <a:t>ephemeral ports – transient assignment usually for client</a:t>
            </a:r>
            <a:endParaRPr lang="en-US" dirty="0"/>
          </a:p>
          <a:p>
            <a:r>
              <a:rPr lang="en-US" dirty="0" smtClean="0"/>
              <a:t>Transport layer protocols: UDP or TCP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43040" y="922320"/>
              <a:ext cx="7708680" cy="3229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680" y="912960"/>
                <a:ext cx="7727760" cy="32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8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 www.iana.org/ assignments/ </a:t>
            </a:r>
            <a:r>
              <a:rPr lang="en-US" dirty="0" smtClean="0"/>
              <a:t>port-numbers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22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3" y="2328863"/>
            <a:ext cx="8738278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121840" y="2872080"/>
              <a:ext cx="3722400" cy="3408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2480" y="2862720"/>
                <a:ext cx="3741120" cy="34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98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23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41648" cy="57912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bash.bashrc</a:t>
            </a:r>
            <a:endParaRPr lang="en-US" dirty="0"/>
          </a:p>
          <a:p>
            <a:r>
              <a:rPr lang="en-US" dirty="0" err="1"/>
              <a:t>bash_completion</a:t>
            </a:r>
            <a:endParaRPr lang="en-US" dirty="0"/>
          </a:p>
          <a:p>
            <a:r>
              <a:rPr lang="en-US" dirty="0" err="1"/>
              <a:t>bash_completion.d</a:t>
            </a:r>
            <a:endParaRPr lang="en-US" dirty="0"/>
          </a:p>
          <a:p>
            <a:r>
              <a:rPr lang="en-US" dirty="0" err="1"/>
              <a:t>bindresvport.blacklist</a:t>
            </a:r>
            <a:endParaRPr lang="en-US" dirty="0"/>
          </a:p>
          <a:p>
            <a:r>
              <a:rPr lang="en-US" dirty="0" err="1"/>
              <a:t>checkbox.d</a:t>
            </a:r>
            <a:endParaRPr lang="en-US" dirty="0"/>
          </a:p>
          <a:p>
            <a:r>
              <a:rPr lang="en-US" dirty="0"/>
              <a:t>computer-</a:t>
            </a:r>
            <a:r>
              <a:rPr lang="en-US" dirty="0" err="1"/>
              <a:t>janitor.d</a:t>
            </a:r>
            <a:endParaRPr lang="en-US" dirty="0"/>
          </a:p>
          <a:p>
            <a:r>
              <a:rPr lang="en-US" dirty="0" err="1"/>
              <a:t>cron.d</a:t>
            </a:r>
            <a:endParaRPr lang="en-US" dirty="0"/>
          </a:p>
          <a:p>
            <a:r>
              <a:rPr lang="en-US" dirty="0" err="1"/>
              <a:t>cron.daily</a:t>
            </a:r>
            <a:endParaRPr lang="en-US" dirty="0"/>
          </a:p>
          <a:p>
            <a:r>
              <a:rPr lang="en-US" dirty="0" err="1"/>
              <a:t>cron.hourly</a:t>
            </a:r>
            <a:endParaRPr lang="en-US" dirty="0"/>
          </a:p>
          <a:p>
            <a:r>
              <a:rPr lang="en-US" dirty="0" err="1"/>
              <a:t>cron.monthly</a:t>
            </a:r>
            <a:endParaRPr lang="en-US" dirty="0"/>
          </a:p>
          <a:p>
            <a:r>
              <a:rPr lang="en-US" dirty="0" err="1"/>
              <a:t>crontab</a:t>
            </a:r>
            <a:endParaRPr lang="en-US" dirty="0"/>
          </a:p>
          <a:p>
            <a:r>
              <a:rPr lang="en-US" dirty="0" err="1"/>
              <a:t>cron.weekly</a:t>
            </a:r>
            <a:endParaRPr lang="en-US" dirty="0"/>
          </a:p>
          <a:p>
            <a:r>
              <a:rPr lang="en-US" dirty="0"/>
              <a:t>eclipse.ini</a:t>
            </a:r>
          </a:p>
          <a:p>
            <a:r>
              <a:rPr lang="en-US" dirty="0" err="1"/>
              <a:t>bash_completion.d</a:t>
            </a:r>
            <a:endParaRPr lang="en-US" dirty="0"/>
          </a:p>
          <a:p>
            <a:r>
              <a:rPr lang="en-US" dirty="0" err="1"/>
              <a:t>bindresvport.blacklist</a:t>
            </a:r>
            <a:endParaRPr lang="en-US" dirty="0"/>
          </a:p>
          <a:p>
            <a:r>
              <a:rPr lang="en-US" dirty="0" err="1"/>
              <a:t>checkbox.d</a:t>
            </a:r>
            <a:endParaRPr lang="en-US" dirty="0"/>
          </a:p>
          <a:p>
            <a:r>
              <a:rPr lang="en-US" dirty="0"/>
              <a:t>computer-</a:t>
            </a:r>
            <a:r>
              <a:rPr lang="en-US" dirty="0" err="1"/>
              <a:t>janitor.d</a:t>
            </a:r>
            <a:endParaRPr lang="en-US" dirty="0"/>
          </a:p>
          <a:p>
            <a:r>
              <a:rPr lang="en-US" dirty="0" err="1"/>
              <a:t>cron.d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32198" y="228600"/>
            <a:ext cx="4041648" cy="592531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emacs23</a:t>
            </a:r>
            <a:endParaRPr lang="en-US" dirty="0"/>
          </a:p>
          <a:p>
            <a:r>
              <a:rPr lang="en-US" dirty="0" err="1"/>
              <a:t>gai.conf</a:t>
            </a:r>
            <a:endParaRPr lang="en-US" dirty="0"/>
          </a:p>
          <a:p>
            <a:r>
              <a:rPr lang="en-US" dirty="0" err="1" smtClean="0"/>
              <a:t>gconf</a:t>
            </a:r>
            <a:endParaRPr lang="en-US" dirty="0"/>
          </a:p>
          <a:p>
            <a:r>
              <a:rPr lang="en-US" dirty="0" err="1"/>
              <a:t>gdb</a:t>
            </a:r>
            <a:endParaRPr lang="en-US" dirty="0"/>
          </a:p>
          <a:p>
            <a:r>
              <a:rPr lang="en-US" dirty="0"/>
              <a:t>group</a:t>
            </a:r>
          </a:p>
          <a:p>
            <a:r>
              <a:rPr lang="en-US" dirty="0"/>
              <a:t>hostname</a:t>
            </a:r>
          </a:p>
          <a:p>
            <a:r>
              <a:rPr lang="en-US" dirty="0"/>
              <a:t>hosts</a:t>
            </a:r>
          </a:p>
          <a:p>
            <a:r>
              <a:rPr lang="en-US" dirty="0" err="1"/>
              <a:t>hosts.allow</a:t>
            </a:r>
            <a:endParaRPr lang="en-US" dirty="0"/>
          </a:p>
          <a:p>
            <a:r>
              <a:rPr lang="en-US" dirty="0" err="1"/>
              <a:t>hosts.deny</a:t>
            </a:r>
            <a:endParaRPr lang="en-US" dirty="0"/>
          </a:p>
          <a:p>
            <a:r>
              <a:rPr lang="en-US" dirty="0" err="1"/>
              <a:t>idmapd.conf</a:t>
            </a:r>
            <a:endParaRPr lang="en-US" dirty="0"/>
          </a:p>
          <a:p>
            <a:r>
              <a:rPr lang="en-US" dirty="0" err="1"/>
              <a:t>ifplugd</a:t>
            </a:r>
            <a:endParaRPr lang="en-US" dirty="0"/>
          </a:p>
          <a:p>
            <a:r>
              <a:rPr lang="en-US" dirty="0" err="1"/>
              <a:t>init</a:t>
            </a:r>
            <a:endParaRPr lang="en-US" dirty="0"/>
          </a:p>
          <a:p>
            <a:r>
              <a:rPr lang="en-US" dirty="0" err="1"/>
              <a:t>init.d</a:t>
            </a:r>
            <a:endParaRPr lang="en-US" dirty="0"/>
          </a:p>
          <a:p>
            <a:r>
              <a:rPr lang="en-US" dirty="0"/>
              <a:t>iproute2</a:t>
            </a:r>
          </a:p>
          <a:p>
            <a:r>
              <a:rPr lang="en-US" dirty="0" err="1"/>
              <a:t>nanorc</a:t>
            </a:r>
            <a:endParaRPr lang="en-US" dirty="0"/>
          </a:p>
          <a:p>
            <a:r>
              <a:rPr lang="en-US" dirty="0" err="1"/>
              <a:t>netbeans.conf</a:t>
            </a:r>
            <a:endParaRPr lang="en-US" dirty="0"/>
          </a:p>
          <a:p>
            <a:r>
              <a:rPr lang="en-US" dirty="0" err="1"/>
              <a:t>passwd.orig</a:t>
            </a:r>
            <a:endParaRPr lang="en-US" dirty="0"/>
          </a:p>
          <a:p>
            <a:r>
              <a:rPr lang="en-US" dirty="0"/>
              <a:t>services</a:t>
            </a:r>
          </a:p>
          <a:p>
            <a:r>
              <a:rPr lang="en-US" dirty="0" err="1"/>
              <a:t>sudoers.d</a:t>
            </a:r>
            <a:endParaRPr lang="en-US" dirty="0"/>
          </a:p>
          <a:p>
            <a:r>
              <a:rPr lang="en-US" dirty="0" err="1"/>
              <a:t>sysctl.conf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71880" y="222120"/>
              <a:ext cx="6644160" cy="6229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160" y="212400"/>
                <a:ext cx="6663240" cy="624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10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/</a:t>
            </a:r>
            <a:r>
              <a:rPr lang="en-US" dirty="0" err="1" smtClean="0"/>
              <a:t>etc</a:t>
            </a:r>
            <a:r>
              <a:rPr lang="en-US" dirty="0" smtClean="0"/>
              <a:t>/hosts and services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24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4346448" cy="49377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More /</a:t>
            </a:r>
            <a:r>
              <a:rPr lang="en-US" dirty="0" err="1" smtClean="0"/>
              <a:t>etc</a:t>
            </a:r>
            <a:r>
              <a:rPr lang="en-US" dirty="0" smtClean="0"/>
              <a:t>/hosts</a:t>
            </a:r>
          </a:p>
          <a:p>
            <a:r>
              <a:rPr lang="en-US" dirty="0" err="1"/>
              <a:t>ares</a:t>
            </a:r>
            <a:r>
              <a:rPr lang="en-US" dirty="0"/>
              <a:t>&gt; more /</a:t>
            </a:r>
            <a:r>
              <a:rPr lang="en-US" dirty="0" err="1"/>
              <a:t>etc</a:t>
            </a:r>
            <a:r>
              <a:rPr lang="en-US" dirty="0"/>
              <a:t>/hosts</a:t>
            </a:r>
          </a:p>
          <a:p>
            <a:r>
              <a:rPr lang="en-US" dirty="0"/>
              <a:t>127.0.0.1       </a:t>
            </a:r>
            <a:r>
              <a:rPr lang="en-US" dirty="0" err="1"/>
              <a:t>ares</a:t>
            </a:r>
            <a:r>
              <a:rPr lang="en-US" dirty="0"/>
              <a:t>    </a:t>
            </a:r>
            <a:r>
              <a:rPr lang="en-US" dirty="0" err="1"/>
              <a:t>localhost.localdomain</a:t>
            </a:r>
            <a:r>
              <a:rPr lang="en-US" dirty="0"/>
              <a:t>   </a:t>
            </a:r>
            <a:r>
              <a:rPr lang="en-US" dirty="0" err="1"/>
              <a:t>localhost</a:t>
            </a:r>
            <a:endParaRPr lang="en-US" dirty="0"/>
          </a:p>
          <a:p>
            <a:r>
              <a:rPr lang="en-US" dirty="0"/>
              <a:t>127.0.1.1       </a:t>
            </a:r>
            <a:r>
              <a:rPr lang="en-US" dirty="0" err="1"/>
              <a:t>ares</a:t>
            </a:r>
            <a:endParaRPr lang="en-US" dirty="0"/>
          </a:p>
          <a:p>
            <a:r>
              <a:rPr lang="en-US" dirty="0"/>
              <a:t>129.252.130.15  garnet  garnet.cse.sc.edu</a:t>
            </a:r>
          </a:p>
          <a:p>
            <a:endParaRPr lang="en-US" dirty="0"/>
          </a:p>
          <a:p>
            <a:r>
              <a:rPr lang="en-US" dirty="0"/>
              <a:t># The following lines are desirable for IPv6 capable hosts</a:t>
            </a:r>
          </a:p>
          <a:p>
            <a:r>
              <a:rPr lang="en-US" dirty="0"/>
              <a:t>::1     </a:t>
            </a:r>
            <a:r>
              <a:rPr lang="en-US" dirty="0" err="1"/>
              <a:t>localhost</a:t>
            </a:r>
            <a:r>
              <a:rPr lang="en-US" dirty="0"/>
              <a:t> ip6-localhost ip6-loopback</a:t>
            </a:r>
          </a:p>
          <a:p>
            <a:r>
              <a:rPr lang="en-US" dirty="0"/>
              <a:t>fe00::0 ip6-localnet</a:t>
            </a:r>
          </a:p>
          <a:p>
            <a:r>
              <a:rPr lang="en-US" dirty="0"/>
              <a:t>ff00::0 ip6-mcastprefix</a:t>
            </a:r>
          </a:p>
          <a:p>
            <a:r>
              <a:rPr lang="en-US" dirty="0"/>
              <a:t>ff02::1 ip6-allnodes</a:t>
            </a:r>
          </a:p>
          <a:p>
            <a:r>
              <a:rPr lang="en-US" dirty="0"/>
              <a:t>ff02::2 ip6-allrouters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435602" cy="56418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More /</a:t>
            </a:r>
            <a:r>
              <a:rPr lang="en-US" dirty="0" err="1" smtClean="0"/>
              <a:t>etc</a:t>
            </a:r>
            <a:r>
              <a:rPr lang="en-US" dirty="0" smtClean="0"/>
              <a:t>/services</a:t>
            </a:r>
          </a:p>
          <a:p>
            <a:r>
              <a:rPr lang="en-US" dirty="0"/>
              <a:t>echo            </a:t>
            </a:r>
            <a:r>
              <a:rPr lang="en-US" dirty="0" smtClean="0"/>
              <a:t>	7/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/>
              <a:t>echo            </a:t>
            </a:r>
            <a:r>
              <a:rPr lang="en-US" dirty="0" smtClean="0"/>
              <a:t>	7/</a:t>
            </a:r>
            <a:r>
              <a:rPr lang="en-US" dirty="0" err="1" smtClean="0"/>
              <a:t>udp</a:t>
            </a:r>
            <a:endParaRPr lang="en-US" dirty="0"/>
          </a:p>
          <a:p>
            <a:r>
              <a:rPr lang="en-US" dirty="0" err="1"/>
              <a:t>systat</a:t>
            </a:r>
            <a:r>
              <a:rPr lang="en-US" dirty="0"/>
              <a:t>          </a:t>
            </a:r>
            <a:r>
              <a:rPr lang="en-US" dirty="0" smtClean="0"/>
              <a:t>	11/</a:t>
            </a:r>
            <a:r>
              <a:rPr lang="en-US" dirty="0" err="1" smtClean="0"/>
              <a:t>tcp</a:t>
            </a:r>
            <a:r>
              <a:rPr lang="en-US" dirty="0" smtClean="0"/>
              <a:t>          </a:t>
            </a:r>
            <a:r>
              <a:rPr lang="en-US" dirty="0"/>
              <a:t>users</a:t>
            </a:r>
          </a:p>
          <a:p>
            <a:r>
              <a:rPr lang="en-US" dirty="0"/>
              <a:t>daytime         </a:t>
            </a:r>
            <a:r>
              <a:rPr lang="en-US" dirty="0" smtClean="0"/>
              <a:t>	13/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 err="1" smtClean="0"/>
              <a:t>netstat</a:t>
            </a:r>
            <a:r>
              <a:rPr lang="en-US" dirty="0" smtClean="0"/>
              <a:t>         	15/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/>
              <a:t>ftp-data       </a:t>
            </a:r>
            <a:r>
              <a:rPr lang="en-US" dirty="0" smtClean="0"/>
              <a:t>	20/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/>
              <a:t>ftp             </a:t>
            </a:r>
            <a:r>
              <a:rPr lang="en-US" dirty="0" smtClean="0"/>
              <a:t>	21/</a:t>
            </a:r>
            <a:r>
              <a:rPr lang="en-US" dirty="0" err="1" smtClean="0"/>
              <a:t>tcpssh</a:t>
            </a:r>
            <a:r>
              <a:rPr lang="en-US" dirty="0" smtClean="0"/>
              <a:t>             </a:t>
            </a:r>
            <a:r>
              <a:rPr lang="en-US" dirty="0"/>
              <a:t>22/</a:t>
            </a:r>
            <a:r>
              <a:rPr lang="en-US" dirty="0" err="1"/>
              <a:t>tcp</a:t>
            </a:r>
            <a:endParaRPr lang="en-US" dirty="0"/>
          </a:p>
          <a:p>
            <a:r>
              <a:rPr lang="en-US" dirty="0" err="1"/>
              <a:t>ssh</a:t>
            </a:r>
            <a:r>
              <a:rPr lang="en-US" dirty="0"/>
              <a:t>             </a:t>
            </a:r>
            <a:r>
              <a:rPr lang="en-US" dirty="0" smtClean="0"/>
              <a:t>	22/</a:t>
            </a:r>
            <a:r>
              <a:rPr lang="en-US" dirty="0" err="1" smtClean="0"/>
              <a:t>udp</a:t>
            </a:r>
            <a:endParaRPr lang="en-US" dirty="0"/>
          </a:p>
          <a:p>
            <a:r>
              <a:rPr lang="en-US" dirty="0"/>
              <a:t>telnet          </a:t>
            </a:r>
            <a:r>
              <a:rPr lang="en-US" dirty="0" smtClean="0"/>
              <a:t>	23/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 err="1"/>
              <a:t>smtp</a:t>
            </a:r>
            <a:r>
              <a:rPr lang="en-US" dirty="0"/>
              <a:t>            </a:t>
            </a:r>
            <a:r>
              <a:rPr lang="en-US" dirty="0" smtClean="0"/>
              <a:t>	25/</a:t>
            </a:r>
            <a:r>
              <a:rPr lang="en-US" dirty="0" err="1" smtClean="0"/>
              <a:t>tcp</a:t>
            </a:r>
            <a:r>
              <a:rPr lang="en-US" dirty="0" smtClean="0"/>
              <a:t>          </a:t>
            </a:r>
            <a:r>
              <a:rPr lang="en-US" dirty="0"/>
              <a:t>mail</a:t>
            </a:r>
          </a:p>
          <a:p>
            <a:r>
              <a:rPr lang="en-US" dirty="0"/>
              <a:t>finger          </a:t>
            </a:r>
            <a:r>
              <a:rPr lang="en-US" dirty="0" smtClean="0"/>
              <a:t>	79/</a:t>
            </a:r>
            <a:r>
              <a:rPr lang="en-US" dirty="0" err="1" smtClean="0"/>
              <a:t>tcp</a:t>
            </a:r>
            <a:endParaRPr lang="en-US" dirty="0"/>
          </a:p>
          <a:p>
            <a:r>
              <a:rPr lang="en-US" dirty="0"/>
              <a:t>www             </a:t>
            </a:r>
            <a:r>
              <a:rPr lang="en-US" dirty="0" smtClean="0"/>
              <a:t>	80/</a:t>
            </a:r>
            <a:r>
              <a:rPr lang="en-US" dirty="0" err="1" smtClean="0"/>
              <a:t>tcp</a:t>
            </a:r>
            <a:r>
              <a:rPr lang="en-US" dirty="0" smtClean="0"/>
              <a:t>          </a:t>
            </a:r>
            <a:endParaRPr lang="en-US" dirty="0"/>
          </a:p>
          <a:p>
            <a:r>
              <a:rPr lang="en-US" dirty="0"/>
              <a:t>www             </a:t>
            </a:r>
            <a:r>
              <a:rPr lang="en-US" dirty="0" smtClean="0"/>
              <a:t>	80/</a:t>
            </a:r>
            <a:r>
              <a:rPr lang="en-US" dirty="0" err="1" smtClean="0"/>
              <a:t>udp</a:t>
            </a:r>
            <a:endParaRPr lang="en-US" dirty="0"/>
          </a:p>
          <a:p>
            <a:r>
              <a:rPr lang="en-US" dirty="0"/>
              <a:t>imap2           </a:t>
            </a:r>
            <a:r>
              <a:rPr lang="en-US" dirty="0" smtClean="0"/>
              <a:t>	143/</a:t>
            </a:r>
            <a:r>
              <a:rPr lang="en-US" dirty="0" err="1" smtClean="0"/>
              <a:t>udp</a:t>
            </a:r>
            <a:r>
              <a:rPr lang="en-US" dirty="0" smtClean="0"/>
              <a:t>         </a:t>
            </a:r>
          </a:p>
          <a:p>
            <a:r>
              <a:rPr lang="en-US" dirty="0" err="1" smtClean="0"/>
              <a:t>tcpfatserv</a:t>
            </a:r>
            <a:r>
              <a:rPr lang="en-US" dirty="0" smtClean="0"/>
              <a:t>         	347/</a:t>
            </a:r>
            <a:r>
              <a:rPr lang="en-US" dirty="0" err="1" smtClean="0"/>
              <a:t>udp</a:t>
            </a:r>
            <a:endParaRPr lang="en-US" dirty="0"/>
          </a:p>
          <a:p>
            <a:r>
              <a:rPr lang="en-US" dirty="0"/>
              <a:t>rpc2portmap     369/</a:t>
            </a:r>
            <a:r>
              <a:rPr lang="en-US" dirty="0" err="1"/>
              <a:t>tcp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4520" y="1450800"/>
              <a:ext cx="8894520" cy="447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00" y="1441440"/>
                <a:ext cx="8913600" cy="44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9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25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Adds to IP</a:t>
            </a:r>
          </a:p>
          <a:p>
            <a:pPr lvl="1"/>
            <a:r>
              <a:rPr lang="en-US" dirty="0" smtClean="0"/>
              <a:t>port numbers</a:t>
            </a:r>
          </a:p>
          <a:p>
            <a:pPr lvl="1"/>
            <a:r>
              <a:rPr lang="en-US" dirty="0" smtClean="0"/>
              <a:t>data checksum for transmission error detection</a:t>
            </a:r>
          </a:p>
          <a:p>
            <a:pPr lvl="1"/>
            <a:endParaRPr lang="en-US" dirty="0"/>
          </a:p>
          <a:p>
            <a:r>
              <a:rPr lang="en-US" dirty="0" smtClean="0"/>
              <a:t>Selecting UDP datagram size to avoid fragmentation</a:t>
            </a:r>
          </a:p>
          <a:p>
            <a:r>
              <a:rPr lang="en-US" dirty="0" smtClean="0"/>
              <a:t>MTU (maximum transmission unit)</a:t>
            </a:r>
          </a:p>
          <a:p>
            <a:r>
              <a:rPr lang="en-US" dirty="0" smtClean="0"/>
              <a:t>max datagram 576 bytes = likely minimum</a:t>
            </a:r>
          </a:p>
          <a:p>
            <a:pPr lvl="1"/>
            <a:r>
              <a:rPr lang="en-US" dirty="0" smtClean="0"/>
              <a:t>8 for UDP header</a:t>
            </a:r>
          </a:p>
          <a:p>
            <a:pPr lvl="1"/>
            <a:r>
              <a:rPr lang="en-US" dirty="0" smtClean="0"/>
              <a:t>20 bytes for IP header</a:t>
            </a:r>
          </a:p>
          <a:p>
            <a:pPr lvl="1"/>
            <a:r>
              <a:rPr lang="en-US" dirty="0" smtClean="0"/>
              <a:t>548 - data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28960" y="2536560"/>
              <a:ext cx="5701320" cy="315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9600" y="2526840"/>
                <a:ext cx="5720040" cy="31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6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connection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26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connection-oriented, reliable,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5" y="1752601"/>
            <a:ext cx="8393566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29040" y="2672280"/>
              <a:ext cx="5286960" cy="2450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9680" y="2662920"/>
                <a:ext cx="5305680" cy="246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6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70324" cy="1676400"/>
          </a:xfrm>
        </p:spPr>
        <p:txBody>
          <a:bodyPr/>
          <a:lstStyle/>
          <a:p>
            <a:r>
              <a:rPr lang="en-US" dirty="0" smtClean="0"/>
              <a:t>TCP state Machine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27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3870324" cy="4404360"/>
          </a:xfrm>
        </p:spPr>
        <p:txBody>
          <a:bodyPr/>
          <a:lstStyle/>
          <a:p>
            <a:r>
              <a:rPr lang="en-US" dirty="0" smtClean="0"/>
              <a:t>Finite state machines really get used.</a:t>
            </a:r>
          </a:p>
          <a:p>
            <a:r>
              <a:rPr lang="en-US" dirty="0" smtClean="0"/>
              <a:t>RFC - TCP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4" y="44312"/>
            <a:ext cx="4740276" cy="66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22" y="6400800"/>
            <a:ext cx="8651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http://www.tcpipguide.com/free/t_TCPOperationalOverviewandtheTCPFiniteStateMachineF-2.htm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207960" y="1079280"/>
              <a:ext cx="4793760" cy="1621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8240" y="1069560"/>
                <a:ext cx="4812840" cy="164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4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59-1 Big Endian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28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htons</a:t>
            </a:r>
            <a:r>
              <a:rPr lang="en-US" dirty="0"/>
              <a:t>(), </a:t>
            </a:r>
            <a:r>
              <a:rPr lang="en-US" dirty="0" err="1"/>
              <a:t>htonl</a:t>
            </a:r>
            <a:r>
              <a:rPr lang="en-US" dirty="0"/>
              <a:t>(), </a:t>
            </a:r>
            <a:r>
              <a:rPr lang="en-US" dirty="0" err="1"/>
              <a:t>ntohs</a:t>
            </a:r>
            <a:r>
              <a:rPr lang="en-US" dirty="0"/>
              <a:t>(), and </a:t>
            </a:r>
            <a:r>
              <a:rPr lang="en-US" dirty="0" err="1"/>
              <a:t>ntohl</a:t>
            </a:r>
            <a:r>
              <a:rPr lang="en-US" dirty="0"/>
              <a:t>() functions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58200" cy="45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07480" y="164520"/>
              <a:ext cx="7794360" cy="623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760" y="155160"/>
                <a:ext cx="7813800" cy="625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5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apue.2e/</a:t>
            </a:r>
            <a:r>
              <a:rPr lang="en-US" dirty="0" err="1" smtClean="0"/>
              <a:t>bo.c</a:t>
            </a:r>
            <a:r>
              <a:rPr lang="en-US" dirty="0" smtClean="0"/>
              <a:t>    (</a:t>
            </a:r>
            <a:r>
              <a:rPr lang="en-US" dirty="0" err="1" smtClean="0"/>
              <a:t>bo</a:t>
            </a:r>
            <a:r>
              <a:rPr lang="en-US" dirty="0" smtClean="0"/>
              <a:t> = byte-order)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29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 smtClean="0"/>
              <a:t>inttypes.h</a:t>
            </a:r>
            <a:r>
              <a:rPr lang="en-US" dirty="0" smtClean="0"/>
              <a:t>&gt;</a:t>
            </a:r>
            <a:r>
              <a:rPr lang="en-US" dirty="0" err="1" smtClean="0"/>
              <a:t>int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main(void</a:t>
            </a:r>
            <a:r>
              <a:rPr lang="en-US" dirty="0"/>
              <a:t>){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uint32_t </a:t>
            </a:r>
            <a:r>
              <a:rPr lang="en-US" dirty="0" err="1"/>
              <a:t>i</a:t>
            </a:r>
            <a:r>
              <a:rPr lang="en-US" dirty="0"/>
              <a:t>;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unsigned </a:t>
            </a:r>
            <a:r>
              <a:rPr lang="en-US" dirty="0"/>
              <a:t>char *</a:t>
            </a:r>
            <a:r>
              <a:rPr lang="en-US" dirty="0" err="1"/>
              <a:t>cp</a:t>
            </a:r>
            <a:r>
              <a:rPr lang="en-US" dirty="0"/>
              <a:t>;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= 0x04030201;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cp</a:t>
            </a:r>
            <a:r>
              <a:rPr lang="en-US" dirty="0" smtClean="0"/>
              <a:t> </a:t>
            </a:r>
            <a:r>
              <a:rPr lang="en-US" dirty="0"/>
              <a:t>= (unsigned char *)&amp;</a:t>
            </a:r>
            <a:r>
              <a:rPr lang="en-US" dirty="0" err="1"/>
              <a:t>i</a:t>
            </a:r>
            <a:r>
              <a:rPr lang="en-US" dirty="0"/>
              <a:t>;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if </a:t>
            </a:r>
            <a:r>
              <a:rPr lang="en-US" dirty="0"/>
              <a:t>(*</a:t>
            </a:r>
            <a:r>
              <a:rPr lang="en-US" dirty="0" err="1"/>
              <a:t>cp</a:t>
            </a:r>
            <a:r>
              <a:rPr lang="en-US" dirty="0"/>
              <a:t> == 1)	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printf</a:t>
            </a:r>
            <a:r>
              <a:rPr lang="en-US" dirty="0"/>
              <a:t>("little-endian\n");	</a:t>
            </a:r>
          </a:p>
          <a:p>
            <a:pPr marL="0" indent="0">
              <a:buNone/>
            </a:pPr>
            <a:r>
              <a:rPr lang="en-US" dirty="0" smtClean="0"/>
              <a:t>		else </a:t>
            </a:r>
            <a:r>
              <a:rPr lang="en-US" dirty="0"/>
              <a:t>if (*</a:t>
            </a:r>
            <a:r>
              <a:rPr lang="en-US" dirty="0" err="1"/>
              <a:t>cp</a:t>
            </a:r>
            <a:r>
              <a:rPr lang="en-US" dirty="0"/>
              <a:t> == 4)	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printf</a:t>
            </a:r>
            <a:r>
              <a:rPr lang="en-US" dirty="0"/>
              <a:t>("big-endian\n");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else</a:t>
            </a:r>
            <a:r>
              <a:rPr lang="en-US" dirty="0"/>
              <a:t>	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printf</a:t>
            </a:r>
            <a:r>
              <a:rPr lang="en-US" dirty="0"/>
              <a:t>("who knows?\n");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exit(0</a:t>
            </a:r>
            <a:r>
              <a:rPr lang="en-US" dirty="0"/>
              <a:t>);}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57480" y="250200"/>
              <a:ext cx="7158600" cy="428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8120" y="240480"/>
                <a:ext cx="7177320" cy="43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2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daemons everywhere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 Sockets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hermes</a:t>
            </a:r>
            <a:r>
              <a:rPr lang="en-US" dirty="0"/>
              <a:t>&gt; </a:t>
            </a:r>
            <a:r>
              <a:rPr lang="en-US" dirty="0" err="1"/>
              <a:t>ps</a:t>
            </a:r>
            <a:r>
              <a:rPr lang="en-US" dirty="0"/>
              <a:t> -e | </a:t>
            </a:r>
            <a:r>
              <a:rPr lang="en-US" dirty="0" err="1"/>
              <a:t>grep</a:t>
            </a:r>
            <a:r>
              <a:rPr lang="en-US" dirty="0"/>
              <a:t> "d$"</a:t>
            </a:r>
          </a:p>
          <a:p>
            <a:pPr marL="0" indent="0">
              <a:buNone/>
            </a:pPr>
            <a:r>
              <a:rPr lang="en-US" dirty="0"/>
              <a:t>    2 ?        00:00:00 </a:t>
            </a:r>
            <a:r>
              <a:rPr lang="en-US" dirty="0" err="1"/>
              <a:t>kthreadd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23 ?        00:00:00 </a:t>
            </a:r>
            <a:r>
              <a:rPr lang="en-US" dirty="0" err="1"/>
              <a:t>kacpid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29 ?        00:00:00 </a:t>
            </a:r>
            <a:r>
              <a:rPr lang="en-US" dirty="0" err="1"/>
              <a:t>ksuspend_usbd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30 ?        00:00:00 </a:t>
            </a:r>
            <a:r>
              <a:rPr lang="en-US" dirty="0" err="1"/>
              <a:t>khubd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31 ?        00:00:00 </a:t>
            </a:r>
            <a:r>
              <a:rPr lang="en-US" dirty="0" err="1"/>
              <a:t>kseriod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32 ?        00:00:00 </a:t>
            </a:r>
            <a:r>
              <a:rPr lang="en-US" dirty="0" err="1"/>
              <a:t>kmmcd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35 ?        00:00:00 </a:t>
            </a:r>
            <a:r>
              <a:rPr lang="en-US" dirty="0" err="1"/>
              <a:t>khungtaskd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37 ?        00:00:00 </a:t>
            </a:r>
            <a:r>
              <a:rPr lang="en-US" dirty="0" err="1"/>
              <a:t>ksmd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49 ?        00:00:00 </a:t>
            </a:r>
            <a:r>
              <a:rPr lang="en-US" dirty="0" err="1"/>
              <a:t>kstriped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52 ?        00:00:00 </a:t>
            </a:r>
            <a:r>
              <a:rPr lang="en-US" dirty="0" err="1"/>
              <a:t>kmpath_handlerd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53 ?        00:00:00 </a:t>
            </a:r>
            <a:r>
              <a:rPr lang="en-US" dirty="0" err="1"/>
              <a:t>ksnapd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292 ?        00:00:00 </a:t>
            </a:r>
            <a:r>
              <a:rPr lang="en-US" dirty="0" err="1"/>
              <a:t>udevd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522 ?        00:00:00 </a:t>
            </a:r>
            <a:r>
              <a:rPr lang="en-US" dirty="0" err="1"/>
              <a:t>kpsmoused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733 ?        00:00:00 </a:t>
            </a:r>
            <a:r>
              <a:rPr lang="en-US" dirty="0" err="1"/>
              <a:t>rpc.statd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876 ?        00:00:02 </a:t>
            </a:r>
            <a:r>
              <a:rPr lang="en-US" dirty="0" err="1"/>
              <a:t>nfsiod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43440" y="700560"/>
              <a:ext cx="6994080" cy="5144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4080" y="690840"/>
                <a:ext cx="7013160" cy="516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46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Addresses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30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49377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in_addr</a:t>
            </a:r>
            <a:r>
              <a:rPr lang="en-US" dirty="0"/>
              <a:t> { /* IPv4 4-byte address */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err="1" smtClean="0"/>
              <a:t>in_addr_t</a:t>
            </a:r>
            <a:r>
              <a:rPr lang="en-US" dirty="0" smtClean="0"/>
              <a:t> </a:t>
            </a:r>
            <a:r>
              <a:rPr lang="en-US" dirty="0" err="1"/>
              <a:t>s_addr</a:t>
            </a:r>
            <a:r>
              <a:rPr lang="en-US" dirty="0"/>
              <a:t>; /* Unsigned 32-bit integer */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}; </a:t>
            </a:r>
          </a:p>
          <a:p>
            <a:pPr marL="0" indent="0"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sockaddr_in</a:t>
            </a:r>
            <a:r>
              <a:rPr lang="en-US" dirty="0"/>
              <a:t> { /* IPv4 socket address */ </a:t>
            </a:r>
            <a:r>
              <a:rPr lang="en-US" dirty="0" smtClean="0"/>
              <a:t>	</a:t>
            </a:r>
          </a:p>
          <a:p>
            <a:pPr marL="274320" lvl="1" indent="0">
              <a:buNone/>
            </a:pPr>
            <a:r>
              <a:rPr lang="en-US" dirty="0" err="1" smtClean="0"/>
              <a:t>sa_family_t</a:t>
            </a:r>
            <a:r>
              <a:rPr lang="en-US" dirty="0" smtClean="0"/>
              <a:t> </a:t>
            </a:r>
            <a:r>
              <a:rPr lang="en-US" dirty="0" err="1"/>
              <a:t>sin_family</a:t>
            </a:r>
            <a:r>
              <a:rPr lang="en-US" dirty="0"/>
              <a:t>; /* Address family (AF_INET) */ </a:t>
            </a:r>
            <a:r>
              <a:rPr lang="en-US" dirty="0" smtClean="0"/>
              <a:t>	</a:t>
            </a:r>
          </a:p>
          <a:p>
            <a:pPr marL="274320" lvl="1" indent="0">
              <a:buNone/>
            </a:pPr>
            <a:r>
              <a:rPr lang="en-US" dirty="0" err="1" smtClean="0"/>
              <a:t>in_port_t</a:t>
            </a:r>
            <a:r>
              <a:rPr lang="en-US" dirty="0" smtClean="0"/>
              <a:t> </a:t>
            </a:r>
            <a:r>
              <a:rPr lang="en-US" dirty="0" err="1"/>
              <a:t>sin_port</a:t>
            </a:r>
            <a:r>
              <a:rPr lang="en-US" dirty="0"/>
              <a:t>; /* Port number */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in_addr</a:t>
            </a:r>
            <a:r>
              <a:rPr lang="en-US" dirty="0"/>
              <a:t> </a:t>
            </a:r>
            <a:r>
              <a:rPr lang="en-US" dirty="0" err="1"/>
              <a:t>sin_addr</a:t>
            </a:r>
            <a:r>
              <a:rPr lang="en-US" dirty="0"/>
              <a:t>; /* IPv4 address */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unsigned </a:t>
            </a:r>
            <a:r>
              <a:rPr lang="en-US" dirty="0"/>
              <a:t>char __pad[ X]; /* Pad to size of '</a:t>
            </a:r>
            <a:r>
              <a:rPr lang="en-US" dirty="0" err="1"/>
              <a:t>sockaddr</a:t>
            </a:r>
            <a:r>
              <a:rPr lang="en-US" dirty="0"/>
              <a:t>' structure (16 bytes) */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};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Kerrisk</a:t>
            </a:r>
            <a:r>
              <a:rPr lang="en-US" dirty="0"/>
              <a:t>, Michael (2011-02-11). The Linux Programming Interface: A Linux and UNIX System Programming Handbook (Kindle Locations 51438-51444). O'Reilly Distribution. Kindle Edition.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50240" y="1550520"/>
              <a:ext cx="6401520" cy="2893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880" y="1541160"/>
                <a:ext cx="6420240" cy="29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5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TCP Server connection Establishment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31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sfd</a:t>
            </a:r>
            <a:r>
              <a:rPr lang="en-US" dirty="0" smtClean="0"/>
              <a:t>=socket – create socket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bind – associate </a:t>
            </a:r>
            <a:r>
              <a:rPr lang="en-US" dirty="0" err="1" smtClean="0"/>
              <a:t>sfd</a:t>
            </a:r>
            <a:r>
              <a:rPr lang="en-US" dirty="0" smtClean="0"/>
              <a:t> with address(host/port)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listen(</a:t>
            </a:r>
            <a:r>
              <a:rPr lang="en-US" dirty="0" err="1" smtClean="0"/>
              <a:t>sfd</a:t>
            </a:r>
            <a:r>
              <a:rPr lang="en-US" dirty="0" smtClean="0"/>
              <a:t>, backlog) – backlog how many incoming calls to maintain (max)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cfd</a:t>
            </a:r>
            <a:r>
              <a:rPr lang="en-US" dirty="0" smtClean="0"/>
              <a:t>=accept(</a:t>
            </a:r>
            <a:r>
              <a:rPr lang="en-US" dirty="0" err="1" smtClean="0"/>
              <a:t>sfd</a:t>
            </a:r>
            <a:r>
              <a:rPr lang="en-US" dirty="0" smtClean="0"/>
              <a:t>, *</a:t>
            </a:r>
            <a:r>
              <a:rPr lang="en-US" dirty="0" err="1" smtClean="0"/>
              <a:t>sockaddr</a:t>
            </a:r>
            <a:r>
              <a:rPr lang="en-US" dirty="0" smtClean="0"/>
              <a:t>,  *</a:t>
            </a:r>
            <a:r>
              <a:rPr lang="en-US" dirty="0" err="1" smtClean="0"/>
              <a:t>addrlen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sfd</a:t>
            </a:r>
            <a:r>
              <a:rPr lang="en-US" dirty="0" smtClean="0"/>
              <a:t> – “listening socket”</a:t>
            </a:r>
          </a:p>
          <a:p>
            <a:pPr lvl="1"/>
            <a:r>
              <a:rPr lang="en-US" dirty="0" err="1" smtClean="0"/>
              <a:t>cfd</a:t>
            </a:r>
            <a:r>
              <a:rPr lang="en-US" dirty="0" smtClean="0"/>
              <a:t> – socket just for processing this connection</a:t>
            </a:r>
          </a:p>
          <a:p>
            <a:pPr lvl="1"/>
            <a:r>
              <a:rPr lang="en-US" dirty="0" err="1" smtClean="0"/>
              <a:t>sockaddr</a:t>
            </a:r>
            <a:r>
              <a:rPr lang="en-US" dirty="0" smtClean="0"/>
              <a:t> – </a:t>
            </a:r>
            <a:r>
              <a:rPr lang="en-US" dirty="0" err="1" smtClean="0"/>
              <a:t>ptr</a:t>
            </a:r>
            <a:r>
              <a:rPr lang="en-US" dirty="0" smtClean="0"/>
              <a:t> to address of client</a:t>
            </a:r>
          </a:p>
          <a:p>
            <a:pPr lvl="1"/>
            <a:r>
              <a:rPr lang="en-US" dirty="0" err="1" smtClean="0"/>
              <a:t>addrlen</a:t>
            </a:r>
            <a:endParaRPr lang="en-US" dirty="0" smtClean="0"/>
          </a:p>
          <a:p>
            <a:r>
              <a:rPr lang="en-US" dirty="0" smtClean="0"/>
              <a:t>Accept4 – allows passing in of some flags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50320" y="1179000"/>
              <a:ext cx="8058960" cy="4151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960" y="1169640"/>
                <a:ext cx="8077680" cy="416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8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</a:t>
            </a:r>
            <a:r>
              <a:rPr lang="en-US" dirty="0" smtClean="0"/>
              <a:t>Client side </a:t>
            </a:r>
            <a:r>
              <a:rPr lang="en-US" dirty="0"/>
              <a:t>connection </a:t>
            </a:r>
            <a:r>
              <a:rPr lang="en-US" dirty="0" err="1" smtClean="0"/>
              <a:t>Estab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32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/>
          <a:lstStyle/>
          <a:p>
            <a:r>
              <a:rPr lang="en-US" dirty="0" err="1" smtClean="0"/>
              <a:t>sockfd</a:t>
            </a:r>
            <a:r>
              <a:rPr lang="en-US" dirty="0" smtClean="0"/>
              <a:t>=socket(AF_INET, SOCK_STREAM, 0)</a:t>
            </a:r>
          </a:p>
          <a:p>
            <a:r>
              <a:rPr lang="en-US" dirty="0"/>
              <a:t>connect(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sockfd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</a:t>
            </a:r>
            <a:r>
              <a:rPr lang="en-US" dirty="0" smtClean="0"/>
              <a:t>*</a:t>
            </a:r>
            <a:r>
              <a:rPr lang="en-US" dirty="0" err="1" smtClean="0"/>
              <a:t>serv_addr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smtClean="0"/>
              <a:t>               	</a:t>
            </a:r>
            <a:r>
              <a:rPr lang="en-US" dirty="0" err="1" smtClean="0"/>
              <a:t>socklen_t</a:t>
            </a:r>
            <a:r>
              <a:rPr lang="en-US" dirty="0" smtClean="0"/>
              <a:t>   </a:t>
            </a:r>
            <a:r>
              <a:rPr lang="en-US" dirty="0" err="1" smtClean="0"/>
              <a:t>serv_addrlen</a:t>
            </a:r>
            <a:r>
              <a:rPr lang="en-US" dirty="0"/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507320" y="364680"/>
              <a:ext cx="6937560" cy="2414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7960" y="355320"/>
                <a:ext cx="6956280" cy="24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– Three Way Handshake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33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client’s connect  send TCP – SYN (synchronize) packet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server (accepts) send back AKN(acknowledgement) and  SYN packet of its own (AKN/SYN combined)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send back AKN (returns from connect; server receives and returns from accept)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743325"/>
            <a:ext cx="58864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O”Reilly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71720" y="43200"/>
              <a:ext cx="7408800" cy="5829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360" y="33840"/>
                <a:ext cx="7427520" cy="58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88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 61-6 TCP connection termination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34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6682"/>
            <a:ext cx="8305800" cy="459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443320" y="864720"/>
              <a:ext cx="5094360" cy="4651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3960" y="855360"/>
                <a:ext cx="5113080" cy="46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16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61-4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35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28600"/>
            <a:ext cx="5346700" cy="65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019800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15200" y="43200"/>
              <a:ext cx="3486960" cy="2808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5840" y="33840"/>
                <a:ext cx="3505680" cy="28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9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181350" cy="2743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Figure 56-1</a:t>
            </a:r>
            <a:br>
              <a:rPr lang="en-US" dirty="0" smtClean="0"/>
            </a:br>
            <a:r>
              <a:rPr lang="en-US" dirty="0" smtClean="0"/>
              <a:t>overview of system calls</a:t>
            </a:r>
            <a:br>
              <a:rPr lang="en-US" dirty="0" smtClean="0"/>
            </a:br>
            <a:r>
              <a:rPr lang="en-US" dirty="0" smtClean="0"/>
              <a:t>used with stream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36</a:t>
            </a:fld>
            <a:r>
              <a:rPr lang="en-US" dirty="0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2880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11" y="239183"/>
            <a:ext cx="5658789" cy="63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258160" y="685800"/>
              <a:ext cx="2586240" cy="3501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8440" y="676440"/>
                <a:ext cx="2605320" cy="35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66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Host and Service Conversion Functions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37</a:t>
            </a:fld>
            <a:r>
              <a:rPr lang="en-US" dirty="0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hostname is the symbolic identifier for a system that is connected to a network (possibly with multiple IP addresses).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service name is the symbolic representation of a port number.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336082"/>
            <a:ext cx="356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Kerrisk</a:t>
            </a:r>
            <a:r>
              <a:rPr lang="en-US" b="1" dirty="0" smtClean="0"/>
              <a:t>, TLPI 2011, </a:t>
            </a:r>
            <a:r>
              <a:rPr lang="en-US" b="1" dirty="0" err="1" smtClean="0"/>
              <a:t>OReilly</a:t>
            </a:r>
            <a:r>
              <a:rPr lang="en-US" b="1" dirty="0" smtClean="0"/>
              <a:t> (Kindle)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321920" y="2129400"/>
              <a:ext cx="6787080" cy="2829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2560" y="2120040"/>
                <a:ext cx="6805800" cy="28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2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Internet addresses between binary and human readable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38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inet_aton</a:t>
            </a:r>
            <a:r>
              <a:rPr lang="en-US" dirty="0" smtClean="0"/>
              <a:t>():   dotted-decimal </a:t>
            </a:r>
            <a:r>
              <a:rPr lang="en-US" dirty="0" smtClean="0">
                <a:sym typeface="Wingdings" pitchFamily="2" charset="2"/>
              </a:rPr>
              <a:t> binary</a:t>
            </a:r>
            <a:endParaRPr lang="en-US" dirty="0" smtClean="0"/>
          </a:p>
          <a:p>
            <a:r>
              <a:rPr lang="en-US" dirty="0" err="1" smtClean="0"/>
              <a:t>inet_neta</a:t>
            </a:r>
            <a:r>
              <a:rPr lang="en-US" dirty="0" smtClean="0"/>
              <a:t>():   binary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dotted.decimal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IPv6 functions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inet_pton</a:t>
            </a:r>
            <a:r>
              <a:rPr lang="en-US" dirty="0" smtClean="0">
                <a:sym typeface="Wingdings" pitchFamily="2" charset="2"/>
              </a:rPr>
              <a:t>(), </a:t>
            </a:r>
            <a:r>
              <a:rPr lang="en-US" dirty="0" err="1" smtClean="0">
                <a:sym typeface="Wingdings" pitchFamily="2" charset="2"/>
              </a:rPr>
              <a:t>inet_ntop</a:t>
            </a:r>
            <a:r>
              <a:rPr lang="en-US" dirty="0" smtClean="0">
                <a:sym typeface="Wingdings" pitchFamily="2" charset="2"/>
              </a:rPr>
              <a:t>()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21720" y="1057680"/>
              <a:ext cx="3329280" cy="2979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360" y="1047960"/>
                <a:ext cx="3348000" cy="29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0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Converting host and service names to and from binary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39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4937760"/>
          </a:xfrm>
        </p:spPr>
        <p:txBody>
          <a:bodyPr/>
          <a:lstStyle/>
          <a:p>
            <a:r>
              <a:rPr lang="en-US" dirty="0" smtClean="0"/>
              <a:t>Obsolete</a:t>
            </a:r>
          </a:p>
          <a:p>
            <a:pPr lvl="1"/>
            <a:r>
              <a:rPr lang="en-US" dirty="0" err="1" smtClean="0"/>
              <a:t>gethostbyname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getservbyname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gethostbyaddr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getservbyport</a:t>
            </a:r>
            <a:r>
              <a:rPr lang="en-US" dirty="0" smtClean="0"/>
              <a:t>()</a:t>
            </a:r>
            <a:endParaRPr lang="en-US" dirty="0"/>
          </a:p>
          <a:p>
            <a:r>
              <a:rPr lang="en-US" dirty="0" smtClean="0"/>
              <a:t>Should use these since they handle both IPv4 and IPv6</a:t>
            </a:r>
          </a:p>
          <a:p>
            <a:pPr lvl="1"/>
            <a:r>
              <a:rPr lang="en-US" dirty="0" err="1" smtClean="0"/>
              <a:t>getaddrinfo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getnameinfo</a:t>
            </a:r>
            <a:r>
              <a:rPr lang="en-US" dirty="0" smtClean="0"/>
              <a:t>()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836440" y="1550520"/>
              <a:ext cx="2950920" cy="3143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7080" y="1541160"/>
                <a:ext cx="2969640" cy="31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28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181350" cy="2743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Figure 56-1</a:t>
            </a:r>
            <a:br>
              <a:rPr lang="en-US" dirty="0" smtClean="0"/>
            </a:br>
            <a:r>
              <a:rPr lang="en-US" dirty="0" smtClean="0"/>
              <a:t>overview of system calls</a:t>
            </a:r>
            <a:br>
              <a:rPr lang="en-US" dirty="0" smtClean="0"/>
            </a:br>
            <a:r>
              <a:rPr lang="en-US" dirty="0" smtClean="0"/>
              <a:t>used with stream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2880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11" y="239183"/>
            <a:ext cx="5658789" cy="63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279240" y="350280"/>
              <a:ext cx="5672520" cy="5208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9880" y="340920"/>
                <a:ext cx="5691240" cy="522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8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40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INET_PTON(3)               Linux Programmer's Manual              INET_PTON(3)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inet_pton</a:t>
            </a:r>
            <a:r>
              <a:rPr lang="en-US" dirty="0"/>
              <a:t> - convert IPv4 and IPv6 addresses from text to binary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arpa</a:t>
            </a:r>
            <a:r>
              <a:rPr lang="en-US" dirty="0"/>
              <a:t>/</a:t>
            </a:r>
            <a:r>
              <a:rPr lang="en-US" dirty="0" err="1"/>
              <a:t>inet.h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inet_pton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src</a:t>
            </a:r>
            <a:r>
              <a:rPr lang="en-US" dirty="0"/>
              <a:t>, void *</a:t>
            </a:r>
            <a:r>
              <a:rPr lang="en-US" dirty="0" err="1"/>
              <a:t>dst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0" indent="0">
              <a:buNone/>
            </a:pPr>
            <a:r>
              <a:rPr lang="en-US" dirty="0"/>
              <a:t>       This  function converts the character string </a:t>
            </a:r>
            <a:r>
              <a:rPr lang="en-US" dirty="0" err="1"/>
              <a:t>src</a:t>
            </a:r>
            <a:r>
              <a:rPr lang="en-US" dirty="0"/>
              <a:t> into a network address</a:t>
            </a:r>
          </a:p>
          <a:p>
            <a:pPr marL="0" indent="0">
              <a:buNone/>
            </a:pPr>
            <a:r>
              <a:rPr lang="en-US" dirty="0"/>
              <a:t>       structure in the </a:t>
            </a:r>
            <a:r>
              <a:rPr lang="en-US" dirty="0" err="1"/>
              <a:t>af</a:t>
            </a:r>
            <a:r>
              <a:rPr lang="en-US" dirty="0"/>
              <a:t> address family, then  copies  the  network  address</a:t>
            </a:r>
          </a:p>
          <a:p>
            <a:pPr marL="0" indent="0">
              <a:buNone/>
            </a:pPr>
            <a:r>
              <a:rPr lang="en-US" dirty="0"/>
              <a:t>       structure to </a:t>
            </a:r>
            <a:r>
              <a:rPr lang="en-US" dirty="0" err="1"/>
              <a:t>dst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47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41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759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INET_NTOP(3)               Linux Programmer's Manual              INET_NTOP(3)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inet_ntop</a:t>
            </a:r>
            <a:r>
              <a:rPr lang="en-US" dirty="0"/>
              <a:t> - convert IPv4 and IPv6 addresses from binary to text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arpa</a:t>
            </a:r>
            <a:r>
              <a:rPr lang="en-US" dirty="0"/>
              <a:t>/</a:t>
            </a:r>
            <a:r>
              <a:rPr lang="en-US" dirty="0" err="1"/>
              <a:t>inet.h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inet_ntop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, </a:t>
            </a:r>
            <a:r>
              <a:rPr lang="en-US" dirty="0" err="1"/>
              <a:t>const</a:t>
            </a:r>
            <a:r>
              <a:rPr lang="en-US" dirty="0"/>
              <a:t> void *</a:t>
            </a:r>
            <a:r>
              <a:rPr lang="en-US" dirty="0" err="1"/>
              <a:t>src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             char *</a:t>
            </a:r>
            <a:r>
              <a:rPr lang="en-US" dirty="0" err="1"/>
              <a:t>dst</a:t>
            </a:r>
            <a:r>
              <a:rPr lang="en-US" dirty="0"/>
              <a:t>, </a:t>
            </a:r>
            <a:r>
              <a:rPr lang="en-US" dirty="0" err="1"/>
              <a:t>socklen_t</a:t>
            </a:r>
            <a:r>
              <a:rPr lang="en-US" dirty="0"/>
              <a:t> size);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0" indent="0">
              <a:buNone/>
            </a:pPr>
            <a:r>
              <a:rPr lang="en-US" dirty="0"/>
              <a:t>       This  function  converts  the  network  address structure </a:t>
            </a:r>
            <a:r>
              <a:rPr lang="en-US" dirty="0" err="1"/>
              <a:t>src</a:t>
            </a:r>
            <a:r>
              <a:rPr lang="en-US" dirty="0"/>
              <a:t> in the </a:t>
            </a:r>
            <a:r>
              <a:rPr lang="en-US" dirty="0" err="1"/>
              <a:t>af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address family into a character string.  The resulting string is copied</a:t>
            </a:r>
          </a:p>
          <a:p>
            <a:pPr marL="0" indent="0">
              <a:buNone/>
            </a:pPr>
            <a:r>
              <a:rPr lang="en-US" dirty="0"/>
              <a:t>       to the buffer pointed to by </a:t>
            </a:r>
            <a:r>
              <a:rPr lang="en-US" dirty="0" err="1"/>
              <a:t>dst</a:t>
            </a:r>
            <a:r>
              <a:rPr lang="en-US" dirty="0"/>
              <a:t>, which must be a non-NULL pointer.  The</a:t>
            </a:r>
          </a:p>
          <a:p>
            <a:pPr marL="0" indent="0">
              <a:buNone/>
            </a:pPr>
            <a:r>
              <a:rPr lang="en-US" dirty="0"/>
              <a:t>       caller specifies the number of bytes available in this  buffer  in  the</a:t>
            </a:r>
          </a:p>
          <a:p>
            <a:pPr marL="0" indent="0">
              <a:buNone/>
            </a:pPr>
            <a:r>
              <a:rPr lang="en-US" dirty="0"/>
              <a:t>       argument size.</a:t>
            </a:r>
          </a:p>
        </p:txBody>
      </p:sp>
    </p:spTree>
    <p:extLst>
      <p:ext uri="{BB962C8B-B14F-4D97-AF65-F5344CB8AC3E}">
        <p14:creationId xmlns:p14="http://schemas.microsoft.com/office/powerpoint/2010/main" val="41445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ifconfig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42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ifconfig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eth1      Link </a:t>
            </a:r>
            <a:r>
              <a:rPr lang="en-US" dirty="0" err="1"/>
              <a:t>encap:Ethernet</a:t>
            </a:r>
            <a:r>
              <a:rPr lang="en-US" dirty="0"/>
              <a:t>  </a:t>
            </a:r>
            <a:r>
              <a:rPr lang="en-US" dirty="0" err="1"/>
              <a:t>HWaddr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00:13:72:28:95:ba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>
                <a:solidFill>
                  <a:srgbClr val="C00000"/>
                </a:solidFill>
              </a:rPr>
              <a:t>inet</a:t>
            </a:r>
            <a:r>
              <a:rPr lang="en-US" dirty="0">
                <a:solidFill>
                  <a:srgbClr val="C00000"/>
                </a:solidFill>
              </a:rPr>
              <a:t> addr:129.252.130.150  </a:t>
            </a:r>
            <a:r>
              <a:rPr lang="en-US" dirty="0"/>
              <a:t>Bcast:129.252.130.255  Mask:255.255.255.0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       inet6 </a:t>
            </a:r>
            <a:r>
              <a:rPr lang="en-US" dirty="0" err="1">
                <a:solidFill>
                  <a:srgbClr val="C00000"/>
                </a:solidFill>
              </a:rPr>
              <a:t>addr</a:t>
            </a:r>
            <a:r>
              <a:rPr lang="en-US" dirty="0">
                <a:solidFill>
                  <a:srgbClr val="C00000"/>
                </a:solidFill>
              </a:rPr>
              <a:t>: fe80::213:72ff:fe28:95ba</a:t>
            </a:r>
            <a:r>
              <a:rPr lang="en-US" dirty="0"/>
              <a:t>/64 </a:t>
            </a:r>
            <a:r>
              <a:rPr lang="en-US" dirty="0" err="1"/>
              <a:t>Scope:Link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UP BROADCAST RUNNING MULTICAST  MTU:1500  Metric:1</a:t>
            </a:r>
          </a:p>
          <a:p>
            <a:pPr marL="0" indent="0">
              <a:buNone/>
            </a:pPr>
            <a:r>
              <a:rPr lang="en-US" dirty="0"/>
              <a:t>          RX packets:281293 errors:0 dropped:0 overruns:0 frame:0</a:t>
            </a:r>
          </a:p>
          <a:p>
            <a:pPr marL="0" indent="0">
              <a:buNone/>
            </a:pPr>
            <a:r>
              <a:rPr lang="en-US" dirty="0"/>
              <a:t>          TX packets:455400 errors:0 dropped:0 overruns:0 carrier:0</a:t>
            </a:r>
          </a:p>
          <a:p>
            <a:pPr marL="0" indent="0">
              <a:buNone/>
            </a:pPr>
            <a:r>
              <a:rPr lang="en-US" dirty="0"/>
              <a:t>          collisions:0 txqueuelen:1000 </a:t>
            </a:r>
          </a:p>
          <a:p>
            <a:pPr marL="0" indent="0">
              <a:buNone/>
            </a:pPr>
            <a:r>
              <a:rPr lang="en-US" dirty="0"/>
              <a:t>          RX bytes:151525825 (151.5 MB)  TX bytes:420750529 (420.7 MB)</a:t>
            </a:r>
          </a:p>
          <a:p>
            <a:pPr marL="0" indent="0">
              <a:buNone/>
            </a:pPr>
            <a:r>
              <a:rPr lang="en-US" dirty="0"/>
              <a:t>          Interrupt:17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        Link </a:t>
            </a:r>
            <a:r>
              <a:rPr lang="en-US" dirty="0" err="1"/>
              <a:t>encap:Local</a:t>
            </a:r>
            <a:r>
              <a:rPr lang="en-US" dirty="0"/>
              <a:t> Loopback  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>
                <a:solidFill>
                  <a:srgbClr val="C00000"/>
                </a:solidFill>
              </a:rPr>
              <a:t>inet</a:t>
            </a:r>
            <a:r>
              <a:rPr lang="en-US" dirty="0">
                <a:solidFill>
                  <a:srgbClr val="C00000"/>
                </a:solidFill>
              </a:rPr>
              <a:t> addr:127.0.0.1  </a:t>
            </a:r>
            <a:r>
              <a:rPr lang="en-US" dirty="0"/>
              <a:t>Mask:255.0.0.0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>
                <a:solidFill>
                  <a:srgbClr val="C00000"/>
                </a:solidFill>
              </a:rPr>
              <a:t>inet6 </a:t>
            </a:r>
            <a:r>
              <a:rPr lang="en-US" dirty="0" err="1">
                <a:solidFill>
                  <a:srgbClr val="C00000"/>
                </a:solidFill>
              </a:rPr>
              <a:t>addr</a:t>
            </a:r>
            <a:r>
              <a:rPr lang="en-US" dirty="0">
                <a:solidFill>
                  <a:srgbClr val="C00000"/>
                </a:solidFill>
              </a:rPr>
              <a:t>: ::1/128 </a:t>
            </a:r>
            <a:r>
              <a:rPr lang="en-US" dirty="0" err="1"/>
              <a:t>Scope:Host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UP LOOPBACK RUNNING  MTU:16436  Metric:1</a:t>
            </a:r>
          </a:p>
          <a:p>
            <a:pPr marL="0" indent="0">
              <a:buNone/>
            </a:pPr>
            <a:r>
              <a:rPr lang="en-US" dirty="0"/>
              <a:t>          RX packets:152 errors:0 dropped:0 overruns:0 frame:0</a:t>
            </a:r>
          </a:p>
          <a:p>
            <a:pPr marL="0" indent="0">
              <a:buNone/>
            </a:pPr>
            <a:r>
              <a:rPr lang="en-US" dirty="0"/>
              <a:t>          TX packets:152 errors:0 dropped:0 overruns:0 carrier:0</a:t>
            </a:r>
          </a:p>
          <a:p>
            <a:pPr marL="0" indent="0">
              <a:buNone/>
            </a:pPr>
            <a:r>
              <a:rPr lang="en-US" dirty="0"/>
              <a:t>          collisions:0 txqueuelen:0 </a:t>
            </a:r>
          </a:p>
          <a:p>
            <a:pPr marL="0" indent="0">
              <a:buNone/>
            </a:pPr>
            <a:r>
              <a:rPr lang="en-US" dirty="0"/>
              <a:t>          RX bytes:10348 (10.3 KB)  TX bytes:10348 (10.3 KB)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43080" y="471960"/>
              <a:ext cx="6615720" cy="3879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60" y="462240"/>
                <a:ext cx="6634800" cy="38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illustrated – i6d_ucase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43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4937760"/>
          </a:xfrm>
        </p:spPr>
        <p:txBody>
          <a:bodyPr/>
          <a:lstStyle/>
          <a:p>
            <a:r>
              <a:rPr lang="en-US" dirty="0" smtClean="0"/>
              <a:t>TLPI/sockets</a:t>
            </a:r>
          </a:p>
          <a:p>
            <a:r>
              <a:rPr lang="en-US" dirty="0" smtClean="0"/>
              <a:t>i6d_ucase_sv &amp;	-server run in background</a:t>
            </a:r>
          </a:p>
          <a:p>
            <a:pPr marL="0" indent="0">
              <a:buNone/>
            </a:pPr>
            <a:r>
              <a:rPr lang="en-US" dirty="0" err="1"/>
              <a:t>ares</a:t>
            </a:r>
            <a:r>
              <a:rPr lang="en-US" dirty="0"/>
              <a:t>&gt; ./i6d_ucase_sv &amp;</a:t>
            </a:r>
          </a:p>
          <a:p>
            <a:pPr marL="0" indent="0">
              <a:buNone/>
            </a:pPr>
            <a:r>
              <a:rPr lang="en-US" dirty="0"/>
              <a:t>[1] </a:t>
            </a:r>
            <a:r>
              <a:rPr lang="en-US" dirty="0" smtClean="0"/>
              <a:t>11834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hermes</a:t>
            </a:r>
            <a:r>
              <a:rPr lang="en-US" dirty="0" smtClean="0"/>
              <a:t>&gt; </a:t>
            </a:r>
            <a:r>
              <a:rPr lang="en-US" dirty="0"/>
              <a:t>i6d_ucase_cl fe80::213:72ff:fe28:95ba "hello world"</a:t>
            </a:r>
          </a:p>
          <a:p>
            <a:pPr marL="0" indent="0">
              <a:buNone/>
            </a:pPr>
            <a:r>
              <a:rPr lang="en-US" dirty="0"/>
              <a:t>Server received 10 bytes from (fe80::213:72ff:fe28:95ba, 52560)</a:t>
            </a:r>
          </a:p>
          <a:p>
            <a:pPr marL="0" indent="0">
              <a:buNone/>
            </a:pPr>
            <a:r>
              <a:rPr lang="en-US" dirty="0"/>
              <a:t>Response 1: HELLO WORL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8840" y="2400840"/>
              <a:ext cx="8494560" cy="4158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20" y="2391120"/>
                <a:ext cx="8513640" cy="417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0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44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ls</a:t>
            </a:r>
            <a:r>
              <a:rPr lang="en-US" dirty="0"/>
              <a:t> *.c &gt; listing</a:t>
            </a:r>
          </a:p>
          <a:p>
            <a:r>
              <a:rPr lang="en-US" dirty="0" smtClean="0"/>
              <a:t>i6d_ucase_cl.c 	IPv6 datagram convert to upper case client-server</a:t>
            </a:r>
            <a:endParaRPr lang="en-US" dirty="0"/>
          </a:p>
          <a:p>
            <a:r>
              <a:rPr lang="en-US" dirty="0"/>
              <a:t>i6d_ucase_sv.c</a:t>
            </a:r>
          </a:p>
          <a:p>
            <a:r>
              <a:rPr lang="en-US" dirty="0" err="1"/>
              <a:t>id_echo_cl.c</a:t>
            </a:r>
            <a:endParaRPr lang="en-US" dirty="0"/>
          </a:p>
          <a:p>
            <a:r>
              <a:rPr lang="en-US" dirty="0" err="1" smtClean="0"/>
              <a:t>id_echo_sv.c</a:t>
            </a:r>
            <a:r>
              <a:rPr lang="en-US" dirty="0"/>
              <a:t> -implements a daemon that provides the UDP "echo" service </a:t>
            </a:r>
          </a:p>
          <a:p>
            <a:r>
              <a:rPr lang="en-US" dirty="0" err="1" smtClean="0"/>
              <a:t>inet_sockets.c</a:t>
            </a:r>
            <a:r>
              <a:rPr lang="en-US" dirty="0" smtClean="0"/>
              <a:t> – library of support routines for IPv4 sockets</a:t>
            </a:r>
            <a:endParaRPr lang="en-US" dirty="0"/>
          </a:p>
          <a:p>
            <a:r>
              <a:rPr lang="en-US" dirty="0" err="1" smtClean="0"/>
              <a:t>is_echo_cl.c</a:t>
            </a:r>
            <a:r>
              <a:rPr lang="en-US" dirty="0"/>
              <a:t>    -  An implementation of the TCP "echo" service.</a:t>
            </a:r>
          </a:p>
          <a:p>
            <a:r>
              <a:rPr lang="en-US" dirty="0" err="1"/>
              <a:t>is_echo_inetd_sv.c</a:t>
            </a:r>
            <a:endParaRPr lang="en-US" dirty="0"/>
          </a:p>
          <a:p>
            <a:r>
              <a:rPr lang="en-US" dirty="0" err="1" smtClean="0"/>
              <a:t>is_echo_sv.c</a:t>
            </a:r>
            <a:r>
              <a:rPr lang="en-US" dirty="0"/>
              <a:t>-  An implementation of the TCP "echo" service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is_echo_v2_sv.c</a:t>
            </a:r>
          </a:p>
          <a:p>
            <a:r>
              <a:rPr lang="en-US" dirty="0" err="1"/>
              <a:t>is_seqnum_cl.c</a:t>
            </a:r>
            <a:endParaRPr lang="en-US" dirty="0"/>
          </a:p>
          <a:p>
            <a:r>
              <a:rPr lang="en-US" dirty="0" err="1"/>
              <a:t>is_seqnum_sv.c</a:t>
            </a:r>
            <a:endParaRPr lang="en-US" dirty="0"/>
          </a:p>
          <a:p>
            <a:r>
              <a:rPr lang="en-US" dirty="0"/>
              <a:t>is_seqnum_v2_cl.c</a:t>
            </a:r>
          </a:p>
          <a:p>
            <a:r>
              <a:rPr lang="en-US" dirty="0"/>
              <a:t>is_seqnum_v2_sv.c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43160" y="1143360"/>
              <a:ext cx="8530200" cy="1114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440" y="1134000"/>
                <a:ext cx="8549280" cy="11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45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rdwrn.c</a:t>
            </a:r>
            <a:endParaRPr lang="en-US" dirty="0"/>
          </a:p>
          <a:p>
            <a:r>
              <a:rPr lang="en-US" dirty="0" err="1"/>
              <a:t>read_line_buf.c</a:t>
            </a:r>
            <a:endParaRPr lang="en-US" dirty="0"/>
          </a:p>
          <a:p>
            <a:r>
              <a:rPr lang="en-US" dirty="0" err="1"/>
              <a:t>read_line.c</a:t>
            </a:r>
            <a:endParaRPr lang="en-US" dirty="0"/>
          </a:p>
          <a:p>
            <a:r>
              <a:rPr lang="en-US" dirty="0" err="1"/>
              <a:t>scm_cred_recv.c</a:t>
            </a:r>
            <a:endParaRPr lang="en-US" dirty="0"/>
          </a:p>
          <a:p>
            <a:r>
              <a:rPr lang="en-US" dirty="0" err="1"/>
              <a:t>scm_cred_send.c</a:t>
            </a:r>
            <a:endParaRPr lang="en-US" dirty="0"/>
          </a:p>
          <a:p>
            <a:r>
              <a:rPr lang="en-US" dirty="0" err="1"/>
              <a:t>scm_rights_recv.c</a:t>
            </a:r>
            <a:endParaRPr lang="en-US" dirty="0"/>
          </a:p>
          <a:p>
            <a:r>
              <a:rPr lang="en-US" dirty="0" err="1"/>
              <a:t>scm_rights_send.c</a:t>
            </a:r>
            <a:endParaRPr lang="en-US" dirty="0"/>
          </a:p>
          <a:p>
            <a:r>
              <a:rPr lang="en-US" dirty="0" err="1" smtClean="0"/>
              <a:t>sendfile.c</a:t>
            </a:r>
            <a:r>
              <a:rPr lang="en-US" dirty="0" smtClean="0"/>
              <a:t> – any ideas? but just support routine</a:t>
            </a:r>
            <a:endParaRPr lang="en-US" dirty="0"/>
          </a:p>
          <a:p>
            <a:r>
              <a:rPr lang="en-US" dirty="0" err="1" smtClean="0"/>
              <a:t>socknames.c</a:t>
            </a:r>
            <a:r>
              <a:rPr lang="en-US" dirty="0"/>
              <a:t> -Demonstrate the use of </a:t>
            </a:r>
            <a:r>
              <a:rPr lang="en-US" dirty="0" err="1"/>
              <a:t>getsockname</a:t>
            </a:r>
            <a:r>
              <a:rPr lang="en-US" dirty="0"/>
              <a:t>() and </a:t>
            </a:r>
            <a:r>
              <a:rPr lang="en-US" dirty="0" err="1"/>
              <a:t>getpeername</a:t>
            </a:r>
            <a:r>
              <a:rPr lang="en-US" dirty="0"/>
              <a:t>() to retrieve the </a:t>
            </a:r>
            <a:r>
              <a:rPr lang="en-US" dirty="0" smtClean="0"/>
              <a:t>local and </a:t>
            </a:r>
            <a:r>
              <a:rPr lang="en-US" dirty="0"/>
              <a:t>peer socket addresses.</a:t>
            </a:r>
          </a:p>
          <a:p>
            <a:r>
              <a:rPr lang="en-US" dirty="0" err="1" smtClean="0"/>
              <a:t>t_gethostbyname.c</a:t>
            </a:r>
            <a:r>
              <a:rPr lang="en-US" dirty="0" smtClean="0"/>
              <a:t> – convert   hostname (</a:t>
            </a:r>
            <a:r>
              <a:rPr lang="en-US" dirty="0" err="1" smtClean="0"/>
              <a:t>argv</a:t>
            </a:r>
            <a:r>
              <a:rPr lang="en-US" dirty="0" smtClean="0"/>
              <a:t>[1])</a:t>
            </a:r>
            <a:r>
              <a:rPr lang="en-US" dirty="0" smtClean="0">
                <a:sym typeface="Wingdings" pitchFamily="2" charset="2"/>
              </a:rPr>
              <a:t> address</a:t>
            </a:r>
            <a:endParaRPr lang="en-US" dirty="0"/>
          </a:p>
          <a:p>
            <a:r>
              <a:rPr lang="en-US" dirty="0" err="1"/>
              <a:t>t_getservbyname.c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TLPI/i6D_ucase_sv.c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46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"i6d_ucase.h"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struct</a:t>
            </a:r>
            <a:r>
              <a:rPr lang="en-US" dirty="0"/>
              <a:t> sockaddr_in6 </a:t>
            </a:r>
            <a:r>
              <a:rPr lang="en-US" dirty="0" err="1"/>
              <a:t>svaddr</a:t>
            </a:r>
            <a:r>
              <a:rPr lang="en-US" dirty="0"/>
              <a:t>, </a:t>
            </a:r>
            <a:r>
              <a:rPr lang="en-US" dirty="0" err="1"/>
              <a:t>claddr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sfd</a:t>
            </a:r>
            <a:r>
              <a:rPr lang="en-US" dirty="0"/>
              <a:t>, j;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ssize_t</a:t>
            </a:r>
            <a:r>
              <a:rPr lang="en-US" dirty="0"/>
              <a:t> </a:t>
            </a:r>
            <a:r>
              <a:rPr lang="en-US" dirty="0" err="1"/>
              <a:t>numBytes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char </a:t>
            </a:r>
            <a:r>
              <a:rPr lang="en-US" dirty="0" err="1"/>
              <a:t>buf</a:t>
            </a:r>
            <a:r>
              <a:rPr lang="en-US" dirty="0"/>
              <a:t>[BUF_SIZE];</a:t>
            </a:r>
          </a:p>
          <a:p>
            <a:pPr marL="0" indent="0">
              <a:buNone/>
            </a:pPr>
            <a:r>
              <a:rPr lang="en-US" dirty="0"/>
              <a:t>    char </a:t>
            </a:r>
            <a:r>
              <a:rPr lang="en-US" dirty="0" err="1"/>
              <a:t>claddrStr</a:t>
            </a:r>
            <a:r>
              <a:rPr lang="en-US" dirty="0"/>
              <a:t>[INET6_ADDRSTRLEN];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/* Create a datagram socket bound to an address in the IPv6 </a:t>
            </a:r>
            <a:r>
              <a:rPr lang="en-US" dirty="0" err="1"/>
              <a:t>somain</a:t>
            </a:r>
            <a:r>
              <a:rPr lang="en-US" dirty="0"/>
              <a:t>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sfd</a:t>
            </a:r>
            <a:r>
              <a:rPr lang="en-US" dirty="0"/>
              <a:t> = socket(AF_INET6, SOCK_DGRAM, 0);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sfd</a:t>
            </a:r>
            <a:r>
              <a:rPr lang="en-US" dirty="0"/>
              <a:t> == -1)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errExit</a:t>
            </a:r>
            <a:r>
              <a:rPr lang="en-US" dirty="0"/>
              <a:t>("socket");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632198" y="228600"/>
            <a:ext cx="4435602" cy="59253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memset</a:t>
            </a:r>
            <a:r>
              <a:rPr lang="en-US" dirty="0"/>
              <a:t>(&amp;</a:t>
            </a:r>
            <a:r>
              <a:rPr lang="en-US" dirty="0" err="1"/>
              <a:t>svaddr</a:t>
            </a:r>
            <a:r>
              <a:rPr lang="en-US" dirty="0"/>
              <a:t>, 0,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sockaddr_in6));</a:t>
            </a:r>
          </a:p>
          <a:p>
            <a:pPr marL="0" indent="0">
              <a:buNone/>
            </a:pPr>
            <a:r>
              <a:rPr lang="en-US" dirty="0"/>
              <a:t>    svaddr.sin6_family = AF_INET6;</a:t>
            </a:r>
          </a:p>
          <a:p>
            <a:pPr marL="0" indent="0">
              <a:buNone/>
            </a:pPr>
            <a:r>
              <a:rPr lang="en-US" dirty="0"/>
              <a:t>    svaddr.sin6_addr = in6addr_any;   </a:t>
            </a:r>
            <a:r>
              <a:rPr lang="en-US" dirty="0" smtClean="0"/>
              <a:t>/* </a:t>
            </a:r>
            <a:r>
              <a:rPr lang="en-US" dirty="0"/>
              <a:t>Wildcard </a:t>
            </a:r>
            <a:r>
              <a:rPr lang="en-US" dirty="0" err="1" smtClean="0"/>
              <a:t>addr</a:t>
            </a:r>
            <a:r>
              <a:rPr lang="en-US" dirty="0" smtClean="0"/>
              <a:t>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svaddr.sin6_port = </a:t>
            </a:r>
            <a:r>
              <a:rPr lang="en-US" dirty="0" err="1"/>
              <a:t>htons</a:t>
            </a:r>
            <a:r>
              <a:rPr lang="en-US" dirty="0"/>
              <a:t>(PORT_NUM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if (bind(</a:t>
            </a:r>
            <a:r>
              <a:rPr lang="en-US" dirty="0" err="1"/>
              <a:t>sfd</a:t>
            </a:r>
            <a:r>
              <a:rPr lang="en-US" dirty="0"/>
              <a:t>,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svaddr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sockaddr_in6)) == -1)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errExit</a:t>
            </a:r>
            <a:r>
              <a:rPr lang="en-US" dirty="0"/>
              <a:t>("bind");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for (;;)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len</a:t>
            </a:r>
            <a:r>
              <a:rPr lang="en-US" dirty="0"/>
              <a:t> =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sockaddr_in6);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numBytes</a:t>
            </a:r>
            <a:r>
              <a:rPr lang="en-US" dirty="0"/>
              <a:t> = </a:t>
            </a:r>
            <a:r>
              <a:rPr lang="en-US" dirty="0" err="1"/>
              <a:t>recvfrom</a:t>
            </a:r>
            <a:r>
              <a:rPr lang="en-US" dirty="0"/>
              <a:t>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BUF_SIZE, 0,</a:t>
            </a:r>
          </a:p>
          <a:p>
            <a:pPr marL="0" indent="0">
              <a:buNone/>
            </a:pPr>
            <a:r>
              <a:rPr lang="en-US" dirty="0"/>
              <a:t>                           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claddr</a:t>
            </a:r>
            <a:r>
              <a:rPr lang="en-US" dirty="0"/>
              <a:t>, &amp;</a:t>
            </a:r>
            <a:r>
              <a:rPr lang="en-US" dirty="0" err="1"/>
              <a:t>len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numBytes</a:t>
            </a:r>
            <a:r>
              <a:rPr lang="en-US" dirty="0"/>
              <a:t> == -1)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errExit</a:t>
            </a:r>
            <a:r>
              <a:rPr lang="en-US" dirty="0"/>
              <a:t>("</a:t>
            </a:r>
            <a:r>
              <a:rPr lang="en-US" dirty="0" err="1"/>
              <a:t>recvfrom</a:t>
            </a:r>
            <a:r>
              <a:rPr lang="en-US" dirty="0" smtClean="0"/>
              <a:t>");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inet_ntop</a:t>
            </a:r>
            <a:r>
              <a:rPr lang="en-US" dirty="0"/>
              <a:t>(AF_INET6, &amp;claddr.sin6_addr, </a:t>
            </a:r>
            <a:r>
              <a:rPr lang="en-US" dirty="0" smtClean="0"/>
              <a:t>		</a:t>
            </a:r>
            <a:r>
              <a:rPr lang="en-US" dirty="0" err="1" smtClean="0"/>
              <a:t>claddrStr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dirty="0" smtClean="0"/>
              <a:t>	 </a:t>
            </a:r>
            <a:r>
              <a:rPr lang="en-US" dirty="0"/>
              <a:t>INET6_ADDRSTRLEN) == NULL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if (</a:t>
            </a:r>
            <a:r>
              <a:rPr lang="en-US" dirty="0" err="1"/>
              <a:t>sendto</a:t>
            </a:r>
            <a:r>
              <a:rPr lang="en-US" dirty="0"/>
              <a:t>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</a:t>
            </a:r>
            <a:r>
              <a:rPr lang="en-US" dirty="0" err="1"/>
              <a:t>numBytes</a:t>
            </a:r>
            <a:r>
              <a:rPr lang="en-US" dirty="0"/>
              <a:t>, 0,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</a:t>
            </a:r>
            <a:r>
              <a:rPr lang="en-US" dirty="0" smtClean="0"/>
              <a:t>	   &amp;</a:t>
            </a:r>
            <a:r>
              <a:rPr lang="en-US" dirty="0" err="1"/>
              <a:t>claddr</a:t>
            </a:r>
            <a:r>
              <a:rPr lang="en-US" dirty="0"/>
              <a:t>, </a:t>
            </a:r>
            <a:r>
              <a:rPr lang="en-US" dirty="0" err="1"/>
              <a:t>len</a:t>
            </a:r>
            <a:r>
              <a:rPr lang="en-US" dirty="0"/>
              <a:t>) </a:t>
            </a:r>
            <a:r>
              <a:rPr lang="en-US" dirty="0" smtClean="0"/>
              <a:t>!= </a:t>
            </a:r>
            <a:r>
              <a:rPr lang="en-US" dirty="0" err="1"/>
              <a:t>numBytes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fatal("</a:t>
            </a:r>
            <a:r>
              <a:rPr lang="en-US" dirty="0" err="1"/>
              <a:t>sendto</a:t>
            </a:r>
            <a:r>
              <a:rPr lang="en-US" dirty="0"/>
              <a:t>");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21840" y="71640"/>
              <a:ext cx="8744400" cy="6822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0" y="62280"/>
                <a:ext cx="8763480" cy="68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6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TLPI/i6D_ucase_cl.c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47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4422648" cy="49377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#include "i6d_ucase.h"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struct</a:t>
            </a:r>
            <a:r>
              <a:rPr lang="en-US" dirty="0"/>
              <a:t> sockaddr_in6 </a:t>
            </a:r>
            <a:r>
              <a:rPr lang="en-US" dirty="0" err="1"/>
              <a:t>svaddr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sfd</a:t>
            </a:r>
            <a:r>
              <a:rPr lang="en-US" dirty="0"/>
              <a:t>, j;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msgLen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ssize_t</a:t>
            </a:r>
            <a:r>
              <a:rPr lang="en-US" dirty="0"/>
              <a:t> </a:t>
            </a:r>
            <a:r>
              <a:rPr lang="en-US" dirty="0" err="1"/>
              <a:t>numBytes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char </a:t>
            </a:r>
            <a:r>
              <a:rPr lang="en-US" dirty="0" err="1"/>
              <a:t>resp</a:t>
            </a:r>
            <a:r>
              <a:rPr lang="en-US" dirty="0"/>
              <a:t>[BUF_SIZE];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argc</a:t>
            </a:r>
            <a:r>
              <a:rPr lang="en-US" dirty="0"/>
              <a:t> &lt; 3 || </a:t>
            </a:r>
            <a:r>
              <a:rPr lang="en-US" dirty="0" err="1"/>
              <a:t>strcmp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"--help") == 0)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usageErr</a:t>
            </a:r>
            <a:r>
              <a:rPr lang="en-US" dirty="0"/>
              <a:t>("%s host-address msg...\n", </a:t>
            </a:r>
            <a:r>
              <a:rPr lang="en-US" dirty="0" err="1"/>
              <a:t>argv</a:t>
            </a:r>
            <a:r>
              <a:rPr lang="en-US" dirty="0"/>
              <a:t>[0]);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/* Create a datagram socket; send to an address in the IPv6 </a:t>
            </a:r>
            <a:r>
              <a:rPr lang="en-US" dirty="0" err="1"/>
              <a:t>somain</a:t>
            </a:r>
            <a:r>
              <a:rPr lang="en-US" dirty="0"/>
              <a:t>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sfd</a:t>
            </a:r>
            <a:r>
              <a:rPr lang="en-US" dirty="0"/>
              <a:t> = socket(AF_INET6, SOCK_DGRAM, 0);      /* Create client socket */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sfd</a:t>
            </a:r>
            <a:r>
              <a:rPr lang="en-US" dirty="0"/>
              <a:t> == -1)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errExit</a:t>
            </a:r>
            <a:r>
              <a:rPr lang="en-US" dirty="0"/>
              <a:t>("socket");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343400" y="228600"/>
            <a:ext cx="4724400" cy="59253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memset</a:t>
            </a:r>
            <a:r>
              <a:rPr lang="en-US" dirty="0"/>
              <a:t>(&amp;</a:t>
            </a:r>
            <a:r>
              <a:rPr lang="en-US" dirty="0" err="1"/>
              <a:t>svaddr</a:t>
            </a:r>
            <a:r>
              <a:rPr lang="en-US" dirty="0"/>
              <a:t>, 0,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sockaddr_in6));</a:t>
            </a:r>
          </a:p>
          <a:p>
            <a:pPr marL="0" indent="0">
              <a:buNone/>
            </a:pPr>
            <a:r>
              <a:rPr lang="en-US" dirty="0"/>
              <a:t>    svaddr.sin6_family = AF_INET6;</a:t>
            </a:r>
          </a:p>
          <a:p>
            <a:pPr marL="0" indent="0">
              <a:buNone/>
            </a:pPr>
            <a:r>
              <a:rPr lang="en-US" dirty="0"/>
              <a:t>    svaddr.sin6_port = </a:t>
            </a:r>
            <a:r>
              <a:rPr lang="en-US" dirty="0" err="1"/>
              <a:t>htons</a:t>
            </a:r>
            <a:r>
              <a:rPr lang="en-US" dirty="0"/>
              <a:t>(PORT_NUM);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inet_pton</a:t>
            </a:r>
            <a:r>
              <a:rPr lang="en-US" dirty="0"/>
              <a:t>(AF_INET6, </a:t>
            </a:r>
            <a:r>
              <a:rPr lang="en-US" dirty="0" err="1"/>
              <a:t>argv</a:t>
            </a:r>
            <a:r>
              <a:rPr lang="en-US" dirty="0"/>
              <a:t>[1], &amp;svaddr.sin6_addr) &lt;= 0)</a:t>
            </a:r>
          </a:p>
          <a:p>
            <a:pPr marL="0" indent="0">
              <a:buNone/>
            </a:pPr>
            <a:r>
              <a:rPr lang="en-US" dirty="0"/>
              <a:t>        fatal("</a:t>
            </a:r>
            <a:r>
              <a:rPr lang="en-US" dirty="0" err="1"/>
              <a:t>inet_pton</a:t>
            </a:r>
            <a:r>
              <a:rPr lang="en-US" dirty="0"/>
              <a:t> failed for address '%s'", </a:t>
            </a:r>
            <a:r>
              <a:rPr lang="en-US" dirty="0" err="1"/>
              <a:t>argv</a:t>
            </a:r>
            <a:r>
              <a:rPr lang="en-US" dirty="0"/>
              <a:t>[1]);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/* Send messages to server; echo responses on </a:t>
            </a:r>
            <a:r>
              <a:rPr lang="en-US" dirty="0" err="1"/>
              <a:t>stdout</a:t>
            </a:r>
            <a:r>
              <a:rPr lang="en-US" dirty="0"/>
              <a:t>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for (j = 2; j &lt; </a:t>
            </a:r>
            <a:r>
              <a:rPr lang="en-US" dirty="0" err="1"/>
              <a:t>argc</a:t>
            </a:r>
            <a:r>
              <a:rPr lang="en-US" dirty="0"/>
              <a:t>; j++)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msgLen</a:t>
            </a:r>
            <a:r>
              <a:rPr lang="en-US" dirty="0"/>
              <a:t> = </a:t>
            </a:r>
            <a:r>
              <a:rPr lang="en-US" dirty="0" err="1"/>
              <a:t>strlen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[j]);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sendto</a:t>
            </a:r>
            <a:r>
              <a:rPr lang="en-US" dirty="0"/>
              <a:t>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argv</a:t>
            </a:r>
            <a:r>
              <a:rPr lang="en-US" dirty="0"/>
              <a:t>[j], </a:t>
            </a:r>
            <a:r>
              <a:rPr lang="en-US" dirty="0" err="1"/>
              <a:t>msgLen</a:t>
            </a:r>
            <a:r>
              <a:rPr lang="en-US" dirty="0"/>
              <a:t>, 0,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 </a:t>
            </a:r>
            <a:r>
              <a:rPr lang="en-US" dirty="0" smtClean="0"/>
              <a:t>       	</a:t>
            </a:r>
            <a:r>
              <a:rPr lang="en-US" dirty="0" err="1" smtClean="0"/>
              <a:t>svaddr</a:t>
            </a:r>
            <a:r>
              <a:rPr lang="en-US" dirty="0" smtClean="0"/>
              <a:t>,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struct</a:t>
            </a:r>
            <a:r>
              <a:rPr lang="en-US" dirty="0"/>
              <a:t> sockaddr_in6)) != </a:t>
            </a:r>
            <a:r>
              <a:rPr lang="en-US" dirty="0" err="1"/>
              <a:t>msgLen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fatal("</a:t>
            </a:r>
            <a:r>
              <a:rPr lang="en-US" dirty="0" err="1"/>
              <a:t>sendto</a:t>
            </a:r>
            <a:r>
              <a:rPr lang="en-US" dirty="0"/>
              <a:t>");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numBytes</a:t>
            </a:r>
            <a:r>
              <a:rPr lang="en-US" dirty="0"/>
              <a:t> = </a:t>
            </a:r>
            <a:r>
              <a:rPr lang="en-US" dirty="0" err="1"/>
              <a:t>recvfrom</a:t>
            </a:r>
            <a:r>
              <a:rPr lang="en-US" dirty="0"/>
              <a:t>(</a:t>
            </a:r>
            <a:r>
              <a:rPr lang="en-US" dirty="0" err="1"/>
              <a:t>sfd</a:t>
            </a:r>
            <a:r>
              <a:rPr lang="en-US" dirty="0"/>
              <a:t>, </a:t>
            </a:r>
            <a:r>
              <a:rPr lang="en-US" dirty="0" err="1"/>
              <a:t>resp</a:t>
            </a:r>
            <a:r>
              <a:rPr lang="en-US" dirty="0"/>
              <a:t>, BUF_SIZE, </a:t>
            </a:r>
            <a:r>
              <a:rPr lang="en-US" dirty="0" smtClean="0"/>
              <a:t>0,NULL,NULL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numBytes</a:t>
            </a:r>
            <a:r>
              <a:rPr lang="en-US" dirty="0"/>
              <a:t> == -1)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errExit</a:t>
            </a:r>
            <a:r>
              <a:rPr lang="en-US" dirty="0"/>
              <a:t>("</a:t>
            </a:r>
            <a:r>
              <a:rPr lang="en-US" dirty="0" err="1"/>
              <a:t>recvfrom</a:t>
            </a:r>
            <a:r>
              <a:rPr lang="en-US" dirty="0"/>
              <a:t>");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printf</a:t>
            </a:r>
            <a:r>
              <a:rPr lang="en-US" dirty="0"/>
              <a:t>("Response %d: %.*s\n", j - 1, (</a:t>
            </a:r>
            <a:r>
              <a:rPr lang="en-US" dirty="0" err="1"/>
              <a:t>int</a:t>
            </a:r>
            <a:r>
              <a:rPr lang="en-US" dirty="0"/>
              <a:t>) </a:t>
            </a:r>
            <a:r>
              <a:rPr lang="en-US" dirty="0" err="1"/>
              <a:t>numBytes</a:t>
            </a:r>
            <a:r>
              <a:rPr lang="en-US" dirty="0"/>
              <a:t>, </a:t>
            </a:r>
            <a:r>
              <a:rPr lang="en-US" dirty="0" err="1"/>
              <a:t>resp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exit(EXIT_SUCCESS);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8760" y="286200"/>
              <a:ext cx="8387280" cy="583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400" y="276840"/>
                <a:ext cx="8406000" cy="58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4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APUE.2e/sockets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48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code: Examples/</a:t>
            </a:r>
            <a:r>
              <a:rPr lang="en-US" dirty="0" err="1" smtClean="0"/>
              <a:t>ClientServer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49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stackoverflow.com/questions/9198608/simple-socket-programming-code-working</a:t>
            </a:r>
            <a:endParaRPr lang="en-US" u="sng" dirty="0" smtClean="0"/>
          </a:p>
          <a:p>
            <a:pPr lvl="1"/>
            <a:r>
              <a:rPr lang="en-US" u="sng" dirty="0" smtClean="0"/>
              <a:t>TCP server, client</a:t>
            </a:r>
          </a:p>
          <a:p>
            <a:pPr lvl="1"/>
            <a:r>
              <a:rPr lang="en-US" dirty="0" err="1" smtClean="0"/>
              <a:t>server.c</a:t>
            </a:r>
            <a:r>
              <a:rPr lang="en-US" dirty="0" smtClean="0"/>
              <a:t> -47 lines of code</a:t>
            </a:r>
          </a:p>
          <a:p>
            <a:pPr lvl="1"/>
            <a:r>
              <a:rPr lang="en-US" dirty="0" err="1" smtClean="0"/>
              <a:t>client.c</a:t>
            </a:r>
            <a:r>
              <a:rPr lang="en-US" dirty="0" smtClean="0"/>
              <a:t> – 66 lines of code</a:t>
            </a:r>
            <a:endParaRPr lang="en-US" dirty="0"/>
          </a:p>
          <a:p>
            <a:endParaRPr lang="en-US" dirty="0"/>
          </a:p>
          <a:p>
            <a:pPr lvl="1"/>
            <a:endParaRPr lang="en-US" u="sng" dirty="0" smtClean="0"/>
          </a:p>
          <a:p>
            <a:r>
              <a:rPr lang="en-US" u="sng" dirty="0">
                <a:hlinkClick r:id="rId3"/>
              </a:rPr>
              <a:t>http://www.linuxhowtos.org/C_C++/</a:t>
            </a:r>
            <a:r>
              <a:rPr lang="en-US" u="sng" dirty="0" smtClean="0">
                <a:hlinkClick r:id="rId3"/>
              </a:rPr>
              <a:t>socket.htm</a:t>
            </a:r>
            <a:endParaRPr lang="en-US" dirty="0" smtClean="0"/>
          </a:p>
          <a:p>
            <a:pPr lvl="1"/>
            <a:r>
              <a:rPr lang="en-US" dirty="0" smtClean="0"/>
              <a:t>server2.c</a:t>
            </a:r>
            <a:r>
              <a:rPr lang="en-US" dirty="0"/>
              <a:t>, </a:t>
            </a:r>
            <a:r>
              <a:rPr lang="en-US" dirty="0" smtClean="0"/>
              <a:t>client2.c</a:t>
            </a:r>
          </a:p>
          <a:p>
            <a:pPr lvl="1"/>
            <a:r>
              <a:rPr lang="en-US" dirty="0" smtClean="0"/>
              <a:t>reads port from command line arguments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60" y="43200"/>
              <a:ext cx="8601480" cy="6515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000" y="33840"/>
                <a:ext cx="8620560" cy="65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843200" y="1107360"/>
              <a:ext cx="4329720" cy="3322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3840" y="1098000"/>
                <a:ext cx="4348440" cy="33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95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/>
              <a:t>Socket System </a:t>
            </a:r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Other </a:t>
            </a:r>
            <a:r>
              <a:rPr lang="en-US" dirty="0">
                <a:solidFill>
                  <a:srgbClr val="0070C0"/>
                </a:solidFill>
              </a:rPr>
              <a:t>Socket System Calls</a:t>
            </a:r>
          </a:p>
          <a:p>
            <a:pPr marL="0" indent="0">
              <a:buNone/>
            </a:pPr>
            <a:r>
              <a:rPr lang="en-US" dirty="0"/>
              <a:t>accept4 (2)          </a:t>
            </a:r>
            <a:r>
              <a:rPr lang="en-US" dirty="0" smtClean="0"/>
              <a:t>	- </a:t>
            </a:r>
            <a:r>
              <a:rPr lang="en-US" dirty="0"/>
              <a:t>accept a connection on a socket</a:t>
            </a:r>
          </a:p>
          <a:p>
            <a:pPr marL="0" indent="0">
              <a:buNone/>
            </a:pPr>
            <a:r>
              <a:rPr lang="en-US" dirty="0" err="1"/>
              <a:t>getpeername</a:t>
            </a:r>
            <a:r>
              <a:rPr lang="en-US" dirty="0"/>
              <a:t> (2)      </a:t>
            </a:r>
            <a:r>
              <a:rPr lang="en-US" dirty="0" smtClean="0"/>
              <a:t>	- </a:t>
            </a:r>
            <a:r>
              <a:rPr lang="en-US" dirty="0"/>
              <a:t>get name of connected peer socket</a:t>
            </a:r>
          </a:p>
          <a:p>
            <a:pPr marL="0" indent="0">
              <a:buNone/>
            </a:pPr>
            <a:r>
              <a:rPr lang="en-US" dirty="0" err="1"/>
              <a:t>getsockopt</a:t>
            </a:r>
            <a:r>
              <a:rPr lang="en-US" dirty="0"/>
              <a:t> (2</a:t>
            </a:r>
            <a:r>
              <a:rPr lang="en-US" dirty="0" smtClean="0"/>
              <a:t>)		- </a:t>
            </a:r>
            <a:r>
              <a:rPr lang="en-US" dirty="0"/>
              <a:t>get and set options on </a:t>
            </a:r>
            <a:r>
              <a:rPr lang="en-US" dirty="0" smtClean="0"/>
              <a:t>sockets</a:t>
            </a:r>
          </a:p>
          <a:p>
            <a:pPr marL="0" indent="0">
              <a:buNone/>
            </a:pPr>
            <a:r>
              <a:rPr lang="en-US" dirty="0" err="1"/>
              <a:t>socketcall</a:t>
            </a:r>
            <a:r>
              <a:rPr lang="en-US" dirty="0"/>
              <a:t> (2)       </a:t>
            </a:r>
            <a:r>
              <a:rPr lang="en-US" dirty="0" smtClean="0"/>
              <a:t>	- </a:t>
            </a:r>
            <a:r>
              <a:rPr lang="en-US" dirty="0"/>
              <a:t>socket system calls (Linux </a:t>
            </a:r>
            <a:r>
              <a:rPr lang="en-US" dirty="0" err="1"/>
              <a:t>lumpall</a:t>
            </a:r>
            <a:r>
              <a:rPr lang="en-US" dirty="0"/>
              <a:t>??)</a:t>
            </a:r>
          </a:p>
          <a:p>
            <a:pPr marL="0" indent="0">
              <a:buNone/>
            </a:pPr>
            <a:r>
              <a:rPr lang="en-US" dirty="0" err="1"/>
              <a:t>socketpair</a:t>
            </a:r>
            <a:r>
              <a:rPr lang="en-US" dirty="0"/>
              <a:t> (2)       </a:t>
            </a:r>
            <a:r>
              <a:rPr lang="en-US" dirty="0" smtClean="0"/>
              <a:t>	- </a:t>
            </a:r>
            <a:r>
              <a:rPr lang="en-US" dirty="0"/>
              <a:t>create a pair of connected sockets</a:t>
            </a:r>
          </a:p>
          <a:p>
            <a:pPr marL="0" indent="0">
              <a:buNone/>
            </a:pPr>
            <a:r>
              <a:rPr lang="en-US" dirty="0"/>
              <a:t>accept4 (2)          </a:t>
            </a:r>
            <a:r>
              <a:rPr lang="en-US" dirty="0" smtClean="0"/>
              <a:t>	- </a:t>
            </a:r>
            <a:r>
              <a:rPr lang="en-US" dirty="0"/>
              <a:t>accept a connection on a socket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I/O in addition to read and write</a:t>
            </a:r>
          </a:p>
          <a:p>
            <a:pPr marL="0" indent="0">
              <a:buNone/>
            </a:pPr>
            <a:r>
              <a:rPr lang="en-US" dirty="0" err="1"/>
              <a:t>recv</a:t>
            </a:r>
            <a:r>
              <a:rPr lang="en-US" dirty="0"/>
              <a:t> (2)             </a:t>
            </a:r>
            <a:r>
              <a:rPr lang="en-US" dirty="0" smtClean="0"/>
              <a:t>     - </a:t>
            </a:r>
            <a:r>
              <a:rPr lang="en-US" dirty="0"/>
              <a:t>receive a message from a socket</a:t>
            </a:r>
          </a:p>
          <a:p>
            <a:pPr marL="0" indent="0">
              <a:buNone/>
            </a:pPr>
            <a:r>
              <a:rPr lang="en-US" dirty="0" err="1"/>
              <a:t>recvfrom</a:t>
            </a:r>
            <a:r>
              <a:rPr lang="en-US" dirty="0"/>
              <a:t> (2)        </a:t>
            </a:r>
            <a:r>
              <a:rPr lang="en-US" dirty="0" smtClean="0"/>
              <a:t>- </a:t>
            </a:r>
            <a:r>
              <a:rPr lang="en-US" dirty="0"/>
              <a:t>receive a message from a socket</a:t>
            </a:r>
          </a:p>
          <a:p>
            <a:pPr marL="0" indent="0">
              <a:buNone/>
            </a:pPr>
            <a:r>
              <a:rPr lang="en-US" dirty="0" err="1"/>
              <a:t>recvmsg</a:t>
            </a:r>
            <a:r>
              <a:rPr lang="en-US" dirty="0"/>
              <a:t> (2)         </a:t>
            </a:r>
            <a:r>
              <a:rPr lang="en-US" dirty="0" smtClean="0"/>
              <a:t>- </a:t>
            </a:r>
            <a:r>
              <a:rPr lang="en-US" dirty="0"/>
              <a:t>receive a message from a socket</a:t>
            </a:r>
          </a:p>
          <a:p>
            <a:pPr marL="0" indent="0">
              <a:buNone/>
            </a:pPr>
            <a:r>
              <a:rPr lang="en-US" dirty="0"/>
              <a:t>send (2)             </a:t>
            </a:r>
            <a:r>
              <a:rPr lang="en-US" dirty="0" smtClean="0"/>
              <a:t>   - </a:t>
            </a:r>
            <a:r>
              <a:rPr lang="en-US" dirty="0"/>
              <a:t>send a message on a socket</a:t>
            </a:r>
          </a:p>
          <a:p>
            <a:pPr marL="0" indent="0">
              <a:buNone/>
            </a:pPr>
            <a:r>
              <a:rPr lang="en-US" dirty="0" err="1"/>
              <a:t>sendmsg</a:t>
            </a:r>
            <a:r>
              <a:rPr lang="en-US" dirty="0"/>
              <a:t> (2)       </a:t>
            </a:r>
            <a:r>
              <a:rPr lang="en-US" dirty="0" smtClean="0"/>
              <a:t> </a:t>
            </a:r>
            <a:r>
              <a:rPr lang="en-US" dirty="0"/>
              <a:t>- send a message on a socket</a:t>
            </a:r>
          </a:p>
          <a:p>
            <a:pPr marL="0" indent="0">
              <a:buNone/>
            </a:pPr>
            <a:r>
              <a:rPr lang="en-US" dirty="0" err="1"/>
              <a:t>sendto</a:t>
            </a:r>
            <a:r>
              <a:rPr lang="en-US" dirty="0"/>
              <a:t> (2)           - send a message on a socket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00400" y="1493280"/>
              <a:ext cx="8444520" cy="4465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680" y="1483920"/>
                <a:ext cx="8463600" cy="448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34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Examples/</a:t>
            </a:r>
            <a:r>
              <a:rPr lang="en-US" dirty="0" err="1" smtClean="0"/>
              <a:t>server.c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stackOverflow</a:t>
            </a:r>
            <a:r>
              <a:rPr lang="en-US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50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005840"/>
            <a:ext cx="4270248" cy="59283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//TCP SERVER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include&lt;sys/</a:t>
            </a:r>
            <a:r>
              <a:rPr lang="en-US" dirty="0" err="1"/>
              <a:t>socket.h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netinet</a:t>
            </a:r>
            <a:r>
              <a:rPr lang="en-US" dirty="0"/>
              <a:t>/</a:t>
            </a:r>
            <a:r>
              <a:rPr lang="en-US" dirty="0" err="1"/>
              <a:t>in.h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stdio.h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string.h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stdlib.h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 &lt;</a:t>
            </a:r>
            <a:r>
              <a:rPr lang="en-US" dirty="0" err="1"/>
              <a:t>arpa</a:t>
            </a:r>
            <a:r>
              <a:rPr lang="en-US" dirty="0"/>
              <a:t>/</a:t>
            </a:r>
            <a:r>
              <a:rPr lang="en-US" dirty="0" err="1"/>
              <a:t>inet.h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//#</a:t>
            </a:r>
            <a:r>
              <a:rPr lang="en-US" dirty="0"/>
              <a:t>include &lt;</a:t>
            </a:r>
            <a:r>
              <a:rPr lang="en-US" dirty="0" err="1"/>
              <a:t>fcntl.h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 &lt;</a:t>
            </a:r>
            <a:r>
              <a:rPr lang="en-US" dirty="0" err="1"/>
              <a:t>unistd.h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main</a:t>
            </a:r>
            <a:r>
              <a:rPr lang="en-US" dirty="0"/>
              <a:t>()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char </a:t>
            </a:r>
            <a:r>
              <a:rPr lang="en-US" dirty="0" err="1"/>
              <a:t>buf</a:t>
            </a:r>
            <a:r>
              <a:rPr lang="en-US" dirty="0"/>
              <a:t>[100];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socklen_t</a:t>
            </a:r>
            <a:r>
              <a:rPr lang="en-US" dirty="0" smtClean="0"/>
              <a:t> </a:t>
            </a:r>
            <a:r>
              <a:rPr lang="en-US" dirty="0" err="1"/>
              <a:t>len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k,sock_desc,temp_sock_desc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sockaddr_in</a:t>
            </a:r>
            <a:r>
              <a:rPr lang="en-US" dirty="0"/>
              <a:t> </a:t>
            </a:r>
            <a:r>
              <a:rPr lang="en-US" dirty="0" err="1"/>
              <a:t>client,server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memset</a:t>
            </a:r>
            <a:r>
              <a:rPr lang="en-US" dirty="0"/>
              <a:t>(&amp;client,0,sizeof(client));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memset</a:t>
            </a:r>
            <a:r>
              <a:rPr lang="en-US" dirty="0"/>
              <a:t>(&amp;server,0,sizeof(server)); </a:t>
            </a:r>
            <a:r>
              <a:rPr lang="en-US" dirty="0" err="1"/>
              <a:t>sock_desc</a:t>
            </a:r>
            <a:r>
              <a:rPr lang="en-US" dirty="0"/>
              <a:t> =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socket(AF_INET,SOCK_STREAM,0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server.sin_family</a:t>
            </a:r>
            <a:r>
              <a:rPr lang="en-US" dirty="0" smtClean="0"/>
              <a:t> </a:t>
            </a:r>
            <a:r>
              <a:rPr lang="en-US" dirty="0"/>
              <a:t>= AF_INET;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server.sin_addr.s_addr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inet_addr</a:t>
            </a:r>
            <a:r>
              <a:rPr lang="en-US" dirty="0"/>
              <a:t>("127.0.0.1");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server.sin_port</a:t>
            </a:r>
            <a:r>
              <a:rPr lang="en-US" dirty="0" smtClean="0"/>
              <a:t> </a:t>
            </a:r>
            <a:r>
              <a:rPr lang="en-US" dirty="0"/>
              <a:t>= 7777; k </a:t>
            </a:r>
            <a:r>
              <a:rPr lang="en-US" dirty="0" smtClean="0"/>
              <a:t>= bind(</a:t>
            </a:r>
            <a:r>
              <a:rPr lang="en-US" dirty="0" err="1" smtClean="0"/>
              <a:t>sock_desc</a:t>
            </a:r>
            <a:r>
              <a:rPr lang="en-US" dirty="0" smtClean="0"/>
              <a:t>,    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*)&amp;</a:t>
            </a:r>
            <a:r>
              <a:rPr lang="en-US" dirty="0" err="1"/>
              <a:t>server,sizeof</a:t>
            </a:r>
            <a:r>
              <a:rPr lang="en-US" dirty="0"/>
              <a:t>(server));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k = bind(</a:t>
            </a:r>
            <a:r>
              <a:rPr lang="en-US" dirty="0" err="1"/>
              <a:t>sock_desc</a:t>
            </a:r>
            <a:r>
              <a:rPr lang="en-US" dirty="0"/>
              <a:t>,(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*)&amp;server</a:t>
            </a:r>
            <a:r>
              <a:rPr lang="en-US" dirty="0" smtClean="0"/>
              <a:t>, 	</a:t>
            </a:r>
            <a:r>
              <a:rPr lang="en-US" dirty="0" err="1" smtClean="0"/>
              <a:t>sizeof</a:t>
            </a:r>
            <a:r>
              <a:rPr lang="en-US" dirty="0" smtClean="0"/>
              <a:t>(server</a:t>
            </a:r>
            <a:r>
              <a:rPr lang="en-US" dirty="0"/>
              <a:t>));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 </a:t>
            </a:r>
            <a:r>
              <a:rPr lang="en-US" dirty="0"/>
              <a:t>= listen(sock_desc,20);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sizeof</a:t>
            </a:r>
            <a:r>
              <a:rPr lang="en-US" dirty="0"/>
              <a:t>(client); </a:t>
            </a:r>
            <a:r>
              <a:rPr lang="en-US" dirty="0" err="1"/>
              <a:t>temp_sock_desc</a:t>
            </a:r>
            <a:r>
              <a:rPr lang="en-US" dirty="0"/>
              <a:t> </a:t>
            </a:r>
            <a:r>
              <a:rPr lang="en-US" dirty="0" smtClean="0"/>
              <a:t>=accept( 	</a:t>
            </a:r>
            <a:r>
              <a:rPr lang="en-US" dirty="0" err="1" smtClean="0"/>
              <a:t>sock_desc</a:t>
            </a:r>
            <a:r>
              <a:rPr lang="en-US" dirty="0" smtClean="0"/>
              <a:t>,(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sockaddr</a:t>
            </a:r>
            <a:r>
              <a:rPr lang="en-US" dirty="0"/>
              <a:t>*)&amp;client</a:t>
            </a:r>
            <a:r>
              <a:rPr lang="en-US" dirty="0" smtClean="0"/>
              <a:t>, 	&amp;</a:t>
            </a:r>
            <a:r>
              <a:rPr lang="en-US" dirty="0" err="1"/>
              <a:t>len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while(1) {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 </a:t>
            </a:r>
            <a:r>
              <a:rPr lang="en-US" dirty="0"/>
              <a:t>= </a:t>
            </a:r>
            <a:r>
              <a:rPr lang="en-US" dirty="0" err="1"/>
              <a:t>recv</a:t>
            </a:r>
            <a:r>
              <a:rPr lang="en-US" dirty="0"/>
              <a:t>(temp_sock_desc,buf,100,0); </a:t>
            </a:r>
            <a:r>
              <a:rPr lang="en-US" dirty="0" smtClean="0"/>
              <a:t>	if(</a:t>
            </a:r>
            <a:r>
              <a:rPr lang="en-US" dirty="0" err="1" smtClean="0"/>
              <a:t>strcmp</a:t>
            </a:r>
            <a:r>
              <a:rPr lang="en-US" dirty="0" smtClean="0"/>
              <a:t>(</a:t>
            </a:r>
            <a:r>
              <a:rPr lang="en-US" dirty="0" err="1" smtClean="0"/>
              <a:t>buf</a:t>
            </a:r>
            <a:r>
              <a:rPr lang="en-US" dirty="0"/>
              <a:t>,"exit")==0) break; </a:t>
            </a:r>
            <a:r>
              <a:rPr lang="en-US" dirty="0" smtClean="0"/>
              <a:t>	if(k&gt;0</a:t>
            </a:r>
            <a:r>
              <a:rPr lang="en-US" dirty="0"/>
              <a:t>) </a:t>
            </a:r>
            <a:r>
              <a:rPr lang="en-US" dirty="0" err="1"/>
              <a:t>printf</a:t>
            </a:r>
            <a:r>
              <a:rPr lang="en-US" dirty="0"/>
              <a:t>("%s",</a:t>
            </a:r>
            <a:r>
              <a:rPr lang="en-US" dirty="0" err="1"/>
              <a:t>buf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</a:t>
            </a:r>
          </a:p>
          <a:p>
            <a:pPr marL="0" indent="0">
              <a:buNone/>
            </a:pPr>
            <a:r>
              <a:rPr lang="en-US" dirty="0" smtClean="0"/>
              <a:t>close(</a:t>
            </a:r>
            <a:r>
              <a:rPr lang="en-US" dirty="0" err="1" smtClean="0"/>
              <a:t>sock_desc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close(</a:t>
            </a:r>
            <a:r>
              <a:rPr lang="en-US" dirty="0" err="1" smtClean="0"/>
              <a:t>temp_sock_desc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return </a:t>
            </a:r>
            <a:r>
              <a:rPr lang="en-US" dirty="0"/>
              <a:t>0;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477000"/>
            <a:ext cx="870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http://stackoverflow.com/questions/9198608/simple-socket-programming-code-working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600" y="764640"/>
              <a:ext cx="9115920" cy="5779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80" y="754920"/>
                <a:ext cx="9135000" cy="57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09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Examples/</a:t>
            </a:r>
            <a:r>
              <a:rPr lang="en-US" dirty="0" err="1" smtClean="0"/>
              <a:t>client.c</a:t>
            </a:r>
            <a:r>
              <a:rPr lang="en-US" dirty="0" smtClean="0"/>
              <a:t> (</a:t>
            </a:r>
            <a:r>
              <a:rPr lang="en-US" dirty="0" err="1" smtClean="0"/>
              <a:t>stackOverflow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51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005840"/>
            <a:ext cx="4346448" cy="5928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//TCP </a:t>
            </a:r>
            <a:r>
              <a:rPr lang="en-US" dirty="0" smtClean="0"/>
              <a:t>Client </a:t>
            </a:r>
          </a:p>
          <a:p>
            <a:pPr marL="0" indent="0">
              <a:buNone/>
            </a:pPr>
            <a:r>
              <a:rPr lang="en-US" dirty="0" smtClean="0"/>
              <a:t>… same includes</a:t>
            </a:r>
          </a:p>
          <a:p>
            <a:pPr marL="0" indent="0">
              <a:buNone/>
            </a:pPr>
            <a:r>
              <a:rPr lang="en-US" dirty="0"/>
              <a:t>main()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char </a:t>
            </a:r>
            <a:r>
              <a:rPr lang="en-US" dirty="0" err="1"/>
              <a:t>buf</a:t>
            </a:r>
            <a:r>
              <a:rPr lang="en-US" dirty="0"/>
              <a:t>[100];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sockaddr_in</a:t>
            </a:r>
            <a:r>
              <a:rPr lang="en-US" dirty="0"/>
              <a:t> client;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sock_desc,k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sock_desc</a:t>
            </a:r>
            <a:r>
              <a:rPr lang="en-US" dirty="0" smtClean="0"/>
              <a:t> </a:t>
            </a:r>
            <a:r>
              <a:rPr lang="en-US" dirty="0"/>
              <a:t>= socket(AF_INET</a:t>
            </a:r>
            <a:r>
              <a:rPr lang="en-US" dirty="0" smtClean="0"/>
              <a:t>, 	SOCK_STREAM,0</a:t>
            </a:r>
            <a:r>
              <a:rPr lang="en-US" dirty="0"/>
              <a:t>); </a:t>
            </a:r>
            <a:r>
              <a:rPr lang="en-US" dirty="0" err="1"/>
              <a:t>memset</a:t>
            </a:r>
            <a:r>
              <a:rPr lang="en-US" dirty="0"/>
              <a:t>(&amp;client,0,sizeof(client));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client.sin_family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AF_INET;</a:t>
            </a:r>
          </a:p>
          <a:p>
            <a:pPr marL="0" indent="0">
              <a:buNone/>
            </a:pPr>
            <a:r>
              <a:rPr lang="en-US" dirty="0" err="1" smtClean="0"/>
              <a:t>client.sin_addr.s_addr</a:t>
            </a:r>
            <a:r>
              <a:rPr lang="en-US" dirty="0" smtClean="0"/>
              <a:t> </a:t>
            </a:r>
            <a:r>
              <a:rPr lang="en-US" dirty="0"/>
              <a:t>=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inet_addr</a:t>
            </a:r>
            <a:r>
              <a:rPr lang="en-US" dirty="0"/>
              <a:t>("127.0.0.1");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client.sin_port</a:t>
            </a:r>
            <a:r>
              <a:rPr lang="en-US" dirty="0" smtClean="0"/>
              <a:t> </a:t>
            </a:r>
            <a:r>
              <a:rPr lang="en-US" dirty="0"/>
              <a:t>= 7777;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 </a:t>
            </a:r>
            <a:r>
              <a:rPr lang="en-US" dirty="0"/>
              <a:t>= connect(</a:t>
            </a:r>
            <a:r>
              <a:rPr lang="en-US" dirty="0" err="1"/>
              <a:t>sock_desc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*)&amp;client</a:t>
            </a:r>
            <a:r>
              <a:rPr lang="en-US" dirty="0" smtClean="0"/>
              <a:t>, 	</a:t>
            </a:r>
            <a:r>
              <a:rPr lang="en-US" dirty="0" err="1" smtClean="0"/>
              <a:t>sizeof</a:t>
            </a:r>
            <a:r>
              <a:rPr lang="en-US" dirty="0" smtClean="0"/>
              <a:t>(client</a:t>
            </a:r>
            <a:r>
              <a:rPr lang="en-US" dirty="0"/>
              <a:t>));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while(1) {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gets(</a:t>
            </a:r>
            <a:r>
              <a:rPr lang="en-US" dirty="0" err="1" smtClean="0"/>
              <a:t>buf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k </a:t>
            </a:r>
            <a:r>
              <a:rPr lang="en-US" dirty="0"/>
              <a:t>= send(sock_desc,buf,100,0);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if(</a:t>
            </a:r>
            <a:r>
              <a:rPr lang="en-US" dirty="0" err="1" smtClean="0"/>
              <a:t>strcmp</a:t>
            </a:r>
            <a:r>
              <a:rPr lang="en-US" dirty="0" smtClean="0"/>
              <a:t>(</a:t>
            </a:r>
            <a:r>
              <a:rPr lang="en-US" dirty="0" err="1" smtClean="0"/>
              <a:t>buf</a:t>
            </a:r>
            <a:r>
              <a:rPr lang="en-US" dirty="0"/>
              <a:t>,"exit")==0) </a:t>
            </a:r>
            <a:r>
              <a:rPr lang="en-US" dirty="0" smtClean="0"/>
              <a:t>	break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} </a:t>
            </a:r>
          </a:p>
          <a:p>
            <a:pPr marL="0" indent="0">
              <a:buNone/>
            </a:pPr>
            <a:r>
              <a:rPr lang="en-US" dirty="0" smtClean="0"/>
              <a:t>close(</a:t>
            </a:r>
            <a:r>
              <a:rPr lang="en-US" dirty="0" err="1" smtClean="0"/>
              <a:t>sock_desc</a:t>
            </a:r>
            <a:r>
              <a:rPr lang="en-US" dirty="0"/>
              <a:t>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return </a:t>
            </a:r>
            <a:r>
              <a:rPr lang="en-US" dirty="0"/>
              <a:t>0;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477000"/>
            <a:ext cx="870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http://stackoverflow.com/questions/9198608/simple-socket-programming-code-working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6200" y="2107800"/>
              <a:ext cx="8715960" cy="4186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480" y="2098440"/>
                <a:ext cx="8735040" cy="42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2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914400"/>
          </a:xfrm>
        </p:spPr>
        <p:txBody>
          <a:bodyPr/>
          <a:lstStyle/>
          <a:p>
            <a:r>
              <a:rPr lang="en-US" dirty="0" smtClean="0"/>
              <a:t>Examples/server2.c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52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70248" cy="5486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void error(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msg</a:t>
            </a:r>
            <a:r>
              <a:rPr lang="en-US" dirty="0" smtClean="0"/>
              <a:t>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perror</a:t>
            </a:r>
            <a:r>
              <a:rPr lang="en-US" dirty="0"/>
              <a:t>(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exit(1);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 smtClean="0"/>
              <a:t>[]){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sockfd</a:t>
            </a:r>
            <a:r>
              <a:rPr lang="en-US" dirty="0"/>
              <a:t>, </a:t>
            </a:r>
            <a:r>
              <a:rPr lang="en-US" dirty="0" err="1"/>
              <a:t>newsockfd</a:t>
            </a:r>
            <a:r>
              <a:rPr lang="en-US" dirty="0"/>
              <a:t>, </a:t>
            </a:r>
            <a:r>
              <a:rPr lang="en-US" dirty="0" err="1"/>
              <a:t>portno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/>
              <a:t>clilen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char buffer[256];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sockaddr_in</a:t>
            </a:r>
            <a:r>
              <a:rPr lang="en-US" dirty="0"/>
              <a:t> 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cli_addr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int</a:t>
            </a:r>
            <a:r>
              <a:rPr lang="en-US" dirty="0"/>
              <a:t> n;</a:t>
            </a:r>
          </a:p>
          <a:p>
            <a:pPr marL="0" indent="0">
              <a:buNone/>
            </a:pPr>
            <a:r>
              <a:rPr lang="en-US" dirty="0"/>
              <a:t>     if (</a:t>
            </a:r>
            <a:r>
              <a:rPr lang="en-US" dirty="0" err="1"/>
              <a:t>argc</a:t>
            </a:r>
            <a:r>
              <a:rPr lang="en-US" dirty="0"/>
              <a:t> &lt; 2) {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,"ERROR, no port provided\n");</a:t>
            </a:r>
          </a:p>
          <a:p>
            <a:pPr marL="0" indent="0">
              <a:buNone/>
            </a:pPr>
            <a:r>
              <a:rPr lang="en-US" dirty="0"/>
              <a:t>         exit(1);</a:t>
            </a:r>
          </a:p>
          <a:p>
            <a:pPr marL="0" indent="0">
              <a:buNone/>
            </a:pPr>
            <a:r>
              <a:rPr lang="en-US" dirty="0"/>
              <a:t>     }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pPr marL="0" indent="0">
              <a:buNone/>
            </a:pPr>
            <a:r>
              <a:rPr lang="en-US" dirty="0"/>
              <a:t>     if (</a:t>
            </a:r>
            <a:r>
              <a:rPr lang="en-US" dirty="0" err="1"/>
              <a:t>sockfd</a:t>
            </a:r>
            <a:r>
              <a:rPr lang="en-US" dirty="0"/>
              <a:t> &lt; 0) </a:t>
            </a:r>
          </a:p>
          <a:p>
            <a:pPr marL="0" indent="0">
              <a:buNone/>
            </a:pPr>
            <a:r>
              <a:rPr lang="en-US" dirty="0"/>
              <a:t>        error("ERROR opening socket");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bzero</a:t>
            </a:r>
            <a:r>
              <a:rPr lang="en-US" dirty="0"/>
              <a:t>((char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724400" y="76200"/>
            <a:ext cx="4419600" cy="66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portno</a:t>
            </a:r>
            <a:r>
              <a:rPr lang="en-US" dirty="0"/>
              <a:t> = </a:t>
            </a:r>
            <a:r>
              <a:rPr lang="en-US" dirty="0" err="1"/>
              <a:t>atoi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[1]);</a:t>
            </a:r>
          </a:p>
          <a:p>
            <a:pPr marL="0" indent="0">
              <a:buNone/>
            </a:pPr>
            <a:r>
              <a:rPr lang="en-US" dirty="0" err="1" smtClean="0"/>
              <a:t>serv_addr.sin_family</a:t>
            </a:r>
            <a:r>
              <a:rPr lang="en-US" dirty="0" smtClean="0"/>
              <a:t> </a:t>
            </a:r>
            <a:r>
              <a:rPr lang="en-US" dirty="0"/>
              <a:t>= AF_INET;</a:t>
            </a:r>
          </a:p>
          <a:p>
            <a:pPr marL="0" indent="0">
              <a:buNone/>
            </a:pPr>
            <a:r>
              <a:rPr lang="en-US" dirty="0" err="1" smtClean="0"/>
              <a:t>serv_addr.sin_addr.s_addr</a:t>
            </a:r>
            <a:r>
              <a:rPr lang="en-US" dirty="0" smtClean="0"/>
              <a:t> </a:t>
            </a:r>
            <a:r>
              <a:rPr lang="en-US" dirty="0"/>
              <a:t>= INADDR_ANY;</a:t>
            </a:r>
          </a:p>
          <a:p>
            <a:pPr marL="0" indent="0">
              <a:buNone/>
            </a:pPr>
            <a:r>
              <a:rPr lang="en-US" dirty="0" err="1" smtClean="0"/>
              <a:t>serv_addr.sin_port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htons</a:t>
            </a:r>
            <a:r>
              <a:rPr lang="en-US" dirty="0"/>
              <a:t>(</a:t>
            </a:r>
            <a:r>
              <a:rPr lang="en-US" dirty="0" err="1"/>
              <a:t>portno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(bind(</a:t>
            </a:r>
            <a:r>
              <a:rPr lang="en-US" dirty="0" err="1"/>
              <a:t>sockfd</a:t>
            </a:r>
            <a:r>
              <a:rPr lang="en-US" dirty="0"/>
              <a:t>,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 &lt; 0) </a:t>
            </a:r>
          </a:p>
          <a:p>
            <a:pPr marL="0" indent="0">
              <a:buNone/>
            </a:pPr>
            <a:r>
              <a:rPr lang="en-US" dirty="0"/>
              <a:t>              error("ERROR on binding");</a:t>
            </a:r>
          </a:p>
          <a:p>
            <a:pPr marL="0" indent="0">
              <a:buNone/>
            </a:pPr>
            <a:r>
              <a:rPr lang="en-US" dirty="0" smtClean="0"/>
              <a:t>listen(sockfd,5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 smtClean="0"/>
              <a:t>clilen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cli_addr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 smtClean="0"/>
              <a:t>newsockfd</a:t>
            </a:r>
            <a:r>
              <a:rPr lang="en-US" dirty="0" smtClean="0"/>
              <a:t> </a:t>
            </a:r>
            <a:r>
              <a:rPr lang="en-US" dirty="0"/>
              <a:t>= accept(</a:t>
            </a:r>
            <a:r>
              <a:rPr lang="en-US" dirty="0" err="1"/>
              <a:t>sockfd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cli_addr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 &amp;</a:t>
            </a:r>
            <a:r>
              <a:rPr lang="en-US" dirty="0" err="1"/>
              <a:t>clilen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newsockfd</a:t>
            </a:r>
            <a:r>
              <a:rPr lang="en-US" dirty="0"/>
              <a:t> &lt; 0) </a:t>
            </a:r>
          </a:p>
          <a:p>
            <a:pPr marL="0" indent="0">
              <a:buNone/>
            </a:pPr>
            <a:r>
              <a:rPr lang="en-US" dirty="0"/>
              <a:t>          error("ERROR on accept</a:t>
            </a:r>
            <a:r>
              <a:rPr lang="en-US" dirty="0" smtClean="0"/>
              <a:t>");</a:t>
            </a:r>
          </a:p>
          <a:p>
            <a:pPr marL="0" indent="0">
              <a:buNone/>
            </a:pPr>
            <a:r>
              <a:rPr lang="en-US" dirty="0" err="1" smtClean="0"/>
              <a:t>bzero</a:t>
            </a:r>
            <a:r>
              <a:rPr lang="en-US" dirty="0" smtClean="0"/>
              <a:t>(buffer,256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en-US" dirty="0"/>
              <a:t>= read(newsockfd,buffer,255);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(n &lt; 0) error("ERROR reading from socket");</a:t>
            </a:r>
          </a:p>
          <a:p>
            <a:pPr marL="0" indent="0">
              <a:buNone/>
            </a:pPr>
            <a:r>
              <a:rPr lang="en-US" dirty="0" err="1" smtClean="0"/>
              <a:t>printf</a:t>
            </a:r>
            <a:r>
              <a:rPr lang="en-US" dirty="0"/>
              <a:t>("Here is the message: %s\</a:t>
            </a:r>
            <a:r>
              <a:rPr lang="en-US" dirty="0" err="1"/>
              <a:t>n",buffer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n = write(</a:t>
            </a:r>
            <a:r>
              <a:rPr lang="en-US" dirty="0" err="1"/>
              <a:t>newsockfd</a:t>
            </a:r>
            <a:r>
              <a:rPr lang="en-US" dirty="0"/>
              <a:t>,"I got your message",18);</a:t>
            </a:r>
          </a:p>
          <a:p>
            <a:pPr marL="0" indent="0">
              <a:buNone/>
            </a:pPr>
            <a:r>
              <a:rPr lang="en-US" dirty="0"/>
              <a:t>     if (n &lt; 0) error("ERROR writing to socket");</a:t>
            </a:r>
          </a:p>
          <a:p>
            <a:pPr marL="0" indent="0">
              <a:buNone/>
            </a:pPr>
            <a:r>
              <a:rPr lang="en-US" dirty="0"/>
              <a:t>     close(</a:t>
            </a:r>
            <a:r>
              <a:rPr lang="en-US" dirty="0" err="1"/>
              <a:t>newsockfd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close(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return 0;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78800" y="300240"/>
              <a:ext cx="8451720" cy="5893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440" y="290880"/>
                <a:ext cx="8470440" cy="59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7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914400"/>
          </a:xfrm>
        </p:spPr>
        <p:txBody>
          <a:bodyPr/>
          <a:lstStyle/>
          <a:p>
            <a:r>
              <a:rPr lang="en-US" dirty="0" smtClean="0"/>
              <a:t>Examples/client2.c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53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70248" cy="5486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#include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void error(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msg</a:t>
            </a:r>
            <a:r>
              <a:rPr lang="en-US" dirty="0" smtClean="0"/>
              <a:t>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perror</a:t>
            </a:r>
            <a:r>
              <a:rPr lang="en-US" dirty="0"/>
              <a:t>(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exit(1);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 smtClean="0"/>
              <a:t>[]){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sockfd</a:t>
            </a:r>
            <a:r>
              <a:rPr lang="en-US" dirty="0"/>
              <a:t>, </a:t>
            </a:r>
            <a:r>
              <a:rPr lang="en-US" dirty="0" err="1"/>
              <a:t>newsockfd</a:t>
            </a:r>
            <a:r>
              <a:rPr lang="en-US" dirty="0"/>
              <a:t>, </a:t>
            </a:r>
            <a:r>
              <a:rPr lang="en-US" dirty="0" err="1"/>
              <a:t>portno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/>
              <a:t>clilen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char buffer[256];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sockaddr_in</a:t>
            </a:r>
            <a:r>
              <a:rPr lang="en-US" dirty="0"/>
              <a:t> 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cli_addr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int</a:t>
            </a:r>
            <a:r>
              <a:rPr lang="en-US" dirty="0"/>
              <a:t> n;</a:t>
            </a:r>
          </a:p>
          <a:p>
            <a:pPr marL="0" indent="0">
              <a:buNone/>
            </a:pPr>
            <a:r>
              <a:rPr lang="en-US" dirty="0"/>
              <a:t>     if (</a:t>
            </a:r>
            <a:r>
              <a:rPr lang="en-US" dirty="0" err="1"/>
              <a:t>argc</a:t>
            </a:r>
            <a:r>
              <a:rPr lang="en-US" dirty="0"/>
              <a:t> &lt; 2) {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fprintf</a:t>
            </a:r>
            <a:r>
              <a:rPr lang="en-US" dirty="0"/>
              <a:t>(</a:t>
            </a:r>
            <a:r>
              <a:rPr lang="en-US" dirty="0" err="1"/>
              <a:t>stderr</a:t>
            </a:r>
            <a:r>
              <a:rPr lang="en-US" dirty="0"/>
              <a:t>,"ERROR, no port provided\n");</a:t>
            </a:r>
          </a:p>
          <a:p>
            <a:pPr marL="0" indent="0">
              <a:buNone/>
            </a:pPr>
            <a:r>
              <a:rPr lang="en-US" dirty="0"/>
              <a:t>         exit(1);</a:t>
            </a:r>
          </a:p>
          <a:p>
            <a:pPr marL="0" indent="0">
              <a:buNone/>
            </a:pPr>
            <a:r>
              <a:rPr lang="en-US" dirty="0"/>
              <a:t>     }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pPr marL="0" indent="0">
              <a:buNone/>
            </a:pPr>
            <a:r>
              <a:rPr lang="en-US" dirty="0"/>
              <a:t>     if (</a:t>
            </a:r>
            <a:r>
              <a:rPr lang="en-US" dirty="0" err="1"/>
              <a:t>sockfd</a:t>
            </a:r>
            <a:r>
              <a:rPr lang="en-US" dirty="0"/>
              <a:t> &lt; 0) </a:t>
            </a:r>
          </a:p>
          <a:p>
            <a:pPr marL="0" indent="0">
              <a:buNone/>
            </a:pPr>
            <a:r>
              <a:rPr lang="en-US" dirty="0"/>
              <a:t>        error("ERROR opening socket");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bzero</a:t>
            </a:r>
            <a:r>
              <a:rPr lang="en-US" dirty="0"/>
              <a:t>((char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724400" y="76200"/>
            <a:ext cx="4419600" cy="66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portno</a:t>
            </a:r>
            <a:r>
              <a:rPr lang="en-US" dirty="0"/>
              <a:t> = </a:t>
            </a:r>
            <a:r>
              <a:rPr lang="en-US" dirty="0" err="1"/>
              <a:t>atoi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[1]);</a:t>
            </a:r>
          </a:p>
          <a:p>
            <a:pPr marL="0" indent="0">
              <a:buNone/>
            </a:pPr>
            <a:r>
              <a:rPr lang="en-US" dirty="0" err="1" smtClean="0"/>
              <a:t>serv_addr.sin_family</a:t>
            </a:r>
            <a:r>
              <a:rPr lang="en-US" dirty="0" smtClean="0"/>
              <a:t> </a:t>
            </a:r>
            <a:r>
              <a:rPr lang="en-US" dirty="0"/>
              <a:t>= AF_INET;</a:t>
            </a:r>
          </a:p>
          <a:p>
            <a:pPr marL="0" indent="0">
              <a:buNone/>
            </a:pPr>
            <a:r>
              <a:rPr lang="en-US" dirty="0" err="1" smtClean="0"/>
              <a:t>serv_addr.sin_addr.s_addr</a:t>
            </a:r>
            <a:r>
              <a:rPr lang="en-US" dirty="0" smtClean="0"/>
              <a:t> </a:t>
            </a:r>
            <a:r>
              <a:rPr lang="en-US" dirty="0"/>
              <a:t>= INADDR_ANY;</a:t>
            </a:r>
          </a:p>
          <a:p>
            <a:pPr marL="0" indent="0">
              <a:buNone/>
            </a:pPr>
            <a:r>
              <a:rPr lang="en-US" dirty="0" err="1" smtClean="0"/>
              <a:t>serv_addr.sin_port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htons</a:t>
            </a:r>
            <a:r>
              <a:rPr lang="en-US" dirty="0"/>
              <a:t>(</a:t>
            </a:r>
            <a:r>
              <a:rPr lang="en-US" dirty="0" err="1"/>
              <a:t>portno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(bind(</a:t>
            </a:r>
            <a:r>
              <a:rPr lang="en-US" dirty="0" err="1"/>
              <a:t>sockfd</a:t>
            </a:r>
            <a:r>
              <a:rPr lang="en-US" dirty="0"/>
              <a:t>,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 &lt; 0) </a:t>
            </a:r>
          </a:p>
          <a:p>
            <a:pPr marL="0" indent="0">
              <a:buNone/>
            </a:pPr>
            <a:r>
              <a:rPr lang="en-US" dirty="0"/>
              <a:t>              error("ERROR on binding");</a:t>
            </a:r>
          </a:p>
          <a:p>
            <a:pPr marL="0" indent="0">
              <a:buNone/>
            </a:pPr>
            <a:r>
              <a:rPr lang="en-US" dirty="0" smtClean="0"/>
              <a:t>listen(sockfd,5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 smtClean="0"/>
              <a:t>clilen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cli_addr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 smtClean="0"/>
              <a:t>newsockfd</a:t>
            </a:r>
            <a:r>
              <a:rPr lang="en-US" dirty="0" smtClean="0"/>
              <a:t> </a:t>
            </a:r>
            <a:r>
              <a:rPr lang="en-US" dirty="0"/>
              <a:t>= accept(</a:t>
            </a:r>
            <a:r>
              <a:rPr lang="en-US" dirty="0" err="1"/>
              <a:t>sockfd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 (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cli_addr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 &amp;</a:t>
            </a:r>
            <a:r>
              <a:rPr lang="en-US" dirty="0" err="1"/>
              <a:t>clilen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newsockfd</a:t>
            </a:r>
            <a:r>
              <a:rPr lang="en-US" dirty="0"/>
              <a:t> &lt; 0) </a:t>
            </a:r>
          </a:p>
          <a:p>
            <a:pPr marL="0" indent="0">
              <a:buNone/>
            </a:pPr>
            <a:r>
              <a:rPr lang="en-US" dirty="0"/>
              <a:t>          error("ERROR on accept</a:t>
            </a:r>
            <a:r>
              <a:rPr lang="en-US" dirty="0" smtClean="0"/>
              <a:t>");</a:t>
            </a:r>
          </a:p>
          <a:p>
            <a:pPr marL="0" indent="0">
              <a:buNone/>
            </a:pPr>
            <a:r>
              <a:rPr lang="en-US" dirty="0" err="1" smtClean="0"/>
              <a:t>bzero</a:t>
            </a:r>
            <a:r>
              <a:rPr lang="en-US" dirty="0" smtClean="0"/>
              <a:t>(buffer,256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en-US" dirty="0"/>
              <a:t>= read(newsockfd,buffer,255);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(n &lt; 0) error("ERROR reading from socket");</a:t>
            </a:r>
          </a:p>
          <a:p>
            <a:pPr marL="0" indent="0">
              <a:buNone/>
            </a:pPr>
            <a:r>
              <a:rPr lang="en-US" dirty="0" err="1" smtClean="0"/>
              <a:t>printf</a:t>
            </a:r>
            <a:r>
              <a:rPr lang="en-US" dirty="0"/>
              <a:t>("Here is the message: %s\</a:t>
            </a:r>
            <a:r>
              <a:rPr lang="en-US" dirty="0" err="1"/>
              <a:t>n",buffer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n = write(</a:t>
            </a:r>
            <a:r>
              <a:rPr lang="en-US" dirty="0" err="1"/>
              <a:t>newsockfd</a:t>
            </a:r>
            <a:r>
              <a:rPr lang="en-US" dirty="0"/>
              <a:t>,"I got your message",18);</a:t>
            </a:r>
          </a:p>
          <a:p>
            <a:pPr marL="0" indent="0">
              <a:buNone/>
            </a:pPr>
            <a:r>
              <a:rPr lang="en-US" dirty="0"/>
              <a:t>     if (n &lt; 0) error("ERROR writing to socket");</a:t>
            </a:r>
          </a:p>
          <a:p>
            <a:pPr marL="0" indent="0">
              <a:buNone/>
            </a:pPr>
            <a:r>
              <a:rPr lang="en-US" dirty="0"/>
              <a:t>     close(</a:t>
            </a:r>
            <a:r>
              <a:rPr lang="en-US" dirty="0" err="1"/>
              <a:t>newsockfd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close(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return 0;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137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Commands man –k network pruned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54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4346448" cy="56997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err="1"/>
              <a:t>hermes</a:t>
            </a:r>
            <a:r>
              <a:rPr lang="en-US" dirty="0"/>
              <a:t>&gt; man -k network</a:t>
            </a:r>
          </a:p>
          <a:p>
            <a:pPr marL="0" indent="0">
              <a:buNone/>
            </a:pPr>
            <a:r>
              <a:rPr lang="en-US" dirty="0"/>
              <a:t>interfaces (5)       - network interface configuration for </a:t>
            </a:r>
            <a:r>
              <a:rPr lang="en-US" dirty="0" err="1"/>
              <a:t>ifup</a:t>
            </a:r>
            <a:r>
              <a:rPr lang="en-US" dirty="0"/>
              <a:t> and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aseqnet</a:t>
            </a:r>
            <a:r>
              <a:rPr lang="en-US" dirty="0"/>
              <a:t> (1)          - ALSA sequencer connectors over network</a:t>
            </a:r>
          </a:p>
          <a:p>
            <a:pPr marL="0" indent="0">
              <a:buNone/>
            </a:pPr>
            <a:r>
              <a:rPr lang="en-US" dirty="0" err="1"/>
              <a:t>avahi-autoipd</a:t>
            </a:r>
            <a:r>
              <a:rPr lang="en-US" dirty="0"/>
              <a:t> (8)    - IPv4LL network address configuration daemon</a:t>
            </a:r>
          </a:p>
          <a:p>
            <a:pPr marL="0" indent="0">
              <a:buNone/>
            </a:pPr>
            <a:r>
              <a:rPr lang="en-US" dirty="0" err="1" smtClean="0"/>
              <a:t>byteorder</a:t>
            </a:r>
            <a:r>
              <a:rPr lang="en-US" dirty="0" smtClean="0"/>
              <a:t>(3)- </a:t>
            </a:r>
            <a:r>
              <a:rPr lang="en-US" dirty="0"/>
              <a:t>convert values between host and network byte </a:t>
            </a:r>
            <a:r>
              <a:rPr lang="en-US" dirty="0" smtClean="0"/>
              <a:t>order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ctstat</a:t>
            </a:r>
            <a:r>
              <a:rPr lang="en-US" dirty="0"/>
              <a:t> (8)           - unified </a:t>
            </a:r>
            <a:r>
              <a:rPr lang="en-US" dirty="0" err="1"/>
              <a:t>linux</a:t>
            </a:r>
            <a:r>
              <a:rPr lang="en-US" dirty="0"/>
              <a:t> network statistics</a:t>
            </a:r>
          </a:p>
          <a:p>
            <a:pPr marL="0" indent="0">
              <a:buNone/>
            </a:pPr>
            <a:r>
              <a:rPr lang="en-US" dirty="0" err="1"/>
              <a:t>dhclient</a:t>
            </a:r>
            <a:r>
              <a:rPr lang="en-US" dirty="0"/>
              <a:t>-script (8)  - DHCP client network configuration script</a:t>
            </a:r>
          </a:p>
          <a:p>
            <a:pPr marL="0" indent="0">
              <a:buNone/>
            </a:pPr>
            <a:r>
              <a:rPr lang="en-US" dirty="0" err="1"/>
              <a:t>dumpcap</a:t>
            </a:r>
            <a:r>
              <a:rPr lang="en-US" dirty="0"/>
              <a:t> (1)          - Dump network traffic</a:t>
            </a:r>
          </a:p>
          <a:p>
            <a:pPr marL="0" indent="0">
              <a:buNone/>
            </a:pPr>
            <a:r>
              <a:rPr lang="en-US" dirty="0" err="1"/>
              <a:t>endhostent</a:t>
            </a:r>
            <a:r>
              <a:rPr lang="en-US" dirty="0"/>
              <a:t> (3)       - get network host entry</a:t>
            </a:r>
          </a:p>
          <a:p>
            <a:pPr marL="0" indent="0">
              <a:buNone/>
            </a:pPr>
            <a:r>
              <a:rPr lang="en-US" dirty="0" err="1"/>
              <a:t>endnetent</a:t>
            </a:r>
            <a:r>
              <a:rPr lang="en-US" dirty="0"/>
              <a:t> (3)        - get network entry</a:t>
            </a:r>
          </a:p>
          <a:p>
            <a:pPr marL="0" indent="0">
              <a:buNone/>
            </a:pPr>
            <a:r>
              <a:rPr lang="en-US" dirty="0" err="1"/>
              <a:t>endnetgrent</a:t>
            </a:r>
            <a:r>
              <a:rPr lang="en-US" dirty="0"/>
              <a:t> (3)      - handle network group entries</a:t>
            </a:r>
          </a:p>
          <a:p>
            <a:pPr marL="0" indent="0">
              <a:buNone/>
            </a:pPr>
            <a:r>
              <a:rPr lang="en-US" dirty="0" err="1"/>
              <a:t>freeaddrinfo</a:t>
            </a:r>
            <a:r>
              <a:rPr lang="en-US" dirty="0"/>
              <a:t> (3)     - network address and service translation</a:t>
            </a:r>
          </a:p>
          <a:p>
            <a:pPr marL="0" indent="0">
              <a:buNone/>
            </a:pPr>
            <a:r>
              <a:rPr lang="en-US" dirty="0" err="1"/>
              <a:t>freehostent</a:t>
            </a:r>
            <a:r>
              <a:rPr lang="en-US" dirty="0"/>
              <a:t> (3)      - get network hostnames and addresses</a:t>
            </a:r>
          </a:p>
          <a:p>
            <a:pPr marL="0" indent="0">
              <a:buNone/>
            </a:pPr>
            <a:r>
              <a:rPr lang="en-US" dirty="0" err="1"/>
              <a:t>gai_strerror</a:t>
            </a:r>
            <a:r>
              <a:rPr lang="en-US" dirty="0"/>
              <a:t> (3)     - network address and service translation</a:t>
            </a:r>
          </a:p>
          <a:p>
            <a:pPr marL="0" indent="0">
              <a:buNone/>
            </a:pPr>
            <a:r>
              <a:rPr lang="en-US" dirty="0" err="1"/>
              <a:t>getaddrinfo</a:t>
            </a:r>
            <a:r>
              <a:rPr lang="en-US" dirty="0"/>
              <a:t> (3)      - network address and service translation</a:t>
            </a:r>
          </a:p>
          <a:p>
            <a:pPr marL="0" indent="0">
              <a:buNone/>
            </a:pPr>
            <a:r>
              <a:rPr lang="en-US" dirty="0" err="1"/>
              <a:t>gethostbyaddr</a:t>
            </a:r>
            <a:r>
              <a:rPr lang="en-US" dirty="0"/>
              <a:t> (3)    - get network host entry</a:t>
            </a:r>
          </a:p>
          <a:p>
            <a:pPr marL="0" indent="0">
              <a:buNone/>
            </a:pPr>
            <a:r>
              <a:rPr lang="en-US" dirty="0" err="1"/>
              <a:t>netstat</a:t>
            </a:r>
            <a:r>
              <a:rPr lang="en-US" dirty="0"/>
              <a:t> (8)          - Print network connections, routing tables, interface s...</a:t>
            </a:r>
          </a:p>
          <a:p>
            <a:pPr marL="0" indent="0">
              <a:buNone/>
            </a:pPr>
            <a:r>
              <a:rPr lang="en-US" dirty="0" err="1"/>
              <a:t>NetworkManager</a:t>
            </a:r>
            <a:r>
              <a:rPr lang="en-US" dirty="0"/>
              <a:t> (8)   - network management daemon</a:t>
            </a:r>
          </a:p>
          <a:p>
            <a:pPr marL="0" indent="0">
              <a:buNone/>
            </a:pPr>
            <a:r>
              <a:rPr lang="en-US" dirty="0"/>
              <a:t>networks (5)         - network name information</a:t>
            </a:r>
          </a:p>
          <a:p>
            <a:pPr marL="0" indent="0">
              <a:buNone/>
            </a:pPr>
            <a:r>
              <a:rPr lang="en-US" dirty="0"/>
              <a:t>nm-</a:t>
            </a:r>
            <a:r>
              <a:rPr lang="en-US" dirty="0" err="1"/>
              <a:t>ppp</a:t>
            </a:r>
            <a:r>
              <a:rPr lang="en-US" dirty="0"/>
              <a:t>-starter (1)   - PPP connection helper for </a:t>
            </a:r>
            <a:r>
              <a:rPr lang="en-US" dirty="0" err="1"/>
              <a:t>NetworkManager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nm-tool (1)          - utility to report </a:t>
            </a:r>
            <a:r>
              <a:rPr lang="en-US" dirty="0" err="1"/>
              <a:t>NetworkManager</a:t>
            </a:r>
            <a:r>
              <a:rPr lang="en-US" dirty="0"/>
              <a:t> state and devices</a:t>
            </a:r>
          </a:p>
          <a:p>
            <a:pPr marL="0" indent="0">
              <a:buNone/>
            </a:pPr>
            <a:r>
              <a:rPr lang="en-US" dirty="0"/>
              <a:t>nm-</a:t>
            </a:r>
            <a:r>
              <a:rPr lang="en-US" dirty="0" err="1"/>
              <a:t>vpn</a:t>
            </a:r>
            <a:r>
              <a:rPr lang="en-US" dirty="0"/>
              <a:t>-properties (1) - Network management framework</a:t>
            </a:r>
          </a:p>
          <a:p>
            <a:pPr marL="0" indent="0">
              <a:buNone/>
            </a:pPr>
            <a:r>
              <a:rPr lang="en-US" dirty="0" err="1"/>
              <a:t>nstat</a:t>
            </a:r>
            <a:r>
              <a:rPr lang="en-US" dirty="0"/>
              <a:t> (8)            - network statistics tools.</a:t>
            </a:r>
          </a:p>
          <a:p>
            <a:pPr marL="0" indent="0">
              <a:buNone/>
            </a:pPr>
            <a:r>
              <a:rPr lang="en-US" dirty="0" err="1"/>
              <a:t>ntohl</a:t>
            </a:r>
            <a:r>
              <a:rPr lang="en-US" dirty="0"/>
              <a:t> (3)            - convert values between host and network byte order</a:t>
            </a:r>
          </a:p>
          <a:p>
            <a:pPr marL="0" indent="0">
              <a:buNone/>
            </a:pPr>
            <a:r>
              <a:rPr lang="en-US" dirty="0" err="1"/>
              <a:t>ntohs</a:t>
            </a:r>
            <a:r>
              <a:rPr lang="en-US" dirty="0"/>
              <a:t> (3)            - convert values between host and network byte order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32198" y="533400"/>
            <a:ext cx="4511802" cy="6324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pabrowse</a:t>
            </a:r>
            <a:r>
              <a:rPr lang="en-US" dirty="0" smtClean="0"/>
              <a:t> </a:t>
            </a:r>
            <a:r>
              <a:rPr lang="en-US" dirty="0"/>
              <a:t>(1)         - List </a:t>
            </a:r>
            <a:r>
              <a:rPr lang="en-US" dirty="0" err="1"/>
              <a:t>PulseAudio</a:t>
            </a:r>
            <a:r>
              <a:rPr lang="en-US" dirty="0"/>
              <a:t> sound servers on the network</a:t>
            </a:r>
          </a:p>
          <a:p>
            <a:pPr marL="0" indent="0">
              <a:buNone/>
            </a:pPr>
            <a:r>
              <a:rPr lang="en-US" dirty="0"/>
              <a:t>ping (8)             - send ICMP ECHO_REQUEST to network hosts</a:t>
            </a:r>
          </a:p>
          <a:p>
            <a:pPr marL="0" indent="0">
              <a:buNone/>
            </a:pPr>
            <a:r>
              <a:rPr lang="en-US" dirty="0"/>
              <a:t>ping6 (8)            - send ICMP ECHO_REQUEST to network hosts</a:t>
            </a:r>
          </a:p>
          <a:p>
            <a:pPr marL="0" indent="0">
              <a:buNone/>
            </a:pPr>
            <a:r>
              <a:rPr lang="en-US" dirty="0" err="1"/>
              <a:t>png</a:t>
            </a:r>
            <a:r>
              <a:rPr lang="en-US" dirty="0"/>
              <a:t> (5)              - Portable Network Graphics (PNG) format</a:t>
            </a:r>
          </a:p>
          <a:p>
            <a:pPr marL="0" indent="0">
              <a:buNone/>
            </a:pPr>
            <a:r>
              <a:rPr lang="en-US" dirty="0" err="1"/>
              <a:t>pngtopnm</a:t>
            </a:r>
            <a:r>
              <a:rPr lang="en-US" dirty="0"/>
              <a:t> (1)         - convert a Portable Network Graphics file into portable...</a:t>
            </a:r>
          </a:p>
          <a:p>
            <a:pPr marL="0" indent="0">
              <a:buNone/>
            </a:pPr>
            <a:r>
              <a:rPr lang="en-US" dirty="0" err="1"/>
              <a:t>pnmtopng</a:t>
            </a:r>
            <a:r>
              <a:rPr lang="en-US" dirty="0"/>
              <a:t> (1)         - convert a portable </a:t>
            </a:r>
            <a:r>
              <a:rPr lang="en-US" dirty="0" err="1"/>
              <a:t>anymap</a:t>
            </a:r>
            <a:r>
              <a:rPr lang="en-US" dirty="0"/>
              <a:t> into a Portable Network </a:t>
            </a:r>
            <a:r>
              <a:rPr lang="en-US" dirty="0" err="1"/>
              <a:t>Grap</a:t>
            </a:r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 err="1"/>
              <a:t>rtacct</a:t>
            </a:r>
            <a:r>
              <a:rPr lang="en-US" dirty="0"/>
              <a:t> (8)           - network statistics tools.</a:t>
            </a:r>
          </a:p>
          <a:p>
            <a:pPr marL="0" indent="0">
              <a:buNone/>
            </a:pPr>
            <a:r>
              <a:rPr lang="en-US" dirty="0" err="1"/>
              <a:t>rtstat</a:t>
            </a:r>
            <a:r>
              <a:rPr lang="en-US" dirty="0"/>
              <a:t> (8)           - unified </a:t>
            </a:r>
            <a:r>
              <a:rPr lang="en-US" dirty="0" err="1"/>
              <a:t>linux</a:t>
            </a:r>
            <a:r>
              <a:rPr lang="en-US" dirty="0"/>
              <a:t> network statistics</a:t>
            </a:r>
          </a:p>
          <a:p>
            <a:pPr marL="0" indent="0">
              <a:buNone/>
            </a:pPr>
            <a:r>
              <a:rPr lang="en-US" dirty="0" smtClean="0"/>
              <a:t>services </a:t>
            </a:r>
            <a:r>
              <a:rPr lang="en-US" dirty="0"/>
              <a:t>(5)         - Internet network services list</a:t>
            </a:r>
          </a:p>
          <a:p>
            <a:pPr marL="0" indent="0">
              <a:buNone/>
            </a:pPr>
            <a:r>
              <a:rPr lang="en-US" dirty="0" err="1"/>
              <a:t>sethostent</a:t>
            </a:r>
            <a:r>
              <a:rPr lang="en-US" dirty="0"/>
              <a:t> (3)       - get network host entry</a:t>
            </a:r>
          </a:p>
          <a:p>
            <a:pPr marL="0" indent="0">
              <a:buNone/>
            </a:pPr>
            <a:r>
              <a:rPr lang="en-US" dirty="0" err="1"/>
              <a:t>setnetent</a:t>
            </a:r>
            <a:r>
              <a:rPr lang="en-US" dirty="0"/>
              <a:t> (3)        - get network entry</a:t>
            </a:r>
          </a:p>
          <a:p>
            <a:pPr marL="0" indent="0">
              <a:buNone/>
            </a:pPr>
            <a:r>
              <a:rPr lang="en-US" dirty="0" err="1"/>
              <a:t>setnetgrent</a:t>
            </a:r>
            <a:r>
              <a:rPr lang="en-US" dirty="0"/>
              <a:t> (3)      - handle network group entries</a:t>
            </a:r>
          </a:p>
          <a:p>
            <a:pPr marL="0" indent="0">
              <a:buNone/>
            </a:pPr>
            <a:r>
              <a:rPr lang="en-US" dirty="0" err="1"/>
              <a:t>slattach</a:t>
            </a:r>
            <a:r>
              <a:rPr lang="en-US" dirty="0"/>
              <a:t> (8)         - attach a network interface to a serial line</a:t>
            </a:r>
          </a:p>
          <a:p>
            <a:pPr marL="0" indent="0">
              <a:buNone/>
            </a:pPr>
            <a:r>
              <a:rPr lang="en-US" dirty="0" err="1"/>
              <a:t>smbtree</a:t>
            </a:r>
            <a:r>
              <a:rPr lang="en-US" dirty="0"/>
              <a:t> (1)          - A text based </a:t>
            </a:r>
            <a:r>
              <a:rPr lang="en-US" dirty="0" err="1"/>
              <a:t>smb</a:t>
            </a:r>
            <a:r>
              <a:rPr lang="en-US" dirty="0"/>
              <a:t> network browser</a:t>
            </a:r>
          </a:p>
          <a:p>
            <a:pPr marL="0" indent="0">
              <a:buNone/>
            </a:pPr>
            <a:r>
              <a:rPr lang="en-US" dirty="0" err="1"/>
              <a:t>tcpdump</a:t>
            </a:r>
            <a:r>
              <a:rPr lang="en-US" dirty="0"/>
              <a:t> (8)          - dump traffic on a network</a:t>
            </a:r>
          </a:p>
          <a:p>
            <a:pPr marL="0" indent="0">
              <a:buNone/>
            </a:pPr>
            <a:r>
              <a:rPr lang="en-US" dirty="0" err="1"/>
              <a:t>tcptraceroute</a:t>
            </a:r>
            <a:r>
              <a:rPr lang="en-US" dirty="0"/>
              <a:t> (8)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tcptraceroute.db</a:t>
            </a:r>
            <a:r>
              <a:rPr lang="en-US" dirty="0"/>
              <a:t> (8)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tracepath</a:t>
            </a:r>
            <a:r>
              <a:rPr lang="en-US" dirty="0"/>
              <a:t> (8)        - traces path to a network host discovering MTU along </a:t>
            </a:r>
            <a:r>
              <a:rPr lang="en-US" dirty="0" err="1"/>
              <a:t>th.</a:t>
            </a:r>
            <a:r>
              <a:rPr lang="en-US" dirty="0"/>
              <a:t>..</a:t>
            </a:r>
          </a:p>
          <a:p>
            <a:pPr marL="0" indent="0">
              <a:buNone/>
            </a:pPr>
            <a:r>
              <a:rPr lang="en-US" dirty="0"/>
              <a:t>tracepath6 (8)       - traces path to a network host discovering MTU along </a:t>
            </a:r>
            <a:r>
              <a:rPr lang="en-US" dirty="0" err="1"/>
              <a:t>th.</a:t>
            </a:r>
            <a:r>
              <a:rPr lang="en-US" dirty="0"/>
              <a:t>..</a:t>
            </a:r>
          </a:p>
          <a:p>
            <a:pPr marL="0" indent="0">
              <a:buNone/>
            </a:pPr>
            <a:r>
              <a:rPr lang="en-US" dirty="0" err="1"/>
              <a:t>traceproto</a:t>
            </a:r>
            <a:r>
              <a:rPr lang="en-US" dirty="0"/>
              <a:t> (1)   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traceproto.db</a:t>
            </a:r>
            <a:r>
              <a:rPr lang="en-US" dirty="0"/>
              <a:t> (1)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</a:t>
            </a:r>
            <a:r>
              <a:rPr lang="en-US" dirty="0"/>
              <a:t> (1)   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traceroute-nanog</a:t>
            </a:r>
            <a:r>
              <a:rPr lang="en-US" dirty="0"/>
              <a:t> (1)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traceroute-nanog.db</a:t>
            </a:r>
            <a:r>
              <a:rPr lang="en-US" dirty="0"/>
              <a:t> (1)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traceroute.db</a:t>
            </a:r>
            <a:r>
              <a:rPr lang="en-US" dirty="0"/>
              <a:t> (1)    - print the route packets trace to network host</a:t>
            </a:r>
          </a:p>
          <a:p>
            <a:pPr marL="0" indent="0">
              <a:buNone/>
            </a:pPr>
            <a:r>
              <a:rPr lang="en-US" dirty="0"/>
              <a:t>traceroute6 (1)      - print the route packets trace to network host</a:t>
            </a:r>
          </a:p>
          <a:p>
            <a:pPr marL="0" indent="0">
              <a:buNone/>
            </a:pPr>
            <a:r>
              <a:rPr lang="en-US" dirty="0"/>
              <a:t>traceroute6 (8)      - traces path to a network host</a:t>
            </a:r>
          </a:p>
          <a:p>
            <a:pPr marL="0" indent="0">
              <a:buNone/>
            </a:pPr>
            <a:r>
              <a:rPr lang="en-US" dirty="0"/>
              <a:t>traceroute6.db (1)   - print the route packets trace to network host</a:t>
            </a:r>
          </a:p>
          <a:p>
            <a:pPr marL="0" indent="0">
              <a:buNone/>
            </a:pPr>
            <a:r>
              <a:rPr lang="en-US" dirty="0"/>
              <a:t>traceroute6.iputils (8) - traces path to a network host</a:t>
            </a:r>
          </a:p>
          <a:p>
            <a:pPr marL="0" indent="0">
              <a:buNone/>
            </a:pPr>
            <a:r>
              <a:rPr lang="en-US" dirty="0" err="1"/>
              <a:t>umount.nfs</a:t>
            </a:r>
            <a:r>
              <a:rPr lang="en-US" dirty="0"/>
              <a:t> (8)       - </a:t>
            </a:r>
            <a:r>
              <a:rPr lang="en-US" dirty="0" err="1"/>
              <a:t>unmount</a:t>
            </a:r>
            <a:r>
              <a:rPr lang="en-US" dirty="0"/>
              <a:t> a Network File System</a:t>
            </a:r>
          </a:p>
          <a:p>
            <a:pPr marL="0" indent="0">
              <a:buNone/>
            </a:pPr>
            <a:r>
              <a:rPr lang="en-US" dirty="0" err="1"/>
              <a:t>wget</a:t>
            </a:r>
            <a:r>
              <a:rPr lang="en-US" dirty="0"/>
              <a:t> (1)             - The non-interactive network downloader.</a:t>
            </a:r>
          </a:p>
          <a:p>
            <a:pPr marL="0" indent="0">
              <a:buNone/>
            </a:pPr>
            <a:r>
              <a:rPr lang="en-US" dirty="0" err="1"/>
              <a:t>wireshark</a:t>
            </a:r>
            <a:r>
              <a:rPr lang="en-US" dirty="0"/>
              <a:t> (1)        - Interactively dump and analyze network traffic</a:t>
            </a:r>
          </a:p>
          <a:p>
            <a:pPr marL="0" indent="0">
              <a:buNone/>
            </a:pPr>
            <a:r>
              <a:rPr lang="en-US" dirty="0"/>
              <a:t>X (7)                - a portable, network-transparent window system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6000" y="-28440"/>
              <a:ext cx="8115840" cy="6780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40" y="-37800"/>
                <a:ext cx="8134560" cy="67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06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7 - format entries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610600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AF_UNIX </a:t>
            </a:r>
            <a:r>
              <a:rPr lang="en-US" dirty="0"/>
              <a:t>(7) 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r>
              <a:rPr lang="en-US" dirty="0"/>
              <a:t>SOCK_RAW (7)         - Linux IPv4 raw sockets</a:t>
            </a:r>
          </a:p>
          <a:p>
            <a:pPr marL="0" indent="0">
              <a:buNone/>
            </a:pPr>
            <a:r>
              <a:rPr lang="en-US" dirty="0"/>
              <a:t>socket (7)           - Linux socket interface</a:t>
            </a:r>
          </a:p>
          <a:p>
            <a:pPr marL="0" indent="0">
              <a:buNone/>
            </a:pPr>
            <a:r>
              <a:rPr lang="en-US" dirty="0" err="1"/>
              <a:t>rtnetlink</a:t>
            </a:r>
            <a:r>
              <a:rPr lang="en-US" dirty="0"/>
              <a:t> (7)        - Linux IPv4 routing socket</a:t>
            </a:r>
          </a:p>
          <a:p>
            <a:pPr marL="0" indent="0">
              <a:buNone/>
            </a:pPr>
            <a:r>
              <a:rPr lang="en-US" dirty="0"/>
              <a:t>NETLINK_ROUTE (7)    - Linux IPv4 routing </a:t>
            </a:r>
            <a:r>
              <a:rPr lang="en-US" dirty="0" smtClean="0"/>
              <a:t>socket</a:t>
            </a:r>
          </a:p>
          <a:p>
            <a:pPr marL="0" indent="0">
              <a:buNone/>
            </a:pPr>
            <a:r>
              <a:rPr lang="en-US" dirty="0"/>
              <a:t>PF_LOCAL (7)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r>
              <a:rPr lang="en-US" dirty="0"/>
              <a:t>PF_UNIX (7) 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r>
              <a:rPr lang="en-US" dirty="0"/>
              <a:t>raw (7)              - Linux IPv4 raw sockets</a:t>
            </a:r>
          </a:p>
          <a:p>
            <a:pPr marL="0" indent="0">
              <a:buNone/>
            </a:pPr>
            <a:r>
              <a:rPr lang="en-US" dirty="0" err="1"/>
              <a:t>unix</a:t>
            </a:r>
            <a:r>
              <a:rPr lang="en-US" dirty="0"/>
              <a:t> (7)             - Sockets for local </a:t>
            </a:r>
            <a:r>
              <a:rPr lang="en-US" dirty="0" err="1"/>
              <a:t>interprocess</a:t>
            </a:r>
            <a:r>
              <a:rPr lang="en-US" dirty="0"/>
              <a:t> communication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Socket Commands</a:t>
            </a:r>
          </a:p>
          <a:p>
            <a:pPr marL="0" indent="0">
              <a:buNone/>
            </a:pPr>
            <a:r>
              <a:rPr lang="en-US" dirty="0" err="1"/>
              <a:t>byobu</a:t>
            </a:r>
            <a:r>
              <a:rPr lang="en-US" dirty="0"/>
              <a:t>-reconnect-sockets (1) - </a:t>
            </a:r>
            <a:r>
              <a:rPr lang="en-US" dirty="0" err="1"/>
              <a:t>Sourcable</a:t>
            </a:r>
            <a:r>
              <a:rPr lang="en-US" dirty="0"/>
              <a:t> script that </a:t>
            </a:r>
            <a:r>
              <a:rPr lang="en-US" dirty="0" smtClean="0"/>
              <a:t>updates 	GPG_AGENT_INFO </a:t>
            </a:r>
            <a:r>
              <a:rPr lang="en-US" dirty="0"/>
              <a:t>an...</a:t>
            </a:r>
          </a:p>
          <a:p>
            <a:pPr marL="0" indent="0">
              <a:buNone/>
            </a:pPr>
            <a:r>
              <a:rPr lang="en-US" dirty="0" err="1"/>
              <a:t>dbus</a:t>
            </a:r>
            <a:r>
              <a:rPr lang="en-US" dirty="0"/>
              <a:t>-cleanup-sockets (1) - clean up leftover sockets in a directory</a:t>
            </a:r>
          </a:p>
          <a:p>
            <a:pPr marL="0" indent="0">
              <a:buNone/>
            </a:pPr>
            <a:r>
              <a:rPr lang="en-US" dirty="0"/>
              <a:t>fuser (1)            - identify processes using files or sockets</a:t>
            </a:r>
          </a:p>
          <a:p>
            <a:pPr marL="0" indent="0">
              <a:buNone/>
            </a:pPr>
            <a:r>
              <a:rPr lang="en-US" dirty="0" err="1"/>
              <a:t>ncat</a:t>
            </a:r>
            <a:r>
              <a:rPr lang="en-US" dirty="0"/>
              <a:t> (1)             - Concatenate and redirect sockets</a:t>
            </a:r>
          </a:p>
          <a:p>
            <a:pPr marL="0" indent="0">
              <a:buNone/>
            </a:pPr>
            <a:r>
              <a:rPr lang="en-US" dirty="0" err="1"/>
              <a:t>ss</a:t>
            </a:r>
            <a:r>
              <a:rPr lang="en-US" dirty="0"/>
              <a:t> (8)               - another utility to investigate sockets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71880" y="479160"/>
              <a:ext cx="3000600" cy="5301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160" y="469800"/>
                <a:ext cx="3019680" cy="53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17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TLPI/sockets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ls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ls</a:t>
            </a:r>
            <a:r>
              <a:rPr lang="en-US" dirty="0"/>
              <a:t> *.c</a:t>
            </a:r>
          </a:p>
          <a:p>
            <a:pPr marL="0" indent="0">
              <a:buNone/>
            </a:pPr>
            <a:r>
              <a:rPr lang="en-US" dirty="0"/>
              <a:t>i6d_ucase_cl.c      is_echo_v2_sv.c    </a:t>
            </a:r>
            <a:r>
              <a:rPr lang="en-US" dirty="0" err="1"/>
              <a:t>scm_cred_recv.c</a:t>
            </a:r>
            <a:r>
              <a:rPr lang="en-US" dirty="0"/>
              <a:t>    </a:t>
            </a:r>
            <a:r>
              <a:rPr lang="en-US" dirty="0" err="1"/>
              <a:t>ud_ucase_cl.c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i6d_ucase_sv.c      </a:t>
            </a:r>
            <a:r>
              <a:rPr lang="en-US" dirty="0" err="1"/>
              <a:t>is_seqnum_cl.c</a:t>
            </a:r>
            <a:r>
              <a:rPr lang="en-US" dirty="0"/>
              <a:t>     </a:t>
            </a:r>
            <a:r>
              <a:rPr lang="en-US" dirty="0" err="1"/>
              <a:t>scm_cred_send.c</a:t>
            </a:r>
            <a:r>
              <a:rPr lang="en-US" dirty="0"/>
              <a:t>    </a:t>
            </a:r>
            <a:r>
              <a:rPr lang="en-US" dirty="0" err="1"/>
              <a:t>ud_ucase_sv.c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id_echo_cl.c</a:t>
            </a:r>
            <a:r>
              <a:rPr lang="en-US" dirty="0"/>
              <a:t>        </a:t>
            </a:r>
            <a:r>
              <a:rPr lang="en-US" dirty="0" err="1"/>
              <a:t>is_seqnum_sv.c</a:t>
            </a:r>
            <a:r>
              <a:rPr lang="en-US" dirty="0"/>
              <a:t>     </a:t>
            </a:r>
            <a:r>
              <a:rPr lang="en-US" dirty="0" err="1"/>
              <a:t>scm_rights_recv.c</a:t>
            </a:r>
            <a:r>
              <a:rPr lang="en-US" dirty="0"/>
              <a:t>  </a:t>
            </a:r>
            <a:r>
              <a:rPr lang="en-US" dirty="0" err="1"/>
              <a:t>unix_sockets.c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id_echo_sv.c</a:t>
            </a:r>
            <a:r>
              <a:rPr lang="en-US" dirty="0"/>
              <a:t>        is_seqnum_v2_cl.c  </a:t>
            </a:r>
            <a:r>
              <a:rPr lang="en-US" dirty="0" err="1"/>
              <a:t>scm_rights_send.c</a:t>
            </a:r>
            <a:r>
              <a:rPr lang="en-US" dirty="0"/>
              <a:t>  </a:t>
            </a:r>
            <a:r>
              <a:rPr lang="en-US" dirty="0" err="1"/>
              <a:t>us_abstract_bind.c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inet_sockets.c</a:t>
            </a:r>
            <a:r>
              <a:rPr lang="en-US" dirty="0"/>
              <a:t>      is_seqnum_v2_sv.c  </a:t>
            </a:r>
            <a:r>
              <a:rPr lang="en-US" dirty="0" err="1"/>
              <a:t>sendfile.c</a:t>
            </a:r>
            <a:r>
              <a:rPr lang="en-US" dirty="0"/>
              <a:t>         </a:t>
            </a:r>
            <a:r>
              <a:rPr lang="en-US" dirty="0" err="1"/>
              <a:t>us_xfr_cl.c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is_echo_cl.c</a:t>
            </a:r>
            <a:r>
              <a:rPr lang="en-US" dirty="0"/>
              <a:t>        </a:t>
            </a:r>
            <a:r>
              <a:rPr lang="en-US" dirty="0" err="1"/>
              <a:t>rdwrn.c</a:t>
            </a:r>
            <a:r>
              <a:rPr lang="en-US" dirty="0"/>
              <a:t>            </a:t>
            </a:r>
            <a:r>
              <a:rPr lang="en-US" dirty="0" err="1"/>
              <a:t>socknames.c</a:t>
            </a:r>
            <a:r>
              <a:rPr lang="en-US" dirty="0"/>
              <a:t>        </a:t>
            </a:r>
            <a:r>
              <a:rPr lang="en-US" dirty="0" err="1"/>
              <a:t>us_xfr_sv.c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is_echo_inetd_sv.c</a:t>
            </a:r>
            <a:r>
              <a:rPr lang="en-US" dirty="0"/>
              <a:t>  </a:t>
            </a:r>
            <a:r>
              <a:rPr lang="en-US" dirty="0" err="1"/>
              <a:t>read_line_buf.c</a:t>
            </a:r>
            <a:r>
              <a:rPr lang="en-US" dirty="0"/>
              <a:t>    </a:t>
            </a:r>
            <a:r>
              <a:rPr lang="en-US" dirty="0" err="1"/>
              <a:t>t_gethostbyname.c</a:t>
            </a:r>
            <a:r>
              <a:rPr lang="en-US" dirty="0"/>
              <a:t>  us_xfr_v2_cl.c</a:t>
            </a:r>
          </a:p>
          <a:p>
            <a:pPr marL="0" indent="0">
              <a:buNone/>
            </a:pPr>
            <a:r>
              <a:rPr lang="en-US" dirty="0" err="1"/>
              <a:t>is_echo_sv.c</a:t>
            </a:r>
            <a:r>
              <a:rPr lang="en-US" dirty="0"/>
              <a:t>        </a:t>
            </a:r>
            <a:r>
              <a:rPr lang="en-US" dirty="0" err="1"/>
              <a:t>read_line.c</a:t>
            </a:r>
            <a:r>
              <a:rPr lang="en-US" dirty="0"/>
              <a:t>        </a:t>
            </a:r>
            <a:r>
              <a:rPr lang="en-US" dirty="0" err="1"/>
              <a:t>t_getservbyname.c</a:t>
            </a:r>
            <a:r>
              <a:rPr lang="en-US" dirty="0"/>
              <a:t>  us_xfr_v2_sv.c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apue.2e/sockets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ares</a:t>
            </a:r>
            <a:r>
              <a:rPr lang="en-US" dirty="0"/>
              <a:t>&gt; </a:t>
            </a:r>
            <a:r>
              <a:rPr lang="en-US" dirty="0" err="1"/>
              <a:t>ls</a:t>
            </a:r>
            <a:r>
              <a:rPr lang="en-US" dirty="0"/>
              <a:t> /class/csce510-001/Code/apue.2e/sockets/</a:t>
            </a:r>
          </a:p>
          <a:p>
            <a:pPr marL="0" indent="0">
              <a:buNone/>
            </a:pPr>
            <a:r>
              <a:rPr lang="en-US" dirty="0" err="1"/>
              <a:t>bindunix.c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findsvc.c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servlisten.c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bo.c</a:t>
            </a:r>
            <a:r>
              <a:rPr lang="en-US" dirty="0"/>
              <a:t>      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servaccept.c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initsrv1.c </a:t>
            </a:r>
            <a:r>
              <a:rPr lang="en-US" dirty="0"/>
              <a:t>initsrv2.c</a:t>
            </a:r>
          </a:p>
          <a:p>
            <a:pPr marL="0" indent="0">
              <a:buNone/>
            </a:pPr>
            <a:r>
              <a:rPr lang="en-US" dirty="0" err="1"/>
              <a:t>clconn.c</a:t>
            </a:r>
            <a:r>
              <a:rPr lang="en-US" dirty="0"/>
              <a:t> </a:t>
            </a:r>
            <a:r>
              <a:rPr lang="en-US" dirty="0" err="1" smtClean="0"/>
              <a:t>cliconn.c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sendfd2.c </a:t>
            </a:r>
            <a:r>
              <a:rPr lang="en-US" dirty="0" err="1" smtClean="0"/>
              <a:t>sendfd.c</a:t>
            </a:r>
            <a:r>
              <a:rPr lang="en-US" dirty="0" smtClean="0"/>
              <a:t> </a:t>
            </a:r>
            <a:r>
              <a:rPr lang="en-US" dirty="0" err="1" smtClean="0"/>
              <a:t>spipe.c</a:t>
            </a:r>
            <a:r>
              <a:rPr lang="en-US" dirty="0" smtClean="0"/>
              <a:t>  </a:t>
            </a:r>
            <a:r>
              <a:rPr lang="en-US" dirty="0" err="1" smtClean="0"/>
              <a:t>recvfd.c</a:t>
            </a:r>
            <a:r>
              <a:rPr lang="en-US" dirty="0" smtClean="0"/>
              <a:t> recvfd2.c </a:t>
            </a:r>
            <a:r>
              <a:rPr lang="en-US" dirty="0" err="1" smtClean="0"/>
              <a:t>ruptimed-fd.c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ruptime.c</a:t>
            </a:r>
            <a:r>
              <a:rPr lang="en-US" dirty="0"/>
              <a:t>      </a:t>
            </a:r>
            <a:r>
              <a:rPr lang="en-US" dirty="0" err="1" smtClean="0"/>
              <a:t>ruptime-dg.c</a:t>
            </a:r>
            <a:r>
              <a:rPr lang="en-US" dirty="0"/>
              <a:t> </a:t>
            </a:r>
            <a:r>
              <a:rPr lang="en-US" dirty="0" err="1"/>
              <a:t>ruptimed.c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linux.mk solaris.mk</a:t>
            </a:r>
            <a:r>
              <a:rPr lang="en-US" dirty="0"/>
              <a:t> freebsd.mk  macos.mk 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14360" y="307440"/>
              <a:ext cx="3472560" cy="461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000" y="298080"/>
                <a:ext cx="3491280" cy="46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8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grep</a:t>
            </a:r>
            <a:r>
              <a:rPr lang="en-US" dirty="0" smtClean="0"/>
              <a:t> apue.2e/socket fig*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-  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fgrep</a:t>
            </a:r>
            <a:r>
              <a:rPr lang="en-US" dirty="0"/>
              <a:t> socket fig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r>
              <a:rPr lang="en-US" dirty="0"/>
              <a:t>fig16.8:#include &lt;sys/</a:t>
            </a:r>
            <a:r>
              <a:rPr lang="en-US" dirty="0" err="1"/>
              <a:t>socket.h</a:t>
            </a:r>
            <a:r>
              <a:rPr lang="en-US" dirty="0" smtClean="0"/>
              <a:t>&gt;  - print info   returned from </a:t>
            </a:r>
            <a:r>
              <a:rPr lang="en-US" dirty="0" err="1" smtClean="0"/>
              <a:t>getaddrinfo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fig16.9:#include &lt;sys/</a:t>
            </a:r>
            <a:r>
              <a:rPr lang="en-US" dirty="0" err="1"/>
              <a:t>socket.h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fig16.10</a:t>
            </a:r>
            <a:r>
              <a:rPr lang="en-US" dirty="0"/>
              <a:t>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fig16.10:       if ((</a:t>
            </a:r>
            <a:r>
              <a:rPr lang="en-US" dirty="0" err="1"/>
              <a:t>fd</a:t>
            </a:r>
            <a:r>
              <a:rPr lang="en-US" dirty="0"/>
              <a:t> = socket(</a:t>
            </a:r>
            <a:r>
              <a:rPr lang="en-US" dirty="0" err="1"/>
              <a:t>addr</a:t>
            </a:r>
            <a:r>
              <a:rPr lang="en-US" dirty="0"/>
              <a:t>-&gt;</a:t>
            </a:r>
            <a:r>
              <a:rPr lang="en-US" dirty="0" err="1"/>
              <a:t>sa_family</a:t>
            </a:r>
            <a:r>
              <a:rPr lang="en-US" dirty="0"/>
              <a:t>, type, 0)) &lt; 0)</a:t>
            </a:r>
          </a:p>
          <a:p>
            <a:pPr marL="0" indent="0">
              <a:buNone/>
            </a:pPr>
            <a:r>
              <a:rPr lang="en-US" dirty="0"/>
              <a:t>fig16.14:#include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fig16.14:               if ((</a:t>
            </a:r>
            <a:r>
              <a:rPr lang="en-US" dirty="0" err="1"/>
              <a:t>sockfd</a:t>
            </a:r>
            <a:r>
              <a:rPr lang="en-US" dirty="0"/>
              <a:t> = socket(</a:t>
            </a:r>
            <a:r>
              <a:rPr lang="en-US" dirty="0" err="1"/>
              <a:t>aip</a:t>
            </a:r>
            <a:r>
              <a:rPr lang="en-US" dirty="0"/>
              <a:t>-&gt;</a:t>
            </a:r>
            <a:r>
              <a:rPr lang="en-US" dirty="0" err="1"/>
              <a:t>ai_family</a:t>
            </a:r>
            <a:r>
              <a:rPr lang="en-US" dirty="0"/>
              <a:t>, SOCK_STREAM, 0)) &lt; 0)</a:t>
            </a:r>
          </a:p>
          <a:p>
            <a:pPr marL="0" indent="0">
              <a:buNone/>
            </a:pPr>
            <a:r>
              <a:rPr lang="en-US" dirty="0"/>
              <a:t>fig16.15:#include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fig16.16:#include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fig16.17:#include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fig16.18:#include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fig16.18:               if ((</a:t>
            </a:r>
            <a:r>
              <a:rPr lang="en-US" dirty="0" err="1"/>
              <a:t>sockfd</a:t>
            </a:r>
            <a:r>
              <a:rPr lang="en-US" dirty="0"/>
              <a:t> = socket(</a:t>
            </a:r>
            <a:r>
              <a:rPr lang="en-US" dirty="0" err="1"/>
              <a:t>aip</a:t>
            </a:r>
            <a:r>
              <a:rPr lang="en-US" dirty="0"/>
              <a:t>-&gt;</a:t>
            </a:r>
            <a:r>
              <a:rPr lang="en-US" dirty="0" err="1"/>
              <a:t>ai_family</a:t>
            </a:r>
            <a:r>
              <a:rPr lang="en-US" dirty="0"/>
              <a:t>, SOCK_DGRAM, 0)) &lt; 0) {</a:t>
            </a:r>
          </a:p>
          <a:p>
            <a:pPr marL="0" indent="0">
              <a:buNone/>
            </a:pPr>
            <a:r>
              <a:rPr lang="en-US" dirty="0"/>
              <a:t>fig16.20:#include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fig16.20:       if ((</a:t>
            </a:r>
            <a:r>
              <a:rPr lang="en-US" dirty="0" err="1"/>
              <a:t>fd</a:t>
            </a:r>
            <a:r>
              <a:rPr lang="en-US" dirty="0"/>
              <a:t> = socket(</a:t>
            </a:r>
            <a:r>
              <a:rPr lang="en-US" dirty="0" err="1"/>
              <a:t>addr</a:t>
            </a:r>
            <a:r>
              <a:rPr lang="en-US" dirty="0"/>
              <a:t>-&gt;</a:t>
            </a:r>
            <a:r>
              <a:rPr lang="en-US" dirty="0" err="1"/>
              <a:t>sa_family</a:t>
            </a:r>
            <a:r>
              <a:rPr lang="en-US" dirty="0"/>
              <a:t>, type, 0)) &lt; 0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fig 17.13 </a:t>
            </a:r>
            <a:r>
              <a:rPr lang="en-US" dirty="0"/>
              <a:t>:#include &lt;sys/</a:t>
            </a:r>
            <a:r>
              <a:rPr lang="en-US" dirty="0" err="1"/>
              <a:t>socket.h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229120" y="1407600"/>
              <a:ext cx="379080" cy="12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9760" y="1398240"/>
                <a:ext cx="397800" cy="1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1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33941</TotalTime>
  <Words>4104</Words>
  <Application>Microsoft Office PowerPoint</Application>
  <PresentationFormat>On-screen Show (4:3)</PresentationFormat>
  <Paragraphs>847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Origin</vt:lpstr>
      <vt:lpstr>CSCE  510  - Systems Programming</vt:lpstr>
      <vt:lpstr>Overview</vt:lpstr>
      <vt:lpstr>daemons everywhere</vt:lpstr>
      <vt:lpstr>Review Figure 56-1 overview of system calls used with stream</vt:lpstr>
      <vt:lpstr>Other Socket System Calls</vt:lpstr>
      <vt:lpstr>Section 7 - format entries </vt:lpstr>
      <vt:lpstr>TLPI/sockets</vt:lpstr>
      <vt:lpstr>apue.2e/sockets</vt:lpstr>
      <vt:lpstr>fgrep apue.2e/socket fig*</vt:lpstr>
      <vt:lpstr>I/O on stream sockets</vt:lpstr>
      <vt:lpstr>Fig 56-4 Datagram sockets</vt:lpstr>
      <vt:lpstr>fig 58-1  router</vt:lpstr>
      <vt:lpstr>Fig 58-2 TCP/IP</vt:lpstr>
      <vt:lpstr>Fig 58-3 Layered Implementation</vt:lpstr>
      <vt:lpstr>fig 58-4 Encapsulation of packets</vt:lpstr>
      <vt:lpstr>IPv4  addresses</vt:lpstr>
      <vt:lpstr>IPv6 addresses</vt:lpstr>
      <vt:lpstr>More IPv6 addresses or atoms in Universe?</vt:lpstr>
      <vt:lpstr>Mapping IPv4 to IPv6</vt:lpstr>
      <vt:lpstr>IP layer</vt:lpstr>
      <vt:lpstr>Transport Layer</vt:lpstr>
      <vt:lpstr>http:// www.iana.org/ assignments/ port-numbers</vt:lpstr>
      <vt:lpstr>/etc</vt:lpstr>
      <vt:lpstr>More /etc/hosts and services</vt:lpstr>
      <vt:lpstr>UDP</vt:lpstr>
      <vt:lpstr>TCP connection</vt:lpstr>
      <vt:lpstr>TCP state Machine</vt:lpstr>
      <vt:lpstr>fig 59-1 Big Endian</vt:lpstr>
      <vt:lpstr>apue.2e/bo.c    (bo = byte-order)</vt:lpstr>
      <vt:lpstr>IPv4 Addresses</vt:lpstr>
      <vt:lpstr>TCP Server connection Establishment</vt:lpstr>
      <vt:lpstr>TCP Client side connection Estab.</vt:lpstr>
      <vt:lpstr>TCP – Three Way Handshake</vt:lpstr>
      <vt:lpstr>Fig 61-6 TCP connection termination</vt:lpstr>
      <vt:lpstr>Fig 61-4</vt:lpstr>
      <vt:lpstr>Review Figure 56-1 overview of system calls used with stream</vt:lpstr>
      <vt:lpstr>Overview of Host and Service Conversion Functions</vt:lpstr>
      <vt:lpstr>Converting Internet addresses between binary and human readable</vt:lpstr>
      <vt:lpstr>Converting host and service names to and from binary</vt:lpstr>
      <vt:lpstr>PowerPoint Presentation</vt:lpstr>
      <vt:lpstr>PowerPoint Presentation</vt:lpstr>
      <vt:lpstr>ifconfig</vt:lpstr>
      <vt:lpstr>IPv6 illustrated – i6d_ucase</vt:lpstr>
      <vt:lpstr>TLPI/sockets</vt:lpstr>
      <vt:lpstr>PowerPoint Presentation</vt:lpstr>
      <vt:lpstr>TLPI/i6D_ucase_sv.c</vt:lpstr>
      <vt:lpstr>TLPI/i6D_ucase_cl.c</vt:lpstr>
      <vt:lpstr>APUE.2e/sockets</vt:lpstr>
      <vt:lpstr>More code: Examples/ClientServer</vt:lpstr>
      <vt:lpstr>Examples/server.c (stackOverflow)</vt:lpstr>
      <vt:lpstr>Examples/client.c (stackOverflow)</vt:lpstr>
      <vt:lpstr>Examples/server2.c</vt:lpstr>
      <vt:lpstr>Examples/client2.c</vt:lpstr>
      <vt:lpstr>Commands man –k network pruned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studio</cp:lastModifiedBy>
  <cp:revision>377</cp:revision>
  <cp:lastPrinted>2013-03-27T19:18:42Z</cp:lastPrinted>
  <dcterms:created xsi:type="dcterms:W3CDTF">2013-01-05T02:56:47Z</dcterms:created>
  <dcterms:modified xsi:type="dcterms:W3CDTF">2013-04-01T20:46:39Z</dcterms:modified>
</cp:coreProperties>
</file>