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352" r:id="rId2"/>
    <p:sldId id="353" r:id="rId3"/>
    <p:sldId id="446" r:id="rId4"/>
    <p:sldId id="419" r:id="rId5"/>
    <p:sldId id="440" r:id="rId6"/>
    <p:sldId id="420" r:id="rId7"/>
    <p:sldId id="421" r:id="rId8"/>
    <p:sldId id="422" r:id="rId9"/>
    <p:sldId id="447" r:id="rId10"/>
    <p:sldId id="445" r:id="rId11"/>
    <p:sldId id="461" r:id="rId12"/>
    <p:sldId id="443" r:id="rId13"/>
    <p:sldId id="448" r:id="rId14"/>
    <p:sldId id="451" r:id="rId15"/>
    <p:sldId id="452" r:id="rId16"/>
    <p:sldId id="454" r:id="rId17"/>
    <p:sldId id="455" r:id="rId18"/>
    <p:sldId id="456" r:id="rId19"/>
    <p:sldId id="457" r:id="rId20"/>
    <p:sldId id="458" r:id="rId21"/>
    <p:sldId id="453" r:id="rId22"/>
    <p:sldId id="449" r:id="rId23"/>
    <p:sldId id="450" r:id="rId24"/>
    <p:sldId id="444" r:id="rId25"/>
    <p:sldId id="459" r:id="rId26"/>
    <p:sldId id="460" r:id="rId27"/>
    <p:sldId id="462" r:id="rId28"/>
    <p:sldId id="463" r:id="rId29"/>
    <p:sldId id="467" r:id="rId30"/>
    <p:sldId id="464" r:id="rId31"/>
    <p:sldId id="465" r:id="rId32"/>
    <p:sldId id="466" r:id="rId33"/>
    <p:sldId id="468" r:id="rId34"/>
    <p:sldId id="469" r:id="rId35"/>
    <p:sldId id="470" r:id="rId36"/>
    <p:sldId id="471" r:id="rId3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33:16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11093 4228 512,'0'0'0,"0"-20"0,0 20 0,0 0 0,0-20 0,0 20 0,0 0 0,-20 0 0,1 0 0,19 0 0,-20 0 0,20 0 0,0 0 0,0 0 0,0 0 0,-20 0 0,20 0 0,0 0 0,0 0 0,0 0 0,0 0 0,0 0 0,0 0 0,0 0 0,0 0 0,0 0 0,20 0 0,-20 0 0,0 0 0,0 0 0,20 0 0,-20 0 0,0 0 0,0 0 0,0 0 0,0 0 0,0 0 0,0 0 0,0 0 0,0 0 0,0 0 0,0 0 0,0 0 0,0 0 0,19 0 0,-19 0 0,20 0 0,1 0 0,-21 0 0,19 20 0,1-20 0,20 0 0,-20 20 0,-1 0 0,21-20 0,0 20 0,0-20 0,-1 19 0,1-19 0,-1 20 0,2-20 0,-22 19 0,20 2 0,2-1 0,-22 19 0,21-19 0,0 40 0,-1-20 0,1 19 0,0 1 0</inkml:trace>
  <inkml:trace contextRef="#ctx0" brushRef="#br0" timeOffset="704">11907 4783 512,'20'80'0,"19"-1"0,-19 0 0,1 21 0,-2-1 0,1 0 0,20 1 0,-20-1 0,-20 20 0,19 20 0,1-20 0,0 20 0,0 19 0,0-19 0,-20 19 0,0-18 0,0 19 0,0 0 0,0-1 0,-20 1 0,20 0 0,-20 0 0,20 19 0,-20 1 0,0-20 0,1 19 0,19 1 0,0-1 0,0 1 0,19 0 0,-19-2 0,-19-17 0,19-1 0,0 19 0,0 1 0,0 19 0,-20-19 0,20 39 0,-20-20 0,20 1 0,-20-1 0,0 21 0,20-41 0,-19 21 0,19-1 0,-21-19 0,21-1 0,21 1 0,-21-1 0,19-19 0,1 20 0,0-39 0,20-2 0,-21-20 0,1 2 0,20-1 0,-20-20 0,20 0 0,-1-20 0,-19-19 0,0 0 0,19-40 0,-19 20 0,0-21 0,-20 1 0,20-20 0,0 0 0</inkml:trace>
  <inkml:trace contextRef="#ctx0" brushRef="#br0" timeOffset="42942">13752 11610 512,'0'0'0,"0"-21"0,0 2 0,20 19 0,-20 0 0,21-19 0,-21-1 0,0 0 0,0 0 0,0 0 0,0 20 0,0-20 0,0-19 0,0 19 0,-21-1 0,1 21 0,1-19 0,-1 19 0,0 0 0,0 0 0,-19 19 0,-1 2 0,0 18 0,0 1 0,21 20 0,-21 19 0,20-20 0,20-19 0,20 0 0,20-20 0,-1-40 0,21 0 0,19-20 0,-19-19 0,0-1 0,-41 21 0,1-1 0,0 0 0,-40 40 0,0 0 0,1 40 0,-2 0 0,21 18 0,-20 22 0,20 0 0,20-1 0,1 40 0,-2-39 0,1 19 0,0 0 0,0 0 0,-40-19 0,-20-21 0,-20-39 0,-19 0 0,0-60 0,-20-19 0,0-21 0,-1 21 0,41-1 0,19 40 0,20 1 0,40 19 0,20 0 0,39-20 0</inkml:trace>
  <inkml:trace contextRef="#ctx0" brushRef="#br0" timeOffset="43342">13931 11610 512,'0'0'0,"0"20"0,0 0 0,20-1 0,0-19 0,19 0 0,21-19 0,-20-1 0,-1-21 0,1-17 0,0 18 0,-21 0 0,-19 1 0,0-2 0</inkml:trace>
  <inkml:trace contextRef="#ctx0" brushRef="#br0" timeOffset="43838">14189 11371 512,'-40'41'0,"1"18"0,-1 21 0,1-1 0,18 20 0,21-19 0,21-21 0,18-19 0,1-40 0,39-20 0,-20-21 0,1-17 0,0-22 0,-21 1 0,1 0 0,-20-1 0,-20 40 0,0 21 0,0 38 0,-20 1 0,0 20 0,20 39 0,-20-19 0,20-1 0,0 1 0,0-20 0,20-1 0,0-39 0,20-19 0,-20-21 0,19-20 0,1-19 0,0 0 0,-1-1 0,1 60 0,0 20 0,-20 40 0,-20 20 0,0 19 0,20 0 0,-20 1 0,39-22 0,-19-17 0,20-41 0,39 0 0,-19-60 0,19-19 0</inkml:trace>
  <inkml:trace contextRef="#ctx0" brushRef="#br0" timeOffset="44350">14903 11689 512,'21'20'0,"-21"-20"0,39 20 0,1-20 0,19 0 0,1-20 0,19-20 0,-19-19 0,-1 19 0,-19-19 0,-20 19 0,-40 0 0,0 21 0,-20 19 0,1 19 0,-21 41 0,21 0 0,-1 19 0,20 0 0,0-19 0,40-1 0,0-19 0,40-40 0,-1 0 0,20-21 0,1-17 0,-1-2 0</inkml:trace>
  <inkml:trace contextRef="#ctx0" brushRef="#br0" timeOffset="44678">15479 11531 512,'0'20'0,"0"-1"0,20 21 0,0 0 0,-1-1 0,22 21 0,18-20 0,-19-1 0,-1-20 0,-19-19 0,0-19 0,-20-20 0,0-21 0,0-19 0,0-1 0,0 21 0,20 19 0,-1 20 0,21 0 0,0 40 0,0-20 0,-1 0 0,1 0 0</inkml:trace>
  <inkml:trace contextRef="#ctx0" brushRef="#br0" timeOffset="45390">16154 11451 512,'-20'0'0,"-20"0"0,21 40 0,-41-20 0,20 39 0,20 1 0,0-1 0,1 21 0,38-40 0,1-2 0,20-17 0,-1-21 0,21-21 0,0-37 0,-21-2 0,21-19 0,-40 18 0,0 23 0,-20 38 0,0 19 0,-20 21 0,0 39 0,0 1 0,20-21 0,0 1 0,40-21 0,-20-19 0,39-40 0,-19-19 0,40-40 0,-21-21 0,-19-20 0,39-18 0,-19-1 0,-21 20 0,-19 20 0,-20 20 0,-20 59 0,-19 0 0,-1 20 0,0 0 0,20 20 0,-19 0 0,19 40 0,20 19 0,0 20 0,20 40 0,-1 0 0,41-1 0,-21-38 0,21-1 0,-20-59 0,-1-21 0,-39-38 0,-19-61 0,-21-19 0,-19-20 0</inkml:trace>
  <inkml:trace contextRef="#ctx0" brushRef="#br0" timeOffset="45558">15975 11332 512,'0'0'0,"20"0"0,19 0 0,41 0 0,59-20 0,0 0 0,20 1 0,0 19 0,-1 0 0</inkml:trace>
  <inkml:trace contextRef="#ctx0" brushRef="#br0" timeOffset="45967">16927 11689 512,'0'0'0,"0"20"0,21-20 0,-1 0 0,-1 0 0,21 0 0,0-20 0,-1 0 0,1 1 0,0-21 0,-20 0 0,-40 40 0,0-19 0,-20 38 0,0 0 0,1 42 0,-1-22 0,20 21 0,1 0 0,58-22 0,1 3 0,19-21 0,1-20 0</inkml:trace>
  <inkml:trace contextRef="#ctx0" brushRef="#br0" timeOffset="46278">17563 11471 512,'0'0'0,"-40"20"0,20 20 0,-19-1 0,-21 21 0,21-1 0,18 21 0,21-21 0,0-19 0,40 0 0,20-40 0,-1 0 0,1-40 0,-1-19 0,21-21 0,-41-19 0,21 0 0,-20-20 0</inkml:trace>
  <inkml:trace contextRef="#ctx0" brushRef="#br0" timeOffset="46431">17900 11173 512,'-20'-98'0,"1"38"0,-41 40 0,0 40 0,-19 40 0,-1 38 0,41 21 0,39 20 0,39 0 0,21-20 0,19-19 0,-19-42 0,0-37 0</inkml:trace>
  <inkml:trace contextRef="#ctx0" brushRef="#br0" timeOffset="52213">13653 12840 512,'0'0'0,"0"0"0,0-20 0,0 20 0,0-20 0,0 20 0,0 20 0,-19 0 0,19 20 0,19 20 0,-19 20 0,0 18 0,0 1 0,20 20 0,-20-19 0,0-21 0,0-19 0,-20-60 0,1-20 0,-1-20 0,0-39 0,-20-21 0,0 1 0,21 0 0,-21-19 0,20 18 0,20 20 0,40 21 0,-1 19 0,21-19 0,39 19 0,0 20 0,21-20 0,-2 20 0,-18 20 0,-21 20 0,-59 20 0,-40 0 0,-59 39 0,-40 0 0,20 1 0,-41-1 0,41-59 0,40-20 0,39-20 0,40-19 0,59-1 0</inkml:trace>
  <inkml:trace contextRef="#ctx0" brushRef="#br0" timeOffset="52749">14110 12840 512,'-20'0'0,"20"0"0,-20 20 0,20 0 0,20 0 0,39-20 0,1 0 0,39-20 0,-19-20 0,19 0 0,-20 2 0,-59-3 0,20 2 0,-40-1 0,-20 0 0,-20 20 0,1 0 0,-21 20 0,0 40 0,1 20 0,0 40 0,39-2 0,-1 1 0,42-19 0,18-21 0,41-19 0,-1-40 0,20-20 0,-20-40 0,1 1 0,-20-40 0</inkml:trace>
  <inkml:trace contextRef="#ctx0" brushRef="#br0" timeOffset="53133">14745 12602 512,'0'0'0,"0"20"0,20-20 0,-20 20 0,20 20 0,-1 19 0,1 0 0,0 1 0,-20 20 0,20-21 0,-20-38 0,20-2 0,-20-38 0,19-42 0,2-18 0,38-1 0,-19-19 0,19 40 0,21 19 0,-21 40 0,1 20 0,-1 40 0,-19 20 0,-40 18 0,20-18 0,0 0 0,-1-22 0,1-38 0,0-40 0</inkml:trace>
  <inkml:trace contextRef="#ctx0" brushRef="#br0" timeOffset="53509">15777 12741 512,'0'0'0,"-20"-20"0,20 0 0,0 1 0,0-21 0,0 20 0,-20 0 0,0 40 0,0 20 0,-19 39 0,-21 0 0,20 21 0,20-21 0,20-20 0,41-19 0,-22-20 0,61-20 0,-21 0 0,0-40 0,1-18 0,-20-42 0,-20 20 0,-1-19 0,-19-20 0,-19 20 0,-1 19 0</inkml:trace>
  <inkml:trace contextRef="#ctx0" brushRef="#br0" timeOffset="53661">15836 12364 512,'-19'0'0,"-21"40"0,0 19 0,0 20 0,40 1 0,0 19 0,40-20 0,0 1 0,39-20 0,-39-1 0,39-19 0,-20-40 0,-18-19 0</inkml:trace>
  <inkml:trace contextRef="#ctx0" brushRef="#br0" timeOffset="53893">16154 12741 512,'0'21'0,"0"-2"0,0 0 0,0 21 0,20 0 0,-1 0 0,21-1 0,-20 1 0,0-19 0,-20-2 0,20-38 0,-20-22 0,0-18 0</inkml:trace>
  <inkml:trace contextRef="#ctx0" brushRef="#br0" timeOffset="54054">16213 12384 512,'0'0'0,"-20"0"0,20 0 0,20 0 0,-20 20 0,20 0 0,0-1 0,20 1 0,-1 0 0</inkml:trace>
  <inkml:trace contextRef="#ctx0" brushRef="#br0" timeOffset="54437">16551 12602 512,'0'20'0,"0"-20"0,0 40 0,0-1 0,0 1 0,0 19 0,0 1 0,20 0 0,-20-21 0,19 1 0,-19-40 0,40-20 0,-20-19 0,19-21 0,21-20 0,0 21 0,-1 19 0,-19 40 0,0 0 0,-1 20 0,-39 21 0,20 17 0,-20 2 0,0 0 0,0-1 0,0-19 0,20-40 0</inkml:trace>
  <inkml:trace contextRef="#ctx0" brushRef="#br0" timeOffset="54949">17464 12721 512,'0'-20'0,"0"1"0,0-1 0,-20 20 0,20 0 0,-40 0 0,1 39 0,-2 1 0,2 19 0,19 1 0,0 0 0,20-1 0,20-18 0,0-41 0,19 0 0,2-21 0,-2-19 0,1-19 0,-1-1 0,1 40 0,-40 0 0,0 1 0,20 38 0,-20 21 0,0 0 0,20 20 0,-1-21 0,2 40 0,-2-19 0,1 0 0,0 19 0,-60-20 0,0 21 0,-19-21 0,0 20 0,-21-38 0,1-2 0</inkml:trace>
  <inkml:trace contextRef="#ctx0" brushRef="#br0" timeOffset="98322">13872 14210 512,'0'0'0,"0"0"0,0 0 0,0-20 0,20 0 0,-20 0 0,0 0 0,0 0 0,0-19 0,-20 18 0,0 2 0,0-1 0,0 20 0,1 0 0,-2 20 0,-38 20 0,19 19 0,-19 21 0,-1 39 0,20 0 0,1-20 0,19 0 0,40-39 0,0-21 0,39-39 0,1-39 0,19-21 0,0-19 0,1-1 0,-1-39 0,-19 19 0,-20 2 0,-21 19 0,-19-21 0,0 21 0,-40 19 0,21 0 0,-21 22 0,0 38 0,21 0 0,-21 59 0,0 0 0,21 41 0,-2 38 0,1 20 0,20-18 0,20-1 0,20-40 0,20-39 0,-1-21 0,1-19 0,19-40 0,-39-39 0,19-21 0,-39-19 0</inkml:trace>
  <inkml:trace contextRef="#ctx0" brushRef="#br0" timeOffset="98731">14031 14428 512,'19'0'0,"1"0"0,0 0 0,0 0 0,19 0 0,21 0 0,-21-20 0,2 0 0,-2 0 0,1-19 0,-40-1 0,-20 19 0,0 2 0,-19 0 0,-21 38 0,0 41 0,1 39 0,19 0 0,1 0 0,39-19 0,19-21 0,41-19 0,19-40 0,21-40 0,-1-19 0,0-40 0,-20-20 0</inkml:trace>
  <inkml:trace contextRef="#ctx0" brushRef="#br0" timeOffset="99074">14686 13614 512,'0'20'0,"-21"20"0,-18 40 0,-1-1 0,40 40 0,-20 20 0,0 0 0,40-1 0,0-19 0,0-19 0,0-21 0,19-19 0,-18-60 0,-21 0 0,19-40 0</inkml:trace>
  <inkml:trace contextRef="#ctx0" brushRef="#br0" timeOffset="99298">14844 14249 512,'0'40'0,"-20"0"0,0 19 0,20 21 0,-19-22 0,38 3 0,-19-2 0,20-39 0,0 0 0,0-20 0,0-60 0</inkml:trace>
  <inkml:trace contextRef="#ctx0" brushRef="#br0" timeOffset="99485">14745 13912 512,'-20'20'0,"20"-20"0,0 0 0,0 20 0,20-20 0,20 20 0,-1-20 0,21 0 0,-20 0 0</inkml:trace>
  <inkml:trace contextRef="#ctx0" brushRef="#br0" timeOffset="99810">15182 14091 512,'0'0'0,"0"19"0,0 1 0,0 0 0,0 40 0,0-21 0,0 41 0,39-21 0,-19 1 0,20-1 0,-21-19 0,21-20 0,-20-40 0,0-20 0,20-39 0,-21-1 0,1 0 0,20-18 0,-20 38 0,19 21 0,-18 18 0,-21 21 0,19 0 0</inkml:trace>
  <inkml:trace contextRef="#ctx0" brushRef="#br0" timeOffset="100258">15618 14428 512,'-20'20'0,"1"0"0,19-1 0,0 1 0,19-20 0,21 0 0,0-20 0,-1-19 0,1-1 0,-1 0 0,1-19 0,-40-1 0,-19 21 0,-2-1 0,2 40 0,-21 40 0,-19 18 0,19 22 0,0 20 0,21-22 0,19 2 0,39-20 0,1-20 0,-1-40 0,41-20 0,-21-20 0,21-19 0,-21-41 0,0 1 0</inkml:trace>
  <inkml:trace contextRef="#ctx0" brushRef="#br0" timeOffset="100547">16075 14230 512,'-20'38'0,"20"23"0,-21-2 0,42 21 0,-21-22 0,20 3 0,19-22 0,-19-19 0,20-20 0,-40-40 0,0 1 0,19-41 0,-19-19 0,0 0 0,20 20 0,0 39 0,20 0 0,-20 20 0,19 20 0,1 0 0,0 0 0,-1 0 0,-18 0 0</inkml:trace>
  <inkml:trace contextRef="#ctx0" brushRef="#br0" timeOffset="101036">16352 14507 512,'20'0'0,"0"-20"0,39 1 0,-19-21 0,20 20 0,-1-20 0,-19 1 0,-1-1 0,1 0 0,-40 1 0,0-1 0,-40 40 0,1 0 0,-21 20 0,21 39 0,-21 21 0,41 19 0,-2-20 0,42 1 0,18-41 0,21-19 0,39-40 0,0 0 0,0-39 0,-19-1 0</inkml:trace>
  <inkml:trace contextRef="#ctx0" brushRef="#br0" timeOffset="101451">17086 14190 512,'-19'0'0,"-1"20"0,-20 0 0,1 18 0,-2 3 0,22 18 0,-21 21 0,40-41 0,0 21 0,40-40 0,0 19 0,-1-39 0,41-39 0,-41-2 0,21-17 0,-1-22 0,-19 1 0,0-40 0,-1 20 0,-39-20 0,21 19 0,-42 20 0,1 61 0,-19 38 0,-1 41 0,20 40 0,1 19 0,19 0 0,19 0 0,21 0 0,19-60 0,1-20 0,20-58 0</inkml:trace>
  <inkml:trace contextRef="#ctx0" brushRef="#br0" timeOffset="102714">18535 14110 512,'20'-19'0,"0"19"0,39 0 0,41-20 0,19-20 0,0 20 0,0 0 0,-40 1 0,-19-1 0</inkml:trace>
  <inkml:trace contextRef="#ctx0" brushRef="#br0" timeOffset="108796">20023 13316 512,'0'0'0,"0"0"0,0 0 0,0 0 0,0 0 0,0 0 0,0 20 0,0-20 0,0 0 0,0-20 0,0 20 0</inkml:trace>
  <inkml:trace contextRef="#ctx0" brushRef="#br0" timeOffset="111266">20063 13356 512,'0'0'0,"0"0"0,0 0 0,-19-20 0,19 0 0,-21 1 0,-18 19 0,19 0 0,0 0 0,-20 0 0,21 0 0,-1 19 0,20 1 0,0 0 0,0-20 0,0 20 0,39 0 0,-19 0 0,20 0 0,-1-1 0,2 1 0,-22 1 0,1 17 0,-20 3 0,-39-2 0,18 1 0,-38-20 0,-1 0 0,21-40 0,-1 0 0,20 0 0,20-20 0,40 1 0,0-1 0,19 0 0</inkml:trace>
  <inkml:trace contextRef="#ctx0" brushRef="#br0" timeOffset="111738">20261 13336 512,'-19'-20'0,"19"20"0,0 0 0,0 0 0,-20 20 0,40 0 0,-20 0 0,19 20 0,2-1 0,-21-19 0,19 1 0,1-21 0,0 0 0,-20 0 0,20-21 0,-20-18 0,0 19 0,0 0 0,20 0 0,-1 40 0,-19 0 0,20 19 0,-20 40 0,0 1 0,0 0 0,0-1 0,-20 0 0,1-19 0,-21-20 0,0-20 0,0-20 0,1-40 0,39 0 0,-20-39 0,40 20 0,-20-21 0,20 20 0</inkml:trace>
  <inkml:trace contextRef="#ctx0" brushRef="#br0" timeOffset="112106">20639 13257 512,'0'0'0,"-20"19"0,20-19 0,-20 21 0,0-2 0,20 21 0,0-20 0,0 0 0,40 0 0,-1-20 0,21 20 0,-20-1 0,19 22 0,-19-22 0,-20 21 0,-40-20 0,-20-1 0,-19 1 0,-1-40 0,1 20 0,39-19 0,20-22 0,39 3 0</inkml:trace>
  <inkml:trace contextRef="#ctx0" brushRef="#br0" timeOffset="112642">21234 13178 512,'0'0'0,"-40"39"0,0 1 0,-19 19 0,19 21 0,1-1 0,39-20 0,20 21 0,19-40 0,21-40 0,39 0 0,-20-40 0,21 1 0,-41-21 0,1-19 0</inkml:trace>
  <inkml:trace contextRef="#ctx0" brushRef="#br0" timeOffset="113106">21472 13336 512,'0'0'0,"0"0"0,-20 20 0,20 0 0,-19 20 0,19 19 0,-20-19 0,20 0 0,0-1 0,20-19 0,-1 0 0,1-40 0,20-19 0,-1-2 0,-19-18 0,20 0 0,-20-1 0,0 20 0,-20 21 0,0 38 0,-20 21 0,0 0 0,20 19 0,-20-18 0,40-3 0,0-17 0,0-1 0,19-20 0,1-41 0,0 3 0,-1-3 0,1-18 0,-20-21 0,-1-19 0,2 20 0</inkml:trace>
  <inkml:trace contextRef="#ctx0" brushRef="#br0" timeOffset="113474">21869 12999 512,'0'0'0,"-20"21"0,-20 37 0,20-18 0,1 20 0,-1 19 0,0-20 0,20 21 0,40-21 0,-21-18 0,22-3 0,17-57 0,-17 19 0,18-40 0,-19-19 0,0-21 0,-1 1 0,-19-20 0,0 19 0,0 1 0,-20 20 0,19 19 0,-38 40 0,-1 20 0,0 59 0,-39 0 0,19 41 0,20-21 0,0 0 0,40-20 0,0-39 0,39 0 0,1-61 0</inkml:trace>
  <inkml:trace contextRef="#ctx0" brushRef="#br0" timeOffset="113922">22484 13138 512,'-40'0'0,"21"0"0,-21 20 0,0-20 0,21 40 0,19-21 0,19 1 0,21 19 0,0 1 0,-1 0 0,1-20 0,-20 20 0,-40-1 0,-20 2 0,-19-22 0,-20 0 0,38-19 0,2-19 0,39-21 0</inkml:trace>
  <inkml:trace contextRef="#ctx0" brushRef="#br0" timeOffset="115025">23258 12781 512,'-20'0'0,"20"0"0,0 0 0,0 0 0,0 19 0,-19 21 0,19 0 0,0 39 0,0 20 0,0-19 0,0 19 0,0-20 0,0-39 0,0 0 0,0-20 0,0-40 0,0-20 0,-20-19 0,-20-1 0</inkml:trace>
  <inkml:trace contextRef="#ctx0" brushRef="#br0" timeOffset="115210">22901 13178 512,'0'20'0,"0"-1"0,20 1 0,-1 0 0,41-1 0,-20-19 0,39-19 0,-20-1 0,1 0 0,0-19 0,-40-21 0</inkml:trace>
  <inkml:trace contextRef="#ctx0" brushRef="#br0" timeOffset="115602">23436 12721 512,'0'0'0,"-19"20"0,19 20 0,-20-1 0,0 21 0,20 0 0,-20 20 0,40 18 0,-20-38 0,0 19 0,0-39 0,20-1 0,0-19 0,-1-40 0,2 0 0,-2-20 0,21-19 0,-20 20 0,19-1 0,-19 40 0,-20 0 0,21 40 0,-21 19 0,0 1 0,-21-21 0,21 1 0,0-20 0,21 0 0,-2-20 0,20-40 0,2 0 0</inkml:trace>
  <inkml:trace contextRef="#ctx0" brushRef="#br0" timeOffset="116233">23814 13098 512,'-20'20'0,"0"0"0,-39 20 0,39-1 0,-20 20 0,40-19 0,0-20 0,40 0 0,-20-20 0,19-20 0,21-19 0,-41-1 0,21-19 0,-20 19 0,0 40 0,-20 0 0,-20 20 0,20 19 0,-20-19 0,20 19 0,0-18 0,0-2 0,20-19 0,0 0 0,0-19 0,19-2 0,1-38 0,0 0 0,0-21 0,-1 22 0,-19-42 0,20 20 0,-40 21 0,20-1 0,-20 21 0,0 19 0,0 0 0,-20 40 0,0 0 0,0 39 0,-19 20 0,39 21 0,-20 0 0,20 18 0,20-19 0,-1-20 0,1-19 0,0-20 0,-20-1 0,20-39 0,-40-39 0,0-1 0,-39-39 0,19-1 0,-20-19 0</inkml:trace>
  <inkml:trace contextRef="#ctx0" brushRef="#br0" timeOffset="116353">23992 12820 512,'20'0'0,"60"0"0,-1 20 0,0 0 0,-19-20 0,-1 20 0,-19-20 0,0 20 0,-21 0 0</inkml:trace>
  <inkml:trace contextRef="#ctx0" brushRef="#br0" timeOffset="117217">20639 14130 512,'0'0'0,"0"20"0,0 0 0,0 0 0,0 20 0,0-2 0,0 3 0,0-2 0,0 1 0,0-20 0,0-20 0,0 0 0,0-20 0,19-20 0,1-19 0,20 0 0,0 19 0,-1-20 0,1 40 0,-20 20 0,0 20 0,-20 40 0,0-1 0,0 21 0,0-1 0,0-19 0,0-21 0,19-20 0,1-19 0,20-39 0,-1 0 0,2-41 0,-2 1 0</inkml:trace>
  <inkml:trace contextRef="#ctx0" brushRef="#br0" timeOffset="117522">21175 14130 512,'0'0'0,"-21"40"0,2 20 0,-1-1 0,20 0 0,-20 1 0,40-20 0,-20-1 0,39-39 0,1 0 0,0-19 0,0-41 0,-21 0 0,1 1 0,-40 0 0,1 19 0,-41 20 0,0 40 0,1 0 0,0 38 0,59 3 0,0-2 0,19-19 0,21-20 0,19-20 0,1-20 0,0-20 0</inkml:trace>
  <inkml:trace contextRef="#ctx0" brushRef="#br0" timeOffset="118153">21512 13872 512,'-20'0'0,"20"0"0,0 0 0,0 0 0,0 20 0,0 20 0,20 0 0,0 19 0,-20 20 0,19 21 0,1-21 0,-20 0 0,0-19 0,0-40 0,0 0 0,0-20 0,-20-40 0,20 20 0,-19-40 0,-1 21 0,0-40 0</inkml:trace>
  <inkml:trace contextRef="#ctx0" brushRef="#br0" timeOffset="118314">21293 14150 512,'20'0'0,"20"-20"0,40 0 0,-1 20 0,20-19 0,0-1 0,-20-1 0,-38 2 0,-2-1 0</inkml:trace>
  <inkml:trace contextRef="#ctx0" brushRef="#br0" timeOffset="118601">22028 14071 512,'0'0'0,"0"0"0,0 0 0,-20 20 0,20 19 0,-20 1 0,20 20 0,0-22 0,0 3 0,0-2 0,20-19 0,-20-20 0,0-39 0</inkml:trace>
  <inkml:trace contextRef="#ctx0" brushRef="#br0" timeOffset="118787">22008 13852 512,'-20'20'0,"0"-20"0,0 20 0,20-20 0,0 20 0,20 0 0,20 0 0,-1-20 0,1 20 0</inkml:trace>
  <inkml:trace contextRef="#ctx0" brushRef="#br0" timeOffset="119233">22206 14031 512,'20'0'0,"-20"19"0,0 2 0,0 18 0,0 1 0,0 20 0,0-21 0,0 21 0,0-21 0,20 1 0,-20-40 0,0 0 0,20-40 0,20 1 0,-20-21 0,39-19 0,-19 19 0,-21 21 0,21 39 0,-40 20 0,0 19 0,0 1 0,-20 20 0,20-1 0,0-19 0,0-1 0,0-19 0,20-20 0,0-40 0,19-19 0,21 0 0</inkml:trace>
  <inkml:trace contextRef="#ctx0" brushRef="#br0" timeOffset="119625">22822 13713 512,'0'20'0,"-20"-20"0,-1 21 0,2 17 0,19 3 0,-20 18 0,40 21 0,-20-2 0,19-18 0,2 20 0,-1-40 0,-20-2 0,19-17 0,1-42 0,-20 2 0,0-20 0,0-21 0</inkml:trace>
  <inkml:trace contextRef="#ctx0" brushRef="#br0" timeOffset="119810">22484 13952 512,'0'0'0,"0"0"0,0 20 0,20-20 0,40 0 0,19 0 0,20 0 0,0 0 0,-19 0 0,-1 0 0,-39-20 0</inkml:trace>
  <inkml:trace contextRef="#ctx0" brushRef="#br0" timeOffset="120217">22940 14071 512,'-19'0'0,"19"20"0,0-20 0,19 0 0,-19 0 0,40 0 0,0 0 0,0-20 0,-21-1 0,1 2 0,0-1 0,-20-19 0,0 19 0,-20-20 0,0 40 0,20 0 0,-39 20 0,19 0 0,20 39 0,0-20 0,0 21 0,40-20 0,-21 0 0,21 0 0,19-40 0,-18 0 0,-2-20 0,-19-20 0,0 0 0</inkml:trace>
  <inkml:trace contextRef="#ctx0" brushRef="#br0" timeOffset="120505">23298 13952 512,'0'20'0,"0"-1"0,0 1 0,0 0 0,0-1 0,20 22 0,-1-22 0,-19 1 0,20 0 0,-20-20 0,20-20 0,0-19 0,0-2 0,-20-18 0,0 0 0,19 19 0,-19 0 0,21 21 0,-2 19 0,-19 0 0,20 19 0</inkml:trace>
  <inkml:trace contextRef="#ctx0" brushRef="#br0" timeOffset="120930">23457 13892 512,'0'0'0,"0"0"0,0 0 0,0 20 0,19 0 0,1 0 0,0 0 0,20-1 0,-21 21 0,1-21 0,1 2 0,-21-1 0,0-40 0,0 20 0,0-40 0,0-19 0,19 19 0,1-20 0,-1 21 0,2 19 0,-1-1 0,19 21 0,-19 0 0,-20 0 0,20 0 0</inkml:trace>
  <inkml:trace contextRef="#ctx0" brushRef="#br0" timeOffset="121729">23754 13872 512,'0'20'0,"-20"-20"0,1 40 0,19-20 0,0 19 0,0-19 0,0 0 0,19-1 0,-19-19 0,20 0 0,20-19 0,-20-21 0,20 1 0,-1-1 0,-19 20 0,0-20 0,0 40 0,-20 0 0,-20 20 0,0 20 0,20 0 0,0-20 0,0 19 0,0-39 0,0 0 0,20 0 0,-20-20 0,39 1 0,-19-1 0,0 0 0,-20 20 0,0 20 0,0 0 0,20 19 0,-20 21 0,0-21 0,0 21 0,0 19 0,0-39 0,0 19 0,-20-39 0,0-20 0,0-39 0,20-1 0,-19-19 0,38-1 0,1-19 0,0-1 0,20 1 0,0 39 0,-1 0 0,1 21 0,-20-1 0,0 40 0,-40-1 0,0 1 0,-20 0 0,-20 20 0,1 0 0,19-21 0,1 1 0,39-20 0,39 0 0,21-20 0,20-39 0</inkml:trace>
  <inkml:trace contextRef="#ctx0" brushRef="#br0" timeOffset="122017">24409 13496 512,'0'19'0,"0"21"0,0-1 0,0 21 0,-20 19 0,20-20 0,0 21 0,0-20 0,0-20 0,20-1 0,-20-39 0,20 0 0,-20-20 0,0-19 0,-20-21 0</inkml:trace>
  <inkml:trace contextRef="#ctx0" brushRef="#br0" timeOffset="122178">24211 13694 512,'0'0'0,"-20"19"0,0-19 0,20 20 0,40-20 0,19 21 0,21-2 0,-41-19 0,1 0 0,-20 0 0,-1 0 0</inkml:trace>
  <inkml:trace contextRef="#ctx0" brushRef="#br0" timeOffset="123057">24528 13792 512,'0'21'0,"0"-1"0,-19-1 0,19 1 0,-21 0 0,21 0 0,-20 0 0,40-20 0,1 0 0,-21 0 0,19-20 0,-19 0 0,39 0 0,-18 0 0,-1-19 0,19 18 0,-19-17 0,0 17 0,-20 21 0,0 0 0,0 0 0,0 0 0,-20 21 0,20-2 0,-20-19 0,20 19 0,0 2 0,20-21 0,-20 0 0,20 0 0,0 0 0,-20-21 0,19 2 0,2 0 0,-2 19 0,-19-21 0,0 21 0,0-20 0,0 20 0,0 0 0,0 0 0,0 20 0,0-20 0,0 0 0,0 0 0,20 21 0,0-42 0,0 21 0,0 0 0,-1-20 0,21 1 0,-20-21 0,19 20 0,-18 0 0,-1 20 0,-20-20 0,0 20 0,0 20 0,0 0 0,-20 0 0,-1 0 0,21 0 0,-19-1 0,19 1 0,0 1 0,19-21 0,-19 0 0,21 0 0,-1 0 0,-1 0 0,1 0 0,0 0 0,-20 0 0,-20 0 0,20 0 0</inkml:trace>
  <inkml:trace contextRef="#ctx0" brushRef="#br0" timeOffset="175806">20003 15003 512,'0'0'0,"0"0"0,20-20 0,1 1 0,-2-1 0,20 20 0,21-20 0,0 0 0,19 0 0,20 20 0,21-20 0,-1 20 0,59-19 0,0-1 0,61-20 0,19 0 0,20-19 0,39 19 0,21-39 0,18 19 0,2 1 0,-21-1 0,-19 1 0,-80 19 0,-59 19 0,-40 21 0,20-19 0,19-20 0,0 19 0</inkml:trace>
  <inkml:trace contextRef="#ctx0" brushRef="#br0" timeOffset="225395">13237 10618 512,'0'0'0,"19"-19"0,-19 19 0,0 0 0,0 19 0,0 0 0,0-19 0,-19 40 0,-21 0 0,20 0 0,-40 20 0,21 18 0,-40 2 0,-1-1 0,1 21 0,-1-1 0,-19 19 0,20-18 0,0-20 0,-1-1 0,40 0 0,20-39 0,1 0 0,38-20 0,21-20 0,19 0 0,21-20 0,19 20 0,1 20 0,-21-1 0,-20 41 0,-19 19 0,0 20 0,-60 40 0,0-20 0,1 20 0,-41 0 0,20-40 0,-19 20 0,19-19 0,0-21 0,20 20 0,0-19 0,20 18 0,0 2 0,0 20 0,40-2 0,-40 22 0,-20 18 0,0 40 0,-19 1 0,-21-1 0,0-19 0,41-1 0,19-39 0,79-39 0,80-1 0,39 0 0,21 0 0,-21 20 0,-59-19 0</inkml:trace>
  <inkml:trace contextRef="#ctx0" brushRef="#br0" timeOffset="286984">15777 1212 512,'0'0'0,"0"0"0,19 0 0,2 0 0,-2 0 0,1 0 0,0 0 0,20 0 0,-1-20 0,21 20 0,19-21 0,20 21 0,1 0 0,-1 0 0,40-19 0,0 19 0,19 0 0,21-20 0,0 20 0,0-20 0,-21 20 0,-19 0 0,19 0 0,-18-20 0,-21 20 0,0 0 0,-20 0 0,0 0 0,-20 0 0,-58 0 0,-2-19 0</inkml:trace>
  <inkml:trace contextRef="#ctx0" brushRef="#br0" timeOffset="288312">18872 1053 512,'20'-20'0,"-20"20"0,0 0 0,20-20 0,0 0 0,40-19 0,19-40 0,40 19 0,0 0 0,0 0 0,0 1 0,-60 19 0,1 40 0,-60 0 0,-39 21 0</inkml:trace>
  <inkml:trace contextRef="#ctx0" brushRef="#br0" timeOffset="288633">18813 1212 512,'20'0'0,"0"0"0,59 0 0,0 0 0,40 0 0,20 0 0,-19 19 0,-2 1 0,-38 0 0,-20 20 0,-41 0 0</inkml:trace>
  <inkml:trace contextRef="#ctx0" brushRef="#br0" timeOffset="289247">19527 1132 512,'0'0'0,"0"0"0,20 0 0,-20 20 0,20-1 0,19 2 0,-18-1 0,18 19 0,21 1 0,-21 0 0,1-1 0,-20 1 0,0 0 0,-40 19 0,0-19 0,-20 0 0,-19 18 0,39-37 0,0-21 0</inkml:trace>
  <inkml:trace contextRef="#ctx0" brushRef="#br0" timeOffset="289880">19349 517 512,'0'0'0,"-20"0"0,40 0 0,-20 0 0,40 0 0,19-20 0,0 0 0,21 0 0,19 20 0,-20 0 0,1 20 0,-40 20 0,-40 19 0,-40 20 0,-20-19 0,1 0 0,-1-40 0,80-20 0,20-20 0</inkml:trace>
  <inkml:trace contextRef="#ctx0" brushRef="#br0" timeOffset="292128">14149 636 512,'-19'0'0,"19"0"0,-20-19 0,0 19 0,20 0 0,0-21 0,0 21 0,-20-20 0,0 20 0,1-19 0,-2 19 0,-18-20 0,-1 20 0,20 0 0,-19 0 0,19 0 0,0 0 0</inkml:trace>
  <inkml:trace contextRef="#ctx0" brushRef="#br0" timeOffset="292287">13832 557 512,'20'0'0,"20"19"0,19-19 0,21 41 0,38-3 0,2 22 0,18 0 0,21 19 0,20-20 0,0-18 0,-1-22 0,-19 1 0,-40-20 0,-79-20 0</inkml:trace>
  <inkml:trace contextRef="#ctx0" brushRef="#br0" timeOffset="292720">14943 834 512,'20'-19'0,"20"19"0,-1 0 0,21 0 0,0 0 0,-21 19 0,21 41 0,-40 0 0,-40 19 0,0 20 0,-20-19 0,-20-1 0,21-19 0,-1-22 0,1-17 0,19-21 0,0-21 0</inkml:trace>
  <inkml:trace contextRef="#ctx0" brushRef="#br0" timeOffset="293287">13653 2164 512,'0'0'0,"-19"20"0,-1-20 0,40 0 0,-20-20 0,59-39 0,20-1 0,60-39 0,40-20 0,20 19 0,-1 1 0,-40 20 0,-18 39 0,-81 0 0,-59 60 0,-20 0 0,-39 20 0</inkml:trace>
  <inkml:trace contextRef="#ctx0" brushRef="#br0" timeOffset="293695">14487 1410 512,'0'0'0,"40"0"0,-1 0 0,40 0 0,21-21 0,-1 2 0,-19 19 0,-1 0 0,-40 19 0,-58 42 0,-21 38 0,-59-1 0,-20 22 0,40-21 0,38-19 0,61-80 0,20-41 0</inkml:trace>
  <inkml:trace contextRef="#ctx0" brushRef="#br0" timeOffset="307721">14269 497 512,'0'0'0,"0"-20"0,0 20 0,0 0 0,0 20 0,0 0 0</inkml:trace>
  <inkml:trace contextRef="#ctx0" brushRef="#br0" timeOffset="307831">14289 617 512,'0'98'0,"0"2"0,19-2 0,21 2 0,0-40 0,-1-1 0,21-59 0,-1 0 0,-19-40 0</inkml:trace>
  <inkml:trace contextRef="#ctx0" brushRef="#br0" timeOffset="308095">14645 437 512,'0'0'0,"-39"0"0,19 20 0,-79 60 0,-20 59 0,-40 39 0,20 21 0,20-1 0,60-79 0,59-79 0,39-80 0</inkml:trace>
  <inkml:trace contextRef="#ctx0" brushRef="#br0" timeOffset="308607">14149 1370 512,'0'0'0,"20"0"0,0 0 0,0 40 0,19 19 0,-18 41 0,-1 19 0,19 20 0,1 19 0,-20-38 0,39-1 0,1-60 0,-1-19 0,1-60 0,0-40 0</inkml:trace>
  <inkml:trace contextRef="#ctx0" brushRef="#br0" timeOffset="308791">14289 1668 512,'-60'79'0,"-20"40"0,-38 40 0,18 0 0,21-20 0,20-40 0,38-39 0</inkml:trace>
  <inkml:trace contextRef="#ctx0" brushRef="#br0" timeOffset="338893">11352 7005 512,'0'21'0,"0"-21"0,0 0 0,0 0 0,19-40 0,41-19 0,20-21 0,-1 21 0,20 18 0,0 3 0,-39-2 0</inkml:trace>
  <inkml:trace contextRef="#ctx0" brushRef="#br0" timeOffset="342877">2977 9030 512,'20'0'0,"-20"0"0,20-20 0,-1 1 0,-19 19 0,0-20 0,0 40 0,20-1 0,1 1 0,-21 0 0,19 20 0,1-20 0,0-20 0,0 20 0,19-20 0,-19 0 0,20-20 0,-20 40 0,39-1 0,-19-19 0,19 19 0,-18 2 0,-2-1 0,21-20 0,-21 0 0,21 0 0,-20 0 0,19 0 0,-19-20 0,-1 20 0,1 0 0,19-21 0,-19 42 0,20-21 0,-1 0 0,1 0 0,19-21 0,-19 21 0,0-19 0,-21 0 0,21-1 0,-21 20 0,21-20 0,-20 20 0,19 20 0,-19-20 0,19 0 0,0 0 0,-18 20 0,18-20 0,-19 0 0,-1-20 0,1 20 0,-1 0 0,21 0 0,0 0 0,-21 20 0,21-1 0,-20-19 0,-1 19 0,21-19 0,-21 0 0,21 0 0,0-19 0,-21 0 0,1-21 0,19 40 0,-19-20 0,20 20 0,-21 0 0,21 20 0,0-20 0,-1 20 0,0-20 0,1 20 0,-21-20 0,21-20 0,-20 20 0,0-20 0,39 20 0,0 20 0,-19-20 0,20 20 0,19-1 0,-20 0 0,20 2 0,-20-21 0,-19 0 0,20 0 0,-21-21 0,-19 2 0,39 19 0,-19 0 0,-1 0 0,0 0 0,1 19 0,0-19 0,-1 21 0,1-21 0,-1 0 0,-19 0 0,19-21 0,-18 21 0,17 0 0,-17 0 0,18 0 0,0 0 0,1 21 0,0-1 0,-1-20 0,20 0 0,-19 0 0,0 0 0,19 0 0,-19 0 0,19 0 0,20 20 0,-19-1 0,19 1 0,-20-20 0,0 20 0,-19-40 0,20 20 0,-21-20 0,-19 20 0,39-19 0,-40-1 0,41 20 0,-21 20 0,1-1 0,20 1 0,-21 20 0,-19 0 0,-21-20 0,-19-60 0</inkml:trace>
  <inkml:trace contextRef="#ctx0" brushRef="#br0" timeOffset="344796">3215 10161 512,'0'0'0,"0"0"0,0 20 0,20-20 0,-20 0 0,20 0 0,-20 20 0,0-20 0,0 0 0,20 0 0,-20 20 0,0-20 0,0 20 0,19-20 0,2 20 0,-2-20 0,21 19 0,-20 1 0,39-20 0,-19 0 0,20 0 0,19 0 0,-20-20 0,1 20 0,0-19 0,-1 19 0,20 0 0,-19-20 0,0 20 0,19 0 0,-19 0 0,-1 0 0,20 20 0,0-20 0,-19 19 0,20 1 0,-1 0 0,0 1 0,-19-2 0,20-19 0,-1 19 0,-20-19 0,1 0 0,19 0 0,-19 20 0,0 0 0,19 20 0,0 0 0,-20-20 0,21-1 0,-1 1 0,-19-40 0,0 20 0,19-19 0,-40-1 0,21 0 0,-21 20 0,21-20 0,0 20 0,0 0 0,-2 0 0,-17 0 0,18 0 0,-19-20 0,19 20 0,-19-20 0,19 0 0,-19 0 0,19 20 0,1 0 0,20 0 0,-21 20 0,0 0 0,21-20 0,-40 0 0,20-20 0,-21 0 0,21 20 0,-21-38 0,21 38 0,-21-21 0,21 21 0</inkml:trace>
  <inkml:trace contextRef="#ctx0" brushRef="#br0" timeOffset="344895">7482 10341 512,'60'19'0,"-1"-19"0,-19 19 0,-1 1 0,1-20 0,-40 0 0,20 0 0</inkml:trace>
  <inkml:trace contextRef="#ctx0" brushRef="#br0" timeOffset="346597">8454 9903 512,'0'20'0,"0"-20"0,-19 20 0,19 20 0,0-20 0,0 19 0,0-39 0,19 0 0,21-20 0,-20 1 0,19-41 0,1 0 0,-20 1 0,0-20 0,-20 19 0,0-19 0,0 39 0,-20 0 0,0 60 0,0 20 0,0 39 0,1 40 0,19-20 0,0 21 0,19-41 0,21-20 0,0-39 0,19-40 0,-19-19 0,19-21 0,-18-19 0</inkml:trace>
  <inkml:trace contextRef="#ctx0" brushRef="#br0" timeOffset="347020">8832 9784 512,'0'0'0,"0"20"0,0 20 0,-21-1 0,21 41 0,0-21 0,0 21 0,0-21 0,0-19 0,21-20 0,-21-40 0,19-40 0,1-19 0,-1 0 0,2-1 0,18 1 0,-19 59 0,0 20 0,0 20 0,0 59 0,-20 1 0,0-1 0,0 0 0,0-39 0,19 0 0,1-40 0,0-40 0,0-20 0,0-19 0</inkml:trace>
  <inkml:trace contextRef="#ctx0" brushRef="#br0" timeOffset="347335">9328 9864 512,'0'0'0,"19"0"0,1-20 0,20 20 0,-20-20 0,39 0 0,-19 20 0,19 0 0,-19 20 0</inkml:trace>
  <inkml:trace contextRef="#ctx0" brushRef="#br0" timeOffset="347756">9962 9606 512,'-20'0'0,"20"-20"0,0 0 0,-19 20 0,-1 0 0,-20 0 0,1 40 0,19-1 0,-1 1 0,2 0 0,38-1 0,2 1 0,18-40 0,21 20 0,-1-20 0,1 0 0,-1 20 0,-39 0 0,-20 19 0,-39 21 0,-41-20 0,21 19 0,-21-39 0,61-40 0,19-20 0</inkml:trace>
  <inkml:trace contextRef="#ctx0" brushRef="#br0" timeOffset="348572">8414 10895 512,'0'20'0,"0"0"0,21 20 0,-2 0 0,21-21 0,19-19 0,1-39 0,0-1 0,-1-20 0,0-18 0,-18-2 0,-22-20 0,1 21 0,-20-20 0,-20 39 0,-20 2 0,20 37 0,-19 42 0,19 37 0,0 42 0,0 38 0,1 1 0,38 0 0,1-20 0,0-59 0,39-20 0,1-40 0,0-21 0,-21-38 0</inkml:trace>
  <inkml:trace contextRef="#ctx0" brushRef="#br0" timeOffset="348980">9109 10599 512,'0'0'0,"0"19"0,-20 20 0,20 21 0,0 40 0,20-2 0,-20-18 0,0 0 0,20-42 0,-20 3 0,0-41 0,20-41 0,0-38 0,-1-20 0,1 0 0,0 0 0,20 19 0,-21 60 0,1 40 0,1 40 0,-21 40 0,19 18 0,-19-19 0,20-20 0,0-19 0,0-60 0,0-60 0</inkml:trace>
  <inkml:trace contextRef="#ctx0" brushRef="#br0" timeOffset="390690">22861 854 512,'0'0'0,"0"0"0,0-20 0,0 40 0,0-20 0,-39 21 0,-2 17 0,-17 3 0,-22-2 0,1 1 0,19 19 0,-19 1 0,19-20 0,21-1 0,-2-19 0,2 0 0,39 0 0,-20 0 0,20-20 0,-20 20 0,0 0 0,-19 18 0,-1 3 0,20 18 0,-39 1 0,39-20 0,-20-1 0,20-20 0,1 2 0,-1-1 0,-1 0 0,-18-1 0,20 21 0,-2 20 0,1 18 0,-19 2 0,-1-20 0,20-20 0,1 19 0,-1-39 0,20-20 0,0 0 0,0-20 0,0 0 0,-20 1 0,20 19 0,-20 19 0,-20 1 0,20 20 0,-19 19 0,19-19 0,20 0 0,-20-21 0,20 1 0,0-40 0,20 20 0,-20-39 0,20-1 0,0 20 0,-20 1 0,0 19 0,0 19 0,0 21 0,-20 0 0,20 19 0,20-39 0,-20 20 0,39-20 0,1 0 0,39-40 0,-19 20 0,20 0 0,19 39 0,-20 22 0,-19 17 0,-1 41 0,-19 0 0,-1 1 0,1-21 0,-20-20 0,20-59 0,-20-20 0,-1-60 0,21-19 0,0-20 0</inkml:trace>
  <inkml:trace contextRef="#ctx0" brushRef="#br0" timeOffset="391954">23159 1033 512,'-20'-20'0,"20"20"0,0 0 0,0 0 0,0-20 0,0 20 0,20 0 0,-20 0 0,19 0 0,-19 0 0,0 0 0,21 20 0,-21 0 0,20 20 0,-20 19 0,39 1 0,1 19 0,-1 1 0,1-21 0,0 0 0,19 1 0,-19-20 0,19 0 0,-18-2 0,-2-17 0,-20 19 0,2-21 0,-1 21 0,-20 0 0,0 0 0,0-21 0,0 1 0,0-1 0,0 2 0,0-42 0,0 21 0,0-19 0,19-1 0,-19 1 0</inkml:trace>
  <inkml:trace contextRef="#ctx0" brushRef="#br0" timeOffset="393002">23873 1905 512,'0'0'0,"-19"-19"0,19 19 0,-40 0 0,20 19 0,-40 2 0,21 19 0,-1 19 0,1 21 0,-2-1 0,22-20 0,38 1 0,22-21 0,-2-19 0,40-40 0,1-19 0,19-40 0,-20-21 0,-19 21 0,-20-20 0,-40 19 0,-80 41 0,1 39 0,-40 59 0,0 21 0,40 19 0,19-20 0,60-19 0,60-21 0,-2-39 0,42-39 0</inkml:trace>
  <inkml:trace contextRef="#ctx0" brushRef="#br0" timeOffset="393714">22464 3017 512,'0'0'0,"-39"20"0,-1 0 0,-19 39 0,-21 41 0,20 18 0,1 22 0,0-22 0,19 2 0,40-41 0,19-39 0,61-40 0,-1-59 0,21-21 0,19-58 0,-20-22 0,-20 21 0,-39-19 0,-60 78 0,-60 61 0,-38 58 0,-41 60 0,20 40 0,59 0 0,61-40 0,19-39 0,59-60 0</inkml:trace>
  <inkml:trace contextRef="#ctx0" brushRef="#br0" timeOffset="403297">4822 10895 512,'0'0'0,"-19"-19"0,19 19 0,0-21 0,0 42 0,0-2 0,19 21 0,-19 20 0,41-21 0,-2-78 0,60-61 0,60-78 0,59-80 0,1-60 0,-1-19 0</inkml:trace>
  <inkml:trace contextRef="#ctx0" brushRef="#br0" timeOffset="405145">6391 12027 512,'0'0'0,"0"20"0,0-20 0,0 0 0,0 19 0,0 20 0,19 2 0,1-2 0,20-58 0,59-61 0,20-59 0,20-59 0,20-40 0</inkml:trace>
  <inkml:trace contextRef="#ctx0" brushRef="#br0" timeOffset="418632">7581 14706 512,'0'0'0,"20"-20"0,0-20 0,39-59 0,41-60 0,59-39 0,39-1 0,20-38 0,0 38 0,-59 20 0,-20 60 0</inkml:trace>
  <inkml:trace contextRef="#ctx0" brushRef="#br0" timeOffset="420448">9188 12662 512,'0'0'0,"0"-20"0,-19 0 0,-1 0 0,20 0 0,-20 0 0,20 20 0,-20 0 0,0 20 0,-20 0 0,1 20 0,19 0 0,0-1 0,0 2 0,20-41 0,20 19 0,20-19 0,-1 0 0,21 0 0,-20 19 0,19 1 0,-19 40 0,19 0 0,-59-1 0,-20 20 0,-19-19 0,-21 0 0,1-21 0,-1-39 0,21-20 0,-1-19 0,40-21 0,20 0 0,0 1 0,39 19 0,-19 21 0,19-21 0</inkml:trace>
  <inkml:trace contextRef="#ctx0" brushRef="#br0" timeOffset="420696">9387 12602 512,'0'0'0,"0"0"0,0 20 0,20 20 0,-20 19 0,0 20 0,0 1 0,0-20 0,0-1 0,20-19 0,-20-1 0,0-59 0,0 1 0,0-41 0,19-19 0</inkml:trace>
  <inkml:trace contextRef="#ctx0" brushRef="#br0" timeOffset="420882">9427 12225 512,'-20'0'0,"0"0"0,0 20 0,0-20 0,20 0 0,0 0 0,20 0 0,0 0 0,20 20 0,-21-20 0,1 20 0</inkml:trace>
  <inkml:trace contextRef="#ctx0" brushRef="#br0" timeOffset="421248">9645 12344 512,'-20'20'0,"0"0"0,0 39 0,-20 21 0,21 19 0,19 0 0,0 0 0,0-19 0,19-21 0,21-39 0,0-40 0,39-19 0,-19-21 0,0-19 0,-41 19 0,-19 1 0,-19 39 0,-41 40 0,-20 39 0,1 20 0,19 21 0,21-21 0,19-38 0,40-41 0,19-41 0,21-38 0,0-40 0</inkml:trace>
  <inkml:trace contextRef="#ctx0" brushRef="#br0" timeOffset="421712">9942 12245 512,'0'0'0,"20"0"0,-20-20 0,20 20 0,-20 0 0,0 0 0,0 20 0,0 20 0,-20 19 0,20 1 0,-20 19 0,20 20 0,20-19 0,-20-1 0,20-39 0,0-21 0,0-38 0,-20-21 0,0-19 0</inkml:trace>
  <inkml:trace contextRef="#ctx0" brushRef="#br0" timeOffset="421984">9824 12800 512,'0'0'0,"19"20"0,1-20 0,20 20 0,-20-40 0,59 0 0,-39-18 0,19-3 0,-19 2 0,-20-1 0,-40 20 0,0-20 0,-20 0 0</inkml:trace>
  <inkml:trace contextRef="#ctx0" brushRef="#br0" timeOffset="422168">9605 12384 512,'0'0'0,"0"-20"0,0 0 0,40-19 0,19-1 0,20 0 0,1-19 0,19 19 0,-19 0 0,-21 1 0,-19 19 0</inkml:trace>
  <inkml:trace contextRef="#ctx0" brushRef="#br0" timeOffset="422720">10161 12126 512,'0'0'0,"-20"20"0,20 0 0,0 39 0,-20 21 0,0-1 0,20 20 0,-20-20 0,20-19 0,0-20 0,0-40 0,0-40 0,0-20 0,0-19 0,20-40 0,-20 20 0,20 0 0,-20 38 0,20 42 0,-20 19 0,-20 60 0,20-1 0,0 41 0,20-21 0,0 20 0,19-20 0,1-39 0,0-20 0,0-40 0,-1-20 0,-19-19 0,20-20 0,-40-21 0,0 1 0,0 0 0,0 0 0,-20 39 0,20 20 0,0 40 0,0 0 0,20 0 0,-20 40 0,19 0 0,2-20 0,-2 19 0</inkml:trace>
  <inkml:trace contextRef="#ctx0" brushRef="#br0" timeOffset="423000">10697 11630 512,'0'0'0,"-21"20"0,2 19 0,-1 1 0,1 40 0,19 19 0,0 0 0,-21 20 0,42-20 0,-2 0 0,1-39 0,-1-20 0,2-21 0,-21-38 0,-21-1 0,-18-40 0,-1-19 0</inkml:trace>
  <inkml:trace contextRef="#ctx0" brushRef="#br0" timeOffset="423168">10419 11749 512,'19'-20'0,"41"0"0,19-20 0,20-19 0,21 19 0,-21-19 0,0 39 0,-59 0 0,-1 20 0</inkml:trace>
  <inkml:trace contextRef="#ctx0" brushRef="#br0" timeOffset="424104">9783 13396 512,'-19'0'0,"19"0"0,-39 0 0,18 0 0,1 20 0,1 39 0,-1 21 0,0-1 0,20 20 0,0-19 0,20-1 0,0-39 0,-1-20 0,22-40 0,-22-20 0,41-39 0,-40-21 0,-1 1 0,-19-19 0,0 38 0,0 20 0,0 40 0,-19 60 0,19 59 0,0-19 0,0 39 0,19-39 0,1-42 0,20 3 0,-20-41 0,39-41 0,-19-38 0,-20 0 0,19-40 0,-19 0 0,-20-20 0,20-20 0,-40 60 0,20 20 0,-20 59 0,1 60 0,-21 40 0,20 18 0,20 21 0,0 0 0,20 0 0,0-39 0,19-21 0,1-19 0,19-40 0,1-40 0,-40-40 0,0-18 0</inkml:trace>
  <inkml:trace contextRef="#ctx0" brushRef="#br0" timeOffset="424512">10320 13178 512,'0'0'0,"-20"0"0,0 20 0,20-1 0,-20 40 0,20 1 0,0 20 0,0 0 0,0-1 0,20-40 0,-20 1 0,20-60 0,0 0 0,-20-39 0,19-21 0,1 1 0,0-1 0,0 21 0,-20 19 0,0 60 0,0 19 0,0 21 0,20 0 0,-20 19 0,40-39 0,-21-21 0,21-19 0,-40-38 0,20-22 0</inkml:trace>
  <inkml:trace contextRef="#ctx0" brushRef="#br0" timeOffset="425456">10835 12762 512,'-19'0'0,"19"0"0,0 0 0,0 38 0,0 2 0,0 20 0,19-1 0,1 2 0,-20-3 0,0 2 0,0-20 0,0-20 0,0-20 0,0 0 0,-20-40 0,1 0 0,19-39 0,0-40 0,0 19 0,39-19 0,-19 40 0,20 19 0,0 21 0,19-1 0,-39 20 0</inkml:trace>
  <inkml:trace contextRef="#ctx0" brushRef="#br0" timeOffset="425824">10974 12880 512,'0'20'0,"-19"-20"0,19 20 0,0 0 0,0-20 0,19-20 0,21-20 0,19 0 0,-18-19 0,-2-1 0,-39 1 0,0-1 0,-20 40 0,-20 0 0,-19 60 0,19 20 0,1 19 0,39 0 0,0 1 0,39-21 0,1-19 0,19-19 0,1-42 0,0-19 0,-41-19 0</inkml:trace>
  <inkml:trace contextRef="#ctx0" brushRef="#br0" timeOffset="426152">11252 12463 512,'0'0'0,"-20"0"0,20 0 0,-19 20 0,38-20 0,21 0 0,0 0 0,19 20 0,-19-20 0,-20 20 0,0 19 0,-40 21 0,0 19 0,-39-18 0,-1-3 0,0-38 0,21-20 0,19-20 0,40-38 0,0-22 0,39-20 0</inkml:trace>
  <inkml:trace contextRef="#ctx0" brushRef="#br0" timeOffset="426456">11431 11908 512,'0'0'0,"0"0"0,0 19 0,0 1 0,20 40 0,19 19 0,-39 1 0,21 39 0,-21-20 0,19 20 0,-19-40 0,20-39 0,20 0 0,-20-40 0,-20-20 0,0-20 0,0-20 0,-41 21 0,-17-21 0</inkml:trace>
  <inkml:trace contextRef="#ctx0" brushRef="#br0" timeOffset="426600">11193 12443 512,'0'-19'0,"0"19"0,20-20 0,39 0 0,21-20 0,-1 1 0,20-1 0,-19 0 0,-41 20 0</inkml:trace>
  <inkml:trace contextRef="#ctx0" brushRef="#br0" timeOffset="427352">11669 12205 512,'0'0'0,"0"0"0,-20 0 0,20 0 0,-20 40 0,20 0 0,-19 19 0,19 1 0,0 19 0,0-20 0,0-19 0,0-40 0,19 20 0,1-60 0,20 1 0,-20-21 0,-20 1 0,0-21 0,19 21 0,-19-1 0,0 40 0,-19 20 0,19 40 0,0 0 0,0 19 0,0-19 0,19 0 0,-19-1 0,20-19 0,0-20 0,0 0 0,0-39 0,0-1 0,0-20 0,-20 1 0,19 19 0,-19 0 0,0 40 0,0 20 0,0 40 0,0-1 0,20 1 0,-20-20 0,20-21 0,-20 1 0,0-20 0,0-20 0,0 1 0,0-61 0,20 1 0,-20-20 0,20 38 0,-1 3 0,-19 18 0,0 20 0,20 20 0,-20 0 0,-20 20 0,20-20 0</inkml:trace>
  <inkml:trace contextRef="#ctx0" brushRef="#br0" timeOffset="427680">12026 11589 512,'0'0'0,"-19"0"0,19 0 0,-21 21 0,21-1 0,0 19 0,-20 21 0,20 39 0,0-19 0,0 39 0,20 0 0,1-40 0,-21-19 0,19-21 0,1-19 0,0-40 0,0-19 0,0-1 0,-20 0 0</inkml:trace>
  <inkml:trace contextRef="#ctx0" brushRef="#br0" timeOffset="427888">11748 11987 512,'20'0'0,"-20"-20"0,40 20 0,19-40 0,1 21 0,-1-1 0,1 20 0,-20 0 0,-20 0 0</inkml:trace>
  <inkml:trace contextRef="#ctx0" brushRef="#br0" timeOffset="428337">12145 12205 512,'0'0'0,"-20"0"0,1 0 0,19 0 0,0 0 0,0 0 0,0 0 0,19 20 0,-19-20 0,0 0 0,0-20 0</inkml:trace>
  <inkml:trace contextRef="#ctx0" brushRef="#br0" timeOffset="429176">10955 13336 512,'0'0'0,"-20"0"0,20 0 0,-20 0 0,20 20 0,0-20 0,0 0 0,20 0 0,0-40 0,39-39 0,41 0 0,18-40 0,41-20 0,19 1 0,1-2 0,0 1 0,-20 40 0,-40 39 0,-40 21 0,-59 39 0,-20 20 0,-40 19 0,-19 1 0,-21 19 0,1 1 0,-1 19 0,-19-19 0</inkml:trace>
  <inkml:trace contextRef="#ctx0" brushRef="#br0" timeOffset="429415">11193 13257 512,'-40'19'0,"1"2"0,18-2 0,-18 1 0,39-20 0,0 0 0,19-20 0,22-20 0,-2-19 0,40 0 0,20-41 0,21 1 0,19-20 0,-1 20 0,21 0 0,-39-1 0,-21 41 0,-40 19 0,-39 21 0</inkml:trace>
  <inkml:trace contextRef="#ctx0" brushRef="#br0" timeOffset="501779">8832 11947 512,'0'0'0,"0"-20"0,-21 20 0,21-19 0,-20 19 0,20 0 0,-19-20 0,19 20 0,-20-20 0,0 20 0,20 20 0,-40-20 0,21 20 0,-21 19 0,0 1 0,0 20 0,21-2 0,-21 3 0,0-2 0,40-19 0,0 19 0,0 1 0,0-1 0,40 21 0,0 39 0,-1 1 0,21 18 0,-20 20 0,19 21 0,20 0 0,-19-1 0,0 1 0,19 0 0,-20-21 0,1 0 0,-1 2 0,-19-21 0,19 20 0,-18-1 0,-2-19 0,21 20 0,-21-20 0,1-19 0,-1-2 0,-18-19 0,-2 0 0,1-39 0,-20-20 0,0-1 0,0-18 0,0-2 0,0 21 0,0-21 0,0 21 0,0 0 0,0 0 0,0-21 0,0 1 0,0 1 0,0-21 0,0 0 0,0 0 0,20 0 0,0 0 0,39-21 0,20-18 0,41 19 0,-21-40 0,-20 20 0</inkml:trace>
  <inkml:trace contextRef="#ctx0" brushRef="#br0" timeOffset="504067">3036 16591 512,'-19'0'0,"19"-20"0,-20 20 0,20 0 0,20-20 0,-1 20 0,-19 20 0,41-20 0,-22 20 0,1 0 0,20 0 0,-1-20 0,21 20 0,0-20 0,19 0 0,1 0 0,-1 19 0,0-19 0,20 19 0,0 2 0,41 19 0,-41-21 0,40-19 0,-21 0 0,2 0 0,-1 0 0,0 0 0,0-19 0,20 19 0,-20-20 0,20 20 0,0-20 0,-1 20 0,-18 0 0,18-21 0,1 21 0,-19 0 0,-2 0 0,2 0 0,-21 0 0,20 0 0,-20 0 0,1-19 0,-1 19 0,0-19 0,20 19 0,-20 0 0,0 0 0,0 0 0,-19 19 0,19-19 0,-20 0 0,1 19 0,-1-19 0,-19 0 0,19 0 0,-19 0 0,0 21 0,-2-21 0,2 0 0,-20 0 0,19 0 0,1 0 0,-20 0 0,-1-21 0,1 21 0,-20 21 0,19-21 0,-19 0 0,-20 20 0,0-40 0</inkml:trace>
  <inkml:trace contextRef="#ctx0" brushRef="#br0" timeOffset="513307">9545 14567 512,'0'0'0,"0"-20"0,0-1 0,0 21 0,0 0 0,0 0 0,21 21 0,-21-1 0,19 19 0,1 21 0,0 0 0,-20-1 0,20 1 0,-20-41 0,20 1 0,-1-40 0,-19 1 0,20-41 0,-20-19 0,0-1 0,21 1 0,-21 19 0,19 1 0,-19 19 0,20 40 0,-20 40 0,19 19 0,2 1 0,-21 19 0,20 1 0,-20-41 0,19 1 0,1-20 0,20-40 0,-20-20 0,-1-39 0,21-20 0,-20 0 0,0-1 0,0 21 0,19 39 0,-19 40 0,-20 40 0,0 39 0,0 21 0,0-1 0,20 0 0,-20-39 0,40-41 0,-1-19 0,1-59 0,20-21 0,-21-39 0</inkml:trace>
  <inkml:trace contextRef="#ctx0" brushRef="#br0" timeOffset="513899">10320 14268 512,'0'21'0,"0"-21"0,0 0 0,19-21 0,-19 21 0,20 0 0,-20 21 0,20-1 0,-20 19 0,0 1 0,0 20 0,0-21 0,20 0 0,-20-39 0,20 0 0,-1-39 0,2-20 0,-21 19 0,39 0 0,-19 21 0,-20 19 0,0 39 0,20-19 0,-20 20 0,0-20 0,0-20 0,20 0 0,19-20 0,-18-20 0,18-19 0,1-2 0,-1-17 0,-19-21 0,20 19 0,-20-19 0</inkml:trace>
  <inkml:trace contextRef="#ctx0" brushRef="#br0" timeOffset="514084">10816 13674 512,'-20'20'0,"0"19"0,-20 20 0,1 1 0,18 40 0,2-21 0,19 40 0,40-39 0,-20-1 0,19-20 0,21-39 0,-21-40 0,21-19 0,-20-22 0,-21-17 0</inkml:trace>
  <inkml:trace contextRef="#ctx0" brushRef="#br0" timeOffset="514499">10955 13674 512,'0'0'0,"0"0"0,-20 39 0,20 2 0,-20 18 0,20 20 0,0 20 0,0 1 0,0-21 0,20 0 0,0-39 0,-1-20 0,21-20 0,-20-20 0,0-20 0,-20 1 0,0-1 0</inkml:trace>
  <inkml:trace contextRef="#ctx0" brushRef="#br0" timeOffset="514683">10697 14170 512,'0'0'0,"0"0"0,20-20 0,19 0 0,21 0 0,-1-19 0,21-1 0,-1 20 0,-20 20 0,-38-20 0,-2 1 0</inkml:trace>
  <inkml:trace contextRef="#ctx0" brushRef="#br0" timeOffset="514922">11133 14050 512,'0'0'0,"0"0"0,0 21 0,0-21 0,0 39 0,0-19 0,0 20 0,0 0 0,0-20 0,0-20 0,0 0 0,20 0 0,-20-40 0</inkml:trace>
  <inkml:trace contextRef="#ctx0" brushRef="#br0" timeOffset="515191">11173 13813 512,'20'0'0,"-20"-40"0,0 21 0,-20-2 0,20 1 0,-20 20 0,20 20 0,-20-20 0,20 21 0,0-2 0,0 0 0</inkml:trace>
  <inkml:trace contextRef="#ctx0" brushRef="#br0" timeOffset="515723">11292 14031 512,'0'0'0,"0"0"0,0 19 0,0-19 0,0 41 0,0-2 0,0 21 0,0-1 0,-20 21 0,20-21 0,-20-19 0,20 0 0,0-40 0,0 0 0,-20-40 0,20 0 0,0-19 0,0-21 0,20 1 0,0 0 0,0-1 0,0 21 0,-1 19 0,2 0 0,-2 40 0,1 0 0,0 20 0,-20 20 0,0 0 0,-20-1 0,0 21 0,1-21 0,-21 1 0,0-40 0,40 0 0,-20-40 0,20-20 0</inkml:trace>
  <inkml:trace contextRef="#ctx0" brushRef="#br0" timeOffset="516027">11451 13436 512,'0'0'0,"0"-20"0,0 20 0,19 0 0,1 0 0,-20 0 0,0 39 0,0 21 0,0 19 0,0 1 0,-20 19 0,1 0 0,19-19 0,0-41 0,19 1 0,1-40 0,1-20 0,-2-19 0,20-1 0</inkml:trace>
  <inkml:trace contextRef="#ctx0" brushRef="#br0" timeOffset="516355">11490 13991 512,'0'20'0,"0"-20"0,0 20 0,21-40 0,18 0 0,1 1 0,-1-21 0,1 0 0,0 0 0,-21 21 0,-38-22 0,19 22 0,-40 19 0,0 19 0,1 22 0,-21 18 0,41 1 0,19-21 0,19 1 0,20-21 0,21-19 0,-20-19 0,0-21 0</inkml:trace>
  <inkml:trace contextRef="#ctx0" brushRef="#br0" timeOffset="517012">9625 15281 512,'0'0'0</inkml:trace>
  <inkml:trace contextRef="#ctx0" brushRef="#br0" timeOffset="517275">9605 15301 512,'-20'0'0,"20"0"0,20-20 0,-20 20 0,20 0 0,39-20 0,1-20 0,39 1 0,20-21 0,20-39 0,40 20 0,39-20 0,1-20 0,38-1 0,-18 1 0,-1 0 0,-40 19 0,-39 22 0,-20 38 0,-60 20 0,-39 20 0,-40 40 0,-40-20 0,0 0 0</inkml:trace>
  <inkml:trace contextRef="#ctx0" brushRef="#br0" timeOffset="518235">8553 12285 512,'-19'0'0,"19"20"0,19-20 0,1-20 0,40 0 0,39-20 0,20-39 0,60-20 0,78-40 0,41 0 0,40-20 0,39-20 0,-1 1 0,-38 19 0,-40 0 0,-99 41 0,-41 38 0,-99 40 0,-39 20 0</inkml:trace>
  <inkml:trace contextRef="#ctx0" brushRef="#br0" timeOffset="525834">9942 15559 512,'-19'0'0,"19"0"0,0-20 0,0 20 0,0-20 0,-20 20 0,20-20 0,-20 0 0,20 20 0,-20-19 0,0 38 0,1 1 0,-22 20 0,22 20 0,-1 40 0,20-42 0,0 22 0,39-41 0,2 2 0,18-41 0,0-21 0,1 1 0,-20-39 0</inkml:trace>
  <inkml:trace contextRef="#ctx0" brushRef="#br0" timeOffset="526474">10022 15241 512,'0'-20'0,"0"20"0,0 0 0,0 0 0,0 20 0,0 20 0,0 20 0,20-1 0,0 40 0,-20-19 0,0-1 0,0-19 0,19-21 0,-19-19 0,0-40 0,20-19 0,0-21 0,0-19 0,19 19 0,-19 20 0,20 21 0,0 19 0,-20 0 0,0 39 0,-20 21 0,-40 19 0,0-18 0,0 17 0,-19-38 0,39 0 0,-20-40 0,40-20 0,20-60 0</inkml:trace>
  <inkml:trace contextRef="#ctx0" brushRef="#br0" timeOffset="526882">10438 15301 512,'0'20'0,"0"20"0,-19-1 0,38 21 0,-19-1 0,0 1 0,21-1 0,-21-19 0,19-19 0,-19-42 0,0-19 0,0-19 0,0-21 0,20 1 0,-20 20 0,20-1 0,20 20 0,-1 0 0,1 40 0,-1 0 0,-18 0 0</inkml:trace>
  <inkml:trace contextRef="#ctx0" brushRef="#br0" timeOffset="527306">10558 15441 512,'0'19'0,"0"-19"0,0 19 0,19-19 0,1 0 0,1-19 0,37-21 0,-17 0 0,-22 1 0,21-1 0,0 0 0,-40 0 0,0 1 0,0 19 0,-40 40 0,0 0 0,21 39 0,-22 1 0,2 19 0,20 0 0,19-19 0,19-40 0,20 0 0,2-20 0,18-40 0,-19 0 0,19-18 0</inkml:trace>
  <inkml:trace contextRef="#ctx0" brushRef="#br0" timeOffset="527714">10935 15182 512,'0'20'0,"-20"-20"0,0 39 0,0 1 0,20 0 0,0 19 0,0 2 0,0-23 0,0-18 0,20 0 0,0-20 0,0-40 0,0 21 0,-1-41 0,21-19 0,-40 19 0,0 1 0,20 19 0,-40 40 0,20 0 0,0 40 0,0 19 0,0 1 0,0-1 0,20-19 0,19-19 0,-19-2 0,1-19 0,18-40 0,1 0 0,-1-39 0</inkml:trace>
  <inkml:trace contextRef="#ctx0" brushRef="#br0" timeOffset="527987">11252 15063 512,'-20'0'0,"20"20"0,0 0 0,0 19 0,0 21 0,0-1 0,0 1 0,20 19 0,-20-38 0,0-3 0,0-18 0,0-20 0,0-39 0,20-1 0,0-19 0</inkml:trace>
  <inkml:trace contextRef="#ctx0" brushRef="#br0" timeOffset="528186">11490 14964 512,'-20'0'0,"20"19"0,-39 1 0,-1 20 0,1 0 0,18 19 0,2 1 0,38-21 0,21 1 0,0 0 0,19-20 0,1-20 0,0-20 0</inkml:trace>
  <inkml:trace contextRef="#ctx0" brushRef="#br0" timeOffset="533362">9942 16432 512,'0'-20'0,"0"20"0,0-20 0,0 20 0,0-19 0,0-1 0,0 20 0,0 0 0,0 0 0,0 20 0,0 19 0,20 20 0,-20 21 0,0 0 0,20-22 0,0 3 0,-20-22 0,20-19 0,0-40 0,19 0 0,1 1 0,19-21 0,-18 0 0,18 21 0,-19-1 0,-40 0 0,0 0 0</inkml:trace>
  <inkml:trace contextRef="#ctx0" brushRef="#br0" timeOffset="533561">9962 16689 512,'0'0'0,"20"0"0,20-19 0,0 0 0,-1-21 0,21 0 0,-21 20 0,-18-19 0,-21-2 0</inkml:trace>
  <inkml:trace contextRef="#ctx0" brushRef="#br0" timeOffset="533770">9843 16471 512,'0'0'0,"-19"0"0,19-19 0,19-1 0,21-20 0,19 1 0,1-1 0,-20 0 0,39 21 0,-59-1 0,19 20 0</inkml:trace>
  <inkml:trace contextRef="#ctx0" brushRef="#br0" timeOffset="534050">10180 16254 512,'0'0'0,"0"19"0,20-19 0,1 20 0,-2 20 0,21-20 0,0 39 0,39-19 0,-40 20 0,21-21 0,-20-19 0,-1 0 0,2-40 0,-41 0 0,0-39 0,0-1 0,-21 1 0</inkml:trace>
  <inkml:trace contextRef="#ctx0" brushRef="#br0" timeOffset="534194">10438 16154 512,'-19'21'0,"-1"17"0,-20 42 0,20 39 0,1-19 0,19-1 0,0-21 0,19-57 0,1-21 0,20-40 0,-1-19 0</inkml:trace>
  <inkml:trace contextRef="#ctx0" brushRef="#br0" timeOffset="534522">10558 15995 512,'-20'0'0,"20"-19"0,0 19 0,20 0 0,-20 19 0,19 41 0,22 0 0,-22 38 0,1 2 0,20-1 0,-20 1 0,-20-61 0,0 1 0,0-60 0,0-20 0,-20 1 0,-20-21 0,-20-19 0,1 19 0</inkml:trace>
  <inkml:trace contextRef="#ctx0" brushRef="#br0" timeOffset="534665">10339 16254 512,'0'19'0,"-19"-19"0,19 20 0,39 0 0,1-40 0,20 0 0,39-19 0,-20-1 0,1 0 0,-21 1 0,-19 39 0</inkml:trace>
  <inkml:trace contextRef="#ctx0" brushRef="#br0" timeOffset="535009">10736 16154 512,'0'0'0,"20"0"0,-20 21 0,20-2 0,0 21 0,0-1 0,-20 21 0,19-1 0,-19 1 0,0-20 0,0-20 0,0-20 0,0-41 0,20-18 0,-20-20 0,20 0 0,0 19 0,0 20 0,-20 1 0,20 39 0,0 0 0</inkml:trace>
  <inkml:trace contextRef="#ctx0" brushRef="#br0" timeOffset="535403">10994 16055 512,'0'20'0,"-20"0"0,20 19 0,-19 2 0,-1 18 0,20 0 0,0 1 0,20-21 0,-1-19 0,1 0 0,0-40 0,0-19 0,0-1 0,-1 0 0,-19-19 0,20 38 0,1 2 0,-21 19 0,19 40 0,-19-20 0,20 19 0,0 1 0,0 0 0,-20-21 0,20-38 0</inkml:trace>
  <inkml:trace contextRef="#ctx0" brushRef="#br0" timeOffset="535890">11431 15955 512,'-20'0'0,"20"-19"0,-20 0 0,0 19 0,1 19 0,-2 21 0,2-1 0,19 21 0,-20-1 0,20 20 0,20-19 0,20-20 0,-1-20 0,1-40 0,19 0 0,-19-19 0,-1-2 0</inkml:trace>
  <inkml:trace contextRef="#ctx0" brushRef="#br0" timeOffset="536257">11511 15936 512,'0'0'0,"0"19"0,19 2 0,20 18 0,-18 1 0,-1 0 0,19-1 0,-19 2 0,0-3 0,-20-38 0,0 0 0,0-19 0,-20-21 0,20-39 0,0 19 0,0-19 0,0 19 0,20 21 0,0-1 0,-1 40 0,1 0 0,20 0 0,-20 0 0</inkml:trace>
  <inkml:trace contextRef="#ctx0" brushRef="#br0" timeOffset="536705">11689 16095 512,'0'0'0,"0"0"0,20 0 0,-1 0 0,21-20 0,-20 0 0,20-20 0,-20 1 0,19-1 0,-19 0 0,-20 1 0,0 19 0,-20 0 0,-19 40 0,-1 19 0,20 21 0,0-1 0,20 1 0,0 0 0,40-21 0,-20-18 0,19-21 0,21-21 0,-21 1 0,21-19 0,-20-21 0,-20 20 0</inkml:trace>
  <inkml:trace contextRef="#ctx0" brushRef="#br0" timeOffset="536994">12026 15638 512,'-19'20'0,"-2"40"0,1-1 0,1 21 0,-1-1 0,40-20 0,-20 1 0,19-40 0,22 0 0,-2-40 0,1 0 0,-20-20 0,19-20 0,-19 1 0,-20 0 0,20-21 0,-20-19 0,-20 20 0,0-1 0</inkml:trace>
  <inkml:trace contextRef="#ctx0" brushRef="#br0" timeOffset="537153">12046 15380 512,'0'20'0,"-20"21"0,20 37 0,0 22 0,0-1 0,40 0 0,0 1 0,-21-41 0,41-20 0,-21-19 0,-18-20 0,18-20 0,-19 0 0</inkml:trace>
  <inkml:trace contextRef="#ctx0" brushRef="#br0" timeOffset="537362">12284 15737 512,'0'20'0,"0"0"0,0 20 0,20 0 0,-20-1 0,20-18 0,0-2 0,-1 0 0,1 2 0,-20-21 0,0-21 0</inkml:trace>
  <inkml:trace contextRef="#ctx0" brushRef="#br0" timeOffset="537587">12344 15281 512,'-20'0'0,"0"0"0,20 0 0,-20 0 0,20 0 0,0 0 0,20 20 0,0-20 0,0 0 0,-1 20 0,1-20 0</inkml:trace>
  <inkml:trace contextRef="#ctx0" brushRef="#br0" timeOffset="537850">12403 15321 512,'0'0'0,"0"40"0,0-1 0,0 21 0,0-1 0,0 21 0,40 20 0,-21-22 0,22-18 0,-2-21 0,1 2 0,-1-62 0,21 1 0</inkml:trace>
  <inkml:trace contextRef="#ctx0" brushRef="#br0" timeOffset="538057">12264 15658 512,'40'0'0,"0"-20"0,19 1 0,41-21 0,-21 20 0,0-20 0,-39 0 0</inkml:trace>
  <inkml:trace contextRef="#ctx0" brushRef="#br0" timeOffset="540137">12760 15341 512,'0'-20'0,"-19"20"0,19 0 0,-20-20 0,0 20 0,-40-20 0,21 20 0,-21 0 0,1 0 0,-1 0 0,0 0 0,-19 0 0,0 20 0,-20-20 0,19 20 0,-19 0 0,20 0 0,-1-1 0,1 1 0,0 0 0,-20 1 0,19 17 0,1-18 0,-21 20 0,21-20 0,-1 20 0,1-20 0,0 19 0,-1 2 0,21 17 0,-20-18 0,-1 20 0,20-21 0,-19 1 0,0 19 0,-1-39 0,1 40 0,-1-20 0,1-1 0,20-18 0,-21 17 0,21 3 0,-1-2 0,-19 1 0,19-20 0,1 19 0,19 1 0,-20-1 0,41 2 0,-21-22 0,0 21 0,21 0 0,19 0 0,0-2 0,0 3 0,0-2 0,19-19 0,21 0 0,0 20 0,-21 0 0,41-20 0,-20 18 0,19-17 0,20-1 0,-19 0 0,0-1 0,19-19 0,1 20 0,-1 0 0,1-20 0,19 20 0,-20-20 0,20-20 0,-20 0 0,1 20 0,-1-39 0,20 19 0,-19 0 0,19-1 0,1 2 0,-1 0 0,-20-1 0,20 0 0,-39-20 0,19 20 0,1-20 0,19 1 0,-20 19 0,0-1 0,20-17 0,-19-2 0,-1 0 0,20 20 0,-19-19 0,-1-2 0,0 2 0,1-1 0,-20 1 0,19-1 0,0 0 0,1-20 0,-20 22 0,19-3 0,-20 2 0,1-1 0,-20 0 0,-1 1 0,1-1 0,-40 21 0,20-22 0,-1 2 0,-19-1 0,0 20 0,0-20 0,-19 2 0,-1 17 0,20 1 0,-20-19 0,-20 19 0,0 0 0,1 0 0,-1-20 0,-19 20 0,-1 0 0,-19 1 0,19 0 0,-39 19 0,0 0 0,0 0 0,19 0 0,-39 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14:37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21036 1311 512,'0'0'0,"0"-20"0,-20 20 0,-1-20 0,21 20 0,-19 0 0,-1 0 0,1 0 0,-22 0 0,2-20 0,-21 20 0,21 0 0,-21-20 0,-19 20 0,0-19 0,-21-1 0,1-1 0,-20-18 0,-20 19 0,-20 0 0,0-19 0,-19 19 0,-20-20 0,-1 1 0,-19 19 0,-20-20 0,0 0 0,-21 1 0,-18 19 0,-1-20 0,0 0 0,0 20 0,0-20 0,1 21 0,-21-21 0,20 20 0,-20 1 0,1-1 0,19 20 0,0-20 0,0 0 0,1 20 0,-2 0 0,2 0 0,-1 0 0,20 0 0,0 20 0,0 20 0,0-21 0,40 1 0,-21 20 0,1 0 0,21-1 0,18 21 0,1-1 0,19 20 0,0 1 0,41 0 0,-2-1 0,1 20 0,21-19 0,-2 19 0,21-20 0,-20 21 0,19-1 0,1 20 0,20-20 0,0 20 0,39-20 0,0 0 0,21 0 0,19 1 0,19-1 0,41 0 0,-21-19 0,41-1 0,20 0 0,-1 1 0,39-1 0,1-19 0,0-1 0,40 1 0,20-1 0,-1 0 0,0-18 0,40 18 0,0-19 0,20-1 0,20 2 0,0-3 0,20-17 0,0-1 0,19-20 0,0 19 0,21-19 0,-21 20 0,40-20 0,-19 0 0,-1 0 0,21-20 0,-21 20 0,20-19 0,0-1 0,-19-1 0,18 2 0,2-21 0,-21 20 0,1-19 0,-41-1 0,21 0 0,-40 1 0,-1-20 0,-39 18 0,0-18 0,-39 19 0,-1-19 0,-19-21 0,-20 21 0,-20-1 0,-21-18 0,-18-2 0,-20-20 0,-21 1 0,-19 0 0,-21-20 0,-19 20 0,-19-20 0,-21-1 0,-19-18 0,-21 18 0,-20-18 0,-38 18 0,-21 2 0</inkml:trace>
  <inkml:trace contextRef="#ctx0" brushRef="#br0" timeOffset="16826.3646">1866 5577 512,'0'0'0,"0"0"0,0 0 0,-20 0 0,20 0 0,0 0 0,-20 0 0,20 0 0,0 0 0,0 0 0,-20 0 0,20 0 0,0 0 0,0 0 0,20 0 0,-20 0 0,0 0 0,20 0 0,-20 20 0,20-20 0,0 0 0,-20 0 0,19 20 0,2-20 0,-2 0 0,21 0 0,-20 0 0,19 0 0,1 0 0,19 0 0,1 0 0,20 0 0,-21 0 0,21-20 0,-1 20 0,20 0 0,0-20 0,21 20 0,-21 0 0,0-20 0,0 20 0,0-20 0,-20 20 0,21 0 0,-1 0 0,-19-19 0,38 19 0,-18-19 0,-1-2 0,20 21 0,0-20 0,0 0 0,1 1 0,-21-1 0,0 20 0,20 0 0,0 0 0,0 0 0,0 0 0,20 0 0,-20-20 0,20 20 0,0 0 0,-1-20 0,2 20 0,-22 0 0,21 0 0,-19 0 0,-1 0 0,-20 0 0,20 0 0,0 20 0,0-20 0,0-20 0,1 20 0,-2 0 0,-19 0 0,40 0 0,-40-20 0,41 20 0,-41 0 0,59 0 0,-18 0 0,-2 0 0,1 0 0,40-20 0,-40 20 0,39 0 0,-19 0 0,0 0 0,-1 0 0,21 0 0,-20 0 0,20 0 0,-1 0 0,-19 0 0,20 0 0,-1 0 0,21 20 0,-21-20 0,1 0 0,19 0 0,1 0 0,-1 0 0,-19 20 0,0-20 0,19 0 0,-20 20 0,21-20 0,-1 0 0,1 0 0,-1 0 0,1 0 0,-1 0 0,21 0 0,-21 0 0,0 0 0,20 20 0,-19-20 0,-20 20 0,19-20 0,1 19 0,-21-19 0,0 20 0,1-20 0,0 0 0,0 20 0,-1-20 0,-19 0 0,0 0 0,19 0 0,-19 0 0,0 21 0,19-21 0,-39 0 0,20 0 0,0 0 0,-20 0 0,-1 0 0,1 0 0,-20 0 0,1 19 0,19-19 0,-40 19 0,0-19 0,0 0 0,-20 0 0,1 20 0,-21-20 0,1 0 0,-40 20 0,-1-20 0,1 0 0,-20 0 0,0 0 0,0 0 0,0 20 0,0-20 0,0 0 0,0 0 0,0 0 0,0 0 0,0 0 0,0 0 0,-20 0 0,1 0 0,-1 0 0,-20 0 0,1-40 0</inkml:trace>
  <inkml:trace contextRef="#ctx0" brushRef="#br0" timeOffset="25172.0334">10676 7343 512,'0'0'0,"21"0"0,-21-19 0,20 19 0,-20 0 0,19 0 0,1 0 0,0 0 0,0 0 0,0 0 0,19 19 0,-19-19 0,40 0 0,-1 0 0,1 0 0,0 0 0,39 0 0,0 0 0</inkml:trace>
  <inkml:trace contextRef="#ctx0" brushRef="#br0" timeOffset="25588.1166">11490 7363 512,'120'0'0,"-21"20"0,40-20 0,-1 0 0,1 0 0,0 0 0,20 0 0,0 0 0,0 0 0,0 0 0,19 20 0,-19-20 0,19-20 0,1 20 0,20-20 0,-1 20 0,0-20 0,-19 1 0,-1-1 0,21 20 0,-20-20 0,19 20 0,0 20 0,20-20 0,-19 0 0,19 0 0,-19 0 0,19-20 0,-19 20 0,-1-20 0,-19 20 0,-21-20 0,1 0 0,-40 20 0,0-19 0,-40 19 0,1 0 0,-60 0 0,0 0 0</inkml:trace>
  <inkml:trace contextRef="#ctx0" brushRef="#br0" timeOffset="33325.6638">10280 8891 512,'-20'-19'0,"20"19"0,0 0 0,0 0 0,20 0 0,0-20 0,0 20 0,-1 0 0,1 0 0,20-20 0,-1 20 0,1 0 0,0 0 0,0 0 0,20 0 0,-2 0 0,2 0 0,20 20 0,-1-20 0,20-20 0,0 20 0,1 20 0,-1-20 0,0 0 0,0 20 0,1-20 0,19 0 0,-20 0 0,20 0 0,0 0 0,0 0 0,0 0 0,0 0 0,20 0 0,0-20 0,-20 0 0,20 20 0,-20 0 0,20 0 0,0-20 0,0 20 0,0 0 0,-1 0 0,21 0 0,-20 0 0,20 0 0,0 0 0,-20 0 0,19-20 0,1 20 0,0 0 0,-1-20 0,1 0 0,20 20 0,0 0 0,-1 0 0,1 0 0,-1 0 0,1 0 0,0 0 0,-1 20 0,20-20 0,-19 0 0,0 0 0,0 0 0,19 0 0,1 0 0,-1 0 0,-20 0 0,1 0 0,0 20 0,-1-20 0,1 0 0,20 0 0,-41 0 0,21 20 0,-20-20 0,19 0 0,-39 0 0,20 0 0,-21 0 0,1 0 0,1 0 0,-41 0 0,0 0 0,-20 0 0,-19 0 0,0 20 0,-41-20 0,1 0 0,-20-20 0</inkml:trace>
  <inkml:trace contextRef="#ctx0" brushRef="#br0" timeOffset="37837.566">17146 9328 512,'0'-20'0,"0"20"0,0 0 0,0 0 0,20 0 0,0 0 0,0 0 0,-1 0 0,21 0 0,-20 20 0,19-20 0,2 0 0,-2 0 0,1 20 0,-20-20 0,19 0 0,-19 20 0,20-20 0,-40 0 0,40 19 0,-40 1 0,19-1 0,-19-19 0,20 41 0,-20-2 0,-20 1 0,20 20 0,-19-1 0,19 21 0,-21-1 0,2 20 0,19 0 0,0 0 0,-20 1 0,20-21 0,-20 20 0,0 21 0,20-21 0,0 20 0,0-20 0,0 0 0,0-19 0,0 18 0,20-18 0,-20-20 0,0-1 0,0 0 0,20-18 0,-20-2 0,0 1 0,-20-20 0,20 0 0,-20-20 0,0 20 0,1-20 0,-61 0 0,1 19 0,-20 0 0,-21 2 0,2-1 0,38 0 0,60-1 0,40-19 0</inkml:trace>
  <inkml:trace contextRef="#ctx0" brushRef="#br0" timeOffset="39165.8316">18237 10141 512,'0'0'0,"0"0"0,-20 0 0,1 40 0,-1 0 0,0 39 0,0 0 0,0 1 0,1-1 0,19 1 0,19-41 0,1 1 0,0-40 0,-20-20 0,20 0 0,0-38 0,-1-3 0,1-18 0,20-1 0,-1 1 0,2 20 0,-22 39 0,-19 0 0,20 40 0,0 20 0,-20-1 0,20 40 0,0 1 0,-1-20 0,21 20 0,-20-22 0,0 2 0,0-20 0,19-40 0,-19 19 0,0-38 0,20-21 0</inkml:trace>
  <inkml:trace contextRef="#ctx0" brushRef="#br0" timeOffset="39557.91">18674 10499 512,'0'0'0,"0"0"0,0 20 0,0-20 0,20 19 0,20 1 0,-1-20 0,1-20 0,0 1 0,-1-1 0,-19 0 0,0-20 0,0 0 0,-20-18 0,-20 17 0,0 2 0,0 39 0,-19 19 0,-21 42 0,21 37 0,-2 1 0,41 20 0,21 0 0,18-40 0,41-39 0,19-20 0,-20-40 0</inkml:trace>
  <inkml:trace contextRef="#ctx0" brushRef="#br0" timeOffset="39845.9676">19190 10320 512,'0'21'0,"19"17"0,-19 22 0,21 0 0,-1 19 0,-1 20 0,41-39 0,0-1 0,19-38 0,0-2 0,1-38 0</inkml:trace>
  <inkml:trace contextRef="#ctx0" brushRef="#br0" timeOffset="40005.9996">19627 10280 512,'-21'20'0,"-58"21"0,0 37 0,-40 22 0,20 38 0,20-19 0,38-19 0,41-21 0,20-79 0</inkml:trace>
  <inkml:trace contextRef="#ctx0" brushRef="#br0" timeOffset="40374.0732">19845 9883 512,'-20'20'0,"-20"40"0,-19 39 0,19 40 0,1 1 0,39-2 0,19-18 0,21-42 0,19-18 0,21-21 0,-21-39 0,-19-19 0,0-41 0,-40-19 0,-20-20 0</inkml:trace>
  <inkml:trace contextRef="#ctx0" brushRef="#br0" timeOffset="40582.1148">19309 10161 512,'40'-20'0,"19"-19"0,40-1 0,0 0 0,21 21 0,-41 19 0,1 19 0,-21-19 0,-19-19 0</inkml:trace>
  <inkml:trace contextRef="#ctx0" brushRef="#br0" timeOffset="40990.1964">20639 9725 512,'-20'20'0,"-20"19"0,1 41 0,-2 39 0,2 39 0,-1 1 0,40 0 0,20-40 0,39-40 0,21-19 0,-1-60 0,-19-20 0,-20-20 0,-20-59 0,-20 0 0</inkml:trace>
  <inkml:trace contextRef="#ctx0" brushRef="#br0" timeOffset="41174.2332">20182 10102 512,'-39'19'0,"-21"1"0,0 0 0,21 0 0,39 0 0,60-20 0,19-20 0,20 20 0,20-20 0,0 20 0,-39-20 0,-1 0 0,-20-19 0</inkml:trace>
  <inkml:trace contextRef="#ctx0" brushRef="#br0" timeOffset="41374.2732">20817 10181 512,'0'20'0,"-20"0"0,1 20 0,-1 19 0,0 20 0,20-19 0,0 19 0,20-39 0,-20-19 0</inkml:trace>
  <inkml:trace contextRef="#ctx0" brushRef="#br0" timeOffset="41559.3102">20916 9784 512,'0'0'0,"-20"-20"0,20 20 0,0 20 0,20 0 0,1 0 0,-2 0 0</inkml:trace>
  <inkml:trace contextRef="#ctx0" brushRef="#br0" timeOffset="42110.4204">21095 10241 512,'-20'0'0,"0"0"0,1 39 0,-1 1 0,-20 19 0,40 21 0,-20-20 0,1 20 0,19-42 0,19 2 0,-19-60 0,20-19 0,-1-41 0,2 1 0,18-39 0,1 18 0,19 0 0,-38 41 0,18 39 0,-39 40 0,0 39 0,-20 21 0,20 19 0,0 0 0,20-19 0,0-21 0,0-18 0,19-62 0,1-19 0,19-19 0,-18-21 0,18-19 0,-19 20 0,-1-1 0,-19 41 0,-20 39 0,-20 39 0,20 41 0,-20-1 0,1 20 0,19-19 0,19-21 0,21-19 0,0-40 0,39-40 0</inkml:trace>
  <inkml:trace contextRef="#ctx0" brushRef="#br0" timeOffset="42462.4908">21730 10320 512,'20'0'0,"19"-20"0,21 0 0,0 1 0,-1-21 0,-19 0 0,-20 0 0,-20-19 0,0 19 0,-40 20 0,0 20 0,-20 40 0,-19 39 0,0 21 0,39 19 0,60-40 0,0 1 0,59-61 0,0 1 0,1-40 0,-20-19 0</inkml:trace>
  <inkml:trace contextRef="#ctx0" brushRef="#br0" timeOffset="43110.6204">18258 11312 512,'0'0'0,"0"-20"0,39 1 0,21-1 0,19 20 0,40 0 0,20-20 0,39 20 0,41-20 0,39 0 0,20 0 0,-1-19 0,41-1 0,-20 0 0,-1 1 0,-19 19 0,-40 0 0,-20 0 0,-39 0 0,-60 40 0,-39 0 0,-61 0 0,-58-20 0,-40 20 0,-41-20 0</inkml:trace>
  <inkml:trace contextRef="#ctx0" brushRef="#br0" timeOffset="43423.683">18436 11431 512,'0'0'0,"60"-19"0,58 19 0,41-20 0,60 20 0,58 0 0,21 20 0,20-20 0,19 0 0,0 0 0,0-20 0,-39-20 0,-20 0 0,-60 1 0,-39 19 0,-80-20 0,-59 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16:21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 4962 512,'-19'0'0,"-1"0"0,20 0 0,-20 0 0,20 0 0,0 0 0,0 0 0,0 0 0,0 0 0,0 0 0,0-20 0,0 20 0,0 0 0,0 0 0,20-20 0,19 1 0,41-1 0,39-40 0,60 1 0,-20-1 0,-21 1 0</inkml:trace>
  <inkml:trace contextRef="#ctx0" brushRef="#br0" timeOffset="2447.4894">695 7800 512,'0'0'0,"0"0"0,0 0 0,0 0 0,40-20 0,59 20 0,20-20 0,40 0 0,-40-20 0,-20 2 0,-20-23 0</inkml:trace>
  <inkml:trace contextRef="#ctx0" brushRef="#br0" timeOffset="3439.6878">695 8733 512,'0'19'0,"0"1"0,40-40 0,39-19 0,60-20 0,40-21 0,-20 40 0,-41 0 0,-19 40 0</inkml:trace>
  <inkml:trace contextRef="#ctx0" brushRef="#br0" timeOffset="4319.8638">953 10717 512,'0'0'0,"20"0"0,19-20 0,41 0 0,19-20 0,40 2 0,-20-3 0,-39 21 0,-21 1 0</inkml:trace>
  <inkml:trace contextRef="#ctx0" brushRef="#br0" timeOffset="7360.4718">477 4068 512,'-40'41'0,"20"-21"0,1-1 0,-1 1 0,20 0 0,-21 0 0,2 0 0,19 0 0,0-20 0,-20 20 0,20-1 0,0-19 0,-20 20 0,20-1 0,0 2 0,-20-1 0,0 0 0,20 19 0,-19-19 0,-1 20 0,20 0 0,-20-1 0,20 1 0,-20 19 0,20 1 0,0 19 0,-20 1 0,20-1 0,0 20 0,0 20 0,0-20 0,0 21 0,0 18 0,0-18 0,0 18 0,0 1 0,20 0 0,0 0 0,-20 0 0,40-1 0,-21 22 0,1-21 0,20 20 0,-20-1 0,20 1 0,-1 0 0,-19 0 0,20 19 0,-20-18 0,19 18 0,-19 0 0,0-20 0,0 21 0,-1-20 0,2 0 0,-2-20 0,1 20 0,-20-40 0,0 20 0,0 0 0,0-20 0,0-20 0,-20 20 0,20 0 0,0-20 0,0-19 0,0 19 0,20-40 0,-20 21 0,20-21 0,-20 1 0,20-21 0,0 21 0,-20-20 0,19-21 0,22 22 0,-2-3 0,21-17 0,39-21 0,0-21 0,-20-38 0,0 0 0,-58-1 0</inkml:trace>
  <inkml:trace contextRef="#ctx0" brushRef="#br0" timeOffset="8792.7582">199 3791 512,'-20'20'0,"0"-20"0,-20 0 0,40 0 0,-19-20 0,-1-19 0,-20-1 0,20-20 0,1-19 0,19-20 0,0-41 0,19-18 0,21-1 0,0-19 0,19-21 0,1 21 0,19-1 0,1 1 0,-1 39 0,-20 0 0,1 39 0</inkml:trace>
  <inkml:trace contextRef="#ctx0" brushRef="#br0" timeOffset="9512.9022">1012 775 512,'0'0'0,"-19"-20"0,19 40 0,-40-20 0,20 40 0,-19-1 0,19-18 0,-20 17 0,1 22 0,18 0 0,1-20 0,40 19 0,20-59 0,59 0 0,40-40 0,-20 40 0,-40 20 0,-38 39 0,-22 41 0,-38 18 0,-41-18 0,-20 20 0,1-61 0,19-39 0,21-40 0,39-59 0,20-41 0</inkml:trace>
  <inkml:trace contextRef="#ctx0" brushRef="#br0" timeOffset="9880.9758">1291 1291 512,'-20'0'0,"20"20"0,20-20 0,-1-20 0,41-20 0,19-40 0,1 1 0,-21-20 0,0 0 0,-18 20 0,-41 19 0,-41 60 0,-18 20 0,19 39 0,-19 41 0,19 19 0,20-20 0,20 0 0,40-19 0,-1-41 0,41-58 0,-1-21 0,0-59 0,1-1 0,-40 1 0</inkml:trace>
  <inkml:trace contextRef="#ctx0" brushRef="#br0" timeOffset="10185.0366">1905 596 512,'-19'21'0,"19"-2"0,0 40 0,0 21 0,0-1 0,0 21 0,19-21 0,2-20 0,-2 1 0,1-41 0,0 2 0,20-42 0,-40 2 0,19-21 0,-19-19 0,-19-1 0,19-39 0,0 20 0,0-1 0,19 21 0,1 19 0,0 21 0,20 19 0,-21 0 0,2 0 0</inkml:trace>
  <inkml:trace contextRef="#ctx0" brushRef="#br0" timeOffset="10553.1102">2243 557 512,'0'19'0,"0"1"0,0 20 0,20 19 0,0 1 0,-1 19 0,1-19 0,20-20 0,-1-20 0,1-1 0,-20-38 0,0-22 0,-20-18 0,0 0 0,0-21 0,20-18 0,0 18 0,-1 40 0,-19 20 0,20 0 0,1 40 0,-21 0 0,19 0 0</inkml:trace>
  <inkml:trace contextRef="#ctx0" brushRef="#br0" timeOffset="11184.2364">2600 617 512,'0'0'0,"-19"19"0,19 0 0,0 2 0,19-21 0,20 0 0,2-21 0,-2 2 0,21-21 0,-20 1 0,-21-21 0,1 20 0,-20 20 0,-20 1 0,-20 19 0,21 19 0,-21 21 0,20 20 0,0 20 0,1-21 0,19 20 0,19-19 0,1-41 0,20 1 0,-1-40 0,21-19 0,-40-1 0,39-20 0,-19-18 0,-20-2 0,0 20 0,-1 20 0,1 21 0,-20 38 0,0 21 0,0 20 0,0-1 0,0 0 0,21 1 0,-21-20 0,19-20 0,1-20 0,0-60 0,20 0 0,19-38 0,-19 38 0,0 20 0,19-39 0,0 39 0,-39 21 0,-20 19 0</inkml:trace>
  <inkml:trace contextRef="#ctx0" brushRef="#br0" timeOffset="21970.3932">1608 11471 512,'0'0'0,"0"20"0,-20-20 0,0 20 0,-19 39 0,-1 1 0,-20 39 0,1 60 0,-1 58 0,21 22 0,39-21 0,59 1 0,40-41 0,20-59 0,21-39 0</inkml:trace>
  <inkml:trace contextRef="#ctx0" brushRef="#br0" timeOffset="24610.9212">1945 11371 512,'0'0'0,"0"0"0,0 0 0,0-19 0,0 19 0,0 0 0,0-20 0,-19 0 0,19 20 0,-21-20 0,2 1 0,19 38 0,-40 1 0,0 20 0,21 20 0,-22-1 0,22 1 0,19-21 0,0 1 0,19-40 0,22 0 0,18 0 0,0 0 0,1 0 0,-20 40 0,-40 19 0,-20 1 0,-39 18 0,-21 2 0,1-20 0,0-20 0,38-40 0,2-20 0,39-40 0,20 1 0</inkml:trace>
  <inkml:trace contextRef="#ctx0" brushRef="#br0" timeOffset="24994.998">2084 11551 512,'0'0'0,"0"19"0,-20 0 0,20 2 0,0 38 0,0-19 0,-20 20 0,40-20 0,0-2 0,20-17 0,0-42 0,19 2 0,1-20 0,-21-21 0,-19 0 0,-20 1 0,-59 19 0,-21 40 0,1 0 0,19 40 0,21-20 0,39 19 0,19-19 0,21 0 0,19-40 0</inkml:trace>
  <inkml:trace contextRef="#ctx0" brushRef="#br0" timeOffset="25259.0508">2759 11392 512,'-20'20'0,"-20"-1"0,1 1 0,-1 20 0,1 0 0,-2 18 0,22 22 0,19-40 0,19 20 0,22-40 0,38 0 0,0-40 0,1 0 0,-1-20 0,0-20 0</inkml:trace>
  <inkml:trace contextRef="#ctx0" brushRef="#br0" timeOffset="25531.1052">3017 11312 512,'0'20'0,"0"-20"0,-20 39 0,20 2 0,-20 18 0,20 21 0,0-21 0,-20 20 0,20-19 0,0-20 0,20-20 0,-20-20 0,40-20 0</inkml:trace>
  <inkml:trace contextRef="#ctx0" brushRef="#br0" timeOffset="25731.1452">3176 11412 512,'0'19'0,"-40"21"0,0 20 0,0-2 0,1 3 0,39-2 0,0-19 0,39 0 0,1-20 0,20-20 0,19 0 0</inkml:trace>
  <inkml:trace contextRef="#ctx0" brushRef="#br0" timeOffset="26387.2764">3255 11669 512,'0'0'0,"20"0"0,-20 0 0,40 0 0,-21 0 0,21 0 0,-20-19 0,19-1 0,-19 0 0,-20-1 0,0 2 0,0 0 0,-20 19 0,1 0 0,-21 0 0,20 38 0,-19 23 0,18 18 0,2-19 0,19-2 0,19-17 0,2-21 0,38-20 0,0-20 0,21-21 0,-1-17 0,1-2 0,-21-39 0,1 0 0,-21-20 0,-39 19 0,0 21 0,-19 19 0,-1 21 0,0 39 0,-20 20 0,21 39 0,-2 1 0,2 19 0,19 20 0,19-19 0,2-1 0,18 0 0,-19-39 0,20 0 0,-21-20 0,21-20 0,-40-20 0,-20-20 0,0 0 0,-39 1 0</inkml:trace>
  <inkml:trace contextRef="#ctx0" brushRef="#br0" timeOffset="26547.3084">3532 11253 512,'21'-20'0,"38"20"0,1 0 0,39 0 0,-20 20 0,0-20 0,-19 0 0,-20 20 0,-40-40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17:56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 6371 512,'0'0'0,"0"0"0,0 0 0,0 0 0,40 0 0,-20-20 0,20 20 0,40 0 0,-1 0 0,0 0 0,40 0 0,-20 0 0,1 0 0,-1-20 0,-40 20 0,1-19 0,-20 19 0,-40 0 0,0 0 0,-40 19 0,20-19 0,-20 20 0,1-20 0</inkml:trace>
  <inkml:trace contextRef="#ctx0" brushRef="#br0" timeOffset="1305.261">378 5518 512,'0'19'0,"0"-19"0,0 0 0,0 0 0,0 0 0,0 0 0,-21-19 0,21 19 0,0 0 0,0-19 0,-19-2 0,19 21 0,-20-20 0,0 20 0,20-20 0,-40 20 0,40 0 0,-19 0 0,-1 20 0,0 0 0,0 1 0,20 17 0,0 2 0,-20 20 0,40-1 0,-20 21 0,0-1 0,20 0 0,-20-19 0,20 19 0,-20-19 0,-20-20 0,20-1 0,-20-19 0,20-20 0</inkml:trace>
  <inkml:trace contextRef="#ctx0" brushRef="#br0" timeOffset="2552.5104">298 5419 512,'-20'0'0,"20"-20"0,0 20 0,0 0 0,0 0 0,0 0 0,-20 0 0,20 0 0,-19 0 0,-1 20 0,0-20 0,0 19 0,-19 1 0,-1 0 0,0 1 0,0 17 0,21-18 0,19 20 0,0-20 0,0 20 0,0-21 0,19 1 0,21 20 0,0-21 0,0 2 0,-1 18 0,-19 1 0,0 0 0,0 19 0,-20-19 0,-20 20 0,0-21 0,-20 1 0,0 0 0,1-1 0,-21-39 0,41 20 0,19-20 0,0 0 0,0-20 0,0 0 0,0 20 0,0-19 0</inkml:trace>
  <inkml:trace contextRef="#ctx0" brushRef="#br0" timeOffset="3800.76">596 5379 512,'0'-40'0,"0"40"0,0-20 0,-20 20 0,20 0 0,-20-20 0,20 20 0,-20 0 0,0 0 0,20 20 0,-19-20 0,19 20 0,0 20 0,-20 0 0,20-1 0,0 21 0,0-1 0,0 21 0,0-1 0,0-20 0,0 21 0,-20-1 0,20-20 0,0 1 0,0-20 0,-20 0 0,0-40 0</inkml:trace>
  <inkml:trace contextRef="#ctx0" brushRef="#br0" timeOffset="3961.7922">338 5934 512,'19'0'0,"2"0"0,-1-19 0,19 19 0,1-20 0,-20 0 0,19 20 0</inkml:trace>
  <inkml:trace contextRef="#ctx0" brushRef="#br0" timeOffset="4536.9072">834 5855 512,'-20'0'0,"20"0"0,0 0 0,0-20 0,0 0 0,-19 0 0,19 20 0,-21 0 0,-18 0 0,19 20 0,0 0 0,-20 20 0,0 19 0,21-18 0,19 18 0,-20-20 0,40 1 0,-20-20 0,79 0 0,0-60 0,-38 0 0,17-39 0,-37 0 0,-1 19 0,-20 0 0,0-18 0,0-2 0,0 20 0,-20 20 0,-1 21 0,21 19 0,-19 19 0,-1 1 0,20 40 0,-19-1 0,19 1 0,0 19 0,19 100 0,41-60 0,-21-40 0,1-39 0</inkml:trace>
  <inkml:trace contextRef="#ctx0" brushRef="#br0" timeOffset="4826.9652">933 5835 512,'0'-20'0,"0"20"0,0-20 0,20 20 0,0 0 0,19 20 0,21-20 0,-40 20 0,39-20 0,-39 0 0,0 0 0</inkml:trace>
  <inkml:trace contextRef="#ctx0" brushRef="#br0" timeOffset="5011.002">1092 5975 512,'20'0'0,"-20"0"0,39 19 0,-19-19 0,0 0 0</inkml:trace>
  <inkml:trace contextRef="#ctx0" brushRef="#br0" timeOffset="6961.392">6529 6649 512,'0'0'0,"0"0"0,20 0 0,-20 0 0,20 0 0,0 0 0,-20 0 0,39 20 0,1-20 0,40 0 0,19-20 0,20 20 0,40 0 0,-1 0 0,21-20 0,39 20 0,0 0 0,1-20 0,19 20 0,0 0 0,1 0 0,-41 0 0,-20-20 0,-39 0 0,-59 20 0,-41-19 0,-19 19 0,-40 19 0,0-19 0,1 0 0,19 0 0</inkml:trace>
  <inkml:trace contextRef="#ctx0" brushRef="#br0" timeOffset="8024.6046">11451 6669 512,'0'0'0,"-20"0"0,0 0 0,20 0 0,-20 0 0,0 0 0,20 0 0,20 0 0,20 0 0,40 0 0,19 0 0,19 0 0,61 20 0,20-20 0,19-20 0,0 0 0,0 0 0,-19 0 0,-41-20 0,-58 21 0,-41 19 0,-79 19 0,-39 1 0,-21 20 0,1-20 0</inkml:trace>
  <inkml:trace contextRef="#ctx0" brushRef="#br0" timeOffset="8841.768">14963 6530 512,'0'0'0,"0"0"0,0 0 0,0 0 0,0 0 0,20 0 0,20 0 0,59 0 0,20 0 0,60 0 0,59 0 0,20 0 0,59 0 0,40-20 0,21 20 0,19-21 0,-21 21 0,-38 0 0,-41 0 0,-78 0 0,-60 21 0,-100-1 0,-39-20 0,-80 20 0,-19-20 0</inkml:trace>
  <inkml:trace contextRef="#ctx0" brushRef="#br0" timeOffset="17586.5166">17225 4823 512,'0'0'0,"0"0"0,-19-20 0,19 20 0,0 0 0,0-20 0,0 20 0,0 0 0,0 0 0,0 0 0,0 20 0,-20 20 0,0 20 0,20 19 0,-20 20 0,0 0 0,0-19 0,40-21 0,0-19 0,0-20 0,39-20 0,1-20 0,-1-20 0,1-19 0,0-40 0,-21 19 0,-39-19 0,-39 20 0,-1-1 0,-40 40 0,1 40 0,-20 20 0,39 0 0,21 0 0,39-20 0,39-20 0,41-59 0</inkml:trace>
  <inkml:trace contextRef="#ctx0" brushRef="#br0" timeOffset="28500.699">5815 9010 512,'0'0'0,"0"20"0,0-20 0,0 0 0,0 20 0,20-20 0,0 0 0,-1 0 0,1 0 0,20 0 0,20 0 0,-1 0 0,0 0 0,40 0 0,21 20 0,-1-20 0,39 0 0,21 0 0,0 0 0,0-20 0,-1 20 0,20 0 0,-19 0 0,-40 0 0,19 0 0,-38-20 0,-21 20 0,-39 20 0,-41-20 0,1 0 0,-20 20 0,0-20 0,-20 20 0</inkml:trace>
  <inkml:trace contextRef="#ctx0" brushRef="#br0" timeOffset="29747.9484">6628 9308 512,'0'0'0,"0"0"0,0 0 0,0 20 0,0-20 0,21 20 0,-21 0 0,0 19 0,19 1 0,-19 0 0,0-1 0,0 1 0,0-20 0,0 20 0,20-21 0,-20 1 0,0 0 0</inkml:trace>
  <inkml:trace contextRef="#ctx0" brushRef="#br0" timeOffset="30013.0014">6391 9725 512,'0'0'0,"0"0"0,19 0 0,21 20 0,0-20 0,19 0 0,0-20 0,1 20 0,20-20 0,-41 0 0,1 0 0,-20 0 0,-20 1 0</inkml:trace>
  <inkml:trace contextRef="#ctx0" brushRef="#br0" timeOffset="30261.051">6172 9368 512,'20'0'0,"20"0"0,19-20 0,20 20 0,21-20 0,-1 0 0,0 0 0,-19 0 0,-21 0 0</inkml:trace>
  <inkml:trace contextRef="#ctx0" brushRef="#br0" timeOffset="30621.123">6906 9308 512,'0'0'0,"0"20"0,0 0 0,20 0 0,-20 19 0,0 1 0,20 19 0,-20 1 0,20-20 0,-20-20 0,20-1 0,-40 1 0,20-20 0,-20-20 0,0-19 0,-19-1 0,18 0 0</inkml:trace>
  <inkml:trace contextRef="#ctx0" brushRef="#br0" timeOffset="30853.1694">6807 9209 512,'0'0'0,"0"20"0,40-20 0,0 0 0,39 19 0,-20 1 0,20-20 0,-38 0 0,-2 20 0,-19 20 0,-40-20 0,-19 39 0,-21-19 0,-20 19 0,21-39 0,19-20 0,40 0 0</inkml:trace>
  <inkml:trace contextRef="#ctx0" brushRef="#br0" timeOffset="31316.262">7244 9447 512,'0'-21'0,"0"21"0,0 21 0,0-21 0,0 20 0,0 0 0,0-1 0,-20 21 0,40-20 0,-20 20 0,0-20 0,19-1 0,1-19 0,0 20 0,0-40 0,0 20 0,-20-39 0,20-1 0,19-20 0,-19 1 0,0-1 0,0 41 0,-20 19 0,0 0 0,0 19 0,-20 20 0,20-18 0</inkml:trace>
  <inkml:trace contextRef="#ctx0" brushRef="#br0" timeOffset="31892.3772">7641 9268 512,'0'-20'0,"0"40"0,0-20 0,0 20 0,-20 0 0,20 0 0,-20 20 0,0-21 0,0 20 0,20-18 0,0-21 0,20 20 0,20-20 0,-1 0 0,21 0 0,-21 0 0,21 0 0,0 0 0,-21 0 0,-18 0 0,-2-20 0</inkml:trace>
  <inkml:trace contextRef="#ctx0" brushRef="#br0" timeOffset="32221.443">7780 9130 512,'0'0'0,"0"0"0,0 0 0,0 0 0,0 38 0,0 3 0,-21 18 0,21 21 0,-19-2 0,-1 2 0,20 0 0,0-21 0,0-19 0,0-20 0,0-40 0</inkml:trace>
  <inkml:trace contextRef="#ctx0" brushRef="#br0" timeOffset="37205.4396">9129 8931 512,'0'0'0,"0"0"0,0 0 0,0 0 0,0 0 0,0 0 0,0 0 0,0 0 0,0 0 0,0 0 0,0 0 0,0 0 0,0 0 0,0 0 0,20 0 0,0 0 0,-1 19 0,21-19 0,0 21 0,-1-21 0,1 0 0,20 0 0,-1 0 0,1 0 0,-1 20 0,21-20 0,-1 0 0,1 0 0,-1 0 0,0 0 0,1 0 0,-1 19 0,20-19 0,-19 0 0,-1 0 0,20 0 0,-20 0 0,1-19 0,-1 19 0,1 0 0,-1 0 0,-19 0 0,39-20 0,-20 20 0,20 0 0,-19 0 0,19 0 0,-20 0 0,0-21 0,-19 21 0,0 0 0,-1-19 0,-19 19 0,-20 0 0,0 0 0,0 19 0,-1-19 0,1 0 0,-20 0 0,20 0 0,-20 0 0,-20-19 0,20 19 0,0 0 0,-20 0 0,20 0 0,-19 0 0,19 0 0,0 0 0</inkml:trace>
  <inkml:trace contextRef="#ctx0" brushRef="#br0" timeOffset="42070.4124">11093 7522 512,'-20'0'0,"1"20"0,-1 0 0,-20 39 0,-19 1 0,-21 59 0,-19 59 0,-39 41 0,-42 18 0,42 2 0,-1-21 0,40-79 0,39-39 0,20-81 0,20-19 0,60-59 0,0-1 0,0-39 0,19-20 0</inkml:trace>
  <inkml:trace contextRef="#ctx0" brushRef="#br0" timeOffset="42398.478">10121 7482 512,'0'0'0,"0"0"0,0 20 0,0 0 0,20 59 0,0 20 0,40 60 0,-1 40 0,0 59 0,21 0 0,-1 0 0,0-40 0,1-39 0,-20-40 0,-21-20 0</inkml:trace>
  <inkml:trace contextRef="#ctx0" brushRef="#br0" timeOffset="74354.868">14645 7582 512,'-19'0'0,"-1"39"0,-20 21 0,-39 39 0,-20 20 0,-20 60 0,-60 19 0,40 1 0,0-20 0,20-41 0,20-39 0,19-40 0,41-38 0,-1-21 0,40-21 0,20-38 0,20-20 0,-1-20 0,21-20 0</inkml:trace>
  <inkml:trace contextRef="#ctx0" brushRef="#br0" timeOffset="74602.9176">13951 7522 512,'-20'-20'0,"20"20"0,-20-20 0,20 20 0,0 20 0,0 40 0,20 40 0,40 38 0,-1 60 0,40 20 0,0 21 0,1 19 0,19-40 0,-40-39 0,1-60 0</inkml:trace>
  <inkml:trace contextRef="#ctx0" brushRef="#br0" timeOffset="83291.9837">7819 6550 512,'0'-20'0,"0"20"0,0-20 0,-20-1 0,20 21 0,0-38 0,20 18 0,-20 0 0,0 0 0,0 0 0,0 20 0,20 0 0,-20 0 0,-20 0 0,20 0 0,-20 20 0,1 40 0,19 39 0,-21 40 0,21 39 0,-19 21 0,19 19 0,0-20 0,-20-18 0,20-42 0,0-39 0,0-20 0,-20-59 0,20-40 0,0-38 0,0-62 0,-20-39 0,20-20 0</inkml:trace>
  <inkml:trace contextRef="#ctx0" brushRef="#br0" timeOffset="84459.1004">7740 6312 512,'0'0'0,"0"0"0,0-20 0,0 20 0,0-21 0,0 21 0,0 21 0,0-1 0,-20-1 0,0 41 0,-20 19 0,1 1 0,-21 19 0,0-1 0,21-18 0,-1-20 0,40-20 0,0-40 0,20-40 0,0-39 0,39-20 0,1-1 0,0-20 0,-21 22 0,-19 38 0,20 0 0,-40 21 0,0 19 0,0 0 0,0 1 0,0 19 0,0 0 0,0 0 0,0 0 0,19 19 0,-19-19 0,21 0 0,-21 20 0,0-20 0,0 20 0,0-20 0,0 20 0,0-1 0,19 22 0,1-2 0,0 21 0,0 18 0,19 2 0,-19 0 0,1-20 0,18-1 0,-20-19 0,-19-21 0,0 1 0,21-20 0,-21 20 0,0-20 0,0 0 0,0 0 0,-21 0 0,2 0 0,-20 0 0,18-20 0,1 20 0,-39-20 0,19 20 0,-19 0 0,-21 0 0,1 20 0,-1 0 0,-19 0 0,20 0 0,0-20 0,79-20 0,0 0 0,79 0 0,20 0 0,21-19 0,-2-2 0</inkml:trace>
  <inkml:trace contextRef="#ctx0" brushRef="#br0" timeOffset="100052.6596">3215 11193 512,'-20'0'0,"20"0"0,0 0 0,-19 0 0,19 0 0,19 20 0</inkml:trace>
  <inkml:trace contextRef="#ctx0" brushRef="#br0" timeOffset="100403.6947">3215 11213 512,'20'0'0,"0"0"0,19 0 0,1 0 0,20 0 0,-1 0 0,20 20 0,21-20 0,-1 0 0,40 20 0,0 0 0,20-20 0,19 19 0,21-19 0,-1 0 0,21 0 0,19-19 0,20 19 0,-20-20 0,0 0 0,0 20 0,-19-20 0,-2 0 0,2 20 0,-21-20 0,-19-19 0,0 18 0,-41 2 0,-18 0 0,-41-2 0,-40 21 0,-39 0 0,0 0 0</inkml:trace>
  <inkml:trace contextRef="#ctx0" brushRef="#br0" timeOffset="101571.8115">3235 12285 512,'0'0'0,"0"20"0,-20-20 0,20 0 0,0 0 0,20 0 0,20 0 0,19 0 0,1 0 0,39 0 0,20 19 0,20-19 0,20 20 0,39-20 0,1 0 0,39 20 0,0-20 0,40 0 0,-21 0 0,22 0 0,18 0 0,-19-20 0,0 20 0,0-20 0,-20 1 0,0 19 0,-20-20 0,-40 20 0,-19 0 0,-41 20 0,-38-1 0,-60 1 0,-40-20 0</inkml:trace>
  <inkml:trace contextRef="#ctx0" brushRef="#br0" timeOffset="197376.391">3116 14230 512,'0'0'0,"20"0"0,-20 0 0,0-20 0,40 20 0,-21 0 0,1 0 0,0-20 0,0 20 0,0 0 0,-20 20 0,19-20 0,21 0 0,0 20 0,0-20 0,20 19 0,-2-19 0,2 0 0,20 0 0,-1 0 0,0-19 0,20 19 0,1 19 0,-1-19 0,0 19 0,20-19 0,1 21 0,-2-21 0,2-21 0,-2 2 0,2 19 0,-1-19 0,0-21 0,-20 20 0,20 20 0,-19-20 0,-1 20 0,0 0 0,-20 20 0,20 0 0,-19 0 0,19 0 0,-20-20 0,21 19 0,-21-19 0,1 0 0,-1-19 0,0 19 0,0 0 0,1-20 0,-21 40 0,21-20 0,-1 0 0,20 19 0,-20 0 0,1-19 0,19 21 0,-19-21 0,19 20 0,-19-20 0,19 0 0,0-20 0,20 20 0,-20 0 0,20-21 0,0 21 0,-20 0 0,20 21 0,-19-21 0,19 0 0,-20 0 0,1 0 0,-1 0 0,0-21 0,0 21 0,0 0 0,1-19 0,-21 19 0,-20 0 0,-19 19 0,-1-19 0,1 21 0,-20-21 0</inkml:trace>
  <inkml:trace contextRef="#ctx0" brushRef="#br0" timeOffset="206320.2853">9208 11113 512,'-20'0'0,"20"0"0,-19 21 0,19-21 0,-20 0 0,20 0 0,-20-21 0,20 21 0,0 21 0,0-21 0,-20 0 0,20 0 0,20 0 0,-20 0 0,20 0 0,19 20 0,-19-20 0,20 0 0,-1 19 0,2-19 0,18 0 0,0 0 0,21 0 0,-1 20 0,0-20 0,20 0 0,1 0 0,-21 0 0,21 0 0,-1 0 0,0 0 0,0 20 0,1-20 0,18 20 0,-19-20 0,1 0 0,-1 0 0,0 0 0,0 0 0,-19 0 0,19 0 0,-39 0 0,19 0 0,-19 0 0,0-20 0,-21 20 0,1 0 0,-20-20 0,-20 20 0,0 0 0,-20-20 0,-1 40 0,2-20 0,-20 0 0,-2 20 0,2-20 0,19 20 0,0-20 0,0 0 0,20 20 0,0-20 0,0 0 0</inkml:trace>
  <inkml:trace contextRef="#ctx0" brushRef="#br0" timeOffset="207384.3917">20321 11233 512,'0'0'0,"0"0"0,0-20 0,0 20 0,20 0 0,-20 20 0,20-20 0,0 0 0,19 20 0,21-20 0,0 0 0,19 0 0,0 0 0,20 0 0,0 20 0,0-20 0,41 19 0,-21-19 0,0 0 0,20 0 0,0 20 0,-1-40 0,2 20 0,18 0 0,1 20 0,-20-20 0,19 20 0,-38-20 0,19 0 0,-40 0 0,0 0 0,-20 0 0,-19 0 0,20 0 0,-41 0 0,1 0 0,-20 0 0,-20-20 0,-20 20 0,20 0 0,-20 20 0,-20-20 0,21 20 0,-22-20 0,2 0 0</inkml:trace>
  <inkml:trace contextRef="#ctx0" brushRef="#br0" timeOffset="225577.2108">12026 11392 512,'0'0'0,"20"-21"0,0 21 0,0-19 0,0 19 0,-1 0 0,1 0 0,20 0 0,-20 0 0,20 0 0,-1 0 0,1 19 0,39-19 0,-20 0 0,21 0 0,19 0 0,20-19 0,0-1 0,20 20 0,0 0 0,0 0 0,20-20 0,-20 20 0,39 0 0,-19 0 0,0 0 0,20 0 0,-1 0 0,20 0 0,-19 0 0,39 0 0,-19-20 0,-1 20 0,1-19 0,-20 19 0,-1-20 0,1 20 0,-1-20 0,1 20 0,0 0 0,-21 0 0,21 0 0,-1 0 0,-19-20 0,20 20 0,-1 0 0,1-20 0,-20 20 0,20 0 0,-21 0 0,21-20 0,-20 20 0,-21 0 0,21-19 0,-40 19 0,0 0 0,-19 0 0,-21 0 0,0-20 0,-39 20 0,0 0 0,-1 20 0,-19-20 0,-20 0 0,0 19 0,-20-19 0,1 0 0</inkml:trace>
  <inkml:trace contextRef="#ctx0" brushRef="#br0" timeOffset="243562.0091">9307 12483 512,'21'0'0,"18"0"0,21 20 0,39-20 0,40 0 0,20 0 0,19 0 0,20-40 0,1 20 0,20-19 0,18-1 0,-19 20 0,1 0 0,-21 20 0,-39 20 0,-20 20 0,-20 0 0,-40 19 0,-19-19 0</inkml:trace>
  <inkml:trace contextRef="#ctx0" brushRef="#br0" timeOffset="244946.1475">13832 12562 512,'0'-20'0,"0"20"0,20 20 0,0-20 0,19 0 0,41 20 0,-1-20 0,20 20 0,1-20 0,19 0 0,20 0 0,20-20 0,19 20 0,20 0 0,1 0 0,39 0 0,20-20 0,19 20 0,2 0 0,-2 0 0,21 0 0,0 0 0,-1 0 0,21 0 0,-1 0 0,21 0 0,-1 0 0,21 0 0,-21-20 0,20 40 0,0-20 0,-19 0 0,-1 20 0,-20 0 0,-19-20 0,-40 20 0,-20-20 0,-40 0 0,-58 0 0,-22 20 0,-58-20 0,-40 0 0,-40 20 0</inkml:trace>
  <inkml:trace contextRef="#ctx0" brushRef="#br0" timeOffset="282651.9177">3255 15221 512,'0'0'0,"20"0"0,20-19 0,19-1 0,0 20 0,40 0 0,1-20 0,19 20 0,20 0 0,0 0 0,0 0 0,19 0 0,21 20 0</inkml:trace>
  <inkml:trace contextRef="#ctx0" brushRef="#br0" timeOffset="282835.9361">4882 15182 512,'179'20'0,"39"-20"0,-20 19 0,1-19 0,-1 20 0,1 0 0,-20 0 0,-21-20 0,1 20 0,-40 0 0,-20-20 0,1 0 0,-61 20 0,1 0 0,-20-1 0,-20 1 0</inkml:trace>
  <inkml:trace contextRef="#ctx0" brushRef="#br0" timeOffset="284452.0977">14566 14249 512,'0'0'0,"0"0"0,0 0 0,20 0 0,-20 0 0,20 0 0,0 19 0,40-19 0,-21 0 0,21 0 0,19 0 0,20 21 0,20-21 0,20 0 0,20 0 0,40-21 0,-21 21 0,20 0 0,1 0 0,-1-19 0,21 19 0,19-19 0,0 19 0,0 0 0,20-20 0,-20 20 0,20 0 0,0 0 0,0 0 0,-20 0 0,20-20 0,-20 40 0,-20-20 0,1 0 0,-21 0 0,-20 0 0,2-20 0,-42 40 0,-18-40 0,-21 20 0,-20 0 0,-39 20 0,-20-20 0,-1 0 0,-38 20 0</inkml:trace>
  <inkml:trace contextRef="#ctx0" brushRef="#br0" timeOffset="297028.3552">3334 16333 512,'0'0'0,"40"0"0,19 0 0,40 20 0,21-20 0,19 0 0,40 0 0,19-20 0,20 0 0,1 20 0,18-20 0,1 20 0,0 0 0,1 20 0,-1-20 0,0 20 0,-39 0 0,-40 0 0,-1-1 0,-58 1 0,-21-20 0</inkml:trace>
  <inkml:trace contextRef="#ctx0" brushRef="#br0" timeOffset="298732.5256">7780 16452 512,'0'-20'0,"39"20"0,-19 0 0,39 0 0,21 0 0,-1 0 0,20 0 0,1 0 0,38 0 0,-18 20 0,18-20 0,21 19 0,0 22 0,20-22 0,39 1 0,-19 0 0,18 0 0,22 0 0,-40-20 0,-1 0 0,1 0 0,-41 0 0,-19 0 0,-40 0 0,-59 0 0,-21 0 0,-38 0 0</inkml:trace>
  <inkml:trace contextRef="#ctx0" brushRef="#br0" timeOffset="299900.6424">12165 16551 512,'20'0'0,"0"0"0,39 0 0,40 0 0,21 0 0,-1 20 0,59-20 0,-19 0 0,19-20 0,41 0 0,-1 1 0,21 19 0,38 0 0,21-20 0,-1 20 0,1 0 0,20 0 0,-41-21 0,1 2 0,-59-1 0,-1 20 0,-79-20 0,20 0 0,-80 20 0,-19 20 0,-41-20 0,-19 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23:21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10419 5458 512,'0'0'0,"0"0"0,19-20 0,-19 20 0,0-19 0,21-1 0,-21 20 0,0-20 0,-21 20 0,21-20 0,-19 0 0,-1 0 0,0 20 0,-20-20 0,1 0 0,-21 20 0,20-19 0,-39 0 0,20 19 0,-41-21 0,1 1 0,0 20 0,-20-20 0,0 1 0,0 19 0,-20-20 0,0 20 0,-20-20 0,21 20 0,-21 0 0,20-20 0,-20 20 0,20 0 0,-20-20 0,0 20 0,21-20 0,-21 20 0,0-20 0,0 20 0,1-20 0,-21 20 0,0-19 0,20-1 0,-19 20 0,19-20 0,-20 0 0,21 20 0,-21-20 0,1 1 0,-1 19 0,0 0 0,1 0 0,-1 0 0,1 0 0,-1 0 0,0 0 0,1 0 0,-1 0 0,1 19 0,19-19 0,-19 20 0,19 0 0,0 20 0,-20-21 0,21 21 0,-1-20 0,0 20 0,20 0 0,0-1 0,0-19 0,0 39 0,20-19 0,0 0 0,0 20 0,20-1 0,0 20 0,0 1 0,19 0 0,1 18 0,19 2 0,21-40 0,-1 19 0,20-40 0,0 21 0,-20 19 0,21 20 0,-1-19 0,20 19 0,-21 0 0,42 39 0,-1 2 0,19-1 0,21 0 0,-20 0 0,19-40 0,20 0 0,0-19 0,1 0 0,19-2 0,-20-18 0,21-1 0,19 21 0,0-21 0,20 1 0,0-1 0,20-19 0,-1 0 0,1-21 0,20 21 0,-1-20 0,21 20 0,-21-20 0,20-1 0,21 1 0,0 20 0,-21-21 0,40 2 0,0-1 0,0-1 0,20-19 0,0 0 0,0 0 0,20 0 0,-20-19 0,20 19 0,-20-20 0,19-1 0,1 2 0,0-21 0,0 20 0,0 1 0,-20-21 0,19 20 0,-18-20 0,-1 1 0,0-21 0,-1 21 0,-18-21 0,-21 20 0,0-19 0,0-1 0,-39 1 0,0-1 0,-21 0 0,1 1 0,-20-20 0,-19-1 0,-21 1 0,-40 0 0,0-1 0,1 1 0,-40-1 0,20 0 0,-40 2 0,-20-2 0,0 1 0,-20-20 0,-19-1 0,-21 20 0,-19-18 0,-40-1 0,0-1 0,-20 1 0,-19 0 0,-20 0 0,19 19 0,-39 1 0,-1 0 0,-19 19 0,0 0 0,-20 1 0</inkml:trace>
  <inkml:trace contextRef="#ctx0" brushRef="#br0" timeOffset="6001.6001">10280 5975 512,'0'0'0,"0"0"0,20-21 0,39 21 0,20-20 0,60 1 0,40-21 0,0 20 0,39-20 0,0 20 0,1-20 0,-21 21 0,0 0 0,-39-2 0,-40 1 0,-39 1 0,-80 19 0</inkml:trace>
  <inkml:trace contextRef="#ctx0" brushRef="#br0" timeOffset="53114.3109">6708 7662 512,'0'-21'0,"0"21"0,0 0 0,0 0 0,20 0 0,0 0 0,19 0 0,40 0 0,21 0 0,59 0 0,-1 0 0,1 0 0,40 0 0,-21 0 0,21 0 0,-21-20 0,-19 20 0,0-20 0,-60 1 0,-39 19 0,-41 0 0,-78 0 0,-21 0 0</inkml:trace>
  <inkml:trace contextRef="#ctx0" brushRef="#br0" timeOffset="72651.2644">20837 1787 512,'-20'0'0,"-59"-20"0,19 20 0,21 0 0,-1 0 0,60 0 0,39 20 0,41-20 0,59 0 0,39 0 0,0 0 0,20 0 0,20 0 0,1-20 0,18 0 0,-38 0 0,-21 1 0,-78 19 0,-41 0 0,-79 0 0,-60 19 0,-79 1 0,-39 0 0,-61 20 0,-18 0 0</inkml:trace>
  <inkml:trace contextRef="#ctx0" brushRef="#br0" timeOffset="72916.2909">21433 1905 512,'-279'21'0,"41"-21"0,60-21 0,59-18 0,79 20 0,60-1 0,79 0 0,80 0 0,59 0 0,39 0 0,61 0 0,-21 20 0,-38 0 0,-41 0 0,-120 0 0,-98-19 0,-179 19 0,-99 0 0,-98 19 0,-41 41 0,79 0 0,80-2 0,199-37 0,78-21 0</inkml:trace>
  <inkml:trace contextRef="#ctx0" brushRef="#br0" timeOffset="78379.8372">16571 5815 512,'0'-20'0,"0"20"0,-20-19 0,0-2 0,-20 2 0,0 0 0,-19 19 0,-20 19 0,19 21 0,0-1 0,1-19 0,39 20 0,0-20 0,60 0 0,19-1 0,61 22 0,-2-22 0,-18 21 0,-21 39 0,-39-19 0,-60 19 0,-59 0 0,-41-19 0,-18-20 0,-1-20 0,19-20 0,61-20 0,19-20 0,60-20 0,59 0 0,41-19 0</inkml:trace>
  <inkml:trace contextRef="#ctx0" brushRef="#br0" timeOffset="78691.8684">16729 5994 512,'-19'0'0,"-21"40"0,20-1 0,0 21 0,20-1 0,40-19 0,39-1 0,0-39 0,20 0 0,-19-19 0,-20-21 0,-21 1 0,-59-21 0,-19 1 0,-40 18 0,-1 3 0,20 17 0,1 42 0,59-2 0,40 0 0,19 22 0</inkml:trace>
  <inkml:trace contextRef="#ctx0" brushRef="#br0" timeOffset="78931.8924">17543 5795 512,'-20'0'0,"-20"20"0,-19 0 0,0 20 0,-41 39 0,41 1 0,19-1 0,20 0 0,40-19 0,59 0 0,20-41 0,21-19 0,38-19 0,-39-22 0,1-18 0</inkml:trace>
  <inkml:trace contextRef="#ctx0" brushRef="#br0" timeOffset="79219.9212">17900 5776 512,'-20'19'0,"1"21"0,19 20 0,-20 39 0,-1 0 0,2-19 0,-1-1 0,20 0 0,-20-39 0,40-20 0,0-40 0,20-20 0,-1-20 0</inkml:trace>
  <inkml:trace contextRef="#ctx0" brushRef="#br0" timeOffset="79427.942">18178 5835 512,'-20'20'0,"-39"20"0,-21 19 0,21 0 0,-1 21 0,21 0 0,58-21 0,21-20 0,39 2 0,21-22 0,-1-19 0,19 0 0,-18-39 0</inkml:trace>
  <inkml:trace contextRef="#ctx0" brushRef="#br0" timeOffset="79771.9764">18436 6252 512,'20'0'0,"-1"0"0,61-20 0,-1 0 0,21 0 0,-1 1 0,0 19 0,-39 0 0,-1 0 0</inkml:trace>
  <inkml:trace contextRef="#ctx0" brushRef="#br0" timeOffset="80387.0379">19250 5597 512,'0'-20'0,"0"20"0,0-20 0,0 20 0,-20 20 0,-1 0 0,2 40 0,-1 19 0,1 20 0,19 0 0,0 1 0,-21-1 0,21-40 0,0 1 0,0-60 0,0 0 0,0-60 0,0-19 0,0-40 0,0 0 0,21-1 0,-2 22 0,1 18 0,20 60 0,-20 40 0,-20 20 0,39 39 0,-19 20 0,20 21 0,0-22 0,19-18 0,0 0 0,-19-21 0,19-39 0,-18-40 0,-22-39 0,1-21 0,-20-38 0,-20-22 0,20 22 0,-19 18 0,19 60 0,0 20 0,0 40 0,19 0 0,21 0 0,0 0 0</inkml:trace>
  <inkml:trace contextRef="#ctx0" brushRef="#br0" timeOffset="80692.0684">19984 5657 512,'-40'0'0,"0"39"0,-19 1 0,-1 39 0,21 1 0,-1 0 0,40-1 0,40-20 0,19-19 0,21-20 0,-1-20 0,1-40 0,-22 0 0,-17-40 0,-41 1 0,-41 0 0,-17 19 0,-22 41 0,20-2 0,21 61 0,39-20 0,39 20 0,1-20 0</inkml:trace>
  <inkml:trace contextRef="#ctx0" brushRef="#br0" timeOffset="81308.13">20261 5617 512,'0'0'0,"21"-20"0,-2 40 0,1 0 0,0 19 0,-20 21 0,0 19 0,0 21 0,0 19 0,20-20 0,-40-20 0,40-20 0,-20-18 0,0-41 0,0-41 0,-20-18 0,20-40 0,-20-1 0,0-18 0,20-1 0,-19 39 0,19 21 0,0 39 0,0 40 0,19 19 0,1 21 0,0 19 0,20 1 0,19 0 0,-19-1 0,20-20 0,-21-19 0,1-1 0,-1-39 0,21-39 0,-40-21 0,0-20 0,-20-18 0,0-22 0,-20 21 0,0 20 0,0 19 0,20 21 0,0 20 0,40 19 0,-20 0 0,59 0 0</inkml:trace>
  <inkml:trace contextRef="#ctx0" brushRef="#br0" timeOffset="81611.1603">21036 5478 512,'0'0'0,"-20"21"0,-20 17 0,1 2 0,18 59 0,1 1 0,1-1 0,19 1 0,19-2 0,1-18 0,1-41 0,-2-19 0,20-40 0,-39-39 0,21-40 0,-21-20 0,-21-41 0</inkml:trace>
  <inkml:trace contextRef="#ctx0" brushRef="#br0" timeOffset="82020.2012">20937 5399 512,'0'0'0,"-21"0"0,1 20 0,20-1 0,20 21 0,1-19 0,37-2 0,22-19 0,-1 0 0,1 19 0,-40 1 0,-40 20 0,0 0 0,-80 19 0,1 0 0,-20-19 0,20-20 0,38 0 0,22 0 0,58-40 0,21 20 0,19-20 0,41 40 0,-41 0 0,0 20 0,-39-1 0,-40 40 0,-40-19 0,-19 0 0,-40-1 0,-1-19 0,41-20 0,19-40 0,40 0 0,40-59 0,39-20 0,20-40 0</inkml:trace>
  <inkml:trace contextRef="#ctx0" brushRef="#br0" timeOffset="82268.226">21571 5419 512,'-20'19'0,"1"1"0,-1 40 0,-20-1 0,40 21 0,0 18 0,0 22 0,20-1 0,20 0 0,-21-20 0,21-40 0,-20 1 0,0-60 0,-20-39 0,20-21 0,0-59 0,-1-19 0</inkml:trace>
  <inkml:trace contextRef="#ctx0" brushRef="#br0" timeOffset="82612.2604">21730 5637 512,'-20'20'0,"0"-1"0,1 1 0,-1 20 0,0 19 0,20 1 0,0 19 0,20 0 0,-20-19 0,20 0 0,-1-1 0,1-39 0,-20-40 0,20 1 0,-20-41 0,0-19 0,20-1 0,-20 1 0,-20-1 0,20 21 0,-20 19 0,20 20 0,20 20 0,-20 20 0,20 1 0,19-2 0,2 0 0</inkml:trace>
  <inkml:trace contextRef="#ctx0" brushRef="#br0" timeOffset="82876.2868">22147 5717 512,'0'0'0,"-20"-21"0,0 1 0,0 20 0,-39 20 0,19 20 0,0 19 0,21 21 0,19-21 0,0 20 0,39-38 0,21-2 0,-1-19 0,21-20 0,-21-40 0,21 1 0,-21-20 0</inkml:trace>
  <inkml:trace contextRef="#ctx0" brushRef="#br0" timeOffset="83125.3117">22326 5717 512,'0'38'0,"-20"-17"0,20 38 0,0 1 0,0 20 0,20-21 0,-20 0 0,39-19 0,-39 0 0,20-40 0,0-20 0,19-20 0,1-39 0</inkml:trace>
  <inkml:trace contextRef="#ctx0" brushRef="#br0" timeOffset="83307.3299">22781 5617 512,'0'20'0,"-39"0"0,-1-1 0,1 22 0,-1-3 0,40 2 0,20 0 0,19 20 0,41-21 0,-1 2 0,1-3 0</inkml:trace>
  <inkml:trace contextRef="#ctx0" brushRef="#br0" timeOffset="83940.3932">15519 5359 512,'0'0'0,"0"0"0,0 0 0,0 40 0,0 19 0,0 40 0,0 40 0,0 20 0,0 40 0,0-1 0,0-19 0,0-41 0,19-18 0,1-62 0,1-37 0,-2-42 0,-19-37 0</inkml:trace>
  <inkml:trace contextRef="#ctx0" brushRef="#br0" timeOffset="85611.5603">12106 5915 512,'0'0'0,"-40"-20"0,20 20 0,-19 0 0,-2 20 0,2 19 0,19 1 0,0 0 0,40-1 0,0 21 0,39-40 0,21 19 0,-1-19 0,0 0 0,1 0 0,-21 20 0,-39 19 0,-40 1 0,-39-1 0,-21 1 0,1-21 0,-20-39 0,39 0 0,40-39 0,20-21 0,41 1 0,-2-1 0</inkml:trace>
  <inkml:trace contextRef="#ctx0" brushRef="#br0" timeOffset="85939.5931">12403 6212 512,'-40'20'0,"1"19"0,-1 21 0,40 0 0,0 0 0,20-22 0,39-38 0,21 0 0,-1-38 0,1-2 0,-1 0 0,-59-19 0,-20-1 0,-40 20 0,-19 1 0,-21 19 0,20 20 0,1 20 0,19-1 0,40 21 0,40-20 0,0-1 0,39-38 0</inkml:trace>
  <inkml:trace contextRef="#ctx0" brushRef="#br0" timeOffset="86204.6196">12979 5954 512,'-20'21'0,"-39"-2"0,18 41 0,-18-1 0,0 20 0,19-19 0,0 19 0,40-19 0,20 0 0,20-41 0,19 0 0,1-38 0,19 0 0,1-1 0,-41 0 0,1-20 0,-40 20 0</inkml:trace>
  <inkml:trace contextRef="#ctx0" brushRef="#br0" timeOffset="86620.6612">13078 6054 512,'0'0'0,"0"19"0,0 21 0,0 0 0,0 19 0,0 21 0,20-21 0,-20 1 0,0-1 0,0-19 0,0-20 0,0-40 0,19-1 0,2-37 0,-2-22 0</inkml:trace>
  <inkml:trace contextRef="#ctx0" brushRef="#br0" timeOffset="86804.6796">13376 5994 512,'-21'40'0,"-18"-1"0,-1 41 0,-19-1 0,-20 1 0,39-1 0,20 0 0,20-19 0,39-21 0,21-19 0,39 0 0,1-20 0,-1-20 0</inkml:trace>
  <inkml:trace contextRef="#ctx0" brushRef="#br0" timeOffset="87030.7022">13435 6629 512,'20'0'0,"0"-20"0,19 0 0,1 20 0,20-20 0,-21 1 0,-19-1 0</inkml:trace>
  <inkml:trace contextRef="#ctx0" brushRef="#br0" timeOffset="87532.7524">13812 5915 512,'0'0'0,"0"0"0,-19 19 0,-2 1 0,-18 1 0,19 38 0,0-20 0,40 1 0,0 0 0,40-1 0,-1-19 0,20 20 0,0 0 0,1-1 0,-40 1 0,-40 0 0,-40 0 0,-19-2 0,-1-17 0,-19-42 0,39-17 0,0-42 0,40 1 0</inkml:trace>
  <inkml:trace contextRef="#ctx0" brushRef="#br0" timeOffset="87779.7771">14189 5895 512,'-20'0'0,"0"39"0,1 21 0,-1 19 0,20 1 0,0 19 0,20 0 0,-1-19 0,1-22 0,0-17 0,-20-21 0,0-20 0,0-40 0,-40-19 0,1-21 0</inkml:trace>
  <inkml:trace contextRef="#ctx0" brushRef="#br0" timeOffset="87964.7956">13793 5954 512,'0'0'0,"39"0"0,21 0 0,19 0 0,20-20 0,0 1 0,-20 19 0,-19-20 0,0 20 0,-60 20 0,-20-20 0</inkml:trace>
  <inkml:trace contextRef="#ctx0" brushRef="#br0" timeOffset="88451.8443">14269 6013 512,'0'0'0,"0"21"0,20 18 0,-1 21 0,1-1 0,-20 1 0,20 19 0,-20-19 0,-20 0 0,20-1 0,-20-39 0,1-20 0,19-41 0,-20-17 0,-1-2 0,42-40 0,-1 2 0,-1-2 0,41 21 0,-21 19 0,21 21 0,-40 19 0,20 20 0,-40 20 0,0 19 0,-20 2 0,-20 38 0,0-20 0,-19 1 0,39-1 0,20 1 0,20-21 0,19-19 0,1 0 0,0 0 0,19-20 0,-19 0 0,-20 0 0,0-20 0</inkml:trace>
  <inkml:trace contextRef="#ctx0" brushRef="#br0" timeOffset="88739.8731">14645 5975 512,'-19'19'0,"19"0"0,-20 22 0,0 18 0,20 1 0,0-21 0,0 20 0,20 1 0,-20-40 0,39 20 0,-19-40 0,1 0 0,18 0 0,-19-20 0,20-39 0,-40 18 0,0-18 0</inkml:trace>
  <inkml:trace contextRef="#ctx0" brushRef="#br0" timeOffset="88925.8917">14546 6252 512,'20'0'0,"0"-20"0,0 20 0,19-20 0,2 0 0,-2 1 0,1-1 0,-20 20 0,-20-20 0</inkml:trace>
  <inkml:trace contextRef="#ctx0" brushRef="#br0" timeOffset="89133.9125">14566 5954 512,'0'-20'0,"0"20"0,0 0 0,20 0 0,0 0 0,0 0 0,19 0 0,1 0 0,-20 20 0,20-20 0,-20 0 0</inkml:trace>
  <inkml:trace contextRef="#ctx0" brushRef="#br0" timeOffset="89555.9547">14765 6093 512,'0'20'0,"0"-20"0,0 40 0,0-1 0,0 1 0,0 20 0,20-1 0,-40-19 0,20-20 0,0 0 0,0 0 0,-20-40 0,20-20 0,20-20 0,-20-39 0,20 0 0,-1 20 0,1 0 0,20 19 0,-20 40 0,-1 20 0,2 39 0,-21 2 0,0 18 0,0 0 0,-21 1 0,21-1 0,0 0 0,0 1 0,0-40 0,0 0 0,21-20 0,-21 0 0,0-40 0,0 1 0</inkml:trace>
  <inkml:trace contextRef="#ctx0" brushRef="#br0" timeOffset="89725.9717">14705 6173 512,'0'0'0,"0"0"0,0 19 0,20 1 0,0-20 0,20 20 0,-1-40 0,21 20 0,-41 0 0,21-20 0,-20 1 0</inkml:trace>
  <inkml:trace contextRef="#ctx0" brushRef="#br0" timeOffset="90356.0347">14983 6034 512,'0'20'0,"0"-1"0,0 21 0,-20 0 0,20 19 0,0-19 0,0 20 0,0-21 0,0 1 0,0-20 0,0-40 0,20 0 0,-20-20 0,0-20 0,20 1 0,0-40 0,-1 20 0,21-1 0,-20 41 0,-20 39 0,0 19 0,-20 41 0,20 19 0,0-19 0,-20 19 0,20 1 0,-20-41 0,20 1 0,0-20 0,0-20 0,20-20 0,0-20 0,0-20 0,0-19 0,-1-20 0,2 0 0,-1 39 0,-20 1 0,0 59 0,0 0 0,0 40 0,0 20 0,0-1 0,0 0 0,0 1 0,0-1 0,0 0 0,19 1 0,-19-20 0,0 0 0,0-20 0</inkml:trace>
  <inkml:trace contextRef="#ctx0" brushRef="#br0" timeOffset="104268.4258">8851 10221 512,'20'0'0,"-1"0"0,2 0 0,18 0 0,41 0 0,-1 0 0,20 0 0,21 0 0,18 0 0,21-20 0,20 0 0,-1 0 0,1-20 0,19 40 0,-39-19 0,20 19 0,-41 39 0,-18 1 0,-2 40 0,-18 19 0,-41 20 0,1 20 0,-21-20 0,1 20 0,-20 19 0,-20 1 0,0 0 0,0 40 0,-20-1 0,1 40 0,-2 20 0,21 20 0,-19 19 0,19 41 0,0-21 0,19 21 0,21-1 0,0 0 0,-20 1 0,39-21 0,-19 20 0,-20 1 0,20-21 0,-20-39 0,-1-20 0,-19-39 0,0-41 0,-19-19 0,19-60 0,-41-59 0,2-20 0,-60-40 0,-40-40 0</inkml:trace>
  <inkml:trace contextRef="#ctx0" brushRef="#br0" timeOffset="141534.152">4247 11292 512,'0'0'0,"0"0"0,0-19 0,0 19 0,0 0 0,0 0 0,0-20 0,0 20 0,0-20 0,0 0 0,0 20 0,-20-20 0,1 20 0,19-39 0,-21 39 0,2-20 0,-1-1 0,-20 21 0,1 0 0,19-19 0,-20 19 0,1 0 0,18 0 0,-18 0 0,-1 19 0,0-19 0,21 21 0,-21-1 0,0-1 0,0 21 0,21-20 0,-21 0 0,0 19 0,21-19 0,-22 0 0,2 0 0,20-1 0,-2 22 0,-18-22 0,19 1 0,0 20 0,0-20 0,0 20 0,20-2 0,-19-17 0,19 19 0,19-1 0,-19 1 0,0 0 0,0 19 0,20-19 0,0 19 0,-20 1 0,20-20 0,0-1 0,-1 0 0,-19 2 0,20-2 0,1 1 0,-2 0 0,1 0 0,-1-21 0,2 21 0,-1-20 0,-1 20 0,1-21 0,0 1 0,20 0 0,-21 0 0,2 0 0,18-1 0,-19-19 0,20 0 0,-21 0 0,1 0 0,0 0 0,0 0 0,19-19 0,-19 19 0,1 0 0,18-20 0,-19 20 0,0-20 0,0-20 0,19 21 0,-39-21 0,20 20 0,0-20 0,-20 21 0,20-21 0,-20 20 0,19-20 0,-19 20 0,0-19 0,21 19 0,-2-1 0,-19-18 0,0 20 0,20 19 0,-20-20 0,0 0 0,20 20 0,-20-40 0,0 40 0,0-20 0,20 0 0,-20-19 0,20-2 0,-20 22 0,19 0 0,-19-21 0,0 40 0,0-20 0,0 0 0,0 0 0,-19 20 0,19-20 0,0 0 0,0 1 0,0-1 0,0 0 0,0-1 0,0 2 0,0 0 0,0-1 0,-20 0 0,20 0 0,0 0 0,0 0 0,-20 0 0,20-19 0,-20 18 0,0-18 0,1-1 0,-21 1 0,20-1 0,0 0 0,-20 21 0,21 19 0,-1 0 0,0 0 0,0-20 0,0 20 0</inkml:trace>
  <inkml:trace contextRef="#ctx0" brushRef="#br0" timeOffset="156511.6496">3573 13475 512,'0'0'0,"19"0"0,-19 21 0,20-21 0,0 0 0,20 0 0,19 0 0,-19 0 0,39-21 0,20 21 0,1-20 0,19 20 0,20 0 0,20 20 0,-1 1 0,21-2 0,-1-19 0,1-19 0,20-2 0,-41 1 0,1-19 0,-20 19 0,-60 0 0</inkml:trace>
  <inkml:trace contextRef="#ctx0" brushRef="#br0" timeOffset="158399.8384">3573 14547 512,'0'0'0,"0"0"0,0 0 0,0 0 0,0 0 0,0-21 0,0 21 0,0 0 0,0 0 0,0 0 0,0 0 0,0 0 0,19 0 0,1 0 0,0 0 0,20 0 0,19 0 0,21 0 0,-1 0 0,20 0 0,0 21 0,21-1 0,18 0 0,-18-1 0,19 1 0,-1 0 0,-18 0 0,-2 0 0,-19-20 0,-19 20 0,-1-20 0,-39 20 0,-1-20 0,-18 19 0,-21-19 0</inkml:trace>
  <inkml:trace contextRef="#ctx0" brushRef="#br0" timeOffset="159190.9175">6410 14567 512,'0'0'0,"0"0"0,0 20 0,0-20 0,0 0 0,20 19 0,0-19 0,20 0 0,19 0 0,20 0 0,21 0 0,19 0 0,39 0 0,1 20 0,0-20 0,19 0 0,21-20 0,-20 1 0,-1-1 0,-39 0 0,-20 20 0,-59 20 0,-60 0 0</inkml:trace>
  <inkml:trace contextRef="#ctx0" brushRef="#br0" timeOffset="160359.0343">8435 13475 512,'0'0'0,"0"0"0,-21-20 0,1 20 0,1 0 0,-1 0 0,0 0 0,20 0 0,0 0 0,0 0 0,0 0 0,20 20 0,39-20 0,-19 0 0,40 21 0,-1-21 0,0 0 0,1 0 0,-20 19 0,-2-19 0,-17 0 0,-2 19 0,-19 22 0,-20-2 0,-20 41 0,-19 18 0,-2 42 0,-17-1 0,-2 20 0,0-21 0,0-19 0,21-19 0,-21-21 0,41-19 0,-1-21 0,40-19 0,-1-40 0,21-19 0,19-21 0</inkml:trace>
  <inkml:trace contextRef="#ctx0" brushRef="#br0" timeOffset="161319.1303">9287 13356 512,'0'0'0,"0"-20"0,-19 20 0,19 0 0,19 20 0,1 0 0,1 0 0,-2 39 0,1 1 0,0 19 0,20 1 0,-40 0 0,19-42 0,-19 3 0,0-22 0,-19-38 0,19-1 0,-20-20 0,0 0 0,20-39 0,-20 19 0,0 0 0,20-19 0,20 20 0,-20 19 0,20 0 0,0 21 0,0 19 0,-20 0 0</inkml:trace>
  <inkml:trace contextRef="#ctx0" brushRef="#br0" timeOffset="161751.1735">9486 13098 512,'0'0'0,"0"0"0,20 20 0,-20 20 0,20 19 0,-1 21 0,21 19 0,-20 20 0,0 0 0,0 1 0,0-41 0,-1-40 0,1 1 0,-20-40 0,0-20 0,0-20 0,-20-20 0,1-19 0,-21-20 0</inkml:trace>
  <inkml:trace contextRef="#ctx0" brushRef="#br0" timeOffset="161975.1959">9466 13217 512,'0'-19'0,"20"19"0,0 0 0,19 0 0,1-20 0,0 20 0,19 0 0,1 0 0,0 20 0,-21-20 0,-19 19 0,-20-19 0,-20 20 0</inkml:trace>
  <inkml:trace contextRef="#ctx0" brushRef="#br0" timeOffset="162175.2159">9129 13792 512,'0'-19'0,"0"38"0,20-38 0,19-21 0,41-19 0,19-21 0,20 1 0,0 19 0,1 21 0,-41 19 0,0 20 0</inkml:trace>
  <inkml:trace contextRef="#ctx0" brushRef="#br0" timeOffset="162849.2833">9089 13534 512,'-20'0'0,"0"0"0,20-19 0,0-21 0,40 1 0,20-1 0,19-20 0,21 21 0,38-21 0,-19 1 0,0 39 0,-19 0 0,-41 0 0</inkml:trace>
  <inkml:trace contextRef="#ctx0" brushRef="#br0" timeOffset="163527.3511">10042 13138 512,'0'0'0,"20"0"0,-20 20 0,19 0 0,1 19 0,0 20 0,0 21 0,19-20 0,-19 20 0,1-21 0,-21 0 0,0-39 0,-21-20 0,21-20 0,-20-39 0,1 0 0,-1-41 0,20 20 0,0 1 0,20 20 0,19 39 0,-18 40 0,18 19 0,1 20 0,-1 21 0,21 19 0,-21-20 0,21 1 0,-40-40 0,0-40 0,0-40 0,-20-40 0,-20-38 0</inkml:trace>
  <inkml:trace contextRef="#ctx0" brushRef="#br0" timeOffset="163951.3935">10597 13138 512,'0'20'0,"0"0"0,-20 19 0,20 20 0,0 21 0,0-20 0,20-1 0,1-19 0,-2-21 0,20-19 0,2-19 0,-22-41 0,1 1 0,-20-21 0,0 1 0,-39 20 0,19 19 0,-20 20 0,1 60 0,18 19 0,1 21 0,1-1 0,38 0 0,22-38 0,-2-41 0,21-21 0,19-38 0</inkml:trace>
  <inkml:trace contextRef="#ctx0" brushRef="#br0" timeOffset="166095.6079">10379 13178 512,'0'0'0,"0"0"0,-20-20 0,20 0 0,0 0 0,20 0 0,0 20 0,0 20 0,-1 20 0,2 19 0,18 0 0,-19 41 0,0-21 0,0 0 0,19-19 0,-18-20 0,-2-40 0,1-40 0,-20 1 0,19-41 0,2-19 0,-1-20 0,-1 20 0,1-1 0,-20 62 0,20 38 0,-20 19 0,-20 40 0,20 21 0,0 18 0,0 2 0,20-21 0,0-19 0,0-20 0,19-40 0,-19-21 0,20-17 0,-20-42 0,19-20 0,-19-18 0,0 18 0,0 22 0,0 57 0,-1 21 0,-19 40 0,0 39 0,0-19 0,0 38 0,0-18 0,0-20 0,0-21 0,0-19 0,41-40 0,-22-19 0,1-41 0,20-19 0,-20 0 0,19 0 0,-19 39 0,0 40 0,0 60 0,-20 0 0,0 39 0,0 1 0,0-2 0,0-18 0,0-20 0,19-40 0,2-20 0,18-39 0,1-21 0,-1-39 0,2 0 0,-22-20 0,20 40 0,2 59 0,-41 40 0,0 40 0,-20 39 0,-1 41 0,21-21 0,0 20 0,21-40 0,-1-19 0,-20-21 0,39-19 0,-19-40 0,20-40 0,-1-18 0,-19-42 0,0 1 0,-20 20 0,-20 20 0,0 60 0,0 38 0,1 20 0,-1 41 0,0-1 0,20-19 0,0-21 0,20-19 0,0-20 0,39-40 0,1-19 0,-1-20 0,20-21 0,-19 21 0,-20 0 0,0 39 0,-21 40 0,-38 40 0,-1 39 0,-20 20 0,20 40 0,1-40 0,-2-19 0,21-21 0,21-39 0,-2-20 0,41-39 0,-21-41 0,21-18 0,0-22 0,-1 1 0,-19 39 0,-1 21 0,-19 59 0,-20 59 0,-20 21 0,20-1 0,-20 20 0,40-19 0,-20-41 0,20-19 0,20-20 0,20-40 0,19-39 0,20-40 0,0 0 0,-20 0 0,1 59 0,-20 40 0,-21 40 0,-19 40 0,-20 19 0,-20 40 0,0-19 0,1-21 0,-21-58 0</inkml:trace>
  <inkml:trace contextRef="#ctx0" brushRef="#br0" timeOffset="168727.8711">3632 15757 512,'0'0'0,"0"-20"0,20 20 0,0-19 0,20 0 0,19-2 0,20-19 0,0 21 0,41-1 0,18 0 0,21 20 0,-20 0 0,40 20 0,-40 0 0,39-20 0,-19 0 0,19 19 0,-19 1 0,0 0 0</inkml:trace>
  <inkml:trace contextRef="#ctx0" brushRef="#br0" timeOffset="169319.9303">7442 15857 512,'0'0'0,"0"0"0,0-20 0,40 0 0,-1 0 0,61 20 0,19-20 0,80 20 0,38 0 0,22 0 0,38 0 0,-19 20 0,-20-20 0,-20 0 0,-19 0 0,-61 40 0,-59-20 0</inkml:trace>
  <inkml:trace contextRef="#ctx0" brushRef="#br0" timeOffset="172992.2975">3691 16769 512,'21'0'0,"-21"0"0,39-19 0,-19 19 0,0 0 0,19 19 0,1-19 0,-20 20 0,19-20 0,2 20 0,-2-20 0,1 20 0,-1 0 0,21 0 0,0 0 0,-1-20 0,20 0 0,-19 0 0,0-20 0,-1 0 0,0 20 0,1-20 0,19 20 0,-19 0 0,20 0 0,-21-20 0,20 40 0,-19-40 0,-1 40 0,1-20 0,20 0 0,-22 0 0,2 0 0,20 0 0,-1 0 0,-19 0 0,-1 0 0,20 0 0,-19 0 0,-20 20 0,-1-40 0,1 20 0,-20 0 0,0 0 0,-20 0 0,19 0 0,-19 20 0,21-40 0,-2 20 0,-19 20 0,20-20 0,0 0 0,0 0 0,19 0 0,2 0 0,-22 0 0,20-20 0,2 20 0,18-20 0,0 20 0,1 0 0,19 20 0,1 0 0,-1 0 0,1 0 0,-1 0 0,0-20 0,1 19 0,-1 0 0,1-19 0,-21 0 0,40 0 0,0 21 0,-19-1 0,19 19 0,0 1 0,1-20 0,-1 0 0,-20 0 0,1-40 0,-21 20 0,0-40 0,1 20 0,0 0 0,-1 20 0,20 0 0,1 0 0,-1 0 0,0 20 0,1-20 0,-1 20 0,-39-20 0,40 0 0,-41-20 0,1 0 0,19 20 0,1 0 0,-1 0 0,1 0 0,20 40 0,-21-20 0,20 0 0,-19 20 0,19-21 0,-19-19 0,0 20 0,19-20 0,-20 0 0,1-20 0,-1 20 0,1 0 0,-1 0 0,1 20 0</inkml:trace>
  <inkml:trace contextRef="#ctx0" brushRef="#br0" timeOffset="173090.3073">10280 17205 512,'40'0'0,"-1"21"0,-19-42 0,0 2 0,-20 19 0,0-20 0,-20 1 0,-39-1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26:39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11550 4367 512,'-20'0'0,"1"0"0,19 20 0,-21-20 0,1 19 0,20-19 0,0 0 0,0 0 0,20 0 0,1 0 0,37 0 0,2 0 0,20 0 0,19 0 0,0 0 0,40 0 0,20 20 0,-1-20 0,21 0 0,20 0 0,19 0 0,20-20 0,0 20 0,-20-19 0,21 19 0,-1 0 0,0 19 0,-40-19 0,1 20 0,-21 0 0,1-20 0,-40 0 0,-20 0 0,-20 0 0,-40-20 0,-18 20 0,-41-20 0,0 20 0,-80 0 0</inkml:trace>
  <inkml:trace contextRef="#ctx0" brushRef="#br0" timeOffset="1224.1224">19011 4367 512,'0'0'0,"40"0"0,0 20 0,39-20 0,20 0 0,60 0 0,19-20 0,41 0 0,19-1 0,40-18 0,0 20 0,40-1 0,19 20 0,0 0 0,0 0 0,21 20 0,-21-20 0,0 19 0,-59 1 0,-20-1 0,-59-19 0,-60 0 0,-21 0 0,-58-19 0,-21 19 0</inkml:trace>
  <inkml:trace contextRef="#ctx0" brushRef="#br0" timeOffset="12280.2279">7145 5061 512,'0'0'0,"-20"0"0,20 20 0,0-20 0,0 20 0,20-20 0,-1 20 0,21-20 0,19 0 0,21 0 0,-21 0 0,21 0 0,19 0 0,-20 20 0,41 0 0,-2-1 0,22 1 0,18-20 0,21 0 0,19 0 0,-39 0 0,40-20 0,-41 20 0,1 0 0,0 0 0,-21-19 0,1 19 0,-19 0 0,-21-20 0,-20 20 0,-39-20 0,0 20 0,-40 0 0,0 0 0,-20 0 0,-20 0 0,0-20 0,-19 20 0,-20 0 0,-1-20 0,-19 20 0,-1 0 0,-18-20 0,-2 20 0,-38 0 0,-1 0 0,-40 0 0,-39 0 0,0 0 0,-20 0 0,20 0 0,20 0 0,19 0 0,41 0 0,-1 0 0,60 20 0,19-20 0,61 0 0,38 0 0</inkml:trace>
  <inkml:trace contextRef="#ctx0" brushRef="#br0" timeOffset="19592.9591">10042 6093 512,'-20'0'0,"20"0"0,0 0 0,0 0 0,20 0 0,0 0 0,19 0 0,1 0 0,19-20 0,1 20 0,19-19 0,1 19 0,19-20 0,1 20 0</inkml:trace>
  <inkml:trace contextRef="#ctx0" brushRef="#br0" timeOffset="20993.0991">10835 6034 512,'120'0'0,"39"0"0,-21 0 0,21-21 0,20 21 0,-21-19 0,1 0 0,0-2 0,-1 1 0,1 1 0,0-1 0,-20 20 0,0 0 0,-20 0 0,20 0 0,-40 0 0,20 0 0,-19 0 0,-21-20 0,20 20 0,-20 0 0,-19 20 0,-1-20 0,1 0 0,-20 20 0,-1-20 0,1 0 0,0 0 0,-21 19 0,2-19 0,-2 0 0,-19 0 0,20 0 0,-20 0 0,0 0 0,0 0 0,0 0 0,20-19 0,-20 19 0,0 0 0,0 0 0,0 0 0,-20 0 0,0 0 0,-20 0 0,21 0 0,-41 0 0,1 0 0,-41 0 0,1 0 0,-20 19 0,0-19 0,-20 20 0,-19-20 0,19 21 0,-40-21 0,0 0 0,0 0 0,1-21 0,-20 21 0,19 21 0,-19-21 0,0 0 0,18 0 0,22 19 0,-1-19 0,20 0 0,20 0 0,0 19 0,40 2 0,19-21 0,0 20 0,41-20 0,-21 19 0,20-19 0,20 0 0,0 0 0,0 0 0,20 0 0,39-19 0,21 19 0,20-20 0,18 20 0,1-21 0,20 2 0,0 19 0,20 0 0,-20-19 0,20 19 0,-1 0 0,1 0 0,20-21 0,-1 21 0,1-20 0,-1 1 0,1 19 0,-20 0 0,-20-20 0,-20 20 0,0 0 0,0-20 0,-40 20 0,1 0 0,-1 0 0,-39 20 0,-1-20 0,-18 0 0,-2 0 0,-19 20 0,0-20 0,0 0 0,0 19 0,-19-19 0,-22 20 0,2-20 0,-21 0 0,21 0 0,-21 0 0,-19 0 0,0 0 0,-21 0 0,1 0 0,0 21 0,-40-21 0,-20 0 0,0 0 0,-39 0 0,-21 0 0,41 0 0,-1 19 0,40-19 0,21 19 0,58 2 0,21-1 0,39-20 0</inkml:trace>
  <inkml:trace contextRef="#ctx0" brushRef="#br0" timeOffset="22793.2791">16372 6034 512,'0'0'0,"-40"0"0,21 0 0,-21 0 0,40 0 0,0 0 0,20 0 0,19 0 0,21-21 0,39 21 0,0-19 0,40 0 0,0-2 0,0 21 0,40-20 0,-21 20 0,21-19 0,0 19 0,-1-20 0,21 20 0,-1 0 0,0-20 0,1 20 0,-1 0 0,1-20 0,-1 20 0,1 0 0,-1 0 0,-19 0 0,-1 20 0,-19-40 0,0 20 0,-20 0 0,0-20 0,-20 20 0,-40-20 0,0 20 0,-19 0 0,0 0 0,-40 0 0,-1 0 0,-19 0 0,-19 0 0,-22 0 0,2 0 0,-40 0 0,-20 0 0,-21 0 0,-39 0 0,1 0 0,-40 0 0,-21 0 0,-19 20 0,0-40 0,-1 40 0,-18-20 0,18 0 0,-18 20 0,18 0 0,41 0 0,-1-20 0,41 20 0,19-20 0,60 19 0,0-19 0,58 20 0,21-20 0,21 21 0,18-21 0</inkml:trace>
  <inkml:trace contextRef="#ctx0" brushRef="#br0" timeOffset="39258.9255">3890 14428 512,'0'0'0,"0"-20"0,0 20 0,0 0 0,20-20 0,-20 0 0,19 20 0,-19-20 0,20 20 0,1 0 0,-21 0 0,39 20 0,1-20 0,-1 20 0,1-20 0,19 0 0,1 20 0,19-40 0,1 40 0,-1-20 0,1 0 0,19 0 0,-20 20 0,20-20 0,1 20 0,-1-20 0,-20 20 0,20-20 0,0 0 0,1 0 0,-1 0 0,0 19 0,20 1 0,-19-20 0,-21 19 0,20-19 0,0 21 0,0-21 0,21 0 0,-21 0 0,0-21 0,21 21 0,-21-19 0,0-1 0,-20 1 0,20-1 0,-20 20 0,1-20 0,-20 0 0,19 20 0,-19-20 0,-21 20 0,1-20 0,-1 20 0,-39-20 0,0 20 0,0 0 0,-39 20 0,19-20 0,-20 0 0,1 0 0</inkml:trace>
  <inkml:trace contextRef="#ctx0" brushRef="#br0" timeOffset="40482.0478">3632 13594 512,'0'0'0,"0"0"0,0 0 0,0 0 0,0-19 0,0 19 0,-20-20 0,20-1 0,-20 2 0,1-21 0,-1 20 0,-20 1 0,-20-1 0,-19 0 0,-1 0 0,1 20 0,-20-20 0,0 20 0,0 0 0,-21 0 0,21 20 0,-19 0 0,38 20 0,1 20 0,-1-1 0,21 40 0,19-20 0,0 40 0,40-19 0,40 39 0,0-20 0,39 0 0,40-20 0,0-40 0,40-39 0,19-20 0,1-39 0,-20-21 0,19-39 0,-58-20 0,-2 0 0,-38 0 0,-60-20 0,-60 0 0,-39 20 0,-20 39 0,-41 21 0,-18 39 0,-21 20 0,1 40 0,-41-1 0</inkml:trace>
  <inkml:trace contextRef="#ctx0" brushRef="#br0" timeOffset="43338.3334">11649 14329 512,'0'19'0,"0"-19"0,0 0 0,0 0 0,0 0 0,40 0 0,-1 20 0,41-20 0,39 0 0,0 0 0,40 0 0,-40 0 0,19-20 0,-38 20 0,-21 0 0,-19 0 0,-60 0 0,0 0 0,-40-19 0,-19 38 0,39-19 0,0 20 0,0-20 0</inkml:trace>
  <inkml:trace contextRef="#ctx0" brushRef="#br0" timeOffset="44626.4622">17761 14348 512,'0'0'0,"-20"0"0,20 20 0,-20-20 0,20 0 0,0 20 0,-19-20 0,38 20 0,21-20 0,60 0 0,-1 0 0,79-20 0,21 20 0,19-20 0,20-19 0,0 19 0,-39 0 0,-21-1 0,-59 21 0,-59 0 0,-60 21 0,-40-1 0,-19 19 0,-1 1 0,0-40 0</inkml:trace>
  <inkml:trace contextRef="#ctx0" brushRef="#br0" timeOffset="47193.7189">12879 15441 512,'0'0'0,"0"0"0,0 0 0,0 0 0,21 0 0,-2 0 0,21 0 0,19 0 0,40 0 0,1-21 0,19 21 0,20-20 0,0 20 0,-1 0 0,2-20 0,18 1 0,-39-1 0,-40 20 0,-19-20 0,-20 20 0,-20 20 0,-40-20 0,-20 20 0,21 19 0,-1-39 0,-1 20 0,2-20 0</inkml:trace>
  <inkml:trace contextRef="#ctx0" brushRef="#br0" timeOffset="50338.0333">11272 16412 512,'0'0'0,"0"0"0,0 0 0,0 0 0,0 20 0,0-20 0,0 0 0,0 0 0,0 0 0,0 0 0,0 0 0,20 0 0,19 0 0,1 20 0,0-20 0,39 0 0,0-20 0,1 20 0,19 0 0,20-20 0,-20 20 0,1-20 0,-21 20 0,0 0 0,-19-19 0,-20 19 0,-20 0 0,-20 0 0,-20 0 0,0 19 0,-39-19 0,19 0 0,-20 0 0,21 20 0,-1-20 0,-19 0 0,-1 0 0,0-20 0,1 40 0,-1-20 0,-19 0 0,0 0 0,-20 0 0,39 0 0,0 20 0,21-20 0,-1 0 0,20 0 0,20 20 0,20-20 0,-1-20 0,21 20 0,20 0 0,-1-20 0,1 0 0,0 20 0,19-19 0,0 19 0,-19 0 0,19 0 0,-39 0 0,20 0 0,-41 0 0,1 0 0,0 0 0,0 0 0,-20 0 0,0 0 0,0 0 0,0 0 0,-20 0 0,0 0 0,0 0 0,1 19 0,-22 1 0,-18-20 0,-20 0 0,-1 0 0,-19 0 0,19 0 0,-19 20 0,20-20 0,0 0 0,39 0 0,0 0 0,21 0 0,19 0 0,0 0 0,19 0 0,1 0 0,20 0 0,20 0 0,-1 0 0,0-20 0,21 20 0,-1 0 0,1-20 0,19 20 0,-20 0 0,0-19 0,-19 38 0,20-38 0,-41 38 0,1-19 0,-20 0 0,-20 0 0,-20 0 0,-20 0 0,1 0 0,-21 0 0,-20 20 0,1-20 0,0 20 0,-20-20 0,0 20 0,19-20 0,1 19 0,-1-19 0,21 0 0,19 0 0,20 0 0,20 0 0,0 0 0,20 0 0,20 0 0,0 0 0,39-19 0,1-1 0,-1 0 0,20 20 0,-20-20 0,1 1 0,-1 19 0,-40-20 0,-19 20 0,-40 20 0,-39-20 0,-20 19 0,-21 21 0,-18-20 0,-2 20 0,-18-20 0,18-40 0</inkml:trace>
  <inkml:trace contextRef="#ctx0" brushRef="#br0" timeOffset="54314.4309">7641 15221 512,'0'0'0,"0"0"0,-20-19 0,20 19 0,0 0 0,-20 0 0,20 19 0,-20-19 0,20 0 0,0 20 0,0-20 0,20 0 0,-20 0 0,20 0 0,0 20 0,-1-20 0,21 0 0,0 0 0,-21 0 0,21 0 0,20 0 0,-21 0 0,21 0 0,0 0 0,-21 0 0,21 0 0,-1 0 0,1 20 0,19-20 0,-19 0 0,0 0 0,19 20 0,-20-20 0,20 20 0,-19-20 0,0 0 0,0 20 0,-2-20 0,2 20 0,0-20 0,-1 19 0,1-19 0,19 20 0,-19-20 0,19 0 0,1 0 0,19 0 0,-20-20 0,0 20 0,1 0 0,-1 0 0,1-19 0,19 19 0,-20 0 0,0 0 0,1 0 0,-1-20 0,-19 20 0,0 0 0,-1 0 0,0 0 0,1 0 0,0 0 0,-21 0 0,21 0 0,-1 0 0,1 0 0,-20-20 0,19 20 0,0 0 0,1 0 0,0 0 0,-1 0 0,1 0 0,-1 0 0,1-20 0,-1 20 0,1 0 0,0-20 0,-21 20 0,21 0 0,-21 0 0,1 0 0,0 0 0,19 0 0,-19 0 0,-1 0 0,2 0 0,-22 0 0,1 0 0,0-20 0,-20 20 0,0 0 0,-20 20 0,0-20 0,-20 0 0,1 0 0</inkml:trace>
  <inkml:trace contextRef="#ctx0" brushRef="#br0" timeOffset="56962.6957">14705 14448 512,'0'0'0,"0"0"0,20-20 0,-20 0 0,0 20 0,0-20 0,0 20 0,20 20 0,-20 20 0,0 38 0,0 22 0,0 19 0,0 20 0,0-40 0,0 1 0,0-41 0,0-39 0,0-20 0,0-20 0,-20-39 0,20-1 0</inkml:trace>
  <inkml:trace contextRef="#ctx0" brushRef="#br0" timeOffset="57330.7325">14546 14805 512,'0'0'0,"0"20"0,20-20 0,-20 39 0,20 1 0,-20 39 0,20 21 0,0-1 0,-20-20 0,39 1 0,-18-21 0,-2-39 0,1-40 0,40-59 0,-21-60 0,21-20 0,-1-19 0,-19 39 0,0 39 0</inkml:trace>
  <inkml:trace contextRef="#ctx0" brushRef="#br0" timeOffset="59498.9493">12999 15837 512,'0'0'0,"0"0"0,0 0 0,0 0 0,0 0 0,-20-20 0,20 20 0,0 0 0,-20 0 0,40 0 0,-20 0 0,20 20 0,-20 19 0,0 21 0,0-1 0,0 41 0,19-1 0,-19 0 0,20-19 0,-20-21 0,0-20 0,0-39 0,0 0 0,0-39 0,-20-20 0,1-1 0,19-19 0</inkml:trace>
  <inkml:trace contextRef="#ctx0" brushRef="#br0" timeOffset="60171.0165">12919 15777 512,'0'0'0,"-19"0"0,19 0 0,0 0 0,0 0 0,0 0 0,0 40 0,-21-20 0,21 19 0,-20 40 0,1-19 0,-1 0 0,0-1 0,0-18 0,20-41 0,0 0 0,0-21 0,20-38 0,0-1 0,0 1 0,-1-21 0,1 1 0,-20 19 0,21 2 0,-21-3 0,0 42 0,0 19 0,0 0 0,-21 0 0,21 19 0,21 1 0,-21 0 0,0 1 0,0-2 0,19 0 0,1 21 0,20 0 0,-1 19 0,1 1 0,0-1 0,-40 1 0,19 0 0,-19-41 0,0-19 0,-19-19 0</inkml:trace>
  <inkml:trace contextRef="#ctx0" brushRef="#br0" timeOffset="85180.5172">9069 18337 512,'-20'0'0,"20"0"0,20 0 0,-20-20 0,20 20 0,0-19 0,0 19 0,0 0 0,0 0 0,-1 19 0,21 1 0,0 0 0,20-1 0,-1 21 0,0-20 0,40 0 0,-19 0 0,39 0 0,0-20 0,0 20 0,20-20 0,-20 0 0,40 20 0,-20-20 0,-1 19 0,21-19 0,0 20 0,-20-40 0,20 20 0,-20 0 0,-1-19 0,2-1 0,18 20 0,-18-20 0,18 20 0,-19 0 0,0 0 0,0 0 0,-20 0 0,20 0 0,0-20 0,-20 0 0,-20 0 0,20 0 0,-20 1 0,0-2 0,-19 2 0,-1 19 0,-39 0 0,-20-20 0,19 20 0,-39 0 0,0 0 0,21 0 0,-21 0 0,0 20 0,0-20 0,0 0 0,0 19 0,0-19 0,19 0 0</inkml:trace>
  <inkml:trace contextRef="#ctx0" brushRef="#br0" timeOffset="86387.6379">16253 18436 512,'0'0'0,"20"0"0,20 0 0,-1-20 0,1 20 0,40 0 0,-21 0 0,20 0 0,0 0 0,1-19 0,19-2 0,20 21 0,0 0 0,0 0 0,21-19 0,-22 19 0,21 0 0,0 0 0,0-20 0,0 20 0,20 0 0,0-20 0,-1 1 0</inkml:trace>
  <inkml:trace contextRef="#ctx0" brushRef="#br0" timeOffset="86667.6659">18853 18258 512,'158'-20'0,"21"0"0,-20 20 0,19-20 0,1 20 0,-20-20 0,20 20 0,-1-20 0,0 20 0,1-19 0,20 0 0,-40 19 0,19-21 0,-39 1 0,-20 0 0,0 20 0,-20-19 0,0 19 0,-39-20 0,-1 20 0,-19 0 0,-20 20 0,-1-20 0,-38 19 0,-1 1 0,-20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28:20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11629 5954 512,'0'0'0,"0"0"0,0 0 0,0 0 0,0-20 0,0 20 0,20 0 0,0 0 0,20 0 0,-1 0 0,1 20 0,20-20 0,-1 21 0,41-21 0,-1 19 0,19-19 0,2 19 0,39-19 0,-1 0 0,21 0 0,19-19 0,1 0 0,19 19 0,20-21 0,0 21 0,20 0 0,-20 0 0,40 0 0,-20 0 0,20 0 0,0 0 0,-1-20 0,21 20 0,0-19 0,-1-1 0,21 0 0,-20 20 0,-21 0 0,21 0 0,-20 0 0,20 20 0,-41-20 0,22 20 0,-21-20 0,19 0 0,-19 19 0,1-19 0,-2 0 0,-59 0 0,21 20 0,-41 1 0,-38-2 0,-41 0 0,-40 2 0,-39-42 0</inkml:trace>
  <inkml:trace contextRef="#ctx0" brushRef="#br0" timeOffset="4104.4104">3294 6788 512,'0'0'0,"0"0"0,-19 0 0,19 0 0,0 0 0,0 20 0,0-20 0,19 0 0,-19 0 0,0 19 0,21-19 0,-2 0 0,-19 0 0,20 0 0,-20 20 0,20-20 0,-20 20 0,20-20 0,-20 20 0,20-20 0,-1 0 0,22 0 0,-2 0 0,1 0 0,19-20 0,1 20 0,-1-20 0,1 0 0,-1 20 0,20 0 0,-19 0 0,20 0 0,19-19 0,0 19 0,1 0 0,-1-20 0,0 20 0,20-20 0,-20-1 0,0 2 0,0 19 0,0-19 0,-19 19 0,20 19 0,-21-19 0,0 0 0,1 0 0,-1 0 0,0 19 0,0-38 0,-19 19 0,19 0 0,-19 0 0,-21 0 0,21 0 0,-20 0 0,-1 0 0,2 19 0,-2-19 0,1 0 0,-1 0 0,1 0 0,0 0 0,19 0 0,-19 0 0,0 0 0,-1 21 0,1-21 0,-1 20 0,2-20 0,-22 20 0,21-1 0,0-19 0,-21 20 0,21-20 0,0 0 0,19 0 0,-19 0 0,0 0 0,20 0 0,-21 0 0,1 0 0,-20 0 0,19 0 0,1 0 0,-1 0 0,1 0 0,0 0 0,0-20 0,-1 20 0,1-19 0,-20 19 0,19-20 0,-18 20 0,-2-20 0,-19 20 0,20 0 0,-20 0 0,0 0 0,20 0 0,-20 0 0,20 0 0,-20 0 0,0 0 0,0 0 0,0 0 0,0 0 0,0 0 0,0 0 0,-20 0 0,20 20 0,-20-20 0,20 0 0</inkml:trace>
  <inkml:trace contextRef="#ctx0" brushRef="#br0" timeOffset="9040.904">13256 6351 512,'0'0'0,"-19"0"0,19 0 0,0-20 0,0 20 0,0-19 0,0 19 0,19-20 0,-19-1 0,20 21 0,-20-19 0,0 19 0,-20 0 0,20 0 0,0 19 0,0 2 0,0 38 0,-19-19 0,19 39 0,0 1 0,0-1 0,19 1 0,-19-42 0,0 3 0,0-21 0,0-20 0,0-20 0,0 0 0,0-20 0,-19-19 0,19-21 0</inkml:trace>
  <inkml:trace contextRef="#ctx0" brushRef="#br0" timeOffset="9472.9472">13455 6292 512,'0'0'0,"0"20"0,-20-20 0,40 0 0,0 0 0,0-20 0,39 20 0,21-21 0,-1 21 0,1-19 0,-21 19 0,-39 19 0,-20 22 0,-20-2 0,-60 21 0,21 18 0,-20 2 0,19-20 0,20-20 0,20 0 0,20-40 0,40-20 0,20 0 0,19 0 0,0 0 0,1 0 0,-1 20 0</inkml:trace>
  <inkml:trace contextRef="#ctx0" brushRef="#br0" timeOffset="10049.0048">14289 6371 512,'0'-20'0,"0"20"0,0-39 0,-20 19 0,20-20 0,-21 20 0,2 20 0,-21 0 0,-19 0 0,-1 39 0,0 2 0,1 18 0,39-19 0,0 0 0,40-21 0,40-19 0,-20 0 0,39-19 0,0-21 0,1 20 0,-41 0 0,-19 0 0,-20 40 0,-20 20 0,-19 19 0,18 1 0,-18 19 0,19-19 0,20-20 0,0-2 0,0-17 0,20-21 0,19 0 0,2-40 0,18 1 0</inkml:trace>
  <inkml:trace contextRef="#ctx0" brushRef="#br0" timeOffset="10251.025">14705 6747 512,'0'0'0,"20"-19"0,-20 19 0,-20 0 0,20 19 0,-19 2 0,19 19 0,-21-1 0,42-39 0</inkml:trace>
  <inkml:trace contextRef="#ctx0" brushRef="#br0" timeOffset="10945.0944">15122 6411 512,'0'-20'0,"0"20"0,-20 0 0,20-20 0,0 20 0,20-20 0,-1 0 0,22 1 0,18-22 0,20 22 0,-19-1 0,-1 20 0,-39 20 0,-20 20 0,-39 19 0,-21 21 0,-19 19 0,-1-20 0,20 1 0,21-41 0,39-20 0,39-38 0,41 0 0,19-1 0,1 0 0,38 20 0,-38-20 0,-1 20 0,-20 0 0</inkml:trace>
  <inkml:trace contextRef="#ctx0" brushRef="#br0" timeOffset="11249.1248">15777 6271 512,'0'0'0,"40"0"0,19 0 0,0-19 0,1 19 0,20-20 0,-41 20 0,1-20 0,-40 20 0</inkml:trace>
  <inkml:trace contextRef="#ctx0" brushRef="#br0" timeOffset="11561.156">15757 6292 512,'-20'0'0,"-20"39"0,21-19 0,-21 20 0,40-20 0,40 0 0,39-20 0,20 0 0,20-20 0,20 20 0,-40 20 0,1 0 0,-41 18 0,-59 23 0,-59-22 0,-21 1 0,-19 0 0,20-20 0,-1 0 0,60-20 0,40-20 0,20-20 0,39-20 0</inkml:trace>
  <inkml:trace contextRef="#ctx0" brushRef="#br0" timeOffset="11969.1968">16551 6252 512,'-20'0'0,"20"0"0,-20 0 0,40 0 0,0 0 0,39 0 0,1-20 0,39 20 0,-20 0 0,-19 0 0,0 20 0,-80-1 0,-20 41 0,-20 0 0,-19 0 0,-1-1 0,21-19 0,19 19 0,60-39 0,20 0 0,39 0 0,1-20 0,19 0 0</inkml:trace>
  <inkml:trace contextRef="#ctx0" brushRef="#br0" timeOffset="12195.2194">17206 6689 512,'0'0'0,"0"20"0,0-20 0,0 19 0,-20-19 0,20 19 0,0-19 0,20-19 0,-1-40 0</inkml:trace>
  <inkml:trace contextRef="#ctx0" brushRef="#br0" timeOffset="13049.3048">17880 6212 512,'0'-20'0,"0"20"0,0 0 0,0 20 0,0 0 0,0 19 0,-19 21 0,19 0 0,0 19 0,0 1 0,0-21 0,0 1 0,19-20 0,1-21 0,0-19 0,0-39 0,19-21 0</inkml:trace>
  <inkml:trace contextRef="#ctx0" brushRef="#br0" timeOffset="13297.3296">18217 6212 512,'0'0'0,"0"-20"0,0 20 0,-19 0 0,19 20 0,19 20 0,-19 0 0,0 39 0,20-19 0,-20 19 0,0 0 0,21-19 0,-2-40 0,1 0 0,-1-20 0</inkml:trace>
  <inkml:trace contextRef="#ctx0" brushRef="#br0" timeOffset="13562.3561">18654 6689 512,'0'0'0,"0"0"0,0 20 0,0-20 0,0 19 0,0 0 0,0-19 0,0-19 0,0-20 0</inkml:trace>
  <inkml:trace contextRef="#ctx0" brushRef="#br0" timeOffset="13969.3968">19110 6271 512,'0'0'0,"0"-19"0,0-1 0,0 0 0,0 20 0,0 20 0,0 0 0,0 20 0,0 19 0,0 1 0,20 18 0,-20-17 0,21-2 0,-2 1 0,1-20 0,20-40 0,-20-20 0</inkml:trace>
  <inkml:trace contextRef="#ctx0" brushRef="#br0" timeOffset="14808.4807">19547 6252 512,'0'0'0,"0"0"0,0 40 0,0-20 0,-20 19 0,20 1 0,0 0 0,0-1 0,0 21 0,0-21 0,20-19 0,-20-20 0,20-20 0,-20-19 0,0-2 0,-20 22 0,20-20 0,-20 19 0,0 0 0,20 20 0,0-20 0,-19 20 0,19 0 0,0-20 0,19 20 0,1-20 0,0 1 0,20-1 0,0-1 0,19 2 0,1-1 0,-1 20 0,1 0 0,-1 20 0,-19-1 0,-40 22 0,0-2 0,-40 1 0,-39 20 0,-1-22 0,-19 3 0,20-2 0,19-19 0,21-20 0,39 0 0,39-20 0,1 20 0,40-19 0,19 38 0,-20 1 0,0 20 0,-19 0 0,-21 19 0,-58 1 0,-1-21 0,-40-19 0,-39 0 0,20-20 0,0-20 0,59 0 0,40-19 0,19-2 0,40-17 0</inkml:trace>
  <inkml:trace contextRef="#ctx0" brushRef="#br0" timeOffset="15152.5151">20361 6292 512,'0'-21'0,"0"2"0,0-1 0,0 20 0,0-20 0,0 40 0,20 0 0,-1 20 0,1 39 0,-20 20 0,0 0 0,0 1 0,0-1 0,-20-40 0,-19-19 0</inkml:trace>
  <inkml:trace contextRef="#ctx0" brushRef="#br0" timeOffset="18904.8903">13078 7165 512,'0'0'0,"0"0"0,0 0 0,0-20 0,0 20 0,20-20 0,-1 20 0,21-20 0,-20 20 0,0 0 0,20 0 0,-1 20 0,1-20 0,20 0 0,-21 20 0,21-20 0,-1 0 0,1 0 0,19 0 0,0 0 0,1 0 0,19-20 0,-20 20 0,1 0 0,19 0 0,20 0 0,-20 0 0,21 0 0,-21 0 0,0 0 0,0 0 0,1-20 0,-1 20 0,-20-20 0,20 20 0,-19 0 0,19-19 0,-20 19 0,20 0 0,-19 0 0,-1-20 0,0 20 0,1-20 0,19 20 0,-19 0 0,19 0 0,-20 0 0,1 0 0,-1 20 0,1-20 0,-1 0 0,-20 0 0,1 20 0,-1-20 0,1 0 0,-1-20 0,1 20 0,-20 0 0,19 0 0,-19 0 0,-20 0 0,-20 0 0,19 0 0,-19 0 0,0 0 0,20 0 0,-20 0 0,0 0 0,0 0 0,0 0 0,0 0 0,0 0 0,0 0 0,0 0 0,0 0 0,0 0 0,-20 20 0,1-20 0,-1-20 0</inkml:trace>
  <inkml:trace contextRef="#ctx0" brushRef="#br0" timeOffset="26513.6511">17900 7601 512,'0'-19'0,"0"19"0,0 0 0,-20-20 0,20 0 0,-19 20 0,19 0 0,-20 0 0,-20 0 0,20 20 0,0 0 0,0-1 0,0 21 0,20-19 0,20-2 0,0-19 0,0 0 0,40 0 0,-21 0 0,1 19 0,0 21 0,-1 20 0,-39-1 0,-20 21 0,-39-21 0,0 1 0,-1-60 0,20 0 0,0-40 0,40-20 0,20-19 0,20 0 0,20-1 0</inkml:trace>
  <inkml:trace contextRef="#ctx0" brushRef="#br0" timeOffset="26937.6935">18118 7343 512,'0'20'0,"-19"0"0,19 39 0,-20 21 0,0-1 0,20 20 0,0-19 0,20-20 0,0-1 0,-20-38 0,39-21 0,-19-41 0,0 2 0,0-41 0,-1 1 0,-19-1 0,0 41 0,0 19 0,-19 60 0,19-1 0,0 60 0,0-19 0,19 19 0,1-40 0,1 1 0,-2-40 0,1-40 0</inkml:trace>
  <inkml:trace contextRef="#ctx0" brushRef="#br0" timeOffset="27713.7711">18436 7343 512,'-20'20'0,"20"0"0,-20 20 0,20-1 0,-20 41 0,20 19 0,0-20 0,0 21 0,0-41 0,-19-18 0,38-22 0,-19-19 0,0-40 0,20 0 0,0-39 0,0 19 0,0 2 0,-1-3 0,2 61 0,-2 0 0,1 40 0,-20 39 0,0 1 0,-39-1 0,18-19 0,-18-1 0,19-19 0,0-40 0,0-40 0</inkml:trace>
  <inkml:trace contextRef="#ctx0" brushRef="#br0" timeOffset="28185.8183">18634 7582 512,'0'19'0,"0"1"0,0 21 0,0-3 0,0 22 0,0 0 0,0-1 0,-20-18 0,20-3 0,0-18 0,0-40 0,20-18 0,0-23 0,0-18 0,0 19 0,20-19 0,-20 39 0,-1 40 0,-19 20 0,0 21 0,0 37 0,0-18 0,0-1 0,0 2 0,20-42 0,0 0 0,0-38 0,19-21 0,1-19 0</inkml:trace>
  <inkml:trace contextRef="#ctx0" brushRef="#br0" timeOffset="28593.8591">18833 7859 512,'0'0'0,"0"20"0,0-20 0,20 20 0,-1-20 0,21 0 0,0 0 0,-20-20 0,19-19 0,-19-1 0,0 0 0,-20 0 0,0-18 0,-20 17 0,-19 21 0,-1 40 0,20 21 0,-20 17 0,20 42 0,20-21 0,0-20 0,20 1 0,20-40 0,0 0 0,-1-20 0,1-40 0,0 0 0,-1-39 0,1-20 0</inkml:trace>
  <inkml:trace contextRef="#ctx0" brushRef="#br0" timeOffset="28857.8855">19190 7244 512,'0'0'0,"-20"0"0,20 0 0,0 0 0,0 40 0,0 0 0,0 19 0,0 40 0,20-19 0,-1 20 0,-19-2 0,21-18 0,-1-21 0,-20 0 0,19-59 0,1 0 0,0-38 0,0-3 0,-20-18 0</inkml:trace>
  <inkml:trace contextRef="#ctx0" brushRef="#br0" timeOffset="29041.9039">19031 7462 512,'40'0'0,"-1"0"0,41-20 0,-1 20 0,-19 20 0,-21-20 0,-39 0 0</inkml:trace>
  <inkml:trace contextRef="#ctx0" brushRef="#br0" timeOffset="30001.9999">18456 6093 512,'0'-20'0,"0"1"0,0-22 0,0 3 0,-20-3 0,-20 22 0,20-21 0,-40 20 0,2 0 0,-22 20 0,1 20 0</inkml:trace>
  <inkml:trace contextRef="#ctx0" brushRef="#br0" timeOffset="30226.0223">17900 5934 512,'-139'79'0,"20"21"0,-20 58 0,40 22 0,19 18 0,61-20 0,79-19 0,39-60 0,79-39 0,21-40 0,-1-60 0,21-19 0,-41-21 0,-39-39 0,-80-1 0,-59 2 0,-79-41 0,-60 20 0,-19 40 0,-1 20 0</inkml:trace>
  <inkml:trace contextRef="#ctx0" brushRef="#br0" timeOffset="33129.3126">20837 6173 512,'0'0'0,"20"-20"0,-20 0 0,0-20 0,0 20 0,-20-19 0,0-20 0,-19 18 0,-21 2 0,-19-21 0,-1 20 0,-39-19 0,0 19 0,-20 20 0,1 1 0,-21-1 0,0 0 0,0 40 0,20 0 0,0-1 0,1 1 0,38 20 0,1 39 0,0 1 0,0 38 0,19 22 0,20 19 0,60-1 0,40 1 0,40-20 0,78-20 0,80-40 0,21-19 0,38-40 0,40-20 0,21-20 0,-1-20 0,0-19 0,-60-41 0,-78-18 0,-80-61 0,-80-20 0,-79 1 0,-59 19 0,-40 40 0,-39 41 0,-1 38 0,0 40 0,20 0 0</inkml:trace>
  <inkml:trace contextRef="#ctx0" brushRef="#br0" timeOffset="33723.372">18614 7066 512,'0'0'0,"0"0"0,0 0 0,20-20 0,0 20 0,-20 0 0,0-20 0</inkml:trace>
  <inkml:trace contextRef="#ctx0" brushRef="#br0" timeOffset="35249.5246">20499 7383 512,'0'0'0,"0"-20"0,21 0 0,-21 1 0,0 19 0,20-20 0,-20 20 0,0 20 0,19 39 0,-19 40 0,20 1 0,-20 18 0,20 2 0,0-20 0,-40-42 0,40-18 0,0-40 0,-20-40 0,39-39 0,21-20 0,-20-20 0,19 39 0,-39 41 0,19 19 0,2 60 0,-22 40 0,1 18 0,-1 1 0,2 0 0,-1-19 0,19-40 0,1-20 0,-1-40 0,1-40 0,0-19 0,19-20 0,-19-1 0,-20 22 0,0 37 0,-40 61 0,20 39 0,-20 21 0,0-1 0,20 1 0,20-21 0,-20-39 0,40 0 0,0-60 0,-1 0 0,-19-39 0,0-20 0,-20-19 0,-20 38 0,-39 20 0,-21 80 0,21 20 0,-1 40 0,60 18 0,0-18 0,40-21 0,39-38 0,-20-2 0,1-38 0</inkml:trace>
  <inkml:trace contextRef="#ctx0" brushRef="#br0" timeOffset="35641.5638">21789 7442 512,'0'-19'0,"0"19"0,0-40 0,-19 40 0,-21 0 0,20 59 0,-19 1 0,39 20 0,0-21 0,19 20 0,21-39 0,0 0 0,-1-20 0,1 0 0,-20 19 0,-40 2 0,-20-3 0,-19 42 0,-1-1 0,1-39 0,-1 0 0,60-40 0,0-60 0,40-19 0,20-21 0</inkml:trace>
  <inkml:trace contextRef="#ctx0" brushRef="#br0" timeOffset="35947.5944">22107 7085 512,'0'0'0,"0"0"0,0 20 0,0 0 0,0 20 0,-20 59 0,1 0 0,-21 40 0,20 0 0,20 0 0,0-20 0,20-40 0,-1-19 0,41-40 0,0-20 0,-1-40 0,-19-20 0,0-19 0,-40-20 0</inkml:trace>
  <inkml:trace contextRef="#ctx0" brushRef="#br0" timeOffset="36129.6126">21750 7562 512,'20'0'0,"40"-20"0,19 0 0,0 0 0,20 0 0,-19 20 0,-21 0 0,0 0 0,-38-20 0</inkml:trace>
  <inkml:trace contextRef="#ctx0" brushRef="#br0" timeOffset="36602.6599">22623 7343 512,'0'20'0,"-20"20"0,20 19 0,-20 1 0,20 19 0,20 1 0,0-21 0,-20 1 0,20-20 0,-20-1 0,0-19 0</inkml:trace>
  <inkml:trace contextRef="#ctx0" brushRef="#br0" timeOffset="36826.6823">22385 7899 512,'20'0'0,"0"21"0,-1-21 0,41 0 0,0 0 0,-1 0 0,0 0 0,-18-21 0,-22 1 0</inkml:trace>
  <inkml:trace contextRef="#ctx0" brushRef="#br0" timeOffset="37073.707">22206 7403 512,'20'-20'0,"20"-39"0,20 19 0,39-20 0,0 21 0,0 19 0,1 40 0,-21 0 0,-59-1 0</inkml:trace>
  <inkml:trace contextRef="#ctx0" brushRef="#br0" timeOffset="37377.7374">22901 7284 512,'0'20'0,"20"19"0,-20 21 0,19 39 0,-19 0 0,21 0 0,-2 1 0,-19-41 0,20 2 0,-20-42 0,-20-19 0</inkml:trace>
  <inkml:trace contextRef="#ctx0" brushRef="#br0" timeOffset="37665.7662">22940 7145 512,'21'0'0,"18"0"0,1 20 0,19 0 0,1 19 0,19 1 0,-39 39 0,0 20 0,-60 21 0,-40-1 0,-19-20 0,-20-20 0,19-18 0,40-42 0,21-19 0,59-60 0,19-19 0</inkml:trace>
  <inkml:trace contextRef="#ctx0" brushRef="#br0" timeOffset="42426.2422">13852 7343 512,'0'-19'0,"0"19"0,20 0 0,19 0 0,41 19 0,-1 21 0,40 19 0,0 21 0,0-1 0,0 20 0,0-19 0,-19 19 0,-21-39 0,1-21 0,-1-39 0</inkml:trace>
  <inkml:trace contextRef="#ctx0" brushRef="#br0" timeOffset="42810.2806">15995 7066 512,'0'0'0,"-20"0"0,0 19 0,-59 41 0,-20 39 0,-60 40 0,-20 0 0,1 1 0,58-22 0,61-39 0,59-79 0</inkml:trace>
  <inkml:trace contextRef="#ctx0" brushRef="#br0" timeOffset="44450.4446">14289 8236 512,'0'0'0,"0"0"0,0 0 0,0 20 0,0 20 0,0 0 0,19 39 0,-19 0 0,20 21 0,-20-2 0,20-18 0,0-40 0,0-20 0,-1-20 0,21-40 0,-20-19 0,0-1 0,0-19 0,0-1 0,-1-19 0,1 20 0,-20 19 0,0 20 0,0 60 0,0 20 0,-20 19 0,20 20 0,20 21 0,0-1 0,0 1 0,19-41 0,21-39 0,0-20 0,-1-20 0,-19-39 0</inkml:trace>
  <inkml:trace contextRef="#ctx0" brushRef="#br0" timeOffset="45082.5078">15042 8216 512,'0'0'0,"-19"0"0,-21 0 0,20 0 0,-19 0 0,18 20 0,-18 0 0,-1 0 0,20 20 0,1-20 0,19-20 0,19 19 0,21 1 0,19-20 0,21 21 0,-21-21 0,21 19 0,-20 21 0,-21-20 0,-39 39 0,-20-19 0,-40-1 0,1 2 0,-40-22 0,19-19 0,21 0 0,19-19 0,40-22 0,20 22 0,20-21 0,20 0 0</inkml:trace>
  <inkml:trace contextRef="#ctx0" brushRef="#br0" timeOffset="45362.5358">15538 8216 512,'0'0'0,"20"-19"0,-20-2 0,-20 2 0,1 19 0,-21 19 0,-19 41 0,-1 0 0,0 19 0,41-20 0,38 1 0,41-20 0,19 0 0,40-20 0,1-20 0,-21 0 0,-20-20 0</inkml:trace>
  <inkml:trace contextRef="#ctx0" brushRef="#br0" timeOffset="63755.3749">10538 7939 512,'0'0'0,"0"19"0,0-19 0,39 20 0,2-20 0,17 40 0,22 20 0,19-1 0,40 20 0,0 1 0,20-1 0,-20 1 0,20-1 0,-21 0 0,1 0 0,1 1 0,-22-20 0</inkml:trace>
  <inkml:trace contextRef="#ctx0" brushRef="#br0" timeOffset="65163.5157">12621 9189 512,'0'0'0,"20"-21"0,-20 21 0,0-19 0,0 0 0,0 19 0,0-20 0,0 0 0,-20 0 0,1 20 0,19 0 0,-20 0 0,-20 20 0,20 0 0,1 0 0,-1-1 0,-1 21 0,21 19 0,0 1 0,41 0 0,-2-21 0,40-20 0,1 2 0,-40-21 0,-1 0 0,-19-21 0,-20-18 0</inkml:trace>
  <inkml:trace contextRef="#ctx0" brushRef="#br0" timeOffset="66883.6877">10974 8872 512,'0'0'0,"0"0"0,-19-20 0,19 20 0,0 20 0,19-1 0,-19 1 0,0 40 0,0-1 0,20 21 0,-20-1 0,0-20 0,0 1 0,0-20 0,0-20 0,0-1 0,0-38 0,0-21 0,0 0 0,20-19 0,0-2 0,19 23 0,-19-2 0,1 20 0,18 40 0,-19 20 0,-20 19 0,0 0 0,0 1 0,20 0 0,0-21 0,-20-20 0,19-19 0</inkml:trace>
  <inkml:trace contextRef="#ctx0" brushRef="#br0" timeOffset="67267.7261">11213 9288 512,'0'0'0,"0"0"0,0 20 0,0-20 0,39 0 0,-19-40 0,20 20 0,0 1 0,-21-21 0,1 19 0,-20-17 0,0 18 0,-20 0 0,-20 20 0,21 20 0,-21 19 0,20 1 0,0 19 0,20 1 0,20-20 0,0-1 0,20-19 0,-21-20 0,21-20 0,0 1 0,-20-21 0,0 0 0</inkml:trace>
  <inkml:trace contextRef="#ctx0" brushRef="#br0" timeOffset="67530.7524">11391 9130 512,'0'19'0,"0"0"0,20 22 0,-20-2 0,0 1 0,20-20 0,0 0 0,-1 0 0,-19-40 0,0 0 0,0-20 0,0 1 0,0-22 0,0 23 0,20 18 0,-20 0 0,21 20 0,-2 0 0,-19 0 0</inkml:trace>
  <inkml:trace contextRef="#ctx0" brushRef="#br0" timeOffset="68187.8181">11610 9110 512,'-20'0'0,"-1"20"0,2 18 0,19 3 0,-20-2 0,20 1 0,0 0 0,0 0 0,0-21 0,0-19 0,20 0 0,-20-19 0,19-21 0,-19 0 0,21 0 0,-21-19 0,20 19 0,-20 1 0,19 19 0,-19 40 0,0 0 0,0 18 0,0 3 0,-19 18 0,19 1 0,0-20 0,0-21 0,0 1 0,0-20 0,19-39 0,-19-1 0,20 0 0,0-39 0,0 19 0,-20 21 0,20-1 0,-20 40 0,0 40 0,0-1 0,0 21 0,-20-1 0,20 1 0,0-1 0,0-39 0,0-1 0,20-19 0,-20-19 0,19-20 0,1-1 0</inkml:trace>
  <inkml:trace contextRef="#ctx0" brushRef="#br0" timeOffset="68579.8573">11728 9268 512,'0'0'0,"0"20"0,20-20 0,-20 0 0,20 0 0,20 0 0,-40 0 0,40 0 0,-21-20 0,1 0 0,-20 1 0,0-21 0,0 19 0,-20-17 0,1 18 0,-1 20 0,0 0 0,0 20 0,0 18 0,0 3 0,20 18 0,0-19 0,20 20 0,0-41 0,0 1 0,0-1 0,0-38 0</inkml:trace>
  <inkml:trace contextRef="#ctx0" brushRef="#br0" timeOffset="68962.8956">12046 9070 512,'0'0'0,"-20"0"0,20 0 0,-19 0 0,-2 20 0,21 0 0,0 0 0,0-1 0,0 0 0,0 22 0,21-21 0,-21-1 0,19-19 0,-19 40 0,0-20 0,-19 0 0,19 0 0,-41 0 0,22-1 0,-1-19 0,0 0 0,20-19 0,20-1 0</inkml:trace>
  <inkml:trace contextRef="#ctx0" brushRef="#br0" timeOffset="69229.9223">12185 9467 512,'-20'0'0,"20"0"0,-20 0 0,20 0 0,0 0 0,0 0 0,0-41 0</inkml:trace>
  <inkml:trace contextRef="#ctx0" brushRef="#br0" timeOffset="70067.006">13197 9070 512,'-20'-20'0,"20"20"0,-20-20 0,1 0 0,-2 20 0,2-19 0,-21 38 0,0 1 0,1 0 0,-1 20 0,20-20 0,1 0 0,19-1 0,19 0 0,21-19 0,39 0 0,-19 21 0,39-1 0,-40 0 0,1 19 0,-40 1 0,-20 0 0,-40-1 0,-19 0 0,-21-39 0,21 0 0,-1-19 0,21-1 0,39-19 0</inkml:trace>
  <inkml:trace contextRef="#ctx0" brushRef="#br0" timeOffset="70460.0453">13396 9288 512,'-20'0'0,"20"0"0,0 0 0,20 0 0,-1 0 0,21-20 0,0 20 0,19-20 0,-19 1 0,-20-21 0,19 19 0,-39 2 0,-19 0 0,-21 19 0,0 0 0,-19 19 0,-1 21 0,21 0 0,19 19 0,20 1 0,20-1 0,-1-19 0,41-20 0,-1 0 0,1-40 0,-1 0 0,-19-1 0</inkml:trace>
  <inkml:trace contextRef="#ctx0" brushRef="#br0" timeOffset="70645.0638">13892 9407 512,'0'0'0,"0"0"0,0 19 0,0-19 0,19 0 0,-19 0 0,20 0 0</inkml:trace>
  <inkml:trace contextRef="#ctx0" brushRef="#br0" timeOffset="71067.106">14348 9090 512,'-20'0'0,"0"0"0,-19 0 0,18 0 0,-18 20 0,-1 0 0,20-1 0,20 21 0,0-20 0,20 19 0,0-19 0,20 0 0,-21 20 0,22 0 0,-41-1 0,0 21 0,-41-21 0,2 1 0,-21-20 0,21-40 0,19 0 0,20-39 0,40-1 0</inkml:trace>
  <inkml:trace contextRef="#ctx0" brushRef="#br0" timeOffset="71333.1326">14686 9209 512,'0'-20'0,"0"20"0,0-21 0,-21 21 0,1 0 0,1 0 0,-1 21 0,-20 19 0,20-1 0,20 21 0,0-20 0,20 18 0,20-37 0,-1-1 0,21 0 0,0-20 0,-1-20 0</inkml:trace>
  <inkml:trace contextRef="#ctx0" brushRef="#br0" timeOffset="71581.1574">15102 9487 512,'0'0'0,"0"0"0,0 0 0,0 0 0,0 19 0,0-19 0,0 0 0,20-19 0,-1-1 0</inkml:trace>
  <inkml:trace contextRef="#ctx0" brushRef="#br0" timeOffset="72027.202">15162 9268 512,'0'0'0,"0"0"0,0 0 0,20 0 0,-1 0 0,41 0 0,-21 0 0,21 0 0,-20 0 0,-1 0 0,1-20 0,-20 20 0,-20-19 0,0-21 0,-20 19 0,-20 2 0,-19 19 0,19 0 0,-19 19 0,39 22 0,-20 18 0,40-19 0,20 20 0,20-2 0,-1-17 0,21-21 0,-1-20 0,1-20 0,-21-21 0</inkml:trace>
  <inkml:trace contextRef="#ctx0" brushRef="#br0" timeOffset="72827.282">15697 9229 512,'-19'0'0,"-1"19"0,-20 1 0,1 20 0,18 0 0,21-1 0,0 0 0,0-18 0,21-1 0,18-20 0,1 0 0,-20-41 0,19 22 0,1-40 0,-1-1 0,-18-19 0,18 0 0,-19-21 0,0 20 0,-20 2 0,0 38 0,0 40 0,-20 20 0,-20 39 0,0 21 0,21 19 0,-21 0 0,40-40 0,-20 1 0,40 0 0,-20-41 0,40 1 0,-21-40 0,21 20 0,0-39 0,0-1 0,-1-20 0,-19 21 0,0-2 0,0 3 0,-20 18 0,-20 40 0,0 18 0,0 23 0,0-2 0,-19 1 0,39-1 0,-20-19 0,40-20 0,0 0 0,-1-40 0,21 0 0,19-20 0,1-19 0,0-1 0,-21 1 0,1-2 0,-20 23 0,-20 57 0,-20 0 0,0 42 0,0-2 0,20 21 0,0-22 0,40-17 0,0-21 0,19-20 0</inkml:trace>
  <inkml:trace contextRef="#ctx0" brushRef="#br0" timeOffset="75051.5044">16650 9090 512,'0'0'0,"0"0"0,0 0 0,20 0 0,-20 20 0,0-20 0,0 0 0,0 0 0,-20 0 0,0 0 0,0 0 0,-19 0 0,-1 0 0,0 0 0,-20 0 0,1 0 0,0 0 0,-21-20 0,-19 20 0,20-20 0,-21 20 0,-19 0 0,0-20 0,0 20 0,0 0 0,-20-20 0,0 0 0,20 1 0,-20-1 0,0-1 0,21-18 0,-22 0 0,21 19 0,-19 0 0,18-20 0,1 20 0,-20 0 0,21-19 0,18 18 0,-19-17 0,0 17 0,0 1 0,0 1 0,0-1 0,-20 0 0,20 0 0,-20 0 0,0 20 0,20 0 0,-20-20 0,20 20 0,0 0 0,0 0 0,-20 0 0,40 0 0,-20 20 0,19 0 0,-19 0 0,20 0 0,0 0 0,-1-1 0,21 22 0,-20-22 0,20 21 0,19-20 0,1 39 0,-1-19 0,20 0 0,1-1 0,19 21 0,0-1 0,20 1 0,0-1 0,0 1 0,0-21 0,0 21 0,20 0 0,0-21 0,19 1 0,1 0 0,20 19 0,-1-19 0,20 0 0,1-1 0,19 1 0,1 0 0,18-21 0,2 1 0,18 20 0,1-40 0,20 20 0,-20-20 0,40 20 0,-1-20 0,0-20 0,1 20 0,0 0 0,19 0 0,-19-20 0,20 20 0,-21-20 0,0 0 0,21 0 0,-1 1 0,-19-1 0,20 0 0,-21 0 0,1 0 0,-1 0 0,1 1 0,0-1 0,-1 0 0,1 0 0,-40 0 0,0 0 0,-20 0 0,20 1 0,-21-1 0,-18 0 0,-1-1 0,-19 2 0,-1-1 0,0 1 0,-20-21 0,-18 20 0,18 0 0,-19 0 0,-21 0 0,-19 1 0,0-1 0,0 20 0,-19-20 0,-21-1 0,0 21 0,-20-19 0,1 0 0,0-1 0</inkml:trace>
  <inkml:trace contextRef="#ctx0" brushRef="#br0" timeOffset="76644.6637">18118 9070 512,'-19'-20'0,"38"20"0,-38-20 0,19 20 0,0 0 0,0 20 0,0 0 0,19 40 0,-19 19 0,20 0 0,-20 1 0,20-1 0,-20-20 0,0-39 0,0 0 0,0-20 0,0-20 0</inkml:trace>
  <inkml:trace contextRef="#ctx0" brushRef="#br0" timeOffset="76971.6964">17781 9050 512,'20'0'0,"20"0"0,39 0 0,20 0 0,40 0 0,0 0 0,0 20 0,-20 20 0,-60 18 0,-19 22 0,-60 0 0,-59-1 0,-40 1 0,-20-21 0,0-19 0,40 0 0,0-40 0,79-20 0,20-20 0,59 0 0,60-39 0</inkml:trace>
  <inkml:trace contextRef="#ctx0" brushRef="#br0" timeOffset="77627.762">18713 9070 512,'-19'0'0,"19"0"0,-20 20 0,20-20 0,0 20 0,20 38 0,-20-17 0,-20 38 0,20 1 0,-20-22 0,20 3 0,-20-2 0,20-39 0,0 0 0,0-40 0,0-40 0,0 1 0,0-20 0,0-21 0,0 0 0,20 22 0,-20 18 0,0 21 0,20 19 0,-20 40 0,20 19 0,-1 1 0,2 20 0,-1 19 0,19 0 0,21 1 0,-21-1 0,21 0 0,-1-39 0,-19 0 0,-20-40 0,19 0 0,-19-60 0,-20 1 0,0-21 0,-20-39 0,1 20 0,-1 0 0,0 19 0,0 41 0,0-1 0,20 59 0,0 2 0,0 18 0,40 1 0,0 0 0,20-20 0,-2 0 0</inkml:trace>
  <inkml:trace contextRef="#ctx0" brushRef="#br0" timeOffset="77971.7964">19746 8911 512,'-40'0'0,"0"0"0,1 0 0,-21 0 0,0 39 0,1 2 0,0 18 0,19-19 0,40 19 0,19-19 0,41-20 0,0 0 0,-1 19 0,0-19 0,1 0 0,-40 20 0,-40-1 0,-19 0 0,-21-18 0,-39 19 0,39-21 0,20-38 0,40 19 0,21-40 0,58 19 0</inkml:trace>
  <inkml:trace contextRef="#ctx0" brushRef="#br0" timeOffset="78379.8372">17960 9804 512,'0'0'0,"19"0"0,1 0 0,60 0 0,39-20 0,40 0 0,59 20 0,40-19 0,0-1 0,0 0 0,-20-20 0,-40 20 0,-39 1 0,-59-1 0,-42 20 0,-77 0 0,-20 0 0</inkml:trace>
  <inkml:trace contextRef="#ctx0" brushRef="#br0" timeOffset="78587.858">18416 9864 512,'0'0'0,"20"0"0,40-20 0,58 20 0,2 0 0,38-20 0,1 20 0,-1-20 0,-18 20 0,-41-40 0,-40 21 0</inkml:trace>
  <inkml:trace contextRef="#ctx0" brushRef="#br0" timeOffset="79379.9372">11808 9764 512,'0'0'0,"0"20"0,-20-20 0,20 0 0,0 0 0,0 0 0,20 0 0</inkml:trace>
  <inkml:trace contextRef="#ctx0" brushRef="#br0" timeOffset="121759.1747">7323 9426 512,'0'0'0,"20"0"0,-20 0 0,20 0 0,0 0 0,19 0 0,1 0 0,40 0 0,-21 0 0,40 0 0,20-19 0,1 19 0,18-20 0,21 20 0,-1-19 0,1 19 0,20-20 0,-40 0 0,20 0 0,-20 20 0,-21 0 0,2 0 0,-41 20 0,-20 0 0,1 19 0,-20-19 0,-40-1 0</inkml:trace>
  <inkml:trace contextRef="#ctx0" brushRef="#br0" timeOffset="133262.3249">3116 11888 512,'0'20'0,"0"-20"0,0 0 0,20 0 0,0 0 0,0 0 0,19 0 0,-19-20 0,20 0 0,-21 20 0,21 0 0,0-21 0,19 21 0,-18-19 0,38 0 0,-20 19 0,1-20 0,19 0 0,-19 20 0,19-20 0,1 20 0,-1-20 0,20 20 0,0-20 0,0 20 0,-20 0 0,1 0 0,20-20 0,-21 20 0,0 0 0,21-20 0,-21 20 0,0 0 0,1-19 0,-1 19 0,1 0 0,-1 19 0,-20-19 0,20 20 0,1 0 0,-21 0 0,21 0 0,-20 0 0,19-20 0,-20 20 0,1-20 0,19 0 0,0 0 0,-19 0 0,0 0 0,-1 0 0,1 0 0,19 0 0,0 0 0,-19 0 0,20 0 0,-1 0 0,-20 0 0,20-20 0,1 20 0,20 0 0,-21 0 0,0 0 0,0 0 0,1 20 0,-21-20 0,20 0 0,-38 0 0,18 0 0,0 20 0,-19-20 0,0 0 0,0 0 0,-1 0 0,-19 0 0,-20 0 0,20 19 0,0-19 0,-20 0 0,19 0 0,-19 0 0,0 0 0,20-19 0,-20 19 0,21 0 0,-21-20 0,19 20 0,-19 0 0,20 0 0,-1 0 0,2 0 0,-1-20 0,-1 20 0</inkml:trace>
  <inkml:trace contextRef="#ctx0" brushRef="#br0" timeOffset="135813.58">13098 11113 512,'0'0'0,"0"-19"0,0 19 0,19 0 0,-19 0 0,21 19 0,-21 2 0,0 38 0,0 1 0,0-1 0,0 0 0,0-18 0,0 18 0,-21-39 0,21 0 0,21-20 0,-21-40 0,0 0 0,0-20 0,19-19 0,1 0 0,0 0 0,20 20 0,-1 18 0,-19 22 0,20 38 0,-21 41 0,2 19 0,-21 21 0,0-2 0,0-18 0,0 0 0,0-41 0,0-39 0,0-39 0,20-21 0,-1-19 0,1-21 0,20-19 0,-1 40 0,1 0 0,20 59 0,-21 40 0,1 40 0,-20 38 0,0 2 0,-20 19 0,0-40 0,0-19 0,0-21 0,19-58 0,22-21 0,-22-40 0,21-19 0,0 20 0</inkml:trace>
  <inkml:trace contextRef="#ctx0" brushRef="#br0" timeOffset="136654.6641">14130 10935 512,'-20'20'0,"0"0"0,-20 20 0,0 39 0,-19 20 0,19 20 0,1-19 0,-1-1 0,20-21 0,40-37 0,0-21 0,20-60 0,19-19 0,-19-21 0,19-20 0,-19 2 0,0-2 0,-1 40 0,-39 41 0,0 38 0,-20 41 0,-19 40 0,19-2 0,20 2 0,-20-20 0,20-1 0,20-40 0,0-19 0,0-40 0,19-39 0,1-20 0,-1-21 0,2 1 0,-22 0 0,1 20 0,0 38 0,-20 62 0,-20-1 0,20 39 0,-20 20 0,1 0 0,-1 1 0,20-20 0,0-1 0,0-19 0,0 0 0,20-60 0,-1-21 0,21-37 0,0-21 0,-1-21 0,1 1 0,-20 21 0,20 57 0,-1 41 0,-39 60 0,0 19 0,20 21 0,-20 19 0,0-20 0,40-20 0,-21-19 0,22-40 0,38-60 0,-20-39 0,20-40 0,1-1 0</inkml:trace>
  <inkml:trace contextRef="#ctx0" brushRef="#br0" timeOffset="137221.7208">15638 11253 512,'20'0'0,"39"-20"0,20 20 0,1-20 0,-1 20 0,-19 0 0,0-20 0</inkml:trace>
  <inkml:trace contextRef="#ctx0" brushRef="#br0" timeOffset="137733.772">16551 11054 512,'0'0'0,"-20"0"0,0-20 0,-19 20 0,-2 20 0,-18-20 0,0 21 0,19-2 0,0 21 0,40-20 0,20-1 0,20 21 0,39 0 0,-20-20 0,1 19 0,0 1 0,-60 0 0,0-1 0,-60-19 0,0 20 0,-19-40 0,0 0 0,59-20 0,20 0 0,40-19 0</inkml:trace>
  <inkml:trace contextRef="#ctx0" brushRef="#br0" timeOffset="138638.8625">16809 11054 512,'0'0'0,"19"0"0,1 0 0,0-20 0,20 20 0,20 0 0,-21 0 0,1-19 0,-1 19 0,-19 0 0,0 0 0</inkml:trace>
  <inkml:trace contextRef="#ctx0" brushRef="#br0" timeOffset="139022.9009">16828 11094 512,'0'0'0,"0"0"0,0 0 0,-19 19 0,19 22 0,0-22 0,0 21 0,0 0 0,0-1 0,19-19 0,-19 0 0,20-20 0,20-20 0,-1 0 0,2 1 0,18 19 0,0 0 0,1 39 0,0 1 0,-60 20 0,0 19 0,-40 0 0,-40-39 0,21 0 0,-20-21 0,39-38 0,20-42 0</inkml:trace>
  <inkml:trace contextRef="#ctx0" brushRef="#br0" timeOffset="139965.9952">18952 11015 512,'0'-20'0,"-20"0"0,-20 20 0,1 0 0,-21 20 0,21 0 0,19-1 0,-20 1 0,40 1 0,19-2 0,22 0 0,-2 22 0,40-22 0,1 21 0,-1 0 0,-39-20 0,-40 19 0,-40 1 0,-39 0 0,-20-20 0,19-20 0,20 0 0,21-41 0,39-18 0,39 0 0</inkml:trace>
  <inkml:trace contextRef="#ctx0" brushRef="#br0" timeOffset="140614.06">19250 11193 512,'-41'0'0,"2"0"0,-1 0 0,1 20 0,39-20 0,19 0 0,22 0 0,17-20 0,22 0 0,-1-19 0,1-1 0,-21 21 0,-59-22 0,0 22 0,-59 19 0,0 19 0,-1 1 0,-19 39 0,38 1 0,22 20 0,38-21 0,22 0 0,18-38 0,21-21 0,19-21 0,0-18 0,-20-1 0,1-19 0,-41-1 0,-39-19 0,20 39 0,-40 1 0,20 39 0,20 0 0,-20 39 0,0 41 0,20-21 0,0 1 0,-20-1 0,20-39 0,-20 0 0,20-20 0,-1 0 0,1-60 0,0 1 0,20-20 0,20 19 0,19 0 0,-20 41 0,1-1 0,-41 20 0,21 20 0,-40 19 0,20-18 0,-20-21 0</inkml:trace>
  <inkml:trace contextRef="#ctx0" brushRef="#br0" timeOffset="141046.1032">20440 11015 512,'0'19'0,"20"1"0,0 20 0,-1 20 0,2-1 0,-1 1 0,19-21 0,-19 1 0,0-21 0,0-38 0,-1-21 0,21-19 0,0-21 0,-20 1 0,19 0 0,-19 39 0,0 20 0,-20 20 0,0 0 0,20 40 0,-20-20 0</inkml:trace>
  <inkml:trace contextRef="#ctx0" brushRef="#br0" timeOffset="141312.1298">21154 10975 512,'0'20'0,"-19"0"0,-1-1 0,0 41 0,0-20 0,0-1 0,20 1 0,0 0 0,20-20 0,-20-1 0,20-19 0,20-39 0,-40-1 0</inkml:trace>
  <inkml:trace contextRef="#ctx0" brushRef="#br0" timeOffset="141481.1467">21036 10697 512,'-20'0'0,"20"0"0,-21 0 0,21 0 0,21 20 0,-1-20 0,-1 20 0,41 0 0,-21-1 0</inkml:trace>
  <inkml:trace contextRef="#ctx0" brushRef="#br0" timeOffset="141743.1729">21551 10935 512,'-19'0'0,"19"0"0,-40 20 0,20 0 0,-19 39 0,19 1 0,-1 0 0,21-1 0,0 1 0,21-21 0,18-19 0,1-20 0,19-20 0,1-19 0,0-21 0</inkml:trace>
  <inkml:trace contextRef="#ctx0" brushRef="#br0" timeOffset="142086.2072">21651 11134 512,'0'0'0,"0"-21"0,0 21 0,20-19 0,39 0 0,-19-2 0,20 1 0,19 1 0,-40-1 0,-19 0 0,-20 20 0,-39 0 0,-2 0 0,-38 20 0,0 19 0,20 2 0,19 18 0,20-20 0,40 1 0,20 0 0,19-20 0,41-20 0,-21 19 0,20-38 0,-20-1 0</inkml:trace>
  <inkml:trace contextRef="#ctx0" brushRef="#br0" timeOffset="142399.2385">22425 11015 512,'-20'0'0,"0"0"0,-20-20 0,21 40 0,-22-20 0,41 0 0,0 0 0,21 19 0,-1 1 0,19 1 0,1-2 0,-20 21 0,-20-20 0,0-1 0,-40 21 0,-19-20 0,-1 0 0,20 0 0,0-20 0</inkml:trace>
  <inkml:trace contextRef="#ctx0" brushRef="#br0" timeOffset="148374.836">5517 12940 512,'0'0'0,"20"19"0,0-19 0,0 20 0,0-20 0,-1 20 0,1 1 0,-20-2 0,20-19 0,-20 19 0,0 1 0,0-20 0,20 20 0,0 0 0,-1-20 0,22 0 0,-2 20 0,1-20 0,19 0 0,1 0 0,-1 0 0,21 0 0,19-20 0,0 20 0,20-20 0,0 20 0,1 0 0,-2-20 0,21 20 0,1 0 0,-22 0 0,21-20 0,0 20 0,0 0 0,0-19 0,0 0 0,-1-2 0,21 21 0,-20-20 0,1 0 0,18 1 0,-19 19 0,0 0 0,0 0 0,0 0 0,-1 19 0,2-19 0,-22 20 0,21-20 0,-40 20 0,21-20 0,-41 21 0,20-21 0,-19 0 0,-1 0 0,1 19 0,19 0 0,-40-19 0,1 20 0,-1 0 0,1-20 0,0 0 0,-41 0 0,41 0 0,-40 0 0,19 0 0,-19 0 0,-20 0 0,20 0 0,-20 0 0,20 0 0,-20 0 0,0-20 0,20 20 0,-20 0 0,0-20 0,0 1 0</inkml:trace>
  <inkml:trace contextRef="#ctx0" brushRef="#br0" timeOffset="149350.9336">12443 13158 512,'0'0'0,"0"0"0,-20 0 0,20 0 0,20 0 0,20 20 0,-1 0 0,41-1 0,19 1 0,20-40 0,20 20 0,0-19 0,39-1 0,1 0 0,19 0 0,21 0 0,-1 0 0,0 20 0,40-20 0,-39 20 0,-21-20 0,1 20 0,-41-19 0,-39 19 0,-20 19 0,-59-19 0,0 20 0,-20-20 0,-40 20 0,-20 0 0,0-20 0</inkml:trace>
  <inkml:trace contextRef="#ctx0" brushRef="#br0" timeOffset="161335.1319">11451 14587 512,'0'0'0,"19"0"0,-19 0 0,20 0 0,1 0 0,18 0 0,1 19 0,19-19 0,1 0 0,-1 20 0,21-20 0,-1 0 0,1 0 0,19 0 0,0 0 0,0 0 0,0 0 0,1 0 0,-1 20 0,20-20 0,0 0 0,0-20 0,-20 20 0,20-20 0,-20 1 0,-20-1 0,1 0 0,-20-1 0,-1 21 0,-19-19 0,-20 19 0,19 19 0,-39 2 0,0-21 0,-19 20 0,-1 0 0,-40-1 0,1 1 0,-40-20 0,-1 20 0,-19 0 0,-40-20 0,-19 20 0,-1 0 0,-20 0 0,21-20 0,0-20 0,58 20 0,-18 0 0,58 0 0,21 0 0,19 0 0,0 0 0,40 0 0,0 20 0,40-20 0,19 0 0,21 0 0,-1-20 0,20 20 0,21-20 0,-2 20 0,2-20 0,19 0 0,-20 20 0,0-20 0,0 20 0,-20-20 0,0 20 0,-20-19 0,-19-1 0,-20 20 0,-1 0 0,-19-20 0,-20 20 0,-20 0 0,-19 0 0,-21 20 0,1-20 0,-40 20 0,19-20 0,-19 19 0,-20-19 0,0 0 0,-20-19 0,0 19 0,-20 0 0,0 0 0,21 19 0,18-19 0,21 0 0,60 0 0,-1 0 0,20 0 0,20 0 0,20 0 0,-1 20 0,41-20 0,0 0 0,-1 0 0,41-20 0,-21 20 0,20-19 0,0-1 0,21 0 0,-2-20 0,2 20 0,-1 20 0,-20-19 0,20 19 0,-39 0 0,-1 0 0,0 0 0,-20 0 0,1 0 0,0 0 0,-21-20 0,-19 0 0,0 20 0,-20-20 0,-20 40 0,0-20 0,-19 0 0</inkml:trace>
  <inkml:trace contextRef="#ctx0" brushRef="#br0" timeOffset="165007.4991">9149 16015 512,'0'0'0,"20"0"0,-1 0 0,1-20 0,20 20 0,19 0 0,1 0 0,19 0 0,1 20 0,19-20 0,20 20 0,-20-20 0,20 0 0,-19-20 0,18 20 0,-18 0 0,-1-20 0,-19 20 0,-1 0 0,1 0 0,-22 0 0,-17 0 0,-22 0 0,1 20 0</inkml:trace>
  <inkml:trace contextRef="#ctx0" brushRef="#br0" timeOffset="165099.5083">10736 15995 512,'-39'-19'0</inkml:trace>
  <inkml:trace contextRef="#ctx0" brushRef="#br0" timeOffset="165198.5182">10538 15976 512,'-139'0'0,"-39"19"0,-21 21 0,-40 20 0,-18-1 0,-1 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31:20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13832 4228 512,'0'0'0,"0"0"0,0 0 0,0-20 0,0 20 0,0 0 0,0 0 0,-20-20 0,20 20 0,-19 0 0,19 0 0,-21 0 0,21 0 0,-20 0 0,20 0 0,-19 0 0,-1 0 0,0 0 0,-20 0 0,1 0 0,-1 0 0,0 0 0,1 20 0,-1 0 0,0-20 0,1 20 0,18 0 0,2-20 0,19 19 0,-20-19 0,20 20 0,0-20 0,0 19 0,0 2 0,0-1 0,0 19 0,-20 21 0,20 0 0,0 39 0,-20 0 0,0 0 0,1 20 0,-1 0 0,0 0 0,0 0 0,20 20 0,-20-20 0,20 20 0,0-20 0,0 20 0,0 0 0,-19 0 0,38 0 0,-19-21 0,0 22 0,0-22 0,0 2 0,20-1 0,-20 0 0,20 20 0,-20 0 0,0-20 0,20 20 0,0-20 0,-1 20 0,1 0 0,0-1 0,-20 22 0,20-2 0,-20 21 0,0-20 0,20 0 0,-20-20 0,0 19 0,19-20 0,-19-18 0,21 19 0,-1 20 0,-20-40 0,19 39 0,1-38 0,-20 18 0,20-18 0,-20-1 0,0 0 0,20-20 0,-20-20 0,20 1 0,-20-21 0,0-19 0,0 0 0,0-20 0,0 19 0,0-39 0,0 40 0,0-20 0,0 19 0,0 1 0,-20-20 0,20-1 0,0 22 0,0-41 0,0 19 0,0 1 0,-20-20 0,20 0 0,0 0 0,0 0 0,0 0 0,0 0 0,0 0 0,0 0 0,20 0 0,0-20 0,19 1 0,21-22 0,-20 2 0,-1 19 0,-19 20 0</inkml:trace>
  <inkml:trace contextRef="#ctx0" brushRef="#br0" timeOffset="15008.5007">1489 2958 512,'0'0'0,"0"0"0,0-20 0,0 20 0,0-20 0,0 0 0,0 20 0,0 0 0,19 0 0,-19 0 0,21 0 0,-2 0 0,1 20 0,-20-20 0,20 0 0,20 0 0,-1-20 0,1 0 0,-1 20 0,21-20 0,0 1 0,0 0 0,19 19 0,0-21 0,21 21 0,-1 0 0,-20 0 0,20-20 0,-20 20 0,20 0 0,1-20 0,-1 20 0,-19-19 0,19 19 0,-20 0 0,1-20 0,19 20 0,-20 0 0,20 0 0,-20 0 0,21 0 0,-20 20 0,19-20 0,0 19 0,0-19 0,0 0 0,20 0 0,0 0 0,-19 0 0,-1 0 0,20 0 0,-20 0 0,20 0 0,0 0 0,0 0 0,0 20 0,1-20 0,-2 0 0,2 20 0,-2-20 0,22 0 0,-41 0 0,20 0 0,0 0 0,-20 0 0,20 0 0,20 0 0,-20 0 0,20 0 0,0 0 0,0 0 0,20 0 0,-1 0 0,1 0 0,20-20 0,-21 20 0,21 0 0,-20-20 0,19 20 0,1 0 0,-20 0 0,20-19 0,-21 19 0,21 0 0,-20 0 0,39-20 0,-40 40 0,21-40 0,-20 20 0,20 20 0,-20-20 0,19 0 0,-19 0 0,19 0 0,-19 0 0,0 0 0,0 0 0,0 0 0,-21 0 0,21 0 0,20 0 0,-41 0 0,41 0 0,-20 0 0,0-20 0,-1 20 0,1 0 0,0 0 0,20 0 0,-41 0 0,41 0 0,-20 0 0,-1-20 0,1 20 0,0 0 0,0 0 0,-20 0 0,20 0 0,-20 0 0,-1 0 0,21 0 0,-20 0 0,0 0 0,-20 0 0,20 0 0,-20 0 0,0 0 0,-20 0 0,20 0 0,0 0 0,0 20 0,1-20 0,-21 0 0,20 0 0,0 0 0,-20 0 0,0-20 0,1 40 0,-21-20 0,1 0 0,19 0 0,-40 20 0,21-20 0</inkml:trace>
  <inkml:trace contextRef="#ctx0" brushRef="#br0" timeOffset="40290.0286">2084 5736 512,'0'0'0,"0"0"0,0 0 0,0 0 0,0 0 0,0 19 0,0-19 0,40 0 0,-21 0 0,22 0 0,-22 0 0,41 0 0,-21 0 0,21 0 0,0 0 0,19 0 0,1 0 0,19 21 0,0-21 0,0 0 0,20 0 0,-20 0 0,20 0 0,0 0 0,0 0 0,-19 0 0,19 0 0,-20 0 0,0 19 0,1 1 0,-1 0 0,0-20 0,0 20 0,1-20 0,-1 20 0,0-40 0,0 20 0,-20 0 0,20 0 0,-19 0 0,-1 20 0,21-20 0,-21 0 0,20 20 0,-19-20 0,19 20 0,-20-20 0,20 0 0,-20 0 0,21 0 0,-41 0 0,1 0 0,0 0 0,-1 0 0,-19-20 0,-1 20 0,-18 0 0,-2 0 0,1 0 0,-20 20 0,0-1 0,-39 1 0,39 1 0</inkml:trace>
  <inkml:trace contextRef="#ctx0" brushRef="#br0" timeOffset="40762.0758">6391 5755 512,'0'0'0,"19"-19"0,21 19 0,39-19 0,41-2 0,-2 21 0,41 0 0,-20 0 0,-20 21 0,0-2 0,-59 21 0,-1-21 0,-39 1 0</inkml:trace>
  <inkml:trace contextRef="#ctx0" brushRef="#br0" timeOffset="42417.2413">2084 6530 512,'0'0'0,"0"0"0,0 0 0,0 0 0,0 20 0,20-20 0,19 0 0,2 0 0,-22 0 0,41 0 0,-21 0 0,21 0 0,0 0 0,19 0 0,1 0 0,-1 0 0,20 0 0,0 0 0,20 0 0,-19 0 0,-1 0 0,19 0 0,-18 0 0,19 19 0,-20 1 0,20-20 0,-20 20 0,20 0 0,-19-20 0,19-20 0,0 20 0,-20 0 0,20-20 0,-19 20 0,-1 0 0,0 0 0,0 0 0,-20 0 0,20 20 0,-19-20 0,20 0 0,-21 20 0,0-20 0,1 0 0,-1 0 0,20-20 0,-19 20 0,-21 0 0,20 0 0,-19 0 0,19 0 0,-19 0 0,0 20 0,-2-20 0,2 0 0,0 0 0,-21 0 0,21 0 0,0 0 0,-1 0 0,0 0 0,1 0 0,-20 0 0,0 0 0,19 0 0,-19 0 0,19 0 0,-19 0 0,19 0 0,-18 0 0,17-20 0,-17 20 0,-2 0 0,1 20 0,-20-20 0,19 0 0,1 20 0,-20-20 0,0 20 0,0-20 0,-1 0 0,1 0 0,0 0 0,0 0 0,0 0 0,-1 0 0,-19 0 0,20 0 0,-20 0 0,0 0 0,0 0 0,0 0 0,0 0 0</inkml:trace>
  <inkml:trace contextRef="#ctx0" brushRef="#br0" timeOffset="51676.1671">9089 5657 512,'0'0'0,"20"0"0,-20 0 0,0 0 0,0-20 0,20 20 0,-20 0 0,0 0 0,0 0 0,0-20 0,0 20 0</inkml:trace>
  <inkml:trace contextRef="#ctx0" brushRef="#br0" timeOffset="51850.1845">9129 5617 512,'0'0'0,"0"0"0,0 0 0,0 0 0,0 0 0,20 0 0,-20 0 0</inkml:trace>
  <inkml:trace contextRef="#ctx0" brushRef="#br0" timeOffset="52347.2342">9149 5597 512,'0'0'0,"0"0"0,0-20 0,0 0 0,-20 0 0,0 1 0,-20 0 0,20-2 0,-19-19 0,-1 21 0,-19-1 0,-1 20 0,20 0 0,-39 0 0,20 0 0,-1 20 0,0-20 0,1 39 0,0 2 0,18-3 0,-18 22 0,39 19 0,-39 21 0,39 39 0,-20 19 0,20 21 0,20 20 0,20-41 0,40 1 0,39-60 0,40-19 0,0-41 0,39-59 0,1-19 0,-20-41 0,-1-39 0,-19-20 0,-19-39 0,-61-21 0,-59 0 0,-40 1 0,-39 40 0,-40 38 0,-20 61 0,20 39 0,-20 0 0</inkml:trace>
  <inkml:trace contextRef="#ctx0" brushRef="#br0" timeOffset="56458.6453">7740 5021 512,'0'0'0,"0"-19"0,0 19 0,-20 0 0,0 0 0,20 19 0,0 1 0,0 0 0,0 20 0,20-20 0,40-40 0,39-60 0,60-38 0,98-61 0,21 0 0,39-19 0,-19 39 0,-79 39 0,-41 42 0</inkml:trace>
  <inkml:trace contextRef="#ctx0" brushRef="#br0" timeOffset="58226.8221">9863 5676 512,'0'0'0,"0"0"0,-20 0 0,40 0 0,0-39 0,20-1 0,59-79 0,40-20 0,39-39 0,21 19 0,19 20 0,-59 59 0,-20 1 0</inkml:trace>
  <inkml:trace contextRef="#ctx0" brushRef="#br0" timeOffset="67306.73">18396 12721 512,'0'0'0,"-20"20"0,1-20 0,-1 0 0,-1 21 0,2-21 0,-1 0 0,20 19 0,20-19 0,20 0 0,19 0 0,20 0 0,41 0 0,19-19 0,19 19 0,41 0 0,19 0 0,20 0 0,-20 0 0,40 0 0,1 0 0,-1-21 0,-1 21 0,-38-20 0,-1 20 0,-99 0 0,-20 20 0,-79-20 0,-59 21 0</inkml:trace>
  <inkml:trace contextRef="#ctx0" brushRef="#br0" timeOffset="68729.8723">13098 13496 512,'0'0'0,"19"0"0,-19 0 0,40 0 0,0 0 0,0 0 0,19 0 0,21 0 0,-21-21 0,40 21 0,-19 0 0,19-20 0,20 20 0,0 0 0,20 0 0,-20 0 0,0 0 0,0 0 0,-20 20 0,0-20 0,-19 0 0,-20 0 0,-21-20 0,-19 20 0,20 0 0,-40 0 0,0 0 0,0 0 0,0 0 0,0 0 0,0 0 0,0 20 0,0-20 0,0 0 0,0 0 0,0 0 0,0-20 0,0 20 0,19 0 0,-19-19 0,0 19 0,21 0 0,-21 0 0</inkml:trace>
  <inkml:trace contextRef="#ctx0" brushRef="#br0" timeOffset="83676.3668">5894 11630 512,'0'20'0,"-20"19"0,20 21 0,20-20 0,0-40 0,60-60 0,38-59 0,61-60 0,59 1 0,-19 19 0,-1 40 0</inkml:trace>
  <inkml:trace contextRef="#ctx0" brushRef="#br0" timeOffset="94867.4858">11828 3791 512,'0'0'0,"0"0"0,0 0 0,0-19 0,0 19 0,0 0 0,0 19 0,0-19 0,0 0 0,0 0 0,0 0 0,20 0 0,-20 0 0,19 0 0,1 0 0,0 0 0,0 20 0,19-20 0,-19 0 0,20 0 0,0 0 0,0 20 0,-1-20 0,1 0 0,-1 19 0,21-19 0,-20 0 0,19 0 0,-19-19 0,40 19 0,-41 0 0,21 0 0,-1 0 0,1 0 0,-1-20 0,-19 20 0,19 20 0,-38-20 0,38 0 0,-19 0 0,-1-20 0,1 20 0,20 0 0,-41-20 0,21 1 0,-40 19 0,20 0 0,-20 0 0,-20 0 0,20 0 0,0 0 0,0 0 0,0 0 0,0 0 0,0 0 0,0 0 0</inkml:trace>
  <inkml:trace contextRef="#ctx0" brushRef="#br0" timeOffset="95499.549">13018 3633 512,'-19'0'0,"19"0"0,-20-20 0,0 20 0,0 0 0,0 0 0,20 20 0,0-20 0,0 0 0,0 0 0,20 19 0,0-19 0,20 20 0,-1-20 0,1 20 0,20-20 0,-1 0 0,-19 20 0,-1-20 0,1 0 0,-1 20 0,-18-20 0,-21 20 0,0-20 0,0 0 0,-21 20 0,2-20 0,-41 19 0,21-19 0,-21 20 0,0 0 0,21-1 0,-1 2 0,1-1 0,39-1 0,0 1 0,0-20 0</inkml:trace>
  <inkml:trace contextRef="#ctx0" brushRef="#br0" timeOffset="102956.2946">18237 3296 512,'0'0'0,"0"0"0,0 0 0,21-21 0,-21 1 0,0-19 0,0-21 0,0 20 0,19-39 0,-19-20 0,20-19 0,-1-42 0,2-18 0,18-41 0,1 21 0,0-1 0,-21 21 0,2 39 0,-21 59 0,0 41 0,19 19 0,-19-1 0,0 42 0,0-1 0,-19 19 0,19 1 0,0 0 0</inkml:trace>
  <inkml:trace contextRef="#ctx0" brushRef="#br0" timeOffset="103420.341">18138 2562 512,'0'0'0,"0"19"0,-20 0 0,20 41 0,0 0 0,-19 19 0,19 0 0,0 1 0,0-1 0,0 20 0,19-19 0,1 19 0,0-39 0,20-41 0,-1-38 0,40-41 0,1-79 0,20-39 0,-21-41 0,-20 2 0,-39 17 0</inkml:trace>
  <inkml:trace contextRef="#ctx0" brushRef="#br0" timeOffset="107020.701">16174 4168 512,'0'0'0,"0"0"0,0 0 0,0 0 0,0-20 0,0 20 0,0 0 0,0 0 0,0 0 0,0 0 0,0 0 0,0 0 0,0 0 0,0 0 0,0 0 0,0 0 0,19 0 0,1 0 0,0 0 0,20 0 0,0 0 0,-1 0 0,21 0 0,-21 0 0,41 0 0,-1 0 0,0 0 0,21-19 0,-1 19 0,-19-20 0,-1 20 0,0 0 0,-19 0 0,19 0 0,-39 0 0,-1 0 0,-18 0 0,-2 0 0,1 0 0,0 0 0,-20 0 0,0 0 0,0 0 0,20 0 0,-20 0 0,0 0 0,0 0 0,20 0 0,-20 0 0,0 0 0,0 20 0,19-20 0,1 0 0,0-20 0,0 20 0,0 0 0,-20 0 0,0 0 0,0 0 0,0 0 0,0 0 0,0 0 0,0 0 0,0 0 0,0 0 0,19 0 0,-19 0 0,-19 0 0,19 0 0</inkml:trace>
  <inkml:trace contextRef="#ctx0" brushRef="#br0" timeOffset="110860.0849">19071 4188 512,'0'-20'0,"0"20"0,0 0 0,20 0 0,-20 20 0,0-20 0,0 0 0,0 0 0,19 0 0,-19 0 0,20 0 0,1 0 0,18 0 0,1 0 0,-20-20 0,39 20 0,-19 0 0,0 0 0,-1 0 0,21 0 0,-1 0 0,-19 0 0,39 0 0,-19 0 0,-21 0 0,21-20 0,0 20 0,-21 0 0,1 0 0,19 20 0,1-20 0,0 0 0,-21 0 0,21 0 0,19 0 0,0 0 0,-19 0 0,20-20 0,-1 20 0,0 0 0,1 0 0,-1 0 0,1-19 0,-22 19 0,22 0 0,-1 0 0,1 0 0,-21 0 0,1 0 0,20 0 0,-21 0 0,20 0 0,-19 0 0,19 0 0,-19 0 0,19-20 0,-19 20 0,19 0 0,1 0 0,-21 0 0,40 0 0,-19 0 0,-1 0 0,0 0 0,21 0 0,-1 0 0,0-20 0,-20 20 0,1 0 0,19 0 0,20 0 0,-20 0 0,0 0 0,21 0 0,-21 0 0,-20 20 0,20-20 0,-19 0 0,19 0 0,-20 20 0,0-20 0,-19 0 0,20-20 0,-1 20 0,-19 0 0,-1 0 0,-19 0 0,-1 0 0,-39 0 0,21 0 0,-2 0 0,1 0 0,-1 0 0,-19 0 0,21 0 0,-21 0 0,-21 0 0</inkml:trace>
  <inkml:trace contextRef="#ctx0" brushRef="#br0" timeOffset="111599.1588">23079 3950 512,'0'0'0,"-19"0"0,-1 0 0,0-20 0,20 20 0</inkml:trace>
  <inkml:trace contextRef="#ctx0" brushRef="#br0" timeOffset="112541.253">20995 3216 512,'0'0'0,"0"20"0,0-1 0,21-19 0,-1 20 0,19-20 0,21 0 0,-1-39 0,1-1 0,19-20 0,-20 0 0,-18 1 0,-2 0 0,-19-1 0,-20 1 0,-20-1 0,0 1 0,-19 39 0,-1 20 0,-20 40 0,21-1 0,-1 40 0,20 21 0,20-21 0,20 0 0,59 1 0,0-21 0,1-39 0,19-20 0,1-20 0,-21-19 0</inkml:trace>
  <inkml:trace contextRef="#ctx0" brushRef="#br0" timeOffset="112964.2953">21591 3116 512,'0'0'0,"20"0"0,0 0 0,20 0 0,-1 0 0,1-19 0,-1 19 0,2-40 0,-22 20 0,1-19 0,-20-1 0,-20 0 0,1 0 0,-2 20 0,-38 20 0,39 40 0,-39 0 0,19 39 0,20-20 0,20 1 0,20 0 0,39-20 0,1-40 0,20 0 0,-1-40 0,-20-20 0,1-19 0</inkml:trace>
  <inkml:trace contextRef="#ctx0" brushRef="#br0" timeOffset="113333.3322">21968 2958 512,'0'0'0,"0"20"0,0 19 0,0 1 0,20 0 0,-20-1 0,20 1 0,0 0 0,-20-1 0,19-39 0,-19 0 0,40-39 0,-20-21 0,20-20 0,19 21 0,-19-20 0,20 59 0,-40 20 0,-1 60 0,-19 19 0,0 20 0,0-19 0,0-1 0,0-39 0,40-20 0,-20-40 0,19-39 0</inkml:trace>
  <inkml:trace contextRef="#ctx0" brushRef="#br0" timeOffset="114132.4121">18198 715 512,'0'0'0,"0"0"0,0 20 0,0 0 0,19 40 0,1-21 0,1 20 0,-2 1 0,20 0 0,2-20 0,-22-21 0,21-38 0,0-1 0,-21-40 0,2-39 0,18 0 0,-19-1 0,0 41 0,0-1 0,-1 41 0,1 38 0,-20 1 0,0 20 0,20 19 0,-20-19 0</inkml:trace>
  <inkml:trace contextRef="#ctx0" brushRef="#br0" timeOffset="114764.4753">18853 676 512,'-20'0'0,"20"-21"0,0 2 0,-40 19 0,20 19 0,1 2 0,-22 38 0,22 21 0,-21-1 0,40 20 0,0-39 0,0-1 0,0-39 0,20 0 0,19-60 0,2-19 0,-22-1 0,21-39 0,0 39 0,-21 1 0,-19 59 0,0 20 0,-19 19 0,19 21 0,0 0 0,0 19 0,19-39 0,21-21 0,0-19 0,0-39 0,19-21 0,0-20 0,-18-38 0,-2 18 0,-20 41 0,2-1 0,-21 21 0,20-21 0,-20 1 0,-20 19 0,-20 40 0,1 40 0,-21 59 0,20 20 0,40 0 0,20 1 0,19-41 0,21 0 0,0-79 0,-1-20 0,1-39 0</inkml:trace>
  <inkml:trace contextRef="#ctx0" brushRef="#br0" timeOffset="117421.741">16034 1589 512,'21'79'0,"-1"60"0,-1 79 0,21 40 0,19 40 0,1-40 0,19-60 0,-19-39 0,20-80 0,-41-39 0,-39-59 0</inkml:trace>
  <inkml:trace contextRef="#ctx0" brushRef="#br0" timeOffset="118132.8121">14864 775 512,'-20'0'0,"-20"20"0,-19-20 0,19 39 0,0-19 0,1 20 0,19-21 0,20 22 0,20-22 0,40 21 0,-1-20 0,20-20 0,0 40 0,1-21 0,-21 1 0,-59 39 0,-39 1 0,-21 0 0,-39 0 0,20-22 0,0-38 0,58 0 0,1-58 0,61-2 0,18-40 0</inkml:trace>
  <inkml:trace contextRef="#ctx0" brushRef="#br0" timeOffset="118420.8409">15082 596 512,'0'0'0,"-20"-20"0,20 20 0,20 0 0,-20 20 0,40 20 0,-21 19 0,-19 21 0,21 20 0,-21 18 0,0 1 0,0-39 0,20-1 0,-1-59 0,21-20 0,0-40 0,-1-19 0,-19-1 0,-20-19 0</inkml:trace>
  <inkml:trace contextRef="#ctx0" brushRef="#br0" timeOffset="118588.8577">14943 894 512,'-19'19'0,"-2"2"0,2-1 0,19-20 0,19 0 0,41 0 0,19-41 0,20 3 0,21-3 0,-21 2 0,-39 19 0</inkml:trace>
  <inkml:trace contextRef="#ctx0" brushRef="#br0" timeOffset="119236.9225">15439 755 512,'-19'0'0,"-1"0"0,0 40 0,0-1 0,0 21 0,0 0 0,0 19 0,20-39 0,0 19 0,40-39 0,-20-20 0,0-20 0,0-39 0,19-1 0,-19-19 0,0 20 0,0-1 0,0 20 0,-40 40 0,20 20 0,-20 19 0,20 21 0,-20 0 0,40-21 0,-20 21 0,20-40 0,19-20 0,2 0 0,-2-40 0,-19 0 0,0 1 0,0-21 0,-20 20 0,0 40 0,0 21 0,0 17 0,0 3 0,0 18 0,0 1 0,0-21 0,0-19 0,19-20 0,1-40 0,0-19 0,0-1 0,0-38 0,20 38 0,-21 0 0,-19 40 0,0 20 0,0 20 0,-19 0 0,19 20 0,0-21 0,0-19 0</inkml:trace>
  <inkml:trace contextRef="#ctx0" brushRef="#br0" timeOffset="119508.9497">15916 437 512,'19'-19'0,"-38"19"0,19 19 0,-20 1 0,0 40 0,20-1 0,0 20 0,20 21 0,0-21 0,19 0 0,1-19 0,-1-20 0,2-40 0,-22-20 0,1 0 0,-40-40 0,1 1 0</inkml:trace>
  <inkml:trace contextRef="#ctx0" brushRef="#br0" timeOffset="119668.9657">15757 695 512,'0'0'0,"0"0"0,0 0 0,39 0 0,21-19 0,19-2 0,1 2 0,-1 0 0,-19 19 0,-40-21 0,-1 42 0</inkml:trace>
  <inkml:trace contextRef="#ctx0" brushRef="#br0" timeOffset="119852.9841">16174 755 512,'0'20'0,"0"20"0,0-21 0,0 22 0,19-3 0,-19 3 0,0-22 0,0 1 0,0-20 0,-19-20 0,19-40 0</inkml:trace>
  <inkml:trace contextRef="#ctx0" brushRef="#br0" timeOffset="120015.0003">16094 537 512,'0'0'0,"0"0"0,0 0 0,20 0 0,0 0 0,0 0 0,19 0 0,-19 0 0,20 0 0</inkml:trace>
  <inkml:trace contextRef="#ctx0" brushRef="#br0" timeOffset="120384.0372">16352 676 512,'0'0'0,"0"0"0,0 19 0,0 1 0,0 0 0,0 20 0,0 0 0,20 20 0,-20-41 0,0 21 0,0-40 0,20 0 0,0-40 0,-1-20 0,22 1 0,-22 19 0,1-19 0,0 38 0,0 21 0,-20 21 0,0 18 0,0 1 0,0 0 0,0-1 0,20-19 0,-1 1 0,21-42 0,-20 1 0,19-19 0</inkml:trace>
  <inkml:trace contextRef="#ctx0" brushRef="#br0" timeOffset="120694.0682">16769 557 512,'-20'0'0,"0"19"0,1 22 0,-2-3 0,2-17 0,19 18 0,0-19 0,0-20 0,40 0 0,-21-20 0,21-19 0,0-1 0,-21 21 0,-19 19 0,20 0 0,-20 38 0,0 2 0,0 20 0,20 19 0,-20-19 0,0 0 0,-20-1 0,0-19 0,1-40 0,19-60 0</inkml:trace>
  <inkml:trace contextRef="#ctx0" brushRef="#br0" timeOffset="121485.1473">17047 497 512,'0'20'0,"20"-20"0,-20 40 0,19 20 0,-19 18 0,0 2 0,0-1 0,0 1 0,-19-21 0,19-19 0,0 0 0,0-40 0,0-20 0,0-20 0,-20-19 0,20-20 0,-20-1 0,20-20 0,0 41 0,20-1 0,-20 21 0,20 39 0,-1 0 0,1 0 0,0 20 0,0-1 0,0 22 0,-20-3 0,-20-17 0,0 18 0,0-19 0,0 20 0,1-60 0,19 0 0,19-39 0</inkml:trace>
  <inkml:trace contextRef="#ctx0" brushRef="#br0" timeOffset="121773.1761">17265 319 512,'0'-20'0,"20"20"0,-20 0 0,0-20 0,0 20 0,0 0 0,0 0 0,0 40 0,-20-1 0,20 21 0,0 19 0,0-19 0,20 0 0,0-41 0,-1 0 0,22 2 0,-22-21 0,1-21 0,-20 2 0</inkml:trace>
  <inkml:trace contextRef="#ctx0" brushRef="#br0" timeOffset="121935.1923">17106 457 512,'0'0'0,"0"0"0,20-20 0,0 20 0,0 0 0,39 0 0,-39 0 0,20-19 0,-1 19 0</inkml:trace>
  <inkml:trace contextRef="#ctx0" brushRef="#br0" timeOffset="141030.1016">15201 5180 512,'0'0'0,"0"0"0,0 0 0,0 0 0,0 0 0,0 0 0,0 0 0,0 0 0,20 0 0,-20 0 0,20 20 0,0-20 0,0 0 0,-1 0 0,1 0 0,20 20 0,0-20 0,19 0 0,-19 0 0,19 0 0,-19 0 0,0-20 0,0 20 0,19 0 0,-19 0 0,19 0 0,-19 0 0,19 0 0,-19 0 0,19 0 0,1 0 0,0 0 0,-1 0 0,21 0 0,-21 0 0,20 0 0,-19 0 0,20 0 0,-21 0 0,21 0 0,-1 20 0,0-20 0,-20 0 0,21 0 0,-1 0 0,-19 0 0,0 0 0,-1 0 0,-19-20 0,-1 20 0,-18 0 0,-21 0 0,0 0 0,0 0 0,0 0 0,0 0 0,0 0 0,0 0 0,0 20 0,0 1 0,0-21 0</inkml:trace>
  <inkml:trace contextRef="#ctx0" brushRef="#br0" timeOffset="151431.1416">18357 5200 512,'0'0'0,"0"0"0,0 0 0,19 0 0,-19 0 0,20 0 0,0 0 0,0-20 0,0 20 0,-1 0 0,2 0 0,18 0 0,-19 0 0,20 0 0,19 0 0,-19 0 0,0 0 0,19 0 0,1-19 0,19 19 0,-19-20 0,19 20 0,1-20 0,19 20 0,-20 0 0,0-20 0,20 20 0,-19 0 0,19 0 0,0 0 0,1-20 0,-1 20 0,-20-20 0,1 20 0,19 0 0,-20 0 0,-19 0 0,19 0 0,1 0 0,-21 0 0,0 0 0,1 0 0,0 0 0,-1 0 0,0 0 0,-18-20 0,-2 20 0,1-20 0,-20 20 0,19-19 0,-19 19 0,20 0 0,-21 0 0,-19 0 0,21 0 0,-21 0 0,0 0 0,0 0 0,-21 0 0,21 0 0,0 0 0,0 0 0,-19 0 0,19 0 0,19 0 0,-19 0 0,0 0 0,0 0 0,0 0 0,0 0 0,0 0 0,21 0 0,-21 0 0,0 0 0,-21 0 0,21 0 0,0 0 0,21 19 0,-2-38 0</inkml:trace>
  <inkml:trace contextRef="#ctx0" brushRef="#br0" timeOffset="184566.21">19110 6489 512,'-19'0'0,"19"0"0,0 0 0,0 0 0,0 0 0,19 0 0,-19 0 0,41 0 0,-22 0 0,41-19 0,19 19 0,40-19 0,0 19 0,40 0 0,0-20 0,20 20 0,-1 0 0,20 0 0,1 0 0,19 0 0,0 20 0,20-20 0,-19 0 0,-21 0 0,1 0 0,-40-20 0,-1 20 0,-58 0 0,-41 0 0,-19-20 0,-40 20 0,-20 20 0,0-20 0,-20 0 0,21 0 0</inkml:trace>
  <inkml:trace contextRef="#ctx0" brushRef="#br0" timeOffset="187862.21">17979 7205 512,'0'0'0,"0"-20"0,0 20 0,0 0 0,0 0 0,0 0 0,20 20 0,-20-20 0,0 0 0,20 0 0,-20 19 0,0-19 0,40 0 0,-20 20 0,39-20 0,1 0 0,39-20 0,0 40 0,20-20 0,0-20 0,1 20 0,18 0 0,1 20 0,20-20 0,-20 0 0,0 0 0,20 0 0,-1 0 0,-39 0 0,21 0 0,-22 0 0,2 0 0,-21 0 0,-20-20 0,1 20 0,-21-19 0,-19 19 0,-21 0 0,21 0 0,-20 0 0,-20 0 0,0 0 0,20 0 0,-20 0 0,0 0 0,0-20 0,0 20 0,0 0 0,0 0 0,0 0 0,20 0 0,-20-20 0,0 20 0,0 0 0,20 0 0,-20 0 0,0 0 0,0 0 0,19 0 0,-19 0 0,0 0 0,0 0 0,0 0 0</inkml:trace>
  <inkml:trace contextRef="#ctx0" brushRef="#br0" timeOffset="199541.21">19289 7958 512,'0'0'0,"0"0"0,0-19 0,-20 0 0,20-2 0,0 1 0,-19 0 0,19 1 0,-20-21 0,-1 20 0,2 0 0,-20 0 0,18 0 0,-18 20 0,-21 0 0,1 40 0,-41 40 0,-18 0 0,-2 38 0,21 20 0,20-18 0,39 18 0,40-38 0,40-40 0,59 0 0,20-41 0,20-38 0,20-22 0,-1-18 0,-19-20 0,0-41 0,-59 1 0,-41-19 0,-39-2 0,-59 41 0,-41 0 0,1 59 0,-19 60 0,-2 40 0,41 19 0,19 0 0,60 1 0,20-20 0</inkml:trace>
  <inkml:trace contextRef="#ctx0" brushRef="#br0" timeOffset="204246.21">19785 9447 512,'0'0'0,"0"0"0,0-21 0,-20 21 0,20 0 0,-19 0 0,19 0 0,19 0 0,1 0 0,40 0 0,19 0 0,20 0 0,40 0 0,0 0 0,20 0 0,0 0 0,-20 0 0,-20 0 0,-1 0 0,-38-19 0,-20 19 0,-60 0 0,-40 0 0,-19 0 0,-40 0 0</inkml:trace>
  <inkml:trace contextRef="#ctx0" brushRef="#br0" timeOffset="206790.21">17761 10221 512,'0'0'0,"0"0"0,0 0 0,20 0 0,19 0 0,2 0 0,18 0 0,20 0 0,1 0 0,-1-20 0,21 20 0,18 0 0,-19 0 0,-19 0 0,19 0 0,1-20 0,-41 20 0,-19-20 0,-1 20 0,-39 0 0</inkml:trace>
  <inkml:trace contextRef="#ctx0" brushRef="#br0" timeOffset="209821.21">17721 11134 512,'0'0'0,"0"0"0,0 0 0,20 0 0,20 0 0,20 0 0,-21-21 0,21 42 0,-1-21 0,21 0 0,-1-21 0,21 21 0,18 0 0,-19-19 0,21 0 0,-21 19 0,0 0 0,0 0 0,-39 0 0,19 0 0,-19 19 0,0 0 0,-2-19 0</inkml:trace>
  <inkml:trace contextRef="#ctx0" brushRef="#br0" timeOffset="214789.21">18456 12920 512,'0'0'0,"0"-20"0,0 0 0,19 20 0,-19-20 0,0 20 0,21-20 0,-21 20 0,0-20 0,0 20 0,0 0 0,19 20 0,-19 20 0,0 39 0,20 1 0,-20 19 0,20 39 0,0 2 0,0 19 0,19-21 0,-19-18 0,20-1 0,-21-21 0,22-18 0,-22 0 0,1-22 0,-20-17 0,20-2 0,-40 1 0,20-40 0,-20-20 0,20-19 0,0-60 0</inkml:trace>
  <inkml:trace contextRef="#ctx0" brushRef="#br0" timeOffset="215788.21">18416 12920 512,'0'0'0,"0"0"0,0 39 0,-20-19 0,20 21 0,0-3 0,-20 2 0,20 0 0,-19 20 0,19-1 0,-20 0 0,-1-19 0,21-20 0,-19 0 0,19-40 0,0 0 0,0-20 0,19-19 0,2 0 0,-21-21 0,20 20 0,-20-19 0,19 40 0,1-21 0,0 40 0,-20 0 0,20 0 0,-20 20 0,0 0 0,20 0 0,-20-20 0,0 20 0,0 0 0,0 0 0,19 0 0,-19 0 0,21 20 0,-2 0 0,1 0 0,-20 20 0,20-20 0,20 19 0,-1 1 0,-19 0 0,20-1 0,0-19 0,-1 0 0,1 0 0,0-20 0,-40 0 0,0 0 0,0 0 0,-20 20 0,-20-20 0,1 20 0,-41 0 0,1 19 0,-20 0 0,-1 1 0,-19 0 0,0-20 0,40-20 0,39-20 0,60 0 0,59-19 0,41-1 0,18 0 0</inkml:trace>
  <inkml:trace contextRef="#ctx0" brushRef="#br0" timeOffset="217733.21">19051 12007 512,'0'0'0,"0"0"0,0 0 0,0 0 0,-20-20 0,20 20 0,-20-20 0,1 0 0,-1 20 0,0-20 0,0 20 0,-20-19 0,20 19 0,1 0 0,-21 0 0,0-20 0,1 20 0,-1-20 0,0 20 0,0-21 0,21 21 0,-21-19 0,0 19 0,21 0 0,-21 0 0,20 19 0,-20-19 0,1 21 0,-21-21 0,40 20 0,-20 0 0,1-1 0,19-19 0,0 20 0,-20 0 0,21 0 0,-21 0 0</inkml:trace>
  <inkml:trace contextRef="#ctx0" brushRef="#br0" timeOffset="218604.21">18555 15063 512,'0'-20'0,"-20"0"0,20-20 0,-20 1 0,1-1 0,19 0 0,-21 1 0,2-1 0,19 0 0,-20 21 0,20 19 0,0-20 0,0 40 0,0-1 0,20 41 0,-1-1 0,2 1 0,18 19 0,-19-19 0,0-20 0,-20-21 0,20 1 0,-20-20 0,19-20 0,1-19 0,0-21 0,0-19 0,19 19 0,-18 40 0,-1 1 0,19 38 0,-19 21 0,20 39 0,-1 1 0,1-1 0,-20-19 0,0-1 0,0-39 0,-1-20 0,-19-20 0,20-20 0,-20-39 0,20-20 0</inkml:trace>
  <inkml:trace contextRef="#ctx0" brushRef="#br0" timeOffset="218932.21">19091 14904 512,'0'20'0,"0"0"0,19 19 0,-19 1 0,20 20 0,1-21 0,18-19 0,1 0 0,-20-20 0,19-20 0,-19 0 0,0-39 0,-20-1 0,0 1 0,-20-1 0,-20 21 0,21 39 0,-22 0 0,22 39 0,-1 1 0,20 0 0,20-21 0,-1-38 0</inkml:trace>
  <inkml:trace contextRef="#ctx0" brushRef="#br0" timeOffset="219604.21">19547 14805 512,'-20'0'0,"0"20"0,1 19 0,19 21 0,-20-1 0,20 1 0,0 0 0,20-21 0,-1-19 0,21 0 0,-20-40 0,19-39 0,2-1 0,-22-19 0,21-21 0,-40-19 0,0 0 0,0 0 0,0 40 0,-20 19 0,0 60 0,1 40 0,19 39 0,-20 1 0,-1 19 0,21 0 0,21 0 0,-21-19 0,20-21 0,19-19 0,21 0 0,-1-60 0,1-20 0,-1-19 0,1-1 0,-21 1 0,-18-1 0,-21 40 0,0 20 0,-41 20 0,22 59 0,-1 1 0,0-1 0,40 1 0,0-21 0,19-19 0,1-60 0,-1-40 0,2-39 0</inkml:trace>
  <inkml:trace contextRef="#ctx0" brushRef="#br0" timeOffset="223940.21">19825 12860 512,'0'0'0,"0"0"0,0 0 0,0 0 0,0 0 0,0 0 0,0 0 0,20 0 0,-20 0 0,20 0 0,0 0 0,19 0 0,1 0 0,19 0 0,1-20 0,0 20 0,39-20 0,0 20 0,0 0 0,1 0 0,18 0 0,-18-20 0,-1 20 0,0 0 0,0-19 0,0 19 0,-19-19 0,-21 19 0,-19 0 0,-20 0 0,-20 0 0,-20 0 0,20 0 0,-40 0 0,1 0 0,-1 0 0,-20 0 0,21 19 0,-21-19 0,0 0 0,2 0 0,-42 0 0,21 0 0,-21 19 0,-18-19 0,-2 0 0,21 20 0,-20 0 0,19-20 0,42 20 0,-2-20 0,20 0 0,20 0 0,20 0 0,40 0 0,19-20 0,41 20 0,19-20 0,0 0 0,40 1 0,19 0 0,-19-2 0,20 1 0,-1 20 0,-39-20 0,-40 20 0,-39 0 0,-21 0 0,-39 0 0,-39 0 0,-40 0 0,-21 20 0,-58-20 0,-1 20 0,-20 1 0,0-2 0,1 0 0,39 1 0,-20 0 0,40-20 0,40 20 0,19-20 0,40 0 0,20 0 0,40 0 0,19-20 0,40 20 0,41-20 0,-21 0 0,60 1 0,-41 0 0,21-2 0,-20 1 0,-20 20 0,-20-20 0,-39 20 0,-21-19 0,-58 19 0,-21 0 0,-40 0 0,-38 19 0,-2 1 0,-38-20 0,19 20 0,-20 1 0,40-2 0,20-19 0,39 19 0,40-19 0,40 20 0,40-20 0,39 0 0,20 0 0</inkml:trace>
  <inkml:trace contextRef="#ctx0" brushRef="#br0" timeOffset="225004.21">21016 13039 512,'-21'0'0,"21"0"0,0 0 0,0 0 0,0 0 0,0 0 0,0 0 0,0 0 0,21 0 0,-42 0 0,21 19 0,0-19 0,-19 0 0,19 0 0,0 0 0,0 0 0,0 0 0,-20 0 0,20 20 0,0-20 0,0 0 0,0 0 0,-19 0 0,19 0 0,0 0 0,0 0 0,0 0 0,0 0 0,0 0 0,0 0 0,0 0 0,0 0 0,0 0 0,0-20 0,0 20 0,0 0 0,0 0 0,0 0 0,0 0 0,0 0 0,0 0 0,0 0 0,0-19 0,0 19 0,-21 0 0,21 0 0,0 0 0,0 0 0,0 0 0,0 0 0,0 0 0,21 0 0,-21 0 0,0 0 0,0 0 0,0 0 0,0 0 0,0 0 0,0 19 0,19-19 0,-19 0 0</inkml:trace>
  <inkml:trace contextRef="#ctx0" brushRef="#br0" timeOffset="229348.21">20678 12820 512,'0'-20'0,"-20"20"0,20 0 0,0 0 0,0 0 0,0 20 0,0 0 0,0 0 0,0 20 0,20 0 0,0-1 0,0 2 0,20 17 0,-1 22 0,1-1 0,39 0 0,0 41 0,1-22 0,-1 22 0,1-1 0,-1 0 0,0 20 0,-19 0 0,20 20 0,-1-1 0,-19 21 0,-1 19 0,-39 1 0,19-1 0,-19 20 0,-20 2 0,-20-2 0,1-20 0,-21 20 0,-39-20 0,-1 1 0,-58-1 0,18-19 0,-58-1 0,-1-19 0,-39 0 0,0-20 0,-41 0 0,1-20 0,-19 20 0,-41-40 0,1 20 0,-20-20 0,-21-19 0,-19-1 0,0-19 0,-20-1 0,-20-19 0,20-40 0,-19 0 0,-1-20 0,20-20 0,0-19 0,0 0 0,21-1 0,18-20 0,1-19 0,40 0 0,-1-39 0,40-22 0,0-18 0,20-21 0,20 1 0,20-21 0,0 0 0,19 2 0,21-1 0,-20-21 0,39 1 0,20 20 0,-1 0 0,22 19 0,-21 1 0,20 19 0,-1 20 0,2 1 0,18 19 0,21 0 0,20 20 0,-21 0 0,40 0 0,1 20 0,-1 19 0,20 1 0,0-1 0,0 21 0,0-1 0,20 21 0,-19-2 0,19 22 0,-20 0 0,20-2 0,0 21 0,0-20 0,0 20 0,0 0 0,0 0 0,0 0 0,0 0 0,0 0 0,0 0 0,0 20 0,0-20 0,0 0 0,0 0 0,20 0 0,-20-20 0,0 20 0,0 0 0,19 0 0,-19 0 0,0-19 0,20 19 0,-20 0 0,0-20 0,0 20 0,20 0 0,-20-20 0,0 20 0,0 0 0,0-20 0,0 20 0,20-20 0,20 0 0,-20 20 0,19-20 0,1 1 0,-1 19 0,2-21 0,18 2 0,-19-1 0,-1 20 0,21-20 0,-20 1 0,19-1 0,0 20 0,-18-20 0,-2 0 0,21 20 0,-41 0 0,1-20 0,-20 20 0,20 0 0,-20 0 0,0 0 0,0 0 0,0 0 0,0 0 0,0 0 0,0-20 0,0 20 0,-20-20 0,20 20 0,0 0 0,0 0 0,0 0 0,-20 0 0,20 0 0,0 0 0,0 0 0,-19 0 0,19 0 0,0 0 0,-20 0 0,-1 0 0,2 20 0,19-20 0,-20 0 0,20 0 0,-19 0 0,19 20 0,-21 0 0,1-20 0,20 20 0,-19-20 0,19 20 0,0-20 0,-20 0 0,20 20 0,-20-20 0,20 0 0,-20 0 0,0 0 0,1 0 0,19 0 0,0 19 0,19-19 0,1 0 0,20 0 0,-1 0 0</inkml:trace>
  <inkml:trace contextRef="#ctx0" brushRef="#br0" timeOffset="230292.21">9446 13020 512,'0'0'0,"0"19"0,-19-19 0,19 0 0,19 0 0,1 19 0,-20-19 0,20 0 0,20 0 0,-21 0 0,41 0 0,-40 0 0,39-19 0,-18 19 0,17-19 0,2 19 0,-20-21 0,0 21 0,-1-20 0,-19 0 0,20 20 0,-40-19 0,0 19 0,0 0 0,0 19 0,0 1 0,-20 0 0,0 20 0,0-21 0,20 21 0,-39-20 0,39 20 0,-20 19 0,20-19 0,-20 19 0,20-19 0,-20 0 0,20-20 0,0 0 0,0-20 0,0 0 0,0-20 0,0 20 0,0-40 0,-20 20 0,20 0 0,-19-19 0,-1 18 0,-1-18 0,-18 39 0,-1-20 0,1 1 0,-1-1 0,0 20 0,0 0 0,1 0 0,19 0 0,20 20 0,20-1 0</inkml:trace>
  <inkml:trace contextRef="#ctx0" brushRef="#br0" timeOffset="237723.21">21968 12721 512,'-20'0'0,"20"0"0,-19 0 0,19 0 0,0 0 0,-20 0 0,20-20 0,20 20 0,-20 20 0,59-20 0,-19 0 0,39 20 0,40-20 0,40 0 0,-1 0 0,41-20 0,-20 0 0,-1 1 0,-58-1 0,-21 0 0,-60 20 0,-39 0 0,0 20 0,-20 0 0,1-1 0</inkml:trace>
  <inkml:trace contextRef="#ctx0" brushRef="#br0" timeOffset="238317.21">21036 9824 512,'19'0'0,"21"0"0,0 20 0,0-20 0,19 20 0</inkml:trace>
  <inkml:trace contextRef="#ctx0" brushRef="#br0" timeOffset="238987.21">21472 10082 512,'20'20'0,"20"19"0,-21 1 0,41 0 0,-20-20 0,-1 19 0,21-19 0,-21 21 0,21-3 0,0 2 0,-21 0 0,-19 20 0,20-41 0,-40-19 0,0-19 0,0-1 0,-20-40 0,-20 0 0,1 1 0,-1-40 0,1 19 0,18 1 0,-18 0 0,19-1 0,0 21 0,0-1 0,0-19 0,20 19 0,0 21 0,-19-21 0,19 20 0,0 1 0,0-2 0,-20 41 0,20 0 0,-20 0 0,20 0 0,0 0 0,0 0 0,0 0 0,20 0 0,0 41 0,-1 18 0,21 41 0,19 78 0,1 40 0,0 40 0,19 20 0,1-40 0,-21-39 0,0-21 0,1-39 0,-21-20 0,2 1 0,-2-2 0,1 2 0,-1-21 0,21 0 0,-40-59 0,20-1 0,-21-78 0,-38-21 0,-21-60 0</inkml:trace>
  <inkml:trace contextRef="#ctx0" brushRef="#br0" timeOffset="239396.21">21849 11392 512,'20'39'0,"20"21"0,19 19 0,1 1 0,19 19 0,0-20 0,1-39 0,-20 19 0,19-59 0,-40 0 0,1-39 0,0-40 0,19-21 0,-19 1 0,0-20 0,-1 20 0,-18 39 0,-21-19 0,0 19 0</inkml:trace>
  <inkml:trace contextRef="#ctx0" brushRef="#br0" timeOffset="241324.21">15439 12820 512,'0'-20'0,"0"20"0,0-19 0,0 0 0,-39-22 0,-1 21 0,0 1 0,-19-21 0,-1 20 0,-19-20 0,-20 0 0,-21 1 0,2 19 0,-22-20 0,-18 21 0,-40-1 0,19 20 0,-20 0 0,21 20 0,-21-1 0,1 21 0,0 19 0,-1 1 0</inkml:trace>
  <inkml:trace contextRef="#ctx0" brushRef="#br0" timeOffset="241731.21">12582 12721 512,'-159'99'0,"40"-19"0,20 19 0,39 20 0,21-20 0,39 0 0,59 21 0,21-22 0,58 2 0,21-21 0,40 0 0,39-38 0,0-2 0,40-39 0,20 0 0,-1 0 0,20-20 0,-19-19 0,0-1 0,-20-20 0,-21 1 0,-18-20 0,-61 0 0,-58-21 0,-21-20 0,-60 2 0,-78-20 0,-41-2 0,-59 41 0,-99 0 0,-40 19 0,-59 20 0,-40 41 0,-20 38 0,20 1 0,0 40 0,40 19 0,19-18 0</inkml:trace>
  <inkml:trace contextRef="#ctx0" brushRef="#br0" timeOffset="321887.21">17662 11729 512,'0'-20'0,"-20"20"0,0-20 0,1 0 0,-21-19 0,0-2 0,0 22 0,-19-20 0,0-1 0,-1 0 0,-39 20 0,-1 1 0,-19-22 0,0 22 0,-20-1 0,0 0 0,0 0 0,-19 20 0,19 0 0,-20 20 0,0 0 0,1 0 0,-21-1 0,0 22 0,21-2 0,-1 1 0,20 20 0,0-1 0,0 20 0,40-19 0,0 19 0,19 20 0,1-19 0,39 18 0,20 2 0,0-20 0,40 19 0,20-20 0,20 0 0,-1-19 0,40 20 0,1-21 0,38-19 0,-18 19 0,19 1 0,19-1 0,-19-19 0,20 0 0,-1-1 0,21-19 0,20-20 0,-1 0 0,20-20 0,21 0 0,-21-18 0,0 17 0,0-38 0,-19 19 0,-20-20 0,-21 1 0,1-1 0,-20 1 0,-20-41 0,-20 21 0,-19-20 0,-21 0 0,-39-20 0,0 19 0,-40-19 0,-20 0 0,-19 20 0,-41-20 0,-19 20 0,-20 0 0,-20 19 0,-39 1 0,0 19 0,-1 1 0,1 0 0,-1 38 0,21 1 0</inkml:trace>
  <inkml:trace contextRef="#ctx0" brushRef="#br0" timeOffset="324958.21">15380 12940 512,'0'-20'0,"0"0"0,0 20 0,0-40 0,0 40 0,0-20 0,-20 0 0,0 0 0,0 1 0,-19 0 0,19-2 0,-40 1 0,41 0 0,-61 20 0,40-19 0,-39 19 0,20-20 0,-21 0 0,1 20 0,-21-20 0,1-20 0,0 20 0,-20-19 0,0 19 0,-20 0 0,20 0 0,-40 20 0,20-20 0,-20 40 0,21 0 0,-1 0 0,0 19 0,0 1 0,20 0 0,-20 20 0,40-1 0,19 0 0,1 1 0,39 20 0,0 19 0,21-20 0,-1 20 0,40 0 0,19 1 0,1-1 0,20 0 0,19 20 0,20-19 0,20-41 0,20 1 0,40-21 0,-1-19 0,21 0 0,19-20 0,20 0 0,0-20 0,20 0 0,1-19 0,-21-21 0,0 1 0,-20-20 0,-19-41 0,-21 20 0,-39-18 0,-20-1 0,-79 20 0,-20-1 0,-80-19 0,-39 40 0,-60-1 0,-60 22 0,-38 17 0,-41 21 0,20 1 0,0 19 0,20-20 0,40 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35:57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8414 3236 512,'0'-20'0,"0"20"0,21 0 0,-2-20 0,41 0 0,19 0 0,40 0 0,1 0 0,-2 1 0,1 19 0,-19 19 0,-21 21 0,-20 20 0,-38-1 0</inkml:trace>
  <inkml:trace contextRef="#ctx0" brushRef="#br0" timeOffset="257">9347 3494 512,'0'119'0,"0"40"0,20 19 0,20 20 0,19-20 0,1-18 0,19-1 0,-19-21 0,0-18 0,-60-2 0,0-18 0,-21-21 0,-58 20 0,-20-19 0,-60 19 0,-20-20 0,-39-19 0,-20-1 0,0 1 0,0-20 0,59-1 0,41 21 0,38 19 0</inkml:trace>
  <inkml:trace contextRef="#ctx0" brushRef="#br0" timeOffset="5056">1469 8078 512,'0'-20'0,"0"20"0,-20 0 0,20 0 0,0 20 0,0-20 0,-20-20 0,20 20 0,0 0 0,0 0 0,0 0 0,20 0 0,-20 20 0,20-20 0,-20 20 0,20-1 0,-1-19 0,21 20 0,0-20 0,-20 20 0,39-20 0,-19-20 0,40 20 0,-1 0 0,0 0 0,20 0 0,0 0 0,1 0 0,19 0 0,-20-20 0,0 20 0,21 0 0,-21 0 0,0 20 0,20-20 0,0 0 0,-20 20 0,20-20 0,-20 0 0,0 0 0,1 19 0,-1-19 0,0 0 0,0 0 0,1-19 0,-1 19 0,0-20 0,0 20 0,-19-20 0,-1 20 0,1 0 0,-21 0 0,1 0 0,-1 0 0,-19 0 0,-1-19 0,21 19 0,-20 0 0,0-20 0,-21 20 0,-19-20 0,20 20 0,-20 0 0,-20 0 0,20 0 0,0 20 0,-19 0 0,-1-20 0,0-20 0</inkml:trace>
  <inkml:trace contextRef="#ctx0" brushRef="#br0" timeOffset="17184">14229 4129 512,'0'0'0,"0"0"0,0 0 0,0 0 0,0 0 0,0 0 0,0 0 0,0 0 0,0 0 0,0 0 0,0 0 0,19 0 0,2-20 0,-1 20 0,19 0 0,1-20 0,-1 20 0,1 0 0,0-21 0,0 21 0,-21-19 0,1 19 0,0 0 0,-20 0 0,0 0 0,0 0 0,-20 0 0,0 0 0,1 19 0,-1-19 0,0 0 0,-20 21 0,0-21 0,1 0 0,-21 20 0,41-20 0,-1 20 0,-20-20 0,40 0 0,0 0 0,40 0 0,-1-20 0,21 0 0,-1 20 0,21-21 0</inkml:trace>
  <inkml:trace contextRef="#ctx0" brushRef="#br0" timeOffset="22911">15201 4089 512,'0'0'0,"-19"0"0,19 0 0,0 0 0,0 0 0,0 0 0,0 20 0,19-20 0,21 0 0,0 0 0,19-20 0,21 20 0,19 0 0,0 0 0,0-21 0,1 21 0,-1 0 0,-20 0 0,-19 0 0,-1 0 0,-19 0 0,-20 21 0,-20-42 0,0 21 0,0 0 0,0 0 0,0 0 0,0 0 0,0 0 0</inkml:trace>
  <inkml:trace contextRef="#ctx0" brushRef="#br0" timeOffset="25918">16809 4148 512,'0'0'0,"0"0"0,0 0 0,19 0 0,-19 0 0,0-19 0,20 19 0,-20 0 0,20 0 0,20 0 0,-21 0 0,41 0 0,0-20 0,19 20 0,1-20 0,38 20 0,2-21 0,-1 21 0,20 0 0,0 0 0,-40 0 0,0 0 0,0 0 0,0 0 0,1 0 0,-1 0 0,0 0 0,-20 0 0,-19 0 0,0 0 0,-21 0 0,1 0 0,-20 0 0,0 0 0,-20 0 0,0-19 0,0 19 0,0 0 0,0 0 0,0 0 0,0 0 0,0 0 0,0 0 0,0 0 0,-20 0 0,20 0 0,-20 0 0</inkml:trace>
  <inkml:trace contextRef="#ctx0" brushRef="#br0" timeOffset="27983">19389 4068 512,'0'0'0,"0"21"0,0-21 0,-21 0 0,21 0 0,21 0 0,-21 0 0,0 0 0,19 0 0,-19 0 0,40 0 0,-20 0 0,39 0 0,1 0 0,39-21 0,0 21 0,1-19 0,-1 0 0,19-1 0,2 20 0,-21 0 0,20 0 0,0-20 0,20 20 0,-20 0 0,20 0 0,0 0 0,-20 0 0,0-20 0,0 20 0,-20 0 0,1 0 0,-1 0 0,0 20 0,0-20 0,0 0 0,1 0 0,-1 0 0,0 0 0,0 0 0,0 20 0,-19-20 0,-21 0 0,-18 0 0,-2 0 0,1-20 0,-20 20 0,-1 0 0,1 0 0,0 0 0,-20 0 0,20 0 0,-20 0 0,-20 0 0,0 0 0,0 0 0,1 0 0</inkml:trace>
  <inkml:trace contextRef="#ctx0" brushRef="#br0" timeOffset="71828">14070 4347 512,'0'0'0,"0"0"0,0 0 0,-20 0 0,40-21 0,-20 21 0,0 0 0,0 0 0,-20 0 0,20 0 0,-19 0 0,19-19 0,0 19 0,0 0 0,0 0 0,0 0 0,-21 0 0,2 0 0,-1 0 0,-20 0 0,20 0 0,1 0 0,19 0 0,-20 0 0,20 0 0,-20 0 0,20 0 0,0 19 0,0-19 0,0 21 0,-20-1 0,20 19 0,-20 1 0,20 40 0,0-21 0,-19 20 0,19-19 0,-21-1 0,21 1 0,0-20 0,0-1 0,-20-19 0,20-20 0,0 20 0,0-20 0,0 0 0,0 0 0,0 0 0,20 0 0,1-20 0,18 20 0,1 0 0,19-20 0,-19 20 0,20 0 0,-60 0 0,19 20 0,-38 0 0,-21-20 0</inkml:trace>
  <inkml:trace contextRef="#ctx0" brushRef="#br0" timeOffset="74116">16968 4863 512,'0'0'0,"0"0"0,0-20 0,0 20 0,0 0 0,0 0 0,0 0 0,19 0 0,-19 0 0,0 0 0,20 0 0,0 0 0,0 0 0,0 0 0,19 0 0,21 0 0,-1 0 0,1 0 0,20 0 0,-1-20 0,0 20 0,1 0 0,-1 0 0,0 0 0,21 0 0,-1 0 0,0 0 0,20 0 0,0 0 0,0 0 0,20 0 0,-40 0 0,20 0 0,0-20 0,-19 20 0,18 0 0,-19-20 0,-19 20 0,20 0 0,-21-19 0,0 19 0,-20 0 0,1-20 0,-40 20 0,0 0 0,-20 0 0,-40 0 0,21 0 0,-22 0 0,22 0 0,38 0 0,22 0 0</inkml:trace>
  <inkml:trace contextRef="#ctx0" brushRef="#br0" timeOffset="75732">20023 4843 512,'0'0'0,"0"0"0,0 0 0,21 0 0,-21 0 0,0-20 0,19 20 0,-19 0 0,20 0 0,-1 0 0,2 0 0,18 0 0,21 0 0,19 0 0,20 0 0,0-20 0,21 20 0,19 0 0,-20 0 0,20 0 0,20 0 0,-1-20 0,21 20 0,-20-19 0,39-1 0,-20 20 0,41 0 0,-21 0 0,-19 0 0,0 0 0,-21 0 0,-39 20 0,-40-20 0,-19 0 0,-40-20 0,0 20 0,0 0 0,-20 0 0,0 0 0,0 0 0</inkml:trace>
  <inkml:trace contextRef="#ctx0" brushRef="#br0" timeOffset="77044">15122 5537 512,'0'0'0,"19"0"0,2 0 0,18 0 0,21 0 0,19-19 0,1 19 0,38 0 0,-18-19 0,19 19 0,20 0 0,20 0 0,19 0 0,20 0 0,41 0 0,-1 0 0,0 0 0,0 0 0,-19-21 0,-2 1 0,-38 0 0,0-19 0,-20 19 0,-40 0 0,-20 20 0,-20-20 0,-39 20 0</inkml:trace>
  <inkml:trace contextRef="#ctx0" brushRef="#br0" timeOffset="88555">14626 8355 512,'0'0'0,"0"0"0,-20 0 0,20 0 0,20 0 0,-1 0 0,22 0 0,18 0 0,20 0 0,21 0 0,-1 0 0,40 0 0,-20-19 0,0-1 0,0 0 0,-20 0 0,-39 0 0,-21 40 0,-39 0 0,-20 0 0,-39 0 0</inkml:trace>
  <inkml:trace contextRef="#ctx0" brushRef="#br0" timeOffset="90859">15876 8375 512,'20'0'0,"0"-20"0,19 20 0,-19 0 0,39 0 0,-18 0 0,18 0 0,0 0 0,1 0 0,-20-19 0,-1 19 0,1 0 0,-20 0 0,-20 0 0,0 0 0,0 0 0,0 0 0,-20 0 0,20 19 0,-20-19 0,0-19 0</inkml:trace>
  <inkml:trace contextRef="#ctx0" brushRef="#br0" timeOffset="93947">14289 4704 512,'0'0'0,"0"0"0,0 20 0,-20-20 0,20 0 0,-21 0 0,21 20 0,-19-20 0,19 0 0,-20 0 0,0 0 0,0 20 0,0-1 0,1 1 0,-1 0 0,0 0 0,0 20 0,-19-1 0,18 1 0,2 19 0,-21 1 0,0 0 0,21-21 0,-1 22 0,0-23 0,0 2 0,0 20 0,1-1 0,-2 2 0,-18 17 0,-1-18 0,20 20 0,0 18 0,-19-18 0,19 19 0,0-20 0,0 21 0,20-21 0,-20 0 0,20 1 0,0 19 0,0-20 0,20 1 0,0-2 0,0 2 0,0-20 0,19 0 0,1-21 0,-20 21 0,19-21 0,2 21 0,-2-20 0,1-1 0,19 21 0,1-20 0,19-1 0,-19-19 0,-1 0 0,21-20 0,-1-20 0,-20 0 0,21 0 0,-1 1 0,0-1 0,-19 20 0,20-20 0,-21 40 0,0-20 0,21 0 0,-21 0 0,1-20 0,0 0 0,19 0 0,-20 0 0,21 1 0,-1-1 0,-19 20 0,0 0 0,-21 0 0,1 0 0,-1 0 0,-19 0 0,20 0 0,-20 0 0,20 0 0,-1 0 0,-19 0 0,0 0 0,19 0 0,-19 0 0,0 20 0,0-20 0,0 0 0,-1 0 0,2 0 0,-21 19 0,20-19 0,-20 20 0,19-20 0,1 20 0,-20 0 0,20 20 0,0-21 0,0 1 0,-20 0 0,0 0 0,0 0 0,-20-1 0,20 1 0,0 0 0,0 0 0,0 20 0,0-20 0,0 19 0,0-19 0,0 0 0,0 1 0,0-2 0,-20 0 0,20 1 0,0-20 0,0 0 0,0 0 0,0 0 0,0 0 0,0 20 0,0-20 0,0-20 0,0 20 0,0 0 0,0-20 0,0 1 0,20 0 0,-20-2 0,0 1 0</inkml:trace>
  <inkml:trace contextRef="#ctx0" brushRef="#br0" timeOffset="94291">15955 7542 512,'0'0'0,"0"20"0,-20 0 0,20 19 0,0 2 0,20-3 0,-20 2 0,20-20 0,-20-20 0,40 0 0,20-20 0,-1-39 0,20-1 0,1 1 0,19 19 0,-40-20 0,1 1 0</inkml:trace>
  <inkml:trace contextRef="#ctx0" brushRef="#br0" timeOffset="95235">17225 8415 512,'0'0'0,"0"0"0,0-19 0,40 19 0,0 19 0,39-19 0,40 0 0,40-19 0,-1-2 0,61 21 0,-21-20 0,1 1 0,-1-1 0,-19 20 0,-20-20 0,-40 20 0,-40 20 0,-19-20 0,-40 20 0,-20-1 0,-20-19 0</inkml:trace>
  <inkml:trace contextRef="#ctx0" brushRef="#br0" timeOffset="96091">19765 8375 512,'0'21'0,"-19"-21"0,19 0 0,0 0 0,0 0 0,19 0 0,1-21 0,20 1 0,0 20 0,19 0 0,40 0 0,21 0 0,58 0 0,41 0 0,-1 20 0,60-20 0,19 0 0,1 0 0,-20-20 0,19 40 0,-59-20 0,-59 0 0,-40 0 0,-79 21 0,-60-21 0,-41 19 0,-58-19 0</inkml:trace>
  <inkml:trace contextRef="#ctx0" brushRef="#br0" timeOffset="108202">21313 8654 512,'0'0'0,"0"0"0,0 0 0,0 0 0,0 0 0,0 0 0,0-21 0,0 21 0,20 0 0,-20 21 0,0-2 0,0 41 0,-20-21 0,20 21 0,0-1 0,0-19 0,0-40 0,40 0 0,-1-40 0,21-19 0,59-21 0,0-18 0,40-22 0,0 1 0,0 0 0,-41 20 0,-18 0 0</inkml:trace>
  <inkml:trace contextRef="#ctx0" brushRef="#br0" timeOffset="146312">13614 10519 512,'0'0'0,"0"0"0,0 0 0,0 0 0,0 0 0,0 0 0,-20 0 0,20 0 0,-20 0 0,20 0 0,-20 0 0,20 0 0,-20 0 0,0 0 0,1 0 0,19 0 0,0-20 0,-20 20 0,0 0 0,0-20 0,0 20 0</inkml:trace>
  <inkml:trace contextRef="#ctx0" brushRef="#br0" timeOffset="146872">13355 10479 512,'-19'-20'0,"-21"20"0,20 0 0,-19 0 0,19 0 0,0 0 0,0 0 0,0 20 0,20-20 0,-19 20 0,19-20 0,0 20 0,0 19 0,0-19 0,0 39 0,0 1 0,-21 19 0,21 0 0,-19 41 0,19-20 0,-20 38 0,20 20 0,-20 2 0,20 18 0,0 1 0,-20-1 0,20 1 0,0-20 0,0-1 0,0 1 0,0-20 0,0-20 0,-20 0 0,20 0 0,-19-20 0,19 1 0,-20-1 0,20 0 0,-20 0 0,20-20 0,0 1 0,0 0 0,0-41 0,0 1 0,0 0 0,20-40 0,-20 0 0,39-21 0,21 2 0,39 19 0,20 19 0,20 22 0,0 18 0</inkml:trace>
  <inkml:trace contextRef="#ctx0" brushRef="#br0" timeOffset="158503">18773 3275 512,'0'0'0,"-19"0"0,-1-20 0,-20 1 0,0-1 0,0 20 0,1-20 0,-1 0 0,-20 0 0,1-20 0,0 21 0,-21-21 0,20 20 0,1-19 0,-20 19 0,-1 0 0,-19 0 0,19 20 0,-19-20 0,20 20 0,-20 0 0,20 0 0,-1 20 0,1-20 0,19 20 0,-19-20 0,-1 40 0,21-21 0,-20 21 0,-1 0 0,1-1 0,0 1 0,39 20 0,-20-21 0,1 20 0,19 1 0,1-20 0,18 20 0,1-21 0,-19 1 0,19 0 0,0-1 0,0 1 0,1 20 0,19-21 0,0 1 0,0 0 0,0 19 0,19-19 0,-19 20 0,20-22 0,20 23 0,-1-22 0,21 1 0,0 0 0,-1-1 0,20-19 0,-19-1 0,19 2 0,1-21 0,-1 20 0,1-20 0,-1 20 0,0-20 0,20 19 0,1-19 0,-21 0 0,40-19 0,-20 19 0,0-40 0,21 19 0,-21-18 0,0 20 0,0-21 0,1 0 0,-21 20 0,1-19 0,-1-22 0,0 23 0,-20-22 0,21-19 0,-40-1 0,19-19 0,-19 0 0,-20-1 0,-20 1 0,-20 0 0,-20 0 0,1 19 0,-1 1 0,-19 20 0,-41-1 0,21 20 0,-40 0 0,-40 40 0</inkml:trace>
  <inkml:trace contextRef="#ctx0" brushRef="#br0" timeOffset="159407">18059 3454 512,'0'-20'0,"20"-59"0,59-40 0,60-41 0,79-58 0,60-40 0,20 20 0,0 0 0,-21 19 0</inkml:trace>
  <inkml:trace contextRef="#ctx0" brushRef="#br0" timeOffset="165015">13951 11213 512,'20'0'0,"19"-20"0,21 20 0,0 0 0,19 0 0,40 0 0,0 20 0,20 20 0,40-20 0,19-1 0,60 1 0,0-20 0,40-39 0,0-1 0,-1 0 0,-19 1 0,-80-2 0</inkml:trace>
  <inkml:trace contextRef="#ctx0" brushRef="#br0" timeOffset="165953">18952 12781 512,'-80'19'0,"-19"21"0,-20 0 0</inkml:trace>
  <inkml:trace contextRef="#ctx0" brushRef="#br0" timeOffset="166951">16769 13336 512,'179'-39'0,"118"-1"0,120-19 0,79-1 0,0 40 0,-40 0 0,-19-39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38:54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2660 3097 512,'20'0'0,"-20"0"0,0-21 0,0 21 0,0 0 0,0 0 0,19 0 0,-19 0 0,-19 0 0,19 0 0,0 0 0,0 0 0,0 0 0,0-19 0,0 19 0,-20 0 0,20-20 0,-40 0 0,1 20 0,-2-19 0,-18 19 0,0-20 0,-1 0 0,-19 0 0,-1 0 0,1 0 0,-1 0 0,1 0 0,0 20 0,-1-19 0,1 0 0,-1 19 0,21-21 0,-21 21 0,-19 0 0,20 0 0,-1 21 0,1-21 0,0 19 0,-1 20 0,21-19 0,19-20 0,1 20 0,-21 20 0,0-20 0,-19 19 0,0 1 0,19 0 0,21-1 0,-1-19 0,0 0 0,21 20 0,-22-1 0,22 2 0,-21-3 0,20 3 0,0 18 0,1-19 0,-1 19 0,20 0 0,0 1 0,20 0 0,-1 19 0,1-20 0,0 1 0,20 0 0,20 0 0,58 58 0,2-38 0,18-1 0,1-39 0,-19-20 0,-21 0 0,0-1 0,0-19 0,0 0 0,-20 0 0,21 0 0,-1-19 0,0 19 0,0-20 0,21 0 0,-21-1 0,20-18 0,0 20 0,-20-21 0,0 0 0,1 20 0,-1-19 0,0-1 0,20 0 0,-40 21 0,21-41 0,-21 20 0,1 1 0,-21-21 0,-19 1 0,-1 19 0,-18-20 0,-2 1 0,-38-21 0,-2 21 0,-18-21 0,-1 1 0,-19-20 0,-21 19 0,1 1 0,-41 0 0,-18-1 0,-1 21 0,-39 19 0,-2 20 0,2 0 0,-1 1 0,1 19 0,39 0 0,40 0 0</inkml:trace>
  <inkml:trace contextRef="#ctx0" brushRef="#br0" timeOffset="1096">1231 15559 512,'0'0'0,"0"-20"0,-20 20 0,20-20 0,-20 0 0,0-19 0,0 20 0,1-22 0,-21 21 0,20 1 0,-19 19 0,18 19 0,2 21 0,-1 0 0,-20 19 0,1 60 0,-2 20 0,2 20 0,-1 0 0,40 59 0,40-39 0,79-40 0,40-119 0,-20-80 0,20-79 0,-41-40 0,2-39 0,-60-20 0,-60 40 0,-60-1 0,-39 60 0,-21 79 0,2 60 0,58 0 0,0 0 0,-19 20 0,-1 0 0</inkml:trace>
  <inkml:trace contextRef="#ctx0" brushRef="#br0" timeOffset="27743">3811 5755 512,'0'0'0,"0"0"0,-20 0 0,20 0 0,0 0 0,0 21 0,0-21 0,0 0 0,0 0 0,0 0 0,20 0 0,-1 0 0,-19 0 0,20 0 0,0-21 0,20 21 0,-21 0 0,22 0 0,-22 0 0,21 0 0,0 0 0,-1 0 0,21 0 0,-20 21 0,-1-21 0,21 19 0,0-19 0,-21 20 0,21-20 0,-1 0 0,21 0 0,-21 0 0,20 20 0,-19-20 0,19 0 0,1 0 0,-21 0 0,21 0 0,-1-20 0,1 20 0,-1-20 0,-20 20 0,20 0 0,-19 0 0,-20 0 0,19 0 0,-19 0 0,-1 0 0,-19 0 0,20 0 0,-20 0 0,0 0 0,0 0 0,0 20 0,-20-20 0,19 0 0,-19 0 0,0 0 0,0 0 0,0 0 0,0 0 0,0 0 0,0 0 0,0 0 0,0 0 0,20 0 0,-20 0 0,0 0 0,0-20 0,0 20 0,0 0 0,0 0 0,0 0 0,0 0 0,-20 0 0,20 0 0,0 0 0,0 0 0,0 0 0,0 0 0,0 0 0,0 0 0,0 0 0,0 0 0,0 0 0,0 0 0,0 0 0,-19 20 0,19-20 0</inkml:trace>
  <inkml:trace contextRef="#ctx0" brushRef="#br0" timeOffset="33111">6450 5736 512,'0'0'0,"0"0"0,-20 0 0,20 0 0,-20 0 0,20 0 0,0 0 0,0 0 0,0 0 0,0 0 0,20 0 0,0 0 0,20 0 0,39-19 0,1 19 0,-1-21 0,20 21 0,-20-20 0,1 20 0,-41-19 0,-39 19 0,0 19 0,-39-19 0,-1 20 0,0 1 0</inkml:trace>
  <inkml:trace contextRef="#ctx0" brushRef="#br0" timeOffset="51557">2639 6649 512,'0'0'0,"21"0"0,-1 0 0,-1 0 0,1 0 0,20 20 0,-20-20 0,20 20 0,19-20 0,-19 20 0,19-20 0,20 19 0,21-19 0,-1 0 0,0 0 0,21 19 0,-21-19 0,40 0 0,-1 0 0,1 21 0,20-21 0,19 0 0,21-21 0,-20 21 0,19 0 0,20-19 0,-20 19 0,21-19 0,0 19 0,-21 0 0,-20 0 0,1 19 0,0-19 0,-1 0 0,-19 19 0,0-19 0,0 0 0,-41 21 0,-18-21 0,-41 0 0,-19 0 0,-20 20 0,-40-20 0</inkml:trace>
  <inkml:trace contextRef="#ctx0" brushRef="#br0" timeOffset="52749">7720 6510 512,'0'-21'0,"20"21"0,-20 0 0,19 0 0,2 0 0,-2 0 0,21 21 0,19-1 0,1 19 0,20 21 0,38-20 0,21 19 0,1-19 0,18-20 0,-39 0 0,1-1 0,-41 1 0,-40-20 0,1 20 0</inkml:trace>
  <inkml:trace contextRef="#ctx0" brushRef="#br0" timeOffset="53724">7819 6489 512,'0'0'0,"0"0"0,0-19 0,0 19 0,0 0 0,0 19 0,0-19 0,0 21 0,-20-1 0,20 19 0,0 1 0,0 0 0,0 0 0,0-1 0,20 1 0,0-40 0,-20 20 0,0-40 0,0-1 0,0 2 0,0-40 0,-20 19 0,0-20 0,1 1 0,-2 19 0,2 1 0,19 19 0,-20 20 0,0-20 0,20 20 0,-20 0 0,20 0 0,-20 0 0,20 0 0,20 0 0,0 0 0,0 0 0,0 0 0,39 0 0,1 0 0,20-20 0,-1 20 0,0-20 0,0 20 0,-19 0 0,-20-20 0,-21 20 0,1 0 0,-40 0 0,1 20 0,-41 20 0,-19-20 0,-1 39 0,1 21 0,-1-21 0,21 21 0,0-41 0,59-20 0,19-19 0,41-19 0,-1-40 0</inkml:trace>
  <inkml:trace contextRef="#ctx0" brushRef="#br0" timeOffset="55381">11530 6669 512,'0'0'0,"20"0"0,-20 0 0,19 0 0,2 0 0,-1 0 0,-1 0 0,41 20 0,-21-20 0,21 20 0,19-20 0,20 0 0,41 0 0,-1 0 0,19 0 0,21 0 0,-1 0 0,41-20 0,-1 20 0,0 0 0,20 0 0,20 20 0,-20-20 0,20 19 0,-20-19 0,1 19 0,-1-19 0,-20 0 0,-20 0 0,-19 0 0,-40-19 0,-20 19 0,-19 0 0,-41 0 0,-19 0 0,-21 0 0,-38 19 0,-21-19 0,-19 21 0</inkml:trace>
  <inkml:trace contextRef="#ctx0" brushRef="#br0" timeOffset="66085">7581 5776 512,'0'0'0,"0"19"0,0-19 0,0 0 0,-20-19 0,20 19 0,0 0 0,20 0 0,-20 0 0,0-21 0,0 21 0,20 0 0,0 0 0,19 0 0,21 0 0,0 21 0,19-42 0,1 21 0,-22 0 0,2-19 0,-40 19 0,0-19 0,0 38 0,-40-19 0,0 19 0</inkml:trace>
  <inkml:trace contextRef="#ctx0" brushRef="#br0" timeOffset="67676">8791 5815 512,'0'0'0,"-19"0"0,19 0 0,0 0 0,0 0 0,0 0 0,0 0 0,0 0 0,19 0 0,-19 0 0,41 0 0,-2 0 0,21 0 0,39 0 0,0 0 0,40 0 0,0 20 0,-1-20 0,21 20 0,-39-40 0,18 20 0,-19-20 0,-20 20 0,1-20 0,-1 20 0,-40-19 0,1 19 0,-40 0 0,0 0 0,0 0 0,-40 19 0,20 1 0,-20 20 0,0-20 0,20-20 0</inkml:trace>
  <inkml:trace contextRef="#ctx0" brushRef="#br0" timeOffset="71356">11649 5041 512,'-20'20'0,"1"0"0,-22 0 0,22 0 0,-1 0 0,20-40 0,20 0 0,-1-40 0,2 1 0,-1-20 0,19-1 0,-19 1 0,20-20 0,-1-1 0,1 1 0,20 0 0,-1-20 0,0 20 0,-18 0 0,-22 19 0,21 21 0,-40-21 0,0 41 0,20 19 0,-40 0 0</inkml:trace>
  <inkml:trace contextRef="#ctx0" brushRef="#br0" timeOffset="73460">12423 5815 512,'0'0'0,"0"0"0,-20 0 0,20-20 0,0 20 0,0 0 0,0 20 0,20-20 0,0 0 0,20 0 0,-1 0 0,21-20 0,-1 20 0,21 0 0,-1 0 0,21 20 0,-1-20 0,0 0 0,20 0 0,40 0 0,-21-20 0,41 20 0,0-19 0,-1-2 0,1 2 0,-1 0 0,1 19 0,0-21 0,-1 21 0,-19-20 0,20 20 0,-21 0 0,1-19 0,-20 19 0,0-20 0,-20 20 0,-20-20 0,0 20 0,-19-20 0,-1 20 0,-19 0 0,0 0 0,-21 0 0,-19 0 0,0 20 0,0-20 0,-20 0 0,19 0 0,-19 0 0,0 0 0,0 0 0,0 0 0,0 0 0,0 0 0,20 0 0,-20 0 0,20 0 0,0 0 0,19 0 0,-18 0 0,38 0 0,-19 0 0,19 0 0,-19 0 0,0 20 0,-1-20 0,21 0 0,-21 0 0,21 0 0,0 20 0,-1-20 0,0 0 0,1 0 0,-20 0 0,19 0 0,-19 0 0,0 0 0,-21 0 0,21 0 0,-20 0 0,0 0 0,0 0 0,0 0 0,-1 0 0,-19 0 0,20 0 0,0 0 0,-20 0 0,0 0 0,0 0 0,0 0 0,0 0 0,0 0 0,20 0 0,-40 0 0,20 0 0,-20 0 0</inkml:trace>
  <inkml:trace contextRef="#ctx0" brushRef="#br0" timeOffset="74724">17861 5676 512,'0'0'0,"0"0"0,-20-19 0,20 19 0,-21 0 0,2 0 0,19 0 0,0 0 0,0 0 0,0 0 0,19 0 0,2 0 0,-1 19 0,19-19 0,21 0 0,19 0 0,0 0 0,20 0 0,21 20 0,-1-20 0,20 0 0,0 0 0,-1 0 0,1 0 0,1 21 0,-41-21 0,40 0 0,-40 19 0,19-19 0,2 0 0,-1 0 0,-40 0 0,-19 0 0,0 0 0,-41 0 0,1 0 0,-1 0 0,-19 0 0,0 0 0,21 0 0,-21 0 0,20 0 0,-20 0 0,19 0 0,-19 0 0,0 0 0,20 0 0,-20 0 0,0 0 0,0 0 0,0 0 0,0 0 0,0 0 0,0 0 0,0 0 0</inkml:trace>
  <inkml:trace contextRef="#ctx0" brushRef="#br0" timeOffset="77363">21016 5934 512,'0'0'0,"-21"0"0,2 20 0,-1-20 0,20 0 0,-19 0 0,19 0 0,0 0 0,0 0 0,0 0 0,19 0 0,20 0 0,2 0 0,38 0 0,-19 0 0,58 0 0,-19 0 0,60 0 0,20 0 0,39 0 0,40-20 0,20 20 0,40-19 0,19 19 0,-19 19 0,-101-19 0,-18 20 0,-60 1 0,-20-2 0,60 0 0,-21 2 0,-18-21 0,-22 20 0,-18-1 0,-41-19 0,-59 0 0,0 0 0</inkml:trace>
  <inkml:trace contextRef="#ctx0" brushRef="#br0" timeOffset="82900">8097 3970 512,'0'0'0,"0"0"0,0 20 0,0 0 0,-20 19 0,0 1 0,1 39 0,-22 21 0,2 19 0,20 20 0,-2-20 0,1-20 0,40-40 0,-20 1 0,0-20 0,0-1 0,0-19 0,-20-20 0,20 0 0</inkml:trace>
  <inkml:trace contextRef="#ctx0" brushRef="#br0" timeOffset="83188">7759 4625 512,'0'0'0,"0"39"0,0 21 0,0 19 0,0 1 0,21-1 0,18-20 0,21-39 0,39-40 0,20-39 0,20-80 0</inkml:trace>
  <inkml:trace contextRef="#ctx0" brushRef="#br0" timeOffset="84148">10180 3573 512,'20'0'0,"-20"-40"0,0 20 0,21 1 0,-21-1 0,0 0 0,-21 40 0,21 0 0,-20 40 0,-19-1 0,19 40 0,0 20 0,-19 40 0,-21 19 0,20 41 0,-19-1 0,19-20 0,1-59 0,39-60 0,0-39 0,-20-40 0,-1-20 0,-18-19 0</inkml:trace>
  <inkml:trace contextRef="#ctx0" brushRef="#br0" timeOffset="84411">9566 4585 512,'0'20'0,"0"20"0,0-1 0,0 41 0,19-21 0,1 21 0,40-61 0,19-19 0,20-39 0,20-61 0,0-19 0,-39-19 0,-1-21 0</inkml:trace>
  <inkml:trace contextRef="#ctx0" brushRef="#br0" timeOffset="88371">19627 3850 512,'0'0'0,"-21"41"0,-18 38 0,-40 40 0,-1 60 0,-19 39 0,-20 20 0,0 0 0,20-59 0,39-60 0,40-40 0,40-99 0,40-58 0,39-62 0,39-98 0</inkml:trace>
  <inkml:trace contextRef="#ctx0" brushRef="#br0" timeOffset="88859">23318 3811 512,'0'0'0,"0"-20"0,-20 20 0,-20 20 0,1 40 0,-61 19 0,1 60 0,-40 59 0,20 1 0,0 39 0,40-40 0,-1-19 0,40-39 0,1-42 0,-1-38 0</inkml:trace>
  <inkml:trace contextRef="#ctx0" brushRef="#br0" timeOffset="89227">22147 4823 512,'-40'60'0,"-39"39"0,-1 20 0,61 21 0,19-42 0,79-38 0,60-60 0,59-40 0,21-59 0,39-60 0,-20-59 0</inkml:trace>
  <inkml:trace contextRef="#ctx0" brushRef="#br0" timeOffset="105444">3056 8137 512,'0'0'0,"0"0"0,0 0 0,-20 0 0,20 0 0,-19 0 0,19 0 0,-20 0 0,40 0 0,-1 0 0,1 0 0,40 20 0,19-20 0,20 0 0,40 0 0,1 0 0,-22 0 0,-18-20 0,-41 0 0,-19 20 0,-40 20 0,-40-20 0,1 39 0,-1 1 0,-19-20 0</inkml:trace>
  <inkml:trace contextRef="#ctx0" brushRef="#br0" timeOffset="106506">8454 8137 512,'0'0'0,"0"0"0,0 0 0,20 0 0,0 0 0,59 20 0,21-40 0,18 0 0,41 1 0,0-1 0,-20 20 0,-20 20 0,-59-1 0,-21 1 0,-39 19 0</inkml:trace>
  <inkml:trace contextRef="#ctx0" brushRef="#br0" timeOffset="114362">2560 8991 512,'0'0'0,"0"0"0,0 0 0,0 19 0,0-19 0,0 0 0,0 0 0,0 0 0,0 0 0,0 20 0,0-20 0,21 0 0,-21 0 0,19 0 0,-19 0 0,20 0 0,20 20 0,-20-20 0,19 0 0,1 0 0,20 0 0,-1-20 0,-19 20 0,-1 0 0,1-20 0,-1 20 0,21 0 0,-20 0 0,0 0 0,-1 20 0,21-20 0,-41 20 0,41-20 0,-20 0 0,-1 0 0,21 0 0,-21-20 0,2 0 0,18 20 0,-19-19 0,0 19 0,-1 0 0,1 0 0,-1 0 0,1 0 0,0 0 0,-1 0 0,-18 0 0,18 0 0,-19-20 0,20 20 0,-21 0 0,1 0 0,0 20 0,20-20 0,-40 0 0,19 0 0,21 0 0,-20 0 0,0 0 0,20 19 0,-21-19 0,1 0 0,1 0 0,-2 0 0,20 0 0,-18 0 0,-1 0 0,19 0 0,1 0 0,-20 0 0,20 0 0,-1 0 0,-19 0 0,20 0 0,-1 0 0,1 0 0,-1 0 0,2 0 0,-2 0 0,1 0 0,-20 0 0,19 0 0,1 0 0,-20 0 0,20 20 0,-1-20 0,-19 0 0,0 0 0,0 0 0,-1 0 0,1 0 0,1 0 0,-21 0 0,39 0 0,-39 0 0,19 0 0,2 0 0,-1 0 0,-1 0 0,1 0 0,20 0 0,-20 0 0,-1 0 0,21 0 0,-20 0 0,20 0 0,-20-20 0,19 20 0,-19 0 0,0-19 0,0 19 0,-1 0 0,1 0 0,-20 0 0,21 0 0,-21 0 0,19 0 0,1 0 0,-20 0 0,20 0 0,-20 0 0,0 0 0,0 0 0,0 0 0,20 0 0,-20 0 0,0 0 0,0 0 0,0 0 0,0 0 0,0 0 0,0 0 0,-20 0 0,20 0 0,0 0 0,0 0 0,-20 0 0,20 0 0,-20 0 0,20 0 0</inkml:trace>
  <inkml:trace contextRef="#ctx0" brushRef="#br0" timeOffset="116130">2560 8991 512,'0'0'0,"0"0"0,0 0 0,0 0 0,0 0 0,-20 19 0,20-19 0,0 0 0,0 0 0,20 0 0,-20 0 0,21 0 0,-21 0 0,19-19 0,1 19 0,-20 19 0,19-19 0,2 0 0,-1 0 0,-1 20 0,21-20 0,0 0 0,0 0 0,19 0 0,-19-20 0,19 20 0,-19-19 0,-1 19 0,1 0 0,-20 0 0,20 0 0,-1 19 0,1-19 0,0 0 0,0 0 0,-1 0 0,-19-19 0,20 19 0,-1-20 0,-18 20 0,-2 0 0,1 0 0,20 0 0,-20 0 0,-1 0 0,1 0 0,20 20 0,-20-20 0,20 19 0,-21-19 0,21 0 0,-20 0 0,0 0 0,-1 0 0,1 0 0,0 0 0,0 0 0,19 0 0,-19 0 0,1 20 0,18-20 0,-19 0 0,20 0 0,-21 0 0,1 0 0,0 0 0,20-20 0,-21 20 0,2 0 0,18 0 0,-19 0 0,0 0 0,19 0 0,2 0 0,-22 0 0,1 0 0,20 0 0,-20 0 0,19 0 0,1-19 0,-20 19 0,-1 0 0,21 0 0,-20 0 0,0 0 0,0 0 0,0 0 0,-1 19 0,1-19 0,-20 0 0,20 0 0,-20 0 0,20 0 0,0 0 0,-20 0 0,19 0 0,1 20 0,-20-20 0,21 0 0,-2 0 0,1 0 0,0 0 0,0 0 0,0 0 0</inkml:trace>
  <inkml:trace contextRef="#ctx0" brushRef="#br0" timeOffset="116586">5001 9030 512,'20'-20'0,"20"20"0,-40 0 0,40 0 0,-1-19 0,-19 19 0,0 0 0,0 0 0,-1 0 0,22-20 0,-22 20 0,1 0 0,20 0 0,-20 0 0,19 0 0,1-21 0,-20 21 0,20 0 0,-21-19 0,21 19 0,0 0 0,-21 0 0,21 0 0,-40-20 0,20 20 0,0 0 0,-1 0 0,-19 0 0,20 0 0,1 0 0,-21 0 0,19 0 0,1 0 0,0-20 0,-20 20 0,0 0 0,0 0 0,0 0 0,0 0 0,0 0 0,0 20 0,0-20 0,0 0 0</inkml:trace>
  <inkml:trace contextRef="#ctx0" brushRef="#br0" timeOffset="119467">19507 5617 512,'0'0'0,"0"0"0,0 0 0,0 0 0,0 0 0</inkml:trace>
  <inkml:trace contextRef="#ctx0" brushRef="#br0" timeOffset="122361">19349 5597 512,'0'0'0,"0"0"0,0 0 0,0 0 0,0 0 0,0-20 0,0 20 0,0 0 0,0 0 0,0 0 0,0 0 0,0 0 0,0 0 0,0 0 0,0-20 0,0 20 0,0 0 0,0 0 0,0 20 0,19-20 0,2 0 0,-2 0 0,21 20 0,-20 0 0,19 0 0,-19 0 0,0-1 0,20 1 0,-21 1 0,-19 17 0,21 2 0,-1 0 0,-20-20 0,0 40 0,0-21 0,0 1 0,0 20 0,0-21 0,-20 1 0,20 19 0,-40-19 0,0-1 0,-19 21 0,19 0 0,-19-20 0,-1 18 0,0-17 0,0 18 0,2-19 0,-22 0 0,1 0 0,-1 19 0,-19-39 0,-1 19 0,21 1 0,-40 0 0,20-20 0,-1 19 0,-18-19 0,19-1 0,-21 22 0,2-21 0,18 19 0,-19-19 0,0 20 0,-20 0 0,20 19 0,0-19 0,20-1 0,-21 1 0,2-20 0,19 0 0,-1-1 0,1 1 0,0-20 0,0 20 0,-1-20 0,21 0 0,-21 20 0,21-20 0,0 20 0,-1-20 0,1 20 0,0-20 0,20 20 0,-21 0 0,20-20 0,-19 19 0,0-19 0,-1 20 0,20-20 0,-19 20 0,20 1 0,-1-2 0,-19-19 0,19 19 0,-19 1 0,19 0 0,1 0 0,-1-20 0,1 20 0,-21 0 0,21 0 0,0 19 0,18-19 0,-18 0 0,0 1 0,19 17 0,-19 2 0,19-20 0,-20 20 0,21-20 0,-1 19 0,20-19 0,-19 40 0,18-21 0,1 1 0,1 20 0,-1-21 0,20 1 0,-20-21 0,20 2 0,0-1 0,-20-1 0,20-19 0,0 0 0,0 0 0,-20 20 0,20-20 0,0 0 0,0 0 0,0 20 0,0-20 0,0 0 0,0 0 0,0 0 0,0 0 0,0-20 0,0 20 0,-19-20 0,19 1 0,0 19 0,0 0 0,0 0 0,0 0 0,0 0 0,0 0 0,0 0 0,0 0 0,0 0 0,-20-20 0,20 20 0,0-21 0,0 2 0,0 19 0,0-19 0,0-2 0,20 1 0,-20 1 0,19-21 0,-19 20 0,0-20 0,20 20 0,-20-20 0,0 21 0,0-1 0,0 0 0,0 1 0,0 19 0,0-20 0,0 20 0,0 0 0,0-20 0,0 20 0,0 0 0,-20 0 0,20 0 0,0 0 0,0 0 0,0 0 0,0 0 0,0 0 0,0 0 0,0 0 0,0 0 0,0 0 0,0 20 0,0 0 0,0 19 0,0 0 0,0 1 0,0 20 0,0-20 0,0 19 0,0-19 0,0 0 0,0-20 0,0-1 0,0-19 0,0 20 0,0-20 0,0 0 0,0-20 0,0 20 0,0 0 0,0 20 0,-19-20 0,19 20 0,0-20 0,0 0 0,0 0 0,0 0 0,0 0 0,19-20 0,-19 0 0,20 1 0,0-1 0,0-1 0,0-17 0,19-3 0,1 22 0,0-21 0,19 20 0,-19-20 0,0 20 0,-21 20 0,2-19 0,-2 19 0,-19 19 0,20-19 0,-40 20 0,20-20 0,0 0 0,0 0 0,0 0 0,0 0 0,0 0 0,-19 0 0,19 0 0,-21 0 0,2 0 0,-1-20 0,0 20 0,-20 0 0,21-19 0,-1-2 0,0 2 0,0-1 0,-19 0 0,18 1 0,1 19 0,1 0 0,19 0 0,-20 0 0,20 0 0,0 19 0,20-19 0,-20 0 0,0 0 0,0-19 0,19 19 0,-19 0 0,0 19 0,-19-19 0,19 0 0</inkml:trace>
  <inkml:trace contextRef="#ctx0" brushRef="#br0" timeOffset="134426">18575 7522 512,'0'0'0,"39"-20"0,-39 20 0</inkml:trace>
  <inkml:trace contextRef="#ctx0" brushRef="#br0" timeOffset="135792">17106 8256 512,'0'0'0,"-20"-20"0,20 20 0,0 0 0,-19 0 0,19 0 0,0 0 0,0 0 0,0 0 0,19 0 0,-19 0 0,20 0 0,0-20 0,0 20 0,0-19 0,0-2 0,19 2 0,1-1 0,39-19 0,-19-1 0,59-20 0,0-39 0,59 0 0,1-20 0,20 0 0,19-20 0,0 0 0,1 20 0,-21-20 0,60 20 0,-20-20 0,40 20 0,-20-20 0,0 20 0,-20-1 0,-20 22 0,-20-2 0,-58 21 0,-21 19 0,-40 21 0,-20 19 0,-38 0 0,-1 20 0,-20-20 0,19 20 0,-19 0 0,0 20 0,-19-20 0,19 20 0,-41 0 0,2 0 0</inkml:trace>
  <inkml:trace contextRef="#ctx0" brushRef="#br0" timeOffset="136448">17245 7859 512,'0'-19'0,"0"19"0,0-20 0,0 0 0,20 20 0,-20 0 0,0 20 0,-20 0 0,0 19 0,1 21 0,-21-1 0,-20 21 0,1-1 0,-20 0 0,-1-19 0,20 19 0,1-39 0,39-21 0,40-38 0,79-21 0,1 1 0,78-1 0,0 0 0,-38 20 0,-41 20 0</inkml:trace>
  <inkml:trace contextRef="#ctx0" brushRef="#br0" timeOffset="141616">18674 9130 512,'0'0'0,"0"-20"0,20 20 0,-20 0 0,40 0 0,-1-20 0,41 20 0,-1-20 0,20 20 0,0 0 0,1 0 0,-21 0 0,-20 0 0,1 0 0,-40 0 0,-20 0 0,0 0 0,0-20 0,-20 20 0,0 0 0</inkml:trace>
  <inkml:trace contextRef="#ctx0" brushRef="#br0" timeOffset="141699">19448 9050 512,'0'-20'0</inkml:trace>
  <inkml:trace contextRef="#ctx0" brushRef="#br0" timeOffset="142688">20400 9189 512,'0'0'0,"-19"0"0,19 0 0,0 0 0,0 0 0,0 0 0,19 0 0,1 0 0,20 0 0,20 0 0,19-21 0,20 21 0,40 0 0,40 0 0,19-19 0,21 19 0,19 0 0,39-19 0,-19 19 0,20 0 0,-20 19 0,-20-19 0,-19 0 0,-41 19 0,-19-19 0,-60 0 0,-39 0 0,-40 0 0,-20 0 0,-20 0 0,-1 0 0</inkml:trace>
  <inkml:trace contextRef="#ctx0" brushRef="#br0" timeOffset="146487">1787 8256 512,'0'0'0,"0"0"0,0 0 0,0-20 0,0 0 0,0 20 0,0-19 0,0-2 0,0 2 0,0 19 0,-20-40 0,20 40 0,0-19 0,-21 19 0,2 0 0,-1 0 0,1 0 0,-41 19 0,20 21 0,-40 0 0,21 19 0,-20 21 0,0 18 0,19 22 0,0 18 0,40 2 0,1-1 0,58-20 0,-19-41 0,60-17 0,19-42 0,20-58 0,0-21 0,40-39 0,-40-20 0,20-20 0,-21 1 0,-58 18 0,-20 1 0,-60 40 0,-60-1 0,-38 40 0,-21 40 0,-1 0 0,-18 40 0,19 20 0,0-1 0</inkml:trace>
  <inkml:trace contextRef="#ctx0" brushRef="#br0" timeOffset="150400">3970 9745 512,'0'0'0,"0"-20"0,19 20 0,1-20 0,0 20 0,20 0 0,19 0 0,21 0 0,19 0 0,40 0 0,-1 0 0,41 20 0,0-20 0,-1-20 0,-19 20 0,-20-20 0,-40 20 0,-39 0 0,-40 0 0,-40 20 0,-20-20 0</inkml:trace>
  <inkml:trace contextRef="#ctx0" brushRef="#br0" timeOffset="151344">6192 9903 512,'0'0'0,"-20"-20"0,20 20 0,-19 0 0,19 0 0,0 0 0,19 0 0,20-19 0,-18 19 0,38 0 0,20 0 0,21-20 0,19 20 0,40 0 0,-1 0 0,21-20 0,-1 20 0,41-20 0,-1 20 0,0-20 0,20 20 0,-19-20 0,-1 1 0,-39 19 0,-20-20 0,-41 0 0,-18 20 0,-61 0 0,-19 0 0</inkml:trace>
  <inkml:trace contextRef="#ctx0" brushRef="#br0" timeOffset="158375">9923 9864 512,'0'19'0,"0"-19"0,0 0 0,0 20 0,19-20 0,1 0 0,20 0 0,20 0 0,-1 0 0,0 0 0,41 0 0,-1 20 0,0-20 0,20 0 0,20-20 0,20 20 0,-20 0 0,40 0 0,-1 0 0,0 0 0,1-20 0,20 20 0,19 0 0,-20-19 0,21 19 0,-1 0 0,-19 0 0,19 0 0,-20 0 0,21 0 0,-41-20 0,-19 20 0,-20 0 0,-60-20 0,-39 0 0</inkml:trace>
  <inkml:trace contextRef="#ctx0" brushRef="#br0" timeOffset="170158">8851 10737 512,'0'-20'0,"0"20"0,0 0 0,0 0 0,0 0 0,0-20 0,0 20 0,-19 0 0,19 0 0,0 0 0,0 0 0,0 0 0,0 0 0,19 0 0,-19 0 0,20 20 0,-1-20 0,22 0 0,-2 0 0,21 20 0,19-20 0,20 20 0,0-1 0,1 1 0,19-20 0,0 21 0,0-21 0,0 0 0,0 0 0,0 0 0,-19-21 0,-1 21 0,0 0 0,-20-20 0,0 20 0,-38 0 0,17 0 0,-17 0 0,-22 0 0,1 0 0,0 0 0,0 20 0,-20-20 0,20 0 0,-20 0 0,0 21 0,19-21 0,-19 0 0,20 0 0,-20 0 0,0 0 0,-20 0 0,20 0 0,-19 0 0,-1-21 0</inkml:trace>
  <inkml:trace contextRef="#ctx0" brushRef="#br0" timeOffset="171526">12800 10717 512,'0'0'0,"0"0"0,-20 0 0,20 0 0,0 0 0,0 20 0,20-20 0,-20 0 0,40 0 0,-1 0 0,1 0 0,40 0 0,-41 0 0,21 0 0,-41 0 0,21 0 0,-40 0 0,20-20 0,-40 20 0,1 0 0,-2 0 0,2 20 0,19-20 0</inkml:trace>
  <inkml:trace contextRef="#ctx0" brushRef="#br0" timeOffset="173590">13713 10717 512,'0'0'0,"0"0"0,0 0 0,0 0 0,0 0 0,-20 0 0,20 20 0,0-20 0,0 0 0,0 0 0,0 0 0,20 0 0,-20 0 0,20 0 0,-20 0 0,39 0 0,1-20 0,20 20 0,-1 0 0,1 0 0,-1 0 0,1 0 0,-21-20 0,1 20 0,-20 0 0,0 0 0,-20-20 0,-20 20 0,0 0 0,20 0 0,-20 0 0,0 0 0,20 20 0,0 0 0,0-20 0</inkml:trace>
  <inkml:trace contextRef="#ctx0" brushRef="#br0" timeOffset="178534">1092 5795 512,'0'0'0,"-20"0"0,20 20 0,-20-20 0,1 0 0,19 20 0,0-40 0,19 20 0,1-20 0,20 1 0,-1-2 0,41-17 0,-1 17 0,1-18 0,19-1 0,-40 20 0,-19 0 0,-20 20 0,0-20 0,-40 40 0,-20 0 0,1 0 0,-41 20 0,1-21 0,0 1 0,-1 20 0,20-21 0,41 2 0,-1-21 0,40 0 0,39-40 0,41 0 0,18-19 0,2-1 0,-2 1 0,-58 19 0,0 20 0,-81 20 0,-18 20 0,-60 39 0,-20 21 0,0-1 0,40-39 0</inkml:trace>
  <inkml:trace contextRef="#ctx0" brushRef="#br0" timeOffset="180390">17662 10737 512,'0'0'0,"0"0"0,0 0 0,0-20 0,0 20 0,0 0 0,0 0 0,-20 0 0,20 0 0,20 0 0,0 20 0,19-20 0,21 0 0,39 20 0,0-40 0,21 20 0,18 0 0,-18-20 0,-21 20 0,-20 0 0,-19-20 0,-60 20 0,-40 20 0,-40-20 0,-19 20 0,-19-20 0,-22 20 0,1-1 0,1 1 0,18-20 0,21 0 0,40 21 0,19-42 0,80 21 0,19-20 0,80 1 0,0-1 0,60 0 0,-21 0 0,-19 20 0,-40-20 0,-60 20 0,-78 0 0,-41 0 0,-59 20 0,-20 0 0,20 0 0,40 0 0,59-20 0</inkml:trace>
  <inkml:trace contextRef="#ctx0" brushRef="#br0" timeOffset="183447">1707 8752 512,'0'-19'0,"0"19"0,0 0 0,0 0 0,0 0 0,0 0 0,0 0 0,0 0 0,0 0 0</inkml:trace>
  <inkml:trace contextRef="#ctx0" brushRef="#br0" timeOffset="184757">19527 10757 512,'0'-20'0,"0"20"0,0 0 0,0 0 0,0 0 0,20 0 0,20 0 0,20-20 0,39 20 0,20-20 0,39 20 0,-38 0 0,-2 0 0,-38 20 0,-21-20 0</inkml:trace>
  <inkml:trace contextRef="#ctx0" brushRef="#br0" timeOffset="185326">21274 10737 512,'-20'0'0,"0"0"0,0-20 0,20 20 0,-20 0 0,20 0 0,20 0 0,40-20 0,19 20 0,40-20 0,20 20 0,20 0 0,0 20 0,-41 0 0,-38-20 0</inkml:trace>
  <inkml:trace contextRef="#ctx0" brushRef="#br0" timeOffset="188519">19230 8891 512,'0'0'0,"0"20"0,20-20 0</inkml:trace>
  <inkml:trace contextRef="#ctx0" brushRef="#br0" timeOffset="188863">19110 8950 512,'0'0'0,"0"0"0,20 0 0</inkml:trace>
  <inkml:trace contextRef="#ctx0" brushRef="#br0" timeOffset="202365">11848 12503 512,'-20'0'0,"20"0"0,0 0 0,20 0 0,-20 0 0,0 0 0,0 0 0,19 0 0,1 0 0,0 0 0,0 0 0,0 0 0,19-20 0,1 20 0,20 0 0,-1 0 0,20 0 0,1 0 0,19-20 0,1 20 0,-1 0 0,20 0 0,0 0 0,-20 0 0,20 0 0,0 0 0,0-20 0,-19 20 0,18-19 0,2 19 0,-2 0 0,2 0 0,-1 0 0,-20 0 0,0 0 0,1 19 0,-1-19 0,0 0 0,0 20 0,-20 0 0,1-20 0,19 0 0,-19-20 0,-21 20 0,20 0 0,0 0 0,-38-20 0,18 20 0,-19 0 0,-1 20 0,1-20 0,-20 20 0,-20 0 0,0 0 0,-20-20 0</inkml:trace>
  <inkml:trace contextRef="#ctx0" brushRef="#br0" timeOffset="206452">2441 13020 512,'0'-21'0,"-19"21"0,19 0 0,0 0 0,-21 0 0,21 0 0,0 0 0,-19 0 0,19 0 0,0 21 0,19-21 0,-19 19 0,21-19 0,-21 0 0,39 0 0,-19 0 0,0 0 0,19 19 0,2-19 0,17 0 0,-17 0 0,38 0 0,-19 0 0,19-19 0,0 19 0,-20-19 0,21 38 0,-1-19 0,1 0 0,-21 0 0,1 0 0,20 0 0,-22 0 0,2 0 0,20-19 0,-21 19 0,-19-21 0,19 21 0,1-20 0,-21 20 0,-19 0 0,1 20 0,-2-20 0,1 0 0,0 21 0,0-21 0,0 19 0,-20-19 0,19 0 0,1 0 0,-20 0 0,0 0 0,20 0 0,-20 0 0,0 0 0,0 0 0,0 0 0,0 19 0,0-19 0,0 0 0,0 0 0,0 0 0,0 0 0,-20 0 0,20 0 0,-20 0 0,1 0 0,-1 20 0,0 0 0,0-20 0,-19 0 0</inkml:trace>
  <inkml:trace contextRef="#ctx0" brushRef="#br0" timeOffset="210292">6033 5081 512,'0'0'0,"0"0"0,-20 0 0,20 0 0,0 0 0,0-20 0,0 0 0,-19 20 0,19 0 0,-21-20 0,-18 20 0,19-19 0,-20 19 0,1 0 0,-1-20 0,1 0 0,-2 0 0,-18 0 0,0 1 0,-1-21 0,-19 20 0,-1-20 0,1 20 0,-20 20 0,0 0 0,-21 0 0,21 0 0,0 20 0,0-20 0,20 0 0,19-20 0,-19 1 0,-1 19 0,20-20 0,1 20 0,-21 0 0,21-20 0,0 20 0,19 20 0,-19-20 0,18 0 0,2 20 0,-1-1 0,20 1 0,-19 0 0,19 0 0,-20 20 0,21-20 0,-2-1 0,2 21 0,19-20 0,-20 19 0,0 1 0,0 0 0,20-20 0,-20 20 0,20 19 0,0-19 0,0-1 0,20 1 0,-20 0 0,20 0 0,-20-1 0,20 2 0,0-22 0,-20 20 0,19 1 0,21 0 0,-20-20 0,0 19 0,0 1 0,19-21 0,-19 2 0,20 18 0,-20-19 0,19 0 0,-18 0 0,18 0 0,1 0 0,19-1 0,-19-19 0,20 20 0,-1-20 0,-19 21 0,20-21 0,-21 19 0,21-19 0,-21 0 0,21 0 0,-1 0 0,1 0 0,-1 0 0,20 0 0,-19 0 0,0 0 0,-1-19 0,20 19 0,-19 0 0,0-21 0,0 21 0,-2-20 0,2 1 0,0 19 0,0-20 0,-1 0 0,20 0 0,-19 0 0,0 20 0,-21-20 0,21 0 0,-1 1 0,-19-2 0,19 2 0,-19 19 0,0-19 0,-1 19 0,1-21 0,-20 1 0,20 1 0,-20-1 0,-1 0 0,1 0 0,0 0 0,0 0 0,-20-19 0,20-1 0,-20 20 0,19-19 0,-19-1 0,0 20 0,21-20 0,-21 20 0,-21-19 0,21-1 0,-19 20 0,-1-19 0,0 19 0,-20-20 0,1 0 0,-1 20 0,1-19 0,-2 19 0,-18 0 0,39-20 0,-40 21 0,21-21 0,-21 20 0,-19 0 0,-1 0 0,21 0 0,-20 20 0,19-19 0,1 19 0,-1-20 0,21 20 0,-21-20 0,0 20 0,1 0 0,-1-20 0,1 20 0,-1 0 0,21 0 0,19 20 0,20-20 0,0 0 0</inkml:trace>
  <inkml:trace contextRef="#ctx0" brushRef="#br0" timeOffset="214148">4029 12285 512,'0'0'0,"0"0"0,20 0 0,-20 0 0,0 0 0,0 0 0,0 0 0,-20-20 0,20 20 0,0 0 0,0 0 0,0 0 0,-20 0 0,0 0 0,1-20 0,19 0 0,-21 0 0,-18 0 0,-1 20 0,0-39 0,1 39 0,-1 0 0,-39 0 0,39 0 0,-19 0 0,-1 0 0,0 0 0,1 0 0,-1 0 0,1 0 0,-1 20 0,1-20 0,-1 0 0,20 0 0,-19 0 0,-1 0 0,1 19 0,19-19 0,0 20 0,1-20 0,-1 0 0,-19 20 0,19-20 0,1 20 0,18 0 0,-18-20 0,19 20 0,0 0 0,-20-1 0,0 1 0,21 20 0,-1-20 0,0 0 0,0-1 0,0 1 0,1 0 0,19 0 0,-20 0 0,20-1 0,0-19 0,0 20 0,0 0 0,0 0 0,-20 0 0,20 0 0,0 0 0,0 0 0,0-1 0,0 21 0,0 0 0,0-1 0,0 1 0,20-20 0,-20 20 0,20-20 0,-20 19 0,19-19 0,21 20 0,-20-21 0,19 21 0,1-20 0,0 0 0,-20 0 0,19 0 0,2 0 0,-2-1 0,1-19 0,-1 0 0,21 0 0,-21 0 0,1 20 0,0-20 0,19 0 0,-19 0 0,0 0 0,-1 0 0,1 0 0,20-20 0,-21 20 0,21 0 0,-21 0 0,1 0 0,0-19 0,19 19 0,-39 0 0,20 0 0,-1 0 0,2-20 0,-22 20 0,21-20 0,0 0 0,0 20 0,-1-20 0,-19 20 0,20 0 0,-21 0 0,1-20 0,0 20 0,0-20 0,19 0 0,-19 20 0,1 0 0,-21-19 0,19 19 0,1 0 0,0 0 0,-20 0 0,0-19 0,20-2 0,0 21 0,-20-20 0,19 20 0,1-20 0,0 20 0,-20 0 0,20-19 0,-20 19 0,0 0 0,0-20 0,20 0 0,-20 0 0,19 0 0,-19 0 0,0-20 0,21 21 0,-21 0 0,0-2 0,0-19 0,0 21 0,-21-21 0,2 20 0,19-20 0,0 20 0,-20 0 0,20-19 0,-20 19 0,20 0 0,-20 0 0,0 1 0,1-1 0,-1-20 0,-20 20 0,20 0 0,1-19 0,-22 19 0,22 20 0,-1-20 0,20 20 0,-20-20 0,20 20 0,-20 20 0,20-20 0,-20 20 0</inkml:trace>
  <inkml:trace contextRef="#ctx0" brushRef="#br0" timeOffset="236107">7065 4962 512,'-19'0'0,"19"-20"0,0 20 0,0 0 0,0 0 0,-21-20 0,21 20 0,0 0 0,-20 0 0,20-19 0,0-1 0,-19 0 0,-1-20 0,0 20 0,0 0 0,-19 1 0,18-1 0,2 20 0,-21-20 0,20 0 0,-19 20 0,19 0 0,-20-20 0,1 20 0,18 20 0,-38-20 0,39 20 0,-20 0 0,1 0 0,-1-1 0,1 21 0,-1 0 0,0 0 0,0-1 0,1 21 0,18-1 0,-18 1 0,20-1 0,-22 21 0,22-1 0,-1 1 0,20 0 0,0-2 0,20 2 0,19-1 0,-18-20 0,37-19 0,2 20 0,20-40 0,19-1 0,0-19 0,1-19 0,38-21 0,-38-20 0,18-38 0,-19-2 0,-39-18 0,20 18 0,-80 0 0,0-19 0,-20 40 0,-40-20 0,0 39 0,-39 1 0,0 19 0,0 0 0,0 20 0</inkml:trace>
  <inkml:trace contextRef="#ctx0" brushRef="#br0" timeOffset="237315">5934 3414 512,'0'40'0,"-40"0"0,-19 58 0,-20 42 0,-41 19 0,21-1 0,-20 1 0,40-60 0,19-19 0,41-61 0,19-58 0,39-21 0,1-39 0,19-20 0,20 20 0,21-20 0,-1 0 0,0 0 0,0 19 0,-19 1 0,19-1 0,-40 21 0,-18 0 0,-2 0 0,-20 39 0,-19 0 0,0 21 0,0 19 0,0 0 0,0 19 0,0-19 0,-19 40 0,19-21 0,0 41 0,19 40 0,2 19 0,-1 59 0,39 21 0,21 39 0,-1-40 0,20-59 0</inkml:trace>
  <inkml:trace contextRef="#ctx0" brushRef="#br0" timeOffset="239171">3791 12146 512,'-20'0'0,"20"20"0,0-1 0,-20-19 0,20 0 0,20-19 0,20-21 0,19-20 0,20-19 0,21-20 0,-1-20 0,0 0 0,0 0 0,1 0 0,-21-1 0,20 1 0,-19 0 0,-1 20 0,1 20 0,-41 20 0,1 18 0,-20 22 0,-20-1 0,0 20 0,-20 20 0,20 19 0,-20 1 0,20 39 0,0 1 0,20 38 0,-20 42 0,20 18 0,19 1 0,-39 0 0,20-41 0,0-19 0,-20-39 0,20-21 0,-40-19 0,0-20 0,0-20 0</inkml:trace>
  <inkml:trace contextRef="#ctx0" brushRef="#br0" timeOffset="239666">4803 11967 512,'0'20'0,"0"20"0,19 38 0,1-17 0,1 18 0,18-39 0,1-40 0,-1-20 0,21-60 0,0-19 0,-1 0 0,20 0 0,-19 0 0,-20-1 0,-20 21 0</inkml:trace>
  <inkml:trace contextRef="#ctx0" brushRef="#br0" timeOffset="247586">5636 13039 512,'0'0'0,"-20"0"0,20 19 0,-19-19 0,19 0 0,-20 0 0,40 0 0,-1-19 0,21 19 0,19 0 0,1-19 0,20 19 0,-21 0 0,0 19 0,-19-19 0,-20 19 0,0 1 0,-40 0 0,0-40 0</inkml:trace>
  <inkml:trace contextRef="#ctx0" brushRef="#br0" timeOffset="248522">6688 13098 512,'0'0'0,"0"0"0,0-20 0,0 20 0,0 0 0,20 0 0,0 0 0,19 0 0,21 0 0,39 0 0,21 0 0,38 0 0,-19-20 0,19 20 0,-18 0 0,-41 0 0,0 0 0,-59-19 0,-1 19 0</inkml:trace>
  <inkml:trace contextRef="#ctx0" brushRef="#br0" timeOffset="252179">8454 14091 512,'0'0'0,"0"0"0,0 0 0,20 0 0,20-20 0,-20 20 0,39 0 0,-19-21 0,0 42 0,19-21 0,0 0 0,21 0 0,19 0 0,0 20 0,40-20 0,0 19 0,20-19 0,19 20 0,1-20 0,20 0 0,-1 0 0,20 0 0,1 0 0,-21 20 0,-20-20 0,21 0 0,-40 0 0,0 0 0,-40 0 0,-20-20 0,-40 20 0,-19 0 0,-40-20 0</inkml:trace>
  <inkml:trace contextRef="#ctx0" brushRef="#br0" timeOffset="253442">3532 14765 512,'0'0'0,"0"0"0,0 0 0,0 0 0,-19 0 0,19 0 0,19 0 0,-19 0 0,21 0 0,-1 0 0,-1 0 0,41 0 0,-21 20 0</inkml:trace>
  <inkml:trace contextRef="#ctx0" brushRef="#br0" timeOffset="253770">3791 14785 512,'79'0'0,"-20"0"0,41 0 0,-21 20 0,40-20 0,-20 20 0,21-20 0,18 0 0,-18 0 0,18 0 0,1 0 0,20 0 0,-20-20 0,20 20 0,-20 0 0,19 0 0,-38 0 0,19 0 0,-21 20 0,-19-20 0,21 0 0,-41-20 0,1 20 0,-1-20 0,1 0 0,-41 20 0,21 0 0,-41 0 0,1 0 0,0 0 0</inkml:trace>
  <inkml:trace contextRef="#ctx0" brushRef="#br0" timeOffset="257033">8613 14944 512,'0'0'0,"20"-20"0,-20 20 0,19-20 0,2 20 0,-2-20 0,1 20 0,20-20 0,-1 20 0,2 0 0,-2 0 0,21 0 0,-1 0 0,20 0 0,1 0 0,-1 0 0,21 0 0,-1 0 0,-20-19 0</inkml:trace>
  <inkml:trace contextRef="#ctx0" brushRef="#br0" timeOffset="264857">15618 14190 512,'0'0'0,"0"0"0,0-20 0,0 0 0,0 0 0,0 0 0,0-40 0,0 21 0,0 0 0,20 19 0,-20-20 0,0 20 0,-20 0 0</inkml:trace>
  <inkml:trace contextRef="#ctx0" brushRef="#br0" timeOffset="265345">15499 13792 512,'-20'0'0,"20"0"0,-20 21 0,20-1 0,0-1 0,0 21 0,20 0 0,0-20 0,39 0 0,1-20 0,19-20 0,-19-20 0,0-20 0,-1 0 0,-39 1 0,0-20 0,-20 39 0,-40 1 0,-19 39 0,-21 59 0,1 20 0,-21 60 0,21 0 0,39 0 0,21-1 0,58-18 0,40-60 0,41-60 0,18-40 0,41-20 0,-20-20 0,20-38 0,-61 18 0</inkml:trace>
  <inkml:trace contextRef="#ctx0" brushRef="#br0" timeOffset="265649">16749 13436 512,'-39'19'0,"-21"1"0,-19 39 0,-1 21 0,1 39 0,19 0 0,21-19 0,58-21 0,21-19 0,39-21 0,41-59 0,19-19 0,-1-41 0,1-19 0,-20-20 0</inkml:trace>
  <inkml:trace contextRef="#ctx0" brushRef="#br0" timeOffset="266058">17126 12701 512,'0'20'0,"-20"40"0,0 59 0,1 20 0,19 39 0,0 1 0,0 0 0,19-21 0,1-39 0,20-39 0,0-40 0,-1-40 0,-19-40 0,20-40 0,-1-18 0,2-42 0,18 41 0,0 20 0,-19 59 0,0 59 0,-40 40 0,19 41 0,-38-1 0,19-20 0,19-39 0,2-1 0,18-59 0,1-19 0,19-41 0,20-39 0,21-40 0</inkml:trace>
  <inkml:trace contextRef="#ctx0" brushRef="#br0" timeOffset="266329">18079 13416 512,'-20'39'0,"0"2"0,-40 38 0,21 20 0,19-40 0,40-19 0,0 0 0,59-40 0,0-40 0,20-20 0,0-19 0,-19-21 0,-1 21 0,-79 0 0,-39 39 0,-40 40 0,-41 20 0,1 40 0,20-1 0,40-19 0,59-40 0</inkml:trace>
  <inkml:trace contextRef="#ctx0" brushRef="#br0" timeOffset="267026">19944 12920 512,'0'-20'0,"-20"-20"0,0-20 0,-39 1 0,-21-40 0,-19 19 0,-40-19 0,-39-20 0,-1 20 0,-39 0 0,-40 19 0,-20 1 0,-20 19 0,-39 1 0,0 59 0,-40 40 0,-1 19 0,2 40 0,18 40 0,21 20 0,19 59 0,21 60 0,59 20 0,39 40 0,60-1 0,100 0 0,58-39 0,81-40 0,98-60 0,80-39 0,39-80 0,100-20 0,40-59 0,58 0 0,41-39 0,19-40 0,1-21 0,-20-19 0,-40-39 0,-80-42 0,-79-37 0,-119-41 0,-98-59 0,-121-21 0,-98 21 0,-119 40 0,-81 58 0,-58 81 0,-79 39 0,-80 79 0,-41 60 0,-18 39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43:42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13276 3891 512,'-20'0'0,"20"19"0,-19-19 0,19 40 0,19-20 0,1 0 0,40 0 0,19-20 0,20 0 0,21 0 0,39-20 0,-1 0 0,1 0 0,20 0 0,-1 0 0,-19 20 0,0 20 0,-41 40 0,2 18 0,-21 42 0,-20 18 0,1 2 0,-1 39 0,-19 39 0,-1 0 0,-19 60 0,20 0 0,19 19 0,-20 21 0,1 19 0,39 21 0,-20 38 0,0 41 0,1-20 0,-1 40 0,21-1 0,-21 0 0,40 20 0,0 1 0,0-1 0,20-20 0,0 1 0,20-60 0,-1-20 0,-18-39 0,-1-22 0,-1-38 0,-18-40 0,-21-40 0,0-18 0,-40-22 0,1-20 0,-21-18 0,-19-40 0,1-1 0,-42 0 0,-18-39 0,-41 0 0,-59-1 0,-59-19 0,-60 20 0,-99 0 0,-60 39 0,-59 20 0,-1 40 0,61 20 0,98-1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43:09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10835 8137 512,'-19'0'0,"19"0"0,0 0 0,19 0 0,-19 0 0,20 0 0,-20 0 0,40 0 0,-20 0 0,39-20 0,-19 20 0,19-19 0,21 19 0,-20 0 0,19 0 0,0 0 0,1 0 0,-1 0 0,20 0 0</inkml:trace>
  <inkml:trace contextRef="#ctx0" brushRef="#br0" timeOffset="695">11867 8098 512,'119'-20'0,"20"0"0,20 0 0,-20 0 0,0 0 0,0 20 0,19 0 0,-18 0 0,-1 20 0,-1 0 0,1-20 0,20 20 0,0-20 0,0 20 0,-1-40 0,1 20 0,0 0 0,0 0 0,0 0 0,19 20 0,-19-20 0,0 0 0,39 0 0,-20 20 0,21-20 0,-1 19 0,-19-19 0,19-19 0,-19 19 0,-1 0 0,21-20 0,-20 20 0,19 0 0,-19-20 0,-1 20 0,20 0 0,-19 0 0,20 0 0,-1 0 0,1 0 0,-21 0 0,21 0 0,-20-20 0,-1 20 0,0 0 0,21 0 0,-40 0 0,20 0 0,-1 0 0,-19 0 0,19 0 0,-19 0 0,0 0 0,-20 0 0,20 0 0,-21 0 0,-18 0 0,-2 0 0,-18 20 0,-21-20 0,-20 0 0,-18 0 0,-22 0 0,-38 0 0,-41 0 0,-39-20 0</inkml:trace>
  <inkml:trace contextRef="#ctx0" brushRef="#br0" timeOffset="29661">4922 12265 512,'0'0'0,"0"0"0,0 0 0,0 0 0,-20 20 0,20 0 0,0-20 0,0 0 0,20 0 0,0 0 0,19-20 0,41 0 0,-1-20 0,0-19 0,20 19 0,21-20 0,19-19 0,-1 19 0,21-20 0,0-18 0,19-1 0,21-20 0,-20 19 0,19-19 0,-39 20 0,-1 20 0,-18-1 0,-21 1 0,-20 19 0,-19 21 0,-21 18 0,-19 2 0,-1 0 0,-19 19 0,0 19 0,-40-19 0,0 19 0</inkml:trace>
  <inkml:trace contextRef="#ctx0" brushRef="#br0" timeOffset="36389">13038 11392 512,'0'0'0,"0"-21"0,0 2 0,0-1 0,20 0 0,-20 0 0,20 1 0,-20-1 0,0 20 0,0 0 0,0 0 0,-20 20 0,20-1 0,-59 60 0,19 21 0,-60 39 0,1 0 0,-40 20 0,21-20 0,-2-40 0,41-20 0,59-19 0,20-40 0,60-60 0,19-20 0</inkml:trace>
  <inkml:trace contextRef="#ctx0" brushRef="#br0" timeOffset="36901">12919 11947 512,'-19'0'0,"19"20"0,0 0 0,19 0 0,21 0 0,0-20 0,-1-20 0,21 0 0,-1-20 0,-19 1 0,0-22 0,-1 3 0,-39-2 0,-20 20 0,-19 20 0,-1 20 0,-20 60 0,1 20 0,0 19 0,19 20 0,20-20 0,40 0 0,39-39 0,21-40 0,39-40 0,0-20 0,-20-39 0</inkml:trace>
  <inkml:trace contextRef="#ctx0" brushRef="#br0" timeOffset="37245">13713 11113 512,'0'21'0,"-20"18"0,20 41 0,-20 19 0,0 20 0,20 40 0,-19-20 0,19-20 0,0-20 0,19-20 0,1-40 0,0-18 0,20-21 0,-1-21 0,-18-37 0</inkml:trace>
  <inkml:trace contextRef="#ctx0" brushRef="#br0" timeOffset="37469">13237 11749 512,'19'-20'0,"41"20"0,20-20 0,38 0 0,-18 0 0,-1 1 0,-19 19 0,-41 0 0,-19 19 0</inkml:trace>
  <inkml:trace contextRef="#ctx0" brushRef="#br0" timeOffset="37837">14308 11709 512,'0'0'0,"-19"-20"0,-1 20 0,-1-20 0,-18 20 0,-1 20 0,-19 20 0,19 20 0,1-2 0,39 3 0,19-2 0,41-19 0,39 0 0,0-40 0,20-20 0,-39 0 0,-1 0 0</inkml:trace>
  <inkml:trace contextRef="#ctx0" brushRef="#br0" timeOffset="38757">12066 12860 512,'0'0'0,"-20"0"0,20 0 0,0 0 0,0 20 0,40-20 0,-1 0 0,41 0 0,19-20 0,40 0 0,20 0 0,59-19 0,20-1 0,40-19 0,0-1 0,19 20 0,1-19 0,-20-1 0,0 1 0,-60 19 0,-39 20 0,-60 0 0,-80 1 0</inkml:trace>
  <inkml:trace contextRef="#ctx0" brushRef="#br0" timeOffset="54700">15697 10677 512,'0'0'0,"0"0"0,0 0 0,-19 40 0,-1 39 0,-40 60 0,-19 60 0,-40 59 0,0 19 0,0 21 0,19-60 0,21-59 0,39-100 0,60-79 0,0-99 0</inkml:trace>
  <inkml:trace contextRef="#ctx0" brushRef="#br0" timeOffset="56117">16233 11273 512,'0'0'0,"0"-40"0,0 20 0,0 0 0,-20 0 0,0 20 0,1 20 0,-41 20 0,1 39 0,-1 21 0,0-1 0,21 20 0,19-20 0,60-19 0,19-42 0,41-38 0,18-38 0,2-2 0,-2-60 0</inkml:trace>
  <inkml:trace contextRef="#ctx0" brushRef="#br0" timeOffset="56436">16630 11292 512,'0'0'0,"0"40"0,0-1 0,20 2 0,0 38 0,-20-19 0,19-1 0,-19 0 0,21-39 0,-21-20 0,0-39 0,0-41 0,19-19 0,1-20 0,20 20 0,-1 19 0,1 20 0,-20 41 0,0 19 0</inkml:trace>
  <inkml:trace contextRef="#ctx0" brushRef="#br0" timeOffset="56788">17007 11233 512,'0'0'0,"-20"40"0,1-1 0,-1 20 0,-1 1 0,21 0 0,21 0 0,18-41 0,21-19 0,-21-19 0,21-21 0,-20-20 0,-20 1 0,-20-1 0,-40 1 0,-20 19 0,1 20 0,-1 20 0,0 40 0,41-20 0,38 19 0,2 1 0,38-21 0</inkml:trace>
  <inkml:trace contextRef="#ctx0" brushRef="#br0" timeOffset="57156">17424 11094 512,'0'40'0,"-20"-1"0,0 21 0,20 19 0,0-20 0,20 1 0,-20-20 0,20-20 0,-20-40 0,40-20 0,-21-20 0,21-38 0,0 18 0,19 21 0,1 0 0,-21 38 0,1 42 0,0 38 0,0 0 0,-20 21 0,-1-1 0,-19-19 0,0-41 0,0-19 0,0-39 0</inkml:trace>
  <inkml:trace contextRef="#ctx0" brushRef="#br0" timeOffset="58500">16174 12146 512,'0'0'0,"0"-20"0,0 20 0,19 0 0,1 0 0,60-21 0,58-18 0,41-20 0,39-1 0,21 1 0,-1-1 0,-40 21 0,-19-21 0,-60 20 0,-40 1 0,-39 39 0,-60 0 0,-60 19 0,-19 21 0</inkml:trace>
  <inkml:trace contextRef="#ctx0" brushRef="#br0" timeOffset="58732">15817 12483 512,'39'0'0,"40"-20"0,61-39 0,98-1 0,59-39 0,61 0 0,18 0 0,-58 39 0,-60 0 0,-119 21 0,-60 19 0,-79 20 0,-59-21 0</inkml:trace>
  <inkml:trace contextRef="#ctx0" brushRef="#br0" timeOffset="59630">18059 11352 512,'0'0'0,"0"0"0,0 19 0,0-19 0,20 0 0,-20 21 0,0-21 0,0 0 0,0-21 0</inkml:trace>
  <inkml:trace contextRef="#ctx0" brushRef="#br0" timeOffset="60156">18634 11113 512,'0'-19'0,"0"0"0,-20-22 0,1 22 0,-1-1 0,0 0 0,0 40 0,-19 19 0,-1 21 0,-20 19 0,21 1 0,19-1 0,-20-19 0,59-21 0,2 1 0,38-60 0,1-19 0,-1-21 0,21-19 0,-21-21 0,-19-19 0,0-20 0,-20 0 0,-1-19 0,1 39 0,-20 19 0,-20 42 0,1 58 0,-22 58 0,-18 62 0,39 38 0,20 20 0,40 1 0,40-40 0,-1-39 0,20-61 0,-39-59 0</inkml:trace>
  <inkml:trace contextRef="#ctx0" brushRef="#br0" timeOffset="71540">4882 13316 512,'0'0'0,"-19"20"0,19 0 0,0-20 0,-21 40 0,42-40 0,-21 0 0,59-40 0,20-40 0,21-18 0,18-2 0</inkml:trace>
  <inkml:trace contextRef="#ctx0" brushRef="#br0" timeOffset="72707">5219 14230 512,'0'0'0,"0"0"0,20 19 0,-20 0 0,0 2 0,21-1 0,18-20 0,40-79 0,60-21 0,40-58 0,-1-1 0,-19-20 0,-39 0 0</inkml:trace>
  <inkml:trace contextRef="#ctx0" brushRef="#br0" timeOffset="79859">4922 13237 512,'0'0'0,"0"0"0,-20 0 0,20 0 0,0 0 0,0 0 0,0 0 0,-20 0 0,20 0 0,-19 0 0,19 0 0,0 0 0,0 0 0,19 0 0,1 0 0,20-20 0,19-19 0,41-1 0,18-40 0,41-19 0,20 0 0,20-40 0,-1 20 0,20 0 0,1-20 0,18 20 0,-38-1 0,-1 2 0,-19 19 0,-40 20 0,-40 39 0,-59 0 0,-1 20 0,-39 20 0,-39 20 0,-1 0 0,0 20 0,-19-1 0,-1-20 0</inkml:trace>
  <inkml:trace contextRef="#ctx0" brushRef="#br0" timeOffset="80635">5239 12781 512,'0'-19'0,"0"19"0,0 0 0,0-21 0,-20 21 0,20 21 0,0-2 0,-19 0 0,-21 41 0,20-20 0,-40 19 0,21-19 0,-21 19 0,41-19 0,-1 0 0,40 0 0,-1-20 0,61-1 0,19-19 0,1 0 0,-1-39 0</inkml:trace>
  <inkml:trace contextRef="#ctx0" brushRef="#br0" timeOffset="83987">7859 11451 512,'0'0'0,"-20"0"0,20 0 0,0 0 0,0 0 0,-20 0 0,20-20 0,0 20 0,0-19 0,20-1 0,0-1 0,19-18 0,2 19 0,-2 20 0,1 0 0,-20 40 0,-1 20 0,-38 19 0,-1 19 0,-20 2 0,1-20 0,18-2 0,21-37 0,21-41 0,-2-20 0,61-20 0,-21 1 0,20-21 0,21 0 0,-21 1 0,-20 19 0</inkml:trace>
  <inkml:trace contextRef="#ctx0" brushRef="#br0" timeOffset="84435">8256 11292 512,'0'0'0,"-20"-19"0,20 19 0,0 0 0,0-20 0,20 0 0,0 0 0,39-20 0,0 1 0,1-20 0,0 38 0,-1 1 0,-39 40 0,0 20 0,-40 39 0,-20 40 0,-39 20 0,40-19 0,-2-21 0,41-40 0,20-39 0,40-40 0,19-20 0,1-40 0,19 2 0</inkml:trace>
  <inkml:trace contextRef="#ctx0" brushRef="#br0" timeOffset="84844">8732 11094 512,'0'0'0,"0"0"0,0 0 0,20-19 0,19-2 0,2-18 0,17 19 0,-17 0 0,-2 0 0,-39 60 0,0-1 0,-39 40 0,19 1 0,-20 0 0,20-21 0,20-20 0,39-58 0,41-1 0,19-39 0,1-1 0,-1-19 0,-39 39 0,-21 21 0</inkml:trace>
  <inkml:trace contextRef="#ctx0" brushRef="#br0" timeOffset="85315">7918 12265 512,'-20'0'0,"20"0"0,0 0 0,20-20 0,20-20 0,59-19 0,60-40 0,60-21 0,19 2 0,0-2 0,0 20 0,-80 22 0,-38 38 0,-81 20 0,-59 20 0</inkml:trace>
  <inkml:trace contextRef="#ctx0" brushRef="#br0" timeOffset="98146">5239 14230 512,'-20'0'0,"20"0"0,0 0 0,-19 0 0,19 0 0,-20 19 0,20-19 0,0 0 0,39-39 0,21-21 0,39-19 0,60-60 0,19 20 0,21-40 0,-1 20 0,-39 20 0,-20 20 0,-40 0 0,-39 39 0,-40 40 0,-40 0 0</inkml:trace>
  <inkml:trace contextRef="#ctx0" brushRef="#br0" timeOffset="98634">5438 13614 512,'0'0'0,"0"0"0,0 0 0,-20 40 0,-20 19 0,-20 41 0,-19 39 0,-20 19 0,0 0 0,59-18 0,40-61 0,79-40 0,80-39 0,60-39 0,19-40 0,20-20 0,-59-40 0</inkml:trace>
  <inkml:trace contextRef="#ctx0" brushRef="#br0" timeOffset="101146">2977 16035 512,'0'0'0,"0"0"0,0-20 0,0 20 0,0-20 0,0 1 0,0 19 0,0-21 0,0 21 0,20 0 0,-20 0 0,0 21 0,0-2 0,20 1 0,-1 0 0,1-20 0,20 20 0,0-20 0,39 20 0,21-40 0,-1 20 0,40 0 0,-20 0 0,20 0 0,20 20 0,-41 0 0,21 0 0,1 19 0,-2-18 0,1-21 0,-20 0 0,-19-21 0,18-18 0,-38 19 0,-21 20 0,-59-20 0,-40 40 0</inkml:trace>
  <inkml:trace contextRef="#ctx0" brushRef="#br0" timeOffset="102595">6866 16531 512,'0'0'0,"40"0"0,0 0 0,19 0 0,21 0 0,-1 0 0,20-19 0,21 38 0,-2-19 0,2-19 0,18 19 0,1-20 0,1 20 0,-2-21 0,21 21 0,20-19 0,-20 19 0,19-20 0,20 20 0,1-20 0,-20 20 0,19 20 0,1-20 0,-1 0 0,1 20 0,-1-20 0,20 0 0,0 0 0,0 0 0,21 0 0,-21 19 0,20-19 0,-20 0 0,20 21 0,-19-21 0,19 0 0,0 0 0,0-21 0,-19 21 0,-1-19 0,20 19 0,0 0 0,0-20 0,20 20 0,-20 0 0,0 0 0,1 0 0,-1 0 0,0 0 0,-20 0 0,-19 0 0,-1 0 0,1 0 0,-21 0 0,-19 0 0,-40 20 0,0-20 0,-59 19 0,-21-38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44:06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19984 695 512,'0'0'0,"-20"20"0,20 0 0,0 20 0,0 0 0,0 20 0,0 19 0,0-20 0,0 1 0,0-21 0,0 1 0,0-21 0,0-19 0,0-19 0,0-1 0,0-39 0,-20-1 0</inkml:trace>
  <inkml:trace contextRef="#ctx0" brushRef="#br0" timeOffset="328">19329 676 512,'0'0'0,"-20"19"0,20-19 0,0 0 0,40-19 0,0 19 0,59-40 0,40 21 0,-1-22 0,21 22 0,-20-21 0,-20 40 0,0 0 0,-20 0 0,-19 40 0,-40-21 0,-20 1 0</inkml:trace>
  <inkml:trace contextRef="#ctx0" brushRef="#br0" timeOffset="800">20400 735 512,'-19'0'0,"19"20"0,-20 0 0,0 20 0,20 20 0,-20 19 0,0 0 0,1 0 0,19 1 0,0-21 0,19-39 0,1 0 0,0-40 0,20 0 0,-1-60 0,1-18 0,-1 18 0,-18-19 0,-1 39 0,-1 41 0,-19 38 0,0 41 0,-19 19 0,-1 40 0,20-19 0,0-1 0,20-20 0,39-39 0,-19-20 0,39-40 0,-19-39 0,-1-21 0,-19-39 0</inkml:trace>
  <inkml:trace contextRef="#ctx0" brushRef="#br0" timeOffset="1168">20738 1171 512,'0'0'0,"20"-19"0,0-1 0,19 0 0,21-19 0,0-1 0,-21 20 0,1 0 0,-1-19 0,-39 19 0,0-1 0,-19 2 0,-41 19 0,21 19 0,-21 2 0,20 38 0,0 21 0,1-1 0,39-19 0,39-1 0,1-19 0,19-20 0,1 0 0,20-40 0,-1-20 0</inkml:trace>
  <inkml:trace contextRef="#ctx0" brushRef="#br0" timeOffset="1472">21413 913 512,'-21'0'0,"2"0"0,-21-19 0,40 38 0,-40 2 0,21-1 0,19 19 0,0-19 0,39 40 0,-19-41 0,0 21 0,0-1 0,-20 2 0,0-2 0,-40-19 0,0 0 0,-19 0 0,19-20 0,0-20 0,21-20 0,38 20 0</inkml:trace>
  <inkml:trace contextRef="#ctx0" brushRef="#br0" timeOffset="2008">21690 934 512,'0'20'0,"-39"19"0,-1 1 0,20 39 0,-20-20 0,21 1 0,19 0 0,19-40 0,21-20 0,0-20 0,39-20 0,-19-19 0,19-41 0,-19 1 0,-1 0 0,-19-20 0,-20 20 0,-20 40 0,-20 18 0,-20 41 0,-19 41 0,-1 18 0,20 20 0,-19 20 0,39 1 0,20-1 0,20-20 0,19-19 0,2-1 0,38-39 0,-20-20 0,1-20 0,-1-39 0</inkml:trace>
  <inkml:trace contextRef="#ctx0" brushRef="#br0" timeOffset="2680">22147 993 512,'0'20'0,"-20"-20"0,0 20 0,20 20 0,-20-1 0,20 20 0,0-18 0,20-2 0,-20 1 0,20-20 0,0-20 0,0-40 0,-1 0 0,21 1 0,-20-21 0,0 1 0,-20 39 0,0 0 0,0 40 0,-20 19 0,20 1 0,-20-1 0,20 2 0,0-2 0,0-19 0,20-20 0,19 0 0,2-20 0,-2-19 0,1-21 0,-1 0 0,1 1 0,-20 39 0,-20 20 0,0 20 0,-20 20 0,20 19 0,-20-20 0,0 21 0,20-20 0,20-20 0,0 0 0,20-20 0,-21 0 0,21 0 0,-40 20 0,20 19 0,-40 21 0,1 39 0,-2 19 0,2 22 0,-1-41 0,-20 0 0,20-39 0,20-40 0</inkml:trace>
  <inkml:trace contextRef="#ctx0" brushRef="#br0" timeOffset="3328">23139 894 512,'0'0'0,"20"19"0,-40 2 0,20 18 0,-20 21 0,0-1 0,20 20 0,-20-19 0,1-20 0,19 0 0,0-40 0,0-20 0,19-40 0,21 0 0,0-19 0,20-20 0,-1 19 0,-19 42 0,-1 17 0,-19 42 0,-20 38 0,0 20 0,0 0 0,-20 21 0,20-21 0,0-19 0,0-21 0,40-39 0,-20-19 0,20-61 0,-1-20 0</inkml:trace>
  <inkml:trace contextRef="#ctx0" brushRef="#br0" timeOffset="3512">23674 1092 512,'-19'20'0,"19"20"0,-20 20 0,20-1 0,-19 1 0,38-21 0,1 1 0,-1-40 0,22-40 0,-41-19 0,39-40 0</inkml:trace>
  <inkml:trace contextRef="#ctx0" brushRef="#br0" timeOffset="3683">23635 815 512,'0'0'0,"0"0"0,0 0 0,0 0 0,20 19 0,20-19 0,-20 20 0,19-20 0,21 21 0</inkml:trace>
  <inkml:trace contextRef="#ctx0" brushRef="#br0" timeOffset="4112">24171 973 512,'-20'20'0,"-19"0"0,-2 20 0,-18 19 0,19 0 0,1 21 0,19-20 0,20-1 0,20-19 0,19-40 0,1-21 0,0-17 0,20-22 0,-41-19 0,21 19 0,-20 20 0,-20 40 0,-20 40 0,20 20 0,-20 19 0,20 40 0,-20 0 0,1 20 0,-1 0 0,-20-41 0,0-18 0,-19-40 0,-1-60 0,21-19 0,18-80 0,21-20 0</inkml:trace>
  <inkml:trace contextRef="#ctx0" brushRef="#br0" timeOffset="4559">24310 815 512,'-20'0'0,"20"0"0,-20 39 0,20 1 0,0 39 0,0 21 0,0-2 0,-20 2 0,20-1 0,0-39 0,0-21 0,20-39 0,20-39 0,-21-21 0,41-59 0,0 0 0,-21 0 0,1 0 0,-20 100 0,-20 19 0,0 79 0,-39 20 0,18 40 0,1 0 0,20-20 0,0-20 0,0-39 0,0-60 0,41-40 0,-22 0 0,-19 0 0,20-60 0,20-18 0</inkml:trace>
  <inkml:trace contextRef="#ctx0" brushRef="#br0" timeOffset="4799">24707 636 512,'-20'-19'0,"0"38"0,20-19 0,0 19 0,0 21 0,0 0 0,0 20 0,20 20 0,0-1 0,-1 20 0,2-20 0,-2 1 0,-19-21 0,0-39 0,-19-20 0</inkml:trace>
  <inkml:trace contextRef="#ctx0" brushRef="#br0" timeOffset="4945">24865 735 512,'60'0'0,"-21"0"0,2 0 0,-41 0 0,19-20 0</inkml:trace>
  <inkml:trace contextRef="#ctx0" brushRef="#br0" timeOffset="5968">19448 2105 512,'0'0'0,"0"0"0,0 0 0,0 19 0,0 21 0,0 20 0,0 19 0,0 40 0,0-20 0,0 0 0,0-19 0,20-21 0,19-39 0,21-20 0,0 0 0,19-20 0,0-39 0,-39-1 0,0 1 0</inkml:trace>
  <inkml:trace contextRef="#ctx0" brushRef="#br0" timeOffset="6192">19329 2462 512,'0'0'0,"0"0"0,20 0 0,20 0 0,-1 0 0,21 0 0,19-20 0,-40 20 0,21 0 0,-60-20 0,20-20 0</inkml:trace>
  <inkml:trace contextRef="#ctx0" brushRef="#br0" timeOffset="6392">19190 2144 512,'0'0'0,"0"0"0,0 0 0,40-20 0,-20 20 0,59 0 0,0-19 0,1-1 0,-21 20 0,21 0 0,-21 0 0</inkml:trace>
  <inkml:trace contextRef="#ctx0" brushRef="#br0" timeOffset="6664">19785 2303 512,'0'20'0,"0"-1"0,40 41 0,-20 0 0,39 19 0,1 0 0,-1 1 0,20-1 0,-19-19 0,20-41 0,-40-19 0,-21-19 0,1-41 0,-20-39 0,-20-19 0</inkml:trace>
  <inkml:trace contextRef="#ctx0" brushRef="#br0" timeOffset="6824">20143 2204 512,'0'39'0,"-41"1"0,-17 59 0,17 20 0,-18 20 0,19 0 0,21-20 0,-1-39 0,59-41 0,1-19 0,0-59 0,20-41 0,-21-18 0</inkml:trace>
  <inkml:trace contextRef="#ctx0" brushRef="#br0" timeOffset="7417">20301 2085 512,'-19'0'0,"19"-20"0,0 20 0,0 0 0,0 40 0,19-1 0,-19 41 0,20 19 0,-20 20 0,20 20 0,-20-40 0,20 0 0,0-39 0,-20-41 0,0-19 0,-20-19 0,0-41 0,-20 1 0,-19-21 0,-1 2 0,1-2 0,-20 40 0,38 20 0,2 40 0,19-20 0,40 20 0,0 0 0,40-20 0,-2 0 0,22-20 0,20 0 0,-1 20 0,-20 0 0,1 20 0,-21 39 0,-19 20 0,-40-19 0,0 20 0,0-21 0,0-19 0,-20-21 0,20-38 0,0 0 0,20-42 0,-20-18 0,39-20 0,-19 0 0,20 39 0,0 20 0</inkml:trace>
  <inkml:trace contextRef="#ctx0" brushRef="#br0" timeOffset="7824">20916 2442 512,'0'0'0,"-20"20"0,1 19 0,-1 1 0,0 39 0,0 1 0,0-21 0,20 21 0,0-41 0,20-19 0,0-20 0,20-20 0,-1-19 0,1-21 0,-1-19 0,2-21 0,-22 41 0,-19 19 0,20 40 0,-20 40 0,-20 39 0,20 21 0,0-21 0,0 0 0,0-19 0,20-20 0,40-40 0,-1-20 0,1-40 0</inkml:trace>
  <inkml:trace contextRef="#ctx0" brushRef="#br0" timeOffset="8232">21750 2422 512,'-20'0'0,"20"0"0,-40 0 0,-19 20 0,19 39 0,0 2 0,1 17 0,-1 2 0,20-1 0,40-20 0,0-19 0,20-20 0,39 0 0,-19-40 0,19-20 0,1-18 0,-41-22 0</inkml:trace>
  <inkml:trace contextRef="#ctx0" brushRef="#br0" timeOffset="8544">21830 2562 512,'-21'19'0,"21"20"0,0 1 0,0 20 0,0-21 0,0 1 0,21-19 0,-2 17 0,1-38 0,-20 0 0,0 0 0,0-38 0,0-23 0,0 2 0,19-1 0,2 1 0,-1 19 0,19 0 0,1 40 0,-20 0 0,20 0 0,-21 20 0,21 0 0</inkml:trace>
  <inkml:trace contextRef="#ctx0" brushRef="#br0" timeOffset="8928">22047 2740 512,'-19'0'0,"19"39"0,-20-19 0,20 1 0,20-2 0,-1 0 0,21-19 0,0-19 0,0 0 0,19-2 0,-19-38 0,0 19 0,-20-20 0,-1 20 0,-38 21 0,-1 19 0,-20 39 0,-20 21 0,21 19 0,-1 1 0,40-21 0,0 1 0,20-40 0,19 19 0,1-39 0,40-19 0,-1-21 0</inkml:trace>
  <inkml:trace contextRef="#ctx0" brushRef="#br0" timeOffset="9440">22623 2680 512,'-20'0'0,"20"0"0,-20 0 0,1 0 0,19 40 0,-21-20 0,2 39 0,-1 0 0,0 1 0,20 0 0,0-21 0,20-19 0,-20-20 0,39-20 0,1-19 0,20-1 0,-1-59 0,-19 0 0,20-21 0,-21-18 0,1-2 0,-20 22 0,0 38 0,-40 1 0,0 39 0,-20 20 0,21 40 0,-22 0 0,2 20 0,20 39 0,-2 40 0,21 0 0,0 20 0,21-20 0,18-20 0,-20-19 0,22-21 0,-2-19 0,-19-20 0,0-40 0,0-40 0</inkml:trace>
  <inkml:trace contextRef="#ctx0" brushRef="#br0" timeOffset="9688">22980 2740 512,'0'0'0,"0"19"0,0 1 0,20 0 0,0 20 0,-20-1 0,20 1 0,-20-20 0,0 0 0,0-20 0,0 0 0,0-40 0,20-20 0</inkml:trace>
  <inkml:trace contextRef="#ctx0" brushRef="#br0" timeOffset="9849">23119 2164 512,'-20'0'0,"20"-20"0,0 20 0,0 0 0,0 0 0,20 0 0,20 0 0,0 0 0,-1 20 0</inkml:trace>
  <inkml:trace contextRef="#ctx0" brushRef="#br0" timeOffset="10136">23318 2283 512,'0'-20'0,"0"0"0,19 1 0,-19-1 0,0 40 0,0-1 0,0 21 0,0 39 0,-19 21 0,19 0 0,-20-2 0,20 1 0,0-19 0,0-21 0,20-19 0,-1-20 0,21-20 0,0-20 0,-21-20 0</inkml:trace>
  <inkml:trace contextRef="#ctx0" brushRef="#br0" timeOffset="10321">23099 2541 512,'20'0'0,"39"0"0,1 0 0,20 0 0,-1 0 0,-19 0 0,-21-20 0</inkml:trace>
  <inkml:trace contextRef="#ctx0" brushRef="#br0" timeOffset="78020">20361 3592 512,'0'0'0,"0"21"0,20-21 0,-20 39 0,0 1 0,0 0 0,19 0 0,1 19 0,0-19 0,-20-1 0,0-19 0,0-20 0,0 0 0,0-39 0,0-2 0,0-18 0,0 0 0,0 19 0,20 0 0,0 21 0,-1 19 0,2 0 0,-1 0 0,19 19 0,1 1 0</inkml:trace>
  <inkml:trace contextRef="#ctx0" brushRef="#br0" timeOffset="78428">20738 3850 512,'0'0'0,"-40"21"0,20-21 0,0 20 0,40-20 0,0 0 0,20-20 0,39-1 0,-19-18 0,0 0 0,-21-1 0,-20 0 0,-19 20 0,-19 0 0,-20 40 0,-21 0 0,0 40 0,21 19 0,-1-19 0,40-1 0,0 1 0,59-40 0,-19-1 0,39-19 0,0-19 0,21-21 0,-20 0 0</inkml:trace>
  <inkml:trace contextRef="#ctx0" brushRef="#br0" timeOffset="78756">21293 3672 512,'0'0'0,"0"0"0,0-20 0,0 20 0,0 0 0,20 20 0,0-20 0,-20 20 0,40 20 0,-21-20 0,22 19 0,-41-19 0,19 19 0,-38 2 0,-1-2 0,-20-19 0,-20-20 0,21-20 0,-1 0 0,40-19 0,0-21 0</inkml:trace>
  <inkml:trace contextRef="#ctx0" brushRef="#br0" timeOffset="79060">21532 3414 512,'0'20'0,"0"0"0,-20 0 0,20 39 0,0 0 0,0 21 0,0 0 0,0 18 0,0-18 0,0-20 0,20-40 0,-20 0 0,19-40 0,21-20 0,-20-20 0,0-19 0,-20 20 0</inkml:trace>
  <inkml:trace contextRef="#ctx0" brushRef="#br0" timeOffset="79244">21373 3672 512,'0'0'0,"19"0"0,22-20 0,18 20 0,0-19 0,21 19 0,-1 0 0,-39-20 0,-20 20 0</inkml:trace>
  <inkml:trace contextRef="#ctx0" brushRef="#br0" timeOffset="79963">21929 3652 512,'-20'0'0,"20"0"0,-21 20 0,-18 0 0,20 20 0,-22 0 0,22 19 0,-1-19 0,20-1 0,0 1 0,0-40 0,39 0 0,2-20 0,-22-19 0,41-2 0,-40-18 0,19 0 0,-39 39 0,0 0 0,0 40 0,0 0 0,-20 39 0,1-19 0,-1 20 0,20-21 0,20 1 0,-20-20 0,19-20 0,21-20 0,0 0 0,0-39 0,-1-1 0,1 1 0,-20 19 0,-20 20 0,0 20 0,0 20 0,-20 39 0,0 0 0,20-18 0,0 18 0,0-19 0,0-20 0,0-20 0,40-20 0,-1-20 0,-19-19 0,39-21 0,-18 1 0,-22 39 0,-19 20 0,0 20 0,-19 20 0,19 20 0,-20-20 0</inkml:trace>
  <inkml:trace contextRef="#ctx0" brushRef="#br0" timeOffset="80468">22564 3334 512,'0'0'0,"0"21"0,-21 18 0,2 21 0,19 19 0,-40 1 0,40 19 0,0 0 0,0-19 0,20-41 0,0 1 0,20-40 0,-1 0 0,1-40 0,-20 1 0</inkml:trace>
  <inkml:trace contextRef="#ctx0" brushRef="#br0" timeOffset="80651">22306 3712 512,'20'0'0,"19"0"0,40 0 0,1 0 0,19 0 0,-20 0 0,-39 0 0,-1 0 0,-18 20 0</inkml:trace>
  <inkml:trace contextRef="#ctx0" brushRef="#br0" timeOffset="80886">22841 3930 512,'0'0'0,"0"0"0,20 0 0,-20 20 0,0-20 0,0 0 0,0 0 0,0 0 0,20-20 0</inkml:trace>
  <inkml:trace contextRef="#ctx0" brushRef="#br0" timeOffset="81147">23318 3772 512,'0'-20'0,"-40"20"0,20 0 0,-19 0 0,-2 0 0,2 39 0,19 1 0,0 0 0,40-1 0,0 21 0,40-40 0,-1 0 0,1-20 0</inkml:trace>
  <inkml:trace contextRef="#ctx0" brushRef="#br0" timeOffset="81860">23774 3732 512,'0'-20'0,"-20"20"0,0-20 0,1-20 0,-22 21 0,2-1 0,-1-20 0,-19 21 0,-20-22 0,-1 22 0,-39-1 0,0 0 0,-40 0 0,1-20 0,-1 21 0,-20-1 0,21-1 0,-41 2 0,40 19 0,0 0 0,1-19 0</inkml:trace>
  <inkml:trace contextRef="#ctx0" brushRef="#br0" timeOffset="82659">20758 3315 512,'-40'0'0,"-39"19"0,-40 2 0,-1-1 0,21 19 0,0-19 0,-1 20 0,42 19 0,-42-19 0,21 20 0,-1 19 0,21 0 0,-20 1 0,38-1 0,2 1 0,39-21 0,20 0 0,40 1 0,39-20 0,20-1 0,60-19 0,19-1 0,20 2 0,-20-1 0,21-20 0,-1 20 0,-20-1 0,21-19 0,-21 0 0,21 0 0,-21 0 0,20 0 0,-20 0 0,1 20 0,-20-20 0,-40 20 0,0-20 0,-20 0 0,-20 0 0,-20-20 0,20 20 0,1-20 0,-1 1 0,0-1 0,-39 0 0,-1 20 0,0-21 0,-38 2 0,-1 19 0,-20-20 0,19 1 0,-19-1 0,20-20 0,0 0 0,20 1 0,-40-22 0,19 23 0,-38-22 0,19 20 0,-40 1 0,-19-2 0,-1-18 0,-20 20 0,-19-21 0,0 1 0,-1-1 0,-18 0 0,-21 21 0,-20-21 0,-20 21 0,-39-2 0,0 22 0,0 19 0</inkml:trace>
  <inkml:trace contextRef="#ctx0" brushRef="#br0" timeOffset="84580">17622 3196 512,'0'0'0,"-19"0"0,-2 0 0,21 0 0,21-20 0,38 20 0,20-20 0,41-20 0,38 0 0,21 1 0,19-20 0,1-1 0,-21 20 0,-39 20 0,-40 1 0,-59 0 0,-60 38 0,-59-19 0,-40 39 0,-60 1 0,-19 20 0,0-1 0,-1 1 0,20-21 0,20 1 0,41 0 0,58-40 0,40 0 0,40-20 0,79 0 0,60-40 0,19 1 0,60 0 0,1 19 0,-21-20 0,-39 20 0,-80 21 0,-79 19 0,-60 0 0,-79 19 0,-40 21 0,-79 20 0,0-1 0,0 0 0,0 1 0,79 0 0,20-40 0,100-20 0,98-40 0,120-20 0,79-39 0,79 20 0,0 19 0,-79 21 0,-40-1 0</inkml:trace>
  <inkml:trace contextRef="#ctx0" brushRef="#br0" timeOffset="127281">795 2243 512,'-140'99'0,"41"-19"0,0-20 0,20-21 0,-1 2 0,21-3 0,-1-18 0,60-20 0,0-39 0,139-100 0,99-79 0,59-80 0,61-79 0,-1 40 0,-99 98 0,-59 61 0,-21 38 0,-19 22 0,39-20 0,-19-2 0,0 22 0,-61 57 0,-118 61 0,-138 99 0,-160 140 0,0-21 0,60-20 0,-20 1 0,-99 59 0,-80 60 0,1 19 0,19-40 0,259-39 0,158-59 0,0-140 0,0-39 0,0-139 0,178-159 0,358-138 0,99-100 0,-179 198 0,-119 99 0,-79 41 0,-59 39 0,59-20 0,-39 21 0,-81 78 0,-197 100 0,-259 178 0,-19 0 0,59 1 0,0-41 0,-99 99 0,-40 22 0,40-2 0,100-39 0,78-79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45:0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6787 15162 512,'-20'0'0,"20"0"0,-19 0 0,-1 0 0,0 0 0,-20 0 0,21 0 0,-2-20 0,1 20 0,-19-20 0,19 1 0,0-21 0,-19 20 0,-1-20 0,0 1 0,-19 19 0,-21-20 0,20 20 0,-19 0 0,0 1 0,-20 19 0,0-20 0,0 20 0,-1 0 0,1 0 0,-20 0 0,-1 0 0,-18 0 0,19 0 0,20 0 0,-41 20 0,41-1 0,-19 1 0,38 20 0,-20 19 0,21 1 0,0 0 0,39-1 0,-19 0 0,19 21 0,20-20 0,0 20 0,20 18 0,40 1 0,-20 0 0,19 1 0,21-1 0,0 0 0,0 20 0,19-19 0,20-21 0</inkml:trace>
  <inkml:trace contextRef="#ctx0" brushRef="#br0" timeOffset="368">4723 16492 512,'99'59'0,"21"-19"0,-1 0 0,20-1 0,20-20 0,-1 2 0,-19-21 0,40-21 0,-20 2 0,19 0 0,1-41 0,-21 20 0,1-40 0,0 1 0,-20 0 0,-20-21 0,-20 2 0,-39 18 0,-1-19 0,-39 0 0,-20-20 0,-40 0 0,1 19 0,-60-19 0,0 0 0,-21 0 0,-19 0 0,1 0 0,-41 40 0,20 19 0,-40 40 0,1 20 0,-20 40 0,-20 20 0</inkml:trace>
  <inkml:trace contextRef="#ctx0" brushRef="#br0" timeOffset="8552">4525 15162 512,'0'0'0,"0"0"0,0 0 0,-20 0 0,40 20 0,-20-20 0,0 20 0,20-1 0,0 1 0,-1 20 0,-19-20 0,40 20 0,-20-1 0,-20-19 0,20 0 0,-20 1 0,-20-42 0,20 1 0,0-39 0,0-1 0,0-19 0,20 19 0,20 1 0,-1 19 0,-19 40 0,20 0 0,-40-20 0</inkml:trace>
  <inkml:trace contextRef="#ctx0" brushRef="#br0" timeOffset="31342">18436 14110 512,'0'0'0,"-20"0"0,20 0 0,0 0 0,0-19 0,0 38 0,0-19 0,20-19 0,0 19 0,-20 0 0,19 0 0,21 0 0,-20 0 0,0 0 0,20 0 0,-1-20 0,1 20 0,-1 0 0,21 0 0,0 0 0,-1 0 0,1 20 0,19-20 0,0 0 0,-19 0 0,39 0 0,-19 0 0,-1 0 0,0-20 0,1 20 0,-1 0 0,20 0 0,-19 0 0,19 0 0,-20-21 0,0 21 0,21 0 0,-1 0 0,0 0 0,0 0 0,21 0 0,-1 0 0,0 0 0,0-19 0,-20 19 0,20-20 0,0 20 0</inkml:trace>
  <inkml:trace contextRef="#ctx0" brushRef="#br0" timeOffset="31543">21532 14011 512,'99'0'0,"20"-20"0,-20 20 0,20 0 0,0 0 0,0 0 0,1 0 0,-21 0 0,0 0 0,-20 0 0,0-19 0,-19 19 0,0 0 0,-40 0 0,-1 0 0,1 0 0,-40 0 0,1 0 0</inkml:trace>
  <inkml:trace contextRef="#ctx0" brushRef="#br0" timeOffset="33599">22881 12800 512,'0'0'0,"20"0"0,-20 0 0,0 0 0,0-19 0,20 19 0,-20 0 0,0-19 0,0 19 0,0-21 0,0 21 0,-20 0 0,20 0 0,-20 0 0,-20-20 0,21 0 0,-1 20 0,-20-39 0,1 19 0,18 0 0,-38 0 0,19 0 0,-20 0 0,21 0 0,-21 20 0,21-19 0,-1-1 0,1 20 0,-21 0 0,20-20 0,-19 20 0,19-20 0,-40 20 0,41-20 0,-21 20 0,0 0 0,2 0 0,-22 20 0,20-20 0,1 20 0,-1-20 0,-19 20 0,20-20 0,18 20 0,-18-20 0,19 19 0,-19 1 0,19 0 0,-19 0 0,19-20 0,0 20 0,21 0 0,-22 0 0,2 0 0,20-1 0,-2 21 0,1-19 0,-19-2 0,39 0 0,-20 1 0,0 20 0,0-20 0,1 0 0,-1 20 0,0-1 0,0-19 0,0 1 0,0 17 0,0-18 0,1 0 0,-1-20 0,-20 40 0,20-20 0,1 0 0,19 19 0,-20-19 0,-1 19 0,2 1 0,-1 0 0,20 0 0,-20 0 0,20-21 0,0 22 0,-20-3 0,40 3 0,-20-22 0,0 21 0,0 0 0,0-1 0,0 2 0,0-22 0,20 0 0,-20 22 0,0-22 0,0 1 0,20 0 0,-1 0 0,22 0 0,-22 0 0,1 0 0,40-1 0,-41 1 0,21-20 0,20 20 0</inkml:trace>
  <inkml:trace contextRef="#ctx0" brushRef="#br0" timeOffset="34055">20837 14071 512,'59'20'0,"-18"-20"0,17 19 0,2-19 0,0 0 0,0 0 0,-1 0 0,20 0 0,-19 0 0,0 0 0,-1 0 0,0 0 0,21 0 0,-21 0 0,1 0 0,20 0 0,19-19 0,-20-1 0,-19 20 0,19-21 0,0 2 0,1-1 0,19 0 0,-20-19 0,1 19 0,-21-20 0,41 20 0,-1-39 0,-20 0 0,20-1 0,-20-20 0,1 21 0,-20 0 0,19-21 0,-40 20 0,21 1 0,-40 19 0,-20-19 0,0 19 0,0 0 0,-40-20 0,-39 1 0,0-40 0</inkml:trace>
  <inkml:trace contextRef="#ctx0" brushRef="#br0" timeOffset="50565">4367 16154 512,'0'0'0,"0"0"0,-21 0 0,21 0 0,0 0 0,0-20 0,0 20 0,0 0 0,21 0 0,-21 20 0,0-20 0,19 0 0,1 0 0,-1 0 0,2 0 0,-1 0 0,-1 21 0,1-21 0,0 0 0,20 0 0,-40 0 0,40 0 0,-1 19 0,1-19 0,19-19 0,-19 19 0,-20 0 0,40 0 0,-41 0 0,21 0 0,-20 0 0,19 19 0,1-19 0,0 0 0,19 0 0,-19 19 0,19-19 0,-18 0 0,17 0 0,-17 0 0,18 0 0,-19 0 0,19-19 0,1 19 0,-1 0 0,-19 0 0,19 0 0,-19 19 0,0-19 0,19 21 0,-19-21 0,0 20 0,-21-20 0,21 19 0,-20-19 0,0 0 0,20 0 0,-21 0 0,1 0 0,1 0 0,-2-19 0,20 19 0,-18 0 0,-1 0 0,-20 0 0,19-20 0,-19 20 0,20 0 0,-20 0 0,0 0 0,0 0 0,0 0 0,0 0 0,0 0 0,-20 20 0,20-20 0,0 0 0,-19 19 0,-22-19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47:04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16670 1370 512,'0'0'0,"19"-19"0,-19-1 0,0 0 0,0-20 0,-19 20 0,19 0 0,-40 20 0,0 0 0,1 40 0,-21 20 0,20-2 0,1 22 0,39-20 0,-20 0 0,40-40 0,19-40 0,1-20 0,20-20 0,-1 1 0,1-20 0,-1 39 0,-19 40 0,-40 20 0,0 38 0,-20 42 0,-40 39 0,41 0 0,-21-1 0,0-38 0,21 0 0,-21-41 0,20-39 0,20-20 0,0-40 0,40-39 0,-20-20 0</inkml:trace>
  <inkml:trace contextRef="#ctx0" brushRef="#br0" timeOffset="328">17126 1291 512,'0'0'0,"-59"20"0,19 20 0,0 19 0,1 0 0,-1 1 0,40 0 0,19-2 0,22-17 0,18-21 0,20-20 0,1-20 0,-1-21 0</inkml:trace>
  <inkml:trace contextRef="#ctx0" brushRef="#br0" timeOffset="576">17464 1231 512,'-40'0'0,"20"20"0,-19 20 0,-2 20 0,22-1 0,-1 20 0,0 1 0,60-21 0,-1-19 0,41-20 0,-1-40 0,0-20 0,21-39 0</inkml:trace>
  <inkml:trace contextRef="#ctx0" brushRef="#br0" timeOffset="842">18198 1489 512,'0'20'0,"-20"0"0,20 0 0,0 0 0,20 0 0,-1 0 0,1-20 0,20-20 0,-1-20 0</inkml:trace>
  <inkml:trace contextRef="#ctx0" brushRef="#br0" timeOffset="1002">18694 1589 512,'0'0'0,"0"0"0,0 0 0,19 0 0,2-20 0,-1 0 0,-1 0 0</inkml:trace>
  <inkml:trace contextRef="#ctx0" brushRef="#br0" timeOffset="1169">19031 1549 512,'20'0'0,"-20"0"0,20 0 0,-20 0 0,20 0 0,-1 0 0,22 0 0</inkml:trace>
  <inkml:trace contextRef="#ctx0" brushRef="#br0" timeOffset="1315">19389 1549 512,'-21'20'0,"21"-20"0,21 20 0,-2 0 0,1-1 0,40-19 0,-1-39 0</inkml:trace>
  <inkml:trace contextRef="#ctx0" brushRef="#br0" timeOffset="3336">21016 1410 512,'0'0'0,"-21"0"0,21 0 0,0 0 0,0 20 0,0-20 0,0 0 0,-19 0 0,-1-20 0,20-1 0,-40 2 0,20-40 0,-19 19 0,-1-19 0,1-21 0,-1 1 0,40 19 0,0 1 0,0 19 0,20 21 0,0-2 0,-1 1 0,1 20 0,0 0 0,0 20 0,-40 1 0,20 38 0,-59 0 0,19 40 0,-40 1 0,21-1 0,0-20 0,-1 1 0,40-21 0,40-19 0,40-40 0,39-40 0,20-19 0,60-21 0,-41-39 0,-19 20 0</inkml:trace>
  <inkml:trace contextRef="#ctx0" brushRef="#br0" timeOffset="7424">16689 2562 512,'0'0'0,"0"-21"0,0 21 0,0 0 0,0 0 0,0 0 0,-19 21 0,19-2 0,-20 20 0,0-19 0,0 0 0,20 0 0,0-40 0,0 0 0,20-20 0,20-19 0,-40 19 0,40 1 0,-1 19 0,-19 20 0,-20 40 0,20 19 0,-20 0 0,0 1 0,0 0 0,0-21 0,20-19 0,-20 0 0,0-40 0,19-19 0,-19-21 0</inkml:trace>
  <inkml:trace contextRef="#ctx0" brushRef="#br0" timeOffset="7808">17067 2660 512,'0'0'0,"0"0"0,19-20 0,1-20 0,0 21 0,-20-21 0,0 20 0,0 0 0,-20 20 0,-19 40 0,-1 19 0,0 21 0,1-1 0,18 1 0,42-21 0,38-19 0,20-20 0,41-40 0,-2-20 0,-18 0 0,-21-39 0</inkml:trace>
  <inkml:trace contextRef="#ctx0" brushRef="#br0" timeOffset="27150">4624 3811 512,'0'0'0,"0"0"0,0-20 0,20 1 0,20-1 0,19-20 0,20 0 0,41-19 0,-1 19 0,20 0 0,-40 20 0,0 1 0,-39-1 0</inkml:trace>
  <inkml:trace contextRef="#ctx0" brushRef="#br0" timeOffset="29718">9446 3791 512,'0'0'0,"0"0"0,0 20 0,0 0 0,20 20 0,-20 19 0,0 21 0,20-22 0,-20 22 0,0-40 0,0 20 0,0-60 0,0 0 0,-20-20 0,0-20 0,1-19 0,-1-21 0,0 21 0,0-1 0,0 1 0,20-1 0,20 21 0,0-1 0,20 20 0,-1 0 0,1 20 0,20 0 0,-1 0 0,-19 20 0,-1 0 0,-18 20 0,-42-21 0,-18 40 0,-1-18 0,-19-2 0,19-19 0,20-20 0</inkml:trace>
  <inkml:trace contextRef="#ctx0" brushRef="#br0" timeOffset="29942">9843 3752 512,'0'0'0,"-19"39"0,-22 1 0,41 20 0,0-21 0,0 1 0,41-20 0,-2-20 0,21 0 0,-21-40 0,21 0 0</inkml:trace>
  <inkml:trace contextRef="#ctx0" brushRef="#br0" timeOffset="30104">9843 3554 512,'0'0'0,"-19"0"0,19 19 0,19-19 0,1 0 0,20-19 0,-1 19 0</inkml:trace>
  <inkml:trace contextRef="#ctx0" brushRef="#br0" timeOffset="30614">10240 3712 512,'0'-20'0,"0"0"0,-19 0 0,-2 1 0,-18 19 0,-1 19 0,20 1 0,-39 20 0,39 20 0,0 18 0,20-18 0,0 0 0,20-40 0,20 0 0,-1-20 0,21-20 0,-21 0 0,21-40 0,-20 21 0,-20-41 0,-1 21 0,1-40 0,-20 20 0,-20 19 0,1 0 0,-1 40 0,0 20 0,-20 20 0,21 40 0,19 19 0,0 0 0,19 1 0,21 19 0,0-39 0,19-1 0,21-19 0,-21-40 0,0-20 0,-18 0 0</inkml:trace>
  <inkml:trace contextRef="#ctx0" brushRef="#br0" timeOffset="30824">10717 3752 512,'0'0'0,"19"0"0,1 0 0,20 0 0,-1 0 0,1 20 0,0-20 0,-20 0 0,0 0 0</inkml:trace>
  <inkml:trace contextRef="#ctx0" brushRef="#br0" timeOffset="30983">10637 3910 512,'20'0'0,"20"0"0,-1 20 0,21-20 0,-1 0 0,21 0 0,-21 0 0</inkml:trace>
  <inkml:trace contextRef="#ctx0" brushRef="#br0" timeOffset="31598">11629 3355 512,'0'0'0,"0"0"0,-19-21 0,19 21 0,-20 21 0,20 18 0,-21 1 0,21 39 0,0-19 0,21 19 0,-1 1 0,-20 19 0,19-20 0,-19-19 0,0 0 0,-19-22 0,-41-38 0,21 0 0,-21-38 0,20-2 0,0 0 0,0-19 0,21 18 0,19-18 0,0 40 0,19 19 0,41 0 0,0 19 0,19 1 0,1 0 0,-21-20 0,0 0 0,-19 0 0,0 0 0,-40 0 0</inkml:trace>
  <inkml:trace contextRef="#ctx0" brushRef="#br0" timeOffset="32086">11728 3831 512,'-19'0'0,"19"19"0,0 22 0,0-22 0,19 1 0,1 0 0,20 0 0,0 0 0,-1-40 0,1 0 0,-40 0 0,0 0 0,-20-19 0,0-1 0,-19 0 0,-1 21 0,20-1 0,0 40 0,20-20 0,20 19 0,0 1 0,20 0 0,-1-1 0,1-19 0,0-19 0,-1-1 0,-18 0 0,-2 1 0,-19 19 0,20 0 0,-20 0 0,0 19 0,0 1 0,0 0 0,20-1 0,-20 22 0,0-41 0,20 0 0,-20-20 0,20-20 0,19 20 0,-19-39 0,20 39 0,0-20 0,-21 40 0</inkml:trace>
  <inkml:trace contextRef="#ctx0" brushRef="#br0" timeOffset="32374">12264 3712 512,'0'0'0,"0"0"0,0 20 0,0 0 0,0 19 0,20 1 0,-20 0 0,0-1 0,20 21 0,-20-40 0,0 0 0,0-40 0,20 0 0,-20-20 0,39-19 0</inkml:trace>
  <inkml:trace contextRef="#ctx0" brushRef="#br0" timeOffset="32534">12462 3732 512,'-19'0'0,"-21"40"0,0-1 0,21 0 0,-21 21 0,40-20 0,20 0 0,39-20 0,1-40 0</inkml:trace>
  <inkml:trace contextRef="#ctx0" brushRef="#br0" timeOffset="32982">12820 3554 512,'-20'0'0,"0"19"0,0 21 0,-19-20 0,19 39 0,0 1 0,20 19 0,20 0 0,20-19 0,19-20 0,0-20 0,1-1 0,0-19 0</inkml:trace>
  <inkml:trace contextRef="#ctx0" brushRef="#br0" timeOffset="33230">13098 3573 512,'0'0'0,"40"40"0,-1-20 0,1 39 0,-1 21 0,-19 19 0,0 0 0,-40-20 0,-19 1 0,-1-61 0,0-38 0</inkml:trace>
  <inkml:trace contextRef="#ctx0" brushRef="#br0" timeOffset="51548">6608 4982 512,'0'0'0,"0"0"0,0 0 0,0 0 0,0 0 0,0-20 0,20 20 0,1 0 0,-2-20 0,21 0 0,0 20 0,19-19 0,0-1 0,1 20 0,19-40 0,-19 20 0,0 0 0,-21 0 0,1 1 0,-20 19 0,0-20 0,-1 20 0,-19 0 0,-19 0 0,-1 0 0,0 20 0,-20-1 0,1 1 0,-21 0 0,0 0 0,-19 0 0,0 0 0,-1 0 0,21-1 0,0 1 0,38-20 0,-18 20 0,39-20 0,19 0 0,22-20 0,58 0 0,0-19 0,20 19 0,0-20 0,0 20 0</inkml:trace>
  <inkml:trace contextRef="#ctx0" brushRef="#br0" timeOffset="52127">6767 4744 512,'0'0'0,"0"0"0,20-20 0,-20 20 0,0 0 0,0 0 0,-20 20 0,1 19 0,-41 1 0,21 0 0,-21 19 0,0-19 0,21 0 0,19-21 0,40-19 0,-1-19 0,41-1 0,20 0 0,19 20 0,-40 0 0,0 20 0,-38 0 0,-42 19 0</inkml:trace>
  <inkml:trace contextRef="#ctx0" brushRef="#br0" timeOffset="64932">10994 5755 512,'0'0'0,"0"0"0,0-19 0,0 19 0,0 0 0,0 0 0,0-19 0,0 19 0,0 0 0,20 0 0,-20 0 0,0 19 0,0 21 0,0-1 0,0 1 0,-20 20 0,20-21 0,0 1 0,0-40 0,20 0 0,-20-19 0,0-41 0,20 0 0</inkml:trace>
  <inkml:trace contextRef="#ctx0" brushRef="#br0" timeOffset="65158">10974 5379 512,'0'0'0,"0"0"0,0-20 0,0 20 0,0 0 0,0 0 0,20 20 0,-20 0 0,20 0 0</inkml:trace>
  <inkml:trace contextRef="#ctx0" brushRef="#br0" timeOffset="65684">11133 5696 512,'0'0'0,"0"0"0,0 0 0,20 0 0,-20 21 0,0 17 0,0-17 0,0 18 0,20 1 0,-20 20 0,0-41 0,0 22 0,0-22 0,0-19 0,20-40 0,0 1 0,-20-21 0,39 0 0,-19 20 0,0 2 0,0 17 0,-20 42 0,19-2 0,2 21 0,-21-1 0,0 21 0,0-1 0,19-18 0,-19-3 0,20-17 0,0-21 0,0-21 0,0-17 0</inkml:trace>
  <inkml:trace contextRef="#ctx0" brushRef="#br0" timeOffset="65932">11530 5736 512,'0'19'0,"0"2"0,0-2 0,0 1 0,20 20 0,-20-20 0,19 0 0,-19 0 0,0-1 0,21-38 0,-21-1 0</inkml:trace>
  <inkml:trace contextRef="#ctx0" brushRef="#br0" timeOffset="66141">11569 5499 512,'0'0'0,"-19"-21"0,19 21 0,0 0 0,0 0 0,19 0 0,2 0 0,-1 21 0,-20-21 0</inkml:trace>
  <inkml:trace contextRef="#ctx0" brushRef="#br0" timeOffset="66485">11788 5478 512,'0'0'0,"0"0"0,20 21 0,-20-21 0,0 38 0,0 2 0,-20 20 0,20-1 0,0 40 0,0-19 0,0-21 0,20 1 0,0-20 0,19-20 0,1-40 0,0-1 0,-1-17 0,-39-22 0,21 20 0</inkml:trace>
  <inkml:trace contextRef="#ctx0" brushRef="#br0" timeOffset="66668">11610 5755 512,'0'0'0,"39"-19"0,1 0 0,19-2 0,41 21 0,-21 0 0,1-20 0</inkml:trace>
  <inkml:trace contextRef="#ctx0" brushRef="#br0" timeOffset="82571">6132 9168 512,'0'0'0,"21"-19"0,18 19 0,1 0 0,-1 0 0,21 0 0,-21-19 0,21 19 0,19 0 0,-19 0 0,20 0 0,-1 0 0,0 19 0,20-19 0,0 0 0,0 0 0,21-19 0,-1 19 0,0-20 0,0 20 0,0-20 0,0 0 0,1 20 0,18-20 0,21 20 0,-20 0 0,0-20 0,-1 20 0,1-20 0,-19 20 0,18 0 0,1 0 0,1-19 0,-22 19 0,21 0 0,1 0 0,-2 0 0,21 0 0,-40 0 0,0 0 0,20 0 0,-20 0 0,0-20 0,0 20 0,0 0 0,20 0 0,-39-21 0,18 21 0,2 0 0,-21-19 0,-20 19 0,1 0 0,-1 0 0,0-20 0,-19 20 0,-1 0 0,1 0 0,-21 0 0,-18 0 0,-21 0 0,0 20 0,-41-20 0,2-20 0</inkml:trace>
  <inkml:trace contextRef="#ctx0" brushRef="#br0" timeOffset="86834">6748 10201 512,'0'0'0,"0"-20"0,0 20 0,0 0 0,-20 20 0,20-20 0,0 0 0,0 0 0,0-20 0,0 20 0,0 0 0,20 0 0,-20 0 0,0 0 0,0 0 0,19 0 0,1 0 0,20-20 0,20 20 0,-1 0 0,20 0 0,0 0 0,21-20 0,19 20 0,-20-20 0,0 1 0,21-1 0,-21 20 0,0-20 0,1 20 0,-1-20 0,-20 20 0,0 0 0,-19 0 0,-1 0 0,-19 0 0,-1 0 0,-19 0 0,1 0 0,-21 0 0,0 0 0,0 0 0,0 20 0,0-20 0,-21 0 0,1 20 0,1-20 0,19 0 0,0 0 0,0 20 0,0-20 0</inkml:trace>
  <inkml:trace contextRef="#ctx0" brushRef="#br0" timeOffset="94995">19250 3811 512,'0'-20'0,"0"20"0,-41-19 0,41 19 0,-19-20 0,-20 0 0,18 0 0,-18 20 0,-1-20 0,-19 20 0,-1 0 0,-19 20 0,-1 0 0,1 0 0,-1 0 0,-38-1 0,18 21 0,1 0 0,0-1 0,0 21 0,-1 0 0,41-1 0,19 0 0,20 1 0,60-20 0,39 19 0,40-40 0,21 2 0,58-21 0,0-21 0,1 2 0,-1-40 0,-19-1 0,-41 1 0,-18-21 0,-61 1 0,-39 0 0,-40-1 0,-20 41 0,-59-21 0,-20 40 0,20 40 0</inkml:trace>
  <inkml:trace contextRef="#ctx0" brushRef="#br0" timeOffset="95059">18972 3752 512,'-40'20'0</inkml:trace>
  <inkml:trace contextRef="#ctx0" brushRef="#br0" timeOffset="96371">18595 4486 512,'0'0'0,"0"-20"0,0 20 0,0-20 0,19 0 0,-19 0 0,0 20 0,0 0 0,0 0 0,-39 20 0,-1 40 0,-39 19 0,-40 40 0,-40 20 0,-20 20 0,0-20 0,1-19 0,39-22 0,20-38 0,59-21 0,41-39 0,38-19 0,41-21 0</inkml:trace>
  <inkml:trace contextRef="#ctx0" brushRef="#br0" timeOffset="96802">18932 4426 512,'-40'0'0,"40"0"0,-39 0 0,39 0 0,19 0 0,41 20 0,39 0 0,21 40 0,18 19 0,21 40 0,-1 20 0,-18 19 0,-41 1 0,0-20 0,-40-39 0,1-41 0,-21-38 0,21-62 0,0-38 0</inkml:trace>
  <inkml:trace contextRef="#ctx0" brushRef="#br0" timeOffset="97290">20559 5339 512,'-39'20'0,"-41"-20"0,-39 20 0,-20 0 0,1 0 0,-21-1 0,20 21 0,40 0 0,-1 39 0,21 0 0,39 0 0,60 21 0,39-1 0,61 1 0,18-21 0,61-39 0,-1-1 0,21-59 0,-21-19 0,-19-60 0,-41-60 0,-39-19 0,-58 18 0,-41 41 0,-60 80 0,-39 39 0,-20 20 0</inkml:trace>
  <inkml:trace contextRef="#ctx0" brushRef="#br0" timeOffset="97923">17464 5379 512,'-40'0'0,"-40"0"0,-39 0 0,-20 40 0,-39-1 0,19 40 0,0 1 0,41 20 0,18-2 0,80 21 0,40-19 0,99-1 0,60-40 0,59-19 0,60-20 0,-1-40 0,1-20 0,-40-39 0,-100-21 0,-98-18 0,-100-22 0,-79 42 0,-59 18 0,-1 60 0,21 40 0,78 20 0,60 0 0</inkml:trace>
  <inkml:trace contextRef="#ctx0" brushRef="#br0" timeOffset="98747">20182 6411 512,'0'-20'0,"20"20"0,0-20 0,0 0 0,-1 0 0,-19 20 0,-19 60 0,-61 38 0,1 42 0,-60 19 0,0 39 0,0-19 0,40-20 0,20-21 0,39-58 0,20-40 0,40-40 0,39-60 0,1-39 0,39-40 0,20-40 0</inkml:trace>
  <inkml:trace contextRef="#ctx0" brushRef="#br0" timeOffset="99026">20639 6312 512,'0'-20'0,"0"-1"0,19 21 0,21-19 0,0 38 0,-20 22 0,39 18 0,1 21 0,19 38 0,60 2 0,20 18 0,20-18 0,19-1 0,-20-20 0,-39-20 0,-19-19 0,-41-40 0</inkml:trace>
  <inkml:trace contextRef="#ctx0" brushRef="#br0" timeOffset="99498">22285 7502 512,'-19'0'0,"-21"0"0,-19 0 0,-61 40 0,2 0 0,19 40 0,-1-22 0,21-18 0,59 20 0,40-21 0,39-19 0,61 0 0,58-20 0,0 0 0,41-20 0,-41-39 0,-19-1 0,-79-38 0,-61-2 0,-79-20 0,-58 41 0,-61 20 0,1 39 0,58 20 0,21 40 0,99-21 0,20-19 0</inkml:trace>
  <inkml:trace contextRef="#ctx0" brushRef="#br0" timeOffset="100027">19805 7462 512,'-20'-20'0,"0"1"0,-39-21 0,-20 40 0,-21 20 0,-38 39 0,-1 21 0,19 40 0,1 18 0,60-18 0,39-42 0,40 2 0,79-21 0,59-59 0,61-20 0,19-19 0,0-41 0,-40-39 0,-58 0 0,-81-20 0,-78 40 0,-81 19 0,-38 61 0</inkml:trace>
  <inkml:trace contextRef="#ctx0" brushRef="#br0" timeOffset="101890">16888 5855 512,'0'0'0,"0"0"0,-20 0 0,20 20 0,-20 0 0,0 19 0,20 2 0,0-3 0,20-17 0,0-1 0,20-20 0,0-20 0,-1-20 0,1 0 0,0 20 0,-1-19 0,-19 19 0,-20 0 0,0 20 0,-20 20 0,20 20 0,0-1 0,0-18 0,20 17 0,0-38 0,20 0 0,-20-19 0,19 0 0,1-22 0,-20-18 0,-20 19 0,0-19 0,0 19 0,0 0 0,0 20 0,19 20 0,22 20 0</inkml:trace>
  <inkml:trace contextRef="#ctx0" brushRef="#br0" timeOffset="102994">17642 5815 512,'0'0'0,"-20"0"0,1 0 0,-21 0 0,0 40 0,-19 20 0,19 19 0,20 0 0,20-19 0,60-20 0,58-60 0,21-20 0,40-19 0</inkml:trace>
  <inkml:trace contextRef="#ctx0" brushRef="#br0" timeOffset="104746">19408 7899 512,'0'0'0,"0"-20"0,0 20 0,0-20 0,20 1 0,-20-1 0,20 0 0,-40 0 0,20 0 0,-20 0 0,1 40 0,-2-20 0,2 40 0,-21 0 0,20-1 0,0 2 0,1-22 0,38 0 0,-19-19 0,40 0 0,0 0 0,-21-38 0,21 17 0,0 1 0,-20 20 0,0 0 0,-1 41 0,-19 17 0,0 22 0,-19-1 0,-21 0 0,20 1 0,-19-21 0,-1-18 0,20-22 0,20-19 0,0-40 0,20-19 0,20-41 0</inkml:trace>
  <inkml:trace contextRef="#ctx0" brushRef="#br0" timeOffset="105074">19547 7820 512,'0'20'0,"0"-20"0,0 19 0,0 21 0,0-19 0,20-2 0,0 20 0,-20-19 0,0 0 0,0-20 0,0 0 0,0-40 0,0 1 0,19-21 0,2-19 0,-1 19 0,19 1 0,1 19 0,-1 40 0,-19 0 0,0 21 0,-20-2 0,0 20 0</inkml:trace>
  <inkml:trace contextRef="#ctx0" brushRef="#br0" timeOffset="105442">19686 7859 512,'0'0'0,"20"0"0,0 0 0,-20 0 0,39-19 0,-19-1 0,20 0 0,-20 0 0,-20-20 0,0 20 0,0 0 0,-20 20 0,0 20 0,-20 40 0,1-20 0,19 19 0,20 1 0,0-1 0,20-19 0,19-20 0,1-40 0,20 0 0,-1-20 0,-39-18 0,20-22 0</inkml:trace>
  <inkml:trace contextRef="#ctx0" brushRef="#br0" timeOffset="105586">19944 7780 512,'0'20'0,"-20"20"0,0-1 0,1 2 0,-1-3 0,20 2 0,0-20 0,20-20 0,-1-40 0,21 1 0,-20-1 0</inkml:trace>
  <inkml:trace contextRef="#ctx0" brushRef="#br0" timeOffset="106442">22047 7700 512,'-19'0'0,"-1"20"0,0 0 0,20 0 0,-20 0 0,40-20 0,20-20 0,0 0 0,19-20 0,0 2 0,1-3 0,0-18 0,-21-1 0,-19 0 0,0 1 0,-20 0 0,-20 39 0,-19 40 0,-2 19 0,2 40 0,-1 1 0,20 19 0,20-20 0,0-19 0,40-20 0,19-20 0,-18-40 0,18 0 0,-19-40 0,-21-19 0,21 0 0</inkml:trace>
  <inkml:trace contextRef="#ctx0" brushRef="#br0" timeOffset="106769">22385 7621 512,'20'-20'0,"0"20"0,-20-19 0,39-21 0,-19 20 0,0 0 0,-20 20 0,0 0 0,-20 20 0,20 0 0,-20 20 0,20-1 0,0 2 0,0-3 0,-20-18 0,20 20 0,0 0 0,-19-20 0,-41 19 0,21 1 0,-21-40 0,20-20 0,-19-19 0</inkml:trace>
  <inkml:trace contextRef="#ctx0" brushRef="#br0" timeOffset="107322">20440 7740 512,'0'0'0,"0"0"0,20 0 0,19 0 0,41 0 0,19-20 0,20 20 0,0-20 0,1 20 0,-21 0 0,-20 0 0,-39 0 0,-40 0 0</inkml:trace>
  <inkml:trace contextRef="#ctx0" brushRef="#br0" timeOffset="107530">20599 7939 512,'20'0'0,"19"0"0,41 0 0,-1 0 0,41 0 0,-21 19 0,19-19 0,-38 20 0,19 0 0,-79-20 0,-20-20 0</inkml:trace>
  <inkml:trace contextRef="#ctx0" brushRef="#br0" timeOffset="108386">17960 6331 512,'0'0'0,"0"-19"0,0 19 0,0 19 0,19 1 0,1 40 0,0 18 0,20 2 0,39 40 0,-19-1 0,39 0 0,-20-20 0,20 0 0,-19-19 0,-1-21 0,-39-39 0,-1-40 0</inkml:trace>
  <inkml:trace contextRef="#ctx0" brushRef="#br0" timeOffset="108634">18316 6411 512,'-19'0'0,"19"0"0,0 0 0,19 20 0,22 19 0,-2 21 0,21 19 0,-1 21 0,21-1 0,19 20 0,-20-20 0,1-20 0,-41-39 0</inkml:trace>
  <inkml:trace contextRef="#ctx0" brushRef="#br0" timeOffset="112314">22961 4585 512,'0'-20'0,"0"-39"0,-21-1 0,2 1 0,-1-2 0,-40 3 0,-19-2 0,-20-39 0,-40 20 0,-20-21 0,-39 1 0,-40 0 0,-20 0 0,-40 20 0,-20-1 0,1 0 0,19-18 0,-40 18 0,1 0 0,0 1 0,-20 20 0,-1 19 0,2 60 0,-2 39 0,21 20 0,19 41 0,21 19 0,39-1 0,20 41 0,19 0 0,21 18 0,19 22 0,1 20 0,39 38 0,-20 1 0,60 20 0,19 19 0,21 0 0,59 1 0,40-20 0,59-20 0,79-20 0,41 0 0,38-19 0,22-22 0,38 21 0,21 0 0,-1-19 0,40-41 0,0 1 0,20-40 0,19-20 0,1-60 0,0-19 0,20-40 0,-40-40 0,0-19 0,-21 0 0,1-41 0,-39-19 0,-1-20 0,-20-39 0,1-20 0,-40-41 0,-40-39 0,0-19 0,-20-21 0,-59-19 0,-40 19 0,-59-20 0,-60 21 0,-80 0 0,-38-1 0,-81 20 0,-19 1 0,-60 19 0,-60 20 0,-18 0 0,-41 40 0,-41 19 0,-17 20 0,-22 21 0,1 39 0,-1 40 0,21 39 0,39 20 0,41 20 0</inkml:trace>
  <inkml:trace contextRef="#ctx0" brushRef="#br0" timeOffset="119417">8692 9288 512,'0'0'0,"0"0"0,0 0 0,0-20 0,-19 20 0,19 0 0,-21-20 0,2 20 0,19-19 0,-20-1 0,0 20 0,-20-41 0,21 41 0,-21-19 0,0 0 0,-39-1 0,19 20 0,-19-20 0,-20 20 0,0-20 0,0 20 0,19 0 0,-20 0 0,-18 0 0,19-20 0,-1 20 0,-19 20 0,0-20 0,0 20 0,0 0 0,19 0 0,1-1 0,0 0 0,20 2 0,19 19 0,1-1 0,19 21 0,1-20 0,-1 18 0,20 3 0,0-2 0,20 21 0,-20-1 0,20-20 0,0 21 0,0-1 0,40 20 0,-20-39 0,39 19 0,-19 1 0,39-21 0,-19 1 0,19-21 0,1 1 0,19-20 0,0 0 0,1-20 0,18 0 0,1-20 0,0 20 0,0-20 0,1 0 0,-2 20 0,-18-20 0,-1-19 0,0 20 0,20-2 0,0-38 0,-20 19 0,21-40 0,-1 1 0,-20 0 0,1-1 0,-1 1 0,0 0 0,-20-21 0,-39 21 0,-1 19 0,-39-20 0,-19 2 0,-41-2 0,-19 1 0,-40 20 0,-40-1 0,-20 40 0</inkml:trace>
  <inkml:trace contextRef="#ctx0" brushRef="#br0" timeOffset="122457">9843 10181 512,'20'-20'0,"-20"20"0,20 0 0,-20 0 0,20-20 0,0 20 0,-20 0 0,39 0 0,1 0 0,0-20 0,19 20 0,1 0 0,0-19 0,19 19 0,0 19 0,1-19 0,19 0 0,-20 20 0,1 0 0,-1 0 0,0-20 0,20 0 0,0 0 0,21 0 0,-1-20 0,0 0 0,0 0 0,0 1 0,0 19 0,0-20 0,-19 20 0,18-20 0,-19 20 0,21-20 0,-21 20 0,0-20 0,0 1 0,1 19 0,-1 0 0,0 0 0,0 19 0,1-19 0,-21 20 0,20-20 0,-19 0 0,-1 0 0,20 0 0,-20-20 0,1 20 0,-1-19 0,1 19 0,-1 0 0,0 0 0,1 0 0,-1 0 0,1 0 0,-21 19 0,-19-19 0,19 0 0,-19-19 0,19 19 0,-19 0 0,0 0 0,-1-20 0,-18 20 0,-2 0 0,1 0 0,-20 0 0,20 0 0,0 0 0,-20 0 0</inkml:trace>
  <inkml:trace contextRef="#ctx0" brushRef="#br0" timeOffset="124658">16094 10300 512,'0'0'0,"0"0"0,0-20 0,20 20 0,-20 0 0,20-19 0,0 19 0</inkml:trace>
  <inkml:trace contextRef="#ctx0" brushRef="#br0" timeOffset="125233">16213 10241 512,'60'0'0,"-20"0"0,19 20 0,20-1 0,1 1 0,19 0 0,20-20 0,0 21 0,0-42 0,20 21 0,0-20 0,20 20 0,-1-20 0,21 20 0,0-19 0,19 38 0,-20-19 0,21 0 0,20 0 0,-21 0 0,0 0 0,1 0 0,-1 0 0,21 0 0,-21-19 0,-19 19 0,19 0 0,1 0 0,-21 0 0,1 19 0,-1-19 0,-19 0 0,-20 20 0,0-20 0,-20 0 0,0 0 0,-40 0 0,0 0 0,-19 0 0,-20 0 0,-20 0 0,0-20 0,-20 20 0,0 0 0,-20 0 0,20 0 0,-20 0 0,0 0 0,0 0 0,20-19 0,0 19 0,-19 19 0,19-19 0,-41 20 0</inkml:trace>
  <inkml:trace contextRef="#ctx0" brushRef="#br0" timeOffset="138016">14110 11471 512,'0'-20'0,"0"20"0,-20 0 0,20 0 0,0 0 0,0 0 0,-20 0 0,20 0 0,-20 0 0,1-20 0,19 20 0,-21 0 0,21 0 0,-19 0 0,19 0 0,0 0 0,0 0 0,-20 0 0,20 0 0,20-19 0,-20 19 0,-20 0 0,20 0 0,0 0 0,0-20 0,0 20 0,-20 0 0,0 0 0,0-21 0,20 21 0,-19 0 0,-1-19 0,0-1 0,0 20 0,0 0 0,-20 0 0,20-20 0,-19 20 0,19-20 0,-20 1 0,1-1 0,-1 0 0,-20 0 0,1 0 0,0 20 0,-21-20 0,1 20 0,-1 0 0,1-19 0,0-1 0,-20-1 0,-1 2 0,1 19 0,0-19 0,-20-2 0,19 1 0,-19 1 0,20-1 0,-20 0 0,0 20 0,0-20 0,0 0 0,20 20 0,-21 0 0,21 0 0,-20-20 0,0 20 0,20 0 0,-20 0 0,20 20 0,-20 0 0,19 0 0,1 20 0,-20-1 0,20 1 0,19 0 0,1 19 0,0-19 0,19 0 0,1 19 0,19-20 0,0 21 0,21 0 0,-1-20 0,-1 18 0,21 3 0,0-2 0,21 21 0,-1-22 0,19 3 0,-19-2 0,20 21 0,-1-22 0,1 22 0,20-20 0,-21 0 0,21-1 0,0 1 0,19-1 0,0 0 0,1-39 0,19 40 0,0-40 0,20 20 0,0-21 0,0 1 0,20 0 0,0-20 0,0 21 0,-1-21 0,2 0 0,18-21 0,1 21 0,0-20 0,0 0 0,0 1 0,-1-1 0,1 0 0,-20 0 0,0 0 0,0-20 0,0 1 0,-20-1 0,0 0 0,-20 1 0,0-21 0,0 21 0,0-21 0,-19 20 0,-21-19 0,1-1 0,-21 21 0,2-1 0,-41-20 0,19 1 0,-19 18 0,0-17 0,-19-2 0,-1 20 0,-1-19 0,-18-1 0,-1 1 0,1-1 0,-1 21 0,-40-2 0,21-18 0,0 20 0,-40-1 0,19 0 0,-39 1 0,0-2 0,-20 22 0,-20 0 0,-19-2 0,-41 21 0,-19 21 0,0-21 0</inkml:trace>
  <inkml:trace contextRef="#ctx0" brushRef="#br0" timeOffset="155665">18118 11253 512,'0'0'0,"-19"0"0,19 20 0,-40-1 0,20 41 0</inkml:trace>
  <inkml:trace contextRef="#ctx0" brushRef="#br0" timeOffset="156239">18178 11809 512,'0'19'0,"0"0"0,-20 2 0,40-21 0,-20 0 0,20 0 0,-20 0 0,19 0 0,-19 0 0,20 0 0,-40 0 0,20 20 0,-19-20 0,19 0 0,0-20 0,-20 20 0,0-21 0,20 2 0,-20 19 0,-19 0 0,39 40 0,-40 19 0,20 21 0,20-21 0,-20 1 0,40-1 0,0-19 0,0-20 0,19-20 0,1-20 0,-20-20 0,-20-19 0,-20-20 0,-20-1 0,1 21 0,-1 19 0,0 40 0,20 20 0,40 19 0,0 21 0,20-20 0,19-1 0,1-19 0</inkml:trace>
  <inkml:trace contextRef="#ctx0" brushRef="#br0" timeOffset="156663">18357 11908 512,'0'0'0,"0"39"0,0 1 0,19 0 0,-19 38 0,40 2 0,-20 20 0,0-1 0,20 0 0,-21 20 0,1-39 0,-20-41 0,-20 2 0,1-62 0,-21-38 0,0-41 0,0-39 0,21 1 0,19-21 0,39 40 0,1 19 0,20 41 0,19 38 0,-20 21 0,1 21 0,0 19 0,-41-1 0,-19 41 0,-39-21 0,-21 21 0,0-21 0,1-19 0,39-40 0,0-40 0,20-19 0</inkml:trace>
  <inkml:trace contextRef="#ctx0" brushRef="#br0" timeOffset="157359">18793 12066 512,'-20'0'0,"1"39"0,19-18 0,0-1 0,19 0 0,1-20 0,40-20 0,-21 0 0,1-20 0,0-19 0,-20 19 0,-20-20 0,-20 41 0,0 19 0,-40 19 0,21 41 0,-21 19 0,40 21 0,1-21 0,38 0 0,1-39 0,20 0 0,-20-40 0,39-20 0,-19 0 0,0-39 0,-1-41 0,-19 21 0,0-20 0,0 39 0,-1 40 0,-38 40 0,19 40 0,-20 18 0,0 2 0,20 0 0,0-1 0,0-19 0,40-40 0,-21-20 0,22-40 0,-2-20 0,1-19 0,19-20 0,-19 19 0,-20 21 0,-1 59 0,2 40 0,-21 39 0,19 20 0,21 0 0,-20-19 0,0-21 0,19 1 0,-19-60 0,20-40 0,0-39 0,-1-20 0,1-21 0</inkml:trace>
  <inkml:trace contextRef="#ctx0" brushRef="#br0" timeOffset="158399">20460 11253 512,'-20'0'0,"20"0"0,-20 0 0,-19 20 0,-1 39 0,0 21 0,-19 78 0,19 41 0,0 19 0,40-20 0,20-19 0,20-40 0,20-60 0,19-39 0,0-40 0</inkml:trace>
  <inkml:trace contextRef="#ctx0" brushRef="#br0" timeOffset="159399">20579 11531 512,'0'0'0,"0"0"0,0 0 0,0 39 0,20 1 0,-20 0 0,0-1 0,0 21 0,0-20 0,-20-20 0,20-20 0,20 0 0,-20-20 0,20-20 0,0-20 0</inkml:trace>
  <inkml:trace contextRef="#ctx0" brushRef="#br0" timeOffset="159567">20817 11471 512,'-20'20'0,"1"20"0,-21 18 0,40 3 0,-40 18 0,40 1 0,20-21 0,0 0 0,-20-39 0,40-20 0,-40-20 0</inkml:trace>
  <inkml:trace contextRef="#ctx0" brushRef="#br0" timeOffset="160159">21075 11868 512,'-20'0'0,"-19"20"0,-1 19 0,-20 21 0,21 19 0,-1 21 0,20-1 0,20-20 0,0-19 0,0-21 0,20-19 0,20-20 0,-1-39 0,1-1 0,-1-39 0,2-1 0,-2-40 0,1 2 0,-20-22 0,-1 22 0,2 19 0,-21 39 0,-21 41 0,2 57 0,-21 23 0,0 58 0,21 20 0,19-20 0,0 0 0,19-20 0,21-20 0,19-39 0,-19-20 0,20-40 0,-1-20 0</inkml:trace>
  <inkml:trace contextRef="#ctx0" brushRef="#br0" timeOffset="160566">21194 12205 512,'0'20'0,"0"-20"0,0 20 0,40 0 0,-20-20 0,19-20 0,1-20 0,19 1 0,-38-22 0,-1 3 0,-1-2 0,-38 0 0,-1 41 0,-1 19 0,-18 19 0,-1 41 0,1 0 0,39 19 0,0 0 0,19 1 0,21-41 0,0 1 0,0-40 0,19 0 0,1-40 0,-21 1 0,1-21 0,-20-19 0,0-1 0</inkml:trace>
  <inkml:trace contextRef="#ctx0" brushRef="#br0" timeOffset="160791">21651 11908 512,'0'19'0,"0"21"0,-20 0 0,20 19 0,0 21 0,0-41 0,20 21 0,0-40 0,-1 0 0,21-40 0,-20-20 0,19-19 0,21-21 0,-40 1 0,-1 19 0,2 21 0,-42 39 0,-18 39 0,-1 1 0</inkml:trace>
  <inkml:trace contextRef="#ctx0" brushRef="#br0" timeOffset="161222">20937 11610 512,'-21'-21'0,"21"21"0,-20 21 0,1-1 0,-21 39 0,-19 61 0,19 18 0,-40 1 0,41 20 0,-1-40 0,1-20 0,39-39 0,19-41 0</inkml:trace>
  <inkml:trace contextRef="#ctx0" brushRef="#br0" timeOffset="161750">22464 11332 512,'-20'0'0,"20"20"0,-19 20 0,-21 39 0,-19 39 0,-1 22 0,0 58 0,-19 21 0,20-1 0,19-20 0,0-39 0,0-40 0,21-59 0</inkml:trace>
  <inkml:trace contextRef="#ctx0" brushRef="#br0" timeOffset="162417">22623 11531 512</inkml:trace>
  <inkml:trace contextRef="#ctx0" brushRef="#br0" timeOffset="162590">22603 11531 512,'0'20'0,"0"18"0,-39 42 0,18 20 0,2-1 0,-21 40 0,20-20 0,0 0 0,1-40 0,19 1 0,19-60 0,21-20 0,0 0 0,0-40 0,-1 0 0</inkml:trace>
  <inkml:trace contextRef="#ctx0" brushRef="#br0" timeOffset="162776">22246 12086 512,'0'-20'0,"0"20"0,39-19 0,2-1 0,58 0 0,0 0 0,0 0 0,-20 0 0,-39 20 0</inkml:trace>
  <inkml:trace contextRef="#ctx0" brushRef="#br0" timeOffset="163223">22742 12007 512,'0'0'0,"0"0"0,-19 20 0,19 0 0,0 19 0,0 1 0,0 0 0,19-1 0,-19-19 0,20-20 0,-20 0 0,19-20 0,2-19 0,-1-1 0,19-20 0,-19 1 0,0 19 0,0 20 0,-20 20 0,0 20 0,0 40 0,-20 18 0,20 2 0,-20 0 0,20-21 0,-20 21 0,20-41 0,-20 1 0,20-20 0,0 0 0,0-40 0</inkml:trace>
  <inkml:trace contextRef="#ctx0" brushRef="#br0" timeOffset="164063">22702 11650 512,'0'19'0,"0"-19"0,-20 20 0,1 0 0,-1 20 0,0 20 0,0 19 0,-19 0 0,18 20 0,21-19 0,0-21 0,0-19 0,21-20 0,-2 0 0,21-20 0,-20-20 0,0 0 0</inkml:trace>
  <inkml:trace contextRef="#ctx0" brushRef="#br0" timeOffset="164289">22524 11987 512,'19'0'0,"41"-20"0,-20 20 0,19 0 0,-19-20 0,-20 20 0,-1 0 0</inkml:trace>
  <inkml:trace contextRef="#ctx0" brushRef="#br0" timeOffset="164918">23219 11412 512,'0'0'0,"0"0"0,0 19 0,-20 1 0,20 20 0,0 0 0,-21-1 0,21 1 0,0-20 0,21 0 0,-21-20 0</inkml:trace>
  <inkml:trace contextRef="#ctx0" brushRef="#br0" timeOffset="165102">23417 11431 512,'0'20'0,"0"20"0,-20 0 0,20-1 0,0 1 0,20-20 0,-20-40 0</inkml:trace>
  <inkml:trace contextRef="#ctx0" brushRef="#br0" timeOffset="170614">24627 11015 512,'0'0'0,"20"39"0,0 20 0,0 21 0,0 39 0,-1 20 0,-38 99 0,-61 20 0,-19 0 0</inkml:trace>
  <inkml:trace contextRef="#ctx0" brushRef="#br0" timeOffset="175624">2957 13316 512,'0'0'0,"0"0"0,0-19 0,20 19 0,-20 0 0,0 0 0,0 0 0,0 0 0,20 0 0,-20 0 0,0 19 0,20-19 0,-1 0 0,1 0 0,1 0 0,18 0 0,1 0 0,-1-19 0,1 19 0,19 0 0,-19 0 0,20 0 0,-1 0 0,1-21 0,0 21 0,-1 0 0,0 21 0,1-21 0,19 0 0,-19 0 0,20 0 0,-21 19 0,0-19 0,21 0 0,-21 0 0,1 0 0,20 20 0,-41-20 0,21 20 0,19 0 0,-19-20 0,-1 0 0,20 0 0,-19 0 0,19 0 0,-19 0 0,-1 0 0,1 0 0,-1 0 0</inkml:trace>
  <inkml:trace contextRef="#ctx0" brushRef="#br0" timeOffset="180382">5239 13376 512,'40'0'0,"40"20"0,-41-20 0,21 0 0,-1 0 0,1 0 0,-1 0 0,20-20 0,-19 20 0,0 0 0,-1-20 0,1 20 0,19 0 0,-19-20 0,0 20 0,-2 0 0,2 0 0,0 0 0,19-20 0,-19 20 0,-1-19 0,1 19 0,0 0 0,-1-21 0,0 21 0,1 0 0,0 0 0,19 0 0,-20 0 0,1 0 0,0 0 0,-21-19 0,21 19 0,-1 0 0,-19 0 0,19 0 0,-19 0 0,0 0 0,-1 0 0,1 0 0,0 19 0,0-19 0,-21 0 0,21 0 0,-20 0 0,19 21 0,-18-21 0,18 0 0,-19 0 0,20 0 0,-1 19 0,-18-19 0,18 0 0,-20 0 0,22 0 0,-2 20 0,-19-20 0,20 20 0,-21-20 0,21 0 0,-20 0 0,20 20 0,-1-20 0,1 0 0,0 0 0,20 20 0,-41-20 0,41 0 0,-40 0 0,19 0 0,21 0 0,-20 0 0,-1 0 0,1 20 0,19-20 0,-38 0 0,18 0 0,21 0 0,-41 0 0,41 20 0,-21-20 0,1-20 0,20 20 0,-21 0 0,21 0 0,-21 0 0,2-20 0,-2 20 0,1 0 0,-1 0 0,1 0 0,0 0 0,-21 0 0,21-20 0,0 20 0,-20 0 0,19 0 0,-19 0 0,20 0 0,-20 0 0,20 20 0,-20-20 0,-1 0 0,1 0 0,-20 0 0,20 0 0,-20-20 0,0 20 0,20 0 0,-20 0 0,0 0 0,20 0 0,-20 0 0,0 0 0,19 0 0,-19 0 0,20 0 0,-20 0 0,20-20 0,-20 20 0,0 0 0,20 0 0,0 0 0,-20 0 0,20-20 0,-20 20 0,39 0 0,-19-20 0,0 1 0,0 19 0,19-21 0,-19 21 0,1-19 0,-2 19 0,21-20 0,-20 20 0,19-20 0,-19 1 0,0-1 0,0 0 0,0 20 0,-20-20 0,19 0 0,-19 0 0,21 0 0,-21 0 0,0 1 0,-21-21 0,21 20 0,0 0 0,-19-19 0,19-1 0,-20 20 0,0-20 0,0 1 0,0-1 0,1 20 0,-1-19 0,0-1 0,0 20 0,-19-20 0,18 20 0,-18-19 0,-1 19 0,0-20 0,-19 20 0,19-19 0,-39 19 0,0-20 0,-1 20 0,1 1 0,-20 19 0,19 0 0,-19 0 0,-1 0 0,21-20 0,-20 20 0,0 0 0,20 0 0,-20-20 0,19 20 0,1 0 0,-21 20 0,1-20 0,0 20 0,0-1 0,19 1 0,-19 20 0,40-20 0,-21 19 0,20-19 0,1 20 0,19-1 0,21 1 0,-21 0 0,20 0 0,20 19 0,-20-18 0,20 17 0,0 2 0,20-20 0,-20-1 0,20 1 0,20-19 0,-21 17 0,21-18 0,19 20 0,-18 0 0,17 0 0,-17-1 0,18 0 0,-19 1 0,19-20 0,21 0 0,-21 0 0,20 0 0,-19-20 0,0 0 0,19 20 0,0-40 0,1 20 0,-20 0 0,39 0 0,-40 0 0,20 0 0,-19 0 0,19 0 0,-19 0 0,0 0 0,-1 0 0,20 0 0,-19-20 0,19 20 0,-19-20 0,0 20 0,19-20 0,-20 0 0,1 1 0,-1-2 0,21 21 0,-21-19 0,0-21 0,1 21 0,-20-1 0,19 0 0,-19 0 0,0 0 0,0 0 0,-1-20 0,-19 2 0,0-3 0,-20 21 0,0-19 0,0-1 0,0 0 0,-20 20 0,20-19 0,-20 20 0,0-22 0,-20 2 0,1-1 0,-21-20 0,1 20 0,0 1 0,-41-21 0,21 21 0,-40 19 0,20-20 0,0 1 0,-21 19 0,1 0 0,0 0 0,20 20 0,-20-20 0,0 20 0,0 0 0,-1 0 0,-19 20 0,1 0 0,-1 0 0,0 0 0,20-20 0,20 39 0,-1-19 0,21 0 0,20 20 0,-1-1 0,20-19 0,1 20 0,19-1 0,20 21 0,-20 0 0,20-1 0,20 20 0,0 1 0,-20-1 0,19 0 0,21 1 0,-20-1 0,19 1 0,1-21 0,20 1 0,20-21 0,-1 2 0,20-3 0,0-17 0,0-1 0,21-20 0,-21 0 0,19 0 0,-18 0 0,19 0 0,0 0 0,-20-20 0,0 20 0,0-21 0,1 21 0,-21-19 0,21 19 0,-21 0 0,1-19 0,19 19 0,-20-21 0,0 1 0,-19 1 0,19-1 0,-20-20 0,1 0 0,-20 1 0,19-21 0,1 21 0,-40-1 0,20-20 0,-21 20 0,1 2 0,0-3 0,-20 2 0,0-1 0,0-20 0,-20 20 0,0 2 0,-20-3 0,21 2 0,-21-21 0,0 20 0,-19 0 0,0 1 0,-21-1 0,20 1 0,-39 19 0,0 0 0,-1 0 0,-18 0 0,-2-19 0,21 19 0,-19 0 0,-2-20 0,21 20 0,-20 20 0,0 0 0,-20 0 0,20 20 0,-20 0 0,20 20 0,0-1 0,20 1 0,0 0 0,0-1 0,19 1 0,20-20 0,1 0 0,-1-1 0,21 21 0,19-20 0,0 0 0,0 20 0,20 19 0,0-18 0,20 17 0,0 2 0,0 19 0,19-18 0,1-23 0,-1 2 0,1 20 0,0-20 0,19 19 0,-18 0 0,17-19 0,2 20 0,20-1 0,-1-19 0,0 0 0,1-20 0,19-20 0,0 19 0,-20-19 0,1 0 0,-1-19 0,0 19 0,1 0 0,-1 0 0,1-20 0,19 20 0,-20 0 0,1 0 0,-1-21 0,-19 2 0,19 0 0,0-2 0,-19 1 0,20 1 0,-1-1 0,-20-20 0,1 0 0,-1-20 0,1 1 0,-1 0 0,-19 19 0,-20-20 0,0 22 0,20-23 0,-21 22 0,1-1 0,-20 0 0,20 0 0,-20 21 0,0-21 0,-20 0 0,20 1 0,-20-1 0,-19 0 0,-1 0 0,1 1 0,-41-1 0,20 1 0,1-1 0,-40-20 0,19 21 0,-19-1 0,0 0 0,-20 1 0,20 19 0,-41 0 0,-18 20 0,19 0 0,0 0 0,0 20 0,0 0 0,20-1 0,0 1 0,20 0 0,19 0 0,1 20 0,20-1 0,-20 21 0,38-1 0,2 21 0,-1 19 0,20 0 0,40 20 0,0 0 0,39-20 0,-18-59 0</inkml:trace>
  <inkml:trace contextRef="#ctx0" brushRef="#br0" timeOffset="190773">17761 14071 512,'-20'0'0,"20"0"0,0 0 0,0 0 0,20-21 0,-20 21 0,0 0 0,0 0 0,0 0 0,0-19 0,0 19 0,0 0 0,0 0 0,0 0 0,0 19 0,0-19 0,0 41 0,0 18 0,0 21 0,0-1 0,-20 0 0,40 1 0,-20-22 0,0-17 0,20-41 0,-20 0 0,20-20 0,20-40 0,-20 1 0,-1-21 0,1-19 0,20 0 0,-20 20 0,-20 19 0,19 21 0,-19 39 0,0 19 0,0 61 0,-19-1 0,19 20 0,19 0 0,1-19 0,0-1 0,20-39 0,0-20 0,19-40 0,-19-20 0</inkml:trace>
  <inkml:trace contextRef="#ctx0" brushRef="#br0" timeOffset="191565">18198 14091 512,'0'0'0,"0"0"0,0 19 0,0 1 0,0 40 0,0-1 0,0 1 0,19-1 0,-19 21 0,0-41 0,0 0 0,0-18 0,0-21 0,0-21 0,0-18 0,0-20 0,0-1 0,0-19 0,20-20 0,1 19 0,-2 41 0,20-1 0,2 40 0,-22 19 0,1 22 0,0 18 0,0 21 0,-20-1 0,20 0 0,-20 1 0,-20-41 0,20 1 0,0-40 0,20 0 0,-20-40 0,19-19 0,2-41 0,-2 1 0,21 20 0,-20-20 0,19 39 0,1 21 0,-40 39 0,20 19 0,-20 61 0,0-1 0,-20 20 0,20 0 0,-20 1 0,20-41 0,0-19 0,20-20 0,0 0 0,0-60 0,20 0 0</inkml:trace>
  <inkml:trace contextRef="#ctx0" brushRef="#br0" timeOffset="192077">18952 14071 512,'-20'0'0,"20"-21"0,0 2 0,0-1 0,0 20 0,-20 0 0,0 39 0,-19 21 0,-1 40 0,20-1 0,-19 0 0,19-20 0,20-19 0,0-20 0,20-40 0,19-20 0,1-40 0,19-19 0,1-20 0,-20 0 0,19-1 0,-39 20 0,19 41 0,-39 39 0,-19 20 0,-1 59 0,-20 1 0,20 39 0,1-20 0,38-20 0,-19-19 0,40-40 0,19 0 0,-18-40 0,38 0 0,-20-59 0,1-1 0</inkml:trace>
  <inkml:trace contextRef="#ctx0" brushRef="#br0" timeOffset="192445">19468 14031 512,'0'-20'0,"-20"20"0,0 0 0,-19 0 0,18 0 0,-18 39 0,-1 2 0,20-2 0,20 1 0,0 0 0,40-1 0,0-20 0,19 2 0,-19-1 0,0 19 0,-21-19 0,-19 40 0,-39-20 0,-1-1 0,-39 1 0,19-20 0,21-20 0,19-20 0,20-20 0,39-19 0,21-21 0,19 1 0</inkml:trace>
  <inkml:trace contextRef="#ctx0" brushRef="#br0" timeOffset="193077">19706 13634 512,'-20'0'0,"0"0"0,20 20 0,0 20 0,0-21 0,0 22 0,0-3 0,0 3 0,0-2 0,0 1 0,0 0 0,0-1 0,0-19 0,0-20 0,-19 0 0,19-20 0,0 20 0,19-39 0,-19 19 0,0 0 0,20 0 0,-20 20 0,-20 0 0,20 0 0,0 20 0,0 0 0,0 0 0,0 19 0,0 1 0,0 20 0,0 19 0,0 0 0,0 20 0,-19-19 0,19-21 0,-20 1 0,-1-40 0,21 0 0,-19-40 0,19 20 0,19-41 0,2 2 0,-1 0 0</inkml:trace>
  <inkml:trace contextRef="#ctx0" brushRef="#br0" timeOffset="193748">19924 14031 512,'0'0'0,"0"-20"0,0 20 0,0 0 0,0 0 0,0 0 0,0 20 0,0-20 0,0 0 0,0 0 0,0 19 0,0-19 0,0 0 0,0 0 0,0 0 0,0 0 0,0 0 0,0 0 0,-20 0 0,20 0 0,0 0 0,0 0 0,0 0 0,0 0 0,0 0 0,0-19 0,20 19 0,-20 0 0,0 0 0,0 0 0,0 19 0,-20-19 0,1 21 0,-21 18 0,0 1 0,-19 20 0,-1-21 0,21 1 0,-21-20 0,40-20 0,20-20 0,20-1 0,40 2 0,-21 19 0,21 0 0,-1 0 0,1 40 0,-21-20 0,1 19 0,0 1 0,-21 0 0,-19 0 0,20-1 0</inkml:trace>
  <inkml:trace contextRef="#ctx0" brushRef="#br0" timeOffset="195485">16888 14011 512,'-20'0'0,"0"0"0,0 0 0,-19 20 0,-1-1 0,20 2 0,1-1 0,19-20 0,19 19 0,21-19 0,19 20 0,1-20 0,0 20 0,-1 0 0,-19 20 0,-20-1 0,-20 1 0,-20 19 0,-40-19 0,0-20 0,1-20 0,-20 0 0,19-20 0,20-20 0,21 1 0,19-21 0,19 21 0</inkml:trace>
  <inkml:trace contextRef="#ctx0" brushRef="#br0" timeOffset="195789">16809 13852 512,'-20'0'0,"20"-19"0,-20 19 0,20 0 0,20 19 0,-20 21 0,0 0 0,0 39 0,-20 20 0,0 1 0,0-1 0,20-20 0,0 1 0,0-41 0,0-20 0,0 2 0,0-21 0,0 0 0,0-40 0,-19 1 0,38-41 0,1 1 0,0-20 0</inkml:trace>
  <inkml:trace contextRef="#ctx0" brushRef="#br0" timeOffset="196013">16927 13813 512,'0'-21'0,"21"21"0,-1-19 0,-20 19 0,0 0 0,19-19 0,-19 38 0,0 0 0,0 22 0,-19 38 0,-1 40 0,-1 20 0,-18 0 0,19-40 0,20 0 0,0-19 0,20-41 0,-20-39 0,20 0 0</inkml:trace>
  <inkml:trace contextRef="#ctx0" brushRef="#br0" timeOffset="199133">17820 15221 512,'0'0'0,"0"0"0,0 0 0,0-19 0,0-1 0,0 20 0,0 0 0,0-20 0,0 20 0,0 0 0,-19 0 0,-1 0 0,0 20 0,20-20 0,-40 39 0,1 21 0,19 20 0,-20 0 0,21-2 0,38 2 0,1-21 0,40-18 0,-21-41 0,21 0 0,0-41 0,19 2 0,-20-21 0,-19-20 0,-20 21 0,-20-20 0,-40-1 0,0 40 0,1 1 0,-21 19 0,21 20 0,-21 20 0,40 0 0,20-1 0,20 1 0</inkml:trace>
  <inkml:trace contextRef="#ctx0" brushRef="#br0" timeOffset="201948">18456 15281 512,'0'0'0,"0"0"0,0 0 0,0 0 0,0-20 0,0 20 0,0 0 0,0 0 0,0 0 0,0-20 0,0 20 0,-20 0 0,20 0 0,-20 0 0,0 0 0,20 0 0,-39 0 0,19 40 0,-20 0 0,1 0 0,18 19 0,21 0 0,21 1 0,-2-20 0,20 0 0,21-40 0,0 0 0,-21-20 0,21 0 0,-20-20 0,-20-20 0,-1 22 0,-38-23 0,-21 2 0,20 19 0,-19 0 0,-1 20 0,0 20 0,20 20 0,40 0 0,-20 20 0</inkml:trace>
  <inkml:trace contextRef="#ctx0" brushRef="#br0" timeOffset="202765">18773 15301 512,'0'0'0,"0"0"0,0-20 0,20 20 0,20-20 0,-1 0 0,21 0 0,0 1 0,-21-1 0,-19 40 0,0-20 0,-40 39 0,0 21 0,-19-20 0,-21 19 0,20 1 0,1-1 0,58-19 0,1-20 0,40-20 0,19 0 0,0 0 0,20-40 0</inkml:trace>
  <inkml:trace contextRef="#ctx0" brushRef="#br0" timeOffset="215083">19329 15261 512,'-20'0'0,"20"0"0,0-20 0,20 20 0,0-20 0,20 1 0,-1 19 0,1-20 0,19 20 0,-39 0 0,20 0 0,-40 20 0,-20-1 0,-20 41 0,1 0 0,-1-1 0,0-18 0,40-22 0,40 0 0,59-19 0,20-19 0,20 0 0,0-2 0,-39-19 0,-21 21 0</inkml:trace>
  <inkml:trace contextRef="#ctx0" brushRef="#br0" timeOffset="223957">20559 15043 512,'0'0'0,"-19"0"0,19 0 0</inkml:trace>
  <inkml:trace contextRef="#ctx0" brushRef="#br0" timeOffset="225939">20559 15023 512,'0'0'0,"0"0"0,-19 0 0,19 0 0,0 0 0,0 0 0,0-20 0,0 20 0,0 0 0,-20 0 0,20 0 0,0 0 0,-21 0 0,21 0 0,-19-20 0,19 20 0,-20 0 0,20 0 0,-20 0 0,0 0 0,0 0 0,1 0 0,-1-19 0,0 19 0,0 0 0,-19 0 0,18 0 0,2-20 0,19 20 0,-20 0 0,-20 0 0,20 0 0,1 0 0,-1 0 0,-1 0 0,-18 0 0,20 0 0,-2 0 0,1 0 0,-19 0 0,-1 0 0,20-20 0,-19 20 0,-1 0 0,0 0 0,1 0 0,-1 0 0,-19 0 0,18 0 0,2-20 0,-1 20 0,20 0 0,-39-20 0,39 20 0,-19 0 0,-1 0 0,0 0 0,0 0 0,1 0 0,-1 20 0,1-20 0,-2 0 0,2 0 0,19 0 0,-39 20 0,39-20 0,-20 0 0,0 0 0,1 0 0,-1 0 0,0 0 0,21 0 0,-22 0 0,2 0 0,-1 0 0,1 0 0,-1 0 0,0 20 0,0-20 0,1 0 0,-21 0 0,21 0 0,-21 0 0,20 0 0,-19 0 0,19 20 0,-19-20 0,19 0 0,-20 0 0,21 19 0,-1-19 0,1 0 0,-2 20 0,-18-20 0,19 20 0,1-20 0,-21 20 0,20 0 0,1 0 0,-21 0 0,21-1 0,19 1 0,-39 0 0,38 0 0,-18 0 0,-1-1 0,20 1 0,0 0 0,1 0 0,-21 20 0,20-20 0,0 19 0,-20 1 0,21 0 0,-21-1 0,20 1 0,0 0 0,1 19 0,-1-19 0,-1 19 0,2-19 0,19 0 0,0 0 0,0-1 0,0 1 0,0 0 0,19-1 0,2 1 0,-1 0 0,19-20 0,-19-1 0,20 22 0,-1-22 0,1 0 0,0-19 0,-1 21 0,1-21 0,19 20 0,-18-20 0,18 19 0,0-19 0,1 20 0,0-20 0,-1 0 0,0 20 0,1-20 0,20 0 0,-21 0 0,20-20 0,-19 20 0,19 0 0,0-20 0,20 20 0,-19 0 0,-1-19 0,1 19 0,19-20 0,1 20 0,-21 0 0,20 0 0,0-21 0,0 21 0,1-19 0,19 0 0,-20-2 0,20 1 0,-20 1 0,20-1 0,0 0 0,-20 0 0,21 0 0,-21 20 0,0-20 0,0 20 0,1-20 0,-1 1 0,0-2 0,0 2 0,-20-21 0,20 20 0,-39 1 0,39-21 0,-39 20 0,0 0 0,-1 0 0,0 0 0,-38 1 0,18 0 0,-39-2 0,0 1 0,-19-19 0</inkml:trace>
  <inkml:trace contextRef="#ctx0" brushRef="#br0" timeOffset="226979">18496 15955 512,'0'0'0,"0"0"0,0 0 0,0 0 0,0 0 0,-21 0 0,21 0 0,21 0 0,-21 0 0,0 0 0,0 0 0,0 21 0,0-2 0,19 21 0,-19 0 0,20 39 0,-20 21 0,20 19 0,-20-21 0,20 22 0,0-41 0,-1 1 0,1-21 0,-20-19 0,0-20 0,0 0 0,-20-60 0</inkml:trace>
  <inkml:trace contextRef="#ctx0" brushRef="#br0" timeOffset="228083">18456 15976 512,'0'0'0,"0"0"0,0-21 0,0 21 0,0 0 0,0 0 0,0 0 0,0 21 0,-20 18 0,0 1 0,20 0 0,-20-1 0,0 2 0,20-22 0,-19 0 0,19-19 0,0 0 0,0-38 0,19 17 0,-19-38 0,20 19 0,0 0 0,0-20 0,0 22 0,-20-3 0,0 41 0,19-19 0,-19 38 0,0 22 0,0-3 0,21 22 0,-2-20 0,1 0 0,0-40 0,0 20 0,19-40 0,-19 0 0</inkml:trace>
  <inkml:trace contextRef="#ctx0" brushRef="#br0" timeOffset="228731">18475 17405 512,'0'-20'0,"0"20"0,0-20 0,0 40 0,21 0 0,-2-1 0,-19 41 0,20-1 0,0-19 0,-20 0 0,20-21 0,-20 1 0,20-20 0,-1-39 0,-19-1 0,20-39 0,0-1 0,-20 21 0,20 19 0,0 20 0,-20 60 0,19 20 0,-19-1 0,21 20 0,-21-19 0,20-21 0,-20 1 0,39-40 0,-19-20 0,0-19 0,0-21 0</inkml:trace>
  <inkml:trace contextRef="#ctx0" brushRef="#br0" timeOffset="229123">18892 17345 512,'-20'0'0,"20"-20"0,0 0 0,0 0 0,0 1 0,0 19 0,0 0 0,-19 0 0,19 39 0,0 1 0,0 0 0,19-20 0,-19-1 0,20 1 0,0 0 0,0-20 0,0 20 0,-20 20 0,-20-1 0,0-19 0,-20 20 0,21-1 0,-1-19 0,20-20 0,0 0 0,20-40 0,39 1 0,-19-21 0,39 1 0</inkml:trace>
  <inkml:trace contextRef="#ctx0" brushRef="#br0" timeOffset="229595">19051 17444 512,'0'0'0,"0"20"0,0 0 0,0 0 0,0 0 0,20-20 0,0 0 0,-1-20 0,1 0 0,1 0 0,-21 0 0,0-19 0,-21-1 0,1 20 0,1 0 0,-1 40 0,0 0 0,20 39 0,-20 1 0,20-1 0,0 21 0,20-41 0,-20 1 0,20-20 0,19-20 0,2-20 0,-22-20 0,1 1 0,-1-41 0</inkml:trace>
  <inkml:trace contextRef="#ctx0" brushRef="#br0" timeOffset="229861">19250 17345 512,'0'20'0,"0"20"0,0-1 0,0 21 0,19-21 0,-19 1 0,20 0 0,-20-21 0,20-19 0,-20 0 0,0-19 0,20-21 0,-20 0 0,20 1 0,-1 19 0,2-20 0,-2 40 0,1 0 0,-20 20 0,0-20 0,0 0 0</inkml:trace>
  <inkml:trace contextRef="#ctx0" brushRef="#br0" timeOffset="230595">19151 15817 512,'0'0'0,"0"0"0,0 0 0,-21 20 0,42-20 0,-21 0 0,0 0 0,0 20 0,19-1 0,-19 22 0,0 18 0,20 20 0,-1 20 0,2 1 0,18-1 0,21-20 0,39-19 0,0-21 0,21-19 0,18-40 0,-19 1 0,-20-1 0,-39-20 0,-21 40 0,-18 0 0,-21 0 0,-21 19 0</inkml:trace>
  <inkml:trace contextRef="#ctx0" brushRef="#br0" timeOffset="231794">20361 16631 512,'-20'0'0,"20"-20"0,0 20 0,0 0 0,0 0 0,0 20 0,-20 0 0,20-1 0,-20 61 0,1-1 0,19 20 0,0-19 0,19-1 0,1-39 0,0-20 0,20-40 0,-1 0 0,-19-20 0,0-19 0,-20-21 0,0 1 0,-20 19 0,0 21 0,-19 19 0,-1 20 0,0 20 0,21 19 0,19-19 0,0 20 0,19-40 0,21 0 0,19-40 0,-19-19 0</inkml:trace>
  <inkml:trace contextRef="#ctx0" brushRef="#br0" timeOffset="232122">20639 16333 512,'0'0'0,"0"-20"0,0 0 0,0 20 0,0 0 0,0 20 0,0 40 0,19 19 0,-19 20 0,0 1 0,20-1 0,-20 0 0,0-20 0,0-19 0,0-21 0,-20-19 0,20-20 0,0-20 0,-19-39 0</inkml:trace>
  <inkml:trace contextRef="#ctx0" brushRef="#br0" timeOffset="232346">20361 16689 512,'0'0'0,"20"0"0,-1 21 0,21-21 0,0 0 0,39 0 0,-19 0 0,19-21 0,1 2 0,-41 19 0,-19-19 0,-20 19 0,-20-20 0</inkml:trace>
  <inkml:trace contextRef="#ctx0" brushRef="#br0" timeOffset="234595">20460 16809 512,'0'0'0,"0"0"0,0 0 0,0 0 0,0 0 0,0 0 0,0 0 0,0 0 0,20 20 0,-20 20 0,19 38 0,2 2 0,-1 20 0,-20-1 0,0 20 0,-20-20 0,-1 0 0,-38-39 0,19-21 0,1-39 0,-1-19 0,20-21 0,1-39 0,19-20 0,39-1 0,1-19 0,-1 40 0</inkml:trace>
  <inkml:trace contextRef="#ctx0" brushRef="#br0" timeOffset="235066">20639 16512 512,'0'0'0,"0"19"0,19 1 0,-19 20 0,20 0 0,-20 18 0,20 3 0,-20-2 0,20 1 0,-20-1 0,0-19 0,0 0 0,-20-21 0,20-19 0,0-19 0,0-21 0,0-39 0,20-1 0,0 1 0,20 0 0,19 39 0,0 0 0,-18 20 0,17 20 0,-37 0 0,-1 20 0,-40 0 0,20 0 0,-40-20 0</inkml:trace>
  <inkml:trace contextRef="#ctx0" brushRef="#br0" timeOffset="235411">20995 16611 512,'-19'20'0,"-1"0"0,1 18 0,19 23 0,0-2 0,0 1 0,0-1 0,0-40 0,19 22 0,1-41 0,-1 0 0,-19-20 0,21-20 0,-21 1 0,-21-21 0,21 20 0,-39 1 0,20-1 0,19 19 0,-21 21 0,42 0 0,-2-19 0,1 19 0</inkml:trace>
  <inkml:trace contextRef="#ctx0" brushRef="#br0" timeOffset="236130">21234 16631 512,'-20'0'0,"20"20"0,-20-1 0,1 21 0,-2 0 0,21-1 0,0 1 0,21-20 0,-2 0 0,-19-20 0,20 0 0,0-20 0,20-20 0,-21 0 0,21-19 0,-20 19 0,-20 1 0,0 19 0,20 40 0,-20 0 0,0 18 0,0 23 0,-20-22 0,20-19 0,0 20 0,0-40 0,20 0 0,-1-20 0,2-20 0,-1 1 0,-1-1 0,1 19 0,0 2 0,0 38 0,-20 22 0,20 18 0,-20 1 0,19 0 0,1 39 0,0-20 0,0 0 0,-20-19 0,0-1 0,-20-19 0,0-40 0,20 0 0,-20-59 0,40-2 0,-20-57 0,20-1 0,20 0 0,-20 0 0,19 59 0,1 1 0,0 59 0,-21 0 0,-19 20 0,-19 19 0,-41 1 0,1 0 0,-1-1 0,20-39 0,21-20 0,19-39 0,19-20 0</inkml:trace>
  <inkml:trace contextRef="#ctx0" brushRef="#br0" timeOffset="237066">19785 15559 512,'0'20'0,"0"0"0,0 19 0,0 1 0,0 0 0,20-1 0,20 21 0,-20-20 0,39-1 0,20 1 0,1 0 0,19-21 0,40-38 0,0 19 0,20-21 0,19-17 0,20 17 0,-18 1 0,18 1 0,-20-1 0,-19 20 0,0 0 0,-20 0 0,-20 20 0,-20-1 0,-19 1 0,-1 1 0,-20-2 0,-19 0 0,0 2 0,0-21 0,-21 19 0,1-19 0,-20 0 0,0 20 0,0-20 0,0 0 0,0 0 0,0 0 0,20 0 0,-20 0 0,0 0 0,0-20 0</inkml:trace>
  <inkml:trace contextRef="#ctx0" brushRef="#br0" timeOffset="237642">22861 16115 512,'0'0'0,"-39"19"0,19 22 0,-1-3 0,2 22 0,19-20 0,0 0 0,19-1 0,2-19 0,-1-20 0,19 0 0,1-20 0,-20-19 0,-20-21 0,0 1 0,-20 0 0,-20-1 0,1 40 0,-21 20 0,40 20 0,1 19 0,38 1 0,1 0 0,40-20 0,-1-20 0</inkml:trace>
  <inkml:trace contextRef="#ctx0" brushRef="#br0" timeOffset="237970">23258 15718 512,'-20'0'0,"20"0"0,20 19 0,-20-19 0,20 60 0,-20-20 0,20 40 0,0-2 0,-20 2 0,19-1 0,-19-20 0,0-18 0,0-22 0,0 1 0,-19-20 0,-1-20 0,0-40 0</inkml:trace>
  <inkml:trace contextRef="#ctx0" brushRef="#br0" timeOffset="238170">23000 15917 512,'0'19'0,"0"-19"0,0 19 0,40 2 0,19-2 0,1-19 0,19 0 0,1 0 0,-21 0 0,0-19 0,-19-2 0,0 2 0,-20-21 0</inkml:trace>
  <inkml:trace contextRef="#ctx0" brushRef="#br0" timeOffset="238602">23536 15619 512,'0'19'0,"-20"1"0,20 21 0,0 37 0,0-18 0,0 20 0,0 18 0,20-18 0,-20-21 0,0 0 0,20-18 0,-20-22 0,0-19 0,0-39 0,19-20 0,22-21 0,-41 20 0,39 1 0,1 19 0,-20 40 0,19 19 0,-19 21 0,0 0 0,-20 20 0,20-21 0,-20 2 0,19-22 0,2 0 0,-2-19 0,21-19 0,0-21 0,-1 1 0,1-41 0</inkml:trace>
  <inkml:trace contextRef="#ctx0" brushRef="#br0" timeOffset="239274">23913 15936 512,'0'19'0,"-20"-19"0,40 40 0,-20-40 0,20 20 0,19-20 0,1 0 0,19-20 0,-18 20 0,-2-19 0,-19-2 0,0-17 0,-20-3 0,0 22 0,-20-21 0,-20 20 0,21 40 0,-1 0 0,-1 19 0,2 21 0,-1-1 0,20-19 0,0 20 0,20-21 0,-1-19 0,2-20 0,-1 0 0,19-20 0,1 1 0,-1-41 0,-19 0 0,40 20 0,-41-19 0,21 20 0,-20-1 0,0 40 0,-20 40 0,0-21 0,20 22 0,-20-3 0,0 2 0,0-20 0,0 20 0,0-20 0,0-20 0,20 0 0,-20-20 0,19-20 0,1 1 0,1-1 0,-2 21 0,1-2 0,-20 1 0,0 20 0,-20 0 0,20 0 0,0 0 0,20 0 0,-1-19 0</inkml:trace>
  <inkml:trace contextRef="#ctx0" brushRef="#br0" timeOffset="251513">13038 17603 512,'0'-20'0,"0"20"0,0 0 0,0-20 0,0 0 0,0 20 0,0 0 0,0 0 0,0 0 0,0 20 0,0 0 0,-20 39 0,20 21 0,0 19 0,0-20 0,0 21 0,20-41 0,20 2 0,-1-42 0,21-38 0,-20-22 0,19 2 0,-19-41 0,-1 20 0,-39-19 0,-59 0 0,19-1 0,-39 41 0,0-1 0,19 40 0,21 20 0,19 0 0,40-1 0,39-19 0,21-19 0</inkml:trace>
  <inkml:trace contextRef="#ctx0" brushRef="#br0" timeOffset="253209">13653 17662 512,'0'0'0,"0"-20"0,-19 20 0,19 20 0,-20-20 0,0 20 0,0 20 0,20 0 0,-20-1 0,20 22 0,0-23 0,40 2 0,-20-20 0,39 0 0,-19-20 0,40-20 0,-41 0 0,21-20 0,-41 21 0,1-21 0,-40 0 0,-19 1 0,-1-1 0,-20 20 0,21 0 0,-1 20 0,40 20 0,0 0 0,40 0 0,20 0 0,19-20 0</inkml:trace>
  <inkml:trace contextRef="#ctx0" brushRef="#br0" timeOffset="253681">14090 17642 512,'20'0'0,"-20"0"0,0 20 0,0-20 0,0 0 0,39-20 0,-19 20 0,40-19 0,0-1 0,-21 0 0,1 20 0,-20 0 0,-1 40 0,-38-1 0,-21 21 0,0 0 0,1-1 0,18-19 0,21-1 0,21-19 0,38-40 0,20 0 0,21-18 0,-1-3 0,0-18 0</inkml:trace>
  <inkml:trace contextRef="#ctx0" brushRef="#br0" timeOffset="254129">14686 17583 512,'-21'0'0,"21"0"0,0-20 0,21 0 0,18 1 0,40-1 0,1-20 0,-1 20 0,0 0 0,-39 40 0,-20 20 0,-20 19 0,-40 1 0,-19 19 0,19-19 0,-20-1 0,60-19 0,40-19 0,40-42 0,38-19 0,22 1 0,18-21 0,-18 20 0,-61 1 0,-20 19 0</inkml:trace>
  <inkml:trace contextRef="#ctx0" brushRef="#br0" timeOffset="256273">13376 18952 512,'0'-19'0,"0"19"0,0-20 0,0 20 0,0 20 0,0-40 0,20 20 0,-20 0 0,19 0 0,21-21 0,-20 21 0,0-19 0,-1 0 0,21-22 0,-20 2 0</inkml:trace>
  <inkml:trace contextRef="#ctx0" brushRef="#br0" timeOffset="257034">13653 18933 512,'0'0'0,"0"0"0,20 0 0,0 0 0,0 0 0,19 0 0,2-20 0,-22-1 0,1-17 0,20 38 0,-20-41 0,-1 22 0,-19-1 0</inkml:trace>
  <inkml:trace contextRef="#ctx0" brushRef="#br0" timeOffset="257402">14031 18794 512,'0'-20'0,"0"20"0,0-20 0,19 0 0,21 0 0,0 0 0,19 20 0,-19-19 0,0-1 0,-20-1 0,-20 2 0</inkml:trace>
  <inkml:trace contextRef="#ctx0" brushRef="#br0" timeOffset="259833">14586 18596 512,'0'0'0,"0"-21"0,0 21 0,0 0 0,0 0 0,0 21 0,0-21 0,0 0 0,0 0 0,-20 0 0,40 0 0,-20 0 0,20-21 0,0 21 0,-1 0 0,1-20 0,20 20 0,-20-19 0,20-1 0</inkml:trace>
  <inkml:trace contextRef="#ctx0" brushRef="#br0" timeOffset="261625">14804 18357 512,'0'-20'0,"0"20"0,-19 0 0,19 0 0,0 0 0,0 0 0,0 0 0,0-20 0,0 20 0,0 0 0,0 0 0,0 0 0,0 20 0,19 0 0,-19-1 0,20 21 0,0 0 0,0 0 0,0 0 0,-20-40 0,19 19 0,2 1 0,-2-20 0,1-20 0,0 20 0,0-39 0,-20-1 0,0 0 0,0-20 0,0 21 0,0 0 0,0 19 0,0 20 0,0 20 0,0 39 0,20-19 0,-20-1 0,39 1 0,-19-20 0,0-20 0,19 0 0,2-20 0,-22-20 0,1-20 0,0 1 0,-20 20 0,-20-21 0,20 20 0,-20 20 0,1 1 0,-1 19 0,20 0 0,0 19 0,20-19 0,-20-19 0</inkml:trace>
  <inkml:trace contextRef="#ctx0" brushRef="#br0" timeOffset="262481">15380 18397 512,'0'0'0,"0"0"0,0 0 0,0 0 0,0 0 0,0 0 0,20 0 0,-40 0 0,20 0 0,0 0 0,0 19 0,0-19 0,0 0 0,0 0 0,0 0 0,0 0 0,0 0 0,0 0 0,0 0 0,0 0 0,0 0 0,0 0 0,0 0 0,20 0 0,19 0 0,1-19 0,19-2 0,1 2 0,20-1 0,-41-19 0,1 19 0</inkml:trace>
  <inkml:trace contextRef="#ctx0" brushRef="#br0" timeOffset="265049">15995 18218 512,'0'0'0,"0"0"0,0 0 0,20 0 0,-20 0 0,0 0 0,0 0 0,19 0 0,-19 0 0,41 0 0,-22-20 0,21 20 0,-20-20 0,19 0 0,1 20 0,-20-19 0,-20 0 0,0 38 0</inkml:trace>
  <inkml:trace contextRef="#ctx0" brushRef="#br0" timeOffset="266425">16332 17900 512,'0'0'0,"20"0"0,-20 0 0,0 0 0,0-19 0,0 19 0,0-19 0,0 19 0,-20 0 0,20 0 0,0 0 0,0 0 0,0 0 0,0 19 0,20 0 0,-20 1 0,20 20 0,-20 0 0,20-20 0,0 19 0,19-39 0,-18 0 0,-2 0 0,1-19 0,0-1 0,0-20 0,-20 20 0,0-20 0,0 20 0,0 1 0,20 38 0,-20-19 0,0 20 0,19 0 0,-19-20 0,20 20 0,0-20 0,0 0 0,-20-20 0,0 20 0,0-20 0,0 0 0,-20-18 0,0 17 0,20-19 0,0 21 0,-20-1 0,20 0 0,20 0 0,-20 40 0,0 0 0</inkml:trace>
  <inkml:trace contextRef="#ctx0" brushRef="#br0" timeOffset="267081">16828 17940 512,'0'0'0,"0"0"0,0 0 0,0 0 0,0 0 0,0 0 0,0 0 0,40 0 0,0 0 0,0-20 0,-1 0 0,21 20 0,-40-19 0,-1 19 0,1-19 0</inkml:trace>
  <inkml:trace contextRef="#ctx0" brushRef="#br0" timeOffset="293418">14586 18794 512,'0'0'0,"0"19"0,0-19 0,0 20 0,0 1 0,0-2 0,0-19 0,0-19 0,0 19 0,20-41 0,0 22 0</inkml:trace>
  <inkml:trace contextRef="#ctx0" brushRef="#br0" timeOffset="294231">15618 18456 512,'20'20'0,"-20"-20"0,0 0 0,0 0 0,0 0 0,0-20 0,0 20 0,0 0 0,0 0 0,0 0 0,0 0 0,0 0 0,0 0 0,20 0 0,-20 0 0,0 0 0,0 0 0,0 0 0,-20 0 0,20 0 0,20 0 0,-20 0 0,0 0 0,0 0 0,0 20 0,0-20 0,0 20 0,0-20 0,0 0 0,0 0 0,0 0 0,0 0 0,0 0 0,0 20 0,0-20 0,0 0 0,0 0 0,0 0 0,0 0 0,0-20 0,-20 20 0</inkml:trace>
  <inkml:trace contextRef="#ctx0" brushRef="#br0" timeOffset="353236">8176 517 512,'0'0'0,"-20"-20"0,20 20 0,0 0 0,0 0 0,-19 20 0,19-20 0,-20 40 0,0-21 0,0 41 0,20-20 0,-20 39 0,20-19 0,0 0 0,20-22 0,0 3 0,20-22 0,-1-19 0,21-19 0,-20-22 0,19-18 0,-39-20 0,0 19 0,-40 0 0,0 1 0,-39 20 0,19-1 0,-20 40 0,21 20 0,-1 0 0,20 19 0,60 1 0,-20-21 0</inkml:trace>
  <inkml:trace contextRef="#ctx0" brushRef="#br0" timeOffset="353972">8573 537 512,'0'0'0,"0"-20"0,0 20 0,0 0 0,0-20 0,0 20 0,-20 20 0,1 0 0,19 19 0,-20 21 0,0 19 0,0 1 0,20 0 0,0-21 0,40-20 0,-20-19 0,39-20 0,-19-39 0,39-2 0,-39-18 0,-1 0 0,-19-21 0,-40 20 0,-19 1 0,-21 20 0,1 39 0,19 0 0,0 19 0,40-19 0</inkml:trace>
  <inkml:trace contextRef="#ctx0" brushRef="#br0" timeOffset="355804">8890 537 512,'0'-20'0,"0"20"0,0 0 0,0 20 0,-19-20 0,19 0 0,0 0 0,19 0 0,-19 0 0,21 0 0,-1 0 0,-1-20 0,21 20 0,0-20 0,19 20 0,-19-20 0,-20 40 0,19 0 0,-39 20 0,-19 20 0,-1-1 0,0 20 0,20-19 0,-20-21 0,20-18 0,20-21 0,0-21 0,19-38 0,-19-1 0</inkml:trace>
  <inkml:trace contextRef="#ctx0" brushRef="#br0" timeOffset="356356">9228 557 512,'0'0'0,"0"0"0,0-20 0,0 20 0,20 0 0,19-20 0,2 20 0,-2-20 0,21 20 0,-1 0 0,21-20 0,-41 20 0,1 0 0,-20 0 0,-20 20 0,0 20 0,-20 19 0,-20 21 0,1-1 0,18-19 0,21 0 0,21-22 0,-2-17 0,21-42 0,0-17 0</inkml:trace>
  <inkml:trace contextRef="#ctx0" brushRef="#br0" timeOffset="447558">4863 16512 512,'-21'0'0,"21"0"0,0 0 0,-20 19 0,20-19 0,-19 0 0,19-19 0,0 19 0,0 0 0,-20 0 0,20 0 0,0 0 0,0 0 0,0 0 0,0 0 0,0 0 0,0 19 0,0-19 0,0 0 0,0 20 0,0 0 0,0 20 0,-20 0 0,20-2 0,0 3 0,0 18 0,0-19 0,0 0 0,-20-20 0,20 0 0,0-1 0,0-19 0,20 0 0,-20 0 0,0-19 0,0 19 0,0 0 0,20-20 0,-20 20 0,39 0 0,2 0 0,-22-20 0,41 20 0,-1-20 0,1 20 0,-1 0 0,21-20 0,-1 20 0,1-20 0,19 20 0,0 0 0,0 0 0,1 0 0,18 0 0,-19-20 0,1 20 0</inkml:trace>
  <inkml:trace contextRef="#ctx0" brushRef="#br0" timeOffset="448062">6271 16789 512,'120'0'0,"-2"0"0,-19 20 0,1-20 0,19 0 0,-40 20 0,20-20 0,0 20 0,1-20 0,-21 0 0,1 20 0,-21-20 0,20 0 0,-19 0 0,0-20 0,-1 20 0,1 0 0,-20 0 0,19 0 0,-19 0 0,-1 0 0,-18 0 0,-2 0 0,1 20 0,20-20 0,-20 20 0,-1-20 0,-19 20 0,20-20 0,0 0 0,0 0 0,0 0 0,-20 0 0,0 0 0,0 0 0,0 0 0,0 0 0,0 0 0,0 0 0,0-20 0,0 0 0,0 0 0,0-20 0,0 0 0,19 1 0,-38-40 0,19-1 0</inkml:trace>
  <inkml:trace contextRef="#ctx0" brushRef="#br0" timeOffset="460925">8534 16809 512,'0'0'0,"19"0"0,-19-20 0,0 40 0,0-20 0,0 20 0,0 0 0,0 20 0,-19-20 0,19 18 0,0-17 0,0-1 0,0 0 0,0-20 0,0 19 0,0-19 0,0 0 0,0 20 0,19-20 0,-19 0 0,0 0 0,20 20 0,-20-20 0,20 0 0,0 0 0,0 0 0,-1 0 0,2 0 0,18 0 0,1 0 0,-1-20 0,21 20 0,-21 0 0,21 0 0,0 0 0,-1 0 0,21 0 0,-1 0 0,0 0 0,1 0 0,-1 0 0,0-20 0,21 20 0,-20 20 0,19-20 0,-20 0 0,20 0 0,-20 0 0,1 20 0,-1-20 0,20 0 0,-19 20 0,-1-20 0,0-20 0,1 20 0,-1 0 0,-19 0 0,-1 0 0,1 0 0,19 0 0,-19 0 0,0 0 0,19 20 0,0-20 0,-20 0 0,1 0 0,0 0 0,-21 20 0,21-20 0,-20-20 0,19 40 0,1-20 0,-1 0 0,1 0 0,-1-20 0,1 0 0,0 20 0,19 0 0,-20-20 0,1 20 0,19 0 0,-19-20 0,-1 1 0,21 19 0,-1 0 0,0 0 0,-19-20 0,19 20 0,-19 0 0,0-20 0,19 20 0,-20-21 0,-19 21 0,20 0 0,-1 0 0,0 0 0,-19 0 0,19-19 0,-18 19 0,18 0 0,-19 19 0,19-38 0,-19 19 0,0 0 0,-1 19 0,-19-38 0,20 19 0,-1 0 0,1 0 0,0-19 0,-20 19 0,19-20 0,1 20 0,-40-20 0,0 20 0</inkml:trace>
  <inkml:trace contextRef="#ctx0" brushRef="#br0" timeOffset="462253">10676 15955 512,'-19'0'0,"19"0"0,0 0 0,0 0 0,0-19 0,0 19 0,0-19 0,-20 19 0,20 0 0,0-21 0,-19 21 0,19 0 0,-21-20 0,1 20 0,1-19 0,-1-1 0,-20 0 0,1 0 0,-1 0 0,-20 0 0,21 0 0,-41 1 0,20 0 0,-19-2 0,0 1 0,-20 0 0,0 1 0,0-1 0,-1 0 0,1 0 0,-20 20 0,-1-20 0,2 0 0,-2 20 0,2-20 0,-22 20 0,22-20 0,-2 20 0,-19 0 0,20 0 0,-20 0 0,21 20 0,-22-20 0,1 20 0,21 0 0,-22 0 0,2 0 0,19 20 0,20-1 0,-21 2 0,21-3 0,0 2 0,20 0 0,-1-20 0,40 0 0,-19-1 0,39-19 0,0 0 0,40-19 0</inkml:trace>
  <inkml:trace contextRef="#ctx0" brushRef="#br0" timeOffset="464831">12007 16651 512,'0'0'0,"0"0"0,0-20 0,0 20 0,0 0 0,0 0 0,0 0 0,0 0 0,0 0 0,0-20 0,0 20 0,0 0 0,0 0 0</inkml:trace>
  <inkml:trace contextRef="#ctx0" brushRef="#br0" timeOffset="465525">12681 16750 512,'0'0'0,"0"0"0,0 0 0,0 0 0,20-20 0,-20 20 0,0 0 0,0 0 0,0 0 0,0 0 0,0 0 0,0 20 0,0-20 0</inkml:trace>
  <inkml:trace contextRef="#ctx0" brushRef="#br0" timeOffset="466160">13336 16809 512,'0'0'0,"0"-20"0,0 20 0,0-20 0,0-19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55:15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10618 5359 512,'0'-20'0,"0"20"0,0 0 0,0 0 0,0-20 0,0 20 0,0 0 0,0 0 0,0 0 0,19 0 0,-19 0 0,0 0 0,0 0 0,0 20 0,0 0 0,20 20 0,-20-20 0,19 19 0,22-39 0,18-39 0,60-61 0,40-39 0,59-39 0,-20-1 0,-39 20 0</inkml:trace>
  <inkml:trace contextRef="#ctx0" brushRef="#br0" timeOffset="3176">12403 8098 512,'0'0'0,"0"-20"0,0 20 0,0-20 0,0 20 0,0 0 0,-20-20 0,20 20 0,0-20 0,0 20 0,20 0 0,-20 20 0,0 20 0,20-1 0,-20 1 0,20 0 0,20-21 0,-20-38 0,59-61 0,40-98 0,80-41 0,18-59 0,21 1 0</inkml:trace>
  <inkml:trace contextRef="#ctx0" brushRef="#br0" timeOffset="7943">6391 12245 512,'0'0'0,"0"0"0,0 0 0,0 0 0,-21 0 0,42 0 0,-21 0 0,19 20 0,21 39 0,-20-19 0,19 0 0,1-1 0,-20-39 0,0-39 0,19-60 0,21-21 0,19-38 0,1-22 0,19 22 0</inkml:trace>
  <inkml:trace contextRef="#ctx0" brushRef="#br0" timeOffset="8879">10379 6510 512,'0'20'0,"0"39"0,0 1 0,0 0 0,20-41 0,40-19 0,39-59 0,40-41 0,39-18 0,-19-2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19:56:1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 3592 512,'0'-19'0,"0"19"0,0 0 0,0 0 0,0 0 0,0 0 0,0 19 0,0-19 0,19 0 0,-19 0 0,21 0 0,-1 0 0,-20 0 0,39 0 0,1 0 0,-20 0 0,19 0 0,61 0 0,-1 0 0,0 21 0,0-21 0,-20 20 0,21-20 0,-21 0 0,21 19 0,-21-19 0,20 0 0,0 0 0,0 0 0,21 0 0,-21 0 0,40 0 0,0 0 0,-20 0 0,20 0 0,-1-19 0,-18 38 0,-2-19 0,2 0 0,-41 20 0,1-20 0,-21 0 0,0 20 0,-39-20 0,20 0 0,-40 0 0,20 0 0,-40 0 0,20 0 0</inkml:trace>
  <inkml:trace contextRef="#ctx0" brushRef="#br0" timeOffset="5449">3553 2323 512,'0'-20'0,"0"20"0,0-20 0,-21 20 0,21-20 0,21 20 0,-21 20 0,20 39 0,-20 21 0,39 60 0,1 18 0,-20 0 0,20-19 0,-1-40 0,-19-59 0</inkml:trace>
  <inkml:trace contextRef="#ctx0" brushRef="#br0" timeOffset="10543">2699 5339 512,'-19'0'0,"19"0"0,0 0 0,0 0 0,0 0 0,0 0 0,0 0 0,0-20 0,19 0 0,1-19 0,40-41 0,59-19 0,19 0 0,41-20 0,39 0 0,21 39 0,38 1 0,1 20 0,-20 39 0,-20 0 0,-39 0 0,-60 0 0,-80-20 0</inkml:trace>
  <inkml:trace contextRef="#ctx0" brushRef="#br0" timeOffset="18935">3771 6153 512,'0'0'0,"0"0"0,0-20 0,0 20 0,0 20 0,0-20 0,0 0 0,0 0 0,0 0 0,0 20 0,20-40 0,19 0 0,21-40 0,20-59 0,38 0 0,21 1 0,1-22 0,-41 1 0,-40-20 0</inkml:trace>
  <inkml:trace contextRef="#ctx0" brushRef="#br0" timeOffset="43503">6370 7780 512,'0'0'0,"0"0"0,21 0 0,-21 0 0,39 20 0,-19 0 0,20 0 0,-1-1 0,21 1 0,0 0 0,39-20 0,-20 21 0,40-42 0,0 21 0,20 0 0,20 0 0,-1 0 0,1 0 0,0 21 0,20-21 0,-1 19 0,20 0 0,1-19 0,-1-19 0,1 19 0,-1-40 0,-19 20 0,-1-19 0,2 19 0,-42 0 0,-19 0 0,0 20 0,-40-20 0,-19 20 0,0 0 0,-40 0 0,-20 0 0,0 0 0,-20 0 0,0 20 0,-20-20 0,-20 20 0,1-20 0</inkml:trace>
  <inkml:trace contextRef="#ctx0" brushRef="#br0" timeOffset="45789">2263 7800 512,'0'0'0,"-20"0"0,20 0 0,0 0 0,0 0 0,0-20 0,0 20 0,0 0 0,0 0 0,0 20 0,0-20 0,20 0 0,0 0 0,-20 20 0,39-40 0,-19 20 0,0 0 0,19 0 0,-18-20 0,18 20 0,-19 0 0,20 0 0,-1 0 0,21 0 0,0 0 0,-1 0 0,0-20 0,21 20 0,-1-20 0,0 20 0,1-20 0,-20 0 0,-1 1 0,0 19 0,1 0 0,0 0 0,0 19 0,-2 1 0,-17 0 0,38-20 0,-19 20 0,-1-20 0,20 0 0,-19 0 0,0 0 0,-21 20 0,21-20 0,-1 0 0,-19 20 0,19 0 0,-19-20 0,39 20 0,-39-1 0,20 1 0,-1-20 0,1 0 0,-1 0 0,1 20 0,-1-20 0,1 0 0,0 0 0,-1 0 0,0 0 0,1 0 0,19 21 0,-19-21 0,-1 0 0,1 0 0,0 0 0,-21 0 0,1 0 0,20 0 0,-21 0 0,1 0 0,19 0 0,-39 0 0,39 0 0,-39 0 0,1 0 0</inkml:trace>
  <inkml:trace contextRef="#ctx0" brushRef="#br0" timeOffset="58829">19706 875 512,'0'0'0,"0"0"0,-20 19 0,20-19 0,-20 0 0,20 19 0,20 2 0,20-1 0,-20-20 0,19 0 0,1 0 0,-20-20 0,39-20 0,-39 0 0,0 1 0,-20-1 0,0 0 0,-20 20 0,-19 20 0,-21 20 0,0 40 0,1-1 0,0 41 0,39-21 0,20 0 0,39-20 0,21-18 0,19-22 0,20-38 0,0-1 0,-19-40 0</inkml:trace>
  <inkml:trace contextRef="#ctx0" brushRef="#br0" timeOffset="59141">20182 755 512,'0'20'0,"0"20"0,20-1 0,-20 20 0,40 1 0,-21 20 0,21-41 0,0 1 0,0-1 0,19-39 0,-19-19 0,-21-41 0,22 1 0</inkml:trace>
  <inkml:trace contextRef="#ctx0" brushRef="#br0" timeOffset="59301">20420 775 512,'-39'40'0,"-1"20"0,-40 38 0,21 2 0,19-21 0,21 20 0,38-59 0,21-40 0,19-20 0</inkml:trace>
  <inkml:trace contextRef="#ctx0" brushRef="#br0" timeOffset="59565">20619 834 512,'0'0'0,"20"20"0,-20 20 0,19 20 0,-19-1 0,20 1 0,0 19 0,-20-39 0,0-1 0,0-39 0,0-39 0,0-21 0,0-19 0</inkml:trace>
  <inkml:trace contextRef="#ctx0" brushRef="#br0" timeOffset="59753">20738 497 512,'0'0'0,"0"0"0,0-20 0,0 20 0,0-20 0,20 20 0,19 0 0,-19 20 0,0-20 0</inkml:trace>
  <inkml:trace contextRef="#ctx0" brushRef="#br0" timeOffset="60037">21055 457 512,'0'0'0,"-19"0"0,19 20 0,0 40 0,-20-1 0,20 40 0,0 1 0,20 18 0,-20 2 0,19-21 0,1-39 0,20-1 0,20-59 0,-1 0 0,-19-59 0,-1-1 0,-19-19 0</inkml:trace>
  <inkml:trace contextRef="#ctx0" brushRef="#br0" timeOffset="60205">20778 954 512,'19'-20'0,"21"-1"0,39-17 0,21 17 0,19 1 0,-20 1 0,-20-1 0</inkml:trace>
  <inkml:trace contextRef="#ctx0" brushRef="#br0" timeOffset="61141">21730 537 512,'0'0'0,"0"0"0,0 20 0,-20-1 0,0 41 0,1 19 0,-1 21 0,20-2 0,20 2 0,19-21 0,21 0 0,19-58 0,1-21 0</inkml:trace>
  <inkml:trace contextRef="#ctx0" brushRef="#br0" timeOffset="61405">22385 378 512,'20'0'0,"0"21"0,39-2 0,0 20 0,1 21 0,-40 19 0,-20 1 0,-40 19 0,-19 1 0,19-21 0,-19-60 0</inkml:trace>
  <inkml:trace contextRef="#ctx0" brushRef="#br0" timeOffset="62261">19230 2402 512,'0'0'0,"0"0"0,20 0 0,-1-20 0,41 20 0,19-20 0,40 0 0,-40-19 0,1 39 0,-20-20 0,-41 0 0</inkml:trace>
  <inkml:trace contextRef="#ctx0" brushRef="#br0" timeOffset="62839">20023 2204 512,'0'0'0,"-20"20"0,1-20 0,19 19 0,0 21 0,39-40 0,1 0 0,20 0 0,-1-40 0,1 1 0,-1-1 0,1 0 0,-40-19 0,-20 19 0,-40 0 0,0 40 0,0 0 0,-19 40 0,19 20 0,1 19 0,-1 0 0,59 1 0,22-1 0,18-19 0,21-40 0,19-20 0,0 0 0,-20-40 0,1-20 0</inkml:trace>
  <inkml:trace contextRef="#ctx0" brushRef="#br0" timeOffset="63125">20619 2045 512,'0'0'0,"0"0"0,20 20 0,-1 0 0,1 0 0,40 19 0,-20 21 0,-1-21 0,1 21 0,-1-21 0,2-19 0,-22-20 0,1-20 0,20-19 0,-20-21 0</inkml:trace>
  <inkml:trace contextRef="#ctx0" brushRef="#br0" timeOffset="63309">21016 1946 512,'-40'20'0,"1"39"0,-41 21 0,20 19 0,1 0 0,19 0 0,20-19 0,40-41 0,20-39 0,0-20 0,19-19 0,0-41 0,1-19 0</inkml:trace>
  <inkml:trace contextRef="#ctx0" brushRef="#br0" timeOffset="63533">21075 2124 512,'0'20'0,"0"0"0,0 0 0,20 20 0,0-1 0,0 21 0,-1-1 0,2-19 0,-2-20 0,1-20 0,-20-20 0,0-40 0,20-19 0</inkml:trace>
  <inkml:trace contextRef="#ctx0" brushRef="#br0" timeOffset="63718">21234 1647 512,'-20'0'0,"20"-19"0,0 0 0,20 19 0,0-20 0,19 20 0,1-20 0,0 40 0,0-20 0</inkml:trace>
  <inkml:trace contextRef="#ctx0" brushRef="#br0" timeOffset="64020">21571 1529 512,'0'0'0,"0"0"0,0 20 0,-20 0 0,20 39 0,-19 21 0,19 19 0,-20 20 0,0 0 0,20-20 0,20-19 0,19-21 0,21-39 0,0-20 0,19-20 0,-20 0 0,-19-39 0,-20-1 0,-20 1 0</inkml:trace>
  <inkml:trace contextRef="#ctx0" brushRef="#br0" timeOffset="64205">21293 2105 512,'-19'0'0,"19"0"0,0 0 0,59-20 0,21 0 0,19 20 0,20-20 0,0 0 0,-20 0 0,-39 20 0,-40-20 0</inkml:trace>
  <inkml:trace contextRef="#ctx0" brushRef="#br0" timeOffset="64733">22167 1609 512,'0'0'0,"-20"19"0,0 0 0,0 42 0,-19-2 0,39 21 0,0-1 0,19-20 0,21 21 0,19-40 0,21-1 0,-20-39 0,-1 0 0</inkml:trace>
  <inkml:trace contextRef="#ctx0" brushRef="#br0" timeOffset="65005">22603 1509 512,'0'0'0,"20"0"0,0 0 0,19 20 0,2 20 0,17 0 0,2-2 0,0 42 0,-21-20 0,-39 19 0,0 1 0,-19-21 0,-21 1 0,0-20 0,21-21 0</inkml:trace>
  <inkml:trace contextRef="#ctx0" brushRef="#br0" timeOffset="81100">19527 2303 512,'0'0'0,"-20"0"0,20 0 0,-19 0 0,19 0 0,-20-20 0,20 0 0,0 0 0,0 1 0,-20 19 0,0 0 0,-19 19 0,-21 21 0,-19 0 0,19 39 0,21-19 0,-2-1 0,41-18 0,20-3 0,20-57 0,40 0 0,-1-42 0,0-18 0,1 19 0,-41 1 0,-19 19 0,-40 20 0,-39 40 0,-1 20 0,-19 19 0,0 21 0,38-21 0,22 2 0,-1-23 0,40-18 0,40-20 0,-21-39 0,40-1 0,1-19 0,-21-21 0,-19 20 0,-40 1 0,0 39 0,-40 20 0,-19 20 0,0 39 0,-1 21 0,20-20 0,1-21 0,39 21 0,19-60 0,21 0 0,19-19 0,21-42 0,-1 2 0,-19-1 0,-20-19 0,-20 39 0,-40 1 0,-40 58 0,0 21 0,-19 19 0,19 21 0,21-1 0,-1-18 0,60-23 0,0-18 0,19-40 0,21-39 0,0 0 0,-21-1 0,-19 0 0,-20 40 0,-20 1 0,-19 58 0,-1 1 0,20 20 0,40-1 0,0-18 0</inkml:trace>
  <inkml:trace contextRef="#ctx0" brushRef="#br0" timeOffset="81939">19468 2839 512,'-20'19'0,"0"-19"0,0 0 0,20 20 0,0-20 0,0 0 0,40 0 0,19-20 0,1 1 0,20-21 0,-1 20 0,0 0 0,20-19 0,-59 39 0,19-20 0,-59 40 0,0-20 0,-19 0 0,-21 20 0,-19-20 0,-1 19 0,0-19 0,1 0 0,19 20 0,1-20 0,-1 20 0,20-20 0,0 21 0,20-21 0,20 0 0,0 0 0,-1-21 0,41 1 0,20-19 0,-1 19 0,0 0 0,-19 0 0,-21 20 0,-39 0 0,-59 20 0,0 0 0,-21 0 0,-19 19 0,20-19 0,39 1 0,20-21 0,20 0 0,39-21 0,41 1 0,19 0 0,-19 20 0</inkml:trace>
  <inkml:trace contextRef="#ctx0" brushRef="#br0" timeOffset="99962">3374 8554 512,'0'0'0,"0"-20"0,0 20 0,0 0 0,0-20 0,0 20 0,0 0 0,0 0 0,-20 0 0,20-20 0,0 20 0,0 0 0,0 0 0,-20 0 0,20 0 0,-19-19 0,-2-1 0,2 20 0,-1-21 0,0 21 0,-20-19 0,21 19 0,-41-19 0,21 19 0,-21 0 0,0 0 0,-19 0 0,-1 0 0,-19-21 0,20 21 0,-1 0 0,-19 0 0,0 0 0,0 0 0,-1 21 0,-18-21 0,19 0 0,-1 0 0,20 0 0,1 0 0,0 0 0,-1 0 0,1 19 0,0 0 0,0 2 0,-1-1 0,21-1 0,19 1 0,0 0 0,0-20 0,1 20 0,-21 0 0,0 19 0,2 2 0,17-22 0,-18 21 0,39-20 0,-19 19 0,18-19 0,-18 20 0,19 0 0,-20-1 0,21 0 0,-1 2 0,-20-2 0,40 21 0,-20-20 0,20 19 0,0 0 0,0 1 0,20-20 0,0 38 0,0-17 0,19-2 0,1 21 0,0-21 0,59 100 0,1-40 0,-1-20 0,0-40 0,-20 1 0,0-20 0,-19 0 0,20-21 0,-1 1 0,-20 0 0,41-40 0,-21 20 0,1-20 0,19 1 0,-20 19 0,20-20 0,0 20 0,-20-20 0,21 20 0,-1 0 0,0 0 0,-19-20 0,19 0 0,0 0 0,-20 0 0,1-19 0,-1-1 0,-19 20 0,19-19 0,-19 19 0,-1 0 0,1 20 0,-20-20 0,19 0 0,-19 20 0,-1-20 0,1 0 0,-1 20 0,-18-19 0,-1-21 0,19 0 0,-19 1 0,0-21 0,0 1 0,-20-1 0,19 0 0,-19 1 0,21 19 0,-21 1 0,19-1 0,-19 0 0,0 0 0,0-19 0,0 19 0,0-39 0,-19 0 0,-2-1 0,2-19 0,-1 39 0,-20 0 0,20 22 0,1 17 0,-1 21 0,-1 0 0,2 0 0,19 0 0,0 0 0,0 0 0,0-39 0</inkml:trace>
  <inkml:trace contextRef="#ctx0" brushRef="#br0" timeOffset="115346">2759 9665 512,'0'0'0,"0"0"0,0 0 0,0 0 0,0 20 0,-20 0 0,0 20 0,-19-1 0,19 21 0,-20-1 0,20-19 0,1-20 0,19-40 0,19 0 0,20-39 0,2-1 0,-2 1 0,-19 19 0,0 40 0,-40 20 0,0 39 0,-19 1 0,-2-1 0</inkml:trace>
  <inkml:trace contextRef="#ctx0" brushRef="#br0" timeOffset="116690">3751 6292 512,'0'0'0,"0"-21"0,0 21 0,-20 0 0,1 41 0,-2-22 0,2 21 0,-21 40 0,0-21 0,21-19 0,-1-1 0,20-39 0,20 0 0,19-39 0,1-22 0,20 3 0,-1-22 0,-19 21 0,-21 19 0,-19 20 0,-19 40 0,-41 40 0,0 19 0,-19 0 0,40 1 0,19-41 0,40-19 0,19-60 0,21-59 0</inkml:trace>
  <inkml:trace contextRef="#ctx0" brushRef="#br0" timeOffset="138737">9764 10479 512,'0'20'0,"0"-20"0,-20 0 0,20 0 0,-19 0 0,19-20 0,0 20 0,0 20 0,0-20 0,0 0 0,0 0 0,0 0 0,0 0 0,19 20 0,20-20 0,2 0 0,-2 0 0,21 0 0,-1 0 0,-19 0 0,0 0 0,-21 0 0,1 19 0,-40 1 0,1 21 0,-1-22 0,-20 20 0,20 21 0,-20-20 0,40 20 0,0-1 0,0 40 0,20 1 0,-20-2 0,20 41 0,0 0 0,0 20 0,-20 20 0,0 19 0,0 0 0,0-39 0,0 0 0,0-20 0,20 0 0,-20-40 0,0-20 0,0 1 0,-20-41 0,20 1 0,0-20 0,0 0 0,0 0 0,0 0 0,20-1 0,-20 1 0,20 0 0,-20-20 0,19 0 0,1 0 0,-20 19 0,0-19 0,0 0 0,-39 0 0,-21 21 0,-59-2 0,-20 21 0,0 0 0,0-20 0,20-20 0</inkml:trace>
  <inkml:trace contextRef="#ctx0" brushRef="#br0" timeOffset="143040">2084 11134 512,'0'0'0,"-20"0"0,20 0 0,0 0 0,0 0 0,0 0 0,20 0 0,-20 0 0,20 0 0,0 20 0,-1-20 0,22 0 0,-2 0 0,21 0 0,-1 0 0,21 0 0,-1 0 0,1 0 0,-1-20 0,-20 20 0,20 20 0,1-20 0,-40 0 0,-1 19 0,-19-19 0,0 20 0,0-20 0,-20 0 0,0 0 0,0 0 0,0 0 0,0-20 0,0 20 0</inkml:trace>
  <inkml:trace contextRef="#ctx0" brushRef="#br0" timeOffset="146576">3791 11630 512,'0'0'0,"0"0"0,0 0 0,-20 0 0,20 0 0,0 0 0,0-20 0,0 20 0,40-21 0,-1-17 0,40-2 0,21 0 0,19-19 0</inkml:trace>
  <inkml:trace contextRef="#ctx0" brushRef="#br0" timeOffset="149505">3235 12047 512,'0'0'0,"-20"0"0,20 0 0,0 0 0,0 0 0,20 0 0,-20 0 0,0 0 0,0 0 0,0-20 0</inkml:trace>
  <inkml:trace contextRef="#ctx0" brushRef="#br0" timeOffset="151463">1846 13020 512,'0'0'0,"0"0"0,0-21 0,20 21 0,0 0 0,-20 0 0,19 21 0,2-21 0,-2 19 0,1-19 0,20 19 0,-1 1 0,21 0 0,0 0 0,19-20 0,0 0 0,0 0 0,21 0 0,-1 0 0,0 0 0,21 0 0,-2 0 0,1 20 0,1-20 0,19 0 0,-1 0 0,1 0 0,0-20 0,0 0 0,-20 0 0,20 0 0,-20 1 0,1 19 0,-2-19 0,-19-2 0,1 21 0,-1 0 0,-19 0 0,19 0 0,-20 21 0,-19-21 0,-1 0 0,0 0 0,-18 0 0,-2 0 0,-20 0 0,2 0 0,-1 0 0,-20 19 0,0 20 0,19 1 0</inkml:trace>
  <inkml:trace contextRef="#ctx0" brushRef="#br0" timeOffset="170670">13772 3355 512,'0'0'0,"21"0"0,-21 0 0,0-21 0,0 21 0,0 0 0,0 0 0,0 0 0,0 21 0,0-21 0,19 0 0,-19 0 0,20-21 0,20 21 0,-20 0 0,39 0 0,21 0 0,-1 0 0,20-19 0,-19 19 0,19 0 0,0 0 0,0-19 0,1 19 0,-1 0 0,0-21 0</inkml:trace>
  <inkml:trace contextRef="#ctx0" brushRef="#br0" timeOffset="170862">15062 3275 512,'60'0'0,"0"0"0,-1 0 0,-19 0 0,19-20 0,-19 20 0,0 0 0,-1-19 0,-19 19 0,-20-20 0,0 20 0,0 0 0,-20 0 0,20 0 0,-39 0 0,19 0 0,0 0 0</inkml:trace>
  <inkml:trace contextRef="#ctx0" brushRef="#br0" timeOffset="174310">13812 5041 512,'0'0'0,"0"0"0,20-20 0,-20 20 0,20 0 0,20 0 0,-21-19 0,21-1 0,19 20 0,21 0 0,-1 0 0,41 20 0,-2-20 0,21 0 0,20 19 0,-20-38 0,20 19 0,-40 0 0,0-20 0,-20 0 0,-39 20 0,-40 0 0,-1 0 0,-58 20 0,-1 0 0,-20-1 0,21 1 0</inkml:trace>
  <inkml:trace contextRef="#ctx0" brushRef="#br0" timeOffset="181358">19706 6629 512,'0'0'0,"0"0"0,0 0 0,0 0 0,20 0 0,0 0 0,-20-20 0,19 20 0,21 0 0,-20 0 0,20 0 0,-20 0 0,39 0 0,-19 0 0,-1 0 0,1 0 0,-1 0 0,21 0 0,20 0 0,-21 0 0,21-20 0,-1 20 0,1 20 0,19-40 0,-20 20 0,20 0 0,-20 0 0,20 0 0,1-20 0,-1 1 0,0 19 0,0-20 0,-19 20 0,19 0 0,-19-20 0,-1 20 0,0 0 0,-19 0 0,19 0 0,1-21 0,-21 21 0,1 0 0,-1 0 0,-19 0 0,20 0 0,-21 0 0,1 0 0,-20 0 0,0-19 0,-1 19 0,1 0 0,0 0 0,0 0 0,-20 0 0,20 0 0,-20 0 0,0 0 0,0 19 0,0-19 0</inkml:trace>
  <inkml:trace contextRef="#ctx0" brushRef="#br0" timeOffset="197277">15281 7165 512,'0'0'0,"0"0"0,0 0 0,0 0 0,0 0 0,0 0 0,0 0 0,0 0 0,0 0 0,0 0 0,0 0 0,0-20 0,19 20 0,-19 0 0,0 0 0,0 0 0,20 0 0,0 0 0,20 0 0,-20 0 0,0 0 0,19 0 0,1 0 0,-1 0 0,2-20 0,-22 20 0,21 0 0,0 0 0,-1 0 0,21-20 0,-20 20 0,19 0 0,-19 20 0,-1-20 0,21 0 0,-20 0 0,19 0 0,-19 0 0,19 0 0,1 0 0,-20-20 0,19 20 0,-19-20 0,-1 20 0,-18 0 0,-2 0 0,1 0 0,-20 0 0,0 0 0,0 0 0,0 0 0,0 0 0,0 0 0,0 0 0,0 0 0,0 0 0,0 0 0,0 0 0,0 0 0,-20 0 0,20 0 0,-19 0 0,19 0 0</inkml:trace>
  <inkml:trace contextRef="#ctx0" brushRef="#br0" timeOffset="201341">5914 15420 512,'0'0'0,"-20"0"0,20 21 0,-20-21 0,20 19 0,0 0 0,0-19 0,0 20 0,0 0 0,20-20 0,-20 20 0,20-20 0,0 0 0,0 0 0,20 20 0,-1 0 0,-19 0 0,20 0 0,-21 19 0,22 2 0,-41-3 0,-21 2 0,1 0 0,-39 0 0,19-21 0,-19 1 0,-1-40 0,21 20 0,-1-19 0,20-21 0,0 20 0,20 0 0,0 0 0,20 0 0,20 20 0,-1-19 0,1 0 0</inkml:trace>
  <inkml:trace contextRef="#ctx0" brushRef="#br0" timeOffset="201829">6053 15361 512,'0'0'0,"0"19"0,20 1 0,-20 21 0,20-3 0,-1 2 0,1-20 0,1 20 0,18-20 0,-20-20 0,22-20 0,-22 0 0,1-40 0,0 21 0,-20-21 0,0 21 0,0-1 0,0 20 0,0 0 0,0 20 0,20 20 0,0 20 0,-1 19 0,21 1 0,0 19 0,0 1 0,19 0 0,-19-2 0,20-18 0,-41-1 0,-19 0 0,-19-19 0,-22-20 0,-18 0 0,-20-20 0,19-40 0,1-38 0</inkml:trace>
  <inkml:trace contextRef="#ctx0" brushRef="#br0" timeOffset="202261">6569 15023 512,'-20'20'0,"0"-20"0,0 40 0,1-20 0,-1-1 0,0 1 0,0 20 0,20-40 0,20 20 0,20-20 0,-1 0 0,21 0 0,0 0 0,-1 0 0,0 0 0,-39 19 0,0 1 0,-40 20 0,-19 20 0,-1-21 0,-40 1 0,21-19 0,39-21 0,20-21 0,0-19 0</inkml:trace>
  <inkml:trace contextRef="#ctx0" brushRef="#br0" timeOffset="202725">7005 14666 512,'0'0'0,"-19"40"0,-1-1 0,0 1 0,20 39 0,-20-19 0,40 19 0,0-19 0,19-20 0,2-1 0,17-39 0,-17 0 0,18-20 0,-19-39 0,-1-1 0</inkml:trace>
  <inkml:trace contextRef="#ctx0" brushRef="#br0" timeOffset="203077">7184 14745 512,'0'20'0,"0"0"0,20 0 0,0 20 0,0-1 0,19-19 0,-19-20 0,20 0 0,0-20 0,-21-19 0,1 19 0,-40-40 0,1 40 0,-41-19 0,20 19 0,-19 0 0,-1 20 0,41 20 0,-1 20 0,40-1 0,-1 1 0,41-20 0,-21 0 0</inkml:trace>
  <inkml:trace contextRef="#ctx0" brushRef="#br0" timeOffset="203485">7343 14507 512,'0'0'0,"0"19"0,0 2 0,20 19 0,0-1 0,-1-19 0,21 20 0,-20 0 0,0-21 0,-1 1 0,-19 0 0,0-40 0,0 20 0,0-39 0,0-21 0,20 0 0,-20 1 0,21 19 0,-2 20 0,1 40 0,0-1 0,20 42 0,-1-42 0,-19 41 0,20-40 0,-40 0 0,19-40 0,2 0 0,-2-20 0</inkml:trace>
  <inkml:trace contextRef="#ctx0" brushRef="#br0" timeOffset="203997">7839 13872 512,'0'-20'0,"-20"1"0,-19-22 0,-1 22 0,20 0 0,-20-2 0,20 42 0,1-2 0,-1 21 0,0 19 0,20 21 0,20-1 0,19 0 0,1 1 0,19-2 0,1 2 0,-20-20 0,-1-20 0,2-1 0,-22 0 0,-19-18 0,-19-1 0,-41-20 0,0 0 0,-19-20 0</inkml:trace>
  <inkml:trace contextRef="#ctx0" brushRef="#br0" timeOffset="204118">7680 14249 512,'20'-19'0,"20"19"0,19-40 0,1 20 0,20 0 0,-41 20 0,1-20 0</inkml:trace>
  <inkml:trace contextRef="#ctx0" brushRef="#br0" timeOffset="205325">6291 16412 512,'0'0'0,"0"0"0,20 0 0,-20 20 0,40 0 0,-21 40 0,21-21 0,0 21 0,0-20 0,-1 19 0,1 0 0,-1-39 0,-19 20 0,-20-20 0,0-20 0,-39 0 0,-1-20 0,-19-20 0,-1-19 0,0-1 0,1-39 0,39-1 0,0 2 0,40-2 0,20 21 0,20 19 0,-1 41 0,0-1 0,21 20 0,-41 39 0,1 21 0,-40 19 0,0 21 0,-19-21 0,-2 0 0,1-39 0,1-60 0,-1-19 0,20-41 0</inkml:trace>
  <inkml:trace contextRef="#ctx0" brushRef="#br0" timeOffset="205774">6906 16015 512,'-19'0'0,"-21"0"0,20-20 0,0 20 0,-20-19 0,40 19 0,-19 39 0,19 1 0,0 20 0,19 19 0,-19 0 0,20-19 0,0-1 0,0-39 0,0-20 0,-1-39 0,2-21 0,-2-19 0,1-1 0,-20 1 0,0 19 0,20 40 0,0 20 0,0 40 0,-1 20 0,1-1 0,20-19 0,-20 0 0,20-20 0,-20-20 0,-1-41 0,-19 3 0,0-42 0</inkml:trace>
  <inkml:trace contextRef="#ctx0" brushRef="#br0" timeOffset="206061">6887 15539 512,'19'20'0,"-19"20"0,20-1 0,20 22 0,19-3 0,1 22 0,0-21 0,-1 0 0,-19 1 0,-1-40 0,-19 0 0,0 0 0,-40-40 0,0 0 0,-19 0 0,-1-19 0,-19-1 0</inkml:trace>
  <inkml:trace contextRef="#ctx0" brushRef="#br0" timeOffset="206245">6767 15837 512,'0'20'0,"20"-1"0,0 22 0,20-22 0,19 0 0,1-38 0,20-21 0,-1 1 0,-20-21 0,1 0 0,-21 1 0,-19 0 0,-40-1 0</inkml:trace>
  <inkml:trace contextRef="#ctx0" brushRef="#br0" timeOffset="206629">7104 15460 512,'-19'0'0,"19"0"0,19 19 0,2 1 0,-1 40 0,19-20 0,1 39 0,19-20 0,-19 21 0,0-21 0,-1-18 0,1-22 0,-40-19 0,20-19 0,-20-41 0,0-20 0,20 2 0,-1-2 0,1 40 0,1 20 0,18 20 0,1 60 0,-1-1 0,1 0 0,-20-19 0,0 0 0,-20-20 0,0-20 0,0-40 0</inkml:trace>
  <inkml:trace contextRef="#ctx0" brushRef="#br0" timeOffset="206980">7780 15162 512,'0'20'0,"-21"-20"0,2 20 0,19 39 0,0 1 0,0-1 0,0 2 0,19-23 0,21 2 0,0-20 0,0-20 0,20 0 0,-2-40 0,-17 1 0,18-21 0</inkml:trace>
  <inkml:trace contextRef="#ctx0" brushRef="#br0" timeOffset="207260">7939 15241 512,'0'0'0,"0"40"0,19-20 0,1 20 0,20-20 0,-20-20 0,39 0 0,-39-20 0,19-20 0,-19 0 0,-20 20 0,0-19 0,-20 19 0,-19 0 0,-1 0 0,1 20 0,-2 20 0,22-20 0,19 20 0</inkml:trace>
  <inkml:trace contextRef="#ctx0" brushRef="#br0" timeOffset="207692">8117 14964 512,'0'19'0,"20"21"0,-20 0 0,19 19 0,1-19 0,0 0 0,0-1 0,0-19 0,-20 0 0,0-20 0,20-20 0,-40-20 0,20-19 0,0 0 0,0-1 0,0 0 0,20 21 0,0 39 0,19 20 0,-19 19 0,20 1 0,-1 0 0,-18-1 0,-2 1 0,1-40 0,0 0 0,0-40 0,0-19 0,-20-40 0</inkml:trace>
  <inkml:trace contextRef="#ctx0" brushRef="#br0" timeOffset="208036">8593 14606 512,'-20'0'0,"20"-19"0,-20-1 0,20-21 0,-19 2 0,19 20 0,-20-1 0,0 40 0,20-1 0,0 20 0,0 2 0,0 18 0,20 21 0,0-21 0,19 1 0,1-21 0,-20 1 0,20 0 0,-1-20 0,-19-1 0,-20-19 0,0 0 0,-40-19 0</inkml:trace>
  <inkml:trace contextRef="#ctx0" brushRef="#br0" timeOffset="208205">8394 14765 512,'20'0'0,"20"0"0,20-20 0,-21 1 0,21 19 0,0-20 0,-41 20 0,1-20 0,-20 0 0</inkml:trace>
  <inkml:trace contextRef="#ctx0" brushRef="#br0" timeOffset="209797">7780 13436 512,'0'-20'0,"0"0"0,0 20 0,-21 0 0,2 0 0,19 0 0,-20-20 0,20 20 0,-20 0 0,20 0 0,0 0 0,0-20 0,20 0 0,0-19 0,20-1 0,19 20 0,-19-39 0,20 19 0,-2 20 0,2-20 0,-20 40 0,-20-20 0,0 40 0,-20 0 0,0 0 0,19 20 0,-19 0 0,20 19 0,0 0 0,0 1 0,20 19 0,-1 21 0,1-21 0,19 20 0,1-19 0,0-1 0,19 1 0,1-2 0,-1 2 0,1-20 0,-1 18 0,-20-17 0,1 18 0,-21-19 0,21-2 0,-60-17 0,40-2 0,-21 1 0,-19-20 0,20 20 0,-20-1 0,0 1 0,0 20 0,0-21 0,-20 21 0,1 19 0,-21-19 0,-40-21 0,1-19 0</inkml:trace>
  <inkml:trace contextRef="#ctx0" brushRef="#br0" timeOffset="254346">18416 7760 512,'0'0'0,"20"0"0,-20 0 0,0 0 0,20 0 0,-20 0 0,19 0 0,-19 0 0,21-20 0,-2 20 0,1 0 0,20 0 0,-1 0 0,21 20 0,20-20 0,-21 0 0,20 0 0,21-20 0,-1 20 0,0 0 0,0-20 0,1 20 0,18-20 0,-19 20 0,21 20 0,-21-20 0,0 20 0,0 0 0,-20-20 0,21 20 0,-1-20 0,0 0 0,21-20 0,-1 20 0,-20-20 0,0 20 0,1 0 0,-1-20 0,-20 20 0,0 0 0,-19 0 0,-21 20 0,1-20 0,-20 0 0,0 0 0,-1-20 0,2 20 0,-1 0 0,-20 0 0,0 0 0,0 0 0,0 0 0,-20 0 0,20 20 0,0-20 0</inkml:trace>
  <inkml:trace contextRef="#ctx0" brushRef="#br0" timeOffset="259834">15598 8355 512,'0'0'0,"0"0"0,0 0 0,0 0 0,0 0 0,0 20 0,0-20 0,0 0 0,0 0 0,0 0 0,0 0 0,0 0 0,0 0 0,0 0 0,-19 0 0,19 0 0,0 0 0,0 0 0,0 0 0,0 0 0,-21 0 0,42 0 0,-21 0 0,0 0 0,0 0 0,19 0 0,-19 0 0,20 0 0,0 0 0,0 0 0,0 0 0,19 0 0,1 0 0,-20 0 0,39 0 0,-19 0 0,0 0 0,-1 0 0,1 0 0,-1 0 0,2 0 0,18 0 0,-19 0 0,19 0 0,-19 0 0,0 0 0,-1 0 0,1 0 0,-1 21 0,2-21 0,-2 0 0,1 19 0,-20-19 0,19 0 0,1 0 0,-20 0 0,39 0 0,-19 0 0,19 0 0,-19 0 0,19 0 0,-18 0 0,18 0 0,-19 0 0,19 0 0,-19 0 0,0 0 0,-1 0 0,1 0 0,-1 0 0,2 0 0,-2 0 0,1 0 0,-1 0 0,-19 0 0,20-19 0,-20 19 0,20 0 0,-1 0 0,-19 0 0,0-21 0,19 21 0,-19 0 0,0-20 0,20 20 0,0 0 0,-20-19 0,-1 19 0,1 0 0,0 0 0,0 0 0,-20-20 0,20 20 0,-1 0 0,-19 0 0,20 0 0,-20 20 0,20-20 0,-20 0 0,20 0 0,-20 0 0,0 19 0,0-19 0,-20 0 0,20 20 0,-20-20 0,0 0 0</inkml:trace>
  <inkml:trace contextRef="#ctx0" brushRef="#br0" timeOffset="270129">15995 7780 512,'-20'0'0,"20"0"0,0-20 0,0 20 0,0 0 0,0-20 0,0 20 0,-20-20 0,20 20 0,0-20 0,-20 20 0,20 0 0,0 0 0,-19 0 0,-1 0 0,20-19 0,-20 19 0,20 0 0,-40 0 0,40-19 0,-19 19 0,-2 0 0,2 0 0,19-21 0,-20 21 0,0 0 0,0 21 0,0-21 0,20 0 0,-19 0 0,-21 19 0,20-19 0,0 0 0,1 0 0,-2 0 0,1 0 0,20 19 0,-19-19 0,-1 0 0,20 20 0,-20-20 0,20 20 0,-20-20 0,0 20 0,1 0 0,19-20 0,0 20 0,-20 0 0,0 0 0,20-1 0,-20 1 0,20 0 0,-20 1 0,20 17 0,0-18 0,-20 0 0,20 0 0,0 20 0,20-20 0,-20 0 0,0-20 0,0 39 0,20-39 0,-20 20 0,0 20 0,20-21 0,0 1 0,0-20 0,-1 20 0,1 0 0,0 0 0,0 0 0,0-20 0,19 20 0,-18-20 0,-2 0 0,41 0 0,-40 0 0,19 0 0,-19 19 0,0-19 0,0 0 0,-1 0 0,2-19 0,-2 19 0,1 0 0,0-20 0,0 20 0,0-20 0,-1 20 0,1 0 0,0-20 0,0 20 0,0-20 0,-20 20 0,19-20 0,2 0 0,-1 1 0,-20-2 0,19 2 0,-19-1 0,20 0 0,-20 1 0,20 19 0,-20-20 0,0 0 0,0 0 0,20 0 0,-20 0 0,-20 0 0,20 0 0,0 1 0,0 19 0,0-19 0,-20-2 0,20 21 0,-20-20 0,20 20 0,-19 0 0,19-20 0,-20 20 0,20 0 0,0-19 0,-21-1 0,21 20 0,0 0 0,0 0 0,-19 0 0,-1 0 0,20 0 0,-20 0 0,20 0 0,-20 0 0,20-20 0,0 20 0,0 0 0,0 0 0,0-20 0,0 20 0,0 0 0,0 0 0,0 0 0,20 0 0</inkml:trace>
  <inkml:trace contextRef="#ctx0" brushRef="#br0" timeOffset="274601">4624 1966 512,'0'0'0,"40"0"0,-20-20 0,59 0 0,0-1 0,21 2 0,-1-20 0,-20 19 0,1 0 0,-41 0 0,-39 40 0,-39 0 0,-1 19 0,-19 0 0,19 2 0</inkml:trace>
  <inkml:trace contextRef="#ctx0" brushRef="#br0" timeOffset="275361">10240 1905 512,'0'0'0,"0"0"0,0 0 0,-19 21 0,19-21 0,0 20 0,0-20 0,19 20 0,21-20 0,39 0 0,0 0 0,1-20 0,-21 20 0,-18-20 0,-41 20 0</inkml:trace>
  <inkml:trace contextRef="#ctx0" brushRef="#br0" timeOffset="289352">18555 8832 512,'0'0'0,"-20"20"0,20-20 0,-20 0 0,20 0 0,-19 0 0,19 0 0,0 0 0,0 0 0,19 0 0,1 0 0,20-20 0,19 20 0,1-20 0,0 20 0,-1 0 0,-19 0 0,-21 40 0,1-1 0,-40 20 0,1 1 0,-1 40 0,-20-21 0,20 20 0,1-19 0,38 19 0,1-20 0,20 20 0,-1-19 0,1-1 0,0-19 0,0-1 0,-21 1 0,1-1 0,-40 1 0,1-1 0,-41-19 0,-19-20 0,-20 0 0,-21 0 0,-18-20 0,18 39 0,41 40 0,19 1 0,21 39 0</inkml:trace>
  <inkml:trace contextRef="#ctx0" brushRef="#br0" timeOffset="299655">13832 7105 512,'0'0'0,"0"0"0,0 0 0,0 0 0,0 0 0,0 0 0,0 0 0,0 0 0,0 0 0,0 0 0,0 0 0,0 0 0,20 0 0,0 0 0,39 0 0,1 0 0,19 0 0,0 0 0,20 0 0,1-20 0,-21 20 0,1 0 0,-1 0 0,0 0 0,-39 0 0,20 0 0,-21 0 0,-19 20 0,0-40 0</inkml:trace>
  <inkml:trace contextRef="#ctx0" brushRef="#br0" timeOffset="322053">18853 12622 512,'0'0'0,"19"-20"0,1 20 0,0 0 0,20-20 0,-40 20 0,40-20 0,-1 0 0,-19 20 0,20 0 0,20 0 0,-21 0 0,1 0 0,19 0 0,20 0 0,1 0 0,-1 0 0,21-19 0,-1 19 0,0-20 0,0 0 0,0 20 0,1-20 0,-1 20 0,0 0 0,0 0 0,-20 0 0,1 0 0,-1 20 0,1-20 0,-1 0 0,20-20 0,-20 20 0,21 0 0,-1-20 0,0 1 0,21 19 0,-21-20 0,20 20 0,-20-20 0,20 20 0,0 0 0,0-20 0,0 20 0,1 0 0,-2-20 0,21 20 0,-20 0 0,20-20 0,-19 20 0,18 0 0,-18 0 0,-2 0 0,2 0 0,-21 0 0,0 20 0,-20-20 0,1 0 0,-1 0 0,-19 20 0,-1-20 0,0 0 0,1 20 0,-20-20 0,0 0 0,-21 0 0,-19 0 0,20 0 0,-20 20 0,20-20 0,0 0 0,0 0 0,-1 0 0,-19 0 0,21 0 0,18 0 0,-39 0 0,20 0 0,0 0 0,0 0 0,-1-20 0,1 20 0,1 0 0,-21 0 0,19 0 0,1 0 0,-1 0 0,-19 0 0,21 0 0,-1 0 0,-20 0 0,0 0 0,0 0 0,0 20 0,0-20 0,0 0 0,0 0 0,0 20 0,-20-20 0</inkml:trace>
  <inkml:trace contextRef="#ctx0" brushRef="#br0" timeOffset="327525">19666 13198 512,'0'0'0,"0"0"0,-19 0 0,19 0 0,-20 0 0,-1 0 0,21 0 0,-19 0 0,19 0 0,0 0 0,0 0 0,19 0 0,22 0 0,-2 19 0,40-19 0,41 0 0,-2-19 0,41 19 0,0-20 0,0 0 0,-20 0 0,-40 0 0,-59 0 0,-20 0 0,-40 20 0</inkml:trace>
  <inkml:trace contextRef="#ctx0" brushRef="#br0" timeOffset="327973">20143 12940 512,'0'0'0,"0"0"0,-20 0 0,-1 0 0,2 19 0,-41 21 0,-19 0 0,0-1 0,-21 21 0,1-20 0,20-20 0,39-1 0,20 1 0,40-20 0,39 20 0,61-1 0,19 21 0,-20 20 0,20 0 0,-40 0 0,-39-41 0</inkml:trace>
  <inkml:trace contextRef="#ctx0" brushRef="#br0" timeOffset="345020">13495 8554 512,'0'-20'0,"0"20"0,-20-20 0,20 20 0,-20-20 0,0 20 0,0 0 0,1 20 0,-1-20 0,-20 20 0,0-20 0,0 0 0,1 0 0,-1 0 0,20 0 0,-20 0 0,21 0 0,19 20 0,-20-20 0,20 20 0,0 39 0,0-19 0,-20 39 0,20 1 0,-20 19 0,0 20 0,1-1 0,-1 22 0,0-22 0,-20 22 0,21 19 0,-2-20 0,1 0 0,20-1 0,0-18 0,20-2 0,1-18 0,-2-21 0,1-19 0,20-21 0,-20-19 0,19 0 0,1 0 0,-20 0 0,39-20 0,-19 0 0,-40 0 0</inkml:trace>
  <inkml:trace contextRef="#ctx0" brushRef="#br0" timeOffset="350725">14566 13634 512,'0'0'0,"0"0"0,0 0 0,0 0 0,0 0 0,0 0 0,0 0 0,0 0 0,0-20 0,0 20 0,0 0 0,20 0 0,-20 20 0,40-20 0,-21 0 0,22 0 0,18 0 0,-19 0 0,19 0 0,0 0 0,1 0 0,-20-20 0,-1 20 0,1 0 0,-20 0 0</inkml:trace>
  <inkml:trace contextRef="#ctx0" brushRef="#br0" timeOffset="354606">15439 14050 512,'-19'0'0,"19"0"0,0 0 0</inkml:trace>
  <inkml:trace contextRef="#ctx0" brushRef="#br0" timeOffset="357221">15420 14329 512,'0'0'0,"0"0"0,0 0 0</inkml:trace>
  <inkml:trace contextRef="#ctx0" brushRef="#br0" timeOffset="357508">15400 14329 512,'0'0'0,"20"0"0,-20 0 0,0 0 0,0-20 0,0 20 0,0 0 0,19 0 0,-19 0 0,0 20 0,0-1 0,0 1 0,0 20 0,0 0 0,20-40 0,0 0 0,0-40 0,19 0 0,21-19 0,0-1 0,-21 1 0,21-1 0,-21 1 0</inkml:trace>
  <inkml:trace contextRef="#ctx0" brushRef="#br0" timeOffset="382354">14943 15221 512,'0'0'0,"0"0"0,0 0 0,0 0 0,0-19 0,20 19 0,-20 0 0,0 0 0,0 0 0,0 0 0,0 0 0,0 0 0,20 0 0,-20 0 0,20 0 0,0 0 0,-1 0 0,21 0 0,-20 0 0,0-20 0,-1 20 0,22 0 0,-22-20 0,1 20 0,20 0 0,-20 0 0,19 0 0,1 0 0,0 0 0,-1 0 0,-19-20 0,20 20 0,-20 0 0,-1 0 0,1 0 0,-20 0 0,21 0 0,18 0 0,1-20 0,-20 20 0,-1 0 0,21 0 0,-20 0 0,19 0 0,1 0 0,0 0 0,-20 0 0,19 0 0,1 0 0,-20 0 0,19-19 0,2 19 0,-2 0 0,1 0 0,-20 19 0,19-19 0,1 0 0,-20 20 0,20-20 0,-21 20 0,21-20 0,-20 0 0,0 20 0,-1-20 0,1-20 0,-20 20 0,21 0 0,-21 0 0,19 0 0,-19 0 0,20 20 0,0-20 0,-20 0 0,20 0 0,-20 20 0,20-20 0,-20 0 0,19 0 0,-19-20 0,20 20 0,-20 0 0</inkml:trace>
  <inkml:trace contextRef="#ctx0" brushRef="#br0" timeOffset="388178">17086 15202 512,'0'0'0,"0"0"0,20 0 0,-20 0 0,0 0 0,0 0 0,20 0 0,-20 0 0,0 0 0,0 0 0,0 0 0,0 0 0,20 0 0,-20 19 0,20-19 0,0 0 0,0 0 0,19 0 0,-19-19 0,20 19 0,-1 0 0,-18 0 0,18-20 0,1 20 0,-1 0 0,21 0 0,-21 0 0,21 0 0,-20 0 0,39 0 0,1 0 0,-21-20 0,20 20 0,1 0 0,-1-20 0,-19 0 0,19 20 0,1 0 0,-1 0 0,-19 0 0,19-19 0,0 19 0,-20 0 0,1 0 0,0 0 0,-21-20 0,1 20 0,0-20 0,0 20 0,-21-20 0,1 20 0,0 0 0,-20 0 0,20 20 0,-40-20 0,20 20 0,-40-20 0</inkml:trace>
  <inkml:trace contextRef="#ctx0" brushRef="#br0" timeOffset="389218">17047 16333 512,'0'0'0,"0"-20"0,-20 20 0,20-20 0,0 20 0,0 0 0,0 0 0,20 0 0,-20 0 0,20 0 0,-20 0 0,19 0 0,21 0 0,0-20 0,19 20 0,1 0 0,20 0 0,19 0 0,0-19 0,0 19 0,20-20 0,-20-1 0,20 2 0,0-21 0,0 20 0,1-19 0,-21 39 0,0-20 0,0 20 0,-19 0 0,-21 20 0,1-20 0,-41 20 0,21-20 0,-20 0 0,0 0 0,-20 0 0,0-20 0,0 20 0,0 0 0,-20 0 0,0 0 0,-20 0 0</inkml:trace>
  <inkml:trace contextRef="#ctx0" brushRef="#br0" timeOffset="391818">15320 15441 512,'0'0'0,"0"19"0,0-19 0,0 0 0,0 0 0,0 0 0,0 19 0,0-19 0,0 0 0,0 20 0,0 0 0,0-20 0,0 20 0,40-20 0,0-20 0,39-20 0,60-59 0,20 0 0,-20-20 0</inkml:trace>
  <inkml:trace contextRef="#ctx0" brushRef="#br0" timeOffset="392506">15380 16492 512,'0'-21'0,"0"2"0,-20-1 0,20 0 0,-20 20 0,20 0 0,0 40 0,20-21 0,20 22 0,19-41 0,40-20 0,1-20 0,19-39 0,-40-21 0,-19-19 0</inkml:trace>
  <inkml:trace contextRef="#ctx0" brushRef="#br0" timeOffset="405393">23833 3692 512,'0'0'0,"0"0"0,0-20 0,-19 20 0,-1-20 0,-20 1 0,20-1 0,-19-20 0,-21 21 0,0-22 0,1 2 0,-21-21 0,1 21 0,-20-21 0,0 0 0,0 1 0,-40-21 0,-1 1 0,-18 20 0,-1-21 0,-20 21 0,1-21 0,-41 21 0,21-21 0,-40 22 0,20-3 0,-40 2 0,0 19 0,-20 0 0,0-19 0,1 19 0,-21 1 0,0-1 0,1 0 0,-21 1 0,1-21 0,-21 20 0,1 20 0,-21-19 0,2 19 0,-2-20 0,1 20 0,-20 1 0,0-1 0,0 0 0,-20 20 0,0-20 0,0 20 0,-20 0 0,1 20 0,-1-20 0,0 20 0,1 0 0,19 19 0,-20 21 0,1-21 0,19 1 0,-20 0 0,20-20 0,0 19 0,20 1 0,-20 0 0,0-1 0,0 21 0,1-21 0,-1 21 0,19-20 0,21 0 0,20-21 0,-1 1 0,21 0 0,0-20 0,19 0 0,0 0 0,1 0 0,38 0 0,-38 0 0,39 0 0,20 0 0,0 0 0,19 0 0,1 0 0,20-20 0,19 0 0,20 1 0,40-1 0,20 40 0,0-20 0,19 0 0,-19 39 0,-40-19 0,20 20 0,-20-1 0,20 21 0,0 19 0,79-59 0,-19 40 0,-20-1 0,19 21 0,0 18 0,41 2 0,19 39 0,0 0 0,0 20 0,0 19 0,0 21 0,0 19 0,0 20 0,0 0 0,0 20 0,0 20 0,39 1 0,21 17 0,-1 2 0,-19 20 0,19 18 0,1 2 0,20 19 0,-21 1 0,0-1 0,80 477 0,1-120 0,-41-78 0,0-42 0,-40-117 0,-19-61 0,0-19 0,-21-40 0,1 1 0,0-22 0,-20 2 0,20 0 0,-20-22 0,0 3 0,0-22 0,20 1 0,20-20 0,-20-1 0,39-59 0,0 2 0,21-62 0,19-20 0,1-38 0,18-20 0,41-21 0,40 0 0,19-39 0,20 0 0,40-20 0,19-20 0,21 0 0,19-19 0,0 19 0,41-1 0,-1 2 0,-1 0 0,21-1 0,0 20 0,20 0 0,20 20 0,-1-1 0,1 21 0,0 19 0,-1-19 0,21 0 0,-1 20 0,20-1 0,-39 20 0,19 1 0,-19-2 0,-1 2 0,1 0 0,19-21 0,1-39 0,19 0 0,20 0 0,1-20 0,-1 0 0,-20-20 0,-20 20 0,1 20 0,-41 0 0,21 0 0,-41-1 0,1-19 0,-19 0 0,-21-19 0,-20 19 0,1-40 0,-41 20 0,-39-20 0,-20 1 0,-19-1 0,-41-20 0,-39 1 0,-20-20 0,20-1 0,-20-19 0,-19-40 0,38-20 0,-19-40 0,21-38 0,-22-21 0,2-40 0,18-19 0,-18-21 0,-2 1 0,2-20 0,-2-20 0,2 0 0,-21 0 0,20-1 0,-20-18 0,1-1 0,-21 20 0,0-20 0,-39-1 0,-21 22 0,2-21 0,-21 20 0,19 0 0,1-20 0,0 20 0,20-20 0,-21 40 0,22-1 0,-22 21 0,-19 0 0,0 39 0,0 1 0,-19-1 0,-22 0 0,2 20 0,-21 0 0,1 21 0,19-1 0,0 39 0,1 21 0,19 19 0,20 21 0,0 39 0,-20 40 0,-19 19 0,-21 20 0,-20 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03:36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5973 5696 512,'-19'-20'0,"19"20"0,-20 0 0,20 0 0,-20 0 0,0 0 0,0 0 0,1 0 0,-1 0 0,0 20 0,0 1 0,-19-2 0,-2 0 0,2 21 0,-1 0 0,-19-20 0,19 40 0,-20-21 0,21 20 0,-21-18 0,21 18 0,-21 1 0,20-1 0,1 1 0,-21-1 0,21 1 0,-1 18 0,-20 2 0,21 0 0,-21-1 0,21 1 0,-2-1 0,-18 20 0,19 0 0,1 1 0,-1-1 0,1 20 0</inkml:trace>
  <inkml:trace contextRef="#ctx0" brushRef="#br0" timeOffset="1224">4545 7621 512,'-20'119'0,"-20"0"0,21 0 0,-1 20 0,20-20 0,-21 0 0,21 1 0,0 18 0,0 1 0,21-19 0,-1-1 0,-1 0 0,1-20 0,20 20 0,-1-21 0,1 22 0,20-40 0,-1 19 0,1 0 0,19 0 0,1 0 0,19-19 0,0-21 0,1 21 0,-1-21 0,19 1 0,-18-1 0,19 1 0,0-20 0,0-1 0,0 2 0,20-3 0,0-18 0,0 0 0,-20 0 0,20-40 0,-1 0 0,1 20 0,1-20 0,-2-18 0,1 17 0,-19-19 0,18 1 0,-19-1 0,0-20 0,1-19 0,-2 20 0,21-21 0,-20 1 0,1-20 0,-21-1 0,20 1 0,-20 0 0,0-20 0,0 0 0,-19 20 0,-1-21 0,0 2 0,1-21 0,-20 20 0,19-1 0,-40-19 0,1 1 0,0-1 0,0 19 0,-1-18 0,-18 18 0,-2 2 0,-19-22 0,-19 41 0,19-20 0,-21 0 0,-18 0 0,-1 0 0,20 20 0,-40 0 0,21-1 0,-21 1 0,1 0 0,0 0 0,-21 0 0,20 19 0,-19 0 0,0 1 0,-20 20 0,19-20 0,1 19 0,-20 0 0,-1 1 0,21 19 0,-40-19 0,20 19 0,-1 0 0,-19 20 0,20 1 0,-20-1 0,20 0 0,-20 20 0,-1-20 0,2 20 0,-2 0 0,21 0 0,-19 0 0,-2 0 0,21-20 0,-20 40 0,0-20 0,0 20 0,0 0 0,20 0 0,0-1 0,-1 1 0,1 20 0,19-21 0,1 21 0,19 0 0,1 20 0,-1-40 0</inkml:trace>
  <inkml:trace contextRef="#ctx0" brushRef="#br0" timeOffset="5896">16987 6113 512,'0'0'0,"-19"0"0,19 0 0,0 0 0,0 0 0,0 0 0,0 20 0,0-20 0,-20 0 0,20 20 0,-21-20 0,2 20 0,-1 19 0,0 1 0,0 20 0,-19-1 0,-1 21 0,0-1 0,0 0 0,-19 1 0,19-1 0,1 0 0,-1 1 0,1-2 0,-21 2 0,20 40 0,20-21 0,-19 20 0,-1 0 0,20-20 0,0 0 0,20 20 0,-20-20 0,20 21 0,-20-1 0,20 0 0,-19-1 0,19 2 0,0 18 0,0-38 0,0 19 0,0 0 0,19-19 0,1-1 0,0 0 0,20-20 0,0 20 0,-1 1 0,1-1 0,19-20 0,1 20 0,0-19 0,-1-1 0,-19 0 0,39-19 0,-19-20 0,19 19 0,1-19 0,-1 19 0,0 1 0,1-20 0,-21 19 0,41-19 0,-21-19 0,0 17 0,20-18 0,-19 0 0,19 0 0,0 0 0,-20-20 0,21 20 0,-21 0 0,21-1 0,-21-19 0,0 0 0,1 0 0,-1-19 0,0-1 0,21 0 0,-1 0 0,0-20 0,0 20 0,20 1 0,-20-21 0,21 20 0,-2-19 0,2-1 0,-1-40 0,0 22 0,0-22 0,-1 0 0,-18 1 0,19-1 0,-20-19 0,-20 20 0,1-20 0,-1-1 0,21-19 0,-21-20 0,21 20 0,-21-19 0,-20 18 0,20 1 0,-39 0 0,0 20 0,0 0 0,-21 0 0,21-40 0,0 0 0,0-20 0,-20 20 0,-1-20 0,1 1 0,-20 18 0,0 22 0,-20-1 0,1-1 0,-22 1 0,2 0 0,-1-19 0,1-21 0,-1 20 0,-19-1 0,-1 42 0,-19-21 0,-1 40 0,1-1 0,-1 20 0,-19 1 0,20 0 0,-20-1 0,-1 0 0,1 0 0,-20 1 0,19 0 0,-18 19 0,-21 0 0,40 20 0,-41 0 0,22 20 0,-2 0 0,2 0 0,-2 20 0,-18-20 0,18 20 0,2-20 0,-22 20 0,1-20 0,21 20 0,-22 0 0,22 0 0,-21 19 0,40 2 0,-21-3 0,21 2 0,-20 20 0,20-21 0,-1 21 0,-18 19 0,18-19 0,1 19 0,0 1 0,19 19 0,1-20 0,0 1 0,19-1 0,21-19 0,-1-2 0,0-37 0</inkml:trace>
  <inkml:trace contextRef="#ctx0" brushRef="#br0" timeOffset="18303">16332 7304 512,'0'0'0,"0"0"0,0 0 0,0-20 0,0 20 0,0 0 0,0 0 0,0 0 0,-19 20 0,19-20 0,0 0 0,0 0 0,0 0 0,0 0 0,0 0 0,0 0 0,19 0 0,-19 0 0,20-20 0,0 20 0,20 0 0,-1 0 0,-18-20 0,18 20 0,1 0 0,-20-20 0,-1 20 0,-19 0 0,20 0 0,0 0 0,-20 0 0,20 0 0,-20 0 0,20 0 0,-20 0 0,0 0 0,0 0 0,0 0 0,0 0 0,0 0 0</inkml:trace>
  <inkml:trace contextRef="#ctx0" brushRef="#br0" timeOffset="18354">16670 7244 512,'0'0'0,"0"-20"0,0 20 0</inkml:trace>
  <inkml:trace contextRef="#ctx0" brushRef="#br0" timeOffset="21023">18496 6451 512,'0'0'0,"0"0"0,0 0 0,-21 0 0,21 0 0,0-20 0,-19 20 0,19 0 0,0 0 0,-20 20 0,0-20 0,0 19 0,0 0 0,1-19 0,-1 41 0,-1-21 0,-18-1 0,20 21 0,-2 0 0,-18-20 0,19 20 0,0-2 0,-20-17 0,21 19 0,-1-1 0,0-19 0,20 20 0,-20 0 0,20-1 0,-20 1 0,0 0 0,0-1 0,20 1 0,-19 0 0,19-1 0,0 1 0,0 0 0,19-1 0,-19 1 0,0 0 0,0-1 0,20 1 0,-20-20 0,20 20 0,0-1 0,0-19 0,-20 21 0,20-22 0,0 20 0,-1-19 0,1 0 0,0 0 0,-20 0 0,40 0 0,-21 0 0,22-20 0,-22 19 0,20 1 0,2-20 0,-2 20 0,1-20 0,-20 0 0,20 21 0,-21-21 0,21 0 0,-20 0 0,0 0 0,19 0 0,-19 0 0,20 0 0,0 0 0,-1-21 0,-19 21 0,20 0 0,-20 0 0,19 0 0,1-20 0,-20 20 0,20-20 0,-1 20 0,-19-19 0,20-1 0,-1 20 0,-18-20 0,18 0 0,-20 0 0,22 0 0,-22 0 0,1 0 0,20-18 0,-20 17 0,20-19 0,-21 21 0,21-1 0,-20-20 0,19 20 0,-39 20 0,20-20 0,0 0 0,0 0 0,0-19 0,20 19 0,-20-20 0,-1 21 0,1-21 0,0 20 0,0-20 0,0 21 0,-1-1 0,-19-20 0,20 20 0,-20 0 0,0-19 0,20 19 0,-20-21 0,20 22 0,-20-20 0,0 19 0,20-20 0,-20 20 0,0 0 0,0 0 0,-20 1 0,20-21 0,0 19 0,-20 2 0,20-20 0,0 19 0,0-20 0,-20 20 0,20 0 0,-20 0 0,1-19 0,-1 19 0,0-1 0,0 2 0,0-20 0,1 39 0,-1-20 0,-20 0 0,20 0 0,0 0 0,0 0 0,0 1 0,-19 19 0,19-20 0,0 20 0,0-21 0,1 2 0,-2-1 0,21 20 0,-19-20 0,19 20 0,-20 0 0,0 0 0,0 0 0,0 0 0,1 0 0,-22 0 0,22 0 0,-1 0 0,1 0 0,-22 0 0,22 0 0,-1 0 0,0 0 0,0 0 0,0 0 0,1 0 0,-1 0 0,0 0 0,0 20 0,0-20 0,0 0 0,0 0 0,1 0 0,-1 0 0,0 20 0,0-20 0,0 0 0,1 19 0,-22-19 0,22 21 0,-1-21 0,-20 20 0,1-1 0,19-19 0,0 20 0,-20 0 0,21-20 0,-21 20 0,20 0 0,-20-20 0,40 20 0,-20-20 0,20-20 0,20 20 0,0-20 0,0 0 0</inkml:trace>
  <inkml:trace contextRef="#ctx0" brushRef="#br0" timeOffset="22311">18515 6689 512,'-19'0'0,"19"0"0,0 0 0,0-20 0,19 20 0,-19 0 0,0 0 0,0 0 0,0 20 0,0 0 0,0-1 0,0 21 0,-19 0 0,19-1 0,0-19 0,19 0 0,-19-20 0,20-20 0,0 0 0,20 0 0,-21-19 0,1-21 0,0 21 0,0-1 0,-20 20 0,0 0 0,0 40 0,0 20 0,-20 0 0,20 19 0,0-19 0,0-1 0,0-19 0,40-20 0,-21-20 0,22 0 0,-22-19 0,1-21 0,0 1 0,0-1 0,-20 1 0,20 19 0,-40 19 0,0 21 0,20 0 0,-20 41 0,0-21 0,20-1 0,20 21 0,0-20 0,0-20 0</inkml:trace>
  <inkml:trace contextRef="#ctx0" brushRef="#br0" timeOffset="22743">18853 6747 512,'0'0'0,"0"0"0,19 0 0,1 0 0,0 0 0,20 0 0,-20-19 0,19 0 0,-19-1 0,0 0 0,0 0 0,-40 0 0,20 20 0,-40 0 0,1 0 0,-1 20 0,0 0 0,20 20 0,1-2 0,19 3 0,19-21 0,21-1 0,20-38 0,-1 19 0,-19-40 0,19 19 0,-38-37 0</inkml:trace>
  <inkml:trace contextRef="#ctx0" brushRef="#br0" timeOffset="23111">19151 6431 512,'0'0'0,"0"0"0,0 0 0,0 0 0,0 20 0,0-20 0,0 38 0,0 3 0,0-2 0,0 1 0,0 0 0,0 0 0,0-40 0,19 0 0,-19-20 0,20 0 0,-1 0 0,2 0 0,-1 20 0,-1 20 0,-19 0 0,0 20 0,0 18 0,-19-17 0,-1-21 0,20 19 0,-21-39 0</inkml:trace>
  <inkml:trace contextRef="#ctx0" brushRef="#br0" timeOffset="23663">18713 7046 512,'-19'0'0,"-1"0"0,20-20 0,-20 20 0,0 0 0,0 0 0,20 20 0,-19-20 0,19 20 0,0-1 0,19 1 0,1 0 0,20 0 0,20 0 0,-40 0 0,19 0 0,-39-1 0,-20 1 0,1 0 0,-41 0 0,20-20 0,0 0 0,1 0 0,19-20 0,20 0 0</inkml:trace>
  <inkml:trace contextRef="#ctx0" brushRef="#br0" timeOffset="24070">18713 7224 512,'0'0'0,"0"0"0,-19 0 0,38-19 0,-19 19 0,41 0 0,-22-20 0,21 0 0,0 20 0,-21-20 0,1 0 0,0 0 0,-40 20 0,0-20 0,1 20 0,-21 0 0,0 20 0,21 20 0,-1 0 0,20-1 0,0 1 0,20 0 0,-1-20 0,21-1 0,19-19 0,-19-19 0,0-1 0,0-20 0,-21 0 0</inkml:trace>
  <inkml:trace contextRef="#ctx0" brushRef="#br0" timeOffset="24399">18952 7085 512,'0'0'0,"0"20"0,0-20 0,0 20 0,0-20 0,40 40 0,-21-20 0,1 0 0,0 19 0,0-39 0,-20 20 0,20-40 0,-20 20 0,0-39 0,0-1 0,0-20 0,19 40 0,1-19 0,-20 19 0,21 20 0,-2 0 0,1 20 0,-20 0 0,0-1 0,0 1 0</inkml:trace>
  <inkml:trace contextRef="#ctx0" brushRef="#br0" timeOffset="24743">19209 7046 512,'0'0'0,"0"20"0,0-1 0,0 1 0,21 0 0,-21 20 0,0-20 0,20 19 0,-20-39 0,19 0 0,1-19 0,0-1 0,0-20 0,-20 0 0,20-19 0,-20 39 0,0-20 0,0 20 0,19 20 0,-19 0 0,0 20 0</inkml:trace>
  <inkml:trace contextRef="#ctx0" brushRef="#br0" timeOffset="25295">19408 7026 512,'0'0'0,"-19"0"0,-2 20 0,21 0 0,0-1 0,0-19 0,21 0 0,-2 0 0,21 0 0,-20-19 0,19-21 0,-19 19 0,0 2 0,0-1 0,-20 1 0,-20 38 0,0 1 0,0 20 0,1 0 0,-1-21 0,0 21 0,20-20 0,0 0 0,0-20 0,20 0 0,0-40 0,19 0 0,-19 1 0,0-2 0,0 22 0,-1-1 0,2 20 0,-21 20 0,20-1 0,-20 2 0,0 19 0,0-40 0,19 19 0,-19-19 0,0 0 0,20-39 0</inkml:trace>
  <inkml:trace contextRef="#ctx0" brushRef="#br0" timeOffset="26702">16868 6947 512,'0'0'0,"0"0"0,0-20 0,0 20 0,0 0 0,20 0 0,-20 0 0,0 0 0,-20 0 0,20 0 0,0 0 0,-20 20 0,0-20 0,1 0 0,-1 19 0,0-19 0,0 20 0,20-20 0,0 19 0,20-19 0,0 0 0,19 0 0,1 21 0,0-1 0,0 0 0,-20-1 0,-1 21 0,-19-20 0,-19 40 0,-22-41 0,-18 21 0,19-20 0,-19-40 0,39 0 0,20-19 0,0-21 0,20 20 0,20 1 0,-21-1 0,21 19 0,-20 2 0,0 19 0,-20 0 0,0 0 0,0 0 0,-20 0 0,0 0 0,20 0 0,0-20 0</inkml:trace>
  <inkml:trace contextRef="#ctx0" brushRef="#br0" timeOffset="27215">17106 6966 512,'0'0'0,"0"-19"0,0 19 0,0 0 0,0 0 0,0 0 0,0 0 0,0 19 0,-20 1 0,1-1 0,19 22 0,-20-21 0,20 19 0,20-19 0,-1 0 0,21-20 0,0 0 0,0-20 0,-1 0 0,1-19 0,-20 19 0,-40-21 0,0 2 0,-20 20 0,-19 19 0,39 0 0,0 0 0,20 0 0,20 0 0</inkml:trace>
  <inkml:trace contextRef="#ctx0" brushRef="#br0" timeOffset="30207">16948 6451 512,'0'0'0,"0"0"0,-21 0 0,21 0 0,0 0 0,0 0 0,0 19 0,0 0 0,0 2 0,0 19 0,0-21 0,0 1 0,0 0 0,0-20 0,21 0 0,-21-20 0,0 0 0</inkml:trace>
  <inkml:trace contextRef="#ctx0" brushRef="#br0" timeOffset="30535">16868 6371 512,'0'0'0,"0"-20"0,40 20 0,0-20 0,-1 1 0,1-1 0,19 20 0,-19-21 0,0 42 0,-40-1 0,0-1 0,-20 21 0,-20 0 0,-19 0 0,-1-21 0,21 0 0,39-38 0,0 0 0,20-21 0</inkml:trace>
  <inkml:trace contextRef="#ctx0" brushRef="#br0" timeOffset="30982">17206 6391 512,'-20'0'0,"20"20"0,-20 0 0,20 0 0,0-1 0,0 0 0,20 2 0,0-21 0,-1 0 0,1 0 0,0-21 0,0 2 0,-20 0 0,-20-1 0,0 0 0,0 0 0,-19 20 0,19 0 0,0 20 0,20-20 0,20 20 0</inkml:trace>
  <inkml:trace contextRef="#ctx0" brushRef="#br0" timeOffset="31350">17344 6371 512,'0'0'0,"0"0"0,0 20 0,0-20 0,21 20 0,-21 0 0,19 0 0,-19-1 0,20-19 0,-40 19 0,40-38 0,-20 19 0,0-19 0,20-21 0,0 20 0,0-20 0,-20 40 0,0-20 0,19 20 0,-19 0 0,0 20 0</inkml:trace>
  <inkml:trace contextRef="#ctx0" brushRef="#br0" timeOffset="31694">17662 6153 512,'0'0'0,"-20"0"0,20 20 0,-20-1 0,20 1 0,-19 20 0,19 20 0,0-21 0,19-19 0,1 20 0,0-20 0,0-20 0,0 0 0,19-20 0,-39 0 0,0 0 0,0 0 0</inkml:trace>
  <inkml:trace contextRef="#ctx0" brushRef="#br0" timeOffset="31865">17444 6252 512,'0'0'0,"20"0"0,19-20 0,21 0 0,-1 0 0,-19 20 0,0 0 0</inkml:trace>
  <inkml:trace contextRef="#ctx0" brushRef="#br0" timeOffset="40006">8236 6907 512,'20'-20'0,"-20"20"0,0 0 0,-20 0 0,20-20 0,-40 20 0,40 0 0,-40 20 0,21-20 0,-1 0 0,0 0 0,-20 20 0,21-20 0,-22 20 0,-17 0 0,17 19 0,-18-20 0,19 22 0,-19-2 0,39 1 0,-20 0 0,1 19 0,19-19 0,0 20 0,0-1 0,20-19 0,-20 19 0,1 1 0,19-20 0,-21 19 0,21 0 0,0 1 0,0 0 0,21-1 0,-21-18 0,19 17 0,1-18 0,0 0 0,0 19 0,0-19 0,-1 0 0,1-21 0,20 21 0,-1-20 0,1 0 0,0 20 0,0-21 0,-1-19 0,21 20 0,-20 1 0,-1-21 0,1 19 0,-20-19 0,19 0 0,1 0 0,0 0 0,0 0 0,19 0 0,-19 0 0,-1 0 0,1 0 0,0-19 0,0 19 0,-1-21 0,1 1 0,-1 1 0,1-1 0,0-20 0,-20 20 0,39 0 0,-38-19 0,18 18 0,1 2 0,-20-21 0,-1 21 0,1-1 0,20-20 0,-20 20 0,-1 0 0,1-20 0,0 21 0,0-21 0,0 20 0,-20-19 0,0 19 0,20-20 0,-20 20 0,20-20 0,-20 1 0,19-1 0,-19 0 0,0 1 0,0-1 0,0 0 0,0 20 0,0-19 0,-19-1 0,19 20 0,-20-19 0,20-21 0,-20 40 0,20-19 0,0-1 0,-20 20 0,0-20 0,0 20 0,0 1 0,1-1 0,-1 0 0,0-1 0,0 2 0,0-1 0,1 1 0,-1 19 0,-20-20 0,20 0 0,1 20 0,-2-20 0,1 20 0,-19-20 0,19 0 0,0 0 0,0 1 0,1 19 0,-2-20 0,2 20 0,-1 0 0,-20-20 0,20 20 0,-19 0 0,-1 20 0,1-20 0,-2 0 0,-18 0 0,19 0 0,1 0 0,19 0 0,-20 0 0,20 0 0,0 0 0,-19 20 0,19-20 0,20 19 0,-20-19 0,40-19 0</inkml:trace>
  <inkml:trace contextRef="#ctx0" brushRef="#br0" timeOffset="40510">7780 7224 512,'0'0'0,"-21"0"0,21 0 0,0 0 0,0 0 0,0 0 0,0 20 0,21 20 0,-21-20 0,19 39 0,-19-19 0,0-1 0,20-19 0,-20 0 0,0-20 0,0 0 0,0-20 0,0-19 0,-20-1 0</inkml:trace>
  <inkml:trace contextRef="#ctx0" brushRef="#br0" timeOffset="40798">7720 7244 512,'0'0'0,"0"0"0,0 0 0,0-20 0,20 20 0,-1-19 0,21-1 0,0 0 0,19 20 0,-18 0 0,-22 0 0,-19 40 0,0-1 0,-19 21 0,-41 19 0,20-20 0,-19-19 0,19 0 0,20-40 0,20-20 0,0-20 0,20 1 0,20-1 0</inkml:trace>
  <inkml:trace contextRef="#ctx0" brushRef="#br0" timeOffset="41190">7958 7224 512,'0'-19'0,"0"19"0,20 0 0,-20 0 0,0 19 0,0 21 0,19 0 0,-19-1 0,0 1 0,0-20 0,0-20 0,0 0 0,21-20 0,-21-20 0,20 1 0,-20-21 0,19 1 0,-19 19 0,20 20 0,0 20 0,-20 0 0,0 0 0,20 20 0,-20 0 0,0 0 0</inkml:trace>
  <inkml:trace contextRef="#ctx0" brushRef="#br0" timeOffset="41901">7720 7066 512,'0'0'0,"0"0"0,0 0 0,0 0 0,0 0 0,0-20 0,0 0 0,20-1 0,20 2 0,-1-1 0,-19 1 0,20-1 0,-1 20 0,-18 20 0,-42-1 0,1 20 0,-39 22 0,19-2 0,0 1 0,21-21 0,-1-39 0,40-19 0,20-21 0</inkml:trace>
  <inkml:trace contextRef="#ctx0" brushRef="#br0" timeOffset="42638">8117 7125 512,'0'0'0,"0"-20"0,20 20 0,-20 0 0,0 0 0,0 20 0,0-20 0,0 20 0,0 0 0,0 20 0,0-40 0,0 19 0,0-19 0,0 0 0,0-19 0,0-1 0,19 0 0,-19 0 0,0 0 0,20 0 0,0-19 0,-20 19 0,20 20 0,0 0 0,0 0 0</inkml:trace>
  <inkml:trace contextRef="#ctx0" brushRef="#br0" timeOffset="43070">8276 7085 512,'0'20'0,"0"-20"0,0 20 0,0-20 0,0 20 0,19-20 0,1 0 0,0 0 0,0 0 0,0 0 0,-1-20 0,-19 0 0,0 0 0,0 1 0,0-1 0,0 0 0,-19-1 0,-1 42 0,0-1 0,0 0 0,20 19 0,0-19 0,20 20 0,0-40 0,19 0 0,2-20 0,-22 0 0,21-20 0,-20 1 0</inkml:trace>
  <inkml:trace contextRef="#ctx0" brushRef="#br0" timeOffset="43349">8514 6947 512,'0'0'0,"0"19"0,0 1 0,-20 20 0,20 0 0,0-1 0,0-19 0,0 0 0,20 0 0,0-20 0,-1 0 0,1-20 0,0-20 0,-20 20 0,0-19 0,0-2 0,-40 22 0,21-1 0,-1 20 0,0 0 0,20 20 0,-20-20 0,20 19 0,0-19 0,20 0 0</inkml:trace>
  <inkml:trace contextRef="#ctx0" brushRef="#br0" timeOffset="43718">8633 6986 512,'-20'0'0,"20"0"0,-20 0 0,20 0 0,0 0 0,-20 0 0,20 19 0,0 2 0,0 19 0,20-21 0,-20-19 0,20 20 0,0-20 0,-1 0 0,-19 20 0,0-20 0,-19 20 0,-21 20 0,20-20 0,-19 19 0,39-19 0,-20-40 0,40 0 0,-1-19 0,21-1 0</inkml:trace>
  <inkml:trace contextRef="#ctx0" brushRef="#br0" timeOffset="44269">8732 7066 512,'-20'0'0,"0"19"0,1 1 0,-2 0 0,2-20 0,19 20 0,0-20 0,19 0 0,2-20 0,-2 20 0,1-20 0,-20 0 0,20 1 0,-20 19 0,0-20 0,0 0 0,-20 20 0,20 0 0,-20 0 0,20 20 0,0 0 0,0-1 0,0 1 0,20 0 0,-20 0 0,20 0 0,-20-20 0,0 0 0,20-20 0,0-20 0,-1 20 0,1-19 0,-20 39 0,21-20 0,-21 40 0,0 0 0,0 19 0,0 21 0,-21-20 0,21-1 0,0 1 0,0-40 0,0-40 0,21 1 0,-2-1 0,1-20 0,-1 21 0</inkml:trace>
  <inkml:trace contextRef="#ctx0" brushRef="#br0" timeOffset="48294">9089 7363 512,'0'0'0,"0"0"0,0 0 0,0 0 0,0 0 0,0 0 0,0 0 0,0 0 0,0 20 0,0-20 0,0 0 0,0 0 0,0 0 0,0 0 0,0 0 0,0 0 0,0-20 0,0 20 0,0 0 0,0 0 0,20 0 0,-20-20 0,0 20 0,20-19 0,-20 19 0,0-20 0,20 20 0,0-20 0,-20 0 0,19 0 0,21 0 0,-40 1 0,40-1 0,-21-20 0,22 20 0,-2 0 0,1-19 0,-1 19 0,-19 0 0,20-1 0,-1-18 0,1 20 0,0-21 0,0 20 0,-1 0 0,21-20 0,0 21 0,-21-1 0,1 0 0,-1-20 0,21 21 0,-20-21 0,19 20 0,-19 0 0,-1-20 0,21 20 0,-20 1 0,19-21 0,1 19 0,-40 2 0,39 0 0,-39-1 0,20 0 0,-1 20 0,-19-20 0,20 0 0,-1 20 0,2-20 0,-2 0 0,1 1 0,-1 19 0,-19-20 0,20-1 0,-20 21 0,20 0 0,-1-19 0,1 19 0,-1 0 0,2-20 0,-22 20 0,21-20 0,0 20 0,-1-20 0,21 20 0,-41 0 0,41-19 0,-20 19 0,19-20 0,1 20 0,0 0 0,-1-20 0,0 20 0,1-20 0,0 20 0,-1-20 0,0 20 0,1-20 0,0 20 0,-1 0 0,1-19 0,-1 19 0,1-20 0,-1 20 0,-19 0 0,20 0 0,-21 0 0,1 0 0,0 0 0,19 0 0,-19 0 0,19 0 0,-19 0 0,19 0 0,-18 0 0,18 0 0,-39 20 0,19-20 0,21 19 0,-40 1 0,20 0 0,-1-20 0,1 20 0,-1 0 0,21 0 0,-21-1 0,2-19 0,-2 20 0,1-20 0,-1 20 0,1 0 0,0-1 0,-20 2 0,19-1 0,1-1 0,0 1 0,-1 0 0,21-20 0,-20 20 0,-1-20 0,1 20 0,0 0 0,0 0 0,-1-1 0,1 0 0,-1 2 0,1-1 0,0 0 0,20-20 0,-41 19 0,41-19 0,-40 20 0,-1-20 0,21 20 0,-20 0 0,0-20 0,20 20 0,-1 0 0,1-20 0,-1 0 0,2 20 0,-2-20 0,1 0 0,-20 0 0,19 20 0,-19-20 0,20 19 0,-21-19 0,41 19 0,-40-19 0,0 21 0,19-21 0,-19 0 0,0 0 0,0 20 0,0-20 0,-1 20 0,2-20 0,-1 0 0,-20 19 0,19-19 0,1 20 0,0-20 0,0 0 0,0 20 0,-1-20 0,1 20 0,20 0 0,-20-20 0,20 20 0,-21-20 0,1 0 0,-20 20 0,20-20 0,-20 0 0,20 0 0,0 19 0,-20-19 0,0 20 0,0-20 0,0 19 0,19-19 0,-19 0 0,0 0 0,0 21 0,0-21 0,0 20 0,0-20 0,20 0 0,-20 20 0,21-20 0,-21 0 0,0 0 0,19 0 0,-19 0 0,20 0 0,-20 0 0,0 0 0,20 19 0,-20-19 0,20 0 0,0 0 0,-20 0 0,0 20 0,0-20 0,0 0 0,0 0 0,0 0 0,19 0 0,-19 0 0,0 0 0,20 0 0,-20 0 0,0 20 0,0-20 0,20 0 0,-20 0 0,0 0 0,20 0 0,-20 0 0,0 0 0,0 0 0,20 20 0,-20-20 0,0 0 0,19 0 0,-19 0 0,0 20 0,21-20 0,-21 0 0,19 0 0,-19 0 0,0 0 0,0 0 0,20 0 0,-20 0 0,0 0 0,0 0 0,20 0 0,-20 0 0,0 0 0,0 0 0,0 0 0,0 0 0,0 0 0,0 0 0,0 0 0,0 0 0,20 0 0,-20 20 0,0-20 0,20 0 0,-40 0 0,20 0 0,0 0 0,20 0 0,-20 0 0,0 0 0,19 0 0,-19 0 0,0 0 0,0 0 0,0 0 0,20 0 0,-20 0 0,0 20 0,20-20 0,-20 0 0,0-20 0,0 20 0,20-20 0,-20 20 0,20-20 0,-40 0 0</inkml:trace>
  <inkml:trace contextRef="#ctx0" brushRef="#br0" timeOffset="49949">15995 7026 512,'-20'0'0,"20"0"0,0 0 0,0 0 0,0 0 0,0-21 0,0 21 0,0 0 0,-20 0 0,20 0 0,0 0 0,0 0 0,0 0 0,0-19 0,0 19 0,-20 19 0,20-19 0,0 21 0,20-21 0,-20 20 0,20 0 0,-20-1 0,40 21 0,-21-20 0,2 0 0,-1 0 0,-1 0 0,1 19 0,0-19 0,-20 0 0,0 0 0,0 0 0,0-1 0,0-19 0,0 20 0,0 0 0,-20-20 0,20 20 0,-20-20 0,1 20 0,19-1 0,-20 1 0,-1-20 0,-18 20 0,19 0 0,20-20 0,-20 20 0,0-20 0,-19 0 0,39 20 0,-20-20 0,20 0 0,0 0 0,0 0 0,0-20 0,20 0 0,19 0 0,-19-39 0,0 19 0,20-19 0,-21 19 0,2-39 0,-21 19 0,0 20 0,0 1 0,0 19 0,0 0 0,0 20 0,-21 0 0,2 20 0,-1 0 0,0-20 0,20 19 0,0-19 0,0 40 0,-20-20 0,0 40 0,20-21 0,-19 1 0</inkml:trace>
  <inkml:trace contextRef="#ctx0" brushRef="#br0" timeOffset="56141">19349 815 512,'0'-20'0,"0"20"0,0 0 0,0-20 0,0 20 0,19 0 0,-19 0 0,21 20 0,-21 0 0,0 40 0,0-1 0,0 20 0,-21 0 0,2 0 0,19-38 0,0-2 0,0-39 0,19 0 0,-19-20 0,21-19 0,-2-21 0</inkml:trace>
  <inkml:trace contextRef="#ctx0" brushRef="#br0" timeOffset="56428">19606 695 512,'0'0'0,"0"0"0,0 0 0,0 20 0,0 20 0,0 0 0,-19 40 0,19-1 0,-20 0 0,20 0 0,0 1 0,0-41 0,0 1 0,0-20 0,0-20 0,20-20 0,-20 0 0,0-39 0,-40 19 0</inkml:trace>
  <inkml:trace contextRef="#ctx0" brushRef="#br0" timeOffset="56613">19250 1053 512,'0'0'0,"0"20"0,0-20 0,39 0 0,1-20 0,39 20 0,1-20 0,-1 0 0,1 0 0,-21 0 0,-19 20 0</inkml:trace>
  <inkml:trace contextRef="#ctx0" brushRef="#br0" timeOffset="56981">19865 815 512,'0'0'0,"0"0"0,20 0 0,-20-20 0,19 20 0,1 39 0,-20 2 0,0 18 0,20 20 0,-20-19 0,0 19 0,0-19 0,0-21 0,0-19 0,0 0 0,0-40 0,-20 0 0,-39-19 0,19-2 0</inkml:trace>
  <inkml:trace contextRef="#ctx0" brushRef="#br0" timeOffset="57165">19567 894 512,'0'-19'0,"39"19"0,2-21 0,38 1 0,20 20 0,0-19 0,-20-1 0,1 20 0,-20 0 0,-41 0 0,-19 0 0</inkml:trace>
  <inkml:trace contextRef="#ctx0" brushRef="#br0" timeOffset="57469">20162 755 512,'0'0'0,"0"0"0,0 0 0,0 0 0,0 40 0,0-20 0,20 40 0,0-1 0,-20 20 0,20-19 0,0-1 0,-20 1 0,0-21 0,0-19 0,0 0 0,0-20 0,-40-20 0,0 0 0,-20-19 0</inkml:trace>
  <inkml:trace contextRef="#ctx0" brushRef="#br0" timeOffset="57637">19845 894 512,'0'0'0,"59"-19"0,-19-2 0,39 1 0,21 1 0,-1 19 0,-20-20 0,-19 20 0,-1 0 0</inkml:trace>
  <inkml:trace contextRef="#ctx0" brushRef="#br0" timeOffset="57925">20361 795 512,'0'0'0,"0"0"0,20 20 0,-20 19 0,19 1 0,1 20 0,0 19 0,0-20 0,-20 20 0,0-38 0,20-2 0,-20-19 0,0-20 0,0-40 0,-20-20 0</inkml:trace>
  <inkml:trace contextRef="#ctx0" brushRef="#br0" timeOffset="58205">20261 775 512,'-19'0'0,"19"0"0,19 0 0,21 0 0,40-20 0,19 0 0,0 20 0,0 0 0,1 0 0,-41 0 0,-39 20 0,-40 20 0,-39-1 0,-21 2 0,1-3 0,19-38 0,41 0 0,38-19 0,41-41 0</inkml:trace>
  <inkml:trace contextRef="#ctx0" brushRef="#br0" timeOffset="63644">20420 1946 512,'-20'0'0,"20"0"0,0 0 0,0 0 0,20 0 0,-20 0 0,0 0 0,20 0 0,-20-20 0,0 20 0,0-21 0,0 21 0,0-19 0,0-1 0,-20 1 0,-19 19 0,-1-20 0,20 40 0,-19-20 0,-1 19 0,20 20 0,-20-18 0,20 19 0,20-21 0,0 1 0,0 0 0,20-20 0,0 0 0,20-20 0,0 0 0,-1 1 0,1-21 0,-1 19 0,-19 2 0,0 19 0,20 19 0,-21 22 0,-19 18 0,21 1 0,-1-1 0,-20 1 0,-20-1 0,-1 1 0,-18-1 0,-1-19 0,-19-40 0,19 0 0,20-20 0,20-20 0,40-39 0,0 20 0</inkml:trace>
  <inkml:trace contextRef="#ctx0" brushRef="#br0" timeOffset="64133">20639 2005 512,'-20'0'0,"20"20"0,-20 0 0,20 0 0,20 0 0,0-20 0,-1 0 0,41-20 0,-20 0 0,-1-20 0,1 1 0,0-22 0,-21 22 0,-19 0 0,-19-1 0,-1 40 0,-20 0 0,1 40 0,-21 19 0,20 21 0,20-1 0,20-19 0,0-21 0,60 1 0,-20-20 0,39-20 0,-20-20 0,1-20 0,0-19 0</inkml:trace>
  <inkml:trace contextRef="#ctx0" brushRef="#br0" timeOffset="64461">21135 1389 512,'-20'-19'0,"20"19"0,0 0 0,0 0 0,0 0 0,0 19 0,20 2 0,-20 38 0,19 1 0,-19 39 0,21 0 0,-2 1 0,1-1 0,0-40 0,0-19 0,0 0 0,19-40 0,-39-20 0,20-20 0,-20-19 0,-20-1 0</inkml:trace>
  <inkml:trace contextRef="#ctx0" brushRef="#br0" timeOffset="64644">20857 1647 512,'20'0'0,"-1"0"0,41-19 0,39 19 0,40-19 0,-20-1 0,1 0 0,-41 0 0,-40 0 0</inkml:trace>
  <inkml:trace contextRef="#ctx0" brushRef="#br0" timeOffset="67132">20540 2858 512,'0'0'0,"0"0"0,0-19 0,0 19 0,0 0 0,0 0 0,0 0 0,0 0 0,0 0 0,0 0 0,0 0 0,0 0 0,0 0 0,0 0 0,0 0 0,0 0 0,0 0 0,0 0 0,0 0 0,0 0 0,0 0 0,0 0 0,0 0 0,0 0 0,0 0 0,0 19 0,19 1 0,-19 20 0,0 20 0,0 19 0,20 0 0,-40 1 0,20-21 0,0-19 0,0 0 0,0-20 0,0-20 0,0-20 0,0-20 0,-19 0 0,19-19 0,-20-21 0,-1 1 0,2 0 0,-1 19 0,20 0 0,0 22 0,39-3 0,2 2 0,38 19 0,0 0 0,20 20 0,-39 0 0,-21 20 0,-19 19 0,-40 1 0,-39 19 0,0 1 0,-21-20 0,21 0 0,19-40 0,20 0 0,40-20 0</inkml:trace>
  <inkml:trace contextRef="#ctx0" brushRef="#br0" timeOffset="67484">20976 2779 512,'-20'0'0,"1"20"0,-2 1 0,21-2 0,0 0 0,21-19 0,37 0 0,-17 0 0,18-19 0,-19 19 0,19-19 0,-39-2 0,-20 1 0,-20 0 0,-39 1 0,-1 19 0,1 0 0,19 0 0,1 0 0,39 19 0,19-19 0,41 0 0,-1 0 0</inkml:trace>
  <inkml:trace contextRef="#ctx0" brushRef="#br0" timeOffset="67813">21413 2541 512,'0'21'0,"-21"-21"0,2 19 0,-1 0 0,0 1 0,20 20 0,20-20 0,19 0 0,2-20 0,-22 0 0,21 20 0,-20 0 0,0-1 0,-40 1 0,0 21 0,-20-22 0,21 0 0,-22 1 0,2-20 0,39-20 0,20 1 0</inkml:trace>
  <inkml:trace contextRef="#ctx0" brushRef="#br0" timeOffset="68132">21671 2402 512,'0'0'0,"0"-20"0,0 20 0,0 0 0,0 0 0,0 20 0,0 20 0,0 19 0,-20 2 0,0-3 0,20 2 0,0-20 0,20-1 0,0-19 0,19 0 0,-19-20 0,20 0 0,-21-20 0,1 0 0</inkml:trace>
  <inkml:trace contextRef="#ctx0" brushRef="#br0" timeOffset="68340">21433 2541 512,'0'-20'0,"39"20"0,21 0 0,-1-20 0,40 1 0,0-1 0,-19 20 0,-40-20 0,-20 20 0</inkml:trace>
  <inkml:trace contextRef="#ctx0" brushRef="#br0" timeOffset="70828">20797 3831 512,'-19'-20'0,"19"20"0,0 0 0,0 0 0,0 20 0,0-20 0,0 19 0,19 22 0,-19 18 0,20 1 0,-20-2 0,20 3 0,-20-2 0,0 1 0,0-40 0,0 19 0,-20-39 0,20-20 0,-39-19 0,39-21 0,-20-19 0,20-20 0,20-20 0,-1 19 0,21 1 0,0 40 0,20 39 0,19 20 0,-40 0 0,21 39 0,-40 1 0,-20 40 0,-40-2 0,-19-18 0,-21 0 0,1-20 0,19-40 0,40 0 0,20-60 0</inkml:trace>
  <inkml:trace contextRef="#ctx0" brushRef="#br0" timeOffset="71564">21234 3672 512,'-20'0'0,"0"40"0,-20-20 0,21 20 0,-1-21 0,0-19 0,40 20 0,0-20 0,20 0 0,-1-20 0,1-19 0,19-1 0,-39 0 0,0 1 0,0 19 0,-1-1 0,-19 21 0,0 21 0,-19 18 0,38-19 0,-19 0 0,21 0 0,-1-20 0,-1 0 0,21-20 0,0-20 0,-1-20 0,1 1 0,-20 0 0,0-21 0,0 1 0,-20 0 0,0 39 0,-20 20 0,20 40 0,0 20 0,-20 20 0,20-1 0,0 20 0,0 0 0,20-19 0,0-20 0,-1-1 0,1 1 0,-20-40 0,20 0 0,-40-40 0,0 1 0,-19-20 0,-1-21 0,-20 20 0,21 21 0,-1 19 0,1-1 0,39 42 0,19-21 0,21 20 0,19-1 0,21-19 0,-1-19 0,-19 19 0,-21-20 0,-18-1 0</inkml:trace>
  <inkml:trace contextRef="#ctx0" brushRef="#br0" timeOffset="76821">21175 4645 512,'0'-20'0,"19"0"0,-19 0 0,0-20 0,0 21 0,0-21 0,-19 20 0,-21 0 0,20 40 0,-20 0 0,1 39 0,-2 1 0,22 19 0,-20 1 0,39-1 0,0-39 0,19-20 0,1-20 0,40-20 0,-21-20 0,21-20 0,-1 1 0,-19-20 0,-20-21 0,19 1 0,-39 0 0,0 20 0,0 19 0,-19 40 0,-1 20 0,0 40 0,20 39 0,0 1 0,0 19 0,20 0 0,0-20 0,19-19 0,1-20 0,-1-21 0,2-19 0,-2-19 0</inkml:trace>
  <inkml:trace contextRef="#ctx0" brushRef="#br0" timeOffset="77387">21413 4545 512,'-21'20'0,"21"0"0,-19 0 0,19 20 0,19-40 0,22 0 0,-2 0 0,1-40 0,-1 0 0,21-19 0,-40 19 0,0-20 0,-20 21 0,-20-2 0,0 41 0,-20 41 0,1 18 0,-21 21 0,40-1 0,1-19 0,19-1 0,19-39 0,21 0 0,0-40 0,-1 0 0,21-39 0,-1-21 0,1-19 0,-21 0 0,2 0 0,-2-1 0,-20 0 0,2 22 0,-21 18 0,-21 40 0,-18 40 0,20 40 0,-22 18 0,2 22 0,39 0 0,-20-21 0,40 0 0,-20 1 0,20-21 0,19-39 0,-18 0 0,-2-40 0</inkml:trace>
  <inkml:trace contextRef="#ctx0" brushRef="#br0" timeOffset="77940">21929 4406 512,'0'0'0,"-20"0"0,-1 20 0,21-20 0,0 20 0,21-20 0,-1-20 0,-1 20 0,21-39 0,0 19 0,0-21 0,-1 2 0,-39 0 0,20 19 0,-40 0 0,-19 40 0,18 0 0,-18 19 0,19 21 0,-20-1 0,40 1 0,0-20 0,40-20 0,-20-20 0,19-20 0,21 0 0,-20-20 0</inkml:trace>
  <inkml:trace contextRef="#ctx0" brushRef="#br0" timeOffset="78244">22246 3811 512,'0'0'0,"0"-20"0,0 20 0,0-19 0,-20 19 0,40 0 0,-20 19 0,0 1 0,0 40 0,-20 19 0,20 20 0,0 0 0,0-19 0,0-21 0,0-20 0,0 2 0,40-41 0,-21-20 0,22-1 0</inkml:trace>
  <inkml:trace contextRef="#ctx0" brushRef="#br0" timeOffset="78492">22087 4109 512,'-19'0'0,"19"0"0,-21-20 0,42 20 0,-2-21 0,21 2 0,19 0 0,21-1 0,-1 0 0,-19 0 0,-21 0 0,-19 20 0,0 0 0</inkml:trace>
  <inkml:trace contextRef="#ctx0" brushRef="#br0" timeOffset="78884">22345 4168 512,'0'0'0,"0"0"0,20 0 0,0-20 0,0 20 0,19-39 0,21 19 0,0-20 0,-21 21 0,-19-21 0,0 20 0,-40 0 0,0 20 0,-19 20 0,-1 20 0,0 18 0,20 3 0,0-2 0,40-39 0,20 20 0,-1-40 0,21 0 0,-20-20 0</inkml:trace>
  <inkml:trace contextRef="#ctx0" brushRef="#br0" timeOffset="81373">21690 5180 512,'0'0'0,"0"0"0,0 0 0,0 0 0,0 0 0,20 0 0,-20 0 0,0 0 0,20 0 0</inkml:trace>
  <inkml:trace contextRef="#ctx0" brushRef="#br0" timeOffset="81581">21830 5478 512,'-21'0'0,"21"0"0,0 0 0,21 0 0,-21-20 0,19 20 0,1 0 0,-1 0 0,-19 0 0</inkml:trace>
  <inkml:trace contextRef="#ctx0" brushRef="#br0" timeOffset="81741">22028 5676 512,'-20'0'0,"40"0"0,-20 0 0,0 0 0,19-19 0,-19 19 0,0 0 0</inkml:trace>
  <inkml:trace contextRef="#ctx0" brushRef="#br0" timeOffset="95443">11808 5220 512,'0'-20'0,"-40"20"0,0 0 0,21 20 0,-41 1 0,40 17 0,-19 2 0,39-20 0,0 0 0,20 0 0,-1-20 0,41-20 0,-21 0 0,1-20 0,0 1 0,0-1 0,-40 40 0,19 0 0,-19 21 0,0 17 0,0 22 0,0 20 0,0-21 0,20 20 0,-20-39 0,0 20 0,-20-21 0,-19 1 0,-1-40 0,0 0 0,1-19 0,19-2 0,20-18 0,0-1 0,39 0 0</inkml:trace>
  <inkml:trace contextRef="#ctx0" brushRef="#br0" timeOffset="95851">12007 5419 512,'0'0'0,"-21"0"0,21 19 0,0-19 0,21 0 0,18-19 0,1-1 0,19-20 0,1 0 0,-41 0 0,21 2 0,-40-3 0,0 2 0,-40 19 0,21 40 0,-41-1 0,21 42 0,-21 17 0,21 22 0,39-20 0,0-2 0,39-18 0,21-60 0,-21 0 0,40-40 0,-19-20 0,-20-19 0,-1-40 0,1 21 0</inkml:trace>
  <inkml:trace contextRef="#ctx0" brushRef="#br0" timeOffset="96075">12503 4744 512,'0'0'0,"-20"0"0,20 0 0,0 0 0,0 20 0,-21 19 0,21 41 0,-19 19 0,19 40 0,0 0 0,19-20 0,22-20 0,-2-40 0,1-19 0,-20-40 0,-20-40 0,-40 2 0</inkml:trace>
  <inkml:trace contextRef="#ctx0" brushRef="#br0" timeOffset="96218">12145 5101 512,'40'0'0,"-1"-20"0,41 0 0,19 0 0,20 0 0,20 1 0,-40-21 0</inkml:trace>
  <inkml:trace contextRef="#ctx0" brushRef="#br0" timeOffset="99675">16193 7879 512,'0'0'0,"0"0"0,0 0 0,0 0 0,-19 20 0,-1-20 0,0 21 0,-20-2 0,1 0 0,-1-19 0,0 20 0,20 0 0,-19 0 0,-1-20 0,0 0 0,-19 0 0,-21-20 0,-19 20 0,0-20 0,-20 20 0,-40 0 0,0 0 0,-19 0 0,-1 0 0,1-20 0,-21 20 0,1 0 0,-21-19 0,1 0 0,-20-2 0,20 1 0,-20 0 0,-1 1 0,1-1 0,-20 0 0,20 0 0,20 0 0,-21 0 0,1 0 0,21 0 0,-22 1 0,21 0 0,20-2 0,-21 1 0,21 20 0,19 0 0,20 20 0,0 1 0,41-2 0,19 0 0,19-19 0</inkml:trace>
  <inkml:trace contextRef="#ctx0" brushRef="#br0" timeOffset="100106">10062 7244 512,'-40'0'0,"-20"20"0,-39 0 0,-20 20 0,-20-1 0,20 21 0,0-1 0,39-19 0,41 20 0,39-21 0,20 21 0,40-1 0,19 1 0,20-20 0,0-1 0</inkml:trace>
  <inkml:trace contextRef="#ctx0" brushRef="#br0" timeOffset="118338">12284 4982 512,'0'0'0,"0"0"0,0 0 0</inkml:trace>
  <inkml:trace contextRef="#ctx0" brushRef="#br0" timeOffset="119585">12304 4883 512,'0'0'0,"0"0"0,0 0 0,0 0 0,0 0 0,-20 0 0,20 0 0,-20 0 0,1 0 0,-21 20 0,0-1 0,-39 41 0,-21-1 0,-19 21 0,-20-21 0,21 21 0,19-21 0,39-19 0,20-20 0,60-20 0,39-40 0,61 0 0,-2-18 0,61-3 0,0-18 0,-41 19 0,1 21 0,-59 19 0,-40 20 0,-40 0 0,-60 20 0,-39 39 0,-20 1 0,-40-1 0,0 2 0,0-3 0,41-18 0,19 0 0,58-20 0,41-20 0,41-20 0,77-20 0,21 0 0,20-18 0,0 17 0,-21 2 0,-18 19 0,-61 20 0,-39 0 0,-40 20 0,-59 19 0,-40 21 0,-40-1 0,-20 1 0,21-1 0,39 2 0,40-23 0,38-18 0,61-40 0,59 1 0,61-41 0,18 1 0,21-1 0,-1 20 0,-19-18 0,-39 37 0,-21 1 0,-80 20 0,-38 20 0,-61 1 0,-59 37 0,-20 2 0,-39 19 0,20-18 0,19-3 0,39-18 0,62-20 0,58-20 0,58 0 0,62-40 0,39 0 0,0-19 0,19 19 0,-39 1 0,-20 19 0,-40 0 0,-79 20 0,-39 20 0,-41 20 0,-59-1 0,-19 2 0,-1 17 0,40-18 0,19-20 0,61 0 0,59-20 0,39 0 0,60-40 0,20 0 0,20-18 0,-20-3 0,-20 22 0,-20-1 0</inkml:trace>
  <inkml:trace contextRef="#ctx0" brushRef="#br0" timeOffset="120755">8196 7542 512,'0'0'0,"0"0"0,0 0 0,0 0 0,0-20 0</inkml:trace>
  <inkml:trace contextRef="#ctx0" brushRef="#br0" timeOffset="121569">10618 4545 512,'0'0'0,"-21"-19"0,21 19 0,-20-20 0,-19 20 0,19 0 0,0 20 0,-19 19 0,-1 1 0,20 39 0,0-19 0,40 19 0,-20 1 0,39-1 0,21-40 0,0-39 0,19-19 0,20-21 0,-19 0 0,-21-39 0,-19 19 0</inkml:trace>
  <inkml:trace contextRef="#ctx0" brushRef="#br0" timeOffset="121873">10855 4645 512,'0'0'0,"-20"39"0,1-19 0,-1 20 0,0-20 0,20 19 0,0-39 0,40 20 0,-1-40 0,21 20 0,-20-39 0,-1-1 0,-39 20 0,0-20 0,-20 1 0,-39 19 0,19 20 0,0 0 0,1 0 0,-1 20 0,40 0 0,20-1 0,20 1 0</inkml:trace>
  <inkml:trace contextRef="#ctx0" brushRef="#br0" timeOffset="122369">11093 4387 512,'0'0'0,"0"0"0,0 0 0,-20 0 0,40 19 0,-20 1 0,21 20 0,-2 0 0,1 19 0,0 1 0,0-21 0,-20 1 0,20-20 0,-20-20 0,0 0 0,0-20 0,0 0 0,0-19 0,0-21 0,19 1 0,1-1 0,0 0 0,0 21 0,0 19 0,-1 20 0,2 0 0,-2 40 0,1-1 0,0 21 0,0-20 0,0 19 0,19-19 0,-18-1 0,-2-39 0,1 0 0,-20-19 0,0-21 0</inkml:trace>
  <inkml:trace contextRef="#ctx0" brushRef="#br0" timeOffset="122817">11511 4268 512,'0'-20'0,"0"20"0,19 0 0,-19 20 0,20-20 0,-1 19 0,-19 20 0,21 2 0,-1-2 0,-20 1 0,0-20 0,0 0 0,0-20 0,0 0 0,0-20 0,0 0 0,0-20 0,19 1 0,-19-2 0,20 2 0,0 0 0,0 19 0,0 0 0,-20 20 0,19 20 0,1 0 0,0 19 0,0 0 0,0 2 0,0-2 0,19 1 0,-19-20 0,20-20 0</inkml:trace>
  <inkml:trace contextRef="#ctx0" brushRef="#br0" timeOffset="123201">11867 4307 512,'0'0'0,"0"0"0,0 0 0,0 19 0,40-38 0,-20 19 0,19-39 0,2 19 0,-2 0 0,-19-20 0,0 20 0,-20 0 0,0 1 0,-20 19 0,-20 0 0,0 19 0,1 1 0,-1 40 0,20-20 0,20 18 0,20-17 0,20-2 0,-1-19 0,21-20 0,0-20 0,-21 1 0,21-21 0</inkml:trace>
  <inkml:trace contextRef="#ctx0" brushRef="#br0" timeOffset="123713">12264 4168 512,'-19'0'0,"-2"20"0,-18 0 0,-1 0 0,20 20 0,20-1 0,0-20 0,20 2 0,40-21 0,-20 0 0,19 0 0,0-21 0,-19-18 0,19 0 0,-38-1 0,-1 0 0,-20 1 0,0-1 0,0-19 0,-20 19 0,-1-20 0,21 21 0,-19-2 0,19 2 0,0 19 0,0 1 0,0 38 0,0 1 0,-20 19 0,20 41 0,-20 0 0,20-1 0,20 0 0,0-19 0,20-1 0,-1-39 0,21-1 0,-21-19 0,1 0 0,-20-19 0,-40-20 0</inkml:trace>
  <inkml:trace contextRef="#ctx0" brushRef="#br0" timeOffset="123881">12066 4030 512,'20'-20'0,"0"20"0,39-20 0,21 0 0,38 0 0,22 0 0,-22 0 0,-18 20 0,-1-19 0</inkml:trace>
  <inkml:trace contextRef="#ctx0" brushRef="#br0" timeOffset="135560">17344 8078 512,'0'0'0,"0"-20"0,-20 0 0,1 20 0,-1-20 0,0 20 0,20 0 0,0 20 0,-20-20 0,0 40 0,1-20 0,-1 19 0,20 21 0,0-1 0,0 21 0,0-1 0,0 0 0,0-19 0,0-1 0,-20 1 0,0-41 0,-20 2 0,1-42 0</inkml:trace>
  <inkml:trace contextRef="#ctx0" brushRef="#br0" timeOffset="135744">16848 8534 512,'20'0'0,"39"0"0,1 20 0,20-20 0,-1 0 0,-19 0 0,-1-20 0,-39 20 0,19-20 0</inkml:trace>
  <inkml:trace contextRef="#ctx0" brushRef="#br0" timeOffset="136065">17324 8554 512,'0'0'0,"-19"20"0,-1 0 0,20-20 0,0 19 0,0 1 0,20 1 0,-1-21 0,22 0 0,-2-21 0,1-18 0,-20 19 0,-1-20 0,-38 0 0,19 21 0,-60-1 0,40 40 0,-20-1 0,1 1 0,39 20 0,19-20 0,22 19 0,-2-39 0</inkml:trace>
  <inkml:trace contextRef="#ctx0" brushRef="#br0" timeOffset="136376">17622 8415 512,'20'0'0,"-40"19"0,20 22 0,0-2 0,-19 1 0,19 0 0,0-1 0,0-18 0,0-2 0,0-19 0,19-19 0,1-2 0,0-18 0,0-41 0,0 41 0,19-21 0,-19 41 0,0 19 0,0 0 0,-1 19 0,-19 21 0</inkml:trace>
  <inkml:trace contextRef="#ctx0" brushRef="#br0" timeOffset="136640">17940 8396 512,'0'0'0,"0"19"0,-20 0 0,20 22 0,0 18 0,-20-19 0,20 19 0,0-19 0,0 0 0,20-20 0,-20-20 0,20 0 0,0-41 0</inkml:trace>
  <inkml:trace contextRef="#ctx0" brushRef="#br0" timeOffset="136889">18217 8375 512,'-19'0'0,"19"21"0,-20-21 0,0 38 0,-20 3 0,1-2 0,-1 1 0,20 0 0,20-1 0,40-18 0,19-2 0,21-19 0,19 19 0,-20-19 0,1 0 0</inkml:trace>
  <inkml:trace contextRef="#ctx0" brushRef="#br0" timeOffset="137749">16789 10379 512,'0'0'0,"0"0"0,0 0 0,-20 20 0,20-20 0,-20 20 0,-19 0 0,-1 20 0,0 0 0</inkml:trace>
  <inkml:trace contextRef="#ctx0" brushRef="#br0" timeOffset="137945">16491 10657 512,'-99'80'0,"20"19"0,-21 0 0,-19 0 0,20 1 0,0-1 0,-20 20 0,20 0 0,-60 20 0,20 20 0,-40 19 0,20-20 0,-19 22 0,0 18 0,19-39 0,20-1 0,20 1 0,19-60 0</inkml:trace>
  <inkml:trace contextRef="#ctx0" brushRef="#br0" timeOffset="138586">18872 10855 512,'0'0'0,"20"21"0,-20-21 0,20 19 0,0-19 0,0 40 0,20 0 0</inkml:trace>
  <inkml:trace contextRef="#ctx0" brushRef="#br0" timeOffset="138784">19091 11094 512,'60'79'0,"39"40"0,0 1 0,20 19 0,19 19 0,2 21 0,18-20 0,1 19 0,-20-19 0,20 19 0,20 1 0,-21-20 0,40-1 0,-19 1 0,0 0 0,-20-1 0,-1-18 0,-19-22 0</inkml:trace>
  <inkml:trace contextRef="#ctx0" brushRef="#br0" timeOffset="140112">22285 13912 512,'-19'0'0,"19"-20"0,-40 0 0,0 0 0,-19 20 0,0-19 0,-41-1 0,20 20 0,-38 20 0,19-20 0,-21 19 0,2 1 0,-22 20 0,1 0 0,-20 19 0,21 21 0,-1-1 0,-20 19 0,20 2 0,-20 19 0,41 0 0,-2 20 0,21 20 0,0 0 0,20-1 0,39 1 0,0 0 0,60 20 0,20-40 0,39 19 0,1-39 0,38 1 0,2-1 0,39-21 0,19-18 0,20 0 0,21-1 0,-1-20 0,20 1 0,0 0 0,0-40 0,-19-1 0,38-38 0,-18-1 0,-21-20 0,1-40 0,-2 0 0,-38-18 0,-20-1 0,-1-20 0,-38 0 0,-21-1 0,0 1 0,-20-20 0,1-19 0,-40 19 0,-1-20 0,-19 0 0,-20 1 0,-20-1 0,-19 20 0,-21 0 0,-19 20 0,-1-20 0,-19 20 0,0 0 0,-20-1 0,-20 22 0,-40-2 0,-19 21 0,-20 39 0,-21-19 0,-18 59 0,18 0 0,21 20 0,20-1 0,59 1 0</inkml:trace>
  <inkml:trace contextRef="#ctx0" brushRef="#br0" timeOffset="141551">14903 13316 512,'0'-19'0,"-19"-2"0,-1-18 0,-40 0 0,21 19 0,-40 0 0,-21 0 0,-19 0 0,-20 20 0,-20 0 0,-19 20 0,-20 40 0,-1-1 0,1 20 0,-21 40 0,-19 20 0,0 21 0,20 18 0,-1 0 0,21 21 0,19-1 0,20 21 0,41 19 0,38-20 0,40 20 0,40-20 0,21-19 0,58-1 0,40-39 0,39-20 0,41-40 0,39 0 0,20-39 0,39-60 0,21 0 0,19-20 0,21-20 0,18 1 0,-18-21 0,-21 1 0,1-21 0,-40-38 0,-21-22 0,-39-19 0,0-39 0,-59-20 0,-20-1 0,-60-19 0,-59 0 0,-40 20 0,-60 0 0,-59 19 0,-39 1 0,-61 20 0,-39 18 0,-40 41 0,-19 0 0,-1 20 0,1 40 0,39-1 0,40 60 0</inkml:trace>
  <inkml:trace contextRef="#ctx0" brushRef="#br0" timeOffset="142528">21036 14845 512,'0'0'0,"-20"39"0,-20 21 0,40 19 0,0 1 0,40-21 0,-1-39 0,41-20 0,19-20 0,-20-39 0,21-21 0,-21-19 0,-20 0 0,-19-20 0,-40 0 0,0 19 0,-40 21 0,1 19 0,-21 60 0,-19 60 0,19 19 0,21 40 0,19 1 0,20-1 0,39-20 0,41 0 0,-1-39 0,20-21 0,1-39 0,-1-20 0,0-39 0</inkml:trace>
  <inkml:trace contextRef="#ctx0" brushRef="#br0" timeOffset="142736">21869 14706 512,'0'20'0,"-20"19"0,20 21 0,0 19 0,0 0 0,20 1 0,-1-21 0,-19-39 0,21 0 0,-1-20 0,-1-40 0,1-39 0,-20-20 0</inkml:trace>
  <inkml:trace contextRef="#ctx0" brushRef="#br0" timeOffset="142922">21809 14487 512,'0'0'0,"-20"-19"0,20 19 0,0-20 0,20 20 0,1 0 0,37 0 0,-17 20 0,18 19 0,0-20 0,-19 22 0</inkml:trace>
  <inkml:trace contextRef="#ctx0" brushRef="#br0" timeOffset="143208">22266 14606 512,'0'0'0,"-20"0"0,0 0 0,20 20 0,-40 20 0,40 0 0,-19 19 0,19-19 0,19 19 0,1-19 0,0 0 0,-20-1 0,20 1 0,-40 20 0,-20-21 0,1 1 0,-21-20 0,20 0 0,21-60 0,19-19 0,19-21 0</inkml:trace>
  <inkml:trace contextRef="#ctx0" brushRef="#br0" timeOffset="143488">22543 14210 512,'0'0'0,"0"20"0,0 39 0,0 0 0,0 21 0,21 39 0,-21-20 0,0 20 0,0 0 0,0-20 0,0-39 0,19-20 0,21-40 0,-20-20 0,0-20 0,-1-39 0,1-1 0</inkml:trace>
  <inkml:trace contextRef="#ctx0" brushRef="#br0" timeOffset="143656">22266 14706 512,'0'0'0,"0"0"0,0-20 0,60 20 0,-1-20 0,60 0 0,-20 0 0,21 0 0,-41 20 0</inkml:trace>
  <inkml:trace contextRef="#ctx0" brushRef="#br0" timeOffset="144368">22802 14845 512,'-21'0'0,"21"0"0,21 0 0,-1 0 0,-1-20 0,21 20 0,0-40 0,-21 20 0,21-19 0,-20-1 0,-20 0 0,0 20 0,-20 0 0,-20 60 0,1 0 0,-1 39 0,1 1 0,-2 19 0,22-20 0,19 1 0,0-41 0,40-39 0,-20-20 0,39-19 0,-19-21 0,19-39 0,1 0 0,19 0 0,-39 39 0,-21 20 0,2 60 0,-42 40 0,-18 19 0,19 40 0,-20-20 0,21 1 0,-21-41 0,40-19 0,0-40 0,20-20 0,19-20 0,1-59 0,19 0 0,1 0 0,-20 39 0,0 40 0,-21 40 0,1 40 0,-20-21 0,20 41 0,0-41 0,0 21 0,-1-60 0,2 0 0,18-40 0</inkml:trace>
  <inkml:trace contextRef="#ctx0" brushRef="#br0" timeOffset="145272">21690 15559 512,'0'-20'0,"0"0"0,0-20 0,0-19 0,0 19 0,0 1 0,-19 39 0,-1 0 0,0 39 0,0 1 0,0 19 0,0 41 0,20-21 0,0 20 0,40-19 0,-20 0 0,-20-2 0,0 2 0,-40-21 0,0-18 0,-19-41 0,0 0 0,-21-60 0</inkml:trace>
  <inkml:trace contextRef="#ctx0" brushRef="#br0" timeOffset="145656">21293 15817 512,'20'0'0,"40"0"0,0 0 0,19 0 0,0 0 0,1 0 0,-21 0 0,-39 20 0,0-20 0,-20 39 0,-20-19 0,0 20 0,0 0 0,20-1 0,20-19 0,0 0 0,19-20 0,2-20 0,-2-20 0,-20 0 0,2 2 0,-42-3 0,-18 2 0,-1 19 0,-19 20 0,19 20 0,1 19 0,19 2 0,40-3 0,19-17 0,1-21 0,40 0 0,-22-21 0</inkml:trace>
  <inkml:trace contextRef="#ctx0" brushRef="#br0" timeOffset="145944">22008 15757 512,'0'0'0,"-20"20"0,20 20 0,0-20 0,0 19 0,20-19 0,-20 20 0,20-21 0,-40 2 0,20-2 0,-20-19 0,20 0 0,20-19 0,0-21 0,20 0 0,-1 1 0,1 19 0,19-20 0,-19 20 0,-20 0 0,-1 20 0</inkml:trace>
  <inkml:trace contextRef="#ctx0" brushRef="#br0" timeOffset="147048">22603 15817 512,'0'20'0,"0"0"0,0 19 0,0 1 0,0 0 0,-20-1 0,20-19 0,0-20 0,0-20 0,20 0 0,0-39 0,0 19 0,0-39 0,19 19 0,1 21 0,-20-1 0,-1 40 0,2 21 0,-1 17 0,-20 2 0,-20 20 0,20-1 0,0-19 0,-21 0 0,21-40 0,21 0 0,-21-21 0,39-38 0,-19 0 0,20-21 0,-1 22 0,-18 17 0,-2 21 0,-19 40 0,0 21 0,-19-3 0,-2 42 0,2-21 0,19-18 0,0-3 0,0-38 0,19 0 0,2-19 0,18 0 0,1-22 0,19-18 0,-39 39 0,0-20 0,-20 40 0,20 20 0,-20 0 0,0 0 0,19 0 0,-19 0 0,21-20 0,-21 0 0,20-20 0,-20 0 0,0-20 0,0 0 0,-20 2 0,-1-3 0,2 41 0,-21 0 0,40 20 0,-20 20 0,40-21 0,0 21 0,19-40 0,-18 0 0,38-20 0</inkml:trace>
  <inkml:trace contextRef="#ctx0" brushRef="#br0" timeOffset="147289">23397 15599 512,'0'0'0,"-20"20"0,20 19 0,0 2 0,-20-22 0,20 20 0,0-19 0,0-20 0,0 0 0,20-20 0,0-19 0,0-1 0,20-19 0,-1 19 0,-19 0 0,20 20 0,-21 20 0,-19 20 0,20 0 0</inkml:trace>
  <inkml:trace contextRef="#ctx0" brushRef="#br0" timeOffset="147616">23655 15539 512,'-20'0'0,"20"40"0,-19 0 0,19-1 0,0-19 0,19 1 0,1-21 0,20 0 0,-20-21 0,19 1 0,1-19 0,-20-21 0,-20 40 0,0 0 0,-20 40 0,0 0 0,-20 40 0,21-1 0,19 0 0,0 1 0,-20-20 0</inkml:trace>
  <inkml:trace contextRef="#ctx0" brushRef="#br0" timeOffset="148088">22107 16273 512,'0'-19'0,"0"-1"0,0-1 0,-20 21 0,20 0 0,0 60 0,-19 20 0,19-1 0,0 1 0,0-1 0,0-39 0,39-1 0,1-39 0,19-19 0,1-21 0,0-20 0,-21 1 0</inkml:trace>
  <inkml:trace contextRef="#ctx0" brushRef="#br0" timeOffset="148376">22425 16313 512,'0'20'0,"-40"39"0,20 1 0,-19 0 0,39-21 0,0 1 0,0-20 0,39-20 0,1 0 0,-1-40 0,1 0 0,-20 1 0,0-21 0,-40 20 0,0 21 0,-20 19 0,21 39 0,-1-19 0,0 19 0,20 2 0,20-22 0,0-19 0,19 0 0</inkml:trace>
  <inkml:trace contextRef="#ctx0" brushRef="#br0" timeOffset="148760">22623 16293 512,'0'20'0,"0"0"0,-20 20 0,40-1 0,-20 1 0,20 0 0,-20-20 0,0-1 0,0 1 0,0-20 0,20-20 0,-1 1 0,1-22 0,1-18 0,-2 0 0,1 19 0,-1 20 0,-19 0 0,21 60 0,-21-20 0,-21 20 0,21 19 0,0-20 0,0 2 0,0-22 0,21 1 0,-1-20 0,-1-20 0,1 1 0</inkml:trace>
  <inkml:trace contextRef="#ctx0" brushRef="#br0" timeOffset="149208">22980 16333 512,'-19'0'0,"-2"0"0,21 0 0,0 0 0,0 20 0,0 0 0,0-1 0,0 21 0,21-1 0,-21-18 0,0-1 0,0-20 0,0 0 0,19-20 0,1-20 0,0-20 0,0 1 0,19-1 0,-19 21 0,0 18 0,-20 21 0,20 41 0,-20-2 0,0 21 0,20-21 0,-20 1 0,0-20 0,19-20 0,-19 0 0</inkml:trace>
  <inkml:trace contextRef="#ctx0" brushRef="#br0" timeOffset="149576">23178 16333 512,'0'20'0,"-19"-20"0,-1 20 0,20-1 0,20 1 0,-1-20 0,22-20 0,-22 1 0,21-21 0,-20 0 0,0 20 0,-20-19 0,0 18 0,-20 21 0,0 21 0,-20 18 0,21 21 0,19-20 0,-20-1 0,40 1 0,-20-21 0,39-19 0,1-19 0,-20-1 0,19 0 0,1-39 0,-1-1 0</inkml:trace>
  <inkml:trace contextRef="#ctx0" brushRef="#br0" timeOffset="149823">23536 15955 512,'-20'0'0,"20"40"0,-20-20 0,20 40 0,0-1 0,-20 20 0,20-19 0,20 0 0,-20-1 0,0-19 0,20-1 0,-20-39 0,0 0 0,0-19 0,-20-21 0,-19 1 0,-1-21 0</inkml:trace>
  <inkml:trace contextRef="#ctx0" brushRef="#br0" timeOffset="149968">23258 16115 512,'20'19'0,"0"-19"0,19 20 0,21-20 0,0 0 0,-1 0 0,0 0 0,-18-20 0,-41 1 0</inkml:trace>
  <inkml:trace contextRef="#ctx0" brushRef="#br0" timeOffset="150152">23595 16075 512,'21'20'0,"-21"0"0,0-1 0,0 22 0,19-3 0,-19 3 0,20-22 0,-20 1 0,0-20 0,0 0 0,0-20 0,-20-19 0,20-1 0</inkml:trace>
  <inkml:trace contextRef="#ctx0" brushRef="#br0" timeOffset="150313">23695 15797 512,'0'0'0,"0"0"0,0 20 0,20 0 0,-20-20 0,19 20 0,1-20 0,0 19 0,0-19 0</inkml:trace>
  <inkml:trace contextRef="#ctx0" brushRef="#br0" timeOffset="150823">23833 16035 512,'-19'0'0,"-1"0"0,0 20 0,0 0 0,20 0 0,0-20 0,20 20 0,-20-1 0,20-19 0,0 0 0,-1-19 0,2-1 0,-2-20 0,1-20 0,0 20 0,0 21 0,-20 0 0,20 19 0,-20 38 0,-20 2 0,20 0 0,0 0 0,-20 0 0,20-1 0,0-18 0,0-21 0,20-21 0,0-18 0,39-1 0,-19-20 0,20 21 0,-21-1 0,21 40 0,-60 0 0,19 40 0,-19-1 0,0 1 0,-39 0 0,-1-20 0,20 19 0,1-39 0,-22-20 0,41-19 0</inkml:trace>
  <inkml:trace contextRef="#ctx0" brushRef="#br0" timeOffset="151935">12939 14011 512,'0'20'0,"0"-20"0,0 19 0,0 22 0,0-2 0,20 41 0,-20-22 0,20 22 0,-20 0 0,20-1 0,-20-39 0,0 0 0,-20-60 0,0-21 0,20-17 0,-40-22 0,21-19 0,-2-20 0,1 20 0,40 0 0</inkml:trace>
  <inkml:trace contextRef="#ctx0" brushRef="#br0" timeOffset="152111">12959 13872 512,'79'-20'0,"21"1"0,-21 19 0,0 19 0,-39 1 0,-40 40 0,-40-1 0,-19 0 0,-21 1 0,-19 0 0,20-40 0,19 0 0,20-20 0,40-40 0,40 0 0</inkml:trace>
  <inkml:trace contextRef="#ctx0" brushRef="#br0" timeOffset="152439">13336 13892 512,'0'0'0,"-20"0"0,0 20 0,20 0 0,0 0 0,0 19 0,20 1 0,0 20 0,-1-21 0,2 21 0,-21-40 0,0 0 0,0-40 0,0 0 0,0-20 0,0-39 0,20-1 0,19 1 0,1 19 0,19 0 0,1 41 0,-40 0 0,19 38 0</inkml:trace>
  <inkml:trace contextRef="#ctx0" brushRef="#br0" timeOffset="152784">13634 13852 512,'0'0'0,"0"20"0,0 0 0,-20 20 0,0 19 0,20-19 0,0 20 0,20-21 0,19-19 0,1-20 0,0 0 0,20-40 0,-41 1 0,21-1 0,-40 0 0,-20 1 0,-19-1 0,18 20 0,-38 20 0,39 20 0,0 0 0,20 0 0,20-20 0</inkml:trace>
  <inkml:trace contextRef="#ctx0" brushRef="#br0" timeOffset="153256">14050 13852 512,'0'0'0,"-19"20"0,-21 20 0,40 20 0,-20-21 0,20 21 0,20-21 0,20-19 0,-1-20 0,21-20 0,-1 1 0,-19-22 0,0 2 0,-20 0 0,-20-1 0,0 20 0,-20 0 0,-20 0 0,0 40 0,20 0 0,20 0 0,0 20 0,20-1 0,39-19 0</inkml:trace>
  <inkml:trace contextRef="#ctx0" brushRef="#br0" timeOffset="154112">14507 13833 512,'0'0'0,"0"0"0,-20 0 0,0 19 0,0-19 0,0 0 0,0 0 0,20 20 0,0 0 0,20-20 0,20 0 0,-20 20 0,0-20 0,0 20 0,-1 0 0,-38 0 0,-21 19 0,-20 0 0,21-18 0,-21-1 0,40-20 0,20-20 0,40-1 0</inkml:trace>
  <inkml:trace contextRef="#ctx0" brushRef="#br0" timeOffset="154424">14745 13813 512,'-20'0'0,"20"0"0,0 0 0,0 0 0,0 0 0,40 0 0,-20 0 0,-20 0 0,39 20 0,-19-1 0,-20 1 0,0 20 0,-40 0 0,1-1 0,-21 1 0,20-21 0,1 22 0,19-41 0,20 0 0</inkml:trace>
  <inkml:trace contextRef="#ctx0" brushRef="#br0" timeOffset="154952">12721 14845 512,'0'0'0,"0"19"0,39 21 0,-19 0 0,20 39 0,-20 1 0,-1-21 0,1 20 0,-20-39 0,-20-20 0,-19 0 0,-1 0 0,-19-20 0,-1-20 0,-19 0 0,0-20 0,-1 0 0</inkml:trace>
  <inkml:trace contextRef="#ctx0" brushRef="#br0" timeOffset="155767">12224 15063 512,'21'20'0,"18"0"0,21 19 0,19 1 0,20-20 0,20-1 0,0-38 0,0-1 0,-39-20 0,-1 1 0,-39-21 0,-20 20 0,-1-19 0,-19-1 0,0 21 0,0-1 0,21 20 0,-42 20 0,21 20 0,0 20 0,0 19 0,-19 20 0,19-19 0,0 19 0,19-19 0,2-1 0,18-39 0,21-40 0,-21 0 0,1-19 0,-1-21 0,2 1 0,-41-21 0,39 41 0,-39-1 0,20 20 0,-20 40 0,-20 0 0,20 39 0,-20 1 0,20 0 0,0-1 0,20-19 0,0-21 0,0-19 0,19-39 0,1-1 0,-20-19 0,20-1 0,-20 1 0,-1 19 0,1 20 0,-20 20 0,0 20 0,0 20 0,20 19 0,-20-19 0,0 19 0,0-39 0,20-20 0,19 0 0,-19-39 0,20-21 0,0 0 0,0 21 0,-1-1 0,-19 20 0,0 40 0,-20 0 0,0 39 0,0 1 0,-20 0 0,0-1 0,0-19 0,1-40 0,-1-20 0,0-20 0</inkml:trace>
  <inkml:trace contextRef="#ctx0" brushRef="#br0" timeOffset="155938">13673 14567 512,'-20'0'0,"20"-20"0,0 20 0,20-40 0,0 20 0,20 1 0,-1-1 0,1 20 0,20-40 0</inkml:trace>
  <inkml:trace contextRef="#ctx0" brushRef="#br0" timeOffset="156383">14467 14626 512,'0'0'0,"-20"0"0,-20 20 0,1 0 0,-1 40 0,1-1 0,19 1 0,-1 19 0,21-20 0,21-19 0,18 0 0,21-40 0,-1 0 0,21-20 0,-1-20 0,-20 1 0,-18-41 0</inkml:trace>
  <inkml:trace contextRef="#ctx0" brushRef="#br0" timeOffset="156711">14606 14666 512,'0'20'0,"-40"20"0,20-1 0,-19 41 0,39-21 0,0-19 0,0 19 0,39-39 0,1-20 0,0 0 0,-1-20 0,-18-19 0,-2-1 0,-19 0 0,-40-19 0,1 39 0,-1 0 0,0 0 0,21 40 0,-1 0 0,20 0 0,39 0 0,1-1 0,19 1 0,1-20 0,0 0 0,-21-20 0</inkml:trace>
  <inkml:trace contextRef="#ctx0" brushRef="#br0" timeOffset="157095">14844 14646 512,'0'0'0,"0"20"0,0-20 0,0 20 0,20 39 0,-20-19 0,0 0 0,-20 19 0,20-19 0,0 0 0,-20-21 0,40-19 0,-20 0 0,20-19 0,0-21 0,20-20 0,-1 21 0,-19-21 0,20 21 0,-21 19 0,1 0 0,0 40 0,-20 19 0,0 1 0,0 0 0,0 19 0,0-39 0,0 20 0,20-40 0,0 0 0,-1-20 0,2-20 0,-1 1 0</inkml:trace>
  <inkml:trace contextRef="#ctx0" brushRef="#br0" timeOffset="157487">15221 14706 512,'0'0'0,"-20"20"0,1-1 0,19 1 0,0 0 0,19 0 0,1 20 0,-20-1 0,20-19 0,-20 0 0,20 0 0,-20-20 0,0-20 0,0 0 0,20-39 0,-20 19 0,19-20 0,1 21 0,0-1 0,20 20 0,-40 20 0,20 20 0,0 20 0,-20-1 0,0 1 0,19 0 0,-19-20 0,20-1 0,0-19 0,20-39 0,-1-1 0</inkml:trace>
  <inkml:trace contextRef="#ctx0" brushRef="#br0" timeOffset="157975">15579 14765 512,'0'0'0,"0"0"0,0 0 0,39 0 0,-19-20 0,0-19 0,0 19 0,-1 0 0,1 0 0,-40 0 0,1 0 0,-1 20 0,-20 20 0,1 0 0,-2 20 0,22 19 0,-1-19 0,20 0 0,20-1 0,19 1 0,1-40 0,20 0 0,-21-20 0,21 0 0,-21-19 0</inkml:trace>
  <inkml:trace contextRef="#ctx0" brushRef="#br0" timeOffset="158424">15796 14587 512,'0'19'0,"-19"1"0,-1 20 0,0 0 0,20-1 0,0-19 0,20 0 0,19 0 0,1-20 0,0-20 0,19 0 0,-19 0 0,-20-19 0,0-1 0,-20-20 0,0 21 0,-20-21 0,0 1 0,0 19 0,0 0 0,20 20 0,0 40 0,0 40 0,0-1 0,20 21 0,-20-21 0,20 1 0,-20-1 0,20-19 0,0-20 0,-1 0 0,2-20 0,-21 0 0,0-20 0,-21 0 0</inkml:trace>
  <inkml:trace contextRef="#ctx0" brushRef="#br0" timeOffset="158632">15678 14547 512,'0'20'0,"0"-20"0,0 0 0,39 20 0,21-20 0,-1 0 0,40 0 0,-39 0 0,20-20 0,-41 20 0,-19 0 0,-20 0 0,0 0 0</inkml:trace>
  <inkml:trace contextRef="#ctx0" brushRef="#br0" timeOffset="158831">16154 14626 512,'0'0'0,"-20"20"0,0 20 0,0-20 0,20 19 0,0 1 0,0-20 0,0 20 0,20-40 0,0 0 0,0-20 0</inkml:trace>
  <inkml:trace contextRef="#ctx0" brushRef="#br0" timeOffset="159017">16075 14428 512,'0'0'0,"-20"0"0,-1 0 0,21 0 0,0 0 0,21 0 0,-1 20 0,19-20 0,1 20 0,-20-1 0,-1 1 0</inkml:trace>
  <inkml:trace contextRef="#ctx0" brushRef="#br0" timeOffset="159487">16253 14606 512,'0'20'0,"-20"0"0,0 0 0,0 0 0,1 20 0,19-21 0,0 1 0,19-20 0,1 0 0,0 0 0,0-20 0,0-19 0,0-1 0,0 20 0,-1-20 0,-19 40 0,0 0 0,-19 40 0,19-20 0,0 20 0,-20-20 0,20-1 0,20-19 0,-1 0 0,1-19 0,0-1 0,20-20 0,-1 20 0,-18 20 0,-2 0 0,-19 20 0,0 0 0,-19 20 0,19-21 0,-21-19 0</inkml:trace>
  <inkml:trace contextRef="#ctx0" brushRef="#br0" timeOffset="164239">13693 12105 512,'-20'0'0,"20"0"0,-20-19 0,20 19 0,20 0 0,-20-20 0,0 20 0,-20-19 0,20 19 0,0-20 0,0 20 0,-19 0 0,-1 0 0,0 20 0,0-1 0,-20 1 0,1 20 0,-21 0 0,1 39 0,-1 0 0,20-19 0,20 19 0,40-19 0,20-41 0,40 1 0,19-40 0,0 1 0,40-21 0,-20 0 0,-20 1 0,-40 19 0,-19 0 0,-40 20 0,-40 20 0,1 0 0</inkml:trace>
  <inkml:trace contextRef="#ctx0" brushRef="#br0" timeOffset="165199">23060 12721 512,'0'0'0,"19"0"0,-19 0 0,0 0 0,-19 20 0,19 1 0,0 17 0,0 2 0,0 20 0,0 19 0,0-19 0,19-1 0,1 1 0,0-20 0,-20-1 0,20-39 0,-20-20 0,0 1 0,-20-41 0</inkml:trace>
  <inkml:trace contextRef="#ctx0" brushRef="#br0" timeOffset="165487">22802 12701 512,'0'0'0,"20"-19"0,-20-1 0,39 0 0,21 0 0,39 0 0,0 0 0,1 20 0,18 0 0,-19 20 0,-39 0 0,-40 20 0,-40-1 0,-59-19 0,-1 0 0,-19 1 0,20-42 0,39 21 0,20-20 0</inkml:trace>
  <inkml:trace contextRef="#ctx0" brushRef="#br0" timeOffset="172510">9208 9328 512,'-20'0'0,"20"0"0,-19-20 0,-1 20 0,20-20 0,0 20 0,0 20 0,20-20 0,-1 20 0,1 0 0,0 19 0,20-19 0,-21-1 0,22-19 0,-2 21 0,21-1 0,19 0 0,-19-1 0,39 21 0,0 20 0,0 19 0,20 20 0,0 0 0,1 1 0,18 19 0,-38-20 0,18 20 0,2 20 0,-1 1 0,0 18 0,-20 20 0,20-19 0,0 20 0,0-21 0,-20 21 0,21-20 0,-21-1 0,-20 1 0,20 0 0,-20 0 0,1-1 0,-1 1 0,-19-20 0,0-20 0,-1 0 0,-19 0 0,-1-20 0,1-19 0,-20-1 0,-1-20 0,22 1 0,-22 0 0,1-20 0,-20-1 0,20-18 0,-20-42 0,-20 1 0,0 1 0,1-21 0</inkml:trace>
  <inkml:trace contextRef="#ctx0" brushRef="#br0" timeOffset="172894">12224 13614 512,'21'0'0,"-2"20"0,1 20 0,20-1 0,19-19 0,-19 20 0,-1-21 0,-18 2 0,-1-21 0,-1 0 0,1-21 0,-20-17 0,20-22 0,0-20 0,0-38 0,-40-2 0,-20-39 0</inkml:trace>
  <inkml:trace contextRef="#ctx0" brushRef="#br0" timeOffset="173630">11173 10082 512,'-20'-20'0,"0"20"0,1-20 0,-22 40 0,2 20 0,19 19 0,0 21 0,0-1 0,40 0 0,0 1 0,0-60 0,19-20 0,2-60 0,-2 0 0,1-19 0,-20 0 0,-20 19 0,0 20 0,0 21 0,0 38 0,0 41 0,39 20 0,1 19 0,20 20 0,19 1 0,1-22 0,-22 1 0,-17-19 0,-41-21 0,-20-19 0,-40-20 0,0-60 0,1-20 0</inkml:trace>
  <inkml:trace contextRef="#ctx0" brushRef="#br0" timeOffset="174247">11431 10360 512,'0'0'0,"20"0"0,-1-40 0,22 0 0,-2-19 0,1-1 0,-1 1 0,-39-1 0,0 40 0,-19 1 0,-22 58 0,2 21 0,-1 39 0,20 0 0,20 0 0,20-19 0,20-40 0,20-40 0,-21-40 0,41-20 0,-41-39 0,21 0 0,-20-1 0,-21-18 0,-19-2 0,-19-18 0,-21 19 0,20-20 0,-20 59 0,20 21 0,1 39 0,-1 20 0,20 40 0,0 39 0,20 0 0,-1 21 0,41-1 0,-20 20 0,-1-20 0,21-20 0,-1-19 0,-38-21 0,-2-19 0,-19-40 0,-19 1 0</inkml:trace>
  <inkml:trace contextRef="#ctx0" brushRef="#br0" timeOffset="174406">11569 9626 512,'0'0'0,"21"-20"0,38-20 0,20 0 0,21-19 0,-1 18 0,0-17 0,-39 38 0,-40 20 0</inkml:trace>
  <inkml:trace contextRef="#ctx0" brushRef="#br0" timeOffset="174734">11411 11233 512,'0'-20'0,"0"0"0,40-60 0,-1 1 0,40-40 0,21 0 0,-1 0 0,20 0 0,-20 60 0,-19-1 0,-21 40 0</inkml:trace>
  <inkml:trace contextRef="#ctx0" brushRef="#br0" timeOffset="174934">11490 11371 512,'21'-19'0,"18"-21"0,40-39 0,40-20 0,40-40 0,-20-1 0,20 22 0,-80 18 0,-19 41 0</inkml:trace>
  <inkml:trace contextRef="#ctx0" brushRef="#br0" timeOffset="176670">12185 13991 512,'0'20'0,"0"-20"0,-20 0 0,20 20 0,-20-20 0,-19 0 0,19 0 0,-40 0 0,0 0 0,-19 0 0,-20-40 0,-40 1 0,20-41 0,-40 0 0,1-38 0,-41-22 0,20 2 0,1-1 0,-1-20 0,1-19 0,-1-1 0,40-39 0,0-20 0,21 0 0,-2 0 0,21-1 0,20 1 0,19 19 0,0 41 0,1 0 0,19 20 0,1 38 0,-1 20 0,20 21 0,-20 20 0,20-1 0,20 20 0,-19 1 0,19-1 0</inkml:trace>
  <inkml:trace contextRef="#ctx0" brushRef="#br0" timeOffset="177222">8811 9824 512,'0'0'0,"-20"20"0,20 0 0,-19-1 0,-1 41 0,20 39 0,20 20 0,-1 20 0,1-20 0,1-19 0,-21-41 0,19-59 0,-19-59 0,20-21 0,-20-18 0,19-42 0,-19 1 0,-19 0 0,19 20 0,-20 40 0,20 59 0,20 40 0,20 59 0,-1 40 0,21 40 0,-1-20 0,1-19 0,-1-42 0,-19-58 0,-40-40 0,0-20 0</inkml:trace>
  <inkml:trace contextRef="#ctx0" brushRef="#br0" timeOffset="182814">19706 15182 512,'20'-20'0,"-20"20"0,20 0 0,-20 0 0,39-20 0,21 0 0,19 1 0,0-1 0,-19 0 0,-40 0 0,20 20 0,-61 20 0,2 0 0,-1 0 0,1-1 0</inkml:trace>
  <inkml:trace contextRef="#ctx0" brushRef="#br0" timeOffset="183325">20520 14745 512,'0'0'0,"-21"0"0,-18 20 0,-1-20 0,1 20 0,-1 20 0,0-20 0,21 19 0,19-19 0,0 0 0,19 0 0,21 0 0,0-1 0,-21 1 0,1 0 0,-20 20 0,-20 19 0,-19-39 0,-1 20 0,1-40 0,39-20 0,0-20 0,19-19 0,41-1 0,-1 1 0,-19 19 0,-1 0 0,2 21 0,-41 19 0</inkml:trace>
  <inkml:trace contextRef="#ctx0" brushRef="#br0" timeOffset="183670">20698 14805 512,'-40'0'0,"21"0"0,-41 20 0,40 19 0,1 1 0,19-20 0,19 20 0,1-21 0,40-19 0,-1-19 0,21-1 0,-41 0 0,-19-20 0,-20 20 0,-20 1 0,-19-1 0,-1 0 0,0 20 0,0-20 0,40 20 0,40-20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07:17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5517 4129 512,'0'0'0,"-19"0"0,19 0 0,0 0 0,0 0 0,0 0 0,39 0 0,1 0 0,39 0 0,0-20 0,41 0 0,-21-1 0,-20 21 0,-39 0 0,-40 0 0</inkml:trace>
  <inkml:trace contextRef="#ctx0" brushRef="#br0" timeOffset="1960">8137 3732 512,'-20'-20'0,"20"20"0,20-40 0,-20 20 0,0 1 0,0-1 0,19-1 0,-19 42 0,-19-1 0,19 19 0,0 41 0,0-1 0,-20 20 0,20 1 0,0-21 0,0 0 0,20-19 0,-20-21 0,0-39 0,-20 20 0,20-40 0,-20-19 0,-20-21 0</inkml:trace>
  <inkml:trace contextRef="#ctx0" brushRef="#br0" timeOffset="2184">7244 3850 512,'19'0'0,"1"-19"0,40 19 0,19-40 0,41 21 0,-2-21 0,21 20 0,1-20 0,-2 20 0,-39 20 0,-19-19 0</inkml:trace>
  <inkml:trace contextRef="#ctx0" brushRef="#br0" timeOffset="2528">8394 3891 512,'0'19'0,"20"21"0,-20 20 0,0 39 0,21 0 0,-21-20 0,19 1 0,1-21 0,-20-39 0,20-40 0,-40-39 0,20-21 0,0-19 0,0 0 0,40 0 0,-20 19 0,39 61 0,-19-1 0,0 40 0,19 19 0,-19 1 0,-1 20 0,1-41 0</inkml:trace>
  <inkml:trace contextRef="#ctx0" brushRef="#br0" timeOffset="3303">9089 3850 512,'-20'21'0,"-19"18"0,-1 21 0,0 0 0,1 19 0,39 0 0,-21-19 0,21-1 0,21-40 0,-1 2 0,-1-42 0,21-18 0,-20 0 0,19-41 0,-19 21 0,0-20 0,0 19 0,-20 40 0,0 40 0,-20 20 0,0 18 0,0 22 0,20 20 0,-19-22 0,19-17 0,19-2 0,1-39 0,0-40 0,20 0 0,-20-59 0,19 0 0,21-21 0,-40 0 0,19 22 0,-18 38 0,-21 40 0,0 60 0,0-2 0,0 22 0,-21 20 0,42-22 0,-21-17 0,19-2 0,21-59 0,-20 0 0,19-20 0,1-59 0,-20 0 0,19-1 0,-18 1 0,-2 38 0,-19 41 0,0 21 0,0 58 0,0 1 0,20 19 0,0-20 0,0 1 0,19-21 0,21-59 0,-21-20 0,21-39 0,20-40 0</inkml:trace>
  <inkml:trace contextRef="#ctx0" brushRef="#br0" timeOffset="3943">10002 4030 512,'0'-20'0,"0"20"0,0-20 0,0 0 0,-20 20 0,0-20 0,0 40 0,1 0 0,-1 20 0,20 19 0,0 0 0,20 1 0,19-20 0,21-1 0,19-19 0,-19-1 0,-21-19 0,-39 21 0,-20-1 0,-59 19 0,0 1 0,-20-20 0,19-20 0,61 20 0,-1-40 0,40 0 0,39 0 0,20 0 0,21-19 0</inkml:trace>
  <inkml:trace contextRef="#ctx0" brushRef="#br0" timeOffset="4551">10399 4010 512,'-20'0'0,"0"20"0,0-1 0,1 0 0,19 42 0,0-2 0,0 1 0,19 18 0,1 2 0,0-20 0,20-40 0,-40 0 0,19-40 0,-19-20 0,21-19 0,-21-41 0,19 21 0,-19-20 0,20 39 0,-20 21 0,20 19 0,-20 40 0,20 19 0,-20 21 0,20-1 0,-20 1 0,19 19 0,1-19 0,-20-21 0,21-19 0,-21-40 0,19 1 0,1-61 0,20 1 0,-20-20 0,-1 19 0,21 21 0,-20 19 0,0 60 0,-1 20 0,-19 18 0,20 22 0,-20 0 0,20-1 0,0-19 0,0-1 0,0-19 0,0-40 0,-1-20 0,21-59 0,-40-20 0</inkml:trace>
  <inkml:trace contextRef="#ctx0" brushRef="#br0" timeOffset="4736">11173 4010 512,'-20'20'0,"0"18"0,1 3 0,-2 18 0,1 21 0,20-41 0,0 21 0,0-40 0,20 19 0,1-39 0,18 0 0,-19-19 0,0-42 0</inkml:trace>
  <inkml:trace contextRef="#ctx0" brushRef="#br0" timeOffset="4920">11034 3791 512,'-20'0'0,"0"0"0,0 20 0,1-20 0,19 20 0,19-1 0,21-19 0,19 21 0,21-1 0,-1-20 0,1 0 0</inkml:trace>
  <inkml:trace contextRef="#ctx0" brushRef="#br0" timeOffset="5223">11669 3970 512,'-20'0'0,"-19"0"0,-2 20 0,-17-20 0,17 20 0,2 19 0,19-20 0,20 22 0,40-21 0,-1 19 0,1-19 0,20 20 0,-40-20 0,-1 19 0,-38 0 0,-1-18 0,-40-1 0,0 0 0,1-20 0,19-40 0,40 0 0,20 1 0,20-21 0</inkml:trace>
  <inkml:trace contextRef="#ctx0" brushRef="#br0" timeOffset="5536">11966 4068 512,'-19'0'0,"-1"-19"0,-20 19 0,20-19 0,-19-1 0,19 0 0,-20 0 0,20 40 0,20 0 0,0 0 0,20 39 0,20-19 0,-20-1 0,19 21 0,1-40 0,-40 19 0,0-19 0,-40-1 0,1 2 0,-21-1 0,1-20 0,19-20 0,20 20 0</inkml:trace>
  <inkml:trace contextRef="#ctx0" brushRef="#br0" timeOffset="5737">12046 4129 512,'0'0'0,"0"0"0,-20 19 0,20 1 0,0 0 0,20 20 0,-20-20 0,20 19 0,20-19 0,-21-1 0,1-19 0</inkml:trace>
  <inkml:trace contextRef="#ctx0" brushRef="#br0" timeOffset="5920">12066 3850 512,'-20'0'0,"0"-19"0,1 19 0,19 0 0,0 0 0,0 19 0,19 22 0,21-22 0,-20 21 0,19-20 0,1 0 0</inkml:trace>
  <inkml:trace contextRef="#ctx0" brushRef="#br0" timeOffset="6455">12383 4109 512,'-20'0'0,"1"0"0,-1 20 0,0 19 0,20 1 0,0-20 0,0 39 0,0-39 0,20 20 0,0-20 0,19-40 0,-19-1 0,20-18 0,0 0 0,-1-21 0,1 1 0,-20 19 0,-20 19 0,0 21 0,0 21 0,-20 19 0,0 19 0,-19 1 0,39-21 0,-20 0 0,20-18 0,20-42 0,-1 21 0,21-39 0,19-20 0,-19 19 0,20 0 0,-40 21 0,19 38 0,-19 21 0,0 0 0,0 19 0,-1-20 0,22 2 0,-22-41 0,21 0 0,0-41 0,19-37 0</inkml:trace>
  <inkml:trace contextRef="#ctx0" brushRef="#br0" timeOffset="6943">13911 3474 512,'0'-20'0,"-19"0"0,-1 0 0,-20 20 0,1 20 0,-21 40 0,0 38 0,1 22 0,19 18 0,20 2 0,40-1 0,0-40 0,39-40 0,40-20 0,21-18 0,18-42 0,-18-18 0,-2-40 0,-38-40 0</inkml:trace>
  <inkml:trace contextRef="#ctx0" brushRef="#br0" timeOffset="7983">14248 3970 512,'-39'40'0,"-21"-1"0,1 41 0,0-21 0,19 1 0,40-1 0,19-40 0,21-19 0,20-19 0,-1-20 0,-19-21 0,20-19 0,-60 18 0,20 23 0,-40-2 0,20 40 0,0 20 0,20 19 0,-1-20 0,1 22 0,0-2 0,20-19 0,-21 0 0,-19-20 0,0 0 0,0 20 0,-19-20 0,19 20 0,0-20 0,0 0 0,19 0 0,21 0 0,0-20 0,0 0 0,19-20 0,20-19 0,-39 19 0,20-19 0,-21-1 0,1 21 0,-20-2 0,0-18 0,-1 0 0,2-1 0,-21-20 0,0 21 0,0 20 0,-21 19 0,2 20 0,-1 20 0,0 40 0,0-1 0,20 40 0,0 0 0,0 20 0,40-19 0,-20-21 0,-1 0 0,2-39 0,-21-40 0,-21 0 0,-18-40 0,-40-19 0,-1-21 0,1-19 0,19 20 0,-19 19 0,39 1 0,20 39 0,20 20 0,20 0 0,20 20 0,39 0 0,0-1 0,21-19 0,-1 20 0,0-20 0,-19 39 0,-21 2 0,0 18 0,-18 1 0,-22-2 0,-19 3 0,0-22 0,-19-39 0,19 0 0,-20-20 0,20-39 0,20-20 0,-1-1 0,21 21 0,0-1 0,-1 21 0,21 19 0,-40 40 0,19 19 0,-19 0 0</inkml:trace>
  <inkml:trace contextRef="#ctx0" brushRef="#br0" timeOffset="8311">15479 3950 512,'-20'20'0,"0"-20"0,1 40 0,-1-1 0,0 1 0,40 0 0,0-21 0,39 1 0,0 0 0,-18-40 0,18 0 0,-19-19 0,-1-21 0,-39 21 0,-20-1 0,-19 20 0,-21 20 0,20 20 0,1 0 0,19 20 0,40-21 0,-1-19 0,22 0 0</inkml:trace>
  <inkml:trace contextRef="#ctx0" brushRef="#br0" timeOffset="8575">15975 3315 512,'-20'0'0,"20"0"0,-20 19 0,20 2 0,0 38 0,-19 40 0,19 21 0,-20-1 0,20 20 0,20-20 0,-1-20 0,1-20 0,0-59 0,-20-40 0,40-20 0</inkml:trace>
  <inkml:trace contextRef="#ctx0" brushRef="#br0" timeOffset="9087">16650 3394 512,'0'0'0,"0"0"0,20 20 0,-20 40 0,0 39 0,0 20 0,0 39 0,19-18 0,2-1 0,-21-40 0,19-40 0,1-39 0,-40-20 0,1-39 0,-2-21 0,-18-39 0,-21-20 0</inkml:trace>
  <inkml:trace contextRef="#ctx0" brushRef="#br0" timeOffset="9335">16451 3434 512,'0'0'0,"40"0"0,20 0 0,59 0 0,20 0 0,39 0 0,1 20 0,-40 0 0,-40 19 0,-79 21 0,-79 0 0,-61 19 0,-58 0 0,-1 1 0,1-21 0,58-19 0,61-20 0,59-40 0,40-20 0</inkml:trace>
  <inkml:trace contextRef="#ctx0" brushRef="#br0" timeOffset="9663">17324 3811 512,'-19'20'0,"-21"-1"0,0 22 0,1-2 0,-1 21 0,20 18 0,0-17 0,0-2 0,20 1 0,0-21 0,0-19 0,0-40 0,20-19 0,-20-21 0,20 1 0,40-21 0,-21 1 0,41 39 0,-20 1 0,19 19 0,-20 40 0,1-1 0,-20 1 0,-1 0 0,-39 20 0</inkml:trace>
  <inkml:trace contextRef="#ctx0" brushRef="#br0" timeOffset="9903">17563 4089 512,'-20'0'0,"-20"20"0,1 0 0,19 19 0,0-19 0,20 20 0,20-20 0,19 0 0,1-20 0,19 0 0,1-20 0,-20 0 0,-20-20 0,-20 0 0,-20-19 0,-20 19 0,-20 1 0,41 19 0,-21 20 0,60 0 0,0-20 0</inkml:trace>
  <inkml:trace contextRef="#ctx0" brushRef="#br0" timeOffset="10215">18079 3375 512,'0'-20'0,"0"20"0,0 0 0,-20 39 0,20 1 0,0 39 0,-20 21 0,0-1 0,20 39 0,0-18 0,20-1 0,0-20 0,0-39 0,0-21 0,-1-19 0,-38-40 0,-1-19 0,-20-21 0,-39-39 0</inkml:trace>
  <inkml:trace contextRef="#ctx0" brushRef="#br0" timeOffset="10351">17682 3752 512,'0'0'0,"0"20"0,0-20 0,39 19 0,21-19 0,20 20 0,19 0 0,0-1 0,20 2 0,0-21 0,-20 0 0</inkml:trace>
  <inkml:trace contextRef="#ctx0" brushRef="#br0" timeOffset="10639">18297 4010 512,'0'20'0,"-20"18"0,1 3 0,19-2 0,0 1 0,19 0 0,1 0 0,20-21 0,-20-19 0,19 0 0,1-19 0,-20-41 0,-20 0 0,0-20 0,-20 22 0,0 18 0,0 20 0,0 40 0,40 20 0,0 18 0,0-17 0</inkml:trace>
  <inkml:trace contextRef="#ctx0" brushRef="#br0" timeOffset="10887">18952 3930 512,'-20'20'0,"-20"0"0,-19 20 0,-20-1 0,19 21 0,20-1 0,20-19 0,20 0 0,20-1 0,20-19 0,20-1 0,19-38 0,0-20 0</inkml:trace>
  <inkml:trace contextRef="#ctx0" brushRef="#br0" timeOffset="11215">19031 4129 512,'-39'19'0,"19"1"0,-20 0 0,40 20 0,0-20 0,20 0 0,20-20 0,19 0 0,0-20 0,-18 0 0,17 0 0,-17-20 0,-41 20 0,-20-19 0,-1 39 0,-37 0 0,37 0 0,-18 39 0,39-19 0,0-20 0,39 0 0,1-20 0,-1 1 0</inkml:trace>
  <inkml:trace contextRef="#ctx0" brushRef="#br0" timeOffset="11583">19686 3434 512,'-20'20'0,"1"-20"0,-22 40 0,22-1 0,-41 41 0,21 19 0,19 0 0,0 20 0,20 0 0,20-20 0,0 1 0,19-22 0,1-37 0,20-41 0,-21-20 0</inkml:trace>
  <inkml:trace contextRef="#ctx0" brushRef="#br0" timeOffset="11991">20619 3176 512,'0'0'0,"-20"40"0,-20 40 0,-39 18 0,-20 62 0,-40 38 0,20 20 0,-1-20 0,21-19 0,60-60 0,39-20 0,39-59 0,41-60 0</inkml:trace>
  <inkml:trace contextRef="#ctx0" brushRef="#br0" timeOffset="12335">20976 3533 512,'-20'21'0,"1"17"0,-2 22 0,1 20 0,1 19 0,19 20 0,0-20 0,19 0 0,1-19 0,1-21 0,-2-20 0,-19-39 0,-19-19 0</inkml:trace>
  <inkml:trace contextRef="#ctx0" brushRef="#br0" timeOffset="12544">20341 4248 512,'0'0'0,"20"20"0,19-1 0,41 1 0,19-20 0,20 0 0,20-20 0,0 1 0,0-1 0,-40 0 0,-20-20 0</inkml:trace>
  <inkml:trace contextRef="#ctx0" brushRef="#br0" timeOffset="12767">20520 3494 512,'0'19'0,"39"-19"0,21 20 0,59-20 0,20 21 0,20-21 0,-1 0 0,-19 0 0,-39 0 0</inkml:trace>
  <inkml:trace contextRef="#ctx0" brushRef="#br0" timeOffset="13111">21373 3752 512,'-20'20'0,"-20"19"0,20 21 0,-19 19 0,19 1 0,0-1 0,20-20 0,20 1 0,-20-40 0,40 0 0,-21-20 0,1-40 0,0-20 0,0-19 0,19-20 0,-18 19 0,-1 20 0,-1 60 0,-19 41 0,0 38 0,0 0 0,0 40 0,0-39 0,40-2 0,-20-37 0,0-21 0,19-20 0,1-40 0,-20-39 0</inkml:trace>
  <inkml:trace contextRef="#ctx0" brushRef="#br0" timeOffset="13399">21888 3394 512,'21'0'0,"-21"20"0,0 0 0,0 20 0,-21 19 0,-18 41 0,20 19 0,-2 20 0,1-20 0,40 0 0,-20-40 0,21-19 0,-2-21 0,1-39 0,-1-20 0,2-19 0,-21-41 0</inkml:trace>
  <inkml:trace contextRef="#ctx0" brushRef="#br0" timeOffset="13559">21433 3891 512,'0'0'0,"0"0"0,19 19 0,41-19 0,19 0 0,40 20 0,1-20 0,-21 20 0,19 0 0</inkml:trace>
  <inkml:trace contextRef="#ctx0" brushRef="#br0" timeOffset="15055">22008 4129 512,'0'19'0,"0"-19"0,0 0 0,20 20 0,-1-20 0,21 0 0,0 0 0,0-20 0,19 1 0,-39-1 0,0-40 0,-1 21 0,-19-1 0,0 0 0,-19 40 0,-21 20 0,0 20 0,1 19 0,19 1 0,0 19 0,20-19 0,20-21 0,0 0 0,19-39 0,1 0 0,0-39 0,20 0 0,-1-1 0,0-20 0,1 1 0,-21 19 0,-18 21 0,-21 19 0,-21 19 0,2 21 0,-1 0 0,0 19 0,0-39 0,20 20 0,20-20 0,0-20 0,0 0 0,39-20 0,1-20 0,20 0 0,-22 20 0,2-19 0,-20 19 0,-20 20 0,-40 20 0,0 19 0,-19-19 0,39 20 0,-20 0 0,20-20 0,0-20 0,20 19 0,-1-38 0,21-1 0,19 0 0,1-20 0,-20 20 0,-1-19 0,-19 39 0,-20 0 0,0 0 0,-20 39 0,1-19 0,19 0 0,-20 20 0,20-40 0,20 0 0,-1 0 0,21-20 0,0 0 0,20 0 0,-1-20 0,-19 1 0,-1 19 0,-19 20 0,-20-21 0,-20 42 0,0-21 0,-19 20 0,19 0 0,0-1 0,20 1 0,0-20 0,20 0 0,20-20 0,-1 1 0,1-1 0,-20 0 0,-1-1 0,2 2 0,-2 19 0,-19 0 0,0-19 0,0 19 0,0-20 0,20 0 0,0 0 0,0-20 0,19 1 0,2-2 0,17-18 0,-37 20 0,-1-1 0,-20 20 0,-41 20 0,2 20 0,-1 20 0,-19 39 0,19 0 0,-20 1 0,41-2 0,19 2 0,0-20 0,19 0 0,-19-41 0,0 1 0,-19-20 0,-41-39 0,1-21 0,-40-39 0,19 0 0,40-1 0,21 1 0,38 60 0,61 19 0,-1 20 0,20 20 0,0 19 0,1 0 0,-20 2 0</inkml:trace>
  <inkml:trace contextRef="#ctx0" brushRef="#br0" timeOffset="15463">24151 3474 512,'0'20'0,"0"19"0,0 20 0,-20 41 0,1-1 0,-22 1 0,22-21 0,-1 19 0,20-37 0,-20-2 0,20-59 0,-20 0 0,-19-40 0,-1-19 0,-19-60 0,-1-1 0,-19-18 0</inkml:trace>
  <inkml:trace contextRef="#ctx0" brushRef="#br0" timeOffset="15687">23655 3216 512,'0'0'0,"19"0"0,22 20 0,58 19 0,40 1 0,0 0 0,-20-20 0,-40 19 0,-19-19 0,39 20 0,-39 19 0,-81 0 0,-117-18 0,-1-2 0,-20 1 0,40-20 0,59 0 0,60 0 0,60-1 0</inkml:trace>
  <inkml:trace contextRef="#ctx0" brushRef="#br0" timeOffset="16014">24369 3910 512,'-59'40'0,"39"0"0,-20 19 0,20-19 0,1 19 0,19 1 0,0-20 0,0-1 0,0-19 0,0-20 0,19-20 0,1-19 0,20-41 0,20 21 0,-1-1 0,0 21 0,-18 19 0,17-20 0,-17 0 0,18 21 0,-19 19 0</inkml:trace>
  <inkml:trace contextRef="#ctx0" brushRef="#br0" timeOffset="16303">24528 4268 512,'0'0'0,"0"0"0,20 0 0,-20 0 0,0 0 0</inkml:trace>
  <inkml:trace contextRef="#ctx0" brushRef="#br0" timeOffset="36837">5061 5260 512,'0'0'0,"0"0"0,0 19 0,0-19 0,0 20 0,0 20 0,0 20 0,0-1 0,0 1 0,0 19 0,0-19 0,0-21 0,0 1 0,0-21 0,0 2 0,0-42 0,0-38 0,-20 0 0,0-21 0,0-19 0,0 20 0,1-1 0,19 41 0,0-1 0,0 20 0,0 20 0,0 0 0,19 0 0,1 0 0,-20 20 0,20-20 0,0 0 0,0-20 0,-1 0 0,2 1 0,-2-1 0,21 20 0,-20 0 0,0 0 0,19 0 0,1 20 0,-1-1 0,2 1 0,-22 0 0,21 1 0,-40-2 0,0 20 0,-40-19 0,-39 0 0,19 20 0,-19-40 0,20 20 0,-1 0 0,40-1 0,20 1 0,20 21 0,19-3 0,21 22 0,0 0 0,19-21 0,-19 1 0,-1 0 0,1-1 0,-20-19 0,-1 0 0,-39-20 0,0 0 0,0 0 0,0-40 0</inkml:trace>
  <inkml:trace contextRef="#ctx0" brushRef="#br0" timeOffset="37574">5656 5200 512,'0'0'0,"0"0"0,0 0 0,0 0 0,0 41 0,0-3 0,0 22 0,0 20 0,20 19 0,-20-20 0,0 20 0,20-40 0,-20-19 0,0 0 0,0-60 0,-20 0 0,0-39 0,0-20 0,0-21 0,-19 1 0,19 0 0,20 39 0,0 21 0,0 20 0,20 19 0,0 0 0,39 0 0,0 0 0,1-21 0,20 1 0,-1 0 0,-19 20 0,-41 0 0,1 0 0,-20 20 0</inkml:trace>
  <inkml:trace contextRef="#ctx0" brushRef="#br0" timeOffset="37783">5636 5537 512,'0'0'0,"20"20"0,0-20 0,19 0 0,2 0 0,-2 0 0,21 0 0,-21 0 0,-19 0 0</inkml:trace>
  <inkml:trace contextRef="#ctx0" brushRef="#br0" timeOffset="38254">6450 5180 512,'-20'0'0,"0"0"0,-20 0 0,1 0 0,-1 20 0,1 0 0,-21 39 0,21 1 0,-2 20 0,22 19 0,19-20 0,39 0 0,40-19 0,21-1 0,-1-39 0,0 0 0,0-40 0,-58 0 0,-2-39 0</inkml:trace>
  <inkml:trace contextRef="#ctx0" brushRef="#br0" timeOffset="39845">7005 5419 512,'-19'0'0,"-1"0"0,0 0 0,0 0 0,-19 19 0,-1 1 0,20 0 0,-20 1 0,20-2 0,1-19 0,19 19 0,19-19 0,1 20 0,20-20 0,20 20 0,-1 0 0,0 20 0,-39-20 0,1 40 0,-42-22 0,-38 22 0,-1-40 0,-19 0 0,39-40 0,1-39 0</inkml:trace>
  <inkml:trace contextRef="#ctx0" brushRef="#br0" timeOffset="40701">2342 5755 512,'-40'21'0,"21"-2"0,-41 1 0,21 20 0,-21 0 0,20-1 0,0-19 0,1 1 0,39-21 0,0 19 0,0-38 0,20 19 0,39-21 0,0-18 0,61-1 0,39-20 0,19-19 0,41 0 0,-2-21 0,-38 21 0,0 20 0,-41-1 0,-18 20 0,-41 20 0,-19 0 0,-40 1 0,-1 19 0,-19 0 0,-19 19 0,-21 1 0,40-20 0,-20 20 0,-19-20 0</inkml:trace>
  <inkml:trace contextRef="#ctx0" brushRef="#br0" timeOffset="41173">2044 5319 512,'-19'0'0,"-1"-20"0,0 20 0,0 0 0,20 0 0,20 20 0,0 0 0,39 0 0,20 0 0,61 0 0,38 0 0,41-20 0,38 0 0,21 19 0,-19 1 0,-21 0 0,-21 20 0,-38-1 0,-40 21 0,-40-20 0,-39-1 0,-41 20 0,-19-19 0,0 0 0,-39-20 0,39 0 0,-19 0 0,38-20 0,-19-40 0</inkml:trace>
  <inkml:trace contextRef="#ctx0" brushRef="#br0" timeOffset="67507">21849 6113 512,'0'0'0,"0"0"0,0-20 0,0 20 0,0-20 0,0 20 0,0-19 0,0 19 0,0 0 0,0 0 0,20 0 0,-1 19 0,22 1 0,-2-20 0,21 20 0,-1 0 0,1 0 0,-1 19 0,-19 1 0,-1 20 0,-18-1 0,-1 41 0,-40 18 0,20 41 0,-21-20 0,42 20 0,-1 0 0,-1-20 0,21-1 0,0 1 0,-21 0 0,1 0 0,0 20 0,-20-21 0,0 2 0,0-1 0,-20-20 0,20-1 0,-20-38 0,1 0 0,-21-41 0,-19-19 0,-21-20 0,-19-20 0,-20 1 0,20-1 0,-21 0 0</inkml:trace>
  <inkml:trace contextRef="#ctx0" brushRef="#br0" timeOffset="74795">5418 9804 512,'20'0'0,"-20"0"0,20 0 0,-20-20 0,0 20 0,0 20 0,0-20 0,0 0 0,0 0 0,-20 0 0,20 0 0,0 0 0,0 0 0,0 0 0,0 0 0,0 0 0,0 0 0,0 0 0,0 0 0,0 0 0,0 0 0,20 20 0,-20-20 0,19 0 0,21 0 0,0 0 0,0 0 0,-1-20 0,21 20 0,0 0 0,-1 0 0,20 0 0,0-20 0,21 20 0,-20-20 0,38 1 0,2-1 0,18 0 0,1 0 0,20 0 0,-20 0 0,40-19 0,-21 19 0,21 0 0,-1 0 0,21 0 0,-20 0 0,19 1 0,-20-1 0,1 0 0,-20-1 0,0 2 0,-21 19 0,1-20 0,1 20 0,-22 0 0,2 0 0,-2-19 0,-19 19 0,-19 0 0,-1 0 0,-19-20 0,-20 20 0,-1 0 0,-19 0 0,0 20 0,-20-20 0,0 0 0,-20 0 0</inkml:trace>
  <inkml:trace contextRef="#ctx0" brushRef="#br0" timeOffset="76396">14388 9705 512,'0'0'0,"-20"0"0,0 0 0,-20 20 0,40-20 0,-19 0 0</inkml:trace>
  <inkml:trace contextRef="#ctx0" brushRef="#br0" timeOffset="76548">14308 9725 512,'60'0'0,"19"-20"0,40 20 0,40 0 0,40 0 0,18 20 0,22 0 0,-40-20 0,-21 0 0,-39 0 0,-60-20 0,-59 0 0,-60 20 0</inkml:trace>
  <inkml:trace contextRef="#ctx0" brushRef="#br0" timeOffset="95514">3573 10895 512,'0'0'0,"0"0"0,0 0 0,0 0 0,0 0 0,0 0 0,0-19 0,0 19 0,0 0 0,0-21 0,0 21 0,0 0 0,0 0 0,0 0 0,0 0 0,0-19 0,0 19 0,0 0 0,0 0 0,0 0 0,0 0 0,0 0 0,0 0 0,0 0 0,0 19 0,-20-19 0,20 0 0,0 0 0,0 21 0,0-21 0,0 19 0,0-19 0,0 20 0,0 0 0,0-20 0,0 20 0,0-20 0,0 20 0,0-20 0,20 20 0,-20-20 0,0 0 0,19 0 0,1 0 0,0 0 0,20 0 0,0-20 0,-1 20 0,21 0 0,-1-20 0,-19 20 0,39 0 0,-19-20 0,-1 20 0,20 0 0,1 0 0,-1 0 0,0-20 0,1 20 0,-1-20 0,1 20 0,19-19 0,-40 19 0,21 0 0,-20-21 0,19 21 0,-19 21 0,-1-21 0,0 0 0,-18 0 0,38 0 0,-20 0 0,1 0 0,19 0 0,0 0 0,-19 0 0,20-21 0,-21 21 0,0 0 0,21 0 0,-21-19 0,1 19 0,20 0 0,19 0 0,-20 0 0,0-19 0,1 19 0,-1 0 0,1 0 0,19 0 0,-20 0 0,0 0 0,20 0 0,-19 0 0,-1 0 0,20 0 0,1 0 0,-21 0 0,21 0 0,-21-21 0,0 21 0,1 0 0,-1-20 0,1 1 0,19-1 0,-20 0 0,0 20 0,1-20 0,-21 0 0,20 0 0,-19 20 0,0-20 0,-1 20 0,0 0 0,1 0 0,-20 0 0,-1 0 0,2 20 0,-22-20 0,1 20 0,20-20 0,-20 0 0,-20 0 0,19 0 0,1 0 0,0 0 0,0 0 0,-20 0 0,20 20 0,-20-20 0,19 0 0,1 0 0,-20 20 0,20-20 0,-20 0 0,20 0 0,-20 20 0,0-20 0,20 0 0,-20 0 0,0 20 0,0-20 0,0 0 0,20 0 0,-20 0 0,0 0 0,20 0 0,-20 19 0,19-19 0,21 0 0,-40 20 0,40-20 0,-21 0 0,22 0 0,-22 0 0,21 0 0,0 0 0,-1 0 0,21 0 0,-20-20 0,-1 20 0,1-19 0,19 19 0,-19 0 0,20 0 0,-21 0 0,21 0 0,-21 0 0,1-20 0,20 20 0,-1 0 0,-19 0 0,19-20 0,-19 20 0,20 0 0,-1 0 0,-19 0 0,20 0 0,-1 0 0,20 0 0,-19 20 0,0-20 0,19 0 0,-20 0 0,1 20 0,-1-20 0,21 19 0,-20-19 0,19 0 0,0 0 0,-20 0 0,21 0 0,-1-19 0,-19-1 0,0 20 0,19-20 0,-20 20 0,1 0 0,19-20 0,-19 40 0,0-20 0,-1 20 0,0 0 0,-19-20 0,19 0 0,1 0 0,-20 0 0,-1 0 0,1 19 0,0-19 0,0 0 0,-1 0 0,1 0 0,0 0 0,-21-19 0,21 19 0,-20 0 0,0 0 0,0 0 0,-20 0 0,0 0 0,0 0 0,-20 0 0,20 0 0,-20 0 0,0 0 0,0 0 0,20 0 0,0 0 0</inkml:trace>
  <inkml:trace contextRef="#ctx0" brushRef="#br0" timeOffset="107081">3136 11908 512,'0'0'0,"20"0"0,-20-20 0,0 20 0,20 0 0,-20 0 0,0 0 0,19 0 0,-19 0 0,20 0 0,0 0 0,0 0 0,19 0 0,-18 20 0,38-20 0,-19-20 0,20 20 0,-21 0 0,21 0 0,-21 0 0,21 0 0,-20 0 0,19 20 0,-19-1 0,19 1 0,-19 0 0,20-20 0,19 0 0,-20 0 0,1-20 0,-1 20 0,-19 0 0,0 0 0,20-20 0,-21 40 0,1-20 0,-1 0 0,1 0 0,19 0 0,1 20 0,0-20 0,19-20 0,1 20 0,-21-20 0,0 1 0,1 19 0,-21-20 0,1 20 0,0 0 0,-20 0 0,19 0 0,2 20 0,-2-20 0,-20 0 0,22-20 0,-2 20 0,-19-20 0,0 20 0,-20 0 0,20-21 0,-20 21 0,-20 0 0,20 21 0,0-21 0,-20 20 0,20 0 0,0-1 0,20-19 0</inkml:trace>
  <inkml:trace contextRef="#ctx0" brushRef="#br0" timeOffset="112377">6252 11947 512,'0'0'0,"0"0"0,0-20 0,19 20 0,1 0 0,-20 0 0,20 20 0,-20-20 0,0 0 0,20 0 0,-20 0 0,20 20 0,20-20 0,-21 0 0,21 0 0,0 0 0,-1 0 0,1 0 0,-1 0 0,2 0 0,-2 0 0,1 0 0,-1 0 0,1 0 0,0 0 0,19 20 0,-19-20 0,19 0 0,1 0 0,0 0 0,-21 0 0,21 0 0,-21 0 0,21 0 0,-20 0 0,19 20 0,1-20 0,-21 0 0,21 0 0,0 0 0,19 0 0,-19-20 0,-1 20 0,0 0 0,1 0 0,0 0 0,-1 0 0,-19 0 0,19 20 0,1-20 0,-20 0 0,19 0 0,0 20 0,-18-20 0,18 0 0,-19 0 0,-1 0 0,1 0 0,-20 0 0,20 0 0,-1 0 0,-19 0 0,20 0 0,-1 0 0,-18 0 0,37 0 0,-17 0 0,-22 0 0,21 0 0,0 0 0,-21-20 0,21 20 0,-40 0 0,20 0 0,-20 0 0,0 0 0,0 0 0,0 0 0,20 20 0,-40-20 0,20 0 0</inkml:trace>
  <inkml:trace contextRef="#ctx0" brushRef="#br0" timeOffset="114033">16670 10637 512,'0'20'0,"0"-20"0,0 20 0,0 0 0,-20 40 0,0 19 0,0 0 0,-19 40 0,-1-19 0,20-1 0,-19 0 0,18-39 0,1-21 0,20-39 0,-19-19 0,38-41 0,1-19 0,1-40 0,18-20 0,1 0 0,-1 20 0,21-1 0,-40 41 0,20 20 0,-40 39 0,19 20 0,-19 20 0,0 19 0,20 22 0,0 17 0,0 21 0,-20 20 0,20-19 0,-1 18 0,1-18 0,0-21 0,-20-19 0,0-41 0,0 2 0,-20-21 0,-19-21 0,-1-18 0,-40-1 0</inkml:trace>
  <inkml:trace contextRef="#ctx0" brushRef="#br0" timeOffset="114177">16352 11134 512,'20'20'0,"0"-20"0,39 0 0,21 0 0,39-20 0,-20-1 0,0 21 0,-39-19 0,-20 19 0</inkml:trace>
  <inkml:trace contextRef="#ctx0" brushRef="#br0" timeOffset="114745">17225 11134 512,'0'0'0,"0"0"0,0-21 0,0-17 0,0 17 0,0 1 0,-19-19 0,-1 39 0,0 0 0,-20 20 0,0 40 0,1-1 0,19 20 0,0 20 0,20-40 0,20 1 0,20-60 0,-1 0 0,21-39 0,-1-1 0,-19-59 0,0 0 0,-21-21 0,22-19 0,-41 1 0,19 38 0,-19 42 0,-19 37 0,-22 42 0,2 17 0,-1 42 0,20 20 0,1 18 0,38-19 0,1 1 0,20-21 0,-1-19 0,21-41 0,20 1 0,-41-40 0,1 1 0</inkml:trace>
  <inkml:trace contextRef="#ctx0" brushRef="#br0" timeOffset="115078">17543 11015 512,'-20'19'0,"20"1"0,-20 20 0,20 20 0,20-21 0,-20 1 0,40 19 0,-21-19 0,21-20 0,0-1 0,-20-19 0,19-39 0,1-1 0,-20-39 0,0 0 0,-1-1 0,-19 41 0,0 19 0,0 40 0,0 19 0,-19 1 0,38 0 0,-19-20 0</inkml:trace>
  <inkml:trace contextRef="#ctx0" brushRef="#br0" timeOffset="115299">17979 11371 512,'0'-19'0,"0"19"0,20-20 0,-20 20 0,40 0 0,-20 0 0,20 0 0,-1-40 0,1 21 0</inkml:trace>
  <inkml:trace contextRef="#ctx0" brushRef="#br0" timeOffset="116096">18713 10459 512,'-19'0'0,"19"0"0,0 20 0,-20 0 0,20 39 0,0 1 0,0 39 0,0 1 0,0 18 0,0-19 0,0 1 0,0-21 0,0-39 0,0-40 0,-20-20 0,20-20 0,-40-40 0,21-18 0,-1-2 0,20-19 0,0 0 0,0 41 0,20 17 0,19 22 0,21-1 0,19 20 0,20 20 0,-19-20 0,19 40 0,-59 0 0,-21 40 0,-58-1 0,-21 0 0,-39 21 0,-20-1 0,20-20 0,19 1 0,41-20 0,39 39 0,59-19 0,20 0 0,21 19 0,39-39 0,-20-1 0,-20 1 0,-19-40 0,-21-20 0,-59-20 0,-20-19 0</inkml:trace>
  <inkml:trace contextRef="#ctx0" brushRef="#br0" timeOffset="116465">19051 11054 512,'0'0'0,"20"0"0,0 0 0,19 0 0,40-20 0,-19 20 0,0 0 0,0-19 0,-1-1 0,-19 0 0,-21 0 0,-38-20 0,-1 1 0,-40-1 0,-19 40 0,0 0 0,-20 40 0,58 39 0,2-19 0,59 19 0,19-19 0,40-21 0,21 1 0,19-20 0,-20-40 0,-20 20 0,1-60 0</inkml:trace>
  <inkml:trace contextRef="#ctx0" brushRef="#br0" timeOffset="116793">19746 10836 512,'0'-19'0,"-20"19"0,0 0 0,-20 19 0,21-19 0,19 19 0,0 2 0,39-2 0,21 21 0,-1 0 0,1-20 0,-21 19 0,1 2 0,-40-3 0,-40 3 0,-19-22 0,-21 1 0,1 0 0,-1-40 0,41 0 0,19 1 0,60-22 0,20 22 0</inkml:trace>
  <inkml:trace contextRef="#ctx0" brushRef="#br0" timeOffset="117283">20083 11253 512,'0'0'0,"0"0"0,0 0 0,0 0 0,0 0 0,0 0 0,-20 0 0,20 20 0,20-40 0,-20-20 0,19-19 0</inkml:trace>
  <inkml:trace contextRef="#ctx0" brushRef="#br0" timeOffset="117810">20738 10479 512,'-20'20'0,"0"0"0,20 19 0,-20 21 0,20 19 0,20 0 0,0 0 0,0 21 0,0-21 0,19-19 0,-19 0 0,-20-41 0,-20-38 0,-39-1 0,19-39 0,-39-21 0,0-20 0,-1-19 0,1 0 0</inkml:trace>
  <inkml:trace contextRef="#ctx0" brushRef="#br0" timeOffset="118057">20261 10399 512,'21'0'0,"38"-20"0,20 20 0,41 0 0,18 0 0,21 0 0,-1 20 0,-18 20 0,-41 20 0,-79 19 0,-60 0 0,-59 1 0,-40 0 0,-20-42 0,20-17 0,40-21 0,40 0 0,38-21 0,62-17 0,38-3 0,20 22 0</inkml:trace>
  <inkml:trace contextRef="#ctx0" brushRef="#br0" timeOffset="118345">21036 10935 512,'-41'0'0,"22"20"0,-20-20 0,39 40 0,-21-20 0,42-1 0,-2 22 0,1-22 0,-1 0 0,2 2 0,-21-21 0,0-21 0,0-38 0,0 0 0,20-1 0,-1 1 0,21 19 0,0 0 0,0 40 0,-1 21 0,1-2 0</inkml:trace>
  <inkml:trace contextRef="#ctx0" brushRef="#br0" timeOffset="118713">21333 10836 512,'-20'19'0,"0"-19"0,1 40 0,19 0 0,0 0 0,0 19 0,19 1 0,21-20 0,0-20 0,0-20 0,-20 0 0,19-41 0,-39 22 0,-20-41 0,1 21 0,-41-1 0,0 0 0,21 40 0,-1 0 0,60 20 0,0 20 0,19-20 0,21 0 0,0-1 0,19-19 0</inkml:trace>
  <inkml:trace contextRef="#ctx0" brushRef="#br0" timeOffset="119097">21730 10836 512,'-20'0'0,"-19"0"0,-1 19 0,0-19 0,20 40 0,0-20 0,20 20 0,20-20 0,20 0 0,0-20 0,-1-20 0,1 0 0,-20 0 0,19 20 0,-19 0 0,-20 0 0,21 40 0,-21 19 0,0 1 0,19 19 0,-19 21 0,0-2 0,-40-18 0,1-20 0,-21-1 0,-19-40 0,-1-19 0,21-19 0,19-40 0,21 19 0,19-39 0</inkml:trace>
  <inkml:trace contextRef="#ctx0" brushRef="#br0" timeOffset="119818">21730 10360 512,'0'0'0,"0"-19"0,0-2 0,0 1 0,0 20 0,20 0 0,-20 20 0,-20 1 0,20 17 0,0-18 0,20-20 0,19 0 0,2-39 0</inkml:trace>
  <inkml:trace contextRef="#ctx0" brushRef="#br0" timeOffset="120386">22147 11054 512,'0'0'0,"-20"0"0,0 0 0,20 0 0,0 0 0,20 0 0,-20-20 0,20 20 0,0 0 0,-1-19 0,1 19 0</inkml:trace>
  <inkml:trace contextRef="#ctx0" brushRef="#br0" timeOffset="121016">22781 10479 512,'0'0'0,"0"0"0,0 0 0,-19 0 0,-1 20 0,20 19 0,-19 22 0,-22 17 0,22 2 0,-1-1 0,0 0 0,0-19 0,0-40 0,20 0 0,0-20 0,0-40 0,20-20 0,0-19 0,0-20 0,19-1 0,2-18 0,17-2 0,-37 21 0,-1 40 0,-1 39 0,-38 20 0,19 20 0,0 39 0,0 20 0,19 21 0,21-1 0,0 0 0,0 0 0,-1 1 0,-19-41 0,20 1 0,-1-40 0,-39-1 0,-20-19 0,-39-19 0,19-41 0,-39 0 0,0-18 0</inkml:trace>
  <inkml:trace contextRef="#ctx0" brushRef="#br0" timeOffset="121184">22405 10737 512,'0'20'0,"20"-20"0,59 19 0,20 1 0,0-20 0,40 21 0,-40-21 0,1 0 0,-41-21 0,-19 21 0,-20-39 0</inkml:trace>
  <inkml:trace contextRef="#ctx0" brushRef="#br0" timeOffset="121673">23357 10817 512,'0'0'0,"20"-21"0,-20 1 0,0-19 0,0 19 0,-40 20 0,21 0 0,-21 20 0,0 19 0,1 2 0,18 18 0,2-20 0,38-19 0,2-20 0,18 0 0,21 0 0,-40-40 0,19 0 0,1 2 0,-20 17 0,-20 1 0,0 20 0,0 20 0,0 20 0,0 19 0,0 21 0,0-1 0,19 21 0,-38-21 0,-1 0 0,-20-20 0,-19-18 0,-20-41 0,38 0 0,-18-41 0,59-38 0,20 0 0</inkml:trace>
  <inkml:trace contextRef="#ctx0" brushRef="#br0" timeOffset="122201">23616 10817 512,'0'-21'0,"-41"21"0,2-20 0,19 20 0,0 20 0,0-20 0,20 21 0,20-2 0,20-19 0,19 0 0,-19 0 0,40-19 0,-41-2 0,1 1 0,-40-19 0,0 19 0,-20-20 0,-39 40 0,18 0 0,-17 20 0,17 20 0,2 19 0,19 21 0,40-21 0,19-19 0,2-20 0,17 0 0,2-20 0,0-20 0,-21-20 0,1 0 0,0-20 0,-40 1 0</inkml:trace>
  <inkml:trace contextRef="#ctx0" brushRef="#br0" timeOffset="122568">23953 10637 512,'-20'0'0,"0"0"0,20 20 0,-20 0 0,20 0 0,0 20 0,20-20 0,-20 19 0,20 20 0,0-19 0,-1-20 0,1 0 0,0 0 0,-20-20 0,20-20 0,-20-20 0,0 0 0,20 2 0,-1-22 0,22 0 0,-22 20 0,21 20 0,-20 20 0,0 0 0,-20 20 0,0 20 0,0 0 0,0-1 0,0 21 0,0-20 0,0-21 0,19-19 0,21-19 0</inkml:trace>
  <inkml:trace contextRef="#ctx0" brushRef="#br0" timeOffset="122816">24488 10599 512,'-20'0'0,"-19"19"0,19 0 0,-20 1 0,21 40 0,-21-1 0,40-18 0,0 18 0,40-40 0,-21-19 0,1 0 0,0 0 0,0 0 0</inkml:trace>
  <inkml:trace contextRef="#ctx0" brushRef="#br0" timeOffset="123224">24608 10677 512,'0'0'0,"0"20"0,0-20 0,0 0 0,0 20 0,0-20 0,0 20 0,19-20 0,1 0 0,-20 0 0,20 0 0,20 0 0,-40-20 0,19 20 0,2-20 0,-2 20 0,1 0 0,-20 0 0,0 20 0,-20 0 0,20 0 0,-19 19 0,19 1 0,-40 0 0,20-1 0,0 1 0,0 0 0,0-20 0,1-1 0</inkml:trace>
  <inkml:trace contextRef="#ctx0" brushRef="#br0" timeOffset="123960">16571 12027 512,'0'0'0,"19"0"0,21 0 0,19-20 0,21 20 0,59-20 0,20 0 0,39-20 0,40 21 0,40-21 0,40 0 0,19 1 0,60-21 0,20 0 0,59 1 0,40 0 0,20 19 0,19 0 0,21 0 0,-21 21 0,1-1 0,-179-1 0,-79 21 0,-60 0 0,-20 0 0,60 0 0,0 21 0,-60-21 0,-59 20 0,-80-20 0,-138 0 0</inkml:trace>
  <inkml:trace contextRef="#ctx0" brushRef="#br0" timeOffset="146263">4763 12721 512,'0'0'0,"0"0"0,0 0 0,0 0 0,0 0 0,0 0 0,0 0 0,0 0 0,0 0 0,0 0 0,0 0 0,0 0 0,20 0 0,-20 0 0,20 0 0,-20 0 0,19 0 0,1 0 0,1 0 0,-21 0 0,0-20 0,19 20 0,-19 0 0,0 0 0,-19 0 0,19 0 0,0 0 0,-21 20 0,21-20 0,-20 0 0,1 0 0,19 0 0,-20 0 0,0 0 0,20 0 0,0 0 0,0 0 0,20-20 0,0 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5T20:10:1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14110 1985 512,'0'0'0,"0"-19"0,0 19 0,20 0 0,-20 0 0,19 0 0,21 0 0,19-20 0,21 20 0,19-20 0,20-1 0,0 2 0,1-1 0,-21 20 0,-40 0 0,-19-19 0,-20 19 0,0 19 0,-40 1 0,0-20 0,20 19 0</inkml:trace>
  <inkml:trace contextRef="#ctx0" brushRef="#br0" timeOffset="489">14388 1767 512,'19'0'0,"-19"0"0,20-20 0,-20 0 0,20 20 0,-20 0 0,20 0 0,-20 0 0,0 0 0,-20 20 0,0-20 0,-19 20 0,-21 20 0,-39 0 0,0 18 0,0-17 0,39 18 0,20-39 0,60 20 0,60-40 0,38 20 0,22 0 0,18-1 0,-39 1 0,-20 0 0</inkml:trace>
  <inkml:trace contextRef="#ctx0" brushRef="#br0" timeOffset="2016">20202 8396 512,'-20'0'0,"0"0"0,1 0 0,-1-21 0,-1 21 0,2-20 0,19 20 0,0 0 0,19 0 0,22 0 0,18 0 0,60 0 0,20 0 0,40 0 0,-1 0 0,-39-19 0,-20 19 0,-59-20 0,-20 20 0,-61 0 0,-38 0 0</inkml:trace>
  <inkml:trace contextRef="#ctx0" brushRef="#br0" timeOffset="2424">20896 8216 512,'0'0'0,"-19"0"0,19-19 0,19 19 0,-19 0 0,41 0 0,17 0 0,22 0 0,20 0 0,-1 0 0,-20 19 0,1 1 0,-61 20 0,-58 0 0,-41 40 0,-59-1 0,0 0 0,0-20 0,60-18 0,79-22 0,40-38 0</inkml:trace>
  <inkml:trace contextRef="#ctx0" brushRef="#br0" timeOffset="42886">14943 2779 512,'0'0'0,"20"0"0,0 0 0,39-20 0,1 20 0,20-19 0,-1-1 0,0 20 0,-19 0 0,-40 0 0,-40 0 0</inkml:trace>
  <inkml:trace contextRef="#ctx0" brushRef="#br0" timeOffset="44206">16075 2541 512,'0'0'0,"0"0"0,-20 0 0,-1 0 0,2 0 0,-1 0 0,-20 21 0,1-2 0,19 0 0,-20 41 0,20-20 0,1 19 0,19-19 0,19 19 0,21-39 0,0 0 0,19-20 0,0 0 0,1-40 0</inkml:trace>
  <inkml:trace contextRef="#ctx0" brushRef="#br0" timeOffset="44573">16094 2600 512,'0'0'0,"0"20"0,20 0 0,0 0 0,0 0 0,0 20 0,-1-1 0,1 1 0,0-19 0,-20 17 0,20-18 0,-20-20 0,-20-20 0,0 1 0,20-21 0,-20 0 0,1-19 0,19 19 0,19-20 0,1 41 0,20 0 0,-20 19 0,20 0 0,-1 0 0,-19 0 0</inkml:trace>
  <inkml:trace contextRef="#ctx0" brushRef="#br0" timeOffset="45006">16392 2779 512,'0'0'0,"-20"20"0,0-20 0,20 0 0,20 0 0,20 0 0,-1-20 0,1 0 0,20-19 0,-21-1 0,21 0 0,-60 0 0,20 21 0,-60-21 0,20 40 0,-19 21 0,-21 37 0,0 2 0,21 0 0,-1-1 0,40 0 0,40-39 0,-1 0 0,21 0 0,0-40 0,19-20 0,-19 2 0</inkml:trace>
  <inkml:trace contextRef="#ctx0" brushRef="#br0" timeOffset="45677">16710 2660 512,'0'0'0,"-21"20"0,21 0 0,0 20 0,0-21 0,21 21 0,-21-19 0,39-2 0,-19 0 0,0-38 0,19 0 0,1-22 0,0-18 0,-21-1 0,2 0 0,-1 41 0,-40 19 0,-1 39 0,2 1 0,-1 20 0,20-21 0,0 1 0,20 0 0,20-40 0,-1 0 0,1-19 0,0-42 0,-1 2 0,1-21 0,-20 1 0,20-20 0,-40 19 0,19 21 0,-19-1 0,-19 41 0,-1 19 0,0 0 0,-20 19 0,0 21 0,21 19 0,-21 1 0,20 39 0,40-19 0,0 19 0,19-39 0,21-1 0,0-19 0,-1-21 0,-19-19 0,-1-19 0,-18 0 0,-42-22 0,-38-18 0,19-1 0,-39 20 0</inkml:trace>
  <inkml:trace contextRef="#ctx0" brushRef="#br0" timeOffset="45845">16729 2442 512,'0'0'0,"40"-20"0,0 20 0,19 0 0,41 0 0,-1-20 0,-20 20 0,0 0 0,-19 20 0,-21-20 0,-19 0 0</inkml:trace>
  <inkml:trace contextRef="#ctx0" brushRef="#br0" timeOffset="46270">17603 2541 512,'0'0'0,"0"0"0,0 0 0,0 0 0,0 0 0,-21 21 0,2-21 0,19 19 0,-20 0 0,20 1 0,20-20 0,-1 20 0,2-20 0,18 20 0,-19-20 0,0 20 0,0 20 0,-40-20 0,-20 19 0,-20-19 0,1-20 0,19 0 0,21 0 0,19-20 0,39 0 0</inkml:trace>
  <inkml:trace contextRef="#ctx0" brushRef="#br0" timeOffset="47214">17424 2700 512,'0'20'0,"0"-20"0,0 20 0,20-20 0,0 0 0,-1 0 0,21-20 0,0 20 0,0-40 0,-1 20 0,1-20 0,-20 1 0,-20-1 0,0 20 0,-40 0 0,0 20 0,-19 20 0,-1 21 0,-19-3 0,39 22 0,21 0 0,19-21 0,19 1 0,61-19 0,19-2 0,-20-38 0,20-2 0,-39 1 0,-20-19 0</inkml:trace>
  <inkml:trace contextRef="#ctx0" brushRef="#br0" timeOffset="48046">18059 2521 512,'0'-20'0,"0"20"0,0 0 0,0-19 0,0 38 0,-40-19 0,0 20 0,21 0 0,-21 20 0,20-21 0,0 1 0,40 0 0,20 0 0,-1-20 0,21 0 0,-20 0 0,-1 20 0,-39 0 0,-19 0 0,-21 0 0,-40 19 0,21-19 0,0-20 0,59 0 0,39-20 0</inkml:trace>
  <inkml:trace contextRef="#ctx0" brushRef="#br0" timeOffset="49830">18734 2482 512,'0'-20'0,"0"20"0,0-20 0,0 20 0,0 0 0,-21 0 0,21-20 0,-39 40 0,19-20 0,20 20 0,-20 0 0,0-20 0,20 19 0,0-19 0,20 20 0,0-20 0,0 20 0,19 1 0,2-2 0,-2 0 0,-39 1 0,0 0 0,-39 20 0,-2-20 0,-18 0 0,19-20 0,1 0 0,19 0 0,40-40 0,0 20 0,19-20 0</inkml:trace>
  <inkml:trace contextRef="#ctx0" brushRef="#br0" timeOffset="50134">18952 2521 512,'-40'20'0,"20"1"0,-19-2 0,-1 20 0,20 1 0,20-20 0,0-20 0,40 0 0,-20-20 0,19 0 0,21 0 0,-40 0 0,0-18 0,-20 17 0,-20-19 0,-20 40 0,-20 0 0,21 0 0,-1 20 0,20 21 0,20-22 0,20 0 0,40 1 0</inkml:trace>
  <inkml:trace contextRef="#ctx0" brushRef="#br0" timeOffset="50381">19289 2422 512,'-20'0'0,"1"20"0,-22 0 0,2 0 0,-1-1 0,20 1 0,20 21 0,20-3 0,20-18 0,-1 0 0,21-20 0,0-20 0,0 20 0,-21-20 0,-19-18 0</inkml:trace>
  <inkml:trace contextRef="#ctx0" brushRef="#br0" timeOffset="50685">19389 2382 512,'0'0'0,"19"20"0,-19-20 0,0 20 0,20 20 0,-20-1 0,0 1 0,0 0 0,0-1 0,0 1 0,0-20 0,20 0 0,-20-20 0,20-20 0,0-20 0</inkml:trace>
  <inkml:trace contextRef="#ctx0" brushRef="#br0" timeOffset="50909">19666 2402 512,'0'0'0,"-19"20"0,-1 0 0,-20 0 0,20 19 0,0-19 0,20 21 0,0-3 0,20-18 0,19 0 0,2-20 0,-2 0 0,21-20 0</inkml:trace>
  <inkml:trace contextRef="#ctx0" brushRef="#br0" timeOffset="51135">19726 2541 512,'0'0'0,"0"0"0,0 0 0,20 21 0,19-21 0,1-21 0,-20 21 0,20-20 0,-21 20 0,1-20 0,-20 1 0</inkml:trace>
  <inkml:trace contextRef="#ctx0" brushRef="#br0" timeOffset="51566">19785 2482 512,'0'0'0,"-20"19"0,20 1 0,-19 0 0,19 20 0,19-1 0,1-19 0,20 0 0,-20-20 0,20-20 0,19 0 0,-19 0 0,20-18 0,-21-3 0,1 2 0,-20-21 0,-1 0 0,1 1 0,-20-1 0,0 21 0,0-1 0,-20 20 0,20 20 0,-19 0 0,19 20 0,-20 20 0,-1-1 0,21 21 0,0 19 0,0-19 0,21-1 0,-1 2 0,-1-23 0,1 2 0,0-40 0,0 0 0,0-20 0,-40-19 0,0-1 0</inkml:trace>
  <inkml:trace contextRef="#ctx0" brushRef="#br0" timeOffset="51709">19825 2224 512,'0'0'0,"20"19"0,20-19 0,19 20 0,20 0 0,0-20 0,1 20 0,-20-20 0,-20 0 0</inkml:trace>
  <inkml:trace contextRef="#ctx0" brushRef="#br0" timeOffset="53717">21333 2303 512,'0'0'0,"0"0"0,0-20 0,0 20 0,0 0 0,0 0 0,0-20 0,0 20 0,0 0 0,-20 0 0,20-20 0,-20 40 0,1-20 0,-1 0 0,-20 20 0,20 0 0,-20 0 0,21-20 0,19 19 0,19 1 0,2-20 0,18 20 0,21-20 0,-21 20 0,1 0 0,-1 0 0,-18 20 0,-61-1 0,0 2 0,-39-3 0,0 2 0,19-40 0,0 0 0,41-20 0,58-38 0,21 17 0,39-38 0</inkml:trace>
  <inkml:trace contextRef="#ctx0" brushRef="#br0" timeOffset="55453">21710 2402 512,'0'0'0,"0"0"0,0-20 0,0 20 0,0-20 0,0 0 0,0 1 0,0 19 0,0-20 0,0 0 0,-20 20 0,1-20 0,-1 20 0,0 20 0,-20 0 0,0 19 0,21 21 0,-1 0 0,20-21 0,0 1 0,0 0 0,20-40 0,19 0 0,1-19 0,0-22 0,19 2 0,-39-21 0,20-20 0,-1 21 0,-18-20 0,-21-1 0,0 1 0,0 39 0,-21-19 0,1 59 0,-19 0 0,19 39 0,-20 21 0,1 19 0,39 21 0,0-1 0,20-20 0,-1-19 0,21-1 0,19-39 0,-18-20 0,17-40 0</inkml:trace>
  <inkml:trace contextRef="#ctx0" brushRef="#br0" timeOffset="56598">22107 2323 512,'0'-20'0,"0"20"0,-20 0 0,40 0 0,0 0 0,20-20 0,19 0 0,-19 0 0,0 1 0,-20 19 0,-1-20 0</inkml:trace>
  <inkml:trace contextRef="#ctx0" brushRef="#br0" timeOffset="56798">22087 2442 512,'20'-20'0,"20"20"0,-1-20 0,1 20 0,19 0 0,-18 0 0,-22 0 0,-19 0 0,0-20 0</inkml:trace>
  <inkml:trace contextRef="#ctx0" brushRef="#br0" timeOffset="57621">22901 2085 512,'0'0'0,"-20"0"0,20-20 0,-20 20 0,0 0 0,1 20 0,19-20 0,-41 20 0,22-1 0,19-19 0,0 20 0,19 0 0,2 0 0,18 0 0,1 0 0,-20 19 0,0-19 0,-1 20 0,-38-1 0,-21-19 0,0 0 0,1-20 0,-1 0 0,20-20 0,40 0 0</inkml:trace>
  <inkml:trace contextRef="#ctx0" brushRef="#br0" timeOffset="57949">23159 2144 512,'-20'20'0,"-20"0"0,1 0 0,-1 0 0,20 19 0,20-19 0,20 0 0,20-20 0,19 0 0,0 0 0,1-20 0,-20 0 0,-20 0 0,-20-19 0,-40 19 0,-19 0 0,-1 0 0,0 0 0,21 20 0,39 20 0,0-20 0</inkml:trace>
  <inkml:trace contextRef="#ctx0" brushRef="#br0" timeOffset="58213">23417 2045 512,'0'0'0,"-20"20"0,0 0 0,0 0 0,0 19 0,20 1 0,0 0 0,40-1 0,0-19 0,0-20 0,-1-20 0,1 0 0,-20-19 0</inkml:trace>
  <inkml:trace contextRef="#ctx0" brushRef="#br0" timeOffset="58677">23674 2025 512,'-19'0'0,"19"0"0,0 20 0,-20 0 0,40 20 0,-40-21 0,20 41 0,0-40 0,-19 39 0,19-39 0,0 0 0,-21-20 0,42 0 0,-21 0 0,19-40 0</inkml:trace>
  <inkml:trace contextRef="#ctx0" brushRef="#br0" timeOffset="58885">23814 2045 512,'0'20'0,"-20"-20"0,0 40 0,0-21 0,0 1 0,20 20 0,0 0 0,0-21 0,20 1 0,20-20 0,-1 0 0</inkml:trace>
  <inkml:trace contextRef="#ctx0" brushRef="#br0" timeOffset="59316">23833 2164 512,'0'0'0,"0"0"0,0 20 0,0-20 0,21 20 0,-2-40 0,21 20 0,-20-20 0,19 0 0,-19 20 0,0-20 0,-20 20 0,-20-19 0,0 19 0,-19 19 0,19-19 0,0 20 0,0 20 0,1 0 0,19-21 0,19 21 0,1-20 0,20-20 0,-1-20 0,1 20 0,19-40 0,-18 21 0,18-41 0,-19 1 0,-21-1 0,1-19 0</inkml:trace>
  <inkml:trace contextRef="#ctx0" brushRef="#br0" timeOffset="59661">24270 1708 512,'-20'0'0,"20"0"0,-39 0 0,39 39 0,-20 1 0,0 20 0,20-2 0,0 22 0,0-20 0,20 0 0,0-21 0,-20 1 0,0 0 0,0-40 0,0 0 0,-20 0 0,-20-40 0,1 0 0,-21 1 0,20-21 0,20 20 0,0 1 0,20 19 0,40 0 0,0-1 0,20 21 0,-1 21 0,20-21 0,0 20 0,-19-20 0,-40 20 0</inkml:trace>
  <inkml:trace contextRef="#ctx0" brushRef="#br0" timeOffset="59966">24409 2243 512,'20'0'0,"-20"0"0,20 0 0,-20 0 0,0 0 0,0 0 0,0 0 0,0 0 0,0-19 0,19 19 0,1-20 0</inkml:trace>
  <inkml:trace contextRef="#ctx0" brushRef="#br0" timeOffset="60150">24647 2184 512,'0'0'0,"0"0"0,0 0 0,0 0 0,0 20 0,0-20 0,0 0 0</inkml:trace>
  <inkml:trace contextRef="#ctx0" brushRef="#br0" timeOffset="60318">24826 2164 512,'20'0'0,"-20"0"0,19 0 0,-19 0 0,0 0 0,0 0 0,0 0 0</inkml:trace>
  <inkml:trace contextRef="#ctx0" brushRef="#br0" timeOffset="81116">14864 4387 512,'0'0'0,"-20"0"0,0 0 0,-19 0 0,19 0 0,20 0 0,0 0 0,39 0 0,21 0 0,39-20 0,20 0 0,20-1 0,20 2 0,-60 19 0,1-20 0,-41 20 0,-39 0 0</inkml:trace>
  <inkml:trace contextRef="#ctx0" brushRef="#br0" timeOffset="82260">16094 3850 512,'0'0'0,"0"0"0,0 0 0,20-19 0,-20 19 0,0 0 0,0 19 0,0 2 0,-20 38 0,20 1 0,-19 39 0,-1 0 0,20 20 0,-21-20 0,21-39 0,-19-20 0,38-40 0,-19-20 0,21-20 0,18-59 0,1 20 0,19-1 0,1 1 0,19 38 0,-19 22 0,-1 19 0,-19 40 0,-20 19 0,-20 21 0,-39 18 0,-21-18 0,0-20 0,1 0 0,-1-41 0,1-38 0,59-21 0,0-40 0,19 0 0,41 2 0</inkml:trace>
  <inkml:trace contextRef="#ctx0" brushRef="#br0" timeOffset="82484">16670 4089 512,'0'20'0,"0"19"0,-20 1 0,20 20 0,-20-1 0,20 21 0,20-41 0,-20-19 0,20-20 0,-20-20 0,19-39 0</inkml:trace>
  <inkml:trace contextRef="#ctx0" brushRef="#br0" timeOffset="82670">16670 3831 512,'0'-20'0,"0"20"0,-20 0 0,20 0 0,20 20 0,-20-20 0,19 19 0,21 2 0,0-1 0,-20-1 0,0 1 0</inkml:trace>
  <inkml:trace contextRef="#ctx0" brushRef="#br0" timeOffset="83076">16888 4049 512,'0'19'0,"-20"2"0,20-1 0,-20 39 0,0 1 0,20 19 0,-19-19 0,19-1 0,19-19 0,1-40 0,0 0 0,20-40 0,0-19 0,-1-1 0,1-19 0,0 19 0,-1 40 0,-19 1 0,0 38 0,0 21 0,-40 20 0,20-1 0,0 1 0,0-21 0,0-19 0,20 0 0,20-40 0,-1-19 0,1-22 0</inkml:trace>
  <inkml:trace contextRef="#ctx0" brushRef="#br0" timeOffset="83548">17464 4148 512,'0'0'0,"-20"0"0,0 0 0,-20 0 0,21 0 0,-2 40 0,-18 0 0,19 0 0,0 18 0,20-17 0,20-21 0,-20-1 0,39-19 0,-19 0 0,20-39 0,0-21 0,0 1 0,19-21 0,-39 1 0,19-20 0,-18 0 0,-2 19 0,1 1 0,-40 39 0,1 40 0,-21 20 0,0 40 0,0 18 0,21 22 0,19-1 0,19 0 0,21-19 0,0-40 0,0-1 0,-1-39 0</inkml:trace>
  <inkml:trace contextRef="#ctx0" brushRef="#br0" timeOffset="90267">18316 4089 512,'0'0'0,"21"-21"0,-21 21 0,20 0 0,-20-19 0,0 0 0,0-1 0,0 20 0,0-20 0,0 0 0,-20 20 0,-1 0 0,2 0 0,-20 40 0,18-1 0,1 1 0,1 19 0,-1 1 0,20-20 0,20-20 0,19-20 0,1 0 0,-1-40 0,21 0 0,-20 20 0,0-39 0,0 18 0,-40 3 0,19 18 0,-38 40 0,-2 39 0,2 0 0,-1 21 0,20-1 0,0-19 0,39-21 0,1-39 0,0-19 0,19-1 0,-39-40 0,20-19 0</inkml:trace>
  <inkml:trace contextRef="#ctx0" brushRef="#br0" timeOffset="90779">18754 3970 512,'0'0'0,"0"0"0,-20 0 0,-1 20 0,2 0 0,-21 38 0,0 3 0,21-2 0,-1-19 0,20 19 0,0-39 0,39-1 0,-19-19 0,20-19 0,-1-20 0,2-1 0,-2-20 0,1-19 0,-20 20 0,-1-21 0,1 1 0,-20 19 0,0 21 0,-20 19 0,1 40 0,-21 19 0,20 21 0,-19 19 0,39 1 0,0-1 0,0 0 0,39-19 0,1-40 0,19-1 0,1-19 0,-1-19 0,-19-1 0</inkml:trace>
  <inkml:trace contextRef="#ctx0" brushRef="#br0" timeOffset="91555">19190 3930 512,'-20'0'0,"1"0"0,19 0 0,-41 20 0,2 0 0,-1 40 0,1-1 0,19 0 0,0-19 0,20 20 0,20-40 0,19-20 0,1 0 0,-20-40 0,39 0 0,-19-19 0,-1-2 0,2-17 0,-22-2 0,21 1 0,-20 20 0,0-1 0,-20 40 0,-20 0 0,-20 40 0,1 40 0,-2-1 0,2 40 0,20-19 0,19-2 0,19-17 0,1-22 0,20-19 0,-1-20 0,1-40 0,0 1 0,0-21 0,-1 1 0,-19-1 0,0 1 0,0 19 0,-20 40 0,-20 19 0,0 41 0,0 20 0,0-21 0,1 1 0,19-1 0,-21-39 0,42 0 0,-21-20 0,39-40 0,-19-19 0,20-1 0,19-39 0,-19 20 0,0 19 0,-20 40 0,-1 1 0,1 38 0,-20 1 0,0 19 0,20 2 0,0-2 0,0 1 0</inkml:trace>
  <inkml:trace contextRef="#ctx0" brushRef="#br0" timeOffset="91923">19606 3871 512,'0'20'0,"-19"-1"0,-1 21 0,20 0 0,0-20 0,20 0 0,-1-20 0,41-20 0,0 0 0,-1-20 0,1 20 0,-1-39 0,-39 38 0,0-18 0,-40 39 0,0 0 0,-39 39 0,-1 21 0,1 20 0,19-21 0,1 1 0,39-1 0,39-39 0,21-20 0,-1 0 0,1-40 0,19-19 0</inkml:trace>
  <inkml:trace contextRef="#ctx0" brushRef="#br0" timeOffset="92211">20063 3712 512,'-19'0'0,"19"0"0,-21 20 0,21 0 0,21 0 0,18-1 0,1 1 0,19 0 0,1 20 0,-1-1 0,-39 1 0,-20 0 0,-20 0 0,-20-2 0,-39-17 0,40-1 0,-21-40 0,40-1 0,20-37 0</inkml:trace>
  <inkml:trace contextRef="#ctx0" brushRef="#br0" timeOffset="92539">20559 3672 512,'0'0'0,"-39"-20"0,18 20 0,2 0 0,-21 0 0,40 20 0,20 0 0,0 0 0,20 0 0,-1 20 0,-19-21 0,0 21 0,-20 0 0,-40 19 0,1-19 0,-41-20 0,1 0 0,19-20 0,20-20 0,61 0 0,18-40 0</inkml:trace>
  <inkml:trace contextRef="#ctx0" brushRef="#br0" timeOffset="93083">20837 3811 512,'0'20'0,"0"-20"0,20 0 0,0 0 0,19 0 0,1-20 0,20 0 0,-1 1 0,-19-1 0,-20-20 0,-20 0 0,-20 20 0,-20 20 0,-19 0 0,-20 20 0,-1 20 0,1 39 0,39 1 0,20-1 0,20-19 0,40-40 0,39 18 0,0-57 0,21 0 0,-1-21 0,-20 0 0,20-39 0</inkml:trace>
  <inkml:trace contextRef="#ctx0" brushRef="#br0" timeOffset="93355">21433 3533 512,'-20'21'0,"-1"-2"0,-18 0 0,19 2 0,0 18 0,20-19 0,20 20 0,39-20 0,1 0 0,0 0 0,-21 19 0,-19 0 0,-20 2 0,-39-2 0,-41-19 0,20 20 0,1-40 0,39-20 0,20-20 0</inkml:trace>
  <inkml:trace contextRef="#ctx0" brushRef="#br0" timeOffset="94003">17444 4565 512,'0'0'0,"0"0"0,0 20 0,0 20 0,-20 19 0,0 21 0,0 19 0,1 20 0,-2-20 0,21-19 0,-20-21 0,20-19 0,-19-40 0,19 0 0,-20-40 0,-20-19 0,1-1 0</inkml:trace>
  <inkml:trace contextRef="#ctx0" brushRef="#br0" timeOffset="94395">16968 4982 512,'0'20'0,"0"-1"0,0 1 0,39 0 0,21 0 0,-1 0 0,21-20 0,19 0 0,0-20 0,-20 0 0,-19 20 0,-21 20 0,-18 0 0,-21 0 0,19 0 0,-19 0 0,20-1 0,0-38 0,0-1 0,0-20 0,-1-20 0,1 1 0,-40 19 0,-19 20 0,-21 20 0,-19 20 0,0 40 0,39-1 0,20-19 0,40 0 0,20-20 0,39-20 0,-19-60 0</inkml:trace>
  <inkml:trace contextRef="#ctx0" brushRef="#br0" timeOffset="95187">18456 4744 512,'0'0'0,"-20"0"0,0 20 0,0-1 0,20-19 0,0 40 0,0-20 0,20 20 0,0-20 0,0 19 0,-1 1 0,2-1 0,-21 1 0,-21 0 0,-18 0 0,-1-1 0,-19-39 0,19 0 0,1-19 0,18-21 0,21-20 0</inkml:trace>
  <inkml:trace contextRef="#ctx0" brushRef="#br0" timeOffset="95539">18734 4823 512,'-21'20'0,"-18"0"0,-1 20 0,20-1 0,1 21 0,19-21 0,19 1 0,1-20 0,20-20 0,-20-20 0,40-20 0,-21 1 0,-19-21 0,0 21 0,-20-1 0,-20 0 0,-39 40 0,18 0 0,2 40 0,19-20 0,0 19 0</inkml:trace>
  <inkml:trace contextRef="#ctx0" brushRef="#br0" timeOffset="95827">19151 4724 512,'0'0'0,"0"0"0,-21 0 0,-18 20 0,-1 19 0,20 1 0,0 20 0,1-1 0,19-19 0,19 19 0,21-39 0,0 0 0,20-40 0,19 0 0,-20-39 0</inkml:trace>
  <inkml:trace contextRef="#ctx0" brushRef="#br0" timeOffset="96091">19349 4704 512,'0'20'0,"0"-20"0,0 40 0,0 19 0,0 1 0,0 19 0,0-20 0,-20-19 0,20 0 0,0-20 0,0-40 0,0-20 0,20-39 0</inkml:trace>
  <inkml:trace contextRef="#ctx0" brushRef="#br0" timeOffset="96291">19606 4684 512,'-19'0'0,"-1"40"0,0-20 0,-39 19 0,19 1 0,0 0 0,21 19 0,19-19 0,19-20 0,21 0 0,19-1 0,1-19 0,20-39 0</inkml:trace>
  <inkml:trace contextRef="#ctx0" brushRef="#br0" timeOffset="96907">19606 4903 512,'0'0'0,"-19"0"0,19 19 0,19-19 0,2 0 0,-1 0 0,39-39 0,-19 19 0,39-20 0,-59 0 0,20 1 0,-21-1 0,-19 20 0,-19 20 0,-21 0 0,-20 40 0,21 19 0,-21 1 0,21 19 0,39-19 0,0-21 0,39-19 0,1-20 0,19-20 0,1-19 0,19-21 0,-19-19 0,0 0 0,-21-40 0,1 19 0,-20-19 0,-1 40 0,-19 19 0,-19 21 0,19 59 0,-41 19 0,22 60 0,-20 1 0,18 19 0,21-20 0,0 0 0,0-19 0,21-21 0,-2-19 0,1-21 0,-20-38 0,19-21 0,-38-19 0,-20-21 0</inkml:trace>
  <inkml:trace contextRef="#ctx0" brushRef="#br0" timeOffset="97026">19746 4545 512,'19'0'0,"21"0"0,20 0 0,19 0 0,21-19 0,-1 19 0,-40-20 0</inkml:trace>
  <inkml:trace contextRef="#ctx0" brushRef="#br0" timeOffset="98195">14864 6133 512,'0'0'0,"-20"0"0,0 0 0,20 0 0,0 0 0,20-20 0,20 20 0,59-20 0,59 0 0,1 1 0,0 19 0,-20 19 0,-40 21 0,-59 0 0,-20-20 0</inkml:trace>
  <inkml:trace contextRef="#ctx0" brushRef="#br0" timeOffset="120513">15261 7720 512,'20'0'0,"-20"20"0,19-20 0,-19 0 0,0 0 0,-19 0 0,-21 0 0,0 0 0,1 0 0,18 0 0,-38 0 0,39 0 0,0 0 0,1 0 0,19 0 0,0 0 0,0 0 0,0 0 0,19 0 0,-19 0 0,0 0 0,0 0 0,0 0 0,0 0 0,20 0 0,-20 0 0,0 0 0,0 0 0,0 0 0,-20 0 0,1 20 0,-1-20 0,0 0 0,0 0 0,-19 0 0,18 0 0,2 20 0,-1-20 0,0 0 0,0 0 0,60 0 0,20 0 0,39-20 0,60 0 0,19 0 0,0 0 0,-19 20 0,-20-19 0,-59 19 0,-61 0 0,-38 0 0,-21 19 0,-59-19 0</inkml:trace>
  <inkml:trace contextRef="#ctx0" brushRef="#br0" timeOffset="125546">10796 2541 512,'0'0'0,"0"-20"0,-20 20 0,20 0 0,20 0 0</inkml:trace>
  <inkml:trace contextRef="#ctx0" brushRef="#br0" timeOffset="125857">10776 2501 512,'0'0'0,"0"0"0,0-19 0,0 19 0,20 0 0,-20 0 0,0 0 0,-20 19 0,20 42 0,0-3 0,-20 2 0,0 39 0,20-39 0,20-1 0,-20-19 0</inkml:trace>
  <inkml:trace contextRef="#ctx0" brushRef="#br0" timeOffset="126649">10478 4387 512,'-19'0'0,"19"0"0,0-20 0,0 20 0,0-20 0,39-1 0,-19 2 0,39-1 0,-18 1 0,17 38 0,-37 1 0,-1 20 0,-40 19 0,20 1 0,-21 0 0,21-1 0,0-39 0,60-20 0,39-40 0,21-19 0,18 19 0</inkml:trace>
  <inkml:trace contextRef="#ctx0" brushRef="#br0" timeOffset="127449">10438 6093 512,'0'0'0,"0"0"0,0-20 0,0 1 0,0-1 0,21-1 0,18 2 0,1-21 0,19 20 0,1 1 0,-20-1 0,-20 40 0,-40 19 0,-1 20 0,-37 1 0,17 0 0,2-1 0,19-39 0,20-20 0,40-20 0,20 1 0,39-1 0,-20 0 0,-20 20 0,-19 40 0,-60-1 0,-39 41 0,-21 19 0,-19-20 0,0 1 0,59-41 0,40-39 0,40-59 0</inkml:trace>
  <inkml:trace contextRef="#ctx0" brushRef="#br0" timeOffset="128817">9923 1926 512,'0'0'0,"0"0"0,-20 0 0,0 20 0,-20 0 0,21 19 0,-22 1 0,2 0 0,-1 19 0,1 1 0,-1-1 0,40 1 0,-20-21 0,40 21 0,0-20 0,19-20 0,21 19 0,20 21 0,-1-1 0,20 21 0,-39 39 0,-1 40 0,-39 39 0,-20 0 0,-40 21 0,-59-1 0,0-19 0,-40 19 0,0-20 0,20 20 0,40 1 0,39-21 0,40 0 0,40-19 0,-1-40 0,21 19 0,-1-18 0,-19 19 0,-40-1 0,-20 21 0,-19 39 0,-1 0 0,40-19 0,19-20 0,41-21 0,60-59 0,18-39 0,1-40 0,-20-20 0</inkml:trace>
  <inkml:trace contextRef="#ctx0" brushRef="#br0" timeOffset="130337">8652 4565 512,'0'-20'0,"-19"1"0,-21-1 0,20 0 0,0 20 0,1 20 0,-1 39 0,20 40 0,0 1 0,0 39 0,20-40 0,-1-20 0,21-19 0,0-40 0,-21-40 0,2-40 0,-2-39 0,-19-20 0,-19-20 0,-2-20 0,2 0 0,-1 1 0,0 39 0,0 39 0,20 61 0,-20 57 0,20 42 0,20 40 0,0 18 0,20 21 0,0-40 0,19 0 0,-19-59 0,-1-40 0,1-40 0,20-20 0,-40-39 0</inkml:trace>
  <inkml:trace contextRef="#ctx0" brushRef="#br0" timeOffset="130849">8772 4605 512,'0'20'0,"19"-20"0,-19 0 0,20 0 0,1-40 0,-2 0 0,20 1 0,-18-41 0,-1 21 0,-20-21 0,-20 21 0,-1-1 0,-18 21 0,-1 39 0,1 39 0,19 41 0,0 19 0,20 0 0,20 0 0,19-19 0,2-41 0,17-19 0,-17-40 0,18-39 0,-39-20 0</inkml:trace>
  <inkml:trace contextRef="#ctx0" brushRef="#br0" timeOffset="131793">8712 4188 512,'-20'0'0,"1"-20"0,-21 0 0,0 1 0,0-1 0,1 40 0,-1-1 0,20 41 0,1 39 0,-2 40 0,21 0 0,0 20 0,21-60 0,-2-20 0,21-59 0,0-40 0,19-39 0,-19-40 0,0-20 0,-1 0 0,-39-20 0,0 20 0,-39 19 0,-1 41 0,-20 39 0,21 60 0,-21 59 0,40 40 0,1 39 0,19 21 0,19-60 0,21-20 0,19-60 0,1-59 0,19-40 0,-19-59 0,20-40 0,-41-19 0,-20-1 0,-19-20 0,-39 60 0,-1 40 0,-19 79 0,19 40 0,-20 79 0,21 20 0,19 39 0,20-39 0,20-20 0,19-59 0,21-40 0,19-40 0,-19-80 0,20-19 0,-21-19 0,-19-21 0,-40 20 0,-40 59 0,-19 61 0,-21 58 0,20 80 0,-19 60 0,40 0 0,18-21 0,21-19 0,21-60 0,18-59 0,21-40 0,19-39 0,-19-60 0,-40 0 0</inkml:trace>
  <inkml:trace contextRef="#ctx0" brushRef="#br0" timeOffset="133344">8534 6252 512,'0'0'0,"0"19"0,0-19 0,0 0 0,0 0 0,-20-19 0,0-21 0,20 1 0,-20-1 0,0 0 0,1 20 0,-22 1 0,2 19 0,19 39 0,0 21 0,0 39 0,40 20 0,0-1 0,0 2 0,19-20 0,2-41 0,-41-39 0,39-61 0,-19-17 0,0-42 0,-20-19 0,20-39 0,-40-1 0,0 0 0,0 20 0,0 20 0,1 59 0,-2 60 0,21 60 0,0 59 0,40 20 0,0 0 0,0-1 0,19-18 0,0-41 0,1-19 0,-20-60 0,-1-20 0,2-39 0,-41-41 0</inkml:trace>
  <inkml:trace contextRef="#ctx0" brushRef="#br0" timeOffset="134131">8732 5915 512,'0'0'0,"-20"0"0</inkml:trace>
  <inkml:trace contextRef="#ctx0" brushRef="#br0" timeOffset="134425">8673 5915 512,'-21'39'0,"21"20"0,0 21 0,0 0 0,21 18 0,-2-18 0,21-20 0,-40-20 0,40-40 0,-21-20 0,1-40 0,1-19 0,-21-21 0,0-19 0,-21 40 0,1 0 0,20 39 0,0 60 0,0 39 0,0 21 0,20 19 0,1-20 0,18-20 0,-20-18 0,22-22 0,-41-38 0,19-22 0</inkml:trace>
  <inkml:trace contextRef="#ctx0" brushRef="#br0" timeOffset="134793">8931 6073 512,'-20'40'0,"20"-20"0,0 20 0,0-1 0,20-39 0,-1 0 0,21-39 0,-20-21 0,-20-19 0,20-1 0,-40 1 0,0 19 0,0 21 0,-19 18 0,19 42 0,-1 58 0,21 0 0,0 21 0,21-1 0,-1-20 0,19-39 0,1-21 0,-1-19 0,1-39 0,0-20 0,-20-21 0,0-19 0</inkml:trace>
  <inkml:trace contextRef="#ctx0" brushRef="#br0" timeOffset="135385">9149 5736 512,'-20'19'0,"20"2"0,0 38 0,20 1 0,0-1 0,-1 0 0,1 1 0,0-40 0,0 0 0,-20-20 0,0-20 0,-20-19 0,20-40 0,-40-21 0,21 20 0,19-19 0,-20 40 0,20 19 0,20 20 0,19 40 0,-19 40 0,20 0 0,-21 18 0,1-18 0,1 19 0,-2-38 0,-19-22 0,0-19 0,0-40 0,0-19 0,-19-41 0,19 1 0,-21 0 0,21 20 0,-20 39 0,40 40 0,-20 21 0,21 37 0,18 2 0,-19 19 0,20-20 0,-21-19 0,1-20 0,-20 0 0,20-60 0,-20-19 0,20-20 0,-20-21 0,-20 21 0</inkml:trace>
  <inkml:trace contextRef="#ctx0" brushRef="#br0" timeOffset="135976">9506 5379 512,'-20'20'0,"20"39"0,0 1 0,0-1 0,20 1 0,-20-21 0,20 2 0,-1-41 0,2-21 0,-2-18 0,1-1 0,-20-20 0,-20-19 0,-20 20 0,21 39 0,-21 0 0,0 40 0,21 19 0,-1-19 0,20 21 0,20-22 0,-1 0 0,21-38 0,0-21 0,-21 0 0,21-19 0,-20 19 0,0 0 0,-20 20 0,0 1 0,20 58 0,-20 1 0,0 0 0,20 19 0,-20-19 0,0 19 0,19-39 0,-19-20 0,20-20 0,-20-39 0,21 0 0,-21-21 0,19 1 0,1 39 0,-1 20 0,22 20 0,-22 41 0,1 17 0,0 2 0,0-20 0,0-1 0,-1-19 0,-19-20 0,0-20 0,-19-39 0</inkml:trace>
  <inkml:trace contextRef="#ctx0" brushRef="#br0" timeOffset="136409">8454 6986 512,'-19'0'0,"19"0"0,0 0 0,19-20 0,41-39 0,39-40 0,40-40 0,59-41 0,60-17 0,0-2 0,-20 1 0,-19 20 0,-80 38 0,-40 41 0,-80 59 0</inkml:trace>
  <inkml:trace contextRef="#ctx0" brushRef="#br0" timeOffset="136656">8871 7066 512,'0'0'0,"19"-20"0,22-40 0,18-19 0,40-40 0,20-20 0,20 20 0,0 0 0,-20 59 0,-59 1 0,-21 38 0</inkml:trace>
  <inkml:trace contextRef="#ctx0" brushRef="#br0" timeOffset="137289">8772 7662 512,'0'0'0,"0"-41"0,0 21 0,-20-19 0,20-1 0,0 0 0,-20 40 0,0 0 0,-19 40 0,39 20 0,0 20 0,0-22 0,39 2 0,1-40 0,-1 0 0,21-20 0,-21 0 0,2 0 0,-41 20 0,-20 39 0,-20 20 0,-20 21 0,-19-21 0,20-20 0,-1-19 0,40-60 0,20-40 0</inkml:trace>
  <inkml:trace contextRef="#ctx0" brushRef="#br0" timeOffset="137696">8890 7720 512,'0'0'0,"21"0"0,-1 0 0,19-39 0,21-1 0,-1-19 0,-19-1 0,19-20 0,-39 41 0,-20 19 0,-20 0 0,-39 40 0,19 0 0,0 39 0,1 1 0,19 19 0,40-18 0,0-3 0,39-38 0,1 0 0,-1-40 0,1-20 0,0 2 0,-41-23 0,1 2 0</inkml:trace>
  <inkml:trace contextRef="#ctx0" brushRef="#br0" timeOffset="137978">9287 7284 512,'0'20'0,"20"0"0,1 19 0,-2 21 0,1-21 0,0 1 0,20-20 0,-40 0 0,19-40 0,-19 0 0,0-40 0,0-19 0,-19 0 0,19-20 0,0 19 0,0 41 0,19 19 0,1 40 0,0-1 0,-20 21 0,0 0 0</inkml:trace>
  <inkml:trace contextRef="#ctx0" brushRef="#br0" timeOffset="138265">9526 7026 512,'0'20'0,"0"0"0,0 19 0,19 21 0,2-20 0,-2-1 0,1 1 0,-20-20 0,20-20 0,-20-20 0,0-20 0,20-19 0,-20-1 0,0-19 0,0 19 0,-20 21 0,20-1 0</inkml:trace>
  <inkml:trace contextRef="#ctx0" brushRef="#br0" timeOffset="138944">9684 7066 512,'0'0'0,"0"0"0,0 19 0,20-19 0,1-19 0,-2-1 0,1 0 0,20-20 0,-20 1 0,-20-21 0,19 20 0,-38 1 0,-1 19 0,-1 0 0,-18 40 0,-1 0 0,40 39 0,-20 1 0,20 18 0,0 2 0,20 0 0,20-40 0,-20-21 0,20-38 0,-1-1 0,-19-40 0,0-19 0,0-1 0,-20-19 0,0 40 0,0-2 0,20 23 0,-20 57 0,0 21 0,39 19 0,-19 1 0,0 19 0,0-40 0,-20 2 0,20-2 0,0-58 0,-20-1 0,0-60 0,-20-19 0,40 0 0,-20 0 0,0 19 0,19 21 0,1 59 0,-20 20 0,20-1 0,-20 21 0,-20-20 0</inkml:trace>
  <inkml:trace contextRef="#ctx0" brushRef="#br0" timeOffset="163406">24409 8494 512,'0'0'0,"0"0"0,0 20 0,-20-20 0,20 0 0,0 20 0,0 0 0,-20 0 0,1 19 0,-21 21 0,20-20 0,20-1 0,0-39 0,20 20 0,-1-40 0,41 20 0,-20-19 0,-1 19 0,21 0 0,20-20 0,-21 20 0,-19 0 0,19 0 0</inkml:trace>
  <inkml:trace contextRef="#ctx0" brushRef="#br0" timeOffset="163774">24567 8316 512,'21'0'0,"-21"0"0,0 20 0,0 19 0,-21 80 0,-18 20 0,20 20 0,-22-20 0,22-79 0,38-21 0,-19-59 0,0 1 0,20-1 0</inkml:trace>
  <inkml:trace contextRef="#ctx0" brushRef="#br0" timeOffset="164840">24350 10439 512,'19'0'0,"-19"0"0,20 0 0,0 0 0,0-20 0,0 20 0,19 0 0,-18-20 0,18 20 0,1-20 0,-1 1 0</inkml:trace>
  <inkml:trace contextRef="#ctx0" brushRef="#br0" timeOffset="165246">24389 10379 512,'-20'0'0,"20"20"0,-19 0 0,19 20 0,-21 0 0,21-1 0,-19 1 0,19 0 0,19-21 0,-19 1 0,21-20 0,18-20 0,-19 20 0,-20-19 0,40 19 0,-1 0 0,1 0 0,-1 0 0,2 19 0,-2 1 0,-19 20 0,-40 0 0,-39 19 0,-20-19 0,-1-21 0,20-38 0,20-41 0</inkml:trace>
  <inkml:trace contextRef="#ctx0" brushRef="#br0" timeOffset="165862">24766 10261 512,'-19'-40'0,"19"0"0,-40 20 0,-20-20 0,-20 21 0,1 38 0,-40 61 0,-20 19 0,21 20 0,18 40 0,1 0 0,79-1 0,20-38 0,40-41 0,79-19 0,0-60 0,0-20 0,0-1 0,-40 2 0,60-41 0,20-19 0,-20 0 0,-20-21 0,-40 1 0,-59-20 0,-20 80 0,-39-1 0</inkml:trace>
  <inkml:trace contextRef="#ctx0" brushRef="#br0" timeOffset="166614">24726 8058 512,'-39'0'0,"-40"40"0,-41 38 0,-18 101 0,-1-20 0,40 19 0,39 2 0,40-61 0,59-20 0,41-59 0,19-40 0,-20 0 0,21-20 0,19 0 0,20-20 0,0-19 0,-20-41 0,-40 1 0,-39-1 0,-99-18 0,-81-1 0</inkml:trace>
  <inkml:trace contextRef="#ctx0" brushRef="#br0" timeOffset="193045">24270 13058 512,'-20'0'0,"0"0"0,1-19 0,-21 0 0,-19-2 0,-1-19 0,0 1 0,-19 19 0,-1-20 0,1 0 0,-20 20 0,0 1 0,-21 0 0,2-2 0,-41 21 0,0-20 0,-19 20 0,-21 0 0,20 0 0,1 0 0,-1 0 0,1 20 0,-21 1 0,21 17 0,-1 22 0,1 20 0,-2 0 0,22 18 0,-1 21 0,40 0 0,20 21 0,59-2 0,1 1 0,58 0 0,41-1 0,39-18 0,40-1 0,20-20 0,59-39 0,40-21 0,20-19 0,40-40 0,38-19 0,22-1 0,-21 0 0,20-19 0,-40-1 0,-118 1 0,-21 19 0,-39 0 0,-1 21 0,21-41 0,20-19 0,-1-1 0,-59 0 0,-40 1 0,-79 0 0,-119-40 0,-80 20 0,-138-20 0,-100 0 0</inkml:trace>
  <inkml:trace contextRef="#ctx0" brushRef="#br0" timeOffset="194356">14665 13356 512,'0'-20'0,"21"0"0,-2-20 0,21 1 0,-20 0 0,0-21 0,-20 40 0,19-20 0,-38 1 0,-1-1 0,-20 20 0,-20-19 0,1 19 0,-20-20 0,-21 0 0,-19 0 0,0 2 0,-39 17 0,-1-19 0,-20 21 0,0 19 0,-19 0 0,-20 0 0,-1 19 0,1 21 0,-20 0 0,20 19 0,39 1 0,-19 19 0,59 0 0,0 21 0,40-21 0,19 20 0,40-19 0,21 0 0,19-1 0,40 0 0,-1 21 0,40-21 0,-19 0 0,39 0 0,0 21 0,21-21 0,-2 0 0,22 1 0,-1-1 0,19-19 0,21-2 0,19-37 0,21-21 0,-1 0 0,40-40 0,-20 20 0,0-19 0,0-21 0,-20 20 0,1-19 0,-21-20 0,-19-1 0,-20-19 0,-40 0 0,-40-20 0,-39-20 0,-60 20 0,-20-20 0,-59 39 0,-20 21 0,-40 20 0,-19 19 0,-21 20 0,1 0 0,-21 40 0,1 0 0</inkml:trace>
  <inkml:trace contextRef="#ctx0" brushRef="#br0" timeOffset="196525">14943 15023 512,'-19'0'0,"-2"-20"0,-38 0 0,0 1 0,-21-1 0,-19 0 0,0 20 0,-20-20 0,20 20 0,-21-20 0,-18 0 0,-1 1 0,-20-1 0,0 0 0,-19 0 0,-1 20 0,-20 0 0,21 20 0,-21-20 0,1 20 0,19 0 0,-19 19 0,39-19 0,0 20 0,21 19 0,39 1 0,-21 19 0,41-19 0,-1 39 0,21-20 0,19 1 0,21 19 0,19 20 0,39 0 0,21-20 0,39-19 0,20-1 0,40-19 0,39-21 0,0-18 0,21-2 0,-1 0 0,20-19 0,1 0 0,-1-19 0,20 0 0,-20-2 0,-20 1 0,20-19 0,0 19 0,-20-40 0,-19 0 0,-1 1 0,-59 0 0,0-21 0,-40 22 0,-19-22 0,-60 20 0,-20-20 0,-40 1 0,-40 0 0,-38-1 0,-61 1 0,-20 20 0,1-1 0,-40 20 0,0 20 0,0 20 0,39 20 0</inkml:trace>
  <inkml:trace contextRef="#ctx0" brushRef="#br0" timeOffset="196910">12681 15876 512,'0'0'0,"20"-19"0,39-1 0,-19 0 0,60-40 0</inkml:trace>
  <inkml:trace contextRef="#ctx0" brushRef="#br0" timeOffset="198212">23774 14964 512,'-40'0'0,"1"-20"0,-40-20 0,-21 20 0,-19 0 0,-20 1 0,0-1 0,-40 20 0,20 0 0,-19 20 0,0-1 0,-1 1 0,1 20 0,-2 0 0,2 19 0,0-19 0,-1 19 0,20 1 0,1-1 0,59 21 0,-1-21 0,21 40 0,19-19 0,20 19 0,40 0 0,40-19 0,20 0 0,39-21 0,39 0 0,2 1 0,58-1 0,1-38 0,-1 17 0,60-17 0,0-21 0,0 0 0,40-21 0,-1 21 0,1-38 0,0-3 0,-80 22 0,-39-21 0,-41 0 0,1 20 0,40-19 0,20-20 0,-1-21 0,-39 20 0,-60-18 0,-20 17 0,-79 22 0,-79-61 0,-80 1 0,-119 0 0,-79 19 0,19 1 0,-38 20 0,18 19 0,1 0 0,20 1 0,59 19 0,40 20 0,99 0 0</inkml:trace>
  <inkml:trace contextRef="#ctx0" brushRef="#br0" timeOffset="203548">12403 16075 512,'0'-20'0,"0"20"0,20 0 0,-20-20 0,20 20 0,-20-20 0,0 20 0,19 0 0,-19 0 0,0 0 0,0 20 0,0 0 0,-19 20 0,19-1 0,-20 21 0,20 0 0,-20-1 0,20-19 0,0-20 0,-20-1 0,0 1 0,20-20 0,-19 20 0,-1-20 0,0 0 0,0-20 0,0 20 0,-20-20 0,21 20 0,-41-19 0,1-1 0,-1 0 0,-19 0 0,-20 0 0,-1 20 0,1-20 0,-20 20 0,0 0 0,-20 0 0,20-19 0,-20 19 0,20 0 0,0 0 0,19-20 0,-18-1 0,38 2 0,-19 0 0,40-22 0,-21 22 0,20-21 0,1-20 0,19 0 0,1 1 0,19-20 0,0-1 0,0-19 0,0-20 0,20 0 0,-20-20 0,20 0 0,-19 0 0,19-19 0,0-1 0,-20 19 0,20-38 0,-20 40 0,20-1 0,-20 0 0,20-1 0,-20 42 0,20-21 0,-19-1 0,19 21 0,0 19 0,19 2 0,-19 18 0,20 20 0,20 0 0,-1 2 0,21-3 0,0 2 0,19-1 0,20 0 0,20 20 0,0-20 0,21 2 0,-2-3 0,21 2 0,-1 19 0,1-20 0,0 20 0,-20 0 0,-20-20 0,20 1 0,-40 19 0,0-20 0,1 21 0,-41-1 0,1 20 0,-41-20 0,2 20 0,-2 20 0,-19-20 0,0 20 0,-19-20 0,19 0 0,-21 19 0,2-19 0,19 20 0,-20 0 0,20 0 0,-40 39 0,20 1 0,20 19 0,-19 20 0,-1 21 0,0-41 0,20 0 0,0-39 0,0 0 0,0-20 0,0-20 0,0 0 0,0 0 0,0 0 0,20 0 0,-20 20 0,0-20 0,0 19 0,-20-19 0,20-19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Sockets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ipguide.com/free/t_TCPIPOverviewandHistory.htm" TargetMode="External"/><Relationship Id="rId2" Type="http://schemas.openxmlformats.org/officeDocument/2006/relationships/hyperlink" Target="http://www.internetsociety.org/internet/what-internet/history-internet/brief-history-inter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18 </a:t>
            </a:r>
            <a:r>
              <a:rPr lang="en-US" dirty="0" smtClean="0"/>
              <a:t>Sockets, really this time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  <a:p>
            <a:r>
              <a:rPr lang="en-US" dirty="0"/>
              <a:t>RCFs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www.internetsociety.org/internet/what-internet/history-internet/brief-history-internet</a:t>
            </a:r>
            <a:endParaRPr lang="en-US" dirty="0" smtClean="0"/>
          </a:p>
          <a:p>
            <a:pPr lvl="1"/>
            <a:r>
              <a:rPr lang="en-US" dirty="0"/>
              <a:t>J.C.R. </a:t>
            </a:r>
            <a:r>
              <a:rPr lang="en-US" dirty="0" err="1"/>
              <a:t>Licklider</a:t>
            </a:r>
            <a:r>
              <a:rPr lang="en-US" dirty="0"/>
              <a:t> of MIT in August 1962 discussing his "Galactic Network" </a:t>
            </a:r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DARPA – </a:t>
            </a:r>
            <a:r>
              <a:rPr lang="en-US" dirty="0" err="1" smtClean="0"/>
              <a:t>ARPAnet</a:t>
            </a:r>
            <a:r>
              <a:rPr lang="en-US" dirty="0" smtClean="0"/>
              <a:t> (plan 1967)</a:t>
            </a:r>
          </a:p>
          <a:p>
            <a:pPr lvl="1"/>
            <a:r>
              <a:rPr lang="en-US" dirty="0" smtClean="0"/>
              <a:t>1969 4 computers on </a:t>
            </a:r>
            <a:r>
              <a:rPr lang="en-US" dirty="0" err="1" smtClean="0"/>
              <a:t>ARPAnet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www.tcpipguide.com/free/t_TCPIPOverviewandHistory.htm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07400" y="1143360"/>
              <a:ext cx="8351640" cy="3436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040" y="1134000"/>
                <a:ext cx="8370360" cy="34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86200" y="614880"/>
              <a:ext cx="6122880" cy="5301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6840" y="605160"/>
                <a:ext cx="6141600" cy="53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Sockets in </a:t>
            </a:r>
            <a:r>
              <a:rPr lang="en-US" dirty="0" err="1" smtClean="0"/>
              <a:t>TheLinuxProgInterface</a:t>
            </a:r>
            <a:r>
              <a:rPr lang="en-US" dirty="0" smtClean="0"/>
              <a:t> </a:t>
            </a:r>
            <a:r>
              <a:rPr lang="en-US" dirty="0"/>
              <a:t>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Chap 56 – Sockets: Introduction</a:t>
            </a:r>
          </a:p>
          <a:p>
            <a:r>
              <a:rPr lang="en-US" dirty="0"/>
              <a:t>Chap 57 – Sockets: Unix domain sockets</a:t>
            </a:r>
          </a:p>
          <a:p>
            <a:r>
              <a:rPr lang="en-US" dirty="0"/>
              <a:t>Chap 58 – Sockets: Features of TCP/IP</a:t>
            </a:r>
          </a:p>
          <a:p>
            <a:r>
              <a:rPr lang="en-US" dirty="0"/>
              <a:t>Chap 59 – Sockets: internet domain sockets</a:t>
            </a:r>
          </a:p>
          <a:p>
            <a:r>
              <a:rPr lang="en-US" dirty="0"/>
              <a:t>Chap 60 – Sockets: design of servers</a:t>
            </a:r>
          </a:p>
          <a:p>
            <a:r>
              <a:rPr lang="en-US" dirty="0"/>
              <a:t>Chap 61 – Sockets: Advanced Topics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0160" y="178920"/>
              <a:ext cx="7280280" cy="4022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169560"/>
                <a:ext cx="729900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5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 –k socket  (</a:t>
            </a:r>
            <a:r>
              <a:rPr lang="en-US" dirty="0"/>
              <a:t>S</a:t>
            </a:r>
            <a:r>
              <a:rPr lang="en-US" dirty="0" smtClean="0"/>
              <a:t>ystem Calls)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Main Socket System Calls</a:t>
            </a:r>
          </a:p>
          <a:p>
            <a:pPr marL="0" indent="0">
              <a:buNone/>
            </a:pPr>
            <a:r>
              <a:rPr lang="en-US" dirty="0"/>
              <a:t>socket </a:t>
            </a:r>
            <a:r>
              <a:rPr lang="en-US" dirty="0" smtClean="0"/>
              <a:t>(2)     - </a:t>
            </a:r>
            <a:r>
              <a:rPr lang="en-US" dirty="0"/>
              <a:t>create an endpoint for </a:t>
            </a:r>
            <a:r>
              <a:rPr lang="en-US" dirty="0" smtClean="0"/>
              <a:t>communication</a:t>
            </a:r>
          </a:p>
          <a:p>
            <a:pPr marL="0" indent="0">
              <a:buNone/>
            </a:pPr>
            <a:r>
              <a:rPr lang="en-US" dirty="0" err="1" smtClean="0"/>
              <a:t>getaddrinfo</a:t>
            </a:r>
            <a:r>
              <a:rPr lang="en-US" dirty="0"/>
              <a:t>,  </a:t>
            </a:r>
            <a:r>
              <a:rPr lang="en-US" dirty="0" err="1"/>
              <a:t>freeaddrinfo</a:t>
            </a:r>
            <a:r>
              <a:rPr lang="en-US" dirty="0"/>
              <a:t>,  </a:t>
            </a:r>
            <a:r>
              <a:rPr lang="en-US" dirty="0" err="1"/>
              <a:t>gai_strerror</a:t>
            </a:r>
            <a:r>
              <a:rPr lang="en-US" dirty="0"/>
              <a:t> - network address and service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translation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bind </a:t>
            </a:r>
            <a:r>
              <a:rPr lang="en-US" dirty="0"/>
              <a:t>(2)        </a:t>
            </a:r>
            <a:r>
              <a:rPr lang="en-US" dirty="0" smtClean="0"/>
              <a:t>- </a:t>
            </a:r>
            <a:r>
              <a:rPr lang="en-US" dirty="0"/>
              <a:t>bind </a:t>
            </a:r>
            <a:r>
              <a:rPr lang="en-US" dirty="0" smtClean="0"/>
              <a:t>an address (machine/port) to </a:t>
            </a:r>
            <a:r>
              <a:rPr lang="en-US" dirty="0"/>
              <a:t>a socket</a:t>
            </a:r>
          </a:p>
          <a:p>
            <a:pPr marL="0" indent="0">
              <a:buNone/>
            </a:pPr>
            <a:r>
              <a:rPr lang="en-US" dirty="0"/>
              <a:t>listen (2)      </a:t>
            </a:r>
            <a:r>
              <a:rPr lang="en-US" dirty="0" smtClean="0"/>
              <a:t>- </a:t>
            </a:r>
            <a:r>
              <a:rPr lang="en-US" dirty="0"/>
              <a:t>listen for connections on a </a:t>
            </a:r>
            <a:r>
              <a:rPr lang="en-US" dirty="0" smtClean="0"/>
              <a:t>socket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(in coming calls)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accept (2)    </a:t>
            </a:r>
            <a:r>
              <a:rPr lang="en-US" dirty="0" smtClean="0"/>
              <a:t>- </a:t>
            </a:r>
            <a:r>
              <a:rPr lang="en-US" dirty="0"/>
              <a:t>accept a connection on a </a:t>
            </a:r>
            <a:r>
              <a:rPr lang="en-US" dirty="0" smtClean="0"/>
              <a:t>socket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connect </a:t>
            </a:r>
            <a:r>
              <a:rPr lang="en-US" dirty="0"/>
              <a:t>(2) </a:t>
            </a:r>
            <a:r>
              <a:rPr lang="en-US" dirty="0" smtClean="0"/>
              <a:t>- </a:t>
            </a:r>
            <a:r>
              <a:rPr lang="en-US" dirty="0"/>
              <a:t>initiate a connection on a </a:t>
            </a:r>
            <a:r>
              <a:rPr lang="en-US" dirty="0" smtClean="0"/>
              <a:t>socket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I/O by read, write and more</a:t>
            </a:r>
          </a:p>
          <a:p>
            <a:pPr marL="0" indent="0">
              <a:buNone/>
            </a:pPr>
            <a:r>
              <a:rPr lang="en-US" dirty="0" err="1"/>
              <a:t>getsockname</a:t>
            </a:r>
            <a:r>
              <a:rPr lang="en-US" dirty="0"/>
              <a:t> (2)   - get socket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114840"/>
              <a:ext cx="1450440" cy="462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05480"/>
                <a:ext cx="1469520" cy="46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0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 - prototypes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&lt;sys/</a:t>
            </a:r>
            <a:r>
              <a:rPr lang="en-US" dirty="0" err="1"/>
              <a:t>types.h</a:t>
            </a:r>
            <a:r>
              <a:rPr lang="en-US" dirty="0"/>
              <a:t>&gt;          /* See NOTES */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socket(</a:t>
            </a:r>
            <a:r>
              <a:rPr lang="en-US" dirty="0" err="1"/>
              <a:t>int</a:t>
            </a:r>
            <a:r>
              <a:rPr lang="en-US" dirty="0"/>
              <a:t> domain, </a:t>
            </a:r>
            <a:r>
              <a:rPr lang="en-US" dirty="0" err="1"/>
              <a:t>int</a:t>
            </a:r>
            <a:r>
              <a:rPr lang="en-US" dirty="0"/>
              <a:t> type, </a:t>
            </a:r>
            <a:r>
              <a:rPr lang="en-US" dirty="0" err="1"/>
              <a:t>int</a:t>
            </a:r>
            <a:r>
              <a:rPr lang="en-US" dirty="0"/>
              <a:t> protocol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domain </a:t>
            </a:r>
          </a:p>
          <a:p>
            <a:pPr lvl="1"/>
            <a:r>
              <a:rPr lang="en-US" dirty="0" smtClean="0"/>
              <a:t>usually AF_INET, AF_UNIX, AF_INET6</a:t>
            </a:r>
          </a:p>
          <a:p>
            <a:r>
              <a:rPr lang="en-US" dirty="0" smtClean="0"/>
              <a:t>type: </a:t>
            </a:r>
          </a:p>
          <a:p>
            <a:pPr lvl="1"/>
            <a:r>
              <a:rPr lang="en-US" dirty="0" smtClean="0"/>
              <a:t>SOCK_STREAM – reliable two-way byte streams (reliable)</a:t>
            </a:r>
          </a:p>
          <a:p>
            <a:pPr lvl="1"/>
            <a:r>
              <a:rPr lang="en-US" dirty="0" smtClean="0"/>
              <a:t>SOCK_DGRAM – datagrams; connectionless unreliable messages</a:t>
            </a:r>
          </a:p>
          <a:p>
            <a:pPr lvl="1"/>
            <a:r>
              <a:rPr lang="en-US" dirty="0" smtClean="0"/>
              <a:t>SOCK_SEQPACKET – sequenced, reliable two-way datagrams not implemented for AF_INET</a:t>
            </a:r>
          </a:p>
          <a:p>
            <a:pPr lvl="1"/>
            <a:r>
              <a:rPr lang="en-US" dirty="0" smtClean="0"/>
              <a:t>SOCK_RAW, SOCK_RDM, SOCK_PACKET</a:t>
            </a:r>
          </a:p>
          <a:p>
            <a:r>
              <a:rPr lang="en-US" dirty="0" smtClean="0"/>
              <a:t>protocol – 0 in our examples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0" y="1707840"/>
              <a:ext cx="8394480" cy="4272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698480"/>
                <a:ext cx="8413560" cy="42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4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Socket options also specified by type parameter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bitwise or with the following flags</a:t>
            </a:r>
          </a:p>
          <a:p>
            <a:r>
              <a:rPr lang="en-US" dirty="0" smtClean="0"/>
              <a:t>SOCK_NONBLOCK</a:t>
            </a:r>
          </a:p>
          <a:p>
            <a:r>
              <a:rPr lang="en-US" dirty="0" smtClean="0"/>
              <a:t>SOCK_CLOEXEC</a:t>
            </a:r>
          </a:p>
          <a:p>
            <a:endParaRPr lang="en-US" dirty="0"/>
          </a:p>
          <a:p>
            <a:r>
              <a:rPr lang="en-US" dirty="0" smtClean="0"/>
              <a:t>Errors – return value = -1 </a:t>
            </a:r>
            <a:r>
              <a:rPr lang="en-US" dirty="0" err="1" smtClean="0"/>
              <a:t>errno</a:t>
            </a:r>
            <a:r>
              <a:rPr lang="en-US" dirty="0" smtClean="0"/>
              <a:t>=</a:t>
            </a:r>
          </a:p>
          <a:p>
            <a:pPr lvl="1"/>
            <a:r>
              <a:rPr lang="en-US" dirty="0" smtClean="0"/>
              <a:t>EACCES</a:t>
            </a:r>
          </a:p>
          <a:p>
            <a:pPr lvl="1"/>
            <a:r>
              <a:rPr lang="en-US" dirty="0" smtClean="0"/>
              <a:t>EAFNOSUPPORT,</a:t>
            </a:r>
          </a:p>
          <a:p>
            <a:pPr lvl="1"/>
            <a:r>
              <a:rPr lang="en-US" dirty="0" smtClean="0"/>
              <a:t>EINVAL</a:t>
            </a:r>
          </a:p>
          <a:p>
            <a:pPr lvl="1"/>
            <a:r>
              <a:rPr lang="en-US" dirty="0" smtClean="0"/>
              <a:t>EMFILE, ENFILE</a:t>
            </a:r>
          </a:p>
          <a:p>
            <a:pPr lvl="1"/>
            <a:r>
              <a:rPr lang="en-US" dirty="0" smtClean="0"/>
              <a:t>ENOBUFS, ENOMEM</a:t>
            </a:r>
          </a:p>
          <a:p>
            <a:pPr lvl="1"/>
            <a:r>
              <a:rPr lang="en-US" dirty="0"/>
              <a:t>EPROTONOSUPPORT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7080" y="614880"/>
              <a:ext cx="7944840" cy="564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20" y="605160"/>
                <a:ext cx="7963560" cy="56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5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Socket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Deprecated functions: The  </a:t>
            </a:r>
            <a:r>
              <a:rPr lang="en-US" dirty="0" err="1"/>
              <a:t>gethostbyname</a:t>
            </a:r>
            <a:r>
              <a:rPr lang="en-US" dirty="0"/>
              <a:t>*()  and  </a:t>
            </a:r>
            <a:r>
              <a:rPr lang="en-US" dirty="0" err="1"/>
              <a:t>gethostbyaddr</a:t>
            </a:r>
            <a:r>
              <a:rPr lang="en-US" dirty="0"/>
              <a:t>*()  functions  are  obsolete.</a:t>
            </a:r>
          </a:p>
          <a:p>
            <a:r>
              <a:rPr lang="en-US" dirty="0" smtClean="0"/>
              <a:t>Applications </a:t>
            </a:r>
            <a:r>
              <a:rPr lang="en-US" dirty="0"/>
              <a:t>should use </a:t>
            </a:r>
            <a:r>
              <a:rPr lang="en-US" dirty="0" err="1"/>
              <a:t>getaddrinfo</a:t>
            </a:r>
            <a:r>
              <a:rPr lang="en-US" dirty="0"/>
              <a:t>(3) and </a:t>
            </a:r>
            <a:r>
              <a:rPr lang="en-US" dirty="0" err="1"/>
              <a:t>getnameinfo</a:t>
            </a:r>
            <a:r>
              <a:rPr lang="en-US" dirty="0"/>
              <a:t>(3) instead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GETADDRINFO(3)    </a:t>
            </a:r>
            <a:r>
              <a:rPr lang="en-US" dirty="0" smtClean="0"/>
              <a:t>Linux </a:t>
            </a:r>
            <a:r>
              <a:rPr lang="en-US" dirty="0"/>
              <a:t>Programmer's Manual            GETADDRINFO(3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getaddrinfo</a:t>
            </a:r>
            <a:r>
              <a:rPr lang="en-US" dirty="0"/>
              <a:t>,  </a:t>
            </a:r>
            <a:r>
              <a:rPr lang="en-US" dirty="0" err="1"/>
              <a:t>freeaddrinfo</a:t>
            </a:r>
            <a:r>
              <a:rPr lang="en-US" dirty="0"/>
              <a:t>,  </a:t>
            </a:r>
            <a:r>
              <a:rPr lang="en-US" dirty="0" err="1"/>
              <a:t>gai_strerror</a:t>
            </a:r>
            <a:r>
              <a:rPr lang="en-US" dirty="0"/>
              <a:t> - network address and </a:t>
            </a:r>
            <a:r>
              <a:rPr lang="en-US" dirty="0" smtClean="0"/>
              <a:t>service translation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&lt;sys/</a:t>
            </a:r>
            <a:r>
              <a:rPr lang="en-US" dirty="0" err="1"/>
              <a:t>types.h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netdb.h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getaddrinfo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*node, </a:t>
            </a:r>
            <a:r>
              <a:rPr lang="en-US" dirty="0" err="1"/>
              <a:t>const</a:t>
            </a:r>
            <a:r>
              <a:rPr lang="en-US" dirty="0"/>
              <a:t> char *service,</a:t>
            </a:r>
          </a:p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*hints,</a:t>
            </a:r>
          </a:p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**res</a:t>
            </a:r>
            <a:r>
              <a:rPr lang="en-US" dirty="0" smtClean="0"/>
              <a:t>);</a:t>
            </a:r>
          </a:p>
          <a:p>
            <a:r>
              <a:rPr lang="en-US" dirty="0" err="1"/>
              <a:t>getaddrinfo</a:t>
            </a:r>
            <a:r>
              <a:rPr lang="en-US" dirty="0"/>
              <a:t>() function combines  the  functionality</a:t>
            </a:r>
          </a:p>
          <a:p>
            <a:r>
              <a:rPr lang="en-US" dirty="0"/>
              <a:t>       provided  by the </a:t>
            </a:r>
            <a:r>
              <a:rPr lang="en-US" dirty="0" err="1"/>
              <a:t>getservbyname</a:t>
            </a:r>
            <a:r>
              <a:rPr lang="en-US" dirty="0"/>
              <a:t>(3) and </a:t>
            </a:r>
            <a:r>
              <a:rPr lang="en-US" dirty="0" err="1"/>
              <a:t>getservbyport</a:t>
            </a:r>
            <a:r>
              <a:rPr lang="en-US" dirty="0"/>
              <a:t>(3) functions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93080" y="1529280"/>
              <a:ext cx="7872840" cy="5158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20" y="1519560"/>
                <a:ext cx="7891560" cy="51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9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getaddrinfo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char *node, </a:t>
            </a:r>
            <a:endParaRPr lang="en-US" dirty="0" smtClean="0"/>
          </a:p>
          <a:p>
            <a:pPr lvl="1"/>
            <a:r>
              <a:rPr lang="en-US" dirty="0"/>
              <a:t> node specifies either a numerical network </a:t>
            </a:r>
            <a:r>
              <a:rPr lang="en-US" dirty="0" smtClean="0"/>
              <a:t>address (dotted-quad) 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network hostname</a:t>
            </a:r>
          </a:p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char *</a:t>
            </a:r>
            <a:r>
              <a:rPr lang="en-US" dirty="0" smtClean="0"/>
              <a:t>service,</a:t>
            </a:r>
          </a:p>
          <a:p>
            <a:pPr lvl="1"/>
            <a:r>
              <a:rPr lang="en-US" dirty="0"/>
              <a:t>service sets the port in each  returned  address 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see services(5):</a:t>
            </a:r>
          </a:p>
          <a:p>
            <a:pPr lvl="1"/>
            <a:r>
              <a:rPr lang="en-US" dirty="0" smtClean="0"/>
              <a:t>one of node and service may be null (but not both)</a:t>
            </a:r>
          </a:p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*hints</a:t>
            </a:r>
            <a:r>
              <a:rPr lang="en-US" dirty="0" smtClean="0"/>
              <a:t>,                  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addrinfo</a:t>
            </a:r>
            <a:r>
              <a:rPr lang="en-US" dirty="0"/>
              <a:t> **res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21760" y="2022120"/>
              <a:ext cx="7273080" cy="3822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400" y="2012760"/>
                <a:ext cx="7291800" cy="38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 </a:t>
            </a:r>
            <a:r>
              <a:rPr lang="en-US" dirty="0" err="1" smtClean="0"/>
              <a:t>getaddrinfo</a:t>
            </a:r>
            <a:r>
              <a:rPr lang="en-US" dirty="0" smtClean="0"/>
              <a:t> code excerpt: Server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hints;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*result, *</a:t>
            </a:r>
            <a:r>
              <a:rPr lang="en-US" dirty="0" err="1"/>
              <a:t>rp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s;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sockaddr_storage</a:t>
            </a:r>
            <a:r>
              <a:rPr lang="en-US" dirty="0"/>
              <a:t> </a:t>
            </a:r>
            <a:r>
              <a:rPr lang="en-US" dirty="0" err="1"/>
              <a:t>peer_addr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peer_addr_len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nread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buf</a:t>
            </a:r>
            <a:r>
              <a:rPr lang="en-US" dirty="0"/>
              <a:t>[BUF_SIZE];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argc</a:t>
            </a:r>
            <a:r>
              <a:rPr lang="en-US" dirty="0"/>
              <a:t> != 2)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"Usage: %s port\n", </a:t>
            </a:r>
            <a:r>
              <a:rPr lang="en-US" dirty="0" err="1"/>
              <a:t>argv</a:t>
            </a:r>
            <a:r>
              <a:rPr lang="en-US" dirty="0"/>
              <a:t>[0]);</a:t>
            </a:r>
          </a:p>
          <a:p>
            <a:pPr marL="0" indent="0">
              <a:buNone/>
            </a:pPr>
            <a:r>
              <a:rPr lang="en-US" dirty="0"/>
              <a:t>        exit(EXIT_FAILURE);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memset</a:t>
            </a:r>
            <a:r>
              <a:rPr lang="en-US" dirty="0"/>
              <a:t>(&amp;hints,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hints.ai_family</a:t>
            </a:r>
            <a:r>
              <a:rPr lang="en-US" dirty="0"/>
              <a:t> = AF_UNSPEC;    /* Allow </a:t>
            </a:r>
            <a:r>
              <a:rPr lang="en-US" dirty="0" smtClean="0"/>
              <a:t>			IPv4 </a:t>
            </a:r>
            <a:r>
              <a:rPr lang="en-US" dirty="0"/>
              <a:t>or IPv6 */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hints.ai_socktype</a:t>
            </a:r>
            <a:r>
              <a:rPr lang="en-US" dirty="0"/>
              <a:t> = SOCK_DGRAM;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hints.ai_flags</a:t>
            </a:r>
            <a:r>
              <a:rPr lang="en-US" dirty="0"/>
              <a:t> = AI_PASSIVE;    </a:t>
            </a:r>
            <a:r>
              <a:rPr lang="en-US" dirty="0" smtClean="0"/>
              <a:t>		             /* </a:t>
            </a:r>
            <a:r>
              <a:rPr lang="en-US" dirty="0"/>
              <a:t>For wildcard IP address */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hints.ai_protocol</a:t>
            </a:r>
            <a:r>
              <a:rPr lang="en-US" dirty="0"/>
              <a:t> = 0;        </a:t>
            </a:r>
            <a:r>
              <a:rPr lang="en-US" dirty="0" smtClean="0"/>
              <a:t>/*Any </a:t>
            </a:r>
            <a:r>
              <a:rPr lang="en-US" dirty="0"/>
              <a:t>protocol */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hints.ai_canonname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hints.ai_addr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hints.ai_next</a:t>
            </a:r>
            <a:r>
              <a:rPr lang="en-US" dirty="0"/>
              <a:t> 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s = </a:t>
            </a:r>
            <a:r>
              <a:rPr lang="en-US" dirty="0" err="1"/>
              <a:t>getaddrinfo</a:t>
            </a:r>
            <a:r>
              <a:rPr lang="en-US" dirty="0"/>
              <a:t>(NULL, </a:t>
            </a:r>
            <a:r>
              <a:rPr lang="en-US" dirty="0" err="1"/>
              <a:t>argv</a:t>
            </a:r>
            <a:r>
              <a:rPr lang="en-US" dirty="0"/>
              <a:t>[1], &amp;hints, &amp;result);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36040" y="100440"/>
              <a:ext cx="8316000" cy="6658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91080"/>
                <a:ext cx="8334720" cy="66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44226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if (s != 0)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</a:t>
            </a:r>
            <a:r>
              <a:rPr lang="en-US" dirty="0" err="1"/>
              <a:t>getaddrinfo</a:t>
            </a:r>
            <a:r>
              <a:rPr lang="en-US" dirty="0"/>
              <a:t>: %s\n", </a:t>
            </a:r>
            <a:r>
              <a:rPr lang="en-US" dirty="0" err="1"/>
              <a:t>gai_strerror</a:t>
            </a:r>
            <a:r>
              <a:rPr lang="en-US" dirty="0"/>
              <a:t>(s));</a:t>
            </a:r>
          </a:p>
          <a:p>
            <a:pPr marL="0" indent="0">
              <a:buNone/>
            </a:pPr>
            <a:r>
              <a:rPr lang="en-US" dirty="0"/>
              <a:t>        exit(EXIT_FAILURE);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</a:t>
            </a:r>
            <a:r>
              <a:rPr lang="en-US" dirty="0" err="1"/>
              <a:t>getaddrinfo</a:t>
            </a:r>
            <a:r>
              <a:rPr lang="en-US" dirty="0"/>
              <a:t>() returns a list of address structures.</a:t>
            </a:r>
          </a:p>
          <a:p>
            <a:pPr marL="0" indent="0">
              <a:buNone/>
            </a:pPr>
            <a:r>
              <a:rPr lang="en-US" dirty="0"/>
              <a:t>       Try each address until we successfully bind(2).</a:t>
            </a:r>
          </a:p>
          <a:p>
            <a:pPr marL="0" indent="0">
              <a:buNone/>
            </a:pPr>
            <a:r>
              <a:rPr lang="en-US" dirty="0"/>
              <a:t>       If socket(2) (or bind(2)) fails, we (close the socket</a:t>
            </a:r>
          </a:p>
          <a:p>
            <a:pPr marL="0" indent="0">
              <a:buNone/>
            </a:pPr>
            <a:r>
              <a:rPr lang="en-US" dirty="0"/>
              <a:t>       and) try the next address. */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for (</a:t>
            </a:r>
            <a:r>
              <a:rPr lang="en-US" dirty="0" err="1"/>
              <a:t>rp</a:t>
            </a:r>
            <a:r>
              <a:rPr lang="en-US" dirty="0"/>
              <a:t> = result; </a:t>
            </a:r>
            <a:r>
              <a:rPr lang="en-US" dirty="0" err="1"/>
              <a:t>rp</a:t>
            </a:r>
            <a:r>
              <a:rPr lang="en-US" dirty="0"/>
              <a:t> != NULL; </a:t>
            </a:r>
            <a:r>
              <a:rPr lang="en-US" dirty="0" err="1"/>
              <a:t>rp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ai_next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sfd</a:t>
            </a:r>
            <a:r>
              <a:rPr lang="en-US" dirty="0"/>
              <a:t> = socket(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ai_socktype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ai_protocol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continue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if (bind(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ai_addrlen</a:t>
            </a:r>
            <a:r>
              <a:rPr lang="en-US" dirty="0"/>
              <a:t>) == 0)</a:t>
            </a:r>
          </a:p>
          <a:p>
            <a:pPr marL="0" indent="0">
              <a:buNone/>
            </a:pPr>
            <a:r>
              <a:rPr lang="en-US" dirty="0"/>
              <a:t>            break;                  /* Success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close(</a:t>
            </a:r>
            <a:r>
              <a:rPr lang="en-US" dirty="0" err="1"/>
              <a:t>sfd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rp</a:t>
            </a:r>
            <a:r>
              <a:rPr lang="en-US" dirty="0"/>
              <a:t> == NULL) {               /* No address succeeded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"Could not bind\n");</a:t>
            </a:r>
          </a:p>
          <a:p>
            <a:pPr marL="0" indent="0">
              <a:buNone/>
            </a:pPr>
            <a:r>
              <a:rPr lang="en-US" dirty="0"/>
              <a:t>        exit(EXIT_FAILURE);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14440" y="685800"/>
              <a:ext cx="7873200" cy="4408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080" y="676440"/>
                <a:ext cx="7891920" cy="44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2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smtClean="0"/>
              <a:t>signals one more thing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APUE.2e/</a:t>
            </a:r>
            <a:r>
              <a:rPr lang="en-US" dirty="0" err="1" smtClean="0"/>
              <a:t>tty_cbreak</a:t>
            </a:r>
            <a:endParaRPr lang="en-US" dirty="0"/>
          </a:p>
          <a:p>
            <a:pPr lvl="1">
              <a:defRPr/>
            </a:pPr>
            <a:r>
              <a:rPr lang="en-US" dirty="0"/>
              <a:t>Shell2 </a:t>
            </a:r>
            <a:r>
              <a:rPr lang="en-US" dirty="0" smtClean="0"/>
              <a:t>– Program</a:t>
            </a:r>
          </a:p>
          <a:p>
            <a:pPr lvl="1">
              <a:defRPr/>
            </a:pPr>
            <a:r>
              <a:rPr lang="en-US" dirty="0" smtClean="0"/>
              <a:t>Pipes revisited (SIGPIPE)</a:t>
            </a:r>
          </a:p>
          <a:p>
            <a:pPr lvl="1">
              <a:defRPr/>
            </a:pPr>
            <a:r>
              <a:rPr lang="en-US" dirty="0" err="1" smtClean="0"/>
              <a:t>mkfifo</a:t>
            </a:r>
            <a:r>
              <a:rPr lang="en-US" dirty="0" smtClean="0"/>
              <a:t> – named pipes</a:t>
            </a:r>
          </a:p>
          <a:p>
            <a:pPr lvl="1">
              <a:defRPr/>
            </a:pPr>
            <a:r>
              <a:rPr lang="en-US" dirty="0" smtClean="0"/>
              <a:t>Links revisited</a:t>
            </a:r>
          </a:p>
          <a:p>
            <a:pPr lvl="1">
              <a:defRPr/>
            </a:pPr>
            <a:r>
              <a:rPr lang="en-US" dirty="0" smtClean="0"/>
              <a:t>GDB</a:t>
            </a:r>
          </a:p>
          <a:p>
            <a:pPr lvl="1">
              <a:defRPr/>
            </a:pPr>
            <a:r>
              <a:rPr lang="en-US" dirty="0" smtClean="0"/>
              <a:t>daemons</a:t>
            </a:r>
          </a:p>
          <a:p>
            <a:pPr marL="0" indent="0">
              <a:buNone/>
              <a:defRPr/>
            </a:pPr>
            <a:r>
              <a:rPr lang="en-US" dirty="0" smtClean="0"/>
              <a:t>Email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Shell 2 specs</a:t>
            </a:r>
          </a:p>
          <a:p>
            <a:pPr lvl="1">
              <a:defRPr/>
            </a:pPr>
            <a:r>
              <a:rPr lang="en-US" dirty="0" smtClean="0"/>
              <a:t>Shell2 base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/>
              <a:t>Classes of signal </a:t>
            </a:r>
            <a:r>
              <a:rPr lang="en-US" dirty="0" smtClean="0"/>
              <a:t>handling</a:t>
            </a:r>
          </a:p>
          <a:p>
            <a:pPr lvl="1">
              <a:defRPr/>
            </a:pPr>
            <a:r>
              <a:rPr lang="en-US" dirty="0" smtClean="0"/>
              <a:t>Job </a:t>
            </a:r>
            <a:r>
              <a:rPr lang="en-US" dirty="0"/>
              <a:t>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APUE.2e/</a:t>
            </a:r>
            <a:r>
              <a:rPr lang="en-US" dirty="0" err="1" smtClean="0"/>
              <a:t>tty_cbreak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Shell2 </a:t>
            </a:r>
            <a:r>
              <a:rPr lang="en-US" dirty="0"/>
              <a:t>- Program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1720" y="157320"/>
              <a:ext cx="7951680" cy="5994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360" y="147600"/>
                <a:ext cx="7970400" cy="60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 receives datagram and echoes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92202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for (;;)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peer_addr_len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sockaddr_storage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nread</a:t>
            </a:r>
            <a:r>
              <a:rPr lang="en-US" dirty="0"/>
              <a:t> = </a:t>
            </a:r>
            <a:r>
              <a:rPr lang="en-US" dirty="0" err="1"/>
              <a:t>recvfrom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BUF_SIZE, 0</a:t>
            </a:r>
            <a:r>
              <a:rPr lang="en-US" dirty="0" smtClean="0"/>
              <a:t>,  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peer_addr</a:t>
            </a:r>
            <a:r>
              <a:rPr lang="en-US" dirty="0"/>
              <a:t>, &amp;</a:t>
            </a:r>
            <a:r>
              <a:rPr lang="en-US" dirty="0" err="1"/>
              <a:t>peer_addr_len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nread</a:t>
            </a:r>
            <a:r>
              <a:rPr lang="en-US" dirty="0"/>
              <a:t> == -</a:t>
            </a:r>
            <a:r>
              <a:rPr lang="en-US" dirty="0" smtClean="0"/>
              <a:t>1) continue</a:t>
            </a:r>
            <a:r>
              <a:rPr lang="en-US" dirty="0"/>
              <a:t>;               /* Ignore failed request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char host[NI_MAXHOST], service[NI_MAXSERV</a:t>
            </a:r>
            <a:r>
              <a:rPr lang="en-US" dirty="0" smtClean="0"/>
              <a:t>];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 = </a:t>
            </a:r>
            <a:r>
              <a:rPr lang="en-US" dirty="0" err="1"/>
              <a:t>getnameinfo</a:t>
            </a:r>
            <a:r>
              <a:rPr lang="en-US" dirty="0"/>
              <a:t>((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 smtClean="0"/>
              <a:t>peer_addr</a:t>
            </a:r>
            <a:r>
              <a:rPr lang="en-US" dirty="0" smtClean="0"/>
              <a:t>, </a:t>
            </a:r>
            <a:r>
              <a:rPr lang="en-US" dirty="0" err="1" smtClean="0"/>
              <a:t>peer_addr_len</a:t>
            </a:r>
            <a:r>
              <a:rPr lang="en-US" dirty="0"/>
              <a:t>, host, NI_MAXHOST,</a:t>
            </a:r>
          </a:p>
          <a:p>
            <a:pPr marL="0" indent="0">
              <a:buNone/>
            </a:pPr>
            <a:r>
              <a:rPr lang="en-US" dirty="0"/>
              <a:t>                        service, NI_MAXSERV, NI_NUMERICSERV);</a:t>
            </a:r>
          </a:p>
          <a:p>
            <a:pPr marL="0" indent="0">
              <a:buNone/>
            </a:pPr>
            <a:r>
              <a:rPr lang="en-US" dirty="0"/>
              <a:t>       if (s == 0</a:t>
            </a:r>
            <a:r>
              <a:rPr lang="en-US" dirty="0" smtClean="0"/>
              <a:t>)  </a:t>
            </a:r>
            <a:r>
              <a:rPr lang="en-US" dirty="0" err="1"/>
              <a:t>printf</a:t>
            </a:r>
            <a:r>
              <a:rPr lang="en-US" dirty="0"/>
              <a:t>("Received %</a:t>
            </a:r>
            <a:r>
              <a:rPr lang="en-US" dirty="0" err="1"/>
              <a:t>ld</a:t>
            </a:r>
            <a:r>
              <a:rPr lang="en-US" dirty="0"/>
              <a:t> bytes from %s:%s\n</a:t>
            </a:r>
            <a:r>
              <a:rPr lang="en-US" dirty="0" smtClean="0"/>
              <a:t>",   (</a:t>
            </a:r>
            <a:r>
              <a:rPr lang="en-US" dirty="0"/>
              <a:t>long) </a:t>
            </a:r>
            <a:r>
              <a:rPr lang="en-US" dirty="0" err="1"/>
              <a:t>nread</a:t>
            </a:r>
            <a:r>
              <a:rPr lang="en-US" dirty="0"/>
              <a:t>, host, service);</a:t>
            </a:r>
          </a:p>
          <a:p>
            <a:pPr marL="0" indent="0">
              <a:buNone/>
            </a:pPr>
            <a:r>
              <a:rPr lang="en-US" dirty="0"/>
              <a:t>        else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</a:t>
            </a:r>
            <a:r>
              <a:rPr lang="en-US" dirty="0" err="1"/>
              <a:t>getnameinfo</a:t>
            </a:r>
            <a:r>
              <a:rPr lang="en-US" dirty="0"/>
              <a:t>: %s\n", </a:t>
            </a:r>
            <a:r>
              <a:rPr lang="en-US" dirty="0" err="1"/>
              <a:t>gai_strerror</a:t>
            </a:r>
            <a:r>
              <a:rPr lang="en-US" dirty="0"/>
              <a:t>(s</a:t>
            </a:r>
            <a:r>
              <a:rPr lang="en-US" dirty="0" smtClean="0"/>
              <a:t>));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sendto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nread</a:t>
            </a:r>
            <a:r>
              <a:rPr lang="en-US" dirty="0"/>
              <a:t>, 0,</a:t>
            </a:r>
          </a:p>
          <a:p>
            <a:pPr marL="0" indent="0">
              <a:buNone/>
            </a:pPr>
            <a:r>
              <a:rPr lang="en-US" dirty="0"/>
              <a:t>   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peer_addr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peer_addr_len</a:t>
            </a:r>
            <a:r>
              <a:rPr lang="en-US" dirty="0"/>
              <a:t>) != </a:t>
            </a:r>
            <a:r>
              <a:rPr lang="en-US" dirty="0" err="1"/>
              <a:t>nread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"Error sending response\n");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8840" y="986400"/>
              <a:ext cx="8880120" cy="5008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20" y="976680"/>
                <a:ext cx="8899200" cy="50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4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Addrinfo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addrinfo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      </a:t>
            </a:r>
            <a:r>
              <a:rPr lang="en-US" dirty="0" err="1"/>
              <a:t>ai_flags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      </a:t>
            </a:r>
            <a:r>
              <a:rPr lang="en-US" dirty="0" err="1"/>
              <a:t>ai_family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      </a:t>
            </a:r>
            <a:r>
              <a:rPr lang="en-US" dirty="0" err="1"/>
              <a:t>ai_socktype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int</a:t>
            </a:r>
            <a:r>
              <a:rPr lang="en-US" dirty="0"/>
              <a:t>              </a:t>
            </a:r>
            <a:r>
              <a:rPr lang="en-US" dirty="0" err="1"/>
              <a:t>ai_protocol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size_t</a:t>
            </a:r>
            <a:r>
              <a:rPr lang="en-US" dirty="0"/>
              <a:t>           </a:t>
            </a:r>
            <a:r>
              <a:rPr lang="en-US" dirty="0" err="1"/>
              <a:t>ai_addrlen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</a:t>
            </a:r>
            <a:r>
              <a:rPr lang="en-US" dirty="0" err="1"/>
              <a:t>ai_addr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char            *</a:t>
            </a:r>
            <a:r>
              <a:rPr lang="en-US" dirty="0" err="1"/>
              <a:t>ai_canonname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</a:t>
            </a:r>
            <a:r>
              <a:rPr lang="en-US" dirty="0" err="1"/>
              <a:t>ai_next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};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65320" y="1400760"/>
              <a:ext cx="1807920" cy="4264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5600" y="1391040"/>
                <a:ext cx="1827000" cy="42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0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Socket System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Other </a:t>
            </a:r>
            <a:r>
              <a:rPr lang="en-US" dirty="0">
                <a:solidFill>
                  <a:srgbClr val="0070C0"/>
                </a:solidFill>
              </a:rPr>
              <a:t>Socket System Calls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 err="1"/>
              <a:t>getpeername</a:t>
            </a:r>
            <a:r>
              <a:rPr lang="en-US" dirty="0"/>
              <a:t> (2)      </a:t>
            </a:r>
            <a:r>
              <a:rPr lang="en-US" dirty="0" smtClean="0"/>
              <a:t>	- </a:t>
            </a:r>
            <a:r>
              <a:rPr lang="en-US" dirty="0"/>
              <a:t>get name of connected peer socket</a:t>
            </a:r>
          </a:p>
          <a:p>
            <a:pPr marL="0" indent="0">
              <a:buNone/>
            </a:pPr>
            <a:r>
              <a:rPr lang="en-US" dirty="0" err="1"/>
              <a:t>getsockopt</a:t>
            </a:r>
            <a:r>
              <a:rPr lang="en-US" dirty="0"/>
              <a:t> (2</a:t>
            </a:r>
            <a:r>
              <a:rPr lang="en-US" dirty="0" smtClean="0"/>
              <a:t>)		- </a:t>
            </a:r>
            <a:r>
              <a:rPr lang="en-US" dirty="0"/>
              <a:t>get and set options on </a:t>
            </a:r>
            <a:r>
              <a:rPr lang="en-US" dirty="0" smtClean="0"/>
              <a:t>sockets</a:t>
            </a:r>
          </a:p>
          <a:p>
            <a:pPr marL="0" indent="0">
              <a:buNone/>
            </a:pPr>
            <a:r>
              <a:rPr lang="en-US" dirty="0" err="1"/>
              <a:t>socketcall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socket system calls (Linux </a:t>
            </a:r>
            <a:r>
              <a:rPr lang="en-US" dirty="0" err="1"/>
              <a:t>lumpall</a:t>
            </a:r>
            <a:r>
              <a:rPr lang="en-US" dirty="0"/>
              <a:t>??)</a:t>
            </a:r>
          </a:p>
          <a:p>
            <a:pPr marL="0" indent="0">
              <a:buNone/>
            </a:pPr>
            <a:r>
              <a:rPr lang="en-US" dirty="0" err="1"/>
              <a:t>socketpair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create a pair of connected sockets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I/O in addition to read and write</a:t>
            </a:r>
          </a:p>
          <a:p>
            <a:pPr marL="0" indent="0">
              <a:buNone/>
            </a:pPr>
            <a:r>
              <a:rPr lang="en-US" dirty="0" err="1"/>
              <a:t>recv</a:t>
            </a:r>
            <a:r>
              <a:rPr lang="en-US" dirty="0"/>
              <a:t> (2)             </a:t>
            </a:r>
            <a:r>
              <a:rPr lang="en-US" dirty="0" smtClean="0"/>
              <a:t>     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recvfrom</a:t>
            </a:r>
            <a:r>
              <a:rPr lang="en-US" dirty="0"/>
              <a:t> (2)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recvmsg</a:t>
            </a:r>
            <a:r>
              <a:rPr lang="en-US" dirty="0"/>
              <a:t> (2) 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/>
              <a:t>send (2)             </a:t>
            </a:r>
            <a:r>
              <a:rPr lang="en-US" dirty="0" smtClean="0"/>
              <a:t>   - </a:t>
            </a:r>
            <a:r>
              <a:rPr lang="en-US" dirty="0"/>
              <a:t>send a message on a socket</a:t>
            </a:r>
          </a:p>
          <a:p>
            <a:pPr marL="0" indent="0">
              <a:buNone/>
            </a:pPr>
            <a:r>
              <a:rPr lang="en-US" dirty="0" err="1"/>
              <a:t>sendmsg</a:t>
            </a:r>
            <a:r>
              <a:rPr lang="en-US" dirty="0"/>
              <a:t> (2)       </a:t>
            </a:r>
            <a:r>
              <a:rPr lang="en-US" dirty="0" smtClean="0"/>
              <a:t> </a:t>
            </a:r>
            <a:r>
              <a:rPr lang="en-US" dirty="0"/>
              <a:t>- send a message on a socket</a:t>
            </a:r>
          </a:p>
          <a:p>
            <a:pPr marL="0" indent="0">
              <a:buNone/>
            </a:pPr>
            <a:r>
              <a:rPr lang="en-US" dirty="0" err="1"/>
              <a:t>sendto</a:t>
            </a:r>
            <a:r>
              <a:rPr lang="en-US" dirty="0"/>
              <a:t> (2)           - send a message on a socket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28800"/>
              <a:ext cx="9008640" cy="157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9440"/>
                <a:ext cx="9027720" cy="15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7 - format entries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610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AF_UNIX </a:t>
            </a:r>
            <a:r>
              <a:rPr lang="en-US" dirty="0"/>
              <a:t>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SOCK_RAW (7)         - Linux IPv4 raw sockets</a:t>
            </a:r>
          </a:p>
          <a:p>
            <a:pPr marL="0" indent="0">
              <a:buNone/>
            </a:pPr>
            <a:r>
              <a:rPr lang="en-US" dirty="0"/>
              <a:t>socket (7)           - Linux socket interface</a:t>
            </a:r>
          </a:p>
          <a:p>
            <a:pPr marL="0" indent="0">
              <a:buNone/>
            </a:pPr>
            <a:r>
              <a:rPr lang="en-US" dirty="0" err="1"/>
              <a:t>rtnetlink</a:t>
            </a:r>
            <a:r>
              <a:rPr lang="en-US" dirty="0"/>
              <a:t> (7)        - Linux IPv4 routing socket</a:t>
            </a:r>
          </a:p>
          <a:p>
            <a:pPr marL="0" indent="0">
              <a:buNone/>
            </a:pPr>
            <a:r>
              <a:rPr lang="en-US" dirty="0"/>
              <a:t>NETLINK_ROUTE (7)    - Linux IPv4 routing </a:t>
            </a:r>
            <a:r>
              <a:rPr lang="en-US" dirty="0" smtClean="0"/>
              <a:t>socket</a:t>
            </a:r>
          </a:p>
          <a:p>
            <a:pPr marL="0" indent="0">
              <a:buNone/>
            </a:pPr>
            <a:r>
              <a:rPr lang="en-US" dirty="0"/>
              <a:t>PF_LOCAL (7)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PF_UNIX 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raw (7)              - Linux IPv4 raw sockets</a:t>
            </a:r>
          </a:p>
          <a:p>
            <a:pPr marL="0" indent="0">
              <a:buNone/>
            </a:pPr>
            <a:r>
              <a:rPr lang="en-US" dirty="0" err="1"/>
              <a:t>unix</a:t>
            </a:r>
            <a:r>
              <a:rPr lang="en-US" dirty="0"/>
              <a:t> (7)   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Socket Commands</a:t>
            </a:r>
          </a:p>
          <a:p>
            <a:pPr marL="0" indent="0">
              <a:buNone/>
            </a:pPr>
            <a:r>
              <a:rPr lang="en-US" dirty="0" err="1"/>
              <a:t>byobu</a:t>
            </a:r>
            <a:r>
              <a:rPr lang="en-US" dirty="0"/>
              <a:t>-reconnect-sockets (1) - </a:t>
            </a:r>
            <a:r>
              <a:rPr lang="en-US" dirty="0" err="1"/>
              <a:t>Sourcable</a:t>
            </a:r>
            <a:r>
              <a:rPr lang="en-US" dirty="0"/>
              <a:t> script that </a:t>
            </a:r>
            <a:r>
              <a:rPr lang="en-US" dirty="0" smtClean="0"/>
              <a:t>updates 	GPG_AGENT_INFO </a:t>
            </a:r>
            <a:r>
              <a:rPr lang="en-US" dirty="0"/>
              <a:t>an...</a:t>
            </a:r>
          </a:p>
          <a:p>
            <a:pPr marL="0" indent="0">
              <a:buNone/>
            </a:pPr>
            <a:r>
              <a:rPr lang="en-US" dirty="0" err="1"/>
              <a:t>dbus</a:t>
            </a:r>
            <a:r>
              <a:rPr lang="en-US" dirty="0"/>
              <a:t>-cleanup-sockets (1) - clean up leftover sockets in a directory</a:t>
            </a:r>
          </a:p>
          <a:p>
            <a:pPr marL="0" indent="0">
              <a:buNone/>
            </a:pPr>
            <a:r>
              <a:rPr lang="en-US" dirty="0"/>
              <a:t>fuser (1)            - identify processes using files or sockets</a:t>
            </a:r>
          </a:p>
          <a:p>
            <a:pPr marL="0" indent="0">
              <a:buNone/>
            </a:pPr>
            <a:r>
              <a:rPr lang="en-US" dirty="0" err="1"/>
              <a:t>ncat</a:t>
            </a:r>
            <a:r>
              <a:rPr lang="en-US" dirty="0"/>
              <a:t> (1)             - Concatenate and redirect sockets</a:t>
            </a:r>
          </a:p>
          <a:p>
            <a:pPr marL="0" indent="0">
              <a:buNone/>
            </a:pPr>
            <a:r>
              <a:rPr lang="en-US" dirty="0" err="1"/>
              <a:t>ss</a:t>
            </a:r>
            <a:r>
              <a:rPr lang="en-US" dirty="0"/>
              <a:t> (8)               - another utility to investigate sockets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TLPI/sockets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</a:t>
            </a:r>
          </a:p>
          <a:p>
            <a:pPr marL="0" indent="0">
              <a:buNone/>
            </a:pPr>
            <a:r>
              <a:rPr lang="en-US" dirty="0"/>
              <a:t>i6d_ucase_cl.c      is_echo_v2_sv.c    </a:t>
            </a:r>
            <a:r>
              <a:rPr lang="en-US" dirty="0" err="1"/>
              <a:t>scm_cred_recv.c</a:t>
            </a:r>
            <a:r>
              <a:rPr lang="en-US" dirty="0"/>
              <a:t>    </a:t>
            </a:r>
            <a:r>
              <a:rPr lang="en-US" dirty="0" err="1"/>
              <a:t>ud_ucase_cl.c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i6d_ucase_sv.c      </a:t>
            </a:r>
            <a:r>
              <a:rPr lang="en-US" dirty="0" err="1"/>
              <a:t>is_seqnum_cl.c</a:t>
            </a:r>
            <a:r>
              <a:rPr lang="en-US" dirty="0"/>
              <a:t>     </a:t>
            </a:r>
            <a:r>
              <a:rPr lang="en-US" dirty="0" err="1"/>
              <a:t>scm_cred_send.c</a:t>
            </a:r>
            <a:r>
              <a:rPr lang="en-US" dirty="0"/>
              <a:t>    </a:t>
            </a:r>
            <a:r>
              <a:rPr lang="en-US" dirty="0" err="1"/>
              <a:t>ud_ucase_sv.c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id_echo_cl.c</a:t>
            </a:r>
            <a:r>
              <a:rPr lang="en-US" dirty="0"/>
              <a:t>        </a:t>
            </a:r>
            <a:r>
              <a:rPr lang="en-US" dirty="0" err="1"/>
              <a:t>is_seqnum_sv.c</a:t>
            </a:r>
            <a:r>
              <a:rPr lang="en-US" dirty="0"/>
              <a:t>     </a:t>
            </a:r>
            <a:r>
              <a:rPr lang="en-US" dirty="0" err="1"/>
              <a:t>scm_rights_recv.c</a:t>
            </a:r>
            <a:r>
              <a:rPr lang="en-US" dirty="0"/>
              <a:t>  </a:t>
            </a:r>
            <a:r>
              <a:rPr lang="en-US" dirty="0" err="1"/>
              <a:t>unix_sockets.c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id_echo_sv.c</a:t>
            </a:r>
            <a:r>
              <a:rPr lang="en-US" dirty="0"/>
              <a:t>        is_seqnum_v2_cl.c  </a:t>
            </a:r>
            <a:r>
              <a:rPr lang="en-US" dirty="0" err="1"/>
              <a:t>scm_rights_send.c</a:t>
            </a:r>
            <a:r>
              <a:rPr lang="en-US" dirty="0"/>
              <a:t>  </a:t>
            </a:r>
            <a:r>
              <a:rPr lang="en-US" dirty="0" err="1"/>
              <a:t>us_abstract_bind.c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inet_sockets.c</a:t>
            </a:r>
            <a:r>
              <a:rPr lang="en-US" dirty="0"/>
              <a:t>      is_seqnum_v2_sv.c  </a:t>
            </a:r>
            <a:r>
              <a:rPr lang="en-US" dirty="0" err="1"/>
              <a:t>sendfile.c</a:t>
            </a:r>
            <a:r>
              <a:rPr lang="en-US" dirty="0"/>
              <a:t>         </a:t>
            </a:r>
            <a:r>
              <a:rPr lang="en-US" dirty="0" err="1"/>
              <a:t>us_xfr_cl.c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is_echo_cl.c</a:t>
            </a:r>
            <a:r>
              <a:rPr lang="en-US" dirty="0"/>
              <a:t>        </a:t>
            </a:r>
            <a:r>
              <a:rPr lang="en-US" dirty="0" err="1"/>
              <a:t>rdwrn.c</a:t>
            </a:r>
            <a:r>
              <a:rPr lang="en-US" dirty="0"/>
              <a:t>            </a:t>
            </a:r>
            <a:r>
              <a:rPr lang="en-US" dirty="0" err="1"/>
              <a:t>socknames.c</a:t>
            </a:r>
            <a:r>
              <a:rPr lang="en-US" dirty="0"/>
              <a:t>        </a:t>
            </a:r>
            <a:r>
              <a:rPr lang="en-US" dirty="0" err="1"/>
              <a:t>us_xfr_sv.c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is_echo_inetd_sv.c</a:t>
            </a:r>
            <a:r>
              <a:rPr lang="en-US" dirty="0"/>
              <a:t>  </a:t>
            </a:r>
            <a:r>
              <a:rPr lang="en-US" dirty="0" err="1"/>
              <a:t>read_line_buf.c</a:t>
            </a:r>
            <a:r>
              <a:rPr lang="en-US" dirty="0"/>
              <a:t>    </a:t>
            </a:r>
            <a:r>
              <a:rPr lang="en-US" dirty="0" err="1"/>
              <a:t>t_gethostbyname.c</a:t>
            </a:r>
            <a:r>
              <a:rPr lang="en-US" dirty="0"/>
              <a:t>  us_xfr_v2_cl.c</a:t>
            </a:r>
          </a:p>
          <a:p>
            <a:pPr marL="0" indent="0">
              <a:buNone/>
            </a:pPr>
            <a:r>
              <a:rPr lang="en-US" dirty="0" err="1"/>
              <a:t>is_echo_sv.c</a:t>
            </a:r>
            <a:r>
              <a:rPr lang="en-US" dirty="0"/>
              <a:t>        </a:t>
            </a:r>
            <a:r>
              <a:rPr lang="en-US" dirty="0" err="1"/>
              <a:t>read_line.c</a:t>
            </a:r>
            <a:r>
              <a:rPr lang="en-US" dirty="0"/>
              <a:t>        </a:t>
            </a:r>
            <a:r>
              <a:rPr lang="en-US" dirty="0" err="1"/>
              <a:t>t_getservbyname.c</a:t>
            </a:r>
            <a:r>
              <a:rPr lang="en-US" dirty="0"/>
              <a:t>  us_xfr_v2_sv.c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/class/csce510-001/Code/apue.2e/sockets/</a:t>
            </a:r>
          </a:p>
          <a:p>
            <a:pPr marL="0" indent="0">
              <a:buNone/>
            </a:pPr>
            <a:r>
              <a:rPr lang="en-US" dirty="0" err="1"/>
              <a:t>bindunix.c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findsvc.c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servlisten.c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bo.c</a:t>
            </a:r>
            <a:r>
              <a:rPr lang="en-US" dirty="0"/>
              <a:t>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servaccept.c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initsrv1.c </a:t>
            </a:r>
            <a:r>
              <a:rPr lang="en-US" dirty="0"/>
              <a:t>initsrv2.c</a:t>
            </a:r>
          </a:p>
          <a:p>
            <a:pPr marL="0" indent="0">
              <a:buNone/>
            </a:pPr>
            <a:r>
              <a:rPr lang="en-US" dirty="0" err="1"/>
              <a:t>clconn.c</a:t>
            </a:r>
            <a:r>
              <a:rPr lang="en-US" dirty="0"/>
              <a:t> </a:t>
            </a:r>
            <a:r>
              <a:rPr lang="en-US" dirty="0" err="1" smtClean="0"/>
              <a:t>cliconn.c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sendfd2.c </a:t>
            </a:r>
            <a:r>
              <a:rPr lang="en-US" dirty="0" err="1" smtClean="0"/>
              <a:t>sendfd.c</a:t>
            </a:r>
            <a:r>
              <a:rPr lang="en-US" dirty="0" smtClean="0"/>
              <a:t> </a:t>
            </a:r>
            <a:r>
              <a:rPr lang="en-US" dirty="0" err="1" smtClean="0"/>
              <a:t>spipe.c</a:t>
            </a:r>
            <a:r>
              <a:rPr lang="en-US" dirty="0" smtClean="0"/>
              <a:t>  </a:t>
            </a:r>
            <a:r>
              <a:rPr lang="en-US" dirty="0" err="1" smtClean="0"/>
              <a:t>recvfd.c</a:t>
            </a:r>
            <a:r>
              <a:rPr lang="en-US" dirty="0" smtClean="0"/>
              <a:t> recvfd2.c </a:t>
            </a:r>
            <a:r>
              <a:rPr lang="en-US" dirty="0" err="1" smtClean="0"/>
              <a:t>ruptimed-fd.c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ruptime.c</a:t>
            </a:r>
            <a:r>
              <a:rPr lang="en-US" dirty="0"/>
              <a:t>      </a:t>
            </a:r>
            <a:r>
              <a:rPr lang="en-US" dirty="0" err="1" smtClean="0"/>
              <a:t>ruptime-dg.c</a:t>
            </a:r>
            <a:r>
              <a:rPr lang="en-US" dirty="0"/>
              <a:t> </a:t>
            </a:r>
            <a:r>
              <a:rPr lang="en-US" dirty="0" err="1"/>
              <a:t>ruptimed.c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linux.mk solaris.mk</a:t>
            </a:r>
            <a:r>
              <a:rPr lang="en-US" dirty="0"/>
              <a:t> freebsd.mk  macos.mk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80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grep</a:t>
            </a:r>
            <a:r>
              <a:rPr lang="en-US" dirty="0" smtClean="0"/>
              <a:t> socket fig*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fgrep</a:t>
            </a:r>
            <a:r>
              <a:rPr lang="en-US" dirty="0"/>
              <a:t> socket fig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r>
              <a:rPr lang="en-US" dirty="0"/>
              <a:t>fig16.8:#include &lt;sys/</a:t>
            </a:r>
            <a:r>
              <a:rPr lang="en-US" dirty="0" err="1"/>
              <a:t>socket.h</a:t>
            </a:r>
            <a:r>
              <a:rPr lang="en-US" dirty="0" smtClean="0"/>
              <a:t>&gt;  - print info   returned from </a:t>
            </a:r>
            <a:r>
              <a:rPr lang="en-US" dirty="0" err="1" smtClean="0"/>
              <a:t>getaddrinfo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fig16.9:#include &lt;sys/</a:t>
            </a:r>
            <a:r>
              <a:rPr lang="en-US" dirty="0" err="1"/>
              <a:t>socket.h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fig16.10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0)</a:t>
            </a:r>
          </a:p>
          <a:p>
            <a:pPr marL="0" indent="0">
              <a:buNone/>
            </a:pPr>
            <a:r>
              <a:rPr lang="en-US" dirty="0"/>
              <a:t>fig16.14:#include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fig16.14: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SOCK_STREAM, 0)) &lt; 0)</a:t>
            </a:r>
          </a:p>
          <a:p>
            <a:pPr marL="0" indent="0">
              <a:buNone/>
            </a:pPr>
            <a:r>
              <a:rPr lang="en-US" dirty="0"/>
              <a:t>fig16.15:#include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fig16.16:#include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fig16.17:#include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SOCK_DGRAM, 0)) &lt; 0) {</a:t>
            </a:r>
          </a:p>
          <a:p>
            <a:pPr marL="0" indent="0">
              <a:buNone/>
            </a:pPr>
            <a:r>
              <a:rPr lang="en-US" dirty="0"/>
              <a:t>fig16.20:#include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fig16.20: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fig 17.13 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on stream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bidirectional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reliable -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9250"/>
            <a:ext cx="5895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4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56-4 Datagram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24050"/>
            <a:ext cx="5924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30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58-1  router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38250"/>
            <a:ext cx="6210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Last Time</a:t>
            </a:r>
          </a:p>
          <a:p>
            <a:pPr lvl="1">
              <a:defRPr/>
            </a:pPr>
            <a:r>
              <a:rPr lang="en-US" dirty="0"/>
              <a:t>signals one more thing</a:t>
            </a:r>
          </a:p>
          <a:p>
            <a:pPr lvl="1">
              <a:defRPr/>
            </a:pPr>
            <a:r>
              <a:rPr lang="en-US" dirty="0"/>
              <a:t>APUE.2e/</a:t>
            </a:r>
            <a:r>
              <a:rPr lang="en-US" dirty="0" err="1"/>
              <a:t>tty_cbreak</a:t>
            </a:r>
            <a:endParaRPr lang="en-US" dirty="0"/>
          </a:p>
          <a:p>
            <a:pPr lvl="1">
              <a:defRPr/>
            </a:pPr>
            <a:r>
              <a:rPr lang="en-US" dirty="0"/>
              <a:t>Shell2 – Program</a:t>
            </a:r>
          </a:p>
          <a:p>
            <a:pPr lvl="1">
              <a:defRPr/>
            </a:pPr>
            <a:r>
              <a:rPr lang="en-US" dirty="0"/>
              <a:t>Pipes revisited (SIGPIPE)</a:t>
            </a:r>
          </a:p>
          <a:p>
            <a:pPr lvl="1">
              <a:defRPr/>
            </a:pPr>
            <a:r>
              <a:rPr lang="en-US" dirty="0" err="1"/>
              <a:t>mkfifo</a:t>
            </a:r>
            <a:r>
              <a:rPr lang="en-US" dirty="0"/>
              <a:t> – named pipes</a:t>
            </a:r>
          </a:p>
          <a:p>
            <a:pPr lvl="1">
              <a:defRPr/>
            </a:pPr>
            <a:r>
              <a:rPr lang="en-US" dirty="0"/>
              <a:t>Links revisited</a:t>
            </a:r>
          </a:p>
          <a:p>
            <a:pPr lvl="1">
              <a:defRPr/>
            </a:pPr>
            <a:r>
              <a:rPr lang="en-US" dirty="0"/>
              <a:t>GDB</a:t>
            </a:r>
          </a:p>
          <a:p>
            <a:pPr lvl="1">
              <a:defRPr/>
            </a:pPr>
            <a:r>
              <a:rPr lang="en-US" dirty="0"/>
              <a:t>daemons</a:t>
            </a:r>
          </a:p>
          <a:p>
            <a:pPr marL="0" indent="0">
              <a:buNone/>
              <a:defRPr/>
            </a:pPr>
            <a:r>
              <a:rPr lang="en-US" dirty="0"/>
              <a:t>Email</a:t>
            </a:r>
          </a:p>
          <a:p>
            <a:pPr lvl="1">
              <a:defRPr/>
            </a:pPr>
            <a:r>
              <a:rPr lang="en-US" dirty="0"/>
              <a:t>Shell 2 specs</a:t>
            </a:r>
          </a:p>
          <a:p>
            <a:pPr lvl="1">
              <a:defRPr/>
            </a:pPr>
            <a:r>
              <a:rPr lang="en-US" dirty="0"/>
              <a:t>Shell2 base code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Shell2 – Program due Tuesday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58-2 TCP/IP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0270"/>
            <a:ext cx="6248400" cy="64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62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58-3 Layered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00163"/>
            <a:ext cx="60483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15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58-4 Encapsulation of packets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81125"/>
            <a:ext cx="5895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63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32 bits</a:t>
            </a:r>
          </a:p>
          <a:p>
            <a:r>
              <a:rPr lang="en-US" dirty="0" smtClean="0"/>
              <a:t>dotted decimal notation</a:t>
            </a:r>
          </a:p>
          <a:p>
            <a:r>
              <a:rPr lang="en-US" dirty="0" smtClean="0"/>
              <a:t>network address/ network mask </a:t>
            </a:r>
          </a:p>
          <a:p>
            <a:r>
              <a:rPr lang="en-US" dirty="0" err="1" smtClean="0"/>
              <a:t>networkid</a:t>
            </a:r>
            <a:r>
              <a:rPr lang="en-US" dirty="0" smtClean="0"/>
              <a:t>. </a:t>
            </a:r>
            <a:r>
              <a:rPr lang="en-US" dirty="0" err="1" smtClean="0"/>
              <a:t>subnetid.hostid</a:t>
            </a:r>
            <a:endParaRPr lang="en-US" dirty="0" smtClean="0"/>
          </a:p>
          <a:p>
            <a:r>
              <a:rPr lang="en-US" dirty="0" smtClean="0"/>
              <a:t>129.252 – class B address</a:t>
            </a:r>
          </a:p>
          <a:p>
            <a:pPr lvl="1"/>
            <a:r>
              <a:rPr lang="en-US" dirty="0" smtClean="0"/>
              <a:t>129.252.11</a:t>
            </a:r>
          </a:p>
          <a:p>
            <a:r>
              <a:rPr lang="en-US" dirty="0" err="1" smtClean="0"/>
              <a:t>ifconfig</a:t>
            </a:r>
            <a:r>
              <a:rPr lang="en-US" dirty="0" smtClean="0"/>
              <a:t>  (</a:t>
            </a:r>
            <a:r>
              <a:rPr lang="en-US" dirty="0" err="1" smtClean="0"/>
              <a:t>ipconfig</a:t>
            </a:r>
            <a:r>
              <a:rPr lang="en-US" dirty="0" smtClean="0"/>
              <a:t> /all in Windows)</a:t>
            </a:r>
          </a:p>
          <a:p>
            <a:r>
              <a:rPr lang="en-US" dirty="0" smtClean="0"/>
              <a:t>loopback 127.0.0.1</a:t>
            </a:r>
          </a:p>
          <a:p>
            <a:r>
              <a:rPr lang="en-US" dirty="0" smtClean="0"/>
              <a:t>host id = 0, </a:t>
            </a:r>
            <a:r>
              <a:rPr lang="en-US" dirty="0" err="1" smtClean="0"/>
              <a:t>hostid</a:t>
            </a:r>
            <a:r>
              <a:rPr lang="en-US" dirty="0" smtClean="0"/>
              <a:t>=255 not allowed</a:t>
            </a:r>
          </a:p>
          <a:p>
            <a:r>
              <a:rPr lang="en-US" dirty="0" smtClean="0"/>
              <a:t>subnet broadcast 129.252.11.255</a:t>
            </a:r>
          </a:p>
          <a:p>
            <a:r>
              <a:rPr lang="en-US" dirty="0" smtClean="0"/>
              <a:t>INADDR_ANY    0.0.0.0 usually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6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port numbers</a:t>
            </a:r>
          </a:p>
          <a:p>
            <a:r>
              <a:rPr lang="en-US" dirty="0" smtClean="0"/>
              <a:t>well-known, registered and privileged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44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" y="1295400"/>
            <a:ext cx="839356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76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59-1 Big Endian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2138"/>
            <a:ext cx="8458200" cy="45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Daemons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daemon is a process that</a:t>
            </a:r>
          </a:p>
          <a:p>
            <a:r>
              <a:rPr lang="en-US" dirty="0" smtClean="0"/>
              <a:t>is long-lived; runs from system start-up till shut-down</a:t>
            </a:r>
          </a:p>
          <a:p>
            <a:r>
              <a:rPr lang="en-US" dirty="0" smtClean="0"/>
              <a:t>runs in background with no controlling terminal </a:t>
            </a:r>
            <a:r>
              <a:rPr lang="en-US" dirty="0" smtClean="0">
                <a:sym typeface="Wingdings" pitchFamily="2" charset="2"/>
              </a:rPr>
              <a:t> no signals from terminal</a:t>
            </a:r>
          </a:p>
          <a:p>
            <a:r>
              <a:rPr lang="en-US" dirty="0" smtClean="0">
                <a:sym typeface="Wingdings" pitchFamily="2" charset="2"/>
              </a:rPr>
              <a:t>typically a “server”</a:t>
            </a:r>
          </a:p>
          <a:p>
            <a:r>
              <a:rPr lang="en-US" dirty="0" smtClean="0">
                <a:sym typeface="Wingdings" pitchFamily="2" charset="2"/>
              </a:rPr>
              <a:t>Examples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cron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sshd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httpd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inetd</a:t>
            </a:r>
            <a:r>
              <a:rPr lang="en-US" dirty="0" smtClean="0">
                <a:sym typeface="Wingdings" pitchFamily="2" charset="2"/>
              </a:rPr>
              <a:t> – listens for incoming connections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71720" y="2879280"/>
              <a:ext cx="6794280" cy="307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360" y="2869920"/>
                <a:ext cx="6813000" cy="30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6200"/>
            <a:ext cx="8229600" cy="6080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CRON(8)                                                                CRON(8)</a:t>
            </a:r>
          </a:p>
          <a:p>
            <a:endParaRPr lang="en-US" dirty="0"/>
          </a:p>
          <a:p>
            <a:r>
              <a:rPr lang="en-US" dirty="0"/>
              <a:t>NAME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- daemon to execute scheduled commands (</a:t>
            </a:r>
            <a:r>
              <a:rPr lang="en-US" dirty="0" err="1"/>
              <a:t>Vixie</a:t>
            </a:r>
            <a:r>
              <a:rPr lang="en-US" dirty="0"/>
              <a:t> </a:t>
            </a:r>
            <a:r>
              <a:rPr lang="en-US" dirty="0" err="1"/>
              <a:t>Cron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SYNOPSIS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[-f] [-l] [-L </a:t>
            </a:r>
            <a:r>
              <a:rPr lang="en-US" dirty="0" err="1"/>
              <a:t>loglevel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DESCRIPTION</a:t>
            </a:r>
          </a:p>
          <a:p>
            <a:r>
              <a:rPr lang="en-US" dirty="0"/>
              <a:t>       </a:t>
            </a:r>
            <a:r>
              <a:rPr lang="en-US" dirty="0" err="1"/>
              <a:t>cron</a:t>
            </a:r>
            <a:r>
              <a:rPr lang="en-US" dirty="0"/>
              <a:t>  is  started automatically from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init.d</a:t>
            </a:r>
            <a:r>
              <a:rPr lang="en-US" dirty="0" smtClean="0"/>
              <a:t> on </a:t>
            </a:r>
            <a:r>
              <a:rPr lang="en-US" dirty="0"/>
              <a:t>entering </a:t>
            </a:r>
            <a:r>
              <a:rPr lang="en-US" dirty="0" smtClean="0"/>
              <a:t>multi-user </a:t>
            </a:r>
            <a:r>
              <a:rPr lang="en-US" dirty="0" err="1" smtClean="0"/>
              <a:t>runlevels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con.d</a:t>
            </a:r>
            <a:r>
              <a:rPr lang="en-US" dirty="0" smtClean="0"/>
              <a:t>     file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71680" y="4479480"/>
              <a:ext cx="6958800" cy="153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2320" y="4470120"/>
                <a:ext cx="6977880" cy="15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5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daemon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fork</a:t>
            </a:r>
          </a:p>
          <a:p>
            <a:pPr lvl="1"/>
            <a:r>
              <a:rPr lang="en-US" dirty="0" smtClean="0"/>
              <a:t>parent exits</a:t>
            </a:r>
          </a:p>
          <a:p>
            <a:pPr lvl="1"/>
            <a:r>
              <a:rPr lang="en-US" dirty="0" smtClean="0"/>
              <a:t>child lives on (adopted by ______)</a:t>
            </a:r>
          </a:p>
          <a:p>
            <a:pPr lvl="1"/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child continues on in background</a:t>
            </a:r>
          </a:p>
          <a:p>
            <a:pPr lvl="1"/>
            <a:r>
              <a:rPr lang="en-US" dirty="0" smtClean="0"/>
              <a:t>child not process-group leader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 calls </a:t>
            </a:r>
            <a:r>
              <a:rPr lang="en-US" dirty="0" err="1" smtClean="0"/>
              <a:t>setsid</a:t>
            </a:r>
            <a:r>
              <a:rPr lang="en-US" dirty="0" smtClean="0"/>
              <a:t> – start new session –free from terminal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daemon opens terminal later it might </a:t>
            </a:r>
            <a:r>
              <a:rPr lang="en-US" dirty="0" err="1" smtClean="0"/>
              <a:t>reaquire</a:t>
            </a:r>
            <a:r>
              <a:rPr lang="en-US" dirty="0" smtClean="0"/>
              <a:t> a controlling terminal O_NOCTTY on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Clear process </a:t>
            </a:r>
            <a:r>
              <a:rPr lang="en-US" dirty="0" err="1" smtClean="0"/>
              <a:t>umask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 err="1" smtClean="0"/>
              <a:t>cwd</a:t>
            </a:r>
            <a:r>
              <a:rPr lang="en-US" dirty="0" smtClean="0"/>
              <a:t> typically to root “/” Why?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all  open file descriptors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/</a:t>
            </a:r>
            <a:r>
              <a:rPr lang="en-US" dirty="0" err="1" smtClean="0"/>
              <a:t>dev</a:t>
            </a:r>
            <a:r>
              <a:rPr lang="en-US" dirty="0" smtClean="0"/>
              <a:t>/null, dup2(</a:t>
            </a:r>
            <a:r>
              <a:rPr lang="en-US" dirty="0" err="1" smtClean="0"/>
              <a:t>fd</a:t>
            </a:r>
            <a:r>
              <a:rPr lang="en-US" dirty="0" smtClean="0"/>
              <a:t>, 0,1,2)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4520" y="171720"/>
              <a:ext cx="7837200" cy="665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160" y="162360"/>
                <a:ext cx="7856280" cy="66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5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TLPI/daemon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ls</a:t>
            </a:r>
            <a:endParaRPr lang="en-US" dirty="0" smtClean="0"/>
          </a:p>
          <a:p>
            <a:r>
              <a:rPr lang="en-US" dirty="0" err="1"/>
              <a:t>become_daemon.c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err="1" smtClean="0"/>
              <a:t>daemon_SIGHUP.c</a:t>
            </a:r>
            <a:r>
              <a:rPr lang="en-US" dirty="0" smtClean="0"/>
              <a:t>     </a:t>
            </a:r>
          </a:p>
          <a:p>
            <a:r>
              <a:rPr lang="en-US" dirty="0" err="1" smtClean="0"/>
              <a:t>test_become_daemon.c</a:t>
            </a:r>
            <a:endParaRPr lang="en-US" dirty="0"/>
          </a:p>
          <a:p>
            <a:r>
              <a:rPr lang="en-US" dirty="0" err="1"/>
              <a:t>become_daemon.h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err="1" smtClean="0"/>
              <a:t>Makefile</a:t>
            </a:r>
            <a:r>
              <a:rPr lang="en-US" dirty="0" smtClean="0"/>
              <a:t>            </a:t>
            </a:r>
          </a:p>
          <a:p>
            <a:r>
              <a:rPr lang="en-US" dirty="0" err="1" smtClean="0"/>
              <a:t>t_syslog.c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293200" y="1679040"/>
              <a:ext cx="2514960" cy="280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3840" y="1669680"/>
                <a:ext cx="2533680" cy="28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TLPI/</a:t>
            </a:r>
            <a:r>
              <a:rPr lang="en-US" dirty="0" err="1" smtClean="0"/>
              <a:t>become_daemon.c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4422648" cy="5791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500" dirty="0" err="1"/>
              <a:t>int</a:t>
            </a:r>
            <a:r>
              <a:rPr lang="en-US" sz="3500" dirty="0"/>
              <a:t>                                     /* Returns 0 on success, -1 on error */</a:t>
            </a:r>
          </a:p>
          <a:p>
            <a:pPr marL="0" indent="0">
              <a:buNone/>
            </a:pPr>
            <a:r>
              <a:rPr lang="en-US" sz="3500" dirty="0" err="1"/>
              <a:t>becomeDaemon</a:t>
            </a:r>
            <a:r>
              <a:rPr lang="en-US" sz="3500" dirty="0"/>
              <a:t>(</a:t>
            </a:r>
            <a:r>
              <a:rPr lang="en-US" sz="3500" dirty="0" err="1"/>
              <a:t>int</a:t>
            </a:r>
            <a:r>
              <a:rPr lang="en-US" sz="3500" dirty="0"/>
              <a:t> flags)</a:t>
            </a:r>
          </a:p>
          <a:p>
            <a:pPr marL="0" indent="0">
              <a:buNone/>
            </a:pPr>
            <a:r>
              <a:rPr lang="en-US" sz="3500" dirty="0"/>
              <a:t>{</a:t>
            </a:r>
          </a:p>
          <a:p>
            <a:pPr marL="0" indent="0">
              <a:buNone/>
            </a:pPr>
            <a:r>
              <a:rPr lang="en-US" sz="3500" dirty="0"/>
              <a:t>    </a:t>
            </a:r>
            <a:r>
              <a:rPr lang="en-US" sz="3500" dirty="0" err="1"/>
              <a:t>int</a:t>
            </a:r>
            <a:r>
              <a:rPr lang="en-US" sz="3500" dirty="0"/>
              <a:t> </a:t>
            </a:r>
            <a:r>
              <a:rPr lang="en-US" sz="3500" dirty="0" err="1"/>
              <a:t>maxfd</a:t>
            </a:r>
            <a:r>
              <a:rPr lang="en-US" sz="3500" dirty="0"/>
              <a:t>, </a:t>
            </a:r>
            <a:r>
              <a:rPr lang="en-US" sz="3500" dirty="0" err="1"/>
              <a:t>fd</a:t>
            </a:r>
            <a:r>
              <a:rPr lang="en-US" sz="3500" dirty="0"/>
              <a:t>;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switch (fork()) {                   /* Become background process */</a:t>
            </a:r>
          </a:p>
          <a:p>
            <a:pPr marL="0" indent="0">
              <a:buNone/>
            </a:pPr>
            <a:r>
              <a:rPr lang="en-US" sz="3500" dirty="0"/>
              <a:t>    case -1: return -1;</a:t>
            </a:r>
          </a:p>
          <a:p>
            <a:pPr marL="0" indent="0">
              <a:buNone/>
            </a:pPr>
            <a:r>
              <a:rPr lang="en-US" sz="3500" dirty="0"/>
              <a:t>    case 0:  break;                     /* Child falls through... */</a:t>
            </a:r>
          </a:p>
          <a:p>
            <a:pPr marL="0" indent="0">
              <a:buNone/>
            </a:pPr>
            <a:r>
              <a:rPr lang="en-US" sz="3500" dirty="0"/>
              <a:t>    default: _exit(EXIT_SUCCESS); </a:t>
            </a:r>
            <a:r>
              <a:rPr lang="en-US" sz="3500" dirty="0" smtClean="0"/>
              <a:t>/* </a:t>
            </a:r>
            <a:r>
              <a:rPr lang="en-US" sz="3500" dirty="0"/>
              <a:t>while parent terminates */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</a:t>
            </a:r>
            <a:r>
              <a:rPr lang="en-US" sz="3500" dirty="0" err="1"/>
              <a:t>setsid</a:t>
            </a:r>
            <a:r>
              <a:rPr lang="en-US" sz="3500" dirty="0"/>
              <a:t>() == -1)      </a:t>
            </a:r>
            <a:r>
              <a:rPr lang="en-US" sz="3500" dirty="0" smtClean="0"/>
              <a:t>/* </a:t>
            </a:r>
            <a:r>
              <a:rPr lang="en-US" sz="3500" dirty="0"/>
              <a:t>Become leader of new session */</a:t>
            </a:r>
          </a:p>
          <a:p>
            <a:pPr marL="0" indent="0">
              <a:buNone/>
            </a:pPr>
            <a:r>
              <a:rPr lang="en-US" sz="3500" dirty="0"/>
              <a:t>        return -1;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switch (fork()) {   </a:t>
            </a:r>
            <a:r>
              <a:rPr lang="en-US" sz="3500" dirty="0" smtClean="0"/>
              <a:t>/* </a:t>
            </a:r>
            <a:r>
              <a:rPr lang="en-US" sz="3500" dirty="0"/>
              <a:t>Ensure we are not session leader */</a:t>
            </a:r>
          </a:p>
          <a:p>
            <a:pPr marL="0" indent="0">
              <a:buNone/>
            </a:pPr>
            <a:r>
              <a:rPr lang="en-US" sz="3500" dirty="0"/>
              <a:t>    case -1: return -1;</a:t>
            </a:r>
          </a:p>
          <a:p>
            <a:pPr marL="0" indent="0">
              <a:buNone/>
            </a:pPr>
            <a:r>
              <a:rPr lang="en-US" sz="3500" dirty="0"/>
              <a:t>    case 0:  break;</a:t>
            </a:r>
          </a:p>
          <a:p>
            <a:pPr marL="0" indent="0">
              <a:buNone/>
            </a:pPr>
            <a:r>
              <a:rPr lang="en-US" sz="3500" dirty="0"/>
              <a:t>    default: _exit(EXIT_SUCCESS);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435602" cy="6019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500" dirty="0"/>
              <a:t> if (!(flags &amp; BD_NO_UMASK0))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umask</a:t>
            </a:r>
            <a:r>
              <a:rPr lang="en-US" sz="3500" dirty="0"/>
              <a:t>(0);           </a:t>
            </a:r>
            <a:r>
              <a:rPr lang="en-US" sz="3500" dirty="0" smtClean="0"/>
              <a:t> </a:t>
            </a:r>
            <a:r>
              <a:rPr lang="en-US" sz="3500" dirty="0"/>
              <a:t>/* Clear file mode creation mask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BD_NO_CHDIR))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chdir</a:t>
            </a:r>
            <a:r>
              <a:rPr lang="en-US" sz="3500" dirty="0"/>
              <a:t>("/");                     /* Change to root directory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BD_NO_CLOSE_FILES)) { 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           /* </a:t>
            </a:r>
            <a:r>
              <a:rPr lang="en-US" sz="3500" dirty="0"/>
              <a:t>Close all open files */</a:t>
            </a:r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maxfd</a:t>
            </a:r>
            <a:r>
              <a:rPr lang="en-US" sz="3500" dirty="0"/>
              <a:t> = </a:t>
            </a:r>
            <a:r>
              <a:rPr lang="en-US" sz="3500" dirty="0" err="1"/>
              <a:t>sysconf</a:t>
            </a:r>
            <a:r>
              <a:rPr lang="en-US" sz="3500" dirty="0"/>
              <a:t>(_SC_OPEN_MAX);</a:t>
            </a:r>
          </a:p>
          <a:p>
            <a:pPr marL="0" indent="0">
              <a:buNone/>
            </a:pPr>
            <a:r>
              <a:rPr lang="en-US" sz="3500" dirty="0"/>
              <a:t>        if (</a:t>
            </a:r>
            <a:r>
              <a:rPr lang="en-US" sz="3500" dirty="0" err="1"/>
              <a:t>maxfd</a:t>
            </a:r>
            <a:r>
              <a:rPr lang="en-US" sz="3500" dirty="0"/>
              <a:t> == -1)                /* Limit is indeterminate... */</a:t>
            </a:r>
          </a:p>
          <a:p>
            <a:pPr marL="0" indent="0">
              <a:buNone/>
            </a:pPr>
            <a:r>
              <a:rPr lang="en-US" sz="3500" dirty="0"/>
              <a:t>            </a:t>
            </a:r>
            <a:r>
              <a:rPr lang="en-US" sz="3500" dirty="0" err="1"/>
              <a:t>maxfd</a:t>
            </a:r>
            <a:r>
              <a:rPr lang="en-US" sz="3500" dirty="0"/>
              <a:t> = BD_MAX_CLOSE;       /* so take a guess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    for (</a:t>
            </a:r>
            <a:r>
              <a:rPr lang="en-US" sz="3500" dirty="0" err="1"/>
              <a:t>fd</a:t>
            </a:r>
            <a:r>
              <a:rPr lang="en-US" sz="3500" dirty="0"/>
              <a:t> = 0; </a:t>
            </a:r>
            <a:r>
              <a:rPr lang="en-US" sz="3500" dirty="0" err="1"/>
              <a:t>fd</a:t>
            </a:r>
            <a:r>
              <a:rPr lang="en-US" sz="3500" dirty="0"/>
              <a:t> &lt; </a:t>
            </a:r>
            <a:r>
              <a:rPr lang="en-US" sz="3500" dirty="0" err="1"/>
              <a:t>maxfd</a:t>
            </a:r>
            <a:r>
              <a:rPr lang="en-US" sz="3500" dirty="0"/>
              <a:t>; </a:t>
            </a:r>
            <a:r>
              <a:rPr lang="en-US" sz="3500" dirty="0" err="1"/>
              <a:t>fd</a:t>
            </a:r>
            <a:r>
              <a:rPr lang="en-US" sz="3500" dirty="0"/>
              <a:t>++)</a:t>
            </a:r>
          </a:p>
          <a:p>
            <a:pPr marL="0" indent="0">
              <a:buNone/>
            </a:pPr>
            <a:r>
              <a:rPr lang="en-US" sz="3500" dirty="0"/>
              <a:t>            close(</a:t>
            </a:r>
            <a:r>
              <a:rPr lang="en-US" sz="3500" dirty="0" err="1"/>
              <a:t>fd</a:t>
            </a:r>
            <a:r>
              <a:rPr lang="en-US" sz="3500" dirty="0"/>
              <a:t>);</a:t>
            </a:r>
          </a:p>
          <a:p>
            <a:pPr marL="0" indent="0">
              <a:buNone/>
            </a:pPr>
            <a:r>
              <a:rPr lang="en-US" sz="3500" dirty="0"/>
              <a:t>    }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if (!(flags &amp; BD_NO_REOPEN_STD_FDS)) {</a:t>
            </a:r>
          </a:p>
          <a:p>
            <a:pPr marL="0" indent="0">
              <a:buNone/>
            </a:pPr>
            <a:r>
              <a:rPr lang="en-US" sz="3500" dirty="0"/>
              <a:t>        close(STDIN_FILENO);            /* Reopen standard </a:t>
            </a:r>
            <a:r>
              <a:rPr lang="en-US" sz="3500" dirty="0" err="1"/>
              <a:t>fd's</a:t>
            </a:r>
            <a:r>
              <a:rPr lang="en-US" sz="3500" dirty="0"/>
              <a:t> to /</a:t>
            </a:r>
            <a:r>
              <a:rPr lang="en-US" sz="3500" dirty="0" err="1"/>
              <a:t>dev</a:t>
            </a:r>
            <a:r>
              <a:rPr lang="en-US" sz="3500" dirty="0"/>
              <a:t>/null */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    </a:t>
            </a:r>
            <a:r>
              <a:rPr lang="en-US" sz="3500" dirty="0" err="1"/>
              <a:t>fd</a:t>
            </a:r>
            <a:r>
              <a:rPr lang="en-US" sz="3500" dirty="0"/>
              <a:t> = open("/</a:t>
            </a:r>
            <a:r>
              <a:rPr lang="en-US" sz="3500" dirty="0" err="1"/>
              <a:t>dev</a:t>
            </a:r>
            <a:r>
              <a:rPr lang="en-US" sz="3500" dirty="0"/>
              <a:t>/null", O_RDWR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/>
              <a:t>if (</a:t>
            </a:r>
            <a:r>
              <a:rPr lang="en-US" dirty="0" err="1"/>
              <a:t>fd</a:t>
            </a:r>
            <a:r>
              <a:rPr lang="en-US" dirty="0"/>
              <a:t> != STDIN_FILENO)         /* '</a:t>
            </a:r>
            <a:r>
              <a:rPr lang="en-US" dirty="0" err="1"/>
              <a:t>fd</a:t>
            </a:r>
            <a:r>
              <a:rPr lang="en-US" dirty="0"/>
              <a:t>' should be 0 */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    if (dup2(STDIN_FILENO, STDOUT_FILENO) != STDOUT_FILENO)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    if (dup2(STDIN_FILENO, STDERR_FILENO) != STDERR_FILENO)</a:t>
            </a:r>
          </a:p>
          <a:p>
            <a:pPr marL="0" indent="0">
              <a:buNone/>
            </a:pPr>
            <a:r>
              <a:rPr lang="en-US" dirty="0"/>
              <a:t>            return -1;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0" y="136080"/>
              <a:ext cx="8858880" cy="6179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126720"/>
                <a:ext cx="8877960" cy="61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1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93000" y="250200"/>
              <a:ext cx="7137360" cy="5844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3640" y="240840"/>
                <a:ext cx="7156440" cy="58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30994</TotalTime>
  <Words>2086</Words>
  <Application>Microsoft Office PowerPoint</Application>
  <PresentationFormat>On-screen Show (4:3)</PresentationFormat>
  <Paragraphs>452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CSCE  510  - Systems Programming</vt:lpstr>
      <vt:lpstr>Overview</vt:lpstr>
      <vt:lpstr>Overview</vt:lpstr>
      <vt:lpstr>Daemons</vt:lpstr>
      <vt:lpstr>PowerPoint Presentation</vt:lpstr>
      <vt:lpstr>Creating a daemon</vt:lpstr>
      <vt:lpstr>TLPI/daemon</vt:lpstr>
      <vt:lpstr>TLPI/become_daemon.c</vt:lpstr>
      <vt:lpstr>Web Server overview</vt:lpstr>
      <vt:lpstr>Sockets</vt:lpstr>
      <vt:lpstr>Figure 56-1 overview of system calls used with stream</vt:lpstr>
      <vt:lpstr>Sockets in TheLinuxProgInterface text</vt:lpstr>
      <vt:lpstr>man –k socket  (System Calls)</vt:lpstr>
      <vt:lpstr>man - prototypes</vt:lpstr>
      <vt:lpstr>Socket options also specified by type parameter</vt:lpstr>
      <vt:lpstr>Getting Socket addresses</vt:lpstr>
      <vt:lpstr>getaddrinfo parameters</vt:lpstr>
      <vt:lpstr>man getaddrinfo code excerpt: Server</vt:lpstr>
      <vt:lpstr>PowerPoint Presentation</vt:lpstr>
      <vt:lpstr>Server receives datagram and echoes</vt:lpstr>
      <vt:lpstr>Addrinfo structure</vt:lpstr>
      <vt:lpstr>Other Socket System Calls</vt:lpstr>
      <vt:lpstr>Section 7 - format entries </vt:lpstr>
      <vt:lpstr>TLPI/sockets</vt:lpstr>
      <vt:lpstr>apue.2e/sockets</vt:lpstr>
      <vt:lpstr>fgrep socket fig*</vt:lpstr>
      <vt:lpstr>I/O on stream sockets</vt:lpstr>
      <vt:lpstr>Fig 56-4 Datagram sockets</vt:lpstr>
      <vt:lpstr>fig 58-1  router</vt:lpstr>
      <vt:lpstr>Fig 58-2 TCP/IP</vt:lpstr>
      <vt:lpstr>Fig 58-3 Layered Implementation</vt:lpstr>
      <vt:lpstr>fig 58-4 Encapsulation of packets</vt:lpstr>
      <vt:lpstr>IPv4 addresses</vt:lpstr>
      <vt:lpstr>Transport Layer</vt:lpstr>
      <vt:lpstr>PowerPoint Presentation</vt:lpstr>
      <vt:lpstr>fig 59-1 Big Endian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349</cp:revision>
  <cp:lastPrinted>2013-03-25T19:24:09Z</cp:lastPrinted>
  <dcterms:created xsi:type="dcterms:W3CDTF">2013-01-05T02:56:47Z</dcterms:created>
  <dcterms:modified xsi:type="dcterms:W3CDTF">2013-03-25T20:47:07Z</dcterms:modified>
</cp:coreProperties>
</file>