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handoutMasterIdLst>
    <p:handoutMasterId r:id="rId35"/>
  </p:handoutMasterIdLst>
  <p:sldIdLst>
    <p:sldId id="352" r:id="rId2"/>
    <p:sldId id="353" r:id="rId3"/>
    <p:sldId id="411" r:id="rId4"/>
    <p:sldId id="418" r:id="rId5"/>
    <p:sldId id="412" r:id="rId6"/>
    <p:sldId id="414" r:id="rId7"/>
    <p:sldId id="415" r:id="rId8"/>
    <p:sldId id="416" r:id="rId9"/>
    <p:sldId id="413" r:id="rId10"/>
    <p:sldId id="417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19" r:id="rId26"/>
    <p:sldId id="440" r:id="rId27"/>
    <p:sldId id="420" r:id="rId28"/>
    <p:sldId id="421" r:id="rId29"/>
    <p:sldId id="422" r:id="rId30"/>
    <p:sldId id="423" r:id="rId31"/>
    <p:sldId id="424" r:id="rId32"/>
    <p:sldId id="441" r:id="rId3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8" autoAdjust="0"/>
    <p:restoredTop sz="94660"/>
  </p:normalViewPr>
  <p:slideViewPr>
    <p:cSldViewPr>
      <p:cViewPr varScale="1">
        <p:scale>
          <a:sx n="103" d="100"/>
          <a:sy n="103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A1BBE1-92E6-45BF-90BA-708085532AE0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39F9F1-FDD8-49EC-AA5A-1E432D9FA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2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19:31:20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13217 11471 512,'-20'-20'0,"0"20"0,20-20 0,-60 1 0,21 19 0,-1-20 0,-19 20 0,-1 20 0,0 19 0,1 1 0,0 39 0,19 20 0,20 21 0,20-21 0,20 0 0,39 0 0,1-39 0,20-21 0,19-39 0,0 0 0,-20-19 0,0-61 0,-39 1 0</inkml:trace>
  <inkml:trace contextRef="#ctx0" brushRef="#br0" timeOffset="304.0304">13355 11729 512,'-19'40'0,"-1"0"0,0 39 0,-20 20 0,40 0 0,0-39 0,20-1 0,20-39 0,40-20 0,-21-20 0,20-39 0,-19-1 0,-1-39 0,-59 0 0,-19 20 0,-21 39 0,-40 20 0,1 60 0,20 18 0,-1 3 0,40 18 0,20-39 0,40-1 0</inkml:trace>
  <inkml:trace contextRef="#ctx0" brushRef="#br0" timeOffset="648.0648">13852 11630 512,'20'0'0,"-20"39"0,0-19 0,-20 40 0,20 19 0,0 20 0,0-19 0,0 18 0,0-18 0,20-20 0,-20-20 0,0-40 0,0-20 0,0-40 0,0-19 0,-20-40 0,-20 0 0</inkml:trace>
  <inkml:trace contextRef="#ctx0" brushRef="#br0" timeOffset="896.0896">13693 11630 512,'0'0'0,"20"0"0,19 0 0,2 0 0,38 0 0,0 20 0,20-1 0,-19 1 0,-21 40 0,-19 19 0,-40 1 0,-20 19 0,-40-1 0,-19-18 0,0-20 0,39-20 0,0-40 0,40-20 0,40-40 0</inkml:trace>
  <inkml:trace contextRef="#ctx0" brushRef="#br0" timeOffset="1160.116">14586 11589 512,'0'21'0,"-40"19"0,-19-1 0,19 41 0,0-2 0,21 2 0,-1 0 0,40-21 0,-1 1 0,41-1 0,-20-19 0,39-20 0,0-20 0,1-20 0,-1 0 0,-19 0 0,-20-39 0</inkml:trace>
  <inkml:trace contextRef="#ctx0" brushRef="#br0" timeOffset="1368.1368">14348 12007 512,'0'20'0,"0"-20"0,20 20 0,19-40 0,41 20 0,-1-20 0,20-20 0,1 20 0,-21 0 0,-39-19 0,-21 19 0</inkml:trace>
  <inkml:trace contextRef="#ctx0" brushRef="#br0" timeOffset="1528.1528">14645 11471 512,'20'-20'0,"40"20"0,19 0 0,1 20 0,-21-20 0,1 20 0,-1 0 0</inkml:trace>
  <inkml:trace contextRef="#ctx0" brushRef="#br0" timeOffset="2264.2264">13475 12562 512,'0'0'0,"-20"20"0,0 0 0,-19 20 0,-21 19 0,-39 40 0,-21 41 0,2-2 0,-41 21 0,20-20 0,20-19 0,20-41 0,19-60 0</inkml:trace>
  <inkml:trace contextRef="#ctx0" brushRef="#br0" timeOffset="3104.3104">11411 14130 512,'-20'0'0,"20"0"0,0 0 0,0 0 0,0 0 0,0 0 0,0 0 0,0 20 0,0 0 0,0 40 0,-20 19 0,1 0 0,-2 1 0,21-22 0,0 3 0,21-22 0,18-39 0,1 20 0,40-20 0,19-40 0,0 21 0,-20-21 0,0 0 0</inkml:trace>
  <inkml:trace contextRef="#ctx0" brushRef="#br0" timeOffset="3960.396">10756 14190 512,'20'0'0,"-20"20"0,0 0 0,0 18 0,-20 23 0,0 18 0,1 20 0,19-39 0,-41 19 0,41-39 0,0-20 0,0 0 0,0-20 0,0 0 0,0-20 0</inkml:trace>
  <inkml:trace contextRef="#ctx0" brushRef="#br0" timeOffset="4208.4208">10379 14289 512,'0'0'0,"0"0"0,0 0 0,40 0 0,0-21 0,59-17 0,19-2 0,22-20 0,-1 21 0,-1 19 0,-38-20 0</inkml:trace>
  <inkml:trace contextRef="#ctx0" brushRef="#br0" timeOffset="4720.472">11966 14190 512,'0'0'0,"0"0"0,0 0 0,0 20 0,0 19 0,0 21 0,0 19 0,0 20 0,-19-19 0,19-1 0,0-19 0,-20-21 0,20-39 0,0-39 0,-20-21 0</inkml:trace>
  <inkml:trace contextRef="#ctx0" brushRef="#br0" timeOffset="5024.5024">11768 14230 512,'20'0'0,"0"0"0,0 0 0,39-20 0,20 0 0,1 0 0,-1 0 0,1 0 0,-21 20 0,-19 0 0,-20 40 0,-60 20 0,-20-1 0,1 0 0,0 1 0,-1 0 0,21-41 0,39-38 0,39-21 0,21 0 0,39-19 0</inkml:trace>
  <inkml:trace contextRef="#ctx0" brushRef="#br0" timeOffset="5288.5288">12701 14210 512,'-20'0'0,"0"-20"0,20 20 0,-20 0 0,20-20 0,0 40 0,0 0 0,0 19 0,20 21 0,-20-1 0,0 1 0,0 19 0,0-19 0,0-1 0,0 1 0,0-40 0,0 0 0</inkml:trace>
  <inkml:trace contextRef="#ctx0" brushRef="#br0" timeOffset="5536.5536">12344 14726 512,'0'19'0,"19"-19"0,21 0 0,19 0 0,21-19 0,-1 19 0,1 0 0,19-20 0,-20 20 0,-19-20 0,-20 20 0,-40 0 0,0-20 0</inkml:trace>
  <inkml:trace contextRef="#ctx0" brushRef="#br0" timeOffset="5760.576">12284 14230 512,'20'-20'0,"20"20"0,19-20 0,41 0 0,-21-20 0,0 20 0,1 1 0,-21 19 0,-19 0 0</inkml:trace>
  <inkml:trace contextRef="#ctx0" brushRef="#br0" timeOffset="8880.888">14010 12562 512,'-19'-20'0,"19"20"0,0 0 0,0-19 0,0 19 0,-20 0 0,20 19 0,0-19 0,0 20 0,0-20 0,0 0 0,0 20 0,39-20 0,1 0 0,20 20 0,19 20 0,40 19 0,0 21 0,40 59 0,40-1 0,-1 21 0,-19 0 0,-21-80 0</inkml:trace>
  <inkml:trace contextRef="#ctx0" brushRef="#br0" timeOffset="11048.1047">15558 14130 512,'0'0'0,"0"0"0,0-20 0,0 20 0,0-19 0,0 19 0,-20-20 0,20-1 0,-19 21 0,19-19 0,-20-1 0,0 0 0,0 20 0,0 0 0,-19 20 0,-1 19 0,-20 41 0,21 20 0,-21-1 0,41 0 0,19-40 0,0 1 0,19-40 0,21-20 0,19-60 0,21 1 0,-21-41 0,1 1 0,-1 20 0,-19 0 0,-20 38 0,-20 41 0,0 41 0,-20 38 0,1 19 0,-2-18 0,21 20 0,21-22 0,-2-17 0,41-42 0,-1-38 0,1-21 0,-20-39 0,19-1 0,-39-40 0</inkml:trace>
  <inkml:trace contextRef="#ctx0" brushRef="#br0" timeOffset="11601.16">15916 14110 512,'0'20'0,"-20"0"0,20 0 0,-20 40 0,20 19 0,0 20 0,0 19 0,20 22 0,0-21 0,-1 20 0,1-20 0,0-40 0,-20-39 0,0-20 0,0-40 0,-20-59 0,-19-21 0,19-38 0,0-1 0,20-20 0,0 20 0,20 20 0,0 40 0,39 19 0,-19 20 0,20 1 0,-1 39 0,0 20 0,-39 19 0,-20 41 0,-20-1 0,-39 20 0,0 0 0,-21 1 0,40-61 0,1-19 0,39-40 0,19-19 0,21-22 0,19-17 0,21-2 0</inkml:trace>
  <inkml:trace contextRef="#ctx0" brushRef="#br0" timeOffset="12048.2047">16412 14110 512,'0'0'0,"0"0"0,-20 20 0,0 20 0,20 0 0,-20 39 0,0 0 0,20 21 0,0-21 0,0-20 0,20-19 0,0-20 0,20-40 0,-1-39 0,1-21 0,20-19 0,-21-20 0,1 40 0,-20 19 0,0 20 0,-20 40 0,0 40 0,-20 40 0,20-1 0,-20 20 0,40-20 0,-20-19 0,39-20 0,1-21 0,20-38 0,19-21 0,-20-20 0,1 1 0</inkml:trace>
  <inkml:trace contextRef="#ctx0" brushRef="#br0" timeOffset="12496.2495">16749 14388 512,'0'0'0,"0"20"0,20 0 0,20-20 0,-1 0 0,1-20 0,20-20 0,-21 1 0,21-1 0,-21-19 0,1 19 0,-20-20 0,-20 21 0,-20 19 0,-20 20 0,-19 59 0,0 21 0,-21 19 0,20 0 0,41-20 0,19 1 0,39-41 0,21-19 0,19-20 0,20-20 0,1-19 0,-1-21 0</inkml:trace>
  <inkml:trace contextRef="#ctx0" brushRef="#br0" timeOffset="12891.289">17523 14587 512,'0'0'0,"0"0"0,-20 0 0,20 0 0,0 0 0,0 19 0,0-19 0,0 20 0,0 0 0,0-20 0,0 0 0</inkml:trace>
  <inkml:trace contextRef="#ctx0" brushRef="#br0" timeOffset="13561.356">17861 14091 512,'0'-20'0,"0"-1"0,19-18 0,1 19 0,20-19 0,-1 19 0,21 0 0,-40 20 0,39 0 0,-19 0 0,-20 40 0,0-1 0,-20 41 0,-40-1 0,0 1 0,-19 19 0,-21-20 0,1 0 0,20-59 0,19-1 0,20-38 0,20-20 0,20-21 0,20 20 0,39 1 0,0 39 0,1 0 0,19 19 0,-19 1 0,-1 20 0,-20-20 0,-19 0 0,-20-20 0</inkml:trace>
  <inkml:trace contextRef="#ctx0" brushRef="#br0" timeOffset="13944.3943">18376 14329 512,'0'0'0,"20"0"0,-20-20 0,40 20 0,-1-20 0,21-1 0,0 2 0,-1-20 0,0-1 0,-18 0 0,-22 1 0,-19 19 0,-19-1 0,-41 21 0,-20 41 0,1 18 0,19 40 0,41-19 0,-1-1 0,59 0 0,21-40 0,19-18 0,1-21 0,-1-40 0,1 1 0</inkml:trace>
  <inkml:trace contextRef="#ctx0" brushRef="#br0" timeOffset="16096.6095">14070 12463 512,'0'0'0,"-20"20"0,20-20 0,0 0 0,0 0 0,0 0 0,20 0 0,-20 0 0,20 0 0,20 0 0,-1 0 0,21-20 0,0 0 0,-1 1 0,0 19 0,21 0 0,-1 0 0,20 0 0,1 19 0,19-19 0,20 20 0,0-20 0,39 0 0,1 0 0,-20 0 0,39 20 0,-19 20 0,-1-21 0,1 21 0,-1-20 0,21 20 0,-1-20 0,1 19 0,19-19 0,-40 21 0,1-22 0,20 20 0,-21 1 0,-19 0 0,0 0 0,-20 19 0,0 0 0,-1 1 0,1-20 0,1 19 0,-22-19 0,21 19 0,-20-19 0,1 0 0,18 0 0,-19-1 0,0 1 0,-19 0 0,19-20 0,-20-1 0,0 1 0,1 0 0,-1 20 0,-40-20 0,-39 19 0,-20-39 0</inkml:trace>
  <inkml:trace contextRef="#ctx0" brushRef="#br0" timeOffset="17328.7327">20896 14230 512,'0'-20'0,"0"20"0,0-40 0,0 20 0,0-20 0,-19 21 0,-1-1 0,0-1 0,-20 21 0,1 21 0,-1 18 0,-20 21 0,21 19 0,19 1 0,-20-21 0,40 1 0,0-21 0,20-39 0,20 0 0,19-39 0,1-21 0,-1 20 0,1-19 0,-21 38 0,-19 2 0,-20 38 0,0 22 0,0 18 0,0 1 0,21-20 0,-2-1 0,41-20 0,-21-38 0,21-20 0,0-41 0</inkml:trace>
  <inkml:trace contextRef="#ctx0" brushRef="#br0" timeOffset="18040.8039">21413 14249 512,'0'0'0,"-21"0"0,21 0 0,-19 19 0,19 22 0,-20-2 0,40 21 0,-1 0 0,2 19 0,-1 20 0,-1-19 0,1-1 0,-20-20 0,0-19 0,0-20 0,-20-40 0,1-20 0,-22-19 0,2-40 0,-1-1 0,1 1 0,-1 0 0,20 20 0,20 18 0,0 23 0,20 18 0,39 20 0,1-20 0,20 40 0,-1 0 0,-20-1 0,-19 41 0,-40-21 0,-20 41 0,-20-21 0,-19 1 0,0-40 0,18 0 0,2-40 0,19-21 0,40-37 0</inkml:trace>
  <inkml:trace contextRef="#ctx0" brushRef="#br0" timeOffset="18472.8471">21671 14249 512,'0'19'0,"-40"2"0,20 38 0,0-19 0,0 40 0,20-41 0,0 21 0,40-40 0,-20-20 0,20 0 0,19-61 0,-19 22 0,-1-40 0,1 19 0,20 1 0,-40 0 0,-1 39 0,1 20 0,-40 39 0,20 21 0,0-1 0,-19 1 0,38-1 0,1-20 0,40-18 0,-20-21 0,19-21 0,0-18 0,1-20 0</inkml:trace>
  <inkml:trace contextRef="#ctx0" brushRef="#br0" timeOffset="18880.8879">22028 14428 512,'0'0'0,"0"0"0,19 0 0,21 0 0,0-20 0,-20 0 0,39 0 0,-19 0 0,-1-19 0,2 19 0,-22-20 0,-19 1 0,-19 19 0,-1 20 0,-40 20 0,20 19 0,1 1 0,19 19 0,20 1 0,20-20 0,19-1 0,21-39 0,39 0 0,-39-19 0,-1-21 0</inkml:trace>
  <inkml:trace contextRef="#ctx0" brushRef="#br0" timeOffset="24281.4279">19011 13912 512,'0'-20'0,"-19"20"0,19-20 0,-40 0 0,20 1 0,-20-1 0,1-1 0,-21 2 0,1-21 0,-21 20 0,-19 1 0,0-21 0,-20 20 0,-1 0 0,-18-19 0,-21 19 0,0-1 0,1 21 0,-21 0 0,-20 0 0,1 0 0,-1 21 0,-19-1 0,20 19 0,-1 1 0,-19 19 0,19 1 0,1 0 0,20-1 0,-1 21 0,20 19 0,1 0 0,38-1 0,2 2 0,38 19 0,20-19 0,1 19 0,39-20 0,20 0 0,20 0 0,20 1 0,39-1 0,20 0 0,40-20 0,20 1 0,39-21 0,1 1 0,39-1 0,-20-19 0,20 0 0,20-40 0,0 19 0,0-38 0,20 19 0,-20-19 0,20-22 0,-20 21 0,0-19 0,0-21 0,-20 20 0,0-18 0,-40-3 0,-19-18 0,-20-20 0,-40 19 0,-20-19 0,-39 0 0,-21 0 0,-39 0 0,-20-1 0,-19 0 0,-60 2 0,-1-1 0,-38-20 0,-21 19 0,-20 1 0,-39 20 0,-20-1 0,-41 20 0,2 22 0,-41 17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20:22:27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15579 15519 512,'0'0'0,"0"0"0,0 0 0,19 0 0,-19 0 0,0 0 0,0 0 0,0 0 0,0 0 0,0 0 0,0 0 0,0-20 0,0 20 0,0-20 0,0 20 0,-19-19 0,19 19 0,0-19 0,-21-2 0,1 21 0,-19-20 0,19 40 0,-20 1 0,1-2 0,-1 40 0,-39 1 0,59-1 0,-40 21 0,41-21 0,19 1 0,0-40 0,39-20 0,1-20 0,-1 0 0,21-20 0,-20-38 0,-1 37 0,-19-18 0,0 19 0,-20 0 0,0 40 0,0 0 0,0 20 0,0 0 0,20 20 0,0 19 0,-20 1 0,19-1 0,1 21 0,-20-1 0,-20 0 0,1 1 0,-21-21 0,-19 0 0,-1-18 0,0-22 0,21-38 0,19-22 0,0 3 0</inkml:trace>
  <inkml:trace contextRef="#ctx0" brushRef="#br0" timeOffset="386">15817 15441 512,'0'0'0,"0"0"0</inkml:trace>
  <inkml:trace contextRef="#ctx0" brushRef="#br0" timeOffset="512">15757 15479 512,'-20'40'0,"-20"20"0,21-1 0,-21 2 0,40-3 0,20-18 0,19-20 0,21-20 0,19 0 0,1-40 0,-1 0 0</inkml:trace>
  <inkml:trace contextRef="#ctx0" brushRef="#br0" timeOffset="817">16253 15281 512,'-20'20'0,"0"-20"0,0 40 0,-19-1 0,-21 22 0,41-3 0,-1 2 0,40-20 0,-1-1 0,41-39 0,19 0 0,1-19 0,-1-1 0</inkml:trace>
  <inkml:trace contextRef="#ctx0" brushRef="#br0" timeOffset="9320">17543 15043 512,'0'0'0,"0"0"0,0 0 0,0 0 0,0 0 0,0 0 0,-20 0 0,20 0 0,20 0 0,-20 0 0,20 0 0,20-20 0,-1 0 0,21-19 0,-1 19 0,21 0 0,-41 0 0,-19 0 0,-20 20 0</inkml:trace>
  <inkml:trace contextRef="#ctx0" brushRef="#br0" timeOffset="10280">18456 14686 512,'0'0'0,"0"0"0,0-20 0,0 0 0,0 20 0,-20-20 0,20 20 0,0-20 0,-20 20 0,-20 0 0,21 20 0,-22 0 0,2 0 0,-1 20 0,1 19 0,19-19 0,0 0 0,20-21 0,0 1 0,20 0 0,0-20 0,40-40 0,-21 21 0,1-1 0,-1-20 0,1 0 0,-20 21 0,-20-21 0,0 40 0,0-20 0,0 20 0,0 20 0,0-20 0,0 20 0,0-20 0,0 20 0,0-1 0,0-19 0,20 40 0,-1 0 0,2 19 0,-2 1 0,21 19 0,-20 20 0,0-19 0,-1-1 0,-38-19 0,-21-1 0,-19-18 0,-41-22 0,-19 20 0,0-39 0,20 0 0,0 0 0,0 0 0,58-20 0,22 20 0,38 0 0,22 0 0,38 0 0,20-19 0,-39 19 0,-1 0 0,-19 0 0,-21 19 0</inkml:trace>
  <inkml:trace contextRef="#ctx0" brushRef="#br0" timeOffset="45359">18754 14348 512,'-20'0'0,"-1"-19"0,-38-1 0,0 0 0,-1-1 0,-19 2 0,-20 0 0,-41-1 0,22 20 0,-41 0 0,0 0 0,-19 20 0,-21-1 0,1 41 0,-21-21 0</inkml:trace>
  <inkml:trace contextRef="#ctx0" brushRef="#br0" timeOffset="45766">16472 14507 512,'-279'80'0,"2"19"0,-21 20 0,20 0 0,20 20 0,20 0 0,39 20 0,41-21 0,39 21 0,20 0 0,39 0 0,40-1 0,60-19 0,39 0 0,60-20 0,20 1 0,79-41 0,20-20 0,40-19 0,39-40 0,40-20 0,20-20 0,0-19 0,19-20 0,-19-21 0,0-39 0,-19-19 0,-21-21 0,-40-19 0,-39-1 0,-79-18 0,-81-3 0,-98 22 0,-99 0 0,-100 19 0,-79 20 0,-99 60 0,-59 20 0</inkml:trace>
  <inkml:trace contextRef="#ctx0" brushRef="#br0" timeOffset="54766">19785 14448 512,'-20'0'0,"20"0"0,-19 0 0,38 39 0,-19 41 0,20 19 0,20 40 0,0 0 0,19 0 0,1-1 0,0-58 0,-21-20 0,1-41 0,-20-58 0,-20-41 0,-41-39 0,2-40 0,-1 1 0,-19-1 0,19 19 0,-19 42 0,19 18 0,0 61 0,20-1 0,20 0 0,20 20 0,40-21 0,-1-17 0,21 18 0,-1 20 0,20 20 0,-39-1 0,-21 41 0,-39-1 0,-39 21 0,-40-2 0,-1-37 0,1-2 0,19-58 0,40-21 0,20-20 0</inkml:trace>
  <inkml:trace contextRef="#ctx0" brushRef="#br0" timeOffset="55094">20540 14031 512,'-20'19'0,"-20"22"0,20-2 0,0 21 0,0-1 0,40 21 0,0-21 0,19-19 0,2 0 0,-22-21 0,1-19 0,-40-19 0,20-1 0,-39-40 0,18 1 0,2-2 0,19-17 0,19 18 0,22 1 0,18 19 0,0 20 0,21 20 0,-1-20 0</inkml:trace>
  <inkml:trace contextRef="#ctx0" brushRef="#br0" timeOffset="55406">20817 14091 512,'-20'19'0,"20"1"0,-19 20 0,-1 20 0,40-22 0,-1 3 0,21-21 0,0-1 0,-1-38 0,1-1 0,-1-21 0,-18-17 0,-21-2 0,-40 20 0,1 1 0,-21 18 0,0 21 0,21 21 0,19 38 0,20-19 0,39 20 0,21-41 0,20 0 0</inkml:trace>
  <inkml:trace contextRef="#ctx0" brushRef="#br0" timeOffset="55814">21532 13872 512,'0'0'0,"-60"0"0,1 20 0,-21 0 0,1 40 0,19-1 0,1 1 0,39-21 0,20 1 0,20-20 0,39-40 0,1 0 0,-1-20 0,20-20 0,-38 1 0,-2-20 0,-19 39 0,-20 20 0,0 40 0,-20 20 0,20 0 0,0 39 0,20 0 0,20 21 0,-1-1 0,21 20 0,-20-40 0,-40 1 0,-20-41 0,-20 1 0,-20-40 0,1-60 0,0 1 0</inkml:trace>
  <inkml:trace contextRef="#ctx0" brushRef="#br0" timeOffset="56040">21909 14050 512,'0'0'0,"-21"0"0,21 0 0,-19 0 0,19 21 0,0-21 0,0 20 0,19-1 0,-19-19 0,21 0 0,-21-39 0</inkml:trace>
  <inkml:trace contextRef="#ctx0" brushRef="#br0" timeOffset="56326">22326 13534 512,'0'0'0,"19"-19"0,1 0 0,0-2 0,-20 1 0,-20 20 0,0 20 0,1 20 0,-22 20 0,22 19 0,19 0 0,40 1 0,39-60 0,40-20 0,20-20 0,20-60 0,-40 1 0</inkml:trace>
  <inkml:trace contextRef="#ctx0" brushRef="#br0" timeOffset="60583">21392 12662 512,'0'0'0,"0"-20"0,0 0 0,21 0 0,-1-20 0,19 20 0,21 1 0,-21 19 0,-19-20 0,0 20 0</inkml:trace>
  <inkml:trace contextRef="#ctx0" brushRef="#br0" timeOffset="60982">21909 12245 512,'-21'0'0,"21"0"0,-19 0 0,-1 20 0,1 39 0,19 1 0,-21 19 0,42-19 0,-21-1 0,19-19 0,41-20 0,-1-40 0,-19-20 0,20 0 0,-21-39 0,-19 0 0,-20 0 0,-20 19 0,-59 0 0,19 60 0,-39 20 0,60 40 0,-2-1 0,41-19 0,41 0 0</inkml:trace>
  <inkml:trace contextRef="#ctx0" brushRef="#br0" timeOffset="61630">22861 11927 512,'0'0'0,"0"-19"0,0 19 0,20 0 0,-20 19 0,0 21 0,20 0 0,0 19 0,-1 21 0,21-1 0,-20-19 0,-20 19 0,0-39 0,-20-1 0,-20-39 0,-19-19 0,19-41 0,-39-19 0,19-21 0,1 20 0,19-18 0,40-1 0,20 19 0,59 21 0,0 19 0,21 20 0,-1 0 0,-39 20 0,-21 40 0,-39 20 0,-39-2 0,-21 22 0,-19-20 0,0 0 0,-20-21 0,58-39 0,22-39 0</inkml:trace>
  <inkml:trace contextRef="#ctx0" brushRef="#br0" timeOffset="61957">23119 11531 512,'0'0'0,"0"20"0,0-1 0,0 21 0,20 0 0,0 39 0,-1-19 0,22-2 0,-22-17 0,21-2 0,-20-39 0,-20 0 0,0-39 0,-20-21 0,0-19 0,20-1 0,0 0 0,0 22 0,20 38 0,20 0 0,-21 20 0,21 0 0,0 0 0</inkml:trace>
  <inkml:trace contextRef="#ctx0" brushRef="#br0" timeOffset="62245">23377 11669 512,'0'20'0,"-20"0"0,20 20 0,20-20 0,0 0 0,0-20 0,39 0 0,-19-20 0,0 0 0,-1-20 0,-18 0 0,-42 1 0,1 19 0,-39-20 0,19 21 0,0 19 0,1 19 0,19-19 0,20 19 0</inkml:trace>
  <inkml:trace contextRef="#ctx0" brushRef="#br0" timeOffset="62638">23833 11412 512,'-19'0'0,"-21"0"0,0 19 0,-20 1 0,21 0 0,20 20 0,-2 0 0,42-21 0,-21 0 0,39 2 0,1-21 0,19-21 0,-19 2 0,-20-20 0,20-1 0,-40 20 0,19 0 0,-19 20 0,20 20 0,0 20 0,20 19 0,-1 1 0,1 19 0,-1 21 0,-39-21 0,0 0 0,-39-19 0,-21-21 0,21-39 0</inkml:trace>
  <inkml:trace contextRef="#ctx0" brushRef="#br0" timeOffset="65397">15856 17722 512,'-20'0'0,"1"0"0,-21-20 0,20 0 0,0 0 0,-20 0 0,21-19 0,-1 19 0,0 20 0,0 0 0,-19 20 0,18 39 0,1 1 0,-19 19 0,19 1 0,0-1 0,20-19 0,20-40 0,20-20 0,-1-20 0,1-20 0,20-40 0,-21 21 0,21-20 0,-21 19 0,1 40 0,-20 0 0,0 20 0,0 40 0,0 20 0,-1 19 0,1 0 0,0 41 0,-20-21 0,-20 0 0,-19-20 0,-1-39 0,-40-21 0,1-58 0,20-20 0,-1-41 0,20 1 0,20 0 0</inkml:trace>
  <inkml:trace contextRef="#ctx0" brushRef="#br0" timeOffset="66077">16372 17583 512,'0'0'0,"0"0"0,0-20 0,-20 0 0,-19 1 0,-1 19 0,20-20 0,-20 20 0,1 20 0,19 39 0,0 0 0,0 1 0,0 20 0,40-21 0,0-19 0,0-1 0,19-39 0,1-20 0,0-39 0,19 19 0,-39-39 0,0-1 0,0-19 0,-20 0 0,0 20 0,-20-1 0,0 41 0,0 39 0,1 59 0,-21 41 0,40-1 0,20 0 0,0-20 0,39 1 0,0-21 0,21-39 0,-1-20 0,1-20 0,-21-19 0</inkml:trace>
  <inkml:trace contextRef="#ctx0" brushRef="#br0" timeOffset="66525">16590 17047 512,'0'0'0,"0"20"0,20 40 0,-20-1 0,20 21 0,-20 19 0,0 0 0,20 0 0,0-20 0,-20-39 0,0 0 0,19-20 0,-19-40 0,21-20 0,18-19 0,1-1 0,19 1 0,-19 19 0,20 20 0,-1 20 0,-19 40 0,-40 0 0,-20 39 0,-39 0 0,-1-19 0,0-1 0,21-19 0,39-40 0,39-40 0</inkml:trace>
  <inkml:trace contextRef="#ctx0" brushRef="#br0" timeOffset="68053">18118 16947 512,'0'0'0,"0"0"0,0 21 0,20 19 0,0 19 0,0 21 0,0-1 0,19 20 0,1 0 0,-20-19 0,20-21 0,-20 1 0,-1-21 0,-19-19 0,-19 0 0,-1-20 0,-40-20 0,20-20 0,-19-19 0,-1-20 0,1-40 0,19 19 0,0 1 0,21 20 0,38-1 0,21 21 0,20 19 0,39 1 0,20-1 0,-20 20 0,20 20 0,-59 0 0,-1 20 0,-79 40 0,-19-22 0,-40 23 0,-21 18 0,1-39 0,19-1 0,21-39 0,19 0 0</inkml:trace>
  <inkml:trace contextRef="#ctx0" brushRef="#br0" timeOffset="68405">18713 16809 512,'0'0'0,"0"0"0,-19 0 0,19 0 0,19 20 0,-19 20 0,21 0 0,-1-2 0,19 3 0,-19-2 0,-20 1 0,20-20 0,-20-20 0,0-40 0,0 1 0,0-1 0,0-19 0,20-1 0,19 0 0,1 40 0,-20 1 0</inkml:trace>
  <inkml:trace contextRef="#ctx0" brushRef="#br0" timeOffset="68733">19130 16769 512,'-20'20'0,"-19"0"0,19 20 0,0 0 0,20-1 0,0 1 0,20-20 0,0 0 0,19-20 0,21-20 0,0 0 0,-21-39 0,1 19 0,-20 0 0,-40 0 0,-20 1 0,1 19 0,-21 40 0,0-1 0,41 1 0,-1 20 0</inkml:trace>
  <inkml:trace contextRef="#ctx0" brushRef="#br0" timeOffset="69157">19865 16512 512,'-20'19'0,"-40"-19"0,1 20 0,-20 0 0,-1 20 0,20 19 0,1 1 0,59-1 0,0-19 0,20-40 0,19 20 0,1-40 0,40 0 0,-21-20 0,1-19 0,-41 19 0,1 21 0,0-21 0,-20 40 0,20 20 0,-20 0 0,20 18 0,20 23 0,19-2 0,0 21 0,-18-22 0,-41 3 0,-21-2 0,-38 1 0,-20-40 0,-1-1 0</inkml:trace>
  <inkml:trace contextRef="#ctx0" brushRef="#br0" timeOffset="71390">18178 16571 512,'0'0'0,"0"0"0,0 0 0,0 0 0,0-20 0,0 20 0,0-20 0,-20 1 0,20-1 0,-20-1 0,20 21 0,-20-19 0,-19 19 0,-1 0 0,20 19 0,-39 2 0,19 18 0,-19 1 0,39 20 0,-20-21 0,40 1 0,0 0 0,40-21 0,-1-19 0,21-19 0,-1-21 0,-19 0 0,20 1 0,-21-21 0,-39 20 0,20 1 0,-20-1 0,0 20 0,-20 40 0,20-1 0,-20 22 0,20 18 0,20 1 0,0-2 0,20-17 0,-1-21 0,1-20 0,20-20 0,-21 0 0,-19-20 0</inkml:trace>
  <inkml:trace contextRef="#ctx0" brushRef="#br0" timeOffset="71655">18475 16631 512,'-19'0'0,"19"0"0,0 0 0,-20 0 0,20 0 0,0 20 0,20-20 0,-20 0 0,0-20 0,0 20 0,0-20 0</inkml:trace>
  <inkml:trace contextRef="#ctx0" brushRef="#br0" timeOffset="72061">18713 16373 512,'-19'0'0,"19"19"0,-20 1 0,20 0 0,-20 0 0,40 20 0,-20-20 0,20-1 0,-1 1 0,22-20 0,-22 0 0,21-20 0,-20 1 0,-20-22 0,0 22 0,-20-21 0,-20 1 0,21-1 0,-22 40 0,22 0 0,-1 20 0,20 0 0,0-1 0</inkml:trace>
  <inkml:trace contextRef="#ctx0" brushRef="#br0" timeOffset="72773">18872 16313 512,'0'0'0,"0"0"0,20 20 0,-20 0 0,20 0 0,0 19 0,0-19 0,-20 0 0,20-1 0,0-19 0,19 0 0,-19-19 0,0-21 0,0 20 0,-1-19 0,1 19 0,-20 0 0,0 40 0,0 0 0,21 0 0,-21 19 0,19-19 0,-19 0 0,20-20 0,-1 0 0,2-40 0,-1 20 0,-1-39 0,1-1 0,0-19 0,0 0 0,-20-1 0,0 0 0,0 42 0,-20-3 0,20 41 0,-20 20 0,20 1 0,0 17 0,0 22 0,20 0 0,20-1 0,19 1 0,-19 0 0,0-41 0,-1 1 0,-19 0 0,0-20 0,-20 0 0,-20-20 0,-39 0 0,-1-19 0,-19-1 0</inkml:trace>
  <inkml:trace contextRef="#ctx0" brushRef="#br0" timeOffset="72917">19051 16095 512,'0'0'0,"40"0"0,-1-20 0,40 0 0,21 0 0,-1-20 0,20 21 0,-59-2 0,0 21 0,-60 0 0,-20 21 0</inkml:trace>
  <inkml:trace contextRef="#ctx0" brushRef="#br0" timeOffset="73414">18535 16769 512,'0'0'0,"0"0"0,0 0 0,0 0 0,0 0 0,0 0 0,20 20 0,-40-40 0,20 1 0</inkml:trace>
  <inkml:trace contextRef="#ctx0" brushRef="#br0" timeOffset="81021">695 6153 512,'0'20'0,"0"-20"0,-20 0 0,20 0 0,0 19 0,0-19 0,0 0 0,0 0 0,0 0 0,20 0 0,-20 0 0,79 0 0,0 0 0,61 0 0,58 0 0,-19 0 0,-20 0 0,0-19 0,-1 19 0,-39-20 0,-40 20 0,-19-20 0,-21 20 0,-18 0 0,-21 0 0,-21 0 0,2 0 0,-1 0 0,0 0 0,20 20 0,0-20 0,-20 0 0,20-20 0</inkml:trace>
  <inkml:trace contextRef="#ctx0" brushRef="#br0" timeOffset="91252">715 3533 512,'-20'0'0,"20"0"0,0-20 0,-20 20 0,20 0 0,-20 0 0,1 0 0,-2-19 0,21 19 0,0 0 0,60 0 0,60-20 0,78 0 0,40 20 0,-20 0 0,-20 0 0,-39 0 0,-79 0 0,-21 0 0,-59 0 0,-40-40 0</inkml:trace>
  <inkml:trace contextRef="#ctx0" brushRef="#br0" timeOffset="92876">2461 3554 512,'0'0'0,"0"0"0,0 0 0,20 0 0,-20 0 0,40 0 0,39 0 0,20 0 0,60 0 0,39-21 0,40 21 0,41 0 0,-2 0 0,-19-20 0,1 20 0,-61-19 0,-20 19 0,-39-20 0,-40 20 0,-59 0 0,-20-20 0,-20 20 0</inkml:trace>
  <inkml:trace contextRef="#ctx0" brushRef="#br0" timeOffset="92957">5041 3454 512,'20'0'0</inkml:trace>
  <inkml:trace contextRef="#ctx0" brushRef="#br0" timeOffset="94619">6391 3633 512,'-21'0'0,"21"0"0,-19 0 0,-1 0 0,20 0 0,0 0 0,0 0 0,39 0 0,41 0 0,19 0 0,60 0 0,20 0 0,38 0 0,2 0 0,0 19 0,-2-19 0,-37 0 0,-22 0 0,-39 20 0,-20-20 0,-20 0 0,-19 0 0,-40-20 0,0 20 0,-40 0 0,0 0 0,-40 0 0,-39-19 0,0 19 0,-20-20 0,-40-1 0,-19 21 0,-20-19 0,-1 19 0,1-19 0,-21 19 0,41 0 0,38 19 0,41-38 0,40 38 0,19-19 0,80 0 0,19 19 0,81-19 0,18 21 0,60-1 0,1-20 0,19 19 0,-20 1 0,-20-20 0,-19 0 0,-40 0 0,-20-20 0,-40 20 0,-39-19 0,-20 19 0,-59 0 0,-61 0 0,-39-20 0,-60 40 0,-58-40 0,-21 20 0,-20 0 0,21-21 0,58 21 0,80 0 0,40 0 0,99 0 0,60 21 0,58-21 0,41 20 0,40-1 0,-1 1 0,1-20 0,-20 20 0,-21-20 0,-19 0 0,-60 20 0,-19-20 0,-20-20 0,-40 20 0,-60 0 0,-19-20 0,-60 0 0,-20 20 0,-59 0 0,0 0 0,19 0 0,1 20 0,78-20 0,61 0 0,79 20 0,79-20 0,79 0 0,41 0 0,39 0 0,-20 0 0,-20 0 0,-39 0 0,-40 0 0,-40 0 0,-39 0 0,-41 0 0,-38-20 0,-21 20 0,-40-20 0,-19 1 0,-19-1 0,18 20 0,20 0 0,21 20 0,39 19 0,60-39 0</inkml:trace>
  <inkml:trace contextRef="#ctx0" brushRef="#br0" timeOffset="111571">2719 6252 512,'0'0'0,"0"0"0,0 0 0,0-20 0,0 20 0,0 0 0,0 0 0,0 20 0,20-1 0,-20 22 0,0-2 0,0 21 0,-20 18 0,20-17 0,-20-2 0,20-19 0,-19-20 0,38 0 0,-19-40 0,0 0 0,20-20 0,0 0 0,20 1 0,-21-2 0,21 22 0,0 0 0,0 19 0,-1 19 0,-19 21 0,-20 0 0,0 19 0,-20 1 0,-39-1 0,-1 1 0,1-21 0,-1 1 0,21-40 0,39-40 0,19 1 0</inkml:trace>
  <inkml:trace contextRef="#ctx0" brushRef="#br0" timeOffset="111923">3176 6331 512,'0'0'0,"0"20"0,0-20 0,0 40 0,0 0 0,-20-1 0,20 21 0,0 19 0,-20 1 0,20-1 0,0-39 0,20-1 0,19-19 0,1-40 0,0 0 0,0-19 0,-21-21 0</inkml:trace>
  <inkml:trace contextRef="#ctx0" brushRef="#br0" timeOffset="112107">2997 6470 512,'20'0'0,"-1"-19"0,41 19 0,20-20 0,-1 0 0,0 20 0,1 0 0,-41 20 0,1 0 0</inkml:trace>
  <inkml:trace contextRef="#ctx0" brushRef="#br0" timeOffset="128689">795 4764 512,'-21'0'0,"21"0"0,0 0 0,0 0 0,-20 0 0,20 0 0,-19 0 0,19 0 0,0 0 0,-20 0 0,20 0 0,-20 0 0,20 0 0,-20 0 0,20 0 0,-20 0 0,20 0 0,0 0 0,40 0 0,60-20 0,58 0 0,21 0 0,-40 0 0</inkml:trace>
  <inkml:trace contextRef="#ctx0" brushRef="#br0" timeOffset="130810">1529 4843 512,'0'0'0,"0"0"0,0 0 0,0 0 0,0 0 0,19 0 0,21 0 0,60 0 0,18 0 0,21 20 0,40-20 0,-20 20 0,-20 0 0,-21-1 0,22 1 0,-61-40 0,20 20 0,-59-19 0,-1 19 0,-39 0 0,0 0 0</inkml:trace>
  <inkml:trace contextRef="#ctx0" brushRef="#br0" timeOffset="131714">3672 5041 512,'0'0'0,"0"0"0,0 0 0,40 0 0,19 0 0,20-20 0,60 20 0,40 0 0,-1 0 0,21 20 0,-21-20 0,-19 20 0,0-20 0,-40 0 0,-19 0 0,-42 0 0,-17-20 0</inkml:trace>
  <inkml:trace contextRef="#ctx0" brushRef="#br0" timeOffset="134113">15975 636 512,'20'-19'0,"-20"-2"0,20 1 0,-20 1 0,0 19 0,0 19 0,19 22 0,-38-3 0,-1 42 0,20 19 0,-20 21 0,-20-1 0,40 0 0,-19 0 0,-1-41 0,20-17 0,0-42 0,0-19 0,0-19 0,39-42 0,1-17 0,0 18 0,20-20 0,19 41 0,0 19 0,-19 40 0,-21 19 0,-39 41 0,-19 20 0,-61-21 0,1 20 0,0-19 0,-1-42 0,60-38 0,40-38 0,40-62 0,59-39 0</inkml:trace>
  <inkml:trace contextRef="#ctx0" brushRef="#br0" timeOffset="135809">17384 1192 512,'0'20'0,"-19"-1"0,19 41 0,19-20 0,1 18 0,0-17 0,20-2 0,19-39 0,-19-19 0,19-21 0,1-19 0,-1-21 0,-19-20 0,-1 2 0,2-21 0,-41 19 0,0 21 0,0 19 0,-20 21 0,-20 58 0,0 21 0,0 40 0,-19-1 0,59 20 0,-20 0 0,20-20 0,20 1 0,39 0 0,-19-22 0,19-37 0,1 19 0,-20-40 0,0-20 0</inkml:trace>
  <inkml:trace contextRef="#ctx0" brushRef="#br0" timeOffset="136009">18158 1212 512,'-20'19'0,"0"21"0,1 20 0,-1-21 0,20 21 0,0-21 0,20 1 0,-1-40 0,1 0 0,0-40 0,20-40 0</inkml:trace>
  <inkml:trace contextRef="#ctx0" brushRef="#br0" timeOffset="136195">18316 894 512,'-19'0'0,"-20"19"0,18-19 0,-18 21 0,39-21 0,0 20 0,19-1 0,1 1 0,20-20 0,-1 20 0,2-20 0</inkml:trace>
  <inkml:trace contextRef="#ctx0" brushRef="#br0" timeOffset="136609">18475 1152 512,'0'19'0,"0"2"0,-19 18 0,19 21 0,0 19 0,0 1 0,0-1 0,0 1 0,0-42 0,0 3 0,0-41 0,0-41 0,19-37 0,21-2 0,0-20 0,19-18 0,-19 39 0,19 39 0,-18 20 0,-22 40 0,-19 20 0,0 19 0,0 1 0,0 18 0,-19-17 0,19-2 0,0-19 0,19 0 0,1-60 0,20-20 0,-1-20 0</inkml:trace>
  <inkml:trace contextRef="#ctx0" brushRef="#br0" timeOffset="136953">18952 1430 512,'-20'20'0,"0"-20"0,0 19 0,40-19 0,0 0 0,20-19 0,39-1 0,-20-21 0,21 3 0,-20-22 0,-1 0 0,-39 0 0,-40 1 0,-20 39 0,-20 40 0,-19 39 0,0 1 0,59 40 0,0-21 0,60-20 0,39 1 0,0-20 0,1-40 0,-1-20 0,-19-20 0</inkml:trace>
  <inkml:trace contextRef="#ctx0" brushRef="#br0" timeOffset="140739">1132 16373 512,'0'-20'0,"0"20"0,0-20 0,-20 0 0</inkml:trace>
  <inkml:trace contextRef="#ctx0" brushRef="#br0" timeOffset="140913">1112 16313 512,'0'20'0,"0"0"0,0 19 0,0 1 0,20 20 0,-20-1 0,19 41 0,-19-21 0,20 0 0,0 1 0,-20-22 0,0 3 0,20-22 0,0-19 0,-1-60 0</inkml:trace>
  <inkml:trace contextRef="#ctx0" brushRef="#br0" timeOffset="141809">1250 16670 512,'0'0'0,"0"0"0,0 19 0,0 2 0,21 38 0,-21 1 0,20 0 0,-20-21 0,0 1 0,19 0 0,-19-40 0,20 0 0,0 0 0,0-40 0,-20-19 0</inkml:trace>
  <inkml:trace contextRef="#ctx0" brushRef="#br0" timeOffset="142019">1231 16492 512,'-20'0'0,"0"0"0,0 0 0,0 0 0,20 20 0,0-20 0,20 0 0,20-20 0,-1 20 0,21-21 0,0 2 0</inkml:trace>
  <inkml:trace contextRef="#ctx0" brushRef="#br0" timeOffset="142385">1707 16689 512,'0'0'0,"-19"-19"0,-2 0 0,1-1 0,-19 20 0,-1 0 0,20 0 0,-20 20 0,21-1 0,19 21 0,0-20 0,40 0 0,19-1 0,0-19 0,1 0 0,0 20 0,-21 0 0,-19 20 0,-20 0 0,-39-1 0,-21 21 0,-20-21 0,21 1 0,19-20 0,0-40 0,21-20 0,38-19 0</inkml:trace>
  <inkml:trace contextRef="#ctx0" brushRef="#br0" timeOffset="142665">2064 16234 512,'-20'0'0,"1"-21"0,-1 21 0,20 0 0,-20 21 0,20 18 0,0 41 0,20 19 0,-20 20 0,20-20 0,-1 20 0,1-19 0,0-21 0,20-39 0,20-1 0,-21-39 0,21-20 0,-21-19 0,-19-21 0</inkml:trace>
  <inkml:trace contextRef="#ctx0" brushRef="#br0" timeOffset="142849">1767 16689 512,'0'0'0,"20"21"0,19-42 0,40 21 0,21 0 0,38-19 0,-18 0 0,-21 19 0,-20-20 0</inkml:trace>
  <inkml:trace contextRef="#ctx0" brushRef="#br0" timeOffset="143833">3612 16492 512,'0'0'0,"0"0"0,0 0 0,0 0 0,0 20 0,0 19 0,0 21 0,0 18 0,20 22 0,0 0 0,0-1 0,-20-20 0,0-19 0,19-40 0,-19-40 0,21-20 0,-21-39 0</inkml:trace>
  <inkml:trace contextRef="#ctx0" brushRef="#br0" timeOffset="144160">3771 16689 512,'0'41'0,"-20"-2"0,0 41 0,20-1 0,0-19 0,40-1 0,0-39 0,19-20 0,-19-40 0,-1-19 0,1-20 0,-20-21 0,-40 21 0,-20 0 0,-19 39 0,-1 20 0,1 60 0,0 19 0,38 21 0,2 19 0,59-39 0,-1-1 0,21-19 0</inkml:trace>
  <inkml:trace contextRef="#ctx0" brushRef="#br0" timeOffset="144504">4247 16631 512,'-20'20'0,"-20"18"0,1 23 0,-1 18 0,20 1 0,20-21 0,40 0 0,0-39 0,19-20 0,1-20 0,-1-39 0,1 0 0,-41-21 0,-19-19 0,-19 39 0,-20 1 0,-41 39 0,20 40 0,1 39 0,19 40 0,40-19 0,40-1 0,0 1 0</inkml:trace>
  <inkml:trace contextRef="#ctx0" brushRef="#br0" timeOffset="144728">4704 17047 512,'-20'40'0,"20"20"0,-20 19 0,-20 20 0,21 0 0,-21-19 0,0-21 0,0-19 0,40-40 0,0-60 0,20-39 0</inkml:trace>
  <inkml:trace contextRef="#ctx0" brushRef="#br0" timeOffset="145137">5061 16432 512,'-20'0'0,"20"20"0,0-1 0,0 41 0,0 20 0,20 19 0,-20 0 0,19 20 0,2-39 0,-2-1 0,-19-19 0,20-60 0,-20-20 0,20-20 0,-20-59 0</inkml:trace>
  <inkml:trace contextRef="#ctx0" brushRef="#br0" timeOffset="145449">5260 16651 512,'0'0'0,"0"0"0,0-20 0,39 0 0,1 0 0,-20 0 0,39 20 0,-39 40 0,-20 0 0,0 39 0,-40 0 0,1 21 0,19-41 0,-1 0 0,21-19 0,21-40 0,18-20 0,41-19 0,19-1 0,0-19 0,-20-1 0</inkml:trace>
  <inkml:trace contextRef="#ctx0" brushRef="#br0" timeOffset="145753">5715 16750 512,'-19'0'0,"19"0"0,0 19 0,19 1 0,1 20 0,1 0 0,38 0 0,-19-21 0,19 0 0,-19-19 0,0-19 0,-1-20 0,-39-1 0,-20-40 0,-20 0 0,-19 22 0,-20 18 0,19 20 0,0 60 0,60 0 0,0 19 0</inkml:trace>
  <inkml:trace contextRef="#ctx0" brushRef="#br0" timeOffset="196350">615 7522 512,'0'0'0,"-19"0"0,19 0 0,0 0 0,0 0 0,0 0 0,0 0 0,0 0 0,19 0 0,2 0 0,-2 0 0,61 0 0,19 20 0,20-20 0,20 0 0,0 0 0,0 20 0,-20-20 0,39 20 0,-18-20 0,-1 19 0,19 1 0,1 0 0,-1-20 0,22 0 0,-22 0 0,21-20 0,-20 20 0,19 0 0,-39-20 0,20 20 0,-40 0 0,0 0 0,0 0 0,0-19 0,-40 19 0,21 0 0,-41 0 0,0 0 0,-18-20 0,-22 20 0,1 0 0,-20 0 0,0 20 0,0-20 0,0 19 0,0 1 0,0-20 0,0 0 0</inkml:trace>
  <inkml:trace contextRef="#ctx0" brushRef="#br0" timeOffset="198030">5597 7939 512,'0'0'0,"19"0"0,21 0 0,19 0 0,1 0 0,39-19 0,21-2 0,-2 1 0,22 20 0,-22-20 0,41 20 0,20-19 0,19 19 0,41 0 0,-1 0 0,39 19 0,2-19 0,38 0 0,20 20 0,1-20 0,-1 20 0,40-20 0,0 21 0,0-2 0,0 0 0,0 1 0,0 0 0,0 0 0,-39-20 0</inkml:trace>
  <inkml:trace contextRef="#ctx0" brushRef="#br0" timeOffset="198136">12919 8018 512,'298'-20'0,"-40"20"0,-60 0 0,-39-20 0</inkml:trace>
  <inkml:trace contextRef="#ctx0" brushRef="#br0" timeOffset="207286">18713 7005 512,'0'0'0,"0"0"0,0 0 0,0 0 0,0 0 0,21-19 0,-21 19 0,0 0 0,0 0 0,20 19 0,-20 2 0,19-1 0,1 39 0,0 1 0,0-1 0,-20 21 0,20-21 0,-20-19 0,19-1 0,-19-58 0,0-1 0,0-20 0,0-39 0,0 19 0,20 1 0,20 19 0,20 0 0,19 21 0,1 19 0,-1 0 0,-20 0 0,1 0 0,-41-20 0</inkml:trace>
  <inkml:trace contextRef="#ctx0" brushRef="#br0" timeOffset="209677">20639 6847 512,'0'0'0,"-20"0"0,0 20 0,0 0 0,0 0 0,20 20 0,0 18 0,0 22 0,20 0 0,0-1 0,0 1 0,-20-1 0,-20-20 0,0 1 0,-39-40 0,-1 0 0,-19-40 0,39-20 0,-19 0 0</inkml:trace>
  <inkml:trace contextRef="#ctx0" brushRef="#br0" timeOffset="209797">20202 7324 512,'20'0'0,"19"0"0,41 0 0,19 0 0,20-20 0,0 0 0,-19 0 0,-41 20 0,0-20 0</inkml:trace>
  <inkml:trace contextRef="#ctx0" brushRef="#br0" timeOffset="210022">21036 7026 512,'0'0'0,"0"0"0,0 40 0,0-21 0,19 41 0,-19 19 0,0 1 0,0-1 0,20 0 0,0-59 0,0-20 0</inkml:trace>
  <inkml:trace contextRef="#ctx0" brushRef="#br0" timeOffset="210493">22127 6827 512,'0'0'0,"-40"0"0,0 0 0,21 20 0,-21 20 0,0 0 0,40 19 0,-19 1 0,38 19 0,1 1 0,0-1 0,0 0 0,0-19 0,-40-1 0,0-19 0,-20-20 0,-20-20 0</inkml:trace>
  <inkml:trace contextRef="#ctx0" brushRef="#br0" timeOffset="210637">21611 7224 512,'20'0'0,"0"0"0,59 0 0,0 0 0,21 0 0,-21 0 0,1 20 0,-21-20 0,-19 0 0</inkml:trace>
  <inkml:trace contextRef="#ctx0" brushRef="#br0" timeOffset="210965">22444 7085 512,'0'0'0,"40"0"0,0-19 0,19-1 0,1 0 0,-1 20 0,-19 40 0,-59-1 0,-22 21 0,-18-1 0,0 1 0,19-1 0,20-19 0,59-20 0,21 0 0,39-20 0,21-20 0,-21 20 0,0 0 0</inkml:trace>
  <inkml:trace contextRef="#ctx0" brushRef="#br0" timeOffset="219284">735 9070 512,'-20'20'0,"20"-20"0,-20 20 0,20-20 0,0 0 0,20-20 0,39-20 0,41-39 0,38-1 0,-38 21 0,-21 19 0,-39 20 0,-40 0 0</inkml:trace>
  <inkml:trace contextRef="#ctx0" brushRef="#br0" timeOffset="228420">3156 9248 512,'0'-19'0,"0"19"0,0 0 0,0-20 0,0 20 0,0 0 0,0 20 0,20-1 0,-20 21 0,19 40 0,1 19 0,0 20 0,0 0 0,-20-20 0,0-20 0,0-19 0,-20-40 0,0-20 0,0-20 0,1-20 0,-21-39 0,0-20 0,21-20 0,19 0 0,0 0 0,39-1 0,40 21 0,1 40 0,19 19 0,-20 40 0,-19 40 0,-41 19 0,-38 21 0,-20 19 0,-21-20 0,-20-19 0,21-21 0,59-58 0,0-21 0</inkml:trace>
  <inkml:trace contextRef="#ctx0" brushRef="#br0" timeOffset="229324">3949 8891 512,'0'0'0,"-20"0"0,20-19 0,0 19 0,20 19 0,-20-19 0,21 40 0,-21-21 0,39 22 0,-19-2 0,20 1 0,-1 0 0,1-1 0,-20-20 0,20-38 0,-21-20 0,1-41 0,0 0 0,0 2 0,0-2 0,-20 21 0,0 39 0,0 20 0,0 39 0,0 1 0</inkml:trace>
  <inkml:trace contextRef="#ctx0" brushRef="#br0" timeOffset="230300">4565 8752 512,'-20'-19'0,"20"-1"0,-20-1 0,0 21 0,20 0 0,-20 0 0,1 21 0,19-1 0,-41 39 0,22 21 0,-1-2 0,1 2 0,19-20 0,19-20 0,1-21 0,-1-19 0,22-19 0,-2-41 0,-19 0 0,20-19 0,-21 0 0,-19-1 0,21 41 0,-21 39 0,-21 0 0,21 39 0,0 21 0,0-1 0,0-19 0,0 20 0,21-41 0,-2 21 0,1-40 0,0-20 0,-20 0 0,20-40 0,0 1 0,-1-20 0,1 19 0,-20 21 0,20 18 0,-20 42 0,20 18 0,-20 21 0,0 19 0,0-20 0,20-18 0,-20 18 0,0-59 0,0 0 0,19-40 0,1-20 0,1-38 0,18-2 0,-19 21 0,20 39 0,-1 20 0,-19 20 0,-20 0 0,20 20 0,-20-20 0</inkml:trace>
  <inkml:trace contextRef="#ctx0" brushRef="#br0" timeOffset="249251">1489 9447 512,'0'-40'0,"-20"20"0,0-19 0,0-1 0,-19 0 0,-1 1 0,-19-1 0,18 0 0,-18-19 0,0 19 0,-1 20 0,-19 20 0,19 20 0,-20 20 0,-58 0 0,-1 39 0,0 20 0,0 19 0,40 22 0,59-80 0,21 39 0,78 99 0,140-59 0,98-60 0,80-79 0,-59-59 0,-80-40 0,-60-20 0,-118-20 0,-100 0 0,-98 0 0</inkml:trace>
  <inkml:trace contextRef="#ctx0" brushRef="#br0" timeOffset="253730">1390 10737 512,'-20'-20'0,"20"0"0,-20 0 0,0 0 0,0 0 0,1 1 0,-1 0 0,-40-2 0,20 1 0,1 0 0,-1 1 0,0 19 0,21 0 0,-21-20 0,-40 20 0,20 0 0,2 0 0,-2 20 0,-20-1 0,61-19 0,-21 20 0,-20 0 0,21 20 0,-21-21 0,21 21 0,-21 20 0,0-21 0,21 21 0,-21-1 0,0 21 0,21-21 0,-21 20 0,41 1 0,19 0 0,0-1 0,0 20 0,0-19 0,0-1 0,0 20 0,0 1 0,0-1 0,0 0 0,0-1 0,0 22 0,0-21 0,0 1 0,0-1 0,39 20 0,-19-20 0,20 0 0,-21 1 0,21-1 0,0 0 0,-20-20 0,19 20 0,1-39 0,19 19 0,-18-19 0,-2-20 0,100 39 0,-20-59 0,-19 0 0,18-40 0,-19 0 0,-19-20 0,-1-20 0,0 1 0,-19 0 0,20-1 0,-1-20 0,0 2 0,1-22 0,-1-19 0,1 0 0,-41-20 0,21 20 0,-41-20 0,2 40 0,-2-20 0,-19 20 0,-19-20 0,19-20 0,-21-20 0,-18 0 0,-1-40 0,-19 21 0,-1-20 0,-19 39 0,19 0 0,0 40 0,21 40 0,-1 19 0,1 1 0</inkml:trace>
  <inkml:trace contextRef="#ctx0" brushRef="#br0" timeOffset="267690">1409 13674 512,'0'0'0,"0"0"0,0 0 0,0 0 0,0-20 0,-19 0 0,19 20 0,0-20 0,-20 0 0,0 20 0,20-19 0,-40-1 0,21 20 0,-22-21 0,2 21 0,-1-19 0,1 19 0,-21 0 0,21 0 0,-1 19 0,20-19 0,-40 21 0,0-21 0,2 20 0,-2 19 0,-20 1 0,21 0 0,19-21 0,-19 22 0,19-3 0,-19 22 0,-1 20 0,20-1 0,20 20 0,0 1 0,20-1 0,20-20 0,100 100 0,58-60 0,41-60 0,19-59 0,0-39 0,-20-21 0,-19-60 0,-1-18 0,-40-20 0,-38-22 0,-61 2 0,-39 19 0,-79 21 0,-41 59 0,-58 19 0,-41 60 0,1 39 0,19 20 0,40-18 0,60-41 0</inkml:trace>
  <inkml:trace contextRef="#ctx0" brushRef="#br0" timeOffset="277681">2044 15003 512,'-19'0'0,"19"-20"0,-20 20 0,0-19 0,20-1 0,-20 0 0,-19 20 0,18-20 0,-38 0 0,0 20 0,-1-20 0,0 20 0,-19 0 0,-1 0 0,21-19 0,-20 19 0,0 0 0,-1 0 0,1 19 0,19 1 0,21 0 0,-1-20 0,-20 20 0,21 0 0,-41 19 0,1-19 0,19 20 0,-19 0 0,19-1 0,21 1 0,-1-20 0,0 39 0,1 1 0,-21 0 0,40 20 0</inkml:trace>
  <inkml:trace contextRef="#ctx0" brushRef="#br0" timeOffset="277969">239 15619 512,'-20'80'0,"20"-2"0,20 21 0,-1-20 0,121 81 0,18-41 0,40-60 0,41-39 0,-41-20 0,20-59 0,-19-1 0,19-39 0,0-1 0,1-19 0,-21 0 0,-39 0 0,-20-20 0,-60 20 0,-79 0 0,-59 40 0,-40 0 0,-60 39 0,0-20 0,-39 40 0,19 1 0,0 19 0</inkml:trace>
  <inkml:trace contextRef="#ctx0" brushRef="#br0" timeOffset="278985">3096 13396 512,'-19'-20'0,"19"0"0,-21 0 0,21 40 0,-20 20 0,20 39 0,-19 80 0,-1 59 0,20 60 0,0 40 0,0-21 0,20 1 0,-1-80 0,22-59 0,-22-100 0,1-59 0,0-79 0,-20-40 0,0-59 0</inkml:trace>
  <inkml:trace contextRef="#ctx0" brushRef="#br0" timeOffset="279393">2501 14567 512,'0'20'0,"0"19"0,20 61 0,19 38 0,21 21 0,39 20 0,1-60 0,38-99 0,41-100 0,0-98 0,19-60 0,-39-60 0,-60-19 0</inkml:trace>
  <inkml:trace contextRef="#ctx0" brushRef="#br0" timeOffset="282257">4863 13614 512,'0'40'0,"19"39"0,1 60 0,20 60 0,-20 19 0,-1 0 0,1-19 0,0-60 0,0-20 0,-20-60 0,0-59 0,-20-20 0,20-39 0</inkml:trace>
  <inkml:trace contextRef="#ctx0" brushRef="#br0" timeOffset="282521">4684 14606 512,'0'40'0,"20"59"0,-1 20 0,1 0 0,20-19 0,19-61 0,1-78 0,39-100 0,60-60 0,-1-39 0,1-20 0</inkml:trace>
  <inkml:trace contextRef="#ctx0" brushRef="#br0" timeOffset="283784.2955">7244 13496 512,'-20'-21'0,"20"21"0,0-20 0,0 61 0,-20 38 0,20 59 0,0 61 0,0 39 0,20 20 0,0 0 0,19-60 0,1-39 0,-20-40 0,20-40 0,-21-39 0,-19-20 0,-19-20 0</inkml:trace>
  <inkml:trace contextRef="#ctx0" brushRef="#br0" timeOffset="284009.363">6986 14864 512,'0'40'0,"0"20"0,19 39 0,22 20 0,-2-20 0,21-39 0,-1-60 0,40-60 0,20-79 0,-20-20 0,-19-59 0</inkml:trace>
  <inkml:trace contextRef="#ctx0" brushRef="#br0" timeOffset="294803.6003">21154 775 512,'0'0'0,"0"0"0,0 0 0,0 0 0,0 0 0,0 0 0,0-20 0,0 20 0,0 0 0,21-20 0,-21 20 0,0-20 0,0 20 0,0-20 0,-21 1 0,2 19 0,-1-21 0,0 21 0,-20 0 0,1 21 0,-1 18 0,1-19 0,18 40 0,1-21 0,-19 2 0,39-3 0,20 3 0,-20-22 0,39-19 0,1-19 0,-1-22 0,2 3 0,-2-3 0,-19-18 0,0 39 0,0 0 0,-20 20 0,0 0 0,0 40 0,0 0 0,0 39 0,19-19 0,-19 19 0,0 0 0,21 1 0,-42-21 0,2-19 0,-1 20 0,-40-41 0,41-38 0,19-41 0</inkml:trace>
  <inkml:trace contextRef="#ctx0" brushRef="#br0" timeOffset="295603.8403">21690 854 512,'-19'0'0,"19"0"0,0-20 0,0 1 0,19-1 0,-19-20 0,0 20 0,0 0 0,0 0 0,0 1 0,-19 19 0,-1 0 0,0 19 0,-20 1 0,-19 40 0,19-1 0,0 1 0,1 0 0,18-1 0,21-19 0,0-20 0,41-20 0,-22-20 0,41 0 0,-21-40 0,21 0 0,-20-19 0,-1-20 0,-19 19 0,0 21 0,0 0 0,-20 19 0,-20 20 0,0 20 0,-19 40 0,-1 39 0,20 1 0,-20 39 0,40-39 0,20-1 0,0-40 0,20-19 0,-1-20 0</inkml:trace>
  <inkml:trace contextRef="#ctx0" brushRef="#br0" timeOffset="296115.9939">21968 418 512,'0'19'0,"0"1"0,0 0 0,-20 40 0,20 20 0,-19-2 0,-1 2 0,-1 20 0,2-41 0,19 0 0,-20-19 0,20-20 0,20-40 0,-20-20 0,40-19 0,-20 0 0,39-1 0,0 0 0,21 20 0,-40 20 0,-1 40 0,1 0 0,-20 40 0,-40-21 0,0 40 0,-39-19 0,-21-20 0,21-20 0,-1-20 0,40-40 0,40-19 0</inkml:trace>
  <inkml:trace contextRef="#ctx0" brushRef="#br0" timeOffset="297197.3182">22723 1013 512,'0'0'0,"0"-20"0,0 20 0,-21 0 0,21 0 0,21 0 0,-21 0 0,0 0 0,19 0 0</inkml:trace>
  <inkml:trace contextRef="#ctx0" brushRef="#br0" timeOffset="299645.0523">23397 676 512,'0'0'0,"0"0"0,0 0 0,0 0 0,0 0 0,0 19 0,0 1 0,20 20 0,-20 0 0,0 40 0,-20 18 0,20 2 0,-20-2 0,20-18 0,-20 0 0,20-41 0,-39 1 0,39-61 0,-20 2 0,0-40 0,40-21 0,-20-19 0,20-20 0,19 0 0,-19 20 0,20 19 0,19 1 0,-19 60 0,0-2 0,-1 21 0,-18 21 0,-21 38 0,0 0 0,-41 1 0,2-1 0,19 21 0,0-60 0,20-1 0,20-58 0</inkml:trace>
  <inkml:trace contextRef="#ctx0" brushRef="#br0" timeOffset="300484.304">24052 735 512,'0'0'0,"0"-20"0,0-19 0,0 18 0,-20 2 0,0 0 0,20-2 0,-20 42 0,-39-2 0,19 40 0,-20 1 0,21 19 0,19 0 0,0-19 0,20-20 0,20-20 0,20-20 0,0 0 0,19-40 0,0-19 0,-19 0 0,19-41 0,-18 20 0,-22 2 0,1 18 0,-40 20 0,1 40 0,-1 0 0,-40 40 0,40 20 0,-20 18 0,21 22 0,19-20 0,19-21 0,1 0 0,20-39 0,-1-20 0</inkml:trace>
  <inkml:trace contextRef="#ctx0" brushRef="#br0" timeOffset="300837.4099">24567 338 512,'0'-19'0,"-19"19"0,-1 0 0,1 19 0,-22 21 0,2 39 0,19 1 0,20 0 0,0 18 0,0-18 0,20 0 0,0-21 0,-1-20 0,-19-19 0,0 0 0,-39-20 0,-1-20 0,-39-19 0,19 19 0</inkml:trace>
  <inkml:trace contextRef="#ctx0" brushRef="#br0" timeOffset="300960.4468">24131 735 512,'20'-20'0,"40"20"0,-1-20 0,21 20 0,19-19 0,-39 38 0,-2-19 0,-37 0 0,-1 20 0</inkml:trace>
  <inkml:trace contextRef="#ctx0" brushRef="#br0" timeOffset="301933.7387">22068 21 512,'-556'120'0,"20"18"0,59 20 0,121-19 0,98-20 0,39 1 0,100 19 0,60-20 0,39 0 0,79 20 0,41-20 0,19 0 0,79 0 0,40-20 0,20-20 0,40-19 0,19-1 0,41-19 0,-1-20 0,20 0 0,19 0 0,-18-20 0,-1 0 0,-20-40 0,-99-20 0,-79 1 0,-1-1 0,-19 1 0,59-40 0,20-40 0,-19 20 0,-1-20 0,-159-20 0,-59 20 0,0 80 0,0-1 0,0 20 0,0-59 0,0-1 0,-20 2 0,-178-2 0,-40 21 0,-20 0 0,-40 19 0,-39 0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20:27:53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7918 11451 512,'159'-198'0,"158"-140"0,121-178 0,97-79 0,80-20 0,60-20 0,20 1 0,-1 18 0,1 21 0,19 19 0,-39 0 0,-20 40 0,-60 60 0,-40 20 0,-78 39 0,-61 60 0,-98 40 0</inkml:trace>
  <inkml:trace contextRef="#ctx0" brushRef="#br0" timeOffset="615.1845">7383 2342 512,'0'20'0,"39"60"0,21 78 0,59 41 0,60 78 0,59 61 0,20 59 0,79 60 0,60 58 0,20 61 0,79-1 0,19 1 0,61 19 0,20 0 0,39 1 0,39-20 0,1 19 0,39 20 0,20 0 0,-19 40 0,-21 40 0</inkml:trace>
  <inkml:trace contextRef="#ctx0" brushRef="#br0" timeOffset="3857.1568">4346 1966 512,'-39'0'0,"-21"0"0,-19-20 0,-1 0 0,1 20 0,-20-40 0,-20 20 0,0 1 0,0-1 0,-20 20 0,0 20 0,0 38 0,-20 42 0,1 59 0,-1 79 0,20 20 0,40 20 0,78-20 0,42-40 0,78-40 0,60-38 0,39-22 0,40-77 0,40-61 0,0-60 0,20-78 0,-41-21 0,-38-39 0,-81-20 0,-117-1 0,-101 21 0,-158 19 0,-60 41 0,-39 59 0,-40 39 0,39 40 0,40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20:28:30.7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6668 3950 512,'0'0'0,"0"0"0,0 0 0,0 0 0,0 0 0,0 0 0,-19 0 0,19 0 0,-21 0 0,1 0 0,1 0 0,-1-20 0,0 20 0,0-20 0,-19 20 0,-1-19 0,0-1 0,-19-20 0,-1 20 0,-20 0 0,1 1 0,0-21 0,-20 20 0,-20-20 0,-1 20 0,-18-19 0,19-1 0,-40 21 0,0-22 0,0 22 0,0-21 0,-19 20 0,0-20 0,-1 1 0,0 18 0,-19 2 0,19 0 0,1-2 0,-21 21 0,1 21 0,19-2 0,-19 0 0,0 2 0,-1 18 0,1 1 0,19 0 0,20 19 0,1-19 0,-1 20 0,39-1 0,-18 1 0,38-1 0,41-20 0,-1 2 0,1-2 0,-1 41 0,-20-1 0,22 0 0,-2 1 0,20 19 0,0 0 0,40-59 0,0 19 0,0 1 0,20 19 0,40 100 0,39-21 0,40-18 0,20-2 0,0-58 0,-1-1 0,1-19 0,20-1 0,19-19 0,1 0 0,18-1 0,2 1 0,19-21 0,20 2 0,-20-2 0,20-19 0,20 0 0,-20-19 0,0-2 0,0 2 0,0 0 0,0-22 0,-20 2 0,0-1 0,-20 0 0,-19-18 0,-1 17 0,-19-18 0,-21-1 0,1-19 0,-20 19 0,-20-19 0,-19-1 0,-21 1 0,-20 0 0,1-21 0,-40 1 0,-20 20 0,-20-20 0,-40 19 0,-19-20 0,-20 22 0,-40-2 0,-20 1 0,-20 20 0,1-21 0,-20 21 0,-1-1 0,21 20 0,-21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20:28:52.4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 2005 512,'-20'-20'0,"1"20"0,-22 0 0,-17 20 0,-22 0 0,40 0 0,-20 40 0,-19 19 0,-20 40 0,19 40 0,1 19 0,20 21 0,19 19 0,40 0 0,20-39 0,138 99 0,61-219 0,39-217 0,0-141 0,-59-37 0,-100-2 0,-99 40 0,-80 140 0,-39 98 0,0 21 0,-20 19 0,-40 20 0,-19 39 0,-40 41 0</inkml:trace>
  <inkml:trace contextRef="#ctx0" brushRef="#br0" timeOffset="4104.2309">2521 2263 512,'0'0'0,"0"0"0,0 0 0,0 0 0,0-20 0,-20 1 0,20-1 0,0 0 0,-20-20 0,20 1 0,0-1 0,-20 0 0,-19 20 0,18 0 0,-18 20 0,-1-19 0,-19 19 0,-1 19 0,0-19 0,21 20 0,-21-20 0,21 20 0,-1 0 0,-20 0 0,41 0 0,-41 39 0,1 1 0,-1 19 0,0 40 0,1 20 0,-21 40 0,41 19 0,-21 0 0,60 20 0,20-39 0,40-20 0,19-40 0,41-39 0,-21-41 0,40-58 0,-21-61 0,2-39 0,-21-40 0,0-40 0,-39-19 0,-1-40 0,-39 20 0,0 0 0,-40 40 0,0 59 0,20 60 0,-59 39 0,19 40 0</inkml:trace>
  <inkml:trace contextRef="#ctx0" brushRef="#br0" timeOffset="4977.4928">2501 3334 512,'0'0'0,"-20"0"0,20 21 0,0 18 0,0 21 0,0 59 0,40 20 0,-21 40 0,22-2 0,-2-17 0,-20-21 0,22-40 0,-22-59 0,-19-20 0,0-80 0</inkml:trace>
  <inkml:trace contextRef="#ctx0" brushRef="#br0" timeOffset="5489.6464">2481 3454 512,'0'-20'0,"-20"20"0,20-20 0,-20 20 0,20 20 0,0 0 0,-19 20 0,19 39 0,0 20 0,19 40 0,-19 40 0,20-1 0,0 41 0,0 19 0,19-40 0,2 0 0,-22-58 0,1-41 0,-20-60 0,19-59 0,-19-39 0</inkml:trace>
  <inkml:trace contextRef="#ctx0" brushRef="#br0" timeOffset="6432.9293">2481 3414 512,'0'0'0,"0"-20"0,0 20 0,-20-19 0,0 19 0,1 0 0,-2 19 0,2 21 0,-1 39 0,-20 21 0,20 19 0,-19-1 0,19 2 0,-20-41 0,40-39 0,-19-20 0,19-20 0,0-41 0,0-17 0,19-22 0,-19 0 0,40-18 0,-20-21 0,0 40 0,-1-1 0,1 40 0,-20 0 0,0 21 0,0-1 0,0 20 0,0 0 0,0 0 0,0 20 0,20-1 0,0 21 0,0-20 0,20 39 0,-1-18 0,-19 18 0,20 20 0,-1-19 0,-18-1 0,-2-20 0,1 2 0,-1-2 0,-19 1 0,0-20 0,0 20 0,-19-21 0,-1 0 0,-20 22 0,1-41 0,-21 0 0,-19 0 0,-1 0 0,21 20 0,0 39 0,18 21 0,41-22 0</inkml:trace>
  <inkml:trace contextRef="#ctx0" brushRef="#br0" timeOffset="7850.3544">2977 1708 512,'0'0'0,"0"-20"0,0 20 0,0 0 0,0 20 0,0 19 0,0 41 0,0 39 0,0 20 0,0 19 0,0-19 0,0-20 0,0-58 0,20-23 0,-20-57 0,0-21 0,0-19 0</inkml:trace>
  <inkml:trace contextRef="#ctx0" brushRef="#br0" timeOffset="8138.4408">2838 2105 512,'0'0'0,"0"19"0,0 41 0,0 19 0,20 20 0,20 21 0,-1-21 0,1-20 0,-20-59 0,19-40 0,2-40 0,-2-78 0,1-21 0,-1-20 0,-19 40 0</inkml:trace>
  <inkml:trace contextRef="#ctx0" brushRef="#br0" timeOffset="12066.6189">2501 10241 512,'0'0'0,"0"0"0,0-20 0,0 20 0,-20-20 0,20 20 0,0 0 0,0-20 0,0 20 0,0 0 0,-20-20 0,20 0 0,-20 20 0,20-20 0,0 20 0,-19-19 0,19 19 0,-21 0 0,-18-20 0,19 20 0,-20 20 0,21-20 0,-21 19 0,-19 1 0,18 20 0,2 20 0,-21-1 0,21 1 0,-21 19 0,1 20 0,19 0 0,-19 1 0,-1 39 0,21 0 0,-21 39 0,20 21 0,0 19 0,0 40 0,21 0 0,-1 0 0,0 20 0,0 19 0,20-19 0,0 0 0,20 20 0,0-20 0,0 19 0,20-19 0,-1 0 0,-19-1 0,39-38 0,-18 0 0,38-62 0,0-38 0,20-39 0,20-40 0,-19-60 0,19-60 0,-1-40 0,2-58 0,-21-41 0,0-59 0,1-59 0,-21-21 0,0-39 0,0-19 0,-19-21 0,0 0 0,-60 20 0,0 20 0,-40 0 0,0 20 0,-39 0 0,-1 39 0,-19 40 0,0 0 0,-1 40 0,1 20 0,0 39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20:29:23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1985 17186 512,'40'-79'0,"39"-60"0,40-79 0,59-40 0,41-59 0,19-41 0,40-39 0,19-59 0,61-60 0,38-60 0,61-79 0,59-59 0,39-80 0,61 0 0,58-59 0,61 0 0,39 19 0,59 1 0,41 0 0,38 19 0,21 20 0,-20 19 0,0 62 0,-119 78 0,-80 79 0,-139 80 0,-138 79 0,-160 79 0,-118 60 0</inkml:trace>
  <inkml:trace contextRef="#ctx0" brushRef="#br0" timeOffset="656.1968">3532 1053 512,'-39'-20'0,"-1"20"0,-39 20 0,59 0 0,0 39 0,60 60 0,19 19 0,61 22 0,39 38 0,39 21 0,20 39 0,40 19 0,40 1 0,39 40 0,40 19 0,40 40 0,39 0 0,40 60 0,20 19 0,20 40 0,39 20 0,1 40 0,20 0 0,38 39 0,21 20 0,1 20 0,18 0 0,41 40 0,19-1 0,0 1 0,0 0 0,-19-1 0,-1 1 0,-20 0 0,-19 0 0,0-21 0,-20 1 0,-20-20 0,-218-198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20:29:28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5299 3930 512,'-39'0'0,"-41"0"0,-39-20 0</inkml:trace>
  <inkml:trace contextRef="#ctx0" brushRef="#br0" timeOffset="1453.4359">8057 3573 512,'0'0'0,"20"-19"0,0-22 0,20 2 0,-21-1 0,1 0 0,-20 1 0,0-1 0,-20 21 0,-19-22 0,-40 22 0,-1-1 0,-39 0 0,20 20 0,-20-20 0,-1 40 0,-18-20 0,19 0 0,-40 20 0,20-20 0,0 39 0,20 2 0,39 18 0,21 20 0,0 41 0,39 18 0,20 1 0,39 20 0,21-20 0,39-40 0,40-20 0,40-60 0,39-38 0,-20-20 0,21-41 0,-1-19 0,-39 0 0,-1 0 0,-39-20 0,-60-1 0,-79 1 0,-39 20 0,-60-1 0,-40 41 0,-1 20 0</inkml:trace>
  <inkml:trace contextRef="#ctx0" brushRef="#br0" timeOffset="2599.7797">3573 4883 512,'0'0'0,"0"0"0,-20-20 0,20 20 0,0 0 0,0 0 0,0 0 0,0 0 0,0-20 0,20 20 0,-20 0 0,0-20 0,0 20 0</inkml:trace>
  <inkml:trace contextRef="#ctx0" brushRef="#br0" timeOffset="3337.0008">5001 4982 512,'-20'-20'0,"20"20"0,0 0 0,0 0 0,0 0 0,0 0 0,0 0 0,0 0 0,20 0 0,-20 0 0,0 0 0,0 0 0,0 0 0</inkml:trace>
  <inkml:trace contextRef="#ctx0" brushRef="#br0" timeOffset="7575.2719">7085 5915 512,'0'0'0,"0"-20"0,0 20 0,-20 0 0,20 20 0,0-20 0,0 19 0,0 1 0,0 1 0,0 17 0,0 22 0,-19 20 0,19-1 0,0 1 0,0 19 0,19-21 0,-19 42 0,20-20 0,-20 38 0,0 1 0,19 20 0,-19 20 0,21-21 0,-21 41 0,0-21 0,20 21 0,-20-1 0,0 21 0,0-2 0,0 2 0,19 0 0,1-1 0,0 0 0,0 20 0,0-20 0,19 21 0,1-1 0,-20-20 0,0 20 0,0-20 0,-1 1 0,1-22 0,0-17 0,-20-22 0,20-19 0,0 0 0,-1-20 0</inkml:trace>
  <inkml:trace contextRef="#ctx0" brushRef="#br0" timeOffset="13817.1439">3374 13316 512,'-20'0'0,"20"0"0,0-19 0,0 19 0,0 0 0,0 0 0,0 0 0,20 19 0,-20 1 0,0 0 0,40 0 0,-21 40 0,22 0 0,-22-1 0,1 20 0,-1-19 0,-19 0 0,0-41 0,0 0 0,0-38 0,0-41 0,0-19 0,21-21 0,-1 2 0,-1 18 0,21 21 0,19 19 0,21 0 0,-21 21 0,1-1 0,-21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20:30:08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4108 4863 512,'-20'-20'0,"1"20"0,19-20 0,-20 20 0,20-20 0,0 20 0,0 0 0,0 20 0,20-20 0,-1 0 0,1 20 0,0-20 0,20 20 0,-21 0 0,2 0 0,18-1 0,-19 1 0,39 20 0,1-1 0,0 1 0,19 20 0,-20-20 0,1-1 0,0 21 0,-21-1 0,-19 21 0,0-1 0,0 40 0,-20 1 0,0 18 0,-20 20 0,20 21 0,-20 20 0,0 19 0,0 20 0,1 40 0,-1 0 0,-20 19 0,20 21 0,1 19 0,-21-19 0,40 19 0,0 1 0,0 19 0,-20 20 0,40-20 0,-20 21 0,0-22 0,0-18 0,19 19 0,-19-40 0,21 1 0,-2-21 0,-19 1 0,20-20 0,-20-20 0,0-40 0,-20 1 0,1-22 0,19 3 0,-21-42 0,21-19 0,0 0 0,0 0 0,0-40 0,0-20 0,-19-19 0,19-20 0,0-40 0,-20 0 0,-20 0 0,-40-20 0,-38 40 0,-81 59 0,-79 100 0</inkml:trace>
  <inkml:trace contextRef="#ctx0" brushRef="#br0" timeOffset="11450.4341">6926 16849 512,'-20'0'0,"20"0"0,-40 0 0,40 0 0,0 0 0,40-40 0,20 0 0,39-40 0,0 2 0,40-21 0,0-1 0,0 1 0,-40 20 0,-20-1 0,1 41 0,-40-1 0,-21 20 0,1 40 0,-40 20 0,-19-1 0,-1 41 0</inkml:trace>
  <inkml:trace contextRef="#ctx0" brushRef="#br0" timeOffset="11594.4773">6866 17127 512,'40'-60'0,"40"-19"0,59-40 0,39-20 0,20-40 0,-39 20 0,0 21 0</inkml:trace>
  <inkml:trace contextRef="#ctx0" brushRef="#br0" timeOffset="15770.7298">16868 3097 512,'-20'-21'0,"20"21"0,0 0 0,0-19 0,-20 19 0,-19-20 0,19 0 0,-39 1 0,-21-21 0,-19 0 0,-40 0 0,0 20 0,-59-18 0,-21-3 0,-38 2 0,-22 19 0,-38 0 0,-1 40 0,-39 19 0,20 1 0,-20 39 0,39 21 0,1 19 0,39 20 0,39 0 0,61-1 0,39 21 0,60-20 0,59 0 0,60-21 0,39 22 0,60-41 0,60 20 0,78-39 0,21-1 0,39-39 0,41 19 0,38-39 0,-19 0 0,39-20 0,-19-60 0,0-19 0,0-20 0,0-40 0,-41-40 0,-18 1 0,-41-21 0,-79-19 0,-39 20 0,-120-1 0,-59 1 0,-139 40 0,-80-2 0,-177 41 0,-121 40 0,-197 59 0,-100 40 0</inkml:trace>
  <inkml:trace contextRef="#ctx0" brushRef="#br0" timeOffset="20333.0981">20102 2878 512,'0'0'0,"0"-20"0,0 20 0,0-19 0,0 0 0,21-2 0,-21 21 0,0-20 0,0 20 0,0 20 0,0 1 0,0 17 0,0 42 0,-21 39 0,21 0 0,0 20 0,0 0 0,0-20 0,0-40 0,0-19 0,0-40 0,0 0 0,21-40 0</inkml:trace>
  <inkml:trace contextRef="#ctx0" brushRef="#br0" timeOffset="21108.3306">21254 3057 512,'0'0'0,"0"0"0,20 19 0,-1 2 0,-19 38 0,0 21 0,0-1 0,0 40 0,-19-20 0,-1 1 0,20-21 0,0-39 0,0-20 0,20-40 0,-1-40 0</inkml:trace>
  <inkml:trace contextRef="#ctx0" brushRef="#br0" timeOffset="21420.4242">21571 3196 512,'-20'20'0,"1"39"0,-41 0 0,21 21 0,19 0 0,20-20 0,20-22 0,19-38 0,21 0 0,19-19 0,0-41 0,-19-19 0,-1-21 0,-38 2 0,-21-2 0,-60 61 0,0 39 0,-19 59 0,19 21 0,40 18 0,1 2 0,58-40 0,21 0 0</inkml:trace>
  <inkml:trace contextRef="#ctx0" brushRef="#br0" timeOffset="21724.5154">22167 3692 512,'0'20'0,"-20"0"0,0 39 0,20 21 0,-20-1 0,0 20 0,1 0 0,-2-19 0,2-60 0,38-20 0,2-40 0</inkml:trace>
  <inkml:trace contextRef="#ctx0" brushRef="#br0" timeOffset="22149.6429">22444 3315 512,'-19'0'0,"19"19"0,0-19 0,0 21 0,39-21 0,21-21 0,-1 2 0,1 0 0,20-2 0,-41 21 0,-20 21 0,-38 38 0,-20 20 0,-2 0 0,2-19 0,19 0 0,20-21 0,59-19 0,1-40 0,39 0 0,21-40 0,-21-19 0,19 0 0</inkml:trace>
  <inkml:trace contextRef="#ctx0" brushRef="#br0" timeOffset="22436.729">22940 3633 512,'-19'0'0,"19"19"0,0-19 0,19 20 0,61-40 0,39-19 0,0-20 0,40-21 0,-40-19 0,-39-21 0,-22 41 0,-97 39 0,-40 40 0,-41 60 0,2 19 0,19 1 0,39-1 0,60-19 0,40-41 0,-1-38 0,41-61 0</inkml:trace>
  <inkml:trace contextRef="#ctx0" brushRef="#br0" timeOffset="29438.829">13594 7920 512,'0'-21'0,"0"1"0,-20 0 0,-20-19 0,1 19 0,-1 0 0,-19-20 0,-41 20 0,1 20 0,-20 0 0,-20 40 0,-20 20 0,-19 40 0,19 38 0,20 20 0,59 1 0,61-20 0,78-20 0,60-39 0,80-41 0,39-58 0,59-41 0,1-19 0,-20-40 0,-20-40 0,-99 0 0,-60 0 0,-139 1 0,-79 38 0,-119 62 0,-60 96 0,-59 42 0,-20 60 0</inkml:trace>
  <inkml:trace contextRef="#ctx0" brushRef="#br0" timeOffset="30519.153">14269 13872 512,'0'0'0,"0"0"0,0 20 0,0 20 0,0 39 0,-21 40 0,21 40 0,-19 20 0,38-1 0,-19 1 0,21-21 0,-1-58 0,-20-41 0,0-59 0,0-59 0,19-60 0,21-40 0,39 0 0,21 39 0,18 42 0,2 78 0,-21 59 0,-39 21 0,-60 59 0,-40-1 0,-59 21 0,-21-20 0,-18-40 0,-1-39 0,40-60 0,-1-80 0,80-19 0,40-20 0</inkml:trace>
  <inkml:trace contextRef="#ctx0" brushRef="#br0" timeOffset="31110.3303">16154 13952 512,'0'-20'0,"-20"20"0,0 0 0,20 0 0,0 40 0,0 19 0,0 60 0,0 40 0,20 0 0,-20-1 0,20-19 0,0-40 0,-20-59 0,19-40 0,21-40 0,0-39 0,-20-60 0</inkml:trace>
  <inkml:trace contextRef="#ctx0" brushRef="#br0" timeOffset="31311.3906">16511 13892 512,'20'0'0,"20"0"0,39-20 0,20 0 0,20-19 0,-19-1 0,-1 0 0,-40 1 0,-19 19 0</inkml:trace>
  <inkml:trace contextRef="#ctx0" brushRef="#br0" timeOffset="31599.477">16253 14071 512,'-20'20'0,"20"-1"0,20 1 0,40 0 0,19 0 0,40-20 0,0 20 0,20 0 0,-20 0 0,-20 39 0,-39 0 0,-40 41 0,-60-22 0,-19 22 0,-21-20 0,-19-41 0,39-39 0,1-39 0,-1-61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20:31:02.1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9268 9110 512,'-20'0'0,"0"0"0,0 0 0,-19 0 0,19 0 0</inkml:trace>
  <inkml:trace contextRef="#ctx0" brushRef="#br0" timeOffset="742.2226">8772 9130 512,'-20'0'0,"0"0"0,-20-40 0,-19 20 0,19 0 0,-39-20 0,0 1 0,-21-1 0,-19 0 0,0 21 0,-20-21 0,-20 0 0,-19 20 0,-41-19 0,1-2 0,-20 3 0,-20 17 0,0-18 0,-19 19 0,-21 20 0,-20 0 0,0 39 0,-19 21 0,0 19 0,0-19 0,-1 19 0,-19 1 0,20-1 0,-20 20 0,-1 0 0,21 1 0,19-1 0,100 0 0,20 0 0,58-19 0,2-21 0,-61 60 0,-19 40 0,20-20 0,19 39 0,40-19 0,20 20 0,79-79 0,21-2 0,38 41 0,21 0 0,139 219 0,79-62 0,59-57 0,80-40 0,-40-41 0,40-59 0,0-19 0,20-40 0,-1-20 0,41-20 0,-1-20 0,20-40 0,20-39 0,-19-40 0,-40 0 0,-21-39 0,-19-22 0,-40-17 0</inkml:trace>
  <inkml:trace contextRef="#ctx0" brushRef="#br0" timeOffset="814.2442">7780 11193 512,'238'-238'0,"-60"20"0,-59 19 0,-79 2 0,-80 37 0</inkml:trace>
  <inkml:trace contextRef="#ctx0" brushRef="#br0" timeOffset="1526.4578">3354 13912 512,'0'20'0,"20"20"0,-20 38 0,40 62 0,20 18 0,19 41 0,0 19 0,1-19 0,-21-1 0,0-39 0,-39-20 0,-40-60 0,1-39 0,-41-40 0,-19-40 0,-20-79 0,-21-40 0,-18-39 0,18-60 0,21 0 0,59 20 0,61 20 0,38 59 0,60 40 0,59 60 0,1 38 0,-20 21 0,-40 21 0,-60 17 0,-79 22 0,-39 0 0,-80 0 0,20-41 0,20-19 0,39-59 0</inkml:trace>
  <inkml:trace contextRef="#ctx0" brushRef="#br0" timeOffset="2757.8271">4981 12999 512,'0'0'0,"20"21"0,-20-21 0,0 0 0,0 19 0,0-19 0,20 0 0,-20 0 0,0 0 0,-20 0 0,20-19 0,0 19 0,0-21 0,0 21 0,0 0 0,0 21 0,0-2 0,20 20 0,0 21 0,0 19 0,-1 1 0,2-21 0,-21 1 0,19-40 0,-19-1 0,20 1 0,-20-40 0,-20 1 0,20-21 0,0-40 0,0-19 0,20 0 0,0 1 0,0 57 0,19 21 0,2 60 0,38 19 0,-20 41 0,20 18 0,1 2 0,-40-61 0,-21-59 0,-58-79 0</inkml:trace>
  <inkml:trace contextRef="#ctx0" brushRef="#br0" timeOffset="10192.0567">4287 15737 512,'-20'0'0,"20"-19"0,-20-21 0,-19-19 0,18-1 0,2-20 0,-21 21 0,40 19 0,20 40 0,0 40 0,39 79 0,21 41 0,-1 17 0,20 42 0,0-41 0,-39-19 0,-20-40 0,-20-59 0,-20-40 0,-40-60 0,-19-20 0,-21-59 0,-20-59 0,-18-1 0,38 0 0,1 21 0,19 19 0,60 20 0,20 20 0,20-1 0,20 21 0,19 0 0,1 39 0,-1 20 0,-20 60 0,-19 19 0,-40 40 0,-40 21 0,-19-2 0,-20-38 0,19-40 0,20-60 0,40-60 0</inkml:trace>
  <inkml:trace contextRef="#ctx0" brushRef="#br0" timeOffset="11111.3324">5934 13952 512,'-20'0'0,"0"-20"0,20 0 0,-39 0 0,19 0 0,0 20 0,-20 20 0,21 0 0,-2 20 0,21-1 0,21 1 0,-2 0 0,41-1 0,-21-19 0,21 0 0,-21 0 0,1 40 0,-20 19 0,-20 20 0,-20 0 0,-39-19 0,-1-1 0,1-59 0,19-40 0,1-20 0,18-19 0,1-40 0,40-1 0,-20-19 0</inkml:trace>
  <inkml:trace contextRef="#ctx0" brushRef="#br0" timeOffset="11584.4743">5597 13773 512,'0'19'0,"0"22"0,19 18 0,1 60 0,20 0 0,19 40 0,-19 0 0,20-1 0,-21-38 0,21-21 0,-40-40 0,-1-39 0,-19-40 0,0-19 0,-19-80 0,-21-20 0,0-60 0,21-19 0,-21 20 0,40 18 0,-20 42 0,20 78 0,0 60 0,0 20 0,0 60 0,0 39 0,20 20 0,20 39 0,-1-19 0,21 0 0,19-20 0,-39-20 0,19-60 0,-19-39 0,-20-60 0</inkml:trace>
  <inkml:trace contextRef="#ctx0" brushRef="#br0" timeOffset="12113.633">6132 14130 512,'0'0'0,"0"0"0,21 0 0,-2 20 0,20-20 0,2 0 0,38-20 0,-19-19 0,-21-2 0,1-18 0,-20 0 0,-20 19 0,-40 0 0,0 21 0,-19 19 0,-1 39 0,21 41 0,19 18 0,-1 2 0,42 18 0,38-38 0,1-40 0,19-20 0,20-60 0,-20 1 0,-19-60 0,0 19 0</inkml:trace>
  <inkml:trace contextRef="#ctx0" brushRef="#br0" timeOffset="12311.6924">6708 13932 512,'0'20'0,"0"0"0,20 19 0,0 0 0,19-18 0,1-1 0,-1-40 0,21-20 0,-40-39 0</inkml:trace>
  <inkml:trace contextRef="#ctx0" brushRef="#br0" timeOffset="12482.7437">6589 13455 512,'-20'0'0,"20"20"0,20-20 0,-1 0 0,22-20 0,-2 20 0,40-19 0</inkml:trace>
  <inkml:trace contextRef="#ctx0" brushRef="#br0" timeOffset="12928.8775">7046 13475 512,'0'21'0,"19"-2"0,-19 21 0,39 39 0,2 0 0,-2 21 0,40 19 0,1-20 0,-21 0 0,-19-39 0,-20-1 0,-20-40 0,-20-38 0,-39-20 0,-1-41 0,-19-39 0,19 0 0,1-19 0,19 18 0,40 20 0,19 21 0,41 20 0,0 19 0,19 20 0,1 20 0,-21 20 0,-39 20 0,-40 19 0,-20 1 0,1 0 0,-21-41 0,40-38 0,40-41 0</inkml:trace>
  <inkml:trace contextRef="#ctx0" brushRef="#br0" timeOffset="14474.341">6370 14983 512,'-19'0'0,"-1"20"0</inkml:trace>
  <inkml:trace contextRef="#ctx0" brushRef="#br0" timeOffset="14648.3932">6311 15003 512,'0'0'0,"20"0"0,0-39 0,39-21 0,40-59 0,60-40 0,39-39 0,40-20 0,21-1 0,-21 41 0,-20-1 0,-59 60 0,-20 40 0,-100 19 0,-19 40 0</inkml:trace>
  <inkml:trace contextRef="#ctx0" brushRef="#br0" timeOffset="14873.4607">6509 15103 512,'0'-20'0,"20"-20"0,40-39 0,79-40 0,39-60 0,61 0 0,18-19 0,-18 19 0,-41 21 0,-40 39 0,-58 59 0</inkml:trace>
  <inkml:trace contextRef="#ctx0" brushRef="#br0" timeOffset="16056.8156">6787 15341 512,'0'0'0,"0"0"0,-20 0 0,1 0 0,-1 20 0,-20-1 0,1 1 0,18 40 0,1-1 0,1-19 0,19 20 0,19-41 0,22-19 0,-2 0 0,21-19 0,39 19 0,-40 0 0,1 0 0,-21 39 0,-19 21 0,-40-1 0,-19 21 0,-21-41 0,-19 1 0,19-59 0,1-22 0,0-38 0</inkml:trace>
  <inkml:trace contextRef="#ctx0" brushRef="#br0" timeOffset="16345.9023">6589 15162 512,'0'0'0,"-20"0"0,0 20 0,20 19 0,0 21 0,20 59 0,19 0 0,2 20 0,18 0 0,0-19 0,1-22 0,-21-18 0,-18-60 0,-2-20 0,-38-40 0,-2-40 0,2-39 0,-21-20 0,-19-39 0</inkml:trace>
  <inkml:trace contextRef="#ctx0" brushRef="#br0" timeOffset="16545.9623">6668 15003 512,'0'20'0,"0"0"0,0 40 0,0 19 0,40 40 0,0 0 0,19 20 0,21 20 0,-1-40 0,1-20 0,-1-40 0,-40-59 0,-19-40 0,-20-58 0,-39-41 0</inkml:trace>
  <inkml:trace contextRef="#ctx0" brushRef="#br0" timeOffset="16994.0967">7046 15182 512,'0'0'0,"0"20"0,-21-1 0,42-19 0,-2 0 0,20 0 0,2-19 0,-2-1 0,1-20 0,-1 1 0,-39-21 0,20 20 0,-40 1 0,-19 19 0,-1 20 0,1 20 0,-21 39 0,40 40 0,1 0 0,38 21 0,20-20 0,21-42 0,0-18 0,39-40 0,-20-40 0,1-18 0,-1-22 0,1-20 0,-41-19 0</inkml:trace>
  <inkml:trace contextRef="#ctx0" brushRef="#br0" timeOffset="17282.1831">7641 14686 512,'-20'0'0,"0"20"0,-39 19 0,38 1 0,1 20 0,40-21 0,-20-19 0,40 0 0,20-20 0,-1-20 0,1 40 0,-20-20 0,-1 40 0,-39 19 0,0 1 0,-39-1 0,-1 1 0,-20-21 0,21-39 0,19-39 0,0-41 0</inkml:trace>
  <inkml:trace contextRef="#ctx0" brushRef="#br0" timeOffset="17729.3172">7939 14587 512,'-21'0'0,"21"19"0,0 1 0,21 40 0,-2-1 0,20 1 0,2 39 0,18 0 0,20 20 0,-19-20 0,-20-19 0,-21-20 0,-19-21 0,-39-19 0,-1-40 0,-39-19 0,-1-41 0,20-39 0,2-20 0,37-39 0,21 39 0,40 0 0,20 20 0,19 19 0,20 61 0,-19 19 0,-21 20 0,-19 59 0,-60 21 0,-20-1 0,-19 20 0,-1-19 0,1-21 0,19-39 0,20-79 0</inkml:trace>
  <inkml:trace contextRef="#ctx0" brushRef="#br0" timeOffset="28692.6052">14308 4168 512,'0'0'0,"-19"0"0,19-20 0,19-19 0,21-21 0,39 1 0,40-21 0,40 20 0,0-18 0,0 18 0,-20 0 0</inkml:trace>
  <inkml:trace contextRef="#ctx0" brushRef="#br0" timeOffset="29308.79">14427 6073 512,'20'0'0,"0"0"0,40-19 0,19-22 0,60-18 0,19-40 0,21-20 0,0-20 0,-40 0 0</inkml:trace>
  <inkml:trace contextRef="#ctx0" brushRef="#br0" timeOffset="30229.066">14229 10419 512,'-20'0'0,"20"-20"0,0 0 0,60-18 0,39-42 0,40-20 0,40-19 0,-1 20 0,-59 20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20:31:39.4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2540 5260 512,'-19'-19'0,"-21"-2"0,20-38 0,-19-1 0,18-20 0,2 1 0,-21 20 0,-19-21 0,-1 21 0,-39 19 0,-20 40 0,19 20 0,-38 39 0,-1 41 0,19-1 0,2 40 0,19 19 0,19 21 0,40 39 0,60 1 0,39-1 0,41-19 0,58-80 0,61-61 0,39-77 0,20-60 0,-20-60 0,-40-40 0,-59-39 0,-80-20 0,-39 0 0,-120-20 0,-59 40 0,-39 39 0,-60 100 0,40 59 0,19 59 0,40 80 0,60 1 0</inkml:trace>
  <inkml:trace contextRef="#ctx0" brushRef="#br0" timeOffset="1471.4413">9863 5855 512,'-20'0'0,"20"-20"0,0 20 0,20-20 0,0 20 0,0-20 0,19 1 0,21 19 0,0-21 0,-1 2 0,20 0 0,1 19 0,-1 0 0,0 19 0,21 21 0,-20 19 0,-1 1 0,20-1 0,-20 21 0,20-1 0,0-19 0,1-21 0,-1 20 0,0-18 0,20 18 0,-40 21 0,-19-1 0,-20 40 0,0 0 0,-40 20 0,0 20 0,0-20 0,-20 19 0,0 1 0,0 0 0,0 0 0,1-1 0,-1 20 0,-20 1 0,1 0 0,18 0 0,1-1 0,20 1 0,0-20 0,0-1 0,0-19 0,20 0 0,-40 20 0,20 0 0,-19 19 0,-1 2 0,20-2 0,0 0 0,20-20 0,-1 2 0,22-62 0,-41 2 0,19-21 0,-38-19 0,19-20 0,-21 19 0,21-19 0,21 20 0,18-41 0,21-19 0</inkml:trace>
  <inkml:trace contextRef="#ctx0" brushRef="#br0" timeOffset="9898.9688">7601 8276 512,'0'0'0,"0"0"0,0 0 0,0 0 0,0 0 0,0 0 0,0 0 0,0 0 0,0 0 0,0 0 0,0 0 0,0 0 0,0 0 0,0 0 0,0 0 0,0 0 0,0 0 0,0 0 0,0 0 0,0 0 0,0 0 0</inkml:trace>
  <inkml:trace contextRef="#ctx0" brushRef="#br0" timeOffset="11052.3147">7859 9149 512,'0'0'0,"0"0"0,0 0 0,0 0 0,0 0 0,0 0 0,0 0 0,0 0 0,0 0 0,0 0 0,0 0 0,0 0 0,0 0 0</inkml:trace>
  <inkml:trace contextRef="#ctx0" brushRef="#br0" timeOffset="12497.7482">8117 10181 512,'0'0'0,"0"0"0,0 0 0,0 0 0,0 0 0,0 0 0,0 20 0,0-20 0,-20 20 0,20-20 0,0 20 0,0-20 0,0 0 0,0 0 0,-20 0 0,20 0 0,0 0 0,0 0 0,0 0 0,0 0 0,0-20 0,0 20 0,0 0 0,0 0 0,0 0 0,0 0 0,0 0 0,0 0 0,0 0 0,0 0 0,0 0 0,0 0 0,0 20 0,0-20 0,0 0 0,0 0 0,0 0 0,0 0 0,0 0 0,0 0 0,0 0 0,0 0 0,0 0 0,0 0 0,0 0 0,-20 20 0,20-20 0,20 0 0,-20 0 0,0 0 0,0 19 0,0-19 0</inkml:trace>
  <inkml:trace contextRef="#ctx0" brushRef="#br0" timeOffset="13059.9168">8236 11531 512,'0'-20'0,"0"20"0,0 0 0,0 0 0,0 0 0</inkml:trace>
  <inkml:trace contextRef="#ctx0" brushRef="#br0" timeOffset="22604.7794">11728 10697 512,'-19'0'0,"19"0"0,0-20 0,0 20 0,0-20 0,0 0 0,-20 1 0,-20 0 0,1-22 0,-21 2 0,0 19 0,-19-20 0,-20 40 0,-20 0 0,-1 0 0,2 20 0,-21 20 0,-1-21 0,-18 21 0,19 0 0,-19-21 0,-1 21 0,0-20 0,20 0 0,0 0 0,20-20 0,20 20 0,-1-1 0,21 1 0,0 20 0,-1 0 0,21 19 0,-20 1 0,19-1 0,0 21 0,21-1 0,-1 20 0,20 20 0,40 20 0,20 0 0,59-1 0,40-18 0,59-21 0,60-19 0,40-60 0,59-20 0,20-40 0,0-39 0,0-1 0,-79-40 0,-40 2 0,-119-41 0,-79-19 0,-120 19 0,-59-40 0,-80 20 0,-39 21 0,-20 60 0,0 77 0,1 80 0,18 41 0</inkml:trace>
  <inkml:trace contextRef="#ctx0" brushRef="#br0" timeOffset="23869.1586">11034 10062 512,'0'0'0,"-20"0"0,0 0 0,0 0 0,1 0 0,19 0 0,-20 0 0,20 0 0,0 20 0,0-20 0,0 0 0,0 0 0,0-20 0,0 20 0,0 0 0,0 20 0,0-20 0,0 20 0,-20-20 0</inkml:trace>
  <inkml:trace contextRef="#ctx0" brushRef="#br0" timeOffset="24525.3554">10816 8911 512,'0'0'0,"-20"0"0,20 0 0,0 0 0,0 0 0,0-20 0,20 1 0,-1-21 0,1 20 0,-20-20 0,20 40 0,-20 0 0,0 0 0,-20 20 0,20-20 0</inkml:trace>
  <inkml:trace contextRef="#ctx0" brushRef="#br0" timeOffset="25101.5282">10756 7978 512,'-20'0'0,"20"0"0,0 0 0,0 0 0,0 0 0,0 20 0,0-20 0,0 0 0,20-20 0,-20 0 0,20-18 0,-40-3 0,0 2 0</inkml:trace>
  <inkml:trace contextRef="#ctx0" brushRef="#br0" timeOffset="25655.6944">6311 6747 512,'0'0'0,"-20"0"0,20 0 0,0 0 0,0-19 0,20 19 0,-20-19 0,0 19 0,0 0 0,0 0 0,-20 0 0</inkml:trace>
  <inkml:trace contextRef="#ctx0" brushRef="#br0" timeOffset="36286.8525">15102 3573 512,'-20'-19'0,"0"-2"0,0-38 0,-39 19 0,0-19 0,-21 18 0,1 3 0,-41 17 0,2 1 0,-21 1 0,-20 38 0,20 1 0,-20 20 0,0 39 0,1 21 0,19 39 0,19 19 0,21 21 0,40 19 0,39-19 0,40-20 0,99-60 0,40-20 0,59-39 0,80-40 0,0-60 0,-1-19 0,1-40 0,0-40 0,-60-19 0,-40 19 0,-79-20 0,-79 21 0,-139 19 0,-80 0 0,-119 59 0,-59 41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20:32:29.6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3474 2978 512,'-21'-20'0,"21"20"0,-20 0 0,20-20 0,-19 20 0,-1-20 0,0 0 0,0 20 0,-19-20 0,-1 20 0,0-20 0,0 20 0,-19-19 0,0 0 0,-41-2 0,21 1 0,-40 0 0,20 1 0,-21 19 0,21-20 0,-20 40 0,20-20 0,-20 0 0,0 19 0,19-19 0,1 20 0,0 0 0,0 20 0,-1-1 0,1 1 0,0 0 0,20 19 0,-1 0 0,21 1 0,19-20 0,21-20 0,-2 20 0,2-21 0,-1 22 0,20 18 0,-20 0 0,20 1 0,20 20 0,19 18 0,21-38 0,-20 19 0,39-39 0,1 20 0,19-21 0,20 1 0,-20-20 0,1-20 0,18 20 0,2 0 0,-21-20 0,40 19 0,-20-19 0,20-19 0,20 19 0,-21-20 0,21 0 0,-20 0 0,0 0 0,-20-20 0,0 21 0,0-22 0,-20 2 0,1-20 0,-1 19 0,-40-20 0,0 0 0,-18 1 0,-2 0 0,-19-1 0,0-20 0,-40 1 0,0 20 0,-19-1 0,-21 0 0,-20 1 0,1 0 0,-40 19 0,0 0 0,0 1 0,0 20 0,-40-2 0,20 21 0,0 21 0,0-2 0</inkml:trace>
  <inkml:trace contextRef="#ctx0" brushRef="#br0" timeOffset="8616.8616">219 3910 512,'-20'0'0,"0"0"0,20 0 0,-39 0 0,18 0 0,2 0 0,-1 0 0,-20-19 0,1 19 0,39 0 0,0 0 0,0 0 0,0 0 0,0 19 0,0-19 0,0 20 0,0 0 0,0-20 0,0 20 0,0 0 0,0-20 0,0 20 0,0 0 0,0 18 0,0-17 0,0 19 0,0-1 0,0 21 0,0-1 0,0 1 0,0-1 0,0 1 0,0 0 0,0 19 0,0-20 0,0 1 0,0-1 0,0 1 0,0 19 0,0-19 0,0 19 0,0 1 0,0-1 0,0 0 0,0 1 0,0-1 0,0 0 0,0 1 0,0-1 0,0-20 0,0 1 0,0 20 0,0-21 0,0 0 0,0-18 0,0 18 0,0 1 0,0-1 0,0 1 0,0-1 0,0-19 0,0 20 0,0-22 0,0 3 0,0-2 0,0-19 0,0 20 0,0-20 0,0 0 0,0-20 0,0 20 0,0-20 0,0 20 0,19-20 0,1 19 0,20-19 0,-1 0 0,21 0 0,0 19 0</inkml:trace>
  <inkml:trace contextRef="#ctx0" brushRef="#br0" timeOffset="9760.976">8633 7343 512,'0'0'0,"0"-19"0,-20 19 0,20-20 0,-20 20 0,20 0 0,0 0 0,20 0 0,19 0 0,61-20 0,59 0 0,39-20 0,40-19 0,40-1 0,0 21 0,-40-22 0,-20 22 0,-59 0 0,-59-1 0</inkml:trace>
  <inkml:trace contextRef="#ctx0" brushRef="#br0" timeOffset="11185.1184">8514 7840 512,'0'0'0,"0"0"0,-20 0 0,20 0 0,-20 19 0,20-19 0,20 20 0,59-20 0,60-20 0,39-19 0,41-21 0,19 20 0,20-18 0,-20-3 0,-19 22 0,-60 19 0,-41 0 0,-58 40 0,-60 0 0</inkml:trace>
  <inkml:trace contextRef="#ctx0" brushRef="#br0" timeOffset="13633.3632">8692 8415 512,'-19'0'0,"19"0"0,0 0 0,-21-19 0,21 19 0,-19-21 0,19 21 0,0 0 0,-20 0 0,20 0 0,-20 0 0,20 0 0,20 21 0,0-21 0,-20 0 0,19 19 0,21-19 0,0 0 0,-20 0 0,19 40 0,-19 19 0,-20 21 0,-20 39 0,20 0 0,-19 20 0,-1-20 0,20 0 0,0-40 0,20-19 0,-20-21 0,0 0 0,0-18 0,0 19 0,0-21 0,0 1 0,-20 0 0,0-20 0,-39 20 0,-1 0 0,0 0 0,1 0 0,39-20 0,0 0 0</inkml:trace>
  <inkml:trace contextRef="#ctx0" brushRef="#br0" timeOffset="19745.9744">11431 10082 512,'0'0'0,"0"0"0,-20 0 0,20 0 0,-20 0 0,20 0 0,0 0 0,20 0 0,-20 0 0,40 20 0,-1-20 0,21 0 0,0 0 0,-21 0 0,1-20 0,-1 0 0,-19 0 0,-20 0 0,0-19 0,-20 19 0,1-20 0,-1 20 0,-20 0 0,1 40 0,-2 0 0,-17 20 0,17 39 0,-18 20 0,39-19 0,20-1 0,20 0 0,0-19 0,60-40 0,-1-20 0,20 0 0,0-20 0,0-40 0</inkml:trace>
  <inkml:trace contextRef="#ctx0" brushRef="#br0" timeOffset="20034.0032">12026 10062 512,'0'20'0,"-19"0"0,19 19 0,-21 1 0,21 20 0,21-21 0,-21 1 0,39 0 0,-19-21 0,20-19 0,-1-19 0,1-21 0,-1 0 0,-18-39 0,-2-20 0</inkml:trace>
  <inkml:trace contextRef="#ctx0" brushRef="#br0" timeOffset="20219.0217">12046 9705 512,'-20'0'0,"1"0"0,19 0 0,-21 0 0,21 0 0,21 0 0,-2 0 0,21 0 0,0 20 0,-1 0 0,1-1 0</inkml:trace>
  <inkml:trace contextRef="#ctx0" brushRef="#br0" timeOffset="20729.0727">12443 10082 512,'0'0'0,"-20"0"0,20 0 0,-20 20 0,20-1 0,0 41 0,0 20 0,0 0 0,20 18 0,-20 21 0,20-20 0,-1 1 0,-19-2 0,0-38 0,0-20 0,-39-40 0,19-20 0,-20-39 0,1-21 0,-1-59 0,20 20 0,20-40 0,40 1 0,0 39 0,19 20 0,41 39 0,-1 20 0,-20 40 0,-19 20 0,-21 0 0,-39 40 0,-39-21 0,-21 21 0,-19-1 0,39-19 0,0-20 0,80-20 0</inkml:trace>
  <inkml:trace contextRef="#ctx0" brushRef="#br0" timeOffset="22217.2215">13157 9923 512,'0'0'0,"0"0"0,20 0 0,0 0 0,39 0 0,1 0 0,20-20 0,19 20 0,-20-20 0,0 20 0,1 0 0,-41 0 0,-18-19 0</inkml:trace>
  <inkml:trace contextRef="#ctx0" brushRef="#br0" timeOffset="22401.2399">13237 10141 512,'-20'20'0,"20"-20"0,0 0 0,39 0 0,1-40 0,40 21 0,19-1 0,20 0 0,-20 20 0,-20 20 0,-19 0 0</inkml:trace>
  <inkml:trace contextRef="#ctx0" brushRef="#br0" timeOffset="22649.2647">13157 10419 512,'-19'0'0,"19"20"0,0-20 0,39 0 0,21-20 0,39-20 0,20 21 0,20 0 0,-20 19 0,-20 38 0,-19-18 0</inkml:trace>
  <inkml:trace contextRef="#ctx0" brushRef="#br0" timeOffset="23281.3279">14586 9705 512,'0'0'0,"0"-20"0,0 20 0,0 0 0,0 0 0,0 20 0,20 20 0,0 19 0,19 40 0,-18 20 0,18 20 0,21 20 0,-41 0 0,21-20 0,-20-40 0,-20-40 0,0-18 0,-20-41 0,-20-41 0,21-18 0,-41-59 0,21-22 0,-2-19 0</inkml:trace>
  <inkml:trace contextRef="#ctx0" brushRef="#br0" timeOffset="23545.3543">14407 9645 512,'0'0'0,"0"-19"0,0 19 0,60-20 0,19 0 0,40 20 0,1 0 0,19 20 0,-21 19 0,-38 1 0,-20 39 0,-80 1 0,-60-1 0,-19 1 0,-20-21 0,20-39 0,-1-20 0,61-20 0,39-20 0,60-19 0,19 19 0</inkml:trace>
  <inkml:trace contextRef="#ctx0" brushRef="#br0" timeOffset="23833.3831">16094 9586 512,'0'-20'0,"0"-20"0,-19 20 0,-41 20 0,-39 40 0,-21 0 0,2 59 0,-2 0 0,61 0 0,59-19 0,80-1 0,38-19 0,61-41 0,20-19 0,-21-19 0,-39-21 0,-20-19 0</inkml:trace>
  <inkml:trace contextRef="#ctx0" brushRef="#br0" timeOffset="24401.4399">14566 10697 512,'0'0'0,"20"0"0,20 0 0,59-20 0,79-20 0,41 2 0,39-23 0,20 22 0,19-21 0,-19 20 0,0 1 0,-60 20 0,-39-2 0,-60 21 0,-40 21 0,-59 17 0,-79-18 0</inkml:trace>
  <inkml:trace contextRef="#ctx0" brushRef="#br0" timeOffset="24705.4703">14705 11173 512,'0'0'0,"20"0"0,40-19 0,39 19 0,40-20 0,39-20 0,60 21 0,1-2 0,38-18 0,-39 39 0,-19-20 0,-60 0 0,-41 20 0,-38 20 0,-80-20 0</inkml:trace>
  <inkml:trace contextRef="#ctx0" brushRef="#br0" timeOffset="24913.4911">14844 11471 512,'20'0'0,"99"0"0,60 0 0,59 0 0,59 0 0,21-20 0,-40 0 0,-20-19 0,-60-21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19:32:22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17365 4268 512,'0'0'0,"0"-20"0,0 20 0,-21-20 0,21 0 0,-20 20 0,-19 0 0,19 0 0,-20 0 0,-19 20 0,-1 0 0,40 0 0,-19-1 0,19 1 0,20-1 0,20 2 0,0-1 0,19-20 0,21 20 0,-1-1 0,-19 21 0,0 0 0,-1 0 0,-39 19 0,-20 1 0,-19-1 0,-21-19 0,-19-20 0,0-20 0,-1 0 0,41-20 0,18-20 0,21-19 0,21 19 0,-1-20 0,19 41 0,1-21 0,-1 20 0,1 0 0</inkml:trace>
  <inkml:trace contextRef="#ctx0" brushRef="#br0" timeOffset="239.0239">17543 4406 512,'0'0'0,"-20"20"0,20 0 0,-20 40 0,20-1 0,-20 1 0,20 19 0,0-39 0,20-1 0,0-19 0,0-20 0,0-20 0,-1-19 0,2-21 0,-2-19 0</inkml:trace>
  <inkml:trace contextRef="#ctx0" brushRef="#br0" timeOffset="297.0297">17642 4228 512</inkml:trace>
  <inkml:trace contextRef="#ctx0" brushRef="#br0" timeOffset="423.0423">17603 4208 512,'-21'0'0,"2"0"0,19 0 0,-20 0 0,20 20 0,0-20 0,20 20 0,20-20 0,-1 0 0,1 0 0,19 0 0</inkml:trace>
  <inkml:trace contextRef="#ctx0" brushRef="#br0" timeOffset="791.0791">17861 4268 512,'0'0'0,"0"0"0,0 19 0,-20 1 0,-1 20 0,2 0 0,-21 39 0,0 20 0,21-19 0,-1-1 0,20-20 0,39-19 0,1-20 0,19-20 0,1-20 0,20-20 0,-1-19 0,-39-1 0,-20 1 0,-40 39 0,-40 20 0,1 20 0,-40 39 0,39-19 0,0 0 0,40-1 0,20-19 0,40-20 0,19-20 0,41-39 0,-21-1 0</inkml:trace>
  <inkml:trace contextRef="#ctx0" brushRef="#br0" timeOffset="1063.1063">18515 4326 512,'-19'0'0,"-2"21"0,21 19 0,-19 19 0,-21 1 0,40 19 0,-20 0 0,20-19 0,-20-1 0,20-19 0,0-20 0,0-20 0,0 0 0</inkml:trace>
  <inkml:trace contextRef="#ctx0" brushRef="#br0" timeOffset="1263.1263">18158 4982 512,'0'0'0,"0"0"0,0 0 0,40 0 0,-1-20 0,21 20 0,0-20 0,19 0 0,0 1 0,20-1 0,-39-20 0,0 0 0,-21-19 0</inkml:trace>
  <inkml:trace contextRef="#ctx0" brushRef="#br0" timeOffset="1447.1447">18217 4326 512,'0'0'0,"-19"0"0,-1 0 0,20-19 0,20-1 0,40 20 0,-2 0 0,22 0 0,20 0 0,-1 0 0,-20 0 0</inkml:trace>
  <inkml:trace contextRef="#ctx0" brushRef="#br0" timeOffset="2039.2039">18813 4326 512,'0'0'0,"0"21"0,-20-1 0,0 19 0,20 1 0,0 20 0,-19 19 0,19-19 0,0 19 0,0-20 0,0-19 0,0-20 0,0-20 0,0-40 0,0-19 0,19-21 0,1 1 0,0-20 0,0 0 0,0 38 0,-1 22 0,-19 20 0,0 19 0,0 19 0,-19 20 0,-1 22 0,20-2 0,-20 40 0,20-19 0,20 19 0,0-40 0,-1-19 0,21 0 0,0-40 0,-20-40 0,19 0 0,-19-39 0,0-20 0,-20 0 0,40-1 0,-21 20 0,1 41 0,-20 0 0,0 39 0,0 0 0,0 20 0,21 19 0,-21 1 0,19-20 0</inkml:trace>
  <inkml:trace contextRef="#ctx0" brushRef="#br0" timeOffset="2303.2303">19448 4307 512,'0'19'0,"0"2"0,-20 19 0,0-1 0,1 41 0,-21-1 0,40 20 0,0 20 0,0-39 0,19-1 0,2-20 0,-2-39 0,-19-20 0,0-39 0,-19-21 0,-2 1 0,2-41 0</inkml:trace>
  <inkml:trace contextRef="#ctx0" brushRef="#br0" timeOffset="2471.2471">19130 4307 512,'0'0'0,"21"0"0,37-20 0,22 20 0,20-19 0,38 19 0,-18 0 0,-2 0 0,-38 0 0,-1 0 0,-59 0 0</inkml:trace>
  <inkml:trace contextRef="#ctx0" brushRef="#br0" timeOffset="3329.3329">19944 5002 512,'-20'0'0,"20"0"0,-20-20 0,20 20 0,0 0 0,20 0 0,-20 0 0,20 0 0,0-20 0</inkml:trace>
  <inkml:trace contextRef="#ctx0" brushRef="#br0" timeOffset="3535.3535">20083 4942 512,'0'0'0,"0"0"0,0 0 0,0 20 0,0-20 0,19 0 0,2 0 0</inkml:trace>
  <inkml:trace contextRef="#ctx0" brushRef="#br0" timeOffset="3737.3737">20361 4942 512,'0'0'0,"0"-20"0,20 20 0,-20 0 0,19-19 0,1 19 0,0 0 0,20 0 0,0-20 0</inkml:trace>
  <inkml:trace contextRef="#ctx0" brushRef="#br0" timeOffset="3945.3945">20837 4922 512,'-20'0'0,"20"0"0,-20 0 0,20 0 0,0 0 0,20 0 0,0 20 0,0-20 0,0 0 0,-1 0 0,1-20 0</inkml:trace>
  <inkml:trace contextRef="#ctx0" brushRef="#br0" timeOffset="5599.5599">16015 4228 512,'0'0'0,"-20"0"0,0-20 0,20 20 0,-20 0 0,0 0 0,20 0 0,0 0 0,40-20 0,19 20 0,1-20 0,20 20 0,-1-20 0,-39 1 0,-1 19 0</inkml:trace>
  <inkml:trace contextRef="#ctx0" brushRef="#br0" timeOffset="5967.5967">15757 4248 512,'-20'20'0,"0"-1"0,-19 1 0,19 20 0,0 0 0,20-21 0,20 1 0,19-20 0,21 0 0,19-20 0,1 1 0,19-1 0,-20 40 0,-19-1 0,-1 21 0,-59 20 0,-20 19 0,-19 20 0,-60-39 0,19 19 0,-19-39 0,19-20 0,61-20 0,19-20 0,59-20 0</inkml:trace>
  <inkml:trace contextRef="#ctx0" brushRef="#br0" timeOffset="6743.6743">19865 4764 512,'0'0'0,"0"-20"0,0 0 0,0 0 0,20 0 0,-20 0 0,-20 20 0,0 0 0,-20 40 0,-19 0 0,19-1 0,0-19 0,21 0 0,19 0 0,19-20 0,1 0 0,40 0 0,-21 0 0,21 20 0,-40-20 0,-20 40 0,-20-1 0,-20 1 0,-19-1 0,-1-19 0,40 0 0,20-40 0,40 0 0,59-39 0</inkml:trace>
  <inkml:trace contextRef="#ctx0" brushRef="#br0" timeOffset="14791.479">2025 6013 512,'19'0'0,"-19"21"0,0-42 0,20 21 0,-20 0 0,0 0 0,20 0 0,0-19 0,0 19 0,-1 0 0,22 0 0,-22 0 0,21 19 0,19-19 0,-19 0 0,19 0 0,21 0 0,-1 0 0,0 0 0,21 0 0,-1 0 0,0 0 0,0 0 0,1 21 0,-1-21 0,0 0 0,0 0 0,21 0 0,18 20 0,1-20 0,1 0 0,18-20 0,1 20 0,0-21 0,0 21 0,-1 0 0,1 0 0,-1-19 0,22 19 0,-2 0 0,0 0 0,21 0 0,-20-19 0,-1 19 0,1-21 0,-1 1 0,1 20 0,-21-19 0,41-1 0,-1 0 0,-19 0 0,20 20 0,-21-20 0,21 20 0,-21 0 0,1 0 0,-1 0 0,1 20 0,-21-20 0,21 0 0,-20 0 0,20-20 0,-1 20 0,-19 0 0,20 0 0,-21-20 0,-18 20 0,18 20 0,-19-20 0,0 0 0,0 20 0,0-20 0,-1 0 0,2 0 0,-1 0 0,-21 0 0,2 0 0,-1 0 0,0 0 0,0 0 0,-20 0 0,20 0 0,-20 0 0,0 0 0,0 0 0,-19 0 0,19 0 0,1-20 0,-1 20 0,-20-20 0,1 20 0,-1-20 0,0 20 0,-19 0 0,19-19 0,-20 19 0,-18 19 0,-2-19 0,-19 0 0,20 0 0,-21 0 0,1 20 0,0-20 0,-20 0 0,0 0 0,0 0 0,-20-20 0</inkml:trace>
  <inkml:trace contextRef="#ctx0" brushRef="#br0" timeOffset="16807.6806">13793 5577 512,'0'0'0,"0"0"0,0-20 0,0 20 0,0 0 0,19 0 0,-19 0 0,-19 0 0,19 0 0,0-20 0,0 1 0,0 0 0,0-2 0,0 1 0,0-19 0,-21 39 0,-18 19 0,-1 21 0,-19 19 0,19 41 0,20-20 0,0 18 0,20-38 0,0-20 0,40-21 0,0-38 0,-1-41 0,21 0 0,0-39 0,-21-20 0,21-20 0,-41 0 0,21 20 0,-20 0 0,0 40 0,-20 19 0,-20 41 0,-20 19 0,1 39 0,-21 40 0,21 21 0,-21 20 0,40 18 0,20 1 0,20 0 0,40-41 0,39-18 0,0-40 0,0-40 0,-20-60 0,-39-38 0</inkml:trace>
  <inkml:trace contextRef="#ctx0" brushRef="#br0" timeOffset="19896.9895">7641 6054 512,'0'0'0,"0"0"0,0-20 0,0 20 0,0 0 0,-20 0 0,20-21 0,0 21 0,0 0 0</inkml:trace>
  <inkml:trace contextRef="#ctx0" brushRef="#br0" timeOffset="20056.0054">7621 6013 512,'-20'0'0,"40"21"0,-20 18 0,39 41 0,41-1 0,19 40 0,59 19 0,21 101 0,59 59 0,-19 99 0,38 20 0,-18 19 0,-21-79 0,-20-59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20:33:13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8057 3434 512,'-19'0'0,"19"0"0,0 0 0,0 0 0,0-20 0,0 20 0,-20-20 0,20 1 0,-21-1 0,-18-1 0,-1 21 0,-19-38 0,-20 38 0,-1-21 0,-19 1 0,-1 1 0,-38-1 0,19-20 0,-21 20 0,2 0 0,-1 20 0,-39-20 0,38 20 0,-18 20 0,-1 0 0,20-20 0,-20 40 0,21-20 0,-2 19 0,22-19 0,-21 20 0,40 20 0,-1-21 0,20 1 0,21 19 0,0 1 0,19 0 0,20-1 0,0 21 0,20-21 0,20 20 0,20-19 0,-1 0 0,21-1 0,39-19 0,-20-1 0,41 1 0,-1 0 0,0-20 0,39 19 0,1-20 0,0 2 0,20-1 0,-1-20 0,1 20 0,-1-20 0,21-20 0,-1 20 0,-19 0 0,-1 0 0,-19-20 0,-20 20 0,0-21 0,-20-18 0,0 20 0,-20-41 0,-19 20 0,-1-19 0,-19-1 0,-1 21 0,-39-21 0,-20 1 0,0-1 0,-40 1 0,-19-1 0,-21 20 0,-19 1 0,0-2 0,-20 3 0,-20-22 0,0 20 0</inkml:trace>
  <inkml:trace contextRef="#ctx0" brushRef="#br0" timeOffset="3440.344">6549 715 512,'0'0'0,"0"-20"0,0 20 0,0-19 0,0 19 0,0-21 0,0 2 0,-20 0 0,-19 19 0,-1-21 0,0 42 0,0-21 0,1 19 0,-1 0 0,1 21 0,39-20 0,19 0 0,41 0 0,0 0 0,19 0 0,20 0 0,-19 19 0,-21-18 0,-19 38 0,-60-20 0,-20 1 0,-40 0 0,-19-1 0,20-39 0,0 0 0,19-39 0,21-1 0,19-19 0</inkml:trace>
  <inkml:trace contextRef="#ctx0" brushRef="#br0" timeOffset="3912.3912">6450 457 512,'0'0'0,"0"0"0,0 0 0,-20 20 0,20 20 0,-20 19 0,20 41 0,0 19 0,-19-1 0,19 2 0,19-1 0,-19-59 0,0-1 0,20-59 0,-20-20 0,0-19 0,0-41 0,20-39 0,-20 0 0,20-20 0,19 20 0,-19 40 0,0 19 0,20 20 0,-40 60 0,19 20 0,-19 39 0,0 20 0,-19 21 0,-1-1 0,20 0 0,0-1 0,20-38 0,19 0 0,-18-41 0,38-39 0,0-59 0</inkml:trace>
  <inkml:trace contextRef="#ctx0" brushRef="#br0" timeOffset="4672.4672">6906 854 512,'0'0'0,"0"0"0,-19 21 0,19-21 0,0 19 0,19 0 0,1 2 0,20 18 0,-1-39 0,21 20 0,0-40 0,-1 1 0,-19-22 0,-20 3 0,19-3 0,-39 2 0,0-21 0,-20 20 0,-19 40 0,-21 0 0,21 40 0,-21 0 0,20 39 0,20 1 0,20 19 0,20-20 0,40-20 0,19-38 0,20-21 0,1-21 0,-21-38 0,0 0 0,-39-21 0</inkml:trace>
  <inkml:trace contextRef="#ctx0" brushRef="#br0" timeOffset="5119.5119">7780 695 512,'0'0'0,"-21"-19"0,2 19 0,-21 0 0,-19 39 0,19-19 0,0 40 0,40-21 0,0 2 0,60-22 0,19-19 0,1 0 0,-1 0 0,1 0 0,-61 0 0,-19 40 0,-19-20 0,-41 39 0,-39-19 0,39-1 0,-19-19 0,59 0 0,0-40 0,60-19 0,-1-1 0</inkml:trace>
  <inkml:trace contextRef="#ctx0" brushRef="#br0" timeOffset="5527.5527">8196 775 512,'0'0'0,"-20"0"0,0 0 0,1 40 0,-1-1 0,20 41 0,0-1 0,0 40 0,0 0 0,0-19 0,0-21 0,0-20 0,-20-19 0,20-20 0,-20-40 0,-19-20 0,39-39 0,-20-40 0,40-40 0,19 0 0,40 1 0,21 19 0,-1 59 0,0 41 0,-19 19 0,-21 40 0,-39 40 0,-40-1 0,-59 20 0,0 20 0,-21-19 0,60-21 0,1-39 0</inkml:trace>
  <inkml:trace contextRef="#ctx0" brushRef="#br0" timeOffset="6240.624">8871 854 512,'0'0'0,"0"0"0,0 0 0,0 0 0,0 21 0,0-2 0,19 41 0,-19-1 0,0 40 0,-19 20 0,-20 60 0,-41 0 0,-20 39 0,-18 0 0,-22 0 0,2-19 0,-1-41 0,40-18 0,20-60 0,19-22 0,40-18 0,0 0 0,20 0 0,20 19 0,-40-19 0,20 19 0,0-19 0,-20-20 0,0-20 0,20-20 0,-19-40 0</inkml:trace>
  <inkml:trace contextRef="#ctx0" brushRef="#br0" timeOffset="6504.6504">7859 2779 512,'0'0'0,"-20"-20"0,20 20 0,0-19 0,0 38 0,0 1 0,0 40 0,-20 39 0,0 0 0,1 20 0,-2 0 0,2-39 0,19-21 0,0-39 0,40-40 0,19-39 0,20-21 0,21-39 0,-21 0 0</inkml:trace>
  <inkml:trace contextRef="#ctx0" brushRef="#br0" timeOffset="11897.1896">17007 3533 512,'0'0'0,"-20"-20"0,20 20 0,0-19 0,-19-1 0,-1 0 0,-20 0 0,20 0 0,-20-19 0,-19 19 0,19-20 0,-39 21 0,19-22 0,-19 2 0,-1 19 0,-19-20 0,-20 20 0,0 0 0,-20 20 0,-19 0 0,19 0 0,-1 0 0,2 20 0,19 0 0,20 20 0,19-20 0,-19 19 0,20 2 0,-1 18 0,1 0 0,0 21 0,19-1 0,0 0 0,40 21 0,20-2 0,40 2 0,39 18 0,41-18 0,19 19 0,59-39 0,0 19 0,61-39 0,-21-1 0,20-39 0,-1-20 0,1-20 0,-20-20 0,-19-39 0,-21-40 0,-59-20 0,-40-39 0,-79-21 0,-59 1 0,-81-1 0,-78 61 0,-100 38 0,-39 60 0,0 40 0,-1 20 0,60 0 0,80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20:34:24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2005 4585 512,'0'0'0,"-20"0"0,20 0 0,0 0 0,0-20 0,0 20 0,0 0 0,0-20 0,-20 20 0,20 0 0,0 0 0,0 20 0,0 20 0,0 0 0,20 19 0,-20-19 0,0-1 0,0 1 0,20-40 0,-20-20 0,0-19 0</inkml:trace>
  <inkml:trace contextRef="#ctx0" brushRef="#br0" timeOffset="200.02">2064 4545 512,'0'20'0,"0"0"0,0 20 0,0-1 0,20 41 0,-20-21 0,40-19 0,-21-20 0,-19-40 0</inkml:trace>
  <inkml:trace contextRef="#ctx0" brushRef="#br0" timeOffset="3040.304">12284 8355 512,'0'-19'0,"20"19"0,-20-20 0,0 20 0,0 0 0,0 0 0,-20 20 0,20-1 0,0 22 0,20-3 0,-20 3 0,0-22 0,0 21 0,20-20 0,-20-20 0,20-20 0,-1-20 0</inkml:trace>
  <inkml:trace contextRef="#ctx0" brushRef="#br0" timeOffset="3224.3224">12462 8355 512,'0'0'0,"0"20"0,-19 1 0,19 17 0,0 3 0,-20-2 0,20 1 0,20-40 0,20-20 0</inkml:trace>
  <inkml:trace contextRef="#ctx0" brushRef="#br0" timeOffset="5264.5264">15856 8772 512,'0'0'0,"0"-20"0,0 20 0,-20 0 0,20 40 0,0 20 0,0 19 0,-19 40 0,19-20 0,-21 0 0,21-19 0,0-21 0,0-20 0,21-39 0,-2-19 0,-19-40 0,-19-41 0</inkml:trace>
  <inkml:trace contextRef="#ctx0" brushRef="#br0" timeOffset="5488.5488">15162 8931 512,'-21'0'0,"21"0"0,0 0 0,60-20 0,20-19 0,78-21 0,21 20 0,-1-19 0,21 19 0,-40 21 0,-40 19 0,-60 0 0,-19 0 0</inkml:trace>
  <inkml:trace contextRef="#ctx0" brushRef="#br0" timeOffset="5760.576">16273 8792 512,'-20'20'0,"20"0"0,0 20 0,-20 38 0,0-18 0,20 40 0,-20-21 0,40 0 0,0-19 0,40-20 0,-21-21 0,21-38 0,20-1 0,-41-40 0,21 1 0</inkml:trace>
  <inkml:trace contextRef="#ctx0" brushRef="#br0" timeOffset="6040.604">16908 8792 512,'-20'0'0,"0"0"0,20 20 0,-20 40 0,0-1 0,20 20 0,-19 21 0,19-1 0,0-20 0,0-19 0,0-1 0,19-40 0,1-38 0,-20-20 0,0-61 0</inkml:trace>
  <inkml:trace contextRef="#ctx0" brushRef="#br0" timeOffset="6328.6328">16571 8852 512,'0'0'0,"19"-20"0,21-20 0,40 0 0,-1 1 0,20 18 0,20 21 0,-59 21 0,-1 38 0,-59 21 0,-40-1 0,-19 0 0,0 1 0,-21-21 0,40-40 0,20-19 0,60-38 0,19-42 0,21 1 0</inkml:trace>
  <inkml:trace contextRef="#ctx0" brushRef="#br0" timeOffset="6592.6592">17603 8772 512,'0'0'0,"0"0"0,0 0 0,-21 0 0,21 40 0,0 20 0,0 18 0,-19 2 0,19 20 0,0-21 0,0 0 0,19-19 0,-19-21 0,21-39 0,-21-19 0</inkml:trace>
  <inkml:trace contextRef="#ctx0" brushRef="#br0" timeOffset="6816.6816">17245 9546 512,'0'0'0,"-20"20"0,20-20 0,20 0 0,20 0 0,40 0 0,-1-20 0,20 20 0,0-20 0,0 0 0,-20 1 0,-19-21 0,-20-20 0</inkml:trace>
  <inkml:trace contextRef="#ctx0" brushRef="#br0" timeOffset="7024.7024">17245 8832 512,'20'-20'0,"39"0"0,1 0 0,39 0 0,0-19 0,21 39 0,-21 0 0,0 20 0,-20-20 0</inkml:trace>
  <inkml:trace contextRef="#ctx0" brushRef="#br0" timeOffset="7392.7392">15241 10062 512,'59'0'0,"21"-20"0,78 20 0,81-20 0,39 1 0,79-1 0,40 40 0,39-20 0,1 0 0,-40 19 0,-20-38 0,-99-1 0,-80 0 0</inkml:trace>
  <inkml:trace contextRef="#ctx0" brushRef="#br0" timeOffset="7695.7695">15201 10519 512,'-19'0'0,"-1"19"0,59 1 0,100 0 0,59-40 0,140-19 0,39-1 0,59 0 0,41 0 0,-40 20 0,-21-18 0,-98 17 0,-80-38 0,-119-1 0,-59 0 0</inkml:trace>
  <inkml:trace contextRef="#ctx0" brushRef="#br0" timeOffset="72107.21">2858 13991 512,'0'0'0,"-20"0"0,20-19 0,0 19 0,20 0 0,-20-20 0,0 20 0,0 20 0,20-20 0,-20 0 0,40 0 0,-1 0 0,21 0 0,19-20 0,20 20 0,-19 0 0,19 0 0,1 0 0,-1 20 0,-20-20 0,0-20 0,-19 20 0,19-20 0,-39-20 0,20 20 0,-41 0 0,21 20 0,-40 0 0,0 0 0,-20 40 0,20-20 0,-20 20 0,20-40 0</inkml:trace>
  <inkml:trace contextRef="#ctx0" brushRef="#br0" timeOffset="81691.1683">4624 12920 512,'-19'0'0,"19"0"0,0-20 0,0 20 0,-21-20 0,2 0 0,19 0 0,-40 20 0,20 0 0,0 0 0,-19 20 0,-1 0 0,20-20 0,-20 0 0,20 20 0,1-20 0,-21 0 0,20 0 0,0 20 0,1 0 0,-21 19 0,20 2 0,-20 17 0,1 2 0,19 19 0,0 1 0,0 19 0,0 1 0,1-21 0,19 20 0,0-19 0,0-1 0,39-20 0,-19 1 0,39-1 0,1-20 0,0-18 0,19-1 0,1-40 0,-22-1 0,2-18 0,0 0 0,0-21 0,-21-19 0,1-21 0,-20-19 0,19 1 0,-39-2 0,0-19 0,0 20 0,20 21 0,-40-2 0,0 40 0,1 0 0,-21 41 0,20 19 0,-19 19 0</inkml:trace>
  <inkml:trace contextRef="#ctx0" brushRef="#br0" timeOffset="89203.9195">12939 12007 512,'0'0'0,"0"0"0,0 0 0,0 20 0,0-20 0,0 0 0,0 0 0,0 20 0,0 38 0,0 22 0,0 20 0,0-1 0,0 0 0,20 20 0,0-39 0,0-21 0,-20-38 0,0-2 0,0-38 0,-20-22 0,0-18 0,0-21 0,-19-19 0</inkml:trace>
  <inkml:trace contextRef="#ctx0" brushRef="#br0" timeOffset="89531.9523">12641 12007 512,'0'0'0,"0"-20"0,20-20 0,0 20 0,20 1 0,19-1 0,20 20 0,21 0 0,-1 0 0,-19 0 0,-1 39 0,-20 1 0,-39 0 0,-40 0 0,-19 18 0,-21 3 0,-19-42 0,-1 21 0,21-40 0,19-20 0,21 0 0,38 1 0,21-1 0</inkml:trace>
  <inkml:trace contextRef="#ctx0" brushRef="#br0" timeOffset="89875.9867">13495 12066 512,'-20'0'0,"-20"20"0,-19-1 0,19 22 0,0 18 0,20-19 0,40 0 0,0-1 0,40-19 0,-21-20 0,41 0 0,-41-39 0,1-1 0,-20-20 0,-20 1 0,-40-1 0,0 21 0,1 19 0,-21 20 0,21 20 0,-1 19 0,40 1 0,19 0 0,22-1 0,-2-19 0</inkml:trace>
  <inkml:trace contextRef="#ctx0" brushRef="#br0" timeOffset="90244.0235">13713 12027 512,'0'20'0,"0"-20"0,-20 39 0,20 1 0,0 0 0,0-1 0,20 1 0,19 0 0,-19-1 0,-20-19 0,21-20 0,-21-20 0,19-19 0,-19-21 0,0 1 0,0-2 0,20 3 0,0 38 0,0 20 0,0 0 0,19 20 0,1-1 0,-1-19 0</inkml:trace>
  <inkml:trace contextRef="#ctx0" brushRef="#br0" timeOffset="90572.0563">14189 11650 512,'0'0'0,"0"-20"0,0 20 0,0 20 0,0-1 0,0 21 0,0 0 0,0 20 0,0 19 0,0 0 0,0 20 0,20-19 0,0-1 0,20-39 0,-1 0 0,1-40 0,0-20 0,-40-20 0,19 0 0,-38-39 0,-1 19 0</inkml:trace>
  <inkml:trace contextRef="#ctx0" brushRef="#br0" timeOffset="90732.0723">13812 11967 512,'20'0'0,"0"0"0,20 0 0,19 0 0,21 0 0,19 20 0,19-20 0,-18 0 0,-21 0 0</inkml:trace>
  <inkml:trace contextRef="#ctx0" brushRef="#br0" timeOffset="91372.1363">14983 11789 512,'0'0'0,"0"0"0,0 0 0,20 0 0,19 0 0,1 0 0,19-20 0,-18 20 0,18 0 0,-39 0 0,-40 40 0,0-2 0,-39 3 0,-1 18 0,20 1 0,1-20 0,19-21 0,59 1 0,1-1 0,40-19 0,-1-19 0,20 19 0,20-20 0</inkml:trace>
  <inkml:trace contextRef="#ctx0" brushRef="#br0" timeOffset="91756.1747">15420 11828 512,'-20'0'0,"0"0"0,20 0 0,20 0 0,19 0 0,21-19 0,20 19 0,-21-20 0,20 20 0,-39 0 0,-20 39 0,-20-20 0,-40 22 0,0 18 0,21-19 0,-21 0 0,40-20 0,20-1 0,19 1 0,41-20 0,19-20 0,-20-19 0,0-1 0</inkml:trace>
  <inkml:trace contextRef="#ctx0" brushRef="#br0" timeOffset="92100.2091">15896 11769 512,'0'0'0,"0"0"0,20 0 0,19 0 0,40 0 0,1 0 0,-1 20 0,1-20 0,-40 20 0,-21 18 0,-38 3 0,-21-21 0,0 19 0,0 1 0,21 0 0,38-1 0,21-19 0,40-20 0,19 19 0,20-38 0,0-1 0</inkml:trace>
  <inkml:trace contextRef="#ctx0" brushRef="#br0" timeOffset="107995.7985">16968 11511 512,'0'-20'0,"-41"0"0,-18 0 0,0 0 0,-21-19 0,-39-1 0,0 0 0,-40 1 0,1-1 0,-41-20 0,-19 21 0,-40-1 0,-20 21 0,-19 19 0,-41 0 0,0 19 0,-18 0 0,-2 41 0,-19 0 0,20 39 0,19 0 0,21 21 0,20 18 0,59 1 0,39 20 0,60-20 0,60 20 0,59-20 0,40-1 0,79 1 0,40-20 0,79 1 0,60-40 0,40-2 0,39-18 0,40-40 0,39 0 0,21-20 0,-1-40 0,20-20 0,0 1 0,1-40 0,-1-21 0,-59 1 0,-20-20 0,-40 1 0,-60-1 0,-98-20 0,-60 0 0,-99 20 0,-80 0 0,-139 1 0,-79 18 0,-119 1 0,-79 40 0,-100 39 0,1 20 0,-41 20 0,1 20 0,79 40 0,59-1 0</inkml:trace>
  <inkml:trace contextRef="#ctx0" brushRef="#br0" timeOffset="109244.9234">5001 13496 512,'0'0'0,"-20"19"0,1-19 0,-1 19 0,20 2 0,0-21 0,20 20 0,19-20 0,21 0 0,39 0 0,40-20 0,39-20 0,60 21 0,41-41 0,38 0 0,60-19 0,20-1 0,60 1 0,19-1 0,0-19 0,-20 40 0,-39-21 0,-40 22 0,-79 17 0,-40 21 0,-80 1 0,-38-21 0,-22 0 0,-58-20 0</inkml:trace>
  <inkml:trace contextRef="#ctx0" brushRef="#br0" timeOffset="116044.6033">5418 14587 512,'0'0'0,"0"0"0,-20 0 0,20 0 0,0 0 0,0 0 0,0-20 0,0 20 0,20 0 0,20 0 0,0-20 0,78 20 0,22-40 0,38 1 0,60-1 0,40-40 0,39 0 0,61 2 0,-2-21 0,1-20 0,20 19 0,0 1 0,-20 20 0,-19-1 0,-60 41 0</inkml:trace>
  <inkml:trace contextRef="#ctx0" brushRef="#br0" timeOffset="121005.0993">10835 13614 512,'0'0'0,"0"0"0,0-20 0,0 20 0,0 0 0,0-19 0,0 19 0,20 0 0,-20-20 0,0 40 0,0-20 0,20 39 0,-20 21 0,20 20 0,0 18 0,-20 22 0,20-21 0,0 20 0,-1-41 0,1-37 0,-20-2 0,0-58 0,-20-1 0,-19-21 0,-1-37 0,-20-2 0,1 1 0,0 0 0,18-1 0,2 41 0,20-2 0,19 3 0,0 17 0,58 1 0,22-19 0,19-1 0,40 0 0,0 1 0,-20 18 0,-40 21 0,-19 41 0,-80-2 0,-39 21 0,-40 20 0,-21-21 0,41 0 0,0-19 0,39-20 0,20-20 0</inkml:trace>
  <inkml:trace contextRef="#ctx0" brushRef="#br0" timeOffset="121333.1321">11590 13634 512,'-21'0'0,"2"40"0,19-1 0,-39 21 0,39 0 0,-21-1 0,42-19 0,-2-20 0,20-20 0,2-20 0,-22 0 0,1-20 0,0 1 0,-40-21 0,0 0 0,-19 21 0,-1-1 0,-20 40 0,1 20 0,19 20 0,1 20 0,18-22 0,42 3 0</inkml:trace>
  <inkml:trace contextRef="#ctx0" brushRef="#br0" timeOffset="121661.1649">11947 13614 512,'0'20'0,"-20"0"0,20 20 0,0 20 0,-20-1 0,20-20 0,0 1 0,0 0 0,0-40 0,20 0 0,19-40 0,2-19 0,-2-1 0,1 20 0,-1-19 0,1 39 0,-20 20 0,19 20 0,1 0 0,0-1 0,19 1 0,-19-20 0,19-39 0</inkml:trace>
  <inkml:trace contextRef="#ctx0" brushRef="#br0" timeOffset="121949.1937">12661 13297 512,'-40'0'0,"21"19"0,-41 21 0,21 0 0,-2 39 0,2 1 0,19 19 0,0 20 0,0-20 0,60 1 0,0-41 0,39-40 0,1 2 0,19-42 0,-40-18 0,-19 0 0,-20-41 0,-20 1 0,-20-1 0</inkml:trace>
  <inkml:trace contextRef="#ctx0" brushRef="#br0" timeOffset="122093.2081">12007 13674 512,'-21'20'0,"1"-20"0,20 0 0,41 0 0,58-20 0,40-20 0,19 20 0,21 0 0,-1 1 0</inkml:trace>
  <inkml:trace contextRef="#ctx0" brushRef="#br0" timeOffset="122605.2593">13931 13614 512,'0'-20'0,"-20"1"0,1-1 0,-21-20 0,-19 21 0,38-2 0,-38 21 0,19 21 0,1-2 0,19 21 0,0-1 0,40 1 0,0 20 0,19-21 0,-19 1 0,0 0 0,-20-1 0,-20 21 0,-20-20 0,1-20 0,-1-1 0,0-38 0,20-1 0,40 0 0,20-20 0,20 0 0,-1 1 0,20-1 0,-19 0 0,-20 1 0,-20 19 0,-1-20 0,1 20 0</inkml:trace>
  <inkml:trace contextRef="#ctx0" brushRef="#br0" timeOffset="122925.2913">14031 13654 512,'-21'20'0,"2"19"0,-41 2 0,21 18 0,19 0 0,20-19 0,20-20 0,19 0 0,40-40 0,21 0 0,-21-20 0,-20 1 0,-18-40 0,-41 19 0,-41 0 0,-18 1 0,0 39 0,-21 40 0,40 19 0,1-19 0,39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20:39:05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894 1509 512,'-41'20'0,"2"20"0,-1-20 0,-19 19 0,-20 1 0,-1 0 0,-19 19 0,59-39 0,-20 0 0,21 0 0,-21 0 0,41-20 0,19 0 0,99-60 0,99-80 0,80-57 0,99-61 0,-39 0 0,-80 79 0,-80 60 0,-19 40 0,-20-1 0,20-39 0,0 40 0,-21-1 0,-98 80 0,-119 60 0,-140 99 0,-78 19 0,38 1 0,61-60 0,20 0 0,19-20 0,-40 40 0,-39-20 0,59 20 0,40-59 0,80-41 0,118-78 0,121-81 0,97-78 0,1 0 0,0 0 0,-20-1 0,-40 40 0,-59 41 0,-60 57 0,-119 61 0,-59 40 0,-120 39 0,-59 81 0,0-2 0,40-20 0,20-18 0,19-21 0,-59 40 0,20 0 0,39 0 0,100-99 0,158-60 0,179-139 0,199-99 0,-100 60 0,-100 39 0,-38 40 0,58-60 0,2 20 0,-81 20 0,-79 81 0,-238 77 0,-199 159 0,1-19 0,59-1 0,39-18 0,-98 58 0,0 1 0,39-21 0,119-19 0,179-119 0,238-140 0,218-138 0,-20-20 0,-118 60 0,-139 78 0,-41 22 0,-78 38 0,-1-38 0,-139 57 0,-238 140 0,21 40 0,19-20 0,59-19 0,-98 58 0,38 1 0,21-40 0,179-79 0,218-139 0,39-40 0,1 40 0,118-100 0,60-39 0,-19 20 0,-1 39 0,-198 120 0,-219 197 0,-258 160 0,-79 20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20:39:12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1667 1489 512,'0'-20'0,"0"1"0,0-1 0</inkml:trace>
  <inkml:trace contextRef="#ctx0" brushRef="#br0" timeOffset="1239.1239">1727 1370 512,'60'-19'0,"-1"-21"0,21 20 0,-21 40 0,0 58 0,-39 62 0,0 98 0,-40 40 0,20 19 0,-20-19 0,20-78 0,0-62 0,40-118 0,19-80 0,61-118 0,-1-61 0,39-78 0,1-1 0,-20 41 0,0 77 0,-80 162 0,1 117 0,-40 159 0,-20 79 0,20 21 0,-40-41 0,40-78 0,20-80 0,39-139 0,40-100 0,20-98 0,60-80 0,18-59 0,22 19 0,-21 40 0,-20 120 0,-59 158 0,-40 158 0,-58 100 0,-41 60 0,0 19 0,0-39 0,39-60 0,21-139 0,58-99 0,62-119 0,58-99 0,39-80 0,21-59 0,59 40 0,-59 59 0,-21 159 0,-78 118 0,-60 160 0,-40 79 0,-40 20 0,1-1 0,0-58 0,19-80 0,60-139 0,19-80 0,61-98 0,59-100 0,19-40 0,41 1 0,-21 59 0,-59 99 0,-39 159 0,-100 119 0,-40 119 0,-39 40 0,-1 20 0,-18-21 0,38-98 0,60-80 0,20-99 0,79-99 0,40-99 0,59-60 0,21 0 0,-41 79 0,-18 100 0,-81 139 0,-59 118 0,-20 40 0,-60 20 0,1-19 0,-1-41 0,1-78 0,59-81 0,20-98 0,60-80 0,39-99 0,20-20 0,-1 40 0,-18 100 0,-41 118 0,-79 158 0,-39 81 0,-61 59 0,21-40 0,0-40 0,19-79 0,21-99 0,38-99 0,22-100 0,38-79 0,21-59 0,-21 39 0,-19 79 0,-60 120 0,-59 138 0,-80 100 0,1 79 0,-21 1 0,0-2 0,41-58 0,19-80 0,0-79 0,39-98 0</inkml:trace>
  <inkml:trace contextRef="#ctx0" brushRef="#br0" timeOffset="3488.3488">2581 3533 512,'0'0'0,"0"-20"0,0 1 0,0-1 0,0 0 0,-21 20 0,21 0 0,0 20 0,0 39 0,0 41 0,21-1 0,-2 19 0,1 2 0,20-1 0,-20-20 0,-1-19 0,-19-41 0,0-20 0,-19-19 0,-1-58 0,-1-42 0</inkml:trace>
  <inkml:trace contextRef="#ctx0" brushRef="#br0" timeOffset="3839.3839">2005 3474 512,'-20'20'0,"-20"-20"0,-19 19 0,39-38 0,0 19 0,60-20 0,39-20 0,60-19 0,59-1 0,21 0 0,-21 41 0,-19 38 0,-80 22 0,-40 38 0,-98 20 0,-41 0 0,-59-20 0,1-19 0,18 0 0,21-41 0,40-19 0,59 0 0,59-39 0,40-1 0,21 0 0</inkml:trace>
  <inkml:trace contextRef="#ctx0" brushRef="#br0" timeOffset="4143.4143">3036 3850 512,'-39'21'0,"-1"38"0,1 21 0,19-1 0,20-20 0,59-19 0,-19-20 0,40-40 0,19-20 0,-20 1 0,0-40 0,-39-1 0,-40 21 0,-40 18 0,-39 41 0,-20 21 0,20 38 0,-1 21 0,60-22 0,40 3 0,39-42 0,21-38 0,-1-21 0</inkml:trace>
  <inkml:trace contextRef="#ctx0" brushRef="#br0" timeOffset="4535.4535">3731 3910 512,'-19'40'0,"19"20"0,-21 59 0,21 20 0,21-20 0,-21 0 0,19-20 0,1-20 0,-20-39 0,-20-40 0,1-60 0,-21-39 0,0-20 0,0-40 0,21 1 0,19 19 0,39 20 0,21 39 0,-1 41 0,21 19 0,-21 20 0,-19 40 0,-1-1 0,-39 21 0,-39 19 0,-21 1 0,-19-1 0,39-59 0,21-20 0,38-61 0,41-17 0</inkml:trace>
  <inkml:trace contextRef="#ctx0" brushRef="#br0" timeOffset="5127.5127">4981 3394 512,'0'0'0,"-19"-19"0,19 19 0,-20 19 0,-20 1 0,1 60 0,-21 18 0,20 42 0,20-22 0,20 2 0,20-22 0,39-37 0,21-22 0,39-39 0,0-39 0,1-41 0,-2 1 0,-38-41 0,-40-18 0,-40-1 0,-40 20 0,-40 40 0,-19 59 0,-20 59 0,20 41 0,19 19 0,61 0 0,19-39 0,19-20 0</inkml:trace>
  <inkml:trace contextRef="#ctx0" brushRef="#br0" timeOffset="5431.5431">5160 3752 512,'0'0'0,"20"0"0,-20 20 0,20 19 0,-1 41 0,-19 19 0,0 20 0,20 0 0,-20-21 0,21-18 0,-2-20 0,41-60 0,-21-40 0,21-39 0,0-60 0</inkml:trace>
  <inkml:trace contextRef="#ctx0" brushRef="#br0" timeOffset="5799.5799">5715 3970 512,'0'20'0,"-19"0"0,-1 38 0,0 3 0,20-2 0,20 1 0,0-21 0,19-19 0,-18-20 0,18-20 0,21-19 0,-41-41 0,21 1 0,-20-20 0,0 39 0,-20 21 0,-20 39 0,0 59 0,0 21 0,0-1 0,1 20 0,19-20 0,19-19 0,1-20 0,20-40 0,-1-40 0,1-39 0</inkml:trace>
  <inkml:trace contextRef="#ctx0" brushRef="#br0" timeOffset="5999.5999">6211 4109 512,'-19'0'0,"19"20"0,0-1 0,0 1 0,0 20 0,19 0 0,2 19 0,-1 21 0,-1-1 0,1-39 0,0-20 0</inkml:trace>
  <inkml:trace contextRef="#ctx0" brushRef="#br0" timeOffset="6209.6209">6132 3672 512,'-20'-20'0,"1"20"0,-1-19 0,0 19 0,40-20 0,19 20 0,2 0 0,38-21 0,-20 21 0</inkml:trace>
  <inkml:trace contextRef="#ctx0" brushRef="#br0" timeOffset="6536.6536">6490 3891 512,'0'0'0,"19"0"0,21 0 0,-20-20 0,39 20 0,-19 0 0,0 20 0,-20 19 0,0 41 0,-60-1 0,20 20 0,-19-19 0,-2-1 0,41-39 0,0-21 0,41-19 0,18-19 0,20-21 0,0 0 0,1-19 0,-1 19 0</inkml:trace>
  <inkml:trace contextRef="#ctx0" brushRef="#br0" timeOffset="6719.6719">6450 4129 512,'0'0'0,"40"0"0,19 0 0,0 19 0,21-19 0,19 0 0,-20-19 0,1-1 0,-21 0 0</inkml:trace>
  <inkml:trace contextRef="#ctx0" brushRef="#br0" timeOffset="7735.7735">2461 4585 512,'-20'0'0,"-20"0"0,1 20 0,-21-20 0,1 20 0,19 0 0,21-20 0,-1 19 0,20-19 0,20 0 0,19 20 0,21 0 0,-1 40 0,40-1 0,41 21 0,18-21 0,21 0 0,-1-19 0,20-60 0,-18 0 0,-42-19 0,21-21 0,-1 1 0,-18 19 0,18 20 0,1 40 0,20 20 0,-1 0 0,1 19 0,19-19 0,0-21 0,-18-38 0,18-21 0,-20-19 0,1-1 0,0-19 0,-1 39 0,1 0 0,-1 40 0,1 0 0,-21 40 0,1 0 0,0-21 0,-39-19 0,-21-19 0,0-41 0,-40 1 0,1-21 0,-40 21 0</inkml:trace>
  <inkml:trace contextRef="#ctx0" brushRef="#br0" timeOffset="8671.8671">8156 3910 512,'0'0'0,"-19"0"0,19 0 0,-20 0 0,20-19 0,20 38 0,-1-19 0,61 0 0,59 0 0,20 0 0,39 0 0,40-19 0,0 19 0,-19-20 0,-21 20 0,1-21 0,-81 21 0,-18 0 0,-41 0 0,-19 21 0,-40-1 0,-40-1 0,1 1 0</inkml:trace>
  <inkml:trace contextRef="#ctx0" brushRef="#br0" timeOffset="8959.8959">8911 4168 512,'0'0'0,"-21"0"0,21 0 0,21 0 0,18 0 0,21 0 0,39 0 0,20 0 0,40-20 0,-1 20 0,22-19 0,-22 19 0,1-20 0,-21 20 0,-18 0 0,-41 0 0,-39 0 0</inkml:trace>
  <inkml:trace contextRef="#ctx0" brushRef="#br0" timeOffset="9343.9343">9367 3672 512,'0'-20'0,"-20"20"0,20-19 0,20 19 0,20 0 0,39 0 0,20 19 0,41 1 0,-2 20 0,21-20 0,-20 39 0,0 0 0,-20 1 0,-60 0 0,1 19 0,-60-19 0,-20-21 0,-20 1 0,-19 0 0,-21-20 0,41 0 0,39-20 0,20 19 0</inkml:trace>
  <inkml:trace contextRef="#ctx0" brushRef="#br0" timeOffset="11088.1087">11927 3692 512,'0'0'0,"-20"0"0,20 0 0,0 20 0,0 40 0,0 39 0,-20 0 0,0 40 0,1 0 0,-1-20 0,20-20 0,20-39 0,-20-41 0,0-38 0,0-41 0,0-39 0,0-20 0,0 0 0,19-20 0,-19 20 0,0 20 0,0 39 0,0 20 0,0 20 0,0 40 0,20 20 0,0 20 0,0 39 0,39 20 0,1 0 0,0 0 0,39 20 0,-20-40 0,-19-39 0,-1-21 0,-19-59 0,0-59 0,-20-20 0,-1-20 0,1-20 0,0 0 0,-20 0 0,0 80 0,-20 59 0,0 59 0,1 20 0,-1 41 0,20-2 0,20-18 0</inkml:trace>
  <inkml:trace contextRef="#ctx0" brushRef="#br0" timeOffset="11408.1407">13098 4030 512,'0'19'0,"-40"0"0,-19 61 0,-1 0 0,21 18 0,-2 2 0,2-20 0,39-21 0,39-39 0,2-20 0,-2-59 0,21-1 0,-1-39 0,0-20 0,-38 0 0,-21 20 0,-40 59 0,-40 20 0,1 60 0,-1 18 0,21 3 0,59-2 0,20-19 0,19-20 0,41-40 0</inkml:trace>
  <inkml:trace contextRef="#ctx0" brushRef="#br0" timeOffset="11696.1695">13614 3573 512,'-20'0'0,"20"0"0,0 19 0,-20 2 0,0 18 0,0 41 0,0 38 0,1 22 0,19 18 0,0 1 0,0-20 0,39-40 0,1-39 0,20-40 0,-1-60 0,20 0 0,-19-59 0,-20 0 0,-20-20 0</inkml:trace>
  <inkml:trace contextRef="#ctx0" brushRef="#br0" timeOffset="11864.1863">13078 4109 512,'0'0'0,"20"0"0,-1 0 0,41-20 0,39-1 0,21 21 0,18-19 0,21 19 0,-40 0 0</inkml:trace>
  <inkml:trace contextRef="#ctx0" brushRef="#br0" timeOffset="12232.2231">13971 4248 512,'-20'20'0,"0"19"0,20 1 0,0 0 0,20-21 0,20 1 0,19-20 0,1 0 0,19-39 0,1-1 0,-41 0 0,1-19 0,-20-1 0,-40 20 0,-39 40 0,-1 40 0,-39 20 0,39 39 0,0-20 0,41 21 0,19-41 0,59 1 0,1-60 0,39-20 0,20-20 0</inkml:trace>
  <inkml:trace contextRef="#ctx0" brushRef="#br0" timeOffset="12576.2575">14785 4148 512,'0'0'0,"-40"40"0,20-20 0,20 20 0,20-1 0,0 0 0,19-18 0,1-1 0,-20 39 0,-40 1 0,-20-1 0,-39 1 0,-1-20 0,21-21 0,39-38 0,60-21 0,19-20 0</inkml:trace>
  <inkml:trace contextRef="#ctx0" brushRef="#br0" timeOffset="13136.3135">16431 3791 512,'0'0'0,"-19"0"0,-21 20 0,20 0 0,0 20 0,-19-20 0,19 39 0,20-19 0,0 0 0,40 19 0,-21 20 0,21 1 0,-20-21 0,0 21 0,-40-1 0,-20-19 0,-19-41 0,-41-19 0,1-19 0,0-21 0,20 0 0,19 0 0</inkml:trace>
  <inkml:trace contextRef="#ctx0" brushRef="#br0" timeOffset="13191.319">15817 4347 512,'39'-21'0</inkml:trace>
  <inkml:trace contextRef="#ctx0" brushRef="#br0" timeOffset="13696.3695">16789 3592 512,'-20'0'0,"20"21"0,0-1 0,-20 19 0,0 61 0,1-1 0,-2 40 0,2-1 0,-1 1 0,0-20 0,20-19 0,0-41 0,20-39 0,0-40 0,-1-39 0,41-41 0,19 1 0,1 0 0,-1 20 0,1 59 0,-41 40 0,-19 39 0,-20 40 0,0 20 0,-20 1 0,20-41 0,0-20 0,20-39 0,20-40 0,0-39 0,19-20 0</inkml:trace>
  <inkml:trace contextRef="#ctx0" brushRef="#br0" timeOffset="14024.4023">17225 4506 512,'0'0'0,"20"0"0,0 0 0,0-20 0,60 0 0,-1-20 0,20-39 0,-20 19 0,20-19 0,-39 39 0,-60 1 0,-20 58 0,-59 41 0,0 19 0,-1 21 0,1 19 0,39-40 0,20 0 0,40-19 0,40-40 0,19-40 0,20-20 0,20-39 0</inkml:trace>
  <inkml:trace contextRef="#ctx0" brushRef="#br0" timeOffset="14656.4655">17900 4466 512,'-20'0'0,"20"0"0,-19 20 0,19-20 0,19-20 0,21 0 0,39 0 0,1-39 0,-1 18 0,0-17 0,-19-22 0,-20 40 0,-61 21 0,-37 19 0,-2 39 0,-39 21 0,-1 38 0,41 2 0,19 0 0,20-21 0,20 0 0,20-39 0,20-40 0,39 0 0,-19-40 0,39-39 0,20 0 0,0-21 0,-20-19 0,20-20 0,-19 1 0,-21-1 0,-20 39 0,-39 21 0,-20 39 0,-39 40 0,-1 20 0,-19 40 0,-1 19 0,20 20 0,0 20 0,1 0 0,39 20 0,0-20 0,0-19 0,0-21 0,20-20 0,-20-59 0,19-19 0,-38-61 0,-1-39 0,-20-20 0,-20 0 0</inkml:trace>
  <inkml:trace contextRef="#ctx0" brushRef="#br0" timeOffset="14760.4759">18376 3871 512,'40'20'0,"40"-20"0,19 39 0,40-19 0,-1 20 0,41 0 0,-21-40 0</inkml:trace>
  <inkml:trace contextRef="#ctx0" brushRef="#br0" timeOffset="15680.5679">20520 3891 512,'0'-20'0,"0"-20"0,-21-19 0,21 19 0,-19 0 0,-21 0 0,0 40 0,-19 20 0,19 40 0,-19 19 0,19 1 0,0 39 0,21 0 0,19 20 0,-20-1 0,20 1 0,-21-20 0,-37-19 0,17-41 0,-18-19 0,-20-40 0,19-60 0,1-19 0</inkml:trace>
  <inkml:trace contextRef="#ctx0" brushRef="#br0" timeOffset="16072.6071">19904 4248 512,'20'0'0,"20"20"0,19 19 0,20-20 0,1 2 0,-20-1 0,39-20 0,-40 0 0,1-20 0,-21-1 0,-18 2 0,-1-1 0,-20 20 0,0 20 0,0 20 0,-20 0 0,-1-1 0,21 21 0,0-20 0,0-21 0,21-19 0,-1-19 0,-20-21 0,39-20 0,1 1 0,-1-1 0,1 1 0,0-1 0,0 40 0,-21 20 0,21 20 0,-20 0 0,-20 0 0</inkml:trace>
  <inkml:trace contextRef="#ctx0" brushRef="#br0" timeOffset="16297.6296">20877 4506 512,'-20'20'0,"0"-1"0,20 1 0,-20 0 0,20-20 0,20 0 0,0-20 0,19 0 0,2-19 0,-22-1 0,1-20 0</inkml:trace>
  <inkml:trace contextRef="#ctx0" brushRef="#br0" timeOffset="16863.6862">20896 4307 512,'-19'-20'0,"19"1"0,-40-1 0,20 20 0,-19 0 0,-21 39 0,-19 41 0,19 19 0,-20-20 0,41 21 0,19-21 0,40-20 0,19-39 0,41-20 0,-1-20 0,1-39 0,19-20 0,-20-21 0,-19 1 0,-41 20 0,-38 19 0,-20 21 0,-61 58 0,21 1 0,19 40 0,20-21 0,21 21 0,58-20 0,1-1 0,20-39 0,19-19 0</inkml:trace>
  <inkml:trace contextRef="#ctx0" brushRef="#br0" timeOffset="17151.715">21175 4307 512,'0'0'0,"-21"19"0,2 22 0,19-2 0,-20 1 0,20 20 0,-20-21 0,20 1 0,0-20 0,0 0 0,20-20 0,19-40 0,21 0 0,0 1 0,19-41 0,-19 21 0,-1-1 0,-39 1 0,-20 39 0</inkml:trace>
  <inkml:trace contextRef="#ctx0" brushRef="#br0" timeOffset="17824.7823">22682 3712 512,'-19'0'0,"-21"-20"0,0 20 0,0 0 0,1 20 0,-1 20 0,1-1 0,19-19 0,40 19 0,-1 2 0,21-22 0,19 21 0,-19 20 0,20-2 0,-40 22 0,-20 20 0,-40-22 0,-40 22 0,-19-40 0,20-20 0,20-40 0,19 0 0,20-60 0,59-19 0,21-1 0</inkml:trace>
  <inkml:trace contextRef="#ctx0" brushRef="#br0" timeOffset="18255.8254">22901 3752 512,'20'0'0,"-20"0"0,0 20 0,0-1 0,19 40 0,-38 1 0,19 40 0,-40-1 0,0 20 0,1-21 0,-1 2 0,20-20 0,1-41 0,19-19 0,0-20 0,0-20 0,39-59 0,21 0 0,-1-1 0,0 21 0,-19-1 0,0 40 0,-20 40 0,-20 20 0,-20 39 0,20 1 0,-20 19 0,-19-20 0,39 1 0,0-41 0,19-39 0,21-20 0,39-39 0</inkml:trace>
  <inkml:trace contextRef="#ctx0" brushRef="#br0" timeOffset="18664.8663">23357 4486 512,'-20'0'0,"1"0"0,19 0 0,-20 0 0,40 0 0,-1-20 0,41 20 0,-21-40 0,21 1 0,0-1 0,-41 0 0,-19 1 0,-39 39 0,-21 19 0,1 41 0,-40-1 0,39 41 0,21-21 0,19 0 0,20-19 0,20-40 0,39-20 0,0-20 0,40-20 0,-19-19 0,-1-21 0,0 21 0,-38-1 0,-22 21 0,-38 39 0,-22 0 0</inkml:trace>
  <inkml:trace contextRef="#ctx0" brushRef="#br0" timeOffset="19255.9254">23496 4903 512,'-20'-20'0,"20"20"0,20-20 0,0-20 0,39 0 0,1-39 0,20 0 0,19-1 0,0-19 0,0 0 0,-19 0 0,-41-1 0,1 20 0,-60 2 0,-19 58 0,-21 20 0,-20 40 0,1 18 0,-20 62 0,20 18 0,19 2 0,21-1 0,39-20 0,39-20 0,1-39 0,-1-40 0,21-20 0,0-40 0,19-40 0,-20-19 0,20-40 0</inkml:trace>
  <inkml:trace contextRef="#ctx0" brushRef="#br0" timeOffset="19463.9462">24449 3950 512,'-20'0'0,"0"0"0,-20 20 0,-19 20 0,19-1 0,-19 21 0,19 19 0,-19 20 0,18 40 0,2 0 0,19-20 0,20 0 0,0-39 0,40-41 0,0-39 0</inkml:trace>
  <inkml:trace contextRef="#ctx0" brushRef="#br0" timeOffset="19823.9822">24468 4367 512,'-19'-20'0,"19"-1"0,19 2 0,1-1 0,20 1 0,20 19 0,-40 0 0,-1 0 0,21 0 0,-20 39 0,-40 1 0,-39 39 0,-40 1 0,19-1 0,40 0 0,20-19 0,40-20 0,40-21 0,0-19 0,19 0 0,-40-19 0,-19 19 0,40-20 0</inkml:trace>
  <inkml:trace contextRef="#ctx0" brushRef="#br0" timeOffset="32273.227">2501 6013 512,'0'0'0,"0"0"0,0 0 0,0 0 0,20-19 0,-20 19 0,0-19 0,0 19 0,-20 0 0,20-21 0,-20 1 0,20 1 0,-20 19 0,20-20 0,-20 0 0,1 20 0,-21 0 0,0 20 0,0 0 0,-19 40 0,0-1 0,18 0 0,22 1 0,19 19 0,40-19 0,-1-21 0,41 1 0,-1-20 0,-19-20 0,19-20 0,-20-20 0</inkml:trace>
  <inkml:trace contextRef="#ctx0" brushRef="#br0" timeOffset="33049.3046">2581 5994 512,'0'0'0,"0"0"0,0 0 0,0 0 0,0 19 0,0 2 0,19-1 0,1 19 0,-20 1 0,0 0 0,0-21 0,19 21 0,-19-40 0,0 20 0,0-40 0,-19 20 0,19-40 0,0 1 0,0 19 0,0-40 0,0 21 0,0-1 0,0 0 0,0 20 0,19 20 0,2 20 0,-1 1 0,-1-2 0,1 21 0,0 19 0,-20-19 0,20 0 0,-20-1 0,0 1 0,0-40 0,0 19 0,0-38 0,0 19 0,0-40 0,20 1 0,-20-21 0,19 1 0,2 18 0,-2-18 0,1 20 0,0 19 0,0 20 0,0 20 0,-1 19 0,-19 41 0,-19-21 0,19 21 0,-20-1 0,20-19 0,20-21 0,-20-19 0,39-40 0,-19-19 0,20-21 0</inkml:trace>
  <inkml:trace contextRef="#ctx0" brushRef="#br0" timeOffset="33697.3694">3255 6054 512,'0'0'0,"0"-20"0,0 20 0,0-21 0,0 2 0,0 0 0,0-2 0,-20 1 0,0 1 0,0 19 0,1 19 0,-21 41 0,0 0 0,21-1 0,-2 20 0,21-39 0,0-1 0,21-18 0,-2-21 0,21-21 0,0-18 0,-1-1 0,1-39 0,-1 20 0,1-20 0,-20-21 0,-20 20 0,20 2 0,-20-2 0,-20 40 0,0 0 0,1 20 0,-2 20 0,2 20 0,19 20 0,-20 0 0,20 59 0,0 0 0,20 0 0,20 21 0,-21-21 0,21-20 0,0-19 0,-21-40 0,1-1 0</inkml:trace>
  <inkml:trace contextRef="#ctx0" brushRef="#br0" timeOffset="34761.4758">2878 6451 512,'0'0'0,"-20"-20"0,20 20 0,-20-20 0,20 20 0,0 0 0,0 20 0,0 0 0,0 39 0,0-19 0,0 19 0,0 21 0,20-22 0,-20 3 0,20-2 0,0-19 0,19 0 0,1-1 0,19-39 0,1 19 0,20-19 0,-41-19 0,1 19 0,-20-20 0,-20 20 0,0-19 0,0 19 0</inkml:trace>
  <inkml:trace contextRef="#ctx0" brushRef="#br0" timeOffset="35168.5165">3195 6768 512,'-19'0'0,"19"0"0,-20 0 0,40 0 0,-1-21 0,21 21 0,19-19 0,1 19 0,0 0 0,-21 19 0,-18 22 0,-21 18 0,-21 41 0,-18-21 0,-1 0 0,40-39 0,20-40 0,39-40 0,41-39 0</inkml:trace>
  <inkml:trace contextRef="#ctx0" brushRef="#br0" timeOffset="36480.6477">3989 6411 512,'0'0'0,"0"20"0,-19 19 0,19 21 0,0 19 0,0 40 0,-21 20 0,21-20 0,-20 0 0,40-39 0,-20-21 0,0-59 0,21-20 0,-21-19 0,0-21 0,0-19 0,-21-20 0,21 19 0,-20-19 0,1 20 0,-1 19 0,0-19 0,0 39 0,20 0 0,20 21 0,20 19 0,39-20 0,40 0 0,20 20 0,39-20 0,21 0 0,-1 20 0,-19-20 0,0 20 0,-41 0 0,-18 0 0,-21 20 0,-39-20 0,-1 20 0,-19 0 0,-21 0 0,22 0 0,-22-1 0,1 0 0,-20 2 0,20-21 0,-20 20 0,0 0 0,0 19 0,20 1 0,-20 20 0,20-2 0,19 3 0,1 18 0,-1-19 0,1 19 0,-20-20 0,-20-19 0,-20 0 0,-20-20 0,-39-20 0,0-20 0,-60 20 0,0-40 0,-39 20 0,-21 0 0,-39 20 0,20 0 0,19 20 0,61 20 0,58-20 0,80 0 0,80 0 0,38-60 0,61 0 0</inkml:trace>
  <inkml:trace contextRef="#ctx0" brushRef="#br0" timeOffset="39872.9869">21770 6252 512,'0'0'0,"0"0"0,0 0 0,0 0 0,0 19 0,0 2 0,0 18 0,0 41 0,0-2 0,19 2 0,-19 0 0,20-20 0,1-1 0,-21-39 0,0-20 0,0-20 0,0-20 0,0-19 0,-21-21 0,-18 21 0,19-20 0</inkml:trace>
  <inkml:trace contextRef="#ctx0" brushRef="#br0" timeOffset="40521.0517">21631 6212 512,'0'0'0,"20"-20"0,39 1 0,20-1 0,20 0 0,21-20 0,19 40 0,40-20 0,-1 20 0,20 0 0,-19 20 0,0 0 0,-20-20 0,-1 20 0,-19-20 0,-20-20 0,-20 20 0,-19-20 0,-1 20 0,-39 0 0,-1 0 0,-19 0 0,0 0 0,-20 0 0,-20 20 0,20 0 0,0 0 0,0 0 0,0 19 0,-20 1 0,40 0 0,0 39 0,20-19 0,0 19 0,-1 0 0,1 1 0,0-21 0,-1-19 0,-39 0 0,20-40 0,-20 0 0,0 0 0,0-20 0,0 20 0,-20 0 0,-19 0 0,-21 20 0,-39-1 0,-20 21 0,-60-20 0,-39-20 0,-20 0 0,-40 0 0,39-20 0,22 0 0,38 0 0,60 1 0,39 19 0,61 0 0</inkml:trace>
  <inkml:trace contextRef="#ctx0" brushRef="#br0" timeOffset="43345.3341">22980 6391 512,'0'0'0,"0"0"0,0 0 0,20 0 0,-20 0 0,0 20 0,20 20 0,-20-2 0,0 42 0,-20 20 0,0 19 0,20-20 0,0-20 0,0-40 0,40-39 0</inkml:trace>
  <inkml:trace contextRef="#ctx0" brushRef="#br0" timeOffset="44594.459">22663 6312 512,'0'0'0,"-20"0"0,20-20 0,20 20 0,-20 0 0,0 0 0,0 39 0,0 1 0,0 40 0,0-1 0,0 20 0,0 0 0,0-19 0,0-1 0,19-39 0,-19-1 0,20-39 0</inkml:trace>
  <inkml:trace contextRef="#ctx0" brushRef="#br0" timeOffset="45121.5117">22921 6867 512,'0'0'0,"0"0"0,-20 0 0,20 20 0,20 20 0,-20 19 0,-20 21 0,20 39 0,-20 0 0,20 19 0,0-18 0,0-1 0,-20-20 0,20-20 0,0-39 0,0 0 0,0-40 0</inkml:trace>
  <inkml:trace contextRef="#ctx0" brushRef="#br0" timeOffset="45977.5973">22405 8434 512,'0'0'0,"0"21"0,0 18 0,0 21 0,20 19 0,-20 21 0,0-21 0,19-19 0,1-21 0,0-19 0,0-40 0,19-19 0,1-41 0,0 1 0,0-1 0,-1 21 0,-18 39 0,-2 20 0,1 40 0,-20 20 0,0-1 0,0-20 0,0 1 0,19-20 0,2-20 0,-1-40 0,-1 1 0,1-40 0,20-1 0,-20 0 0,-20 1 0,0 19 0,0 21 0,-20 39 0,20 0 0,0 0 0,20 20 0,-20-1 0,40 1 0,-21 1 0,1-21 0</inkml:trace>
  <inkml:trace contextRef="#ctx0" brushRef="#br0" timeOffset="46249.6245">23258 8475 512,'-39'19'0,"19"21"0,-40 39 0,20 0 0,1 1 0,39 0 0,19-41 0,41-19 0,20-20 0,-1-39 0,0 19 0,-39-40 0,-21 40 0</inkml:trace>
  <inkml:trace contextRef="#ctx0" brushRef="#br0" timeOffset="50274.0269">18297 6351 512,'0'0'0,"0"0"0,0 20 0,-20 0 0,20 40 0,0 19 0,0 0 0,0 21 0,0-41 0,0 0 0,20-19 0,-1-40 0,-19-20 0,21-19 0,-21-22 0,-21-17 0,2-2 0,-1 1 0,1 20 0,-2-1 0,1 20 0,20 20 0,0 1 0,20-1 0,20 20 0,40-21 0,38 2 0,2-1 0,39 0 0,-1 20 0,21 0 0,19-20 0,-39 20 0,20 0 0,-41 0 0,1-19 0,-20 19 0,-40-20 0,1 20 0,-1 0 0,-39 0 0,0 0 0,-20 0 0,0 20 0,-20-20 0,19 0 0,-19 19 0,0-19 0,0 20 0,20-20 0,-40 20 0,20-20 0,0 20 0,0-1 0,20 22 0,-20-22 0,0 41 0,0-20 0,20-1 0,-20 21 0,40-21 0,-21 41 0,2-20 0,18-1 0,-19 0 0,20-19 0,-40 0 0,20 0 0,-20-40 0,0 0 0,-40 0 0,-19 0 0,-21-20 0,-39 20 0,-40 20 0,-20-20 0,-39 39 0,0-20 0,-20 2 0,19-21 0,41 0 0,39 0 0,40-40 0,59 20 0,0-19 0,21 19 0,19 0 0</inkml:trace>
  <inkml:trace contextRef="#ctx0" brushRef="#br0" timeOffset="50841.0836">18972 6371 512,'0'0'0,"0"0"0,20 20 0,-20-20 0,19 40 0,-19 18 0,20 3 0,-20 38 0,20-1 0,0-18 0,0 0 0,-1-21 0,22-20 0,-22-39 0,20-19 0</inkml:trace>
  <inkml:trace contextRef="#ctx0" brushRef="#br0" timeOffset="51130.1125">19527 6312 512,'0'19'0,"0"1"0,0 20 0,0 20 0,-20-1 0,40 40 0,-20-19 0,0 19 0,20-40 0,0-19 0,19-20 0,-18-20 0,-1-20 0</inkml:trace>
  <inkml:trace contextRef="#ctx0" brushRef="#br0" timeOffset="51882.1877">19368 7005 512,'0'0'0,"0"-19"0,-19 19 0,19-20 0,0 20 0,0 0 0,19 0 0,-19 0 0,0 20 0,-19-1 0,19 22 0,0 38 0,0 20 0,0 20 0,0 20 0,19 0 0,2-20 0,-21-19 0,19-41 0,-19-19 0,0-21 0</inkml:trace>
  <inkml:trace contextRef="#ctx0" brushRef="#br0" timeOffset="52698.2693">18952 8415 512,'0'0'0,"0"19"0,0 2 0,0 18 0,0 21 0,20-1 0,0 1 0,-20 0 0,19-41 0,1-19 0,0 0 0,-20-39 0,20-41 0</inkml:trace>
  <inkml:trace contextRef="#ctx0" brushRef="#br0" timeOffset="52906.2901">19110 8434 512,'0'21'0,"0"-1"0,20 19 0,-20 1 0,21 19 0,-2 1 0,-19 0 0,20-21 0,-1-19 0,-19-40 0,21-39 0</inkml:trace>
  <inkml:trace contextRef="#ctx0" brushRef="#br0" timeOffset="53394.3389">19488 8613 512,'0'0'0,"0"20"0,0 1 0,0 17 0,0 42 0,19 39 0,1 0 0,0 1 0,0-2 0,-20-38 0,39-21 0,-18-39 0,-21-40 0</inkml:trace>
  <inkml:trace contextRef="#ctx0" brushRef="#br0" timeOffset="53930.3925">19785 8375 512,'-20'0'0,"20"-20"0,0 40 0,0-20 0,0 40 0,20 20 0,-20-1 0,20 1 0,-20-21 0,20 20 0,-20-59 0,20 0 0,-20-38 0</inkml:trace>
  <inkml:trace contextRef="#ctx0" brushRef="#br0" timeOffset="54113.4108">19944 8375 512,'0'21'0,"0"-2"0,0 41 0,0-1 0,20 1 0,0 0 0,-20-22 0</inkml:trace>
  <inkml:trace contextRef="#ctx0" brushRef="#br0" timeOffset="55841.5836">20639 6609 512,'-20'0'0,"20"0"0,-20 0 0,0 0 0,20 0 0,0 20 0,0-20 0,20 0 0,20 0 0,39 0 0,20 0 0,21 0 0,18 0 0,1-20 0,0 20 0,-59 0 0,-21 0 0</inkml:trace>
  <inkml:trace contextRef="#ctx0" brushRef="#br0" timeOffset="56210.6205">21333 6451 512,'0'0'0,"0"0"0,0 0 0,20 0 0,40 19 0,-1-19 0,20 0 0,1 19 0,-21 22 0,-19 18 0,-60 1 0,-39 0 0,-1 19 0,1-40 0,19-39 0</inkml:trace>
  <inkml:trace contextRef="#ctx0" brushRef="#br0" timeOffset="56985.698">24131 6470 512,'0'0'0,"0"0"0,-19 0 0,19 0 0,0 19 0,0-19 0,0 0 0,19 21 0,21-21 0,19 0 0,21 0 0,-1-21 0,0 21 0,-19 0 0,-21 0 0</inkml:trace>
  <inkml:trace contextRef="#ctx0" brushRef="#br0" timeOffset="57433.7428">24567 6371 512,'21'0'0,"-1"-20"0,-20 40 0,19-20 0,1 0 0,20 0 0,-20 20 0,20-20 0,-1 20 0,1 0 0,-20 0 0,-20 18 0,-20 3 0,-40 18 0,1 1 0,39-20 0,20-40 0</inkml:trace>
  <inkml:trace contextRef="#ctx0" brushRef="#br0" timeOffset="57945.794">24925 6212 512,'0'-20'0,"0"20"0,0 0 0,0-19 0,20 38 0,-20-19 0,19 20 0,2 0 0,-1 0 0,-1 20 0,21-1 0,0 1 0,-21 0 0,21 19 0,-20-19 0</inkml:trace>
  <inkml:trace contextRef="#ctx0" brushRef="#br0" timeOffset="58185.818">25123 6569 512,'-39'20'0,"-1"0"0,20 0 0,1 20 0,-1 0 0,-1-21 0,-18 21 0</inkml:trace>
  <inkml:trace contextRef="#ctx0" brushRef="#br0" timeOffset="59657.9652">25381 6629 512,'0'0'0,"0"0"0,0-20 0,0 20 0,0 0 0,0 0 0,0 20 0,0-20 0,0 0 0,0 0 0,0 0 0,0 20 0,0 0 0,0 0 0,0 19 0,0 1 0,0 19 0,0-19 0,0 0 0</inkml:trace>
  <inkml:trace contextRef="#ctx0" brushRef="#br0" timeOffset="66068.6062">6093 6709 512,'0'0'0,"0"0"0,0 0 0,19 0 0,-19 19 0,0-19 0,20 0 0,1 0 0,-21 0 0</inkml:trace>
  <inkml:trace contextRef="#ctx0" brushRef="#br0" timeOffset="66235.6229">6608 6768 512,'0'0'0,"0"0"0,0-21 0,0 21 0,20-19 0,1 0 0,-2 19 0,21 0 0,0 0 0</inkml:trace>
  <inkml:trace contextRef="#ctx0" brushRef="#br0" timeOffset="66380.6374">7244 6709 512,'0'0'0,"0"0"0,0 19 0,19 0 0,21-19 0</inkml:trace>
  <inkml:trace contextRef="#ctx0" brushRef="#br0" timeOffset="66524.6518">8018 6709 512,'0'0'0,"20"19"0,-1-19 0,21 19 0,0-19 0</inkml:trace>
  <inkml:trace contextRef="#ctx0" brushRef="#br0" timeOffset="66683.6677">9367 6728 512,'40'0'0,"19"0"0,41-19 0,18-1 0,2-20 0</inkml:trace>
  <inkml:trace contextRef="#ctx0" brushRef="#br0" timeOffset="66890.6884">11232 6589 512,'40'0'0,"19"-20"0,1 20 0,19 20 0,-38 0 0,17 0 0,2 0 0,0 0 0,19-20 0</inkml:trace>
  <inkml:trace contextRef="#ctx0" brushRef="#br0" timeOffset="67036.703">12760 6649 512,'20'0'0,"0"20"0,0 0 0,19-20 0,21 0 0</inkml:trace>
  <inkml:trace contextRef="#ctx0" brushRef="#br0" timeOffset="67172.7166">13495 6689 512,'0'0'0,"39"0"0,21 0 0,19 0 0,0-20 0</inkml:trace>
  <inkml:trace contextRef="#ctx0" brushRef="#br0" timeOffset="67314.7308">14566 6709 512,'20'0'0,"39"0"0,1 0 0,20 0 0,19 0 0,20-20 0,0 0 0</inkml:trace>
  <inkml:trace contextRef="#ctx0" brushRef="#br0" timeOffset="67562.7556">15717 6669 512,'20'20'0,"39"-20"0,21 20 0,-1-1 0,21 0 0,-1 2 0,20-21 0,0 0 0,20-21 0,-20 2 0,0 19 0,-20-19 0,1 19 0,-41 19 0,-19 0 0,-1 22 0,-19-21 0,40-1 0,-21-19 0,41-19 0,19-21 0</inkml:trace>
  <inkml:trace contextRef="#ctx0" brushRef="#br0" timeOffset="76618.6611">2283 8494 512,'0'0'0,"0"-19"0,0 19 0,0 0 0,0 0 0,0 0 0,0 19 0,19-19 0,-19 40 0,0 20 0,20 19 0,-20 0 0,20-19 0,-20 0 0,0-41 0,0-38 0,0-1 0</inkml:trace>
  <inkml:trace contextRef="#ctx0" brushRef="#br0" timeOffset="77210.7203">2441 8534 512,'0'0'0,"-19"-20"0,19 0 0,0 1 0,-21-22 0,21 3 0,-19-3 0,-1-18 0,0-1 0,0 0 0,-19 21 0,19 19 0,-20 1 0,-19 19 0,-1 19 0,0 21 0,1 19 0,0 41 0,-1 39 0,0 19 0,41 1 0,19 0 0,39-20 0,21-41 0,19-18 0,40-40 0,0-60 0,20-19 0,-20-22 0,-20-37 0,-20-22 0,-38-18 0,-41-1 0,-41 0 0,-38 20 0,0 40 0,-20 39 0,39 40 0,21 40 0,39-21 0,0 1 0</inkml:trace>
  <inkml:trace contextRef="#ctx0" brushRef="#br0" timeOffset="79314.9307">3712 7978 512,'0'-20'0,"-21"20"0,21-19 0,0-21 0,-19 40 0,-1-20 0,0 40 0,20-20 0,0 40 0,-20-1 0,20 21 0,0 19 0,0 20 0,0 21 0,20-1 0,0 0 0,-20-39 0,0 18 0,0-38 0,-20-40 0,-20 0 0,1-40 0,-21-40 0,20-20 0,-19 1 0,19 20 0,1 19 0,18 20 0,21 20 0,21 40 0,38-20 0,0 20 0,1-1 0,20-39 0,19 21 0,-40-42 0,1 1 0</inkml:trace>
  <inkml:trace contextRef="#ctx0" brushRef="#br0" timeOffset="79498.9491">3989 8455 512,'0'39'0,"0"1"0,0 20 0,0 0 0,20-1 0,-20 0 0,20-19 0,-20-20 0,20-20 0,-20-20 0,0-40 0</inkml:trace>
  <inkml:trace contextRef="#ctx0" brushRef="#br0" timeOffset="79683.9676">3970 8157 512,'0'0'0,"0"0"0,0 0 0,19 19 0,1-19 0,20 21 0,-20 18 0,19 1 0,1 0 0</inkml:trace>
  <inkml:trace contextRef="#ctx0" brushRef="#br0" timeOffset="80027.0019">4346 8355 512,'0'0'0,"0"20"0,0 20 0,0 20 0,-20 19 0,20 0 0,0 1 0,20-1 0,-20-19 0,21-40 0,-2-1 0,20-58 0,2-21 0,-22 1 0,21-20 0,0 19 0,0 40 0,-21 20 0,1 59 0,20 0 0,-20 1 0,19 20 0,-19-40 0,20-1 0,-1-39 0,1-20 0,-20-19 0</inkml:trace>
  <inkml:trace contextRef="#ctx0" brushRef="#br0" timeOffset="80419.0411">5101 8494 512,'-21'20'0,"2"0"0,-21 20 0,-19 19 0,39 0 0,-20 21 0,40-40 0,20 20 0,0-41 0,0-19 0,19-19 0,21-21 0,-20-20 0,-1 1 0,-19-41 0,0 1 0,-20 19 0,0-38 0,0 18 0,-20 41 0,0 19 0,20 40 0,-39 40 0,18 59 0,2 41 0,38-2 0,21-18 0,0-22 0,19-18 0,21-40 0,-1-60 0</inkml:trace>
  <inkml:trace contextRef="#ctx0" brushRef="#br0" timeOffset="80891.0883">5775 8098 512,'0'0'0,"0"19"0,0 1 0,0 19 0,0 61 0,20-1 0,-20 40 0,20 1 0,0-22 0,0-18 0,-1-22 0,-19-37 0,20-41 0,0-41 0,-20-37 0</inkml:trace>
  <inkml:trace contextRef="#ctx0" brushRef="#br0" timeOffset="81851.1843">6172 8455 512,'-19'20'0,"-2"-20"0,1 39 0,-19 21 0,19 20 0,20-1 0,-20 0 0,20 0 0,20-39 0,0 0 0,19-40 0,2-21 0,-22-38 0,20 0 0,2-40 0,-22 20 0,1-1 0,-20 40 0,0 40 0,0 60 0,0 0 0,0 19 0,0 0 0,20 0 0,-20-39 0,20-21 0,0 2 0,-1-42 0,21-18 0,-20-40 0,0-20 0,20-1 0,-21 21 0,21 19 0,0 41 0,-1 38 0,1 21 0,20 20 0,-40 19 0,-1 0 0,1 1 0,-40-21 0,-19 0 0,-21-18 0,20-41 0,-19-20 0,19-20 0,20-19 0,1-1 0,19 40 0,39 20 0,1 0 0,-1 0 0,21 0 0,20 0 0,-21-20 0,-19-19 0,19-2 0,-19-18 0,-20-20 0,-20 0 0,20-41 0,-20 1 0,0 20 0,0 20 0,0 39 0,0 60 0,-20 20 0,20 39 0,-20 20 0,40 41 0,0-2 0,-1-18 0,22 18 0,-2-39 0,1-40 0,-40 1 0,0-60 0,0-39 0,-40-21 0,-20-19 0,-19-40 0,-20-20 0</inkml:trace>
  <inkml:trace contextRef="#ctx0" brushRef="#br0" timeOffset="81971.1963">6509 8256 512,'0'0'0,"40"20"0,19 0 0,41 0 0,39 19 0,0-19 0,0 1 0,-1-21 0,-38 0 0</inkml:trace>
  <inkml:trace contextRef="#ctx0" brushRef="#br0" timeOffset="82315.2307">7601 8752 512,'-20'20'0,"40"0"0,-20 0 0,20 40 0,0-1 0,19 20 0,1 1 0,-20-2 0,20-17 0,-40-22 0,0-59 0,-40-39 0,0-60 0</inkml:trace>
  <inkml:trace contextRef="#ctx0" brushRef="#br0" timeOffset="82827.2819">7442 8534 512,'-20'0'0,"20"0"0,-20-20 0,60-19 0,-20 19 0,39-1 0,21 2 0,-1 19 0,21 0 0,-21 0 0,-20 40 0,-38-1 0,-21 21 0,-41 19 0,-18-20 0,-21-18 0,21-2 0,19-39 0,21-39 0,38-2 0,1-18 0</inkml:trace>
  <inkml:trace contextRef="#ctx0" brushRef="#br0" timeOffset="83035.3027">8196 8534 512,'-20'0'0,"0"20"0,1-20 0,-21 40 0,20-1 0,20 20 0,0 21 0,0-20 0,20-1 0,0 0 0,0-38 0,-20-21 0,19-40 0</inkml:trace>
  <inkml:trace contextRef="#ctx0" brushRef="#br0" timeOffset="83219.3211">7958 8176 512,'0'0'0,"0"0"0,20 0 0,20 0 0,-1 0 0,41 21 0,-21-2 0,21 21 0,-21 0 0</inkml:trace>
  <inkml:trace contextRef="#ctx0" brushRef="#br0" timeOffset="83626.3618">8514 8812 512,'0'20'0,"0"20"0,0 38 0,20 2 0,-20 39 0,39-20 0,-19 1 0,0-22 0,-20-37 0,-20-21 0,0-40 0,-19-21 0,-21-37 0,0-22 0,1-38 0,-1-22 0,21 2 0,39 20 0,39 38 0,21 21 0,20 59 0,19 20 0,0 20 0,0 19 0,-40 21 0,-39-1 0,-20 0 0,-59-18 0,-1-2 0,1-19 0,19-40 0,20 0 0,20-19 0</inkml:trace>
  <inkml:trace contextRef="#ctx0" brushRef="#br0" timeOffset="83971.3963">8890 8673 512,'-19'0'0,"-1"19"0,1 2 0,19-21 0,0 20 0,19-40 0,20 20 0,2-21 0,18 2 0,-19-21 0,-1 1 0,-19-1 0,-20 0 0,-20 20 0,-19 40 0,-21 0 0,21 40 0,-2 0 0,41 19 0,21 0 0,18-19 0,21-21 0,-21-19 0,21-20 0,-20-40 0</inkml:trace>
  <inkml:trace contextRef="#ctx0" brushRef="#br0" timeOffset="116355.6344">18237 5121 512,'0'0'0,"0"0"0,0 0 0,0 0 0,0 20 0,0-20 0,21 39 0,-21 1 0,0 19 0,0-19 0,0 20 0,0-20 0,0 19 0,0-19 0,0-1 0,0-19 0,0-20 0,19 0 0,1-40 0</inkml:trace>
  <inkml:trace contextRef="#ctx0" brushRef="#br0" timeOffset="116908.6897">18496 5359 512,'0'-20'0,"0"0"0,0 0 0,-21 0 0,21 20 0,0-19 0,-19 38 0,19 21 0,-20 0 0,0 20 0,0-1 0,20 0 0,-20-19 0,40-20 0,0 0 0,20-40 0,-21 0 0,21-20 0,-20 2 0,0-23 0,-20 22 0,0 19 0,0 40 0,0 19 0,0 22 0,0 17 0,0-18 0,20-21 0,19 2 0,1-41 0,-20-21 0,0-18 0,-1-41 0</inkml:trace>
  <inkml:trace contextRef="#ctx0" brushRef="#br0" timeOffset="118484.8473">18853 5399 512,'0'0'0,"-20"0"0,20 0 0,0 0 0,0 0 0,-20 0 0,0 0 0,0 0 0,1 20 0,19-20 0,-20 19 0,20 1 0,0-20 0,0 20 0,20-20 0,-20 21 0,19-21 0,1 19 0,20 0 0,-20 1 0,-20 0 0,19 0 0,1 0 0,-40 20 0,1-21 0,-1 1 0,-20 1 0,20-42 0,1-18 0,-1-1 0,20-20 0</inkml:trace>
  <inkml:trace contextRef="#ctx0" brushRef="#br0" timeOffset="118852.8841">18972 5081 512,'0'0'0,"20"0"0,-20 0 0,0 0 0,0 0 0,0 20 0,19 0 0,-19 20 0,0 19 0,-19 0 0,19 21 0,19-1 0,-19-18 0,40-3 0,-20-38 0,19 0 0,2-40 0,-22 0 0,1-19 0,-1-1 0,-19 0 0</inkml:trace>
  <inkml:trace contextRef="#ctx0" brushRef="#br0" timeOffset="119052.9041">18773 5339 512,'0'0'0,"20"0"0,20 0 0,-1-20 0,21 20 0,19 0 0,1-20 0,-20 40 0,-41-20 0,1 20 0,-20-20 0</inkml:trace>
  <inkml:trace contextRef="#ctx0" brushRef="#br0" timeOffset="119692.9681">19389 5419 512,'0'0'0,"0"0"0,0 0 0,0 0 0,0 0 0,0 19 0,0-19 0,0 20 0,0 21 0,0-3 0,0 2 0,0 0 0,0 0 0,0-1 0,0 1 0,0-40 0,0 0 0,-21 0 0,2-40 0,19 1 0,-40-21 0,20 0 0,0 1 0,20 0 0,0 19 0,0 0 0,40 20 0,0 0 0,0 20 0,19 0 0,-19 20 0,-1 0 0,-19 0 0,-20 20 0,-20-1 0,-19-19 0,-1 0 0,-19 1 0,19-21 0,40 0 0,0-21 0</inkml:trace>
  <inkml:trace contextRef="#ctx0" brushRef="#br0" timeOffset="119956.9945">19627 5379 512,'0'0'0,"0"20"0,0-20 0,0 20 0,20 19 0,-20-19 0,0 1 0,19-2 0,-19 0 0,0 1 0,0-20 0,0-20 0,0 1 0</inkml:trace>
  <inkml:trace contextRef="#ctx0" brushRef="#br0" timeOffset="120142.013">19527 5200 512,'0'0'0,"0"0"0,20 20 0,-20-20 0,40 21 0,-21-21 0,22 19 0,-22-19 0,1 19 0</inkml:trace>
  <inkml:trace contextRef="#ctx0" brushRef="#br0" timeOffset="120628.0616">19825 5438 512,'0'20'0,"0"-20"0,0 20 0,0 1 0,20-2 0,-20 20 0,0-19 0,0 20 0,0 0 0,0-21 0,0 22 0,0-22 0,-20-19 0,0 0 0,0-19 0,20-22 0,0-18 0,0-1 0,20-19 0,0 20 0,20-1 0,-20 40 0,19 0 0,-19 40 0,20 0 0,-40 0 0,19 20 0,-38-1 0,-1-19 0,0 20 0,0-21 0,0-19 0,1-19 0</inkml:trace>
  <inkml:trace contextRef="#ctx0" brushRef="#br0" timeOffset="121037.1025">20003 5518 512,'0'0'0,"0"0"0,0 0 0,20 0 0,1 0 0,-2-19 0,20-2 0,2 1 0,-2-19 0,1-1 0,-20 0 0,-1 0 0,2 20 0,-42 1 0,2 38 0,-21 1 0,0 40 0,21-20 0,-1 19 0,20 1 0,20-21 0,-1-19 0,21-20 0,0-20 0,0-19 0</inkml:trace>
  <inkml:trace contextRef="#ctx0" brushRef="#br0" timeOffset="123164.3152">20599 5299 512,'0'0'0,"0"0"0,0 0 0,0 0 0,0 0 0,0 0 0,0 0 0,0 0 0,0 0 0,20 0 0,0 0 0,-20 0 0,19 0 0,1 0 0,-20 0 0,20 0 0,20 0 0,-40 20 0,40 0 0,-21 0 0,1 0 0,0 20 0,-20-21 0,20 21 0,-20-19 0,20-2 0,-20 20 0,0-19 0,0 0 0,-20 20 0,0-20 0,20-1 0,-20 22 0,0-22 0,1 0 0,-1 21 0,-20-20 0,20 0 0,-20 0 0,21-20 0,-21 0 0,-19 20 0,18-20 0,2 0 0,-1 0 0,20 0 0,-19 0 0,-1 0 0,1 0 0,-1 0 0,0 0 0,20 0 0,-39 0 0,19 0 0,1 0 0,-21 0 0,20 0 0,-19 0 0,-1 0 0,0 0 0,21 0 0,-1 0 0,1 0 0,-2 0 0,-18 0 0,39 20 0,-19-20 0,-1 0 0,20 0 0,20 0 0,-20 0 0,1 0 0,-2 0 0,21-20 0,-19 20 0,19 0 0,0 0 0,-20-20 0,0 20 0,20 0 0,-20 0 0,20 0 0,-20 0 0,20 0 0,0 0 0,-19 0 0,19 0 0,0 0 0,-20 0 0,-1 0 0,21 0 0,0 20 0,0-20 0,-19 0 0,19 20 0,0-20 0,0 0 0,0 20 0,0-20 0,0 19 0,0 1 0,19 1 0,-38-2 0,38 0 0,-19 22 0,21-2 0,-21-19 0,0 0 0,0 0 0,0-20 0,0 20 0,0-20 0,0-20 0,0 20 0,-21-20 0,21 0 0,-19 0 0</inkml:trace>
  <inkml:trace contextRef="#ctx0" brushRef="#br0" timeOffset="124020.4008">19071 6034 512,'0'0'0,"0"0"0,-20 0 0,20 0 0,0 0 0,0 0 0,20 0 0,-20 20 0,20-1 0,-1 1 0,1 0 0,1-20 0,-21 40 0,39-40 0,-20 20 0,-19-1 0,21 1 0,-1-20 0,-20 20 0,0-20 0,19 0 0,-19 0 0,0 0 0,0-20 0,0 0 0,0 20 0,20-39 0,-20-1 0,20 20 0,-20-19 0,20-2 0,0 22 0,-20 0 0,19 19 0,-19 0 0,0 0 0,0 0 0,0 19 0,0 0 0,-19-19 0,19 21 0,-20-21 0,20 0 0,0 0 0,-20 0 0,20 0 0,-20 0 0,0 0 0,1 20 0,-1-1 0,-20-19 0,1 20 0,18-20 0,21-20 0,0-40 0</inkml:trace>
  <inkml:trace contextRef="#ctx0" brushRef="#br0" timeOffset="151654.1639">15658 6391 512,'0'0'0,"0"20"0,0 0 0,-20 38 0,20 3 0,0 18 0,0 20 0,0 0 0,0 1 0,20-22 0,0 2 0,-20-20 0,0-40 0,0 0 0,19-40 0,-19-40 0,20-19 0,-20-20 0,0-20 0,0 20 0,-20-1 0,1 21 0,19 19 0,-20 21 0,20-1 0,0 40 0,0-20 0,39 40 0,21-40 0,39 20 0,20-20 0,20 0 0,20 20 0,19-19 0,1-1 0,-20 20 0,0 0 0,-40 0 0,-20 0 0,-40 0 0,-19 20 0,-40-20 0,20 0 0,-20 19 0,20-19 0,-20 20 0,0 0 0,0 0 0,19 0 0,-19 20 0,20-2 0,-20 3 0,0 18 0,0-19 0,0 20 0,0-2 0,21 3 0,-21-2 0,19 1 0,1-21 0,0 0 0,-20 2 0,0-2 0,-20-19 0,-19 20 0,-2-40 0,-18 20 0,-40-20 0,-20 0 0,-40 0 0,-19 0 0,-41 0 0,-19 20 0,-20 0 0,20 19 0,39 1 0,61-20 0,98-20 0,99-20 0,81-20 0,58-39 0</inkml:trace>
  <inkml:trace contextRef="#ctx0" brushRef="#br0" timeOffset="153574.3559">17503 6788 512,'0'0'0,"-20"0"0,1 0 0,19 0 0,-20-20 0,20 20 0,-20 0 0,20 0 0,-20 0 0,20 0 0,0 0 0,20 0 0,20 0 0,-1 0 0,61 0 0,-21-21 0,40 21 0,-40 0 0,1 0 0,-41-19 0,-19 19 0,-20 19 0,-20-19 0,0 0 0,1 0 0</inkml:trace>
  <inkml:trace contextRef="#ctx0" brushRef="#br0" timeOffset="153926.3911">17920 6629 512,'0'0'0,"0"0"0,0 0 0,20 0 0,-20 0 0,20 0 0,19 20 0,1-20 0,0 20 0,19-20 0,20 20 0,-38-20 0,17 20 0,-37-1 0,-61 21 0,-20 0 0,-19-1 0,0 21 0,19-40 0,80 0 0,40-40 0</inkml:trace>
  <inkml:trace contextRef="#ctx0" brushRef="#br0" timeOffset="166334.6318">20499 10499 512,'-19'0'0,"19"-20"0,-20 0 0,20 20 0,-20-20 0,20 0 0,-20 20 0,0 0 0,-19 40 0,19 20 0,-20-1 0,0 40 0,21-19 0,19-1 0,19 0 0,41-59 0,0 0 0,19-40 0,20-20 0,-19 0 0,-21-19 0</inkml:trace>
  <inkml:trace contextRef="#ctx0" brushRef="#br0" timeOffset="166902.6886">20658 10499 512,'0'0'0,"0"0"0,0 20 0,0 19 0,20 2 0,0 37 0,-20-18 0,20 20 0,-20-21 0,0-20 0,0 1 0,0-40 0,0-20 0,20-39 0,-20-21 0,0-19 0,20 20 0,0-1 0,-1 41 0,-19 19 0,20 40 0,-20 39 0,20 20 0,0 21 0,0-20 0,-20-2 0,19-18 0,-19-40 0,20-20 0,-20-40 0,21-40 0,-21-18 0,39-22 0,-20 41 0,2 20 0,-1 39 0,19 40 0,-19 39 0,0 1 0,0 19 0,-20 0 0,0-38 0,19 18 0,2-59 0,-2 0 0,1-40 0,0-20 0</inkml:trace>
  <inkml:trace contextRef="#ctx0" brushRef="#br0" timeOffset="167390.7374">21373 10558 512,'0'-20'0,"0"-19"0,0 19 0,-20 20 0,0 20 0,0 39 0,0 20 0,-19 1 0,19 20 0,0-22 0,20 2 0,20-40 0,0-21 0,0-19 0,39-39 0,-39-21 0,19-39 0,2-20 0,-22 1 0,1-22 0,0 22 0,-40 38 0,0 40 0,1 60 0,-1 39 0,-1 1 0,2 59 0,19-20 0,19 0 0,2-19 0,18-1 0,1-20 0,0-39 0,-1-20 0,-19-20 0</inkml:trace>
  <inkml:trace contextRef="#ctx0" brushRef="#br0" timeOffset="167718.7702">21671 10280 512,'0'0'0,"0"20"0,0-20 0,-20 20 0,20 20 0,0 19 0,0 1 0,20 19 0,-20 0 0,19-19 0,-19 0 0,0-41 0,0 1 0,0-20 0,0-20 0,0-39 0,-19 19 0</inkml:trace>
  <inkml:trace contextRef="#ctx0" brushRef="#br0" timeOffset="167966.795">21611 10341 512,'0'0'0,"-20"19"0,20 0 0,0 1 0,0 40 0,-20-20 0,20 39 0,0 0 0,-20-19 0,20-1 0,0-18 0,0-41 0,20-21 0</inkml:trace>
  <inkml:trace contextRef="#ctx0" brushRef="#br0" timeOffset="168256.824">21591 11034 512,'0'0'0,"0"0"0,-20 0 0,40 0 0,0-19 0,20 19 0,19-20 0,1-20 0,0 20 0,-21 0 0,-20 20 0</inkml:trace>
  <inkml:trace contextRef="#ctx0" brushRef="#br0" timeOffset="169638.9622">22127 10796 512,'0'0'0,"20"0"0,-20 0 0,0 0 0,20 0 0,-1-20 0,1 1 0,20 19 0,-20-20 0,20 0 0,-1-20 0,1 0 0,0-19 0,-1 19 0,1-19 0,-20-21 0,-1 41 0,2-41 0,-21 21 0,0-21 0,0 21 0,0-1 0,0-19 0,-21 19 0,2 1 0,-1-20 0,0-1 0,-20 21 0,21-1 0,-41 1 0,21-2 0,-21 22 0,0 0 0,-19-21 0,-20 20 0,19 1 0,-19 19 0,0-1 0,20-17 0,19-2 0,-19 20 0,19-20 0,1 1 0,-1-2 0,0 2 0,1-20 0,19 19 0,-19-20 0,39-19 0,0-20 0,0 19 0,40-18 0,0-2 0,0 20 0,39-19 0,1 20 0,-1-1 0,1-19 0,0 40 0,-1-41 0,-19 41 0,-1-20 0,1 19 0,-20 0 0,0 21 0,-20-1 0,20 20 0,-20 1 0,19-1 0,1 0 0,-20 0 0,20 20 0,-20-20 0,0 20 0,0 0 0,0 0 0,0-20 0,0 20 0,0 0 0,0 0 0,0 0 0,20 0 0,-20 0 0,0 0 0,0 0 0,0 0 0,0 0 0,-20 0 0,20 0 0,0 20 0,0-20 0</inkml:trace>
  <inkml:trace contextRef="#ctx0" brushRef="#br0" timeOffset="170358.0341">21472 7224 512,'0'0'0,"-20"20"0,1-20 0,19 20 0,-20 0 0,40-20 0,-20 0 0,39-20 0,1 0 0,-1-19 0,41-21 0,-21 20 0,1-19 0,-1 18 0,1 2 0,-20 0 0,-20-1 0,-1 40 0,-19-20 0,0 20 0,0 20 0,-19 0 0,19 0 0,-20 19 0,20-19 0,-21-1 0,21 22 0,-19-21 0,19-1 0,19 1 0,-19 20 0,21-20 0,-21 39 0,0-19 0,20 20 0,-1-1 0,-19-19 0,0-21 0,0 1 0,-19-20 0,-1 0 0,-20-20 0,1 1 0,18-21 0,-38 20 0,39 0 0,-20 20 0,40-19 0,0-1 0,20 0 0,0-40 0</inkml:trace>
  <inkml:trace contextRef="#ctx0" brushRef="#br0" timeOffset="180991.0973">1965 9665 512,'0'20'0,"-20"0"0,20-20 0,-19 0 0,-2 0 0,21 0 0,21-20 0,-2 0 0,1 0 0,0-19 0,20 19 0,-21 20 0,1 20 0,0 0 0,-20 19 0,0 21 0,-20 19 0,-19 0 0,-1-19 0,20-20 0,-19-20 0,-1-1 0,40-38 0,0-21 0,19 0 0,2 20 0,18-19 0,21 39 0,-1 0 0,21 0 0,-21 0 0,1 19 0,19 1 0,-40-20 0,1 0 0</inkml:trace>
  <inkml:trace contextRef="#ctx0" brushRef="#br0" timeOffset="182055.2037">1985 9407 512,'0'0'0,"0"-20"0,0 1 0,0-1 0,0 0 0,-20-20 0,0 40 0,-20 0 0,1 40 0,-21 19 0,21 21 0,-1-1 0,1 40 0,18-39 0,42-1 0,-2-20 0,41-39 0,-1-20 0,20-59 0,21-1 0,-21-19 0,1 0 0,-41-1 0,-39 21 0,-19-2 0,-22 42 0,-38 19 0,0 19 0,-1 42 0,1 38 0,40 20 0,-2 0 0,41-20 0,41-19 0,18-41 0,21-39 0,19-20 0,0-59 0,0 0 0,-20-21 0,-19 21 0,-40-20 0,-40 19 0,-40 41 0,-19 19 0,-20 60 0,0 19 0,19 40 0,1 20 0,39-19 0,40-21 0,40-39 0,20-40 0,39-40 0,19-20 0,2-39 0,-41 20 0</inkml:trace>
  <inkml:trace contextRef="#ctx0" brushRef="#br0" timeOffset="182440.2422">3056 9288 512,'0'20'0,"0"0"0,0 20 0,0 18 0,0 22 0,0 20 0,-20-21 0,20 20 0,-19-39 0,19-1 0,0-39 0,0-40 0,0-19 0</inkml:trace>
  <inkml:trace contextRef="#ctx0" brushRef="#br0" timeOffset="182687.2669">2937 8950 512,'0'-19'0,"0"19"0,0 0 0,0 0 0,0 19 0,20 22 0,0-2 0,0 1 0,19 0 0,21-20 0,-20-20 0</inkml:trace>
  <inkml:trace contextRef="#ctx0" brushRef="#br0" timeOffset="183159.3141">3592 9189 512,'0'-21'0,"-19"2"0,19 0 0,-20-21 0,-20 20 0,20 20 0,1 20 0,19 39 0,-21 21 0,21 39 0,21 20 0,-21 0 0,39-1 0,-20-19 0,2-19 0,-21-41 0,-21-39 0,-18-20 0,-1-40 0,-39 1 0,-1-21 0,21-19 0,0 39 0,19 0 0,20 1 0,60 39 0,-1 0 0,41 0 0,19 0 0,20 20 0,-20-20 0,-19 0 0,-21 0 0</inkml:trace>
  <inkml:trace contextRef="#ctx0" brushRef="#br0" timeOffset="183751.3733">4128 9268 512,'-20'0'0,"20"0"0,0 0 0,0 0 0,-20 20 0,20 20 0,0 39 0,0 20 0,0 21 0,20 18 0,-20-19 0,20-19 0,0-41 0,0-39 0,-20-20 0,19-40 0,2-39 0</inkml:trace>
  <inkml:trace contextRef="#ctx0" brushRef="#br0" timeOffset="184791.4773">4525 9487 512,'0'19'0,"-20"-19"0,0 20 0,1 20 0,-22 20 0,22-1 0,-1 1 0,20 19 0,20-20 0,-20-19 0,40-40 0,-20 0 0,-1-40 0,21 1 0,0-41 0,-21 21 0,2 19 0,-21 1 0,0 39 0,0 19 0,-21 21 0,21 20 0,0 19 0,21-20 0,-2 1 0,1-20 0,20-40 0,-1-20 0,1-40 0,0-19 0,-1 0 0,1 19 0,0 1 0,0 39 0,-1 40 0,-39 19 0,0 1 0,-39 39 0,-1-19 0,0 19 0,0-39 0,1-20 0,19-40 0,20-20 0,0-19 0,59-1 0,-19 40 0,20-19 0,-1 39 0,1-20 0,19 20 0,-19-20 0,-21 0 0,1 0 0,-20-19 0,-1-21 0,2-19 0,-1-1 0,-1 1 0,1-20 0,-20 59 0,0 19 0,-20 42 0,1 58 0,-1 21 0,-1 19 0,21 0 0,0 0 0,21 0 0,-1-40 0,-1-19 0,1-40 0,-20-40 0,0-40 0,-20-19 0,-19-1 0,-21-39 0,0 40 0,-19 0 0,19 18 0,21 42 0,39-1 0,20 40 0,39-20 0,1 19 0,39 2 0,20 19 0,-19-21 0,-1 1 0,-40 0 0,-19 0 0</inkml:trace>
  <inkml:trace contextRef="#ctx0" brushRef="#br0" timeOffset="184991.4973">5676 9566 512,'20'20'0,"-20"0"0,0 39 0,0 21 0,19-1 0,-19-20 0,0 1 0,0 0 0,0-41 0,0-19 0,20-19 0,-20-61 0,0-19 0</inkml:trace>
  <inkml:trace contextRef="#ctx0" brushRef="#br0" timeOffset="185527.5509">5715 9566 512,'0'20'0,"0"0"0,0 39 0,0 40 0,0 20 0,0 40 0,0 20 0,0-1 0,0 1 0,0-20 0,-19-20 0,19-40 0,0-59 0,-40-40 0,20-60 0,0-78 0,-19-61 0,-1-59 0,20 0 0,20 20 0,20 59 0,20 60 0,19 40 0,20 39 0,1 19 0,-1 2 0,1 19 0,-61 19 0,2 22 0,-61 38 0,0 1 0,-39 19 0,19-20 0,0-19 0,41-21 0,-1-39 0,40-39 0</inkml:trace>
  <inkml:trace contextRef="#ctx0" brushRef="#br0" timeOffset="185687.5669">6132 9645 512,'0'20'0,"-20"40"0,1 19 0,-1 20 0,0-19 0,20-1 0,0-39 0,20-1 0,0-39 0</inkml:trace>
  <inkml:trace contextRef="#ctx0" brushRef="#br0" timeOffset="185856.5838">6112 9328 512,'-19'20'0,"19"-20"0,-20 20 0,40 19 0,-1-20 0,22 2 0,-2 19 0</inkml:trace>
  <inkml:trace contextRef="#ctx0" brushRef="#br0" timeOffset="186239.6221">6470 10241 512,'-20'20'0,"20"39"0,0 20 0,0 21 0,0 19 0,0-20 0,0 1 0,0-62 0,-20 2 0,20-80 0,-20 2 0,1-82 0,19-19 0,-21-59 0,2-41 0,38 41 0,2 0 0,38 59 0,20 59 0,-39 61 0,19 19 0,-19 39 0,-40 21 0,-19 19 0,-22 1 0,-18 19 0,-20-20 0,19-19 0,20-21 0,40-39 0,40-39 0</inkml:trace>
  <inkml:trace contextRef="#ctx0" brushRef="#br0" timeOffset="186567.6549">6847 9844 512,'0'20'0,"-40"-1"0,20 21 0,20 0 0,0-40 0,40 0 0,-1-20 0,21-40 0,-20 1 0,-1-1 0,-19 1 0,-20 19 0,-20 20 0,-19 20 0,-1 40 0,1 20 0,18 19 0,2 0 0,59 1 0,-1-21 0,40-19 0,1-20 0,-1-20 0</inkml:trace>
  <inkml:trace contextRef="#ctx0" brushRef="#br0" timeOffset="187095.7077">7601 9209 512,'0'0'0,"0"0"0,-20 20 0,20-20 0,0 39 0,0 21 0,20-1 0,-20 41 0,40-21 0,-40 20 0,39-39 0,-19-1 0,-20-19 0,20 0 0,-20-21 0</inkml:trace>
  <inkml:trace contextRef="#ctx0" brushRef="#br0" timeOffset="187280.7262">7700 10201 512,'-20'0'0,"20"-20"0,0 20 0,0 20 0,0-20 0,0 20 0,0 0 0,20-20 0,-20 0 0</inkml:trace>
  <inkml:trace contextRef="#ctx0" brushRef="#br0" timeOffset="187553.7535">7958 9606 512,'0'0'0,"-19"0"0,19 0 0,0 0 0,39 0 0,1 20 0,-1-20 0,21 0 0,-21 0 0,1 0 0,-20 0 0</inkml:trace>
  <inkml:trace contextRef="#ctx0" brushRef="#br0" timeOffset="187713.7695">8038 9784 512,'0'0'0,"0"20"0,19-20 0,21 20 0,0-20 0,-1 0 0,1 0 0,0 0 0,-1 0 0</inkml:trace>
  <inkml:trace contextRef="#ctx0" brushRef="#br0" timeOffset="188327.8309">8673 9506 512,'-21'0'0,"21"-19"0,-19 19 0,19 19 0,0 1 0,-20 20 0,20 39 0,0 1 0,0 19 0,-20 20 0,20-20 0,0-20 0,0-19 0,0-60 0,0-20 0,0-20 0,20-59 0,-20-20 0,20-20 0,-20 20 0,19 20 0,-19 20 0,21 79 0,-2 20 0,-19 39 0,20 40 0,-20 20 0,20-19 0,-20 19 0,40-40 0,-21-20 0,-19-19 0,20-20 0,1-60 0,-2-19 0,1-40 0,-1-20 0,2-40 0,-21 20 0,20 20 0,-20 40 0,19 59 0,-19 20 0,0 39 0,20 21 0,-20-1 0,0 1 0</inkml:trace>
  <inkml:trace contextRef="#ctx0" brushRef="#br0" timeOffset="188751.8733">9169 9308 512,'0'0'0,"-20"20"0,0 39 0,0 21 0,0 19 0,0 20 0,0 0 0,1 0 0,19-39 0,0-1 0,19-59 0,1-20 0,20-60 0,0-39 0,19-20 0,-19-20 0,19 20 0,-38 40 0,-2 39 0,-19 80 0,-19 59 0,19 20 0,-21 20 0,21-20 0,-20 0 0,20-40 0,0-39 0,41-20 0,-22-60 0,21-39 0,0-40 0,-1-40 0,-19 0 0</inkml:trace>
  <inkml:trace contextRef="#ctx0" brushRef="#br0" timeOffset="189023.9005">9566 9426 512,'0'0'0,"0"-19"0,0 19 0,-21 0 0,21 40 0,-19 19 0,19 21 0,-20 39 0,20-20 0,-20 0 0,20-19 0,0-21 0,20-39 0,19-20 0,1-40 0,40-39 0,-20 0 0,19-21 0,-20-19 0</inkml:trace>
  <inkml:trace contextRef="#ctx0" brushRef="#br0" timeOffset="189303.9285">9923 9328 512,'0'20'0,"-20"0"0,0 38 0,0 42 0,0-20 0,20 19 0,-19 0 0,19 0 0,39-39 0,1-20 0,59-40 0,0-20 0,21-40 0,-2 20 0,-19 1 0,-39 19 0,-40 20 0</inkml:trace>
  <inkml:trace contextRef="#ctx0" brushRef="#br0" timeOffset="190944.0925">1945 10757 512,'0'0'0,"0"0"0,0 0 0,20 0 0,-20-20 0,40 0 0,-1-20 0,21 0 0,-21 21 0,2 0 0,-22 38 0,-19 20 0,-19 41 0,-22 19 0,-18-20 0,19 1 0,21-21 0,-1-19 0,20-40 0,0-19 0,39-22 0,1 2 0,19-21 0,21 20 0,-20 21 0</inkml:trace>
  <inkml:trace contextRef="#ctx0" brushRef="#br0" timeOffset="191472.1453">2322 10320 512,'-20'-20'0,"20"-19"0,-19-1 0,-1 0 0,-20 20 0,1 0 0,-21 20 0,0 40 0,-19 20 0,-1 59 0,1 40 0,-1-1 0,1 20 0,40-18 0,19-21 0,59-20 0,21-60 0,39-20 0,40-58 0,0-21 0,0-19 0,0-40 0,-20-1 0,-40 1 0,-39-20 0,-40 0 0,0 1 0,-60 18 0,-19 0 0,0 61 0,-20-1 0,19 40 0,20 21 0</inkml:trace>
  <inkml:trace contextRef="#ctx0" brushRef="#br0" timeOffset="195463.5444">3731 10895 512,'0'20'0,"-19"-20"0,19 20 0,0-20 0,0 0 0,0-40 0,0 21 0,0-21 0,-21 0 0,2 1 0,-1 19 0,-20 0 0,1 40 0,-2 19 0,2 40 0,-1 41 0,1-20 0,39 18 0,39-38 0,1-1 0,40-39 0,-1-20 0,40-20 0,-40-41 0,20-18 0</inkml:trace>
  <inkml:trace contextRef="#ctx0" brushRef="#br0" timeOffset="196103.6084">3949 10855 512,'0'21'0,"-20"-2"0,20 21 0,0 20 0,0 20 0,0 18 0,20-18 0,-20-1 0,21 1 0,-21-41 0,19-19 0,-19-40 0,0-19 0,20-41 0,-20 1 0,0-20 0,20-1 0,-20 21 0,20 19 0,-20 40 0,20 40 0,-20 20 0,19 20 0,1 19 0,0 0 0,0 1 0,0-1 0,-20-19 0,0-21 0,0-39 0,0 0 0,0-60 0,19-19 0,-19-20 0,21 0 0,-2 20 0,1 19 0,0 40 0,0 40 0,0 20 0,-1 59 0,-19 0 0,20 0 0,-20 1 0,21-21 0,-2-19 0,1-40 0,-1-40 0,22-20 0</inkml:trace>
  <inkml:trace contextRef="#ctx0" brushRef="#br0" timeOffset="196656.6637">4704 11015 512,'0'0'0,"0"0"0,-20-20 0,0 20 0,-20 20 0,21 19 0,-21 20 0,0 21 0,20 19 0,0-20 0,20 1 0,20-20 0,20-20 0,-20-40 0,39-20 0,-19-40 0,0-19 0,-1-21 0,-19 1 0,-20 0 0,20-20 0,-40 20 0,0 19 0,0 21 0,-19 39 0,-1 40 0,1 60 0,18 18 0,21 21 0,21 1 0,18-1 0,1 0 0,19-40 0,1-39 0,0-20 0,-1-20 0,-19-60 0</inkml:trace>
  <inkml:trace contextRef="#ctx0" brushRef="#br0" timeOffset="196975.6956">4981 10855 512,'0'0'0,"0"0"0,0 21 0,20-2 0,-20 41 0,20 0 0,20 19 0,-40 20 0,19-19 0,2 18 0,-21-38 0,0 0 0,0-40 0,0-40 0,0-20 0,0-19 0,-21-21 0</inkml:trace>
  <inkml:trace contextRef="#ctx0" brushRef="#br0" timeOffset="197223.7204">5021 10855 512,'0'0'0,"0"0"0,-20 40 0,20-20 0,-20 40 0,1 19 0,19-20 0,-20 21 0,0-20 0,0-1 0,0-19 0,20 0 0,20-40 0</inkml:trace>
  <inkml:trace contextRef="#ctx0" brushRef="#br0" timeOffset="197471.7452">4882 11531 512,'0'0'0,"0"0"0,20 20 0,0-1 0,20 0 0,19 2 0,-19-21 0,39-21 0,-39 21 0,-1-38 0,-39 18 0</inkml:trace>
  <inkml:trace contextRef="#ctx0" brushRef="#br0" timeOffset="201914.1894">5597 11094 512,'0'0'0,"19"19"0,-19 2 0,20-21 0,0 20 0,20-20 0,20 19 0,-21-19 0,1-19 0,-1 19 0,-19 0 0,0-20 0,-40 40 0</inkml:trace>
  <inkml:trace contextRef="#ctx0" brushRef="#br0" timeOffset="202098.2078">5656 11332 512,'20'0'0,"19"-20"0,21 20 0,0-20 0,-1 20 0,-19 20 0,-20 0 0</inkml:trace>
  <inkml:trace contextRef="#ctx0" brushRef="#br0" timeOffset="205543.5523">19944 6827 512,'0'0'0,"0"0"0,-20-19 0,20 19 0,0 0 0,20 0 0,-20-20 0,0 20 0,0 0 0,0 0 0,0 0 0,0 0 0,0 0 0,0 0 0,0 20 0,0-1 0,-20-19 0</inkml:trace>
  <inkml:trace contextRef="#ctx0" brushRef="#br0" timeOffset="205938.5918">19984 6768 512,'0'0'0,"0"0"0,0-21 0,0 21 0,0 0 0,19 0 0,1 0 0,1 21 0,-21-21 0,0 0 0,0 0 0</inkml:trace>
  <inkml:trace contextRef="#ctx0" brushRef="#br0" timeOffset="206178.6158">19964 6808 512,'0'0'0,"-20"19"0,20-19 0,-20 0 0,40 0 0,-20 0 0,0 0 0,20-19 0,-20 19 0</inkml:trace>
  <inkml:trace contextRef="#ctx0" brushRef="#br0" timeOffset="206400.638">19944 6808 512,'0'0'0,"0"0"0,0 0 0,0 0 0,0 0 0,0 0 0,0 19 0,20-19 0,-20 0 0</inkml:trace>
  <inkml:trace contextRef="#ctx0" brushRef="#br0" timeOffset="206634.6614">20083 6808 512,'0'-20'0,"0"20"0,-20-20 0,1-1 0,19 2 0,-21 19 0,21 19 0,0 2 0,0-1 0,21-20 0,-2 0 0</inkml:trace>
  <inkml:trace contextRef="#ctx0" brushRef="#br0" timeOffset="206978.6958">20301 6808 512,'-19'0'0,"19"0"0,-21 0 0,21 0 0,0-20 0,21 20 0,-2 0 0,1 0 0,0 0 0</inkml:trace>
  <inkml:trace contextRef="#ctx0" brushRef="#br0" timeOffset="209856.9836">6608 10637 512,'-19'0'0,"19"0"0,0 20 0,0 20 0,0 20 0,19 19 0,1 20 0,1 0 0,-21 21 0,39-41 0,-39 0 0,0-20 0,0-38 0,0 18 0,0-58 0,0-1 0,0-20 0</inkml:trace>
  <inkml:trace contextRef="#ctx0" brushRef="#br0" timeOffset="210288.0267">6926 10975 512,'-20'0'0,"20"0"0,-19-20 0,19 40 0,-40 20 0,20 20 0,-20 38 0,20 21 0,1 1 0,19-21 0,19-40 0,1-19 0,20-61 0,20-17 0,-1-42 0,-39-20 0,19 2 0,2-2 0,-22 40 0,-19 41 0,0 19 0,0 60 0,-19 19 0,38 20 0,20 0 0,2-19 0,18-2 0,0-37 0,1-41 0,19-20 0,-39-39 0</inkml:trace>
  <inkml:trace contextRef="#ctx0" brushRef="#br0" timeOffset="210593.0572">7521 11034 512,'-20'0'0,"-19"20"0,19-20 0,-20 21 0,1-21 0,19 19 0,20 0 0,20 2 0,39-1 0,-19 19 0,40-19 0,-41 20 0,21-1 0,-60 1 0,0 20 0,-40-21 0,-40-19 0,1 0 0,20-40 0,19 0 0,40-59 0</inkml:trace>
  <inkml:trace contextRef="#ctx0" brushRef="#br0" timeOffset="210857.0836">7898 10657 512,'-19'0'0,"19"20"0,-40 0 0,40 0 0,-20 39 0,0 20 0,20 21 0,0-1 0,0 20 0,0-19 0,20-21 0,0-19 0,20-41 0,20 1 0,-21-40 0,21-19 0,-41-21 0</inkml:trace>
  <inkml:trace contextRef="#ctx0" brushRef="#br0" timeOffset="211040.1019">7501 10995 512,'20'0'0,"1"0"0,18 0 0,40 0 0,20-20 0,1 20 0,-1 0 0,-19 20 0,-41 0 0</inkml:trace>
  <inkml:trace contextRef="#ctx0" brushRef="#br0" timeOffset="211497.1476">8176 11075 512,'0'19'0,"0"0"0,0 41 0,0 20 0,20-1 0,0 40 0,20 0 0,-1-20 0,1 21 0,0-41 0,-21-20 0,-19-19 0,-19-40 0,-21-40 0,-39-40 0,19-38 0,20-22 0,21 2 0,-1 19 0,40 0 0,-1 19 0,41 62 0,19-3 0,-19 22 0,20 38 0,-61 1 0,1 20 0,-40 20 0,-20-21 0,-19 1 0,-1 0 0,21-21 0,19-19 0,40-39 0,19-41 0</inkml:trace>
  <inkml:trace contextRef="#ctx0" brushRef="#br0" timeOffset="211656.1635">8673 11233 512,'-21'20'0,"21"0"0,-19 39 0,19-20 0,0 2 0,0-2 0,19-19 0,-38-40 0,19-19 0</inkml:trace>
  <inkml:trace contextRef="#ctx0" brushRef="#br0" timeOffset="211904.1883">8593 10717 512,'-20'-20'0,"20"-20"0,0 40 0,0-20 0,0 20 0,0 20 0,20 20 0,20 20 0,-21 0 0,2-1 0,18 0 0</inkml:trace>
  <inkml:trace contextRef="#ctx0" brushRef="#br0" timeOffset="212329.2308">8890 11113 512,'-19'0'0,"19"21"0,0 18 0,19 1 0,-19 39 0,21 21 0,-21-1 0,20-1 0,-1 22 0,1-20 0,0-21 0,0-20 0,-20-19 0,0-40 0,0 0 0,-40-40 0,1-39 0,-2-20 0,2-40 0,20-20 0,-2 20 0,42 20 0,37 19 0,2 41 0,20 39 0,-1 20 0,-19 41 0,-41 18 0,-19 0 0,-39 21 0,-21-21 0,1 1 0,-1-40 0,21-1 0,39-38 0</inkml:trace>
  <inkml:trace contextRef="#ctx0" brushRef="#br0" timeOffset="212681.266">9228 11193 512,'0'0'0,"0"20"0,0 0 0,20-20 0,19 0 0,21-20 0,0 0 0,-1 0 0,-19 1 0,-20-22 0,-1 22 0,-19-21 0,-39 40 0,-1 0 0,-19 21 0,-1 38 0,0 0 0,60 1 0,0 19 0,41-19 0,18-40 0,20-1 0,21-19 0</inkml:trace>
  <inkml:trace contextRef="#ctx0" brushRef="#br0" timeOffset="213144.3123">10042 11015 512,'0'0'0,"-20"-20"0,20 20 0,0-20 0,0 20 0,20-20 0,19 40 0,21 0 0,20-20 0,19 39 0,0-39 0,0 20 0,-20-20 0</inkml:trace>
  <inkml:trace contextRef="#ctx0" brushRef="#br0" timeOffset="213496.3475">10419 10817 512,'0'-21'0,"19"21"0,21-20 0,20 20 0,20 0 0,-1 20 0,0 20 0,0 0 0,-19-1 0,-40 21 0,-20-1 0,-20 1 0,-40 0 0,1-1 0,-20 1 0,38-41 0,41-19 0,41-19 0,38-21 0</inkml:trace>
  <inkml:trace contextRef="#ctx0" brushRef="#br0" timeOffset="214209.4188">11272 10757 512,'0'19'0,"-20"1"0,0 20 0,1 0 0,19 19 0,0 21 0,0-20 0,19-1 0,-19 20 0,0-39 0,20-20 0,-20-1 0,0-38 0,20-21 0,0-20 0,0-38 0,20-2 0,-1 1 0,1-1 0,19 61 0,-19 39 0,-20 39 0,-1 61 0,-19 19 0,0-1 0,-19-18 0,19-1 0,0-40 0,19-38 0,2-21 0,-1-40 0</inkml:trace>
  <inkml:trace contextRef="#ctx0" brushRef="#br0" timeOffset="214616.4595">11629 11193 512,'0'20'0,"0"-20"0,0 20 0,20-20 0,20-20 0,19 0 0,1-19 0,19-21 0,-19 0 0,-21-19 0,-18 0 0,-2 20 0,-38 18 0,-22 22 0,-18 58 0,0 20 0,-1 41 0,0-1 0,41 20 0,19-19 0,19-41 0,21 1 0,0-40 0,39-20 0,-19-20 0,19-40 0,-19-19 0,-1-20 0,1-1 0</inkml:trace>
  <inkml:trace contextRef="#ctx0" brushRef="#br0" timeOffset="214864.4843">12145 10935 512,'0'0'0,"0"0"0,-20 0 0,20 20 0,20 20 0,0-1 0,20 2 0,19 18 0,1-20 0,-1 1 0,1 0 0,0-20 0,-1-1 0,-19-19 0,19-19 0,-19-41 0,-20 20 0</inkml:trace>
  <inkml:trace contextRef="#ctx0" brushRef="#br0" timeOffset="215024.5003">12522 10975 512,'-39'20'0,"-21"39"0,-19 41 0,-1-1 0,21 19 0,39-38 0,20-40 0,39-20 0,21-40 0,0-40 0,19-19 0</inkml:trace>
  <inkml:trace contextRef="#ctx0" brushRef="#br0" timeOffset="215336.5315">12760 10399 512,'0'0'0,"0"-20"0,0 20 0,-19 0 0,19 20 0,0 40 0,0 39 0,-20 20 0,20 21 0,-20-2 0,20 1 0,20-20 0,19-40 0,1-19 0,19-41 0,1-19 0,0-19 0,-21-41 0,1-19 0</inkml:trace>
  <inkml:trace contextRef="#ctx0" brushRef="#br0" timeOffset="215560.5539">12304 10817 512,'0'0'0,"20"0"0,19 0 0,21 19 0,39-19 0,0-19 0,1 19 0,-1 0 0,-19-21 0,-41 1 0,1 1 0</inkml:trace>
  <inkml:trace contextRef="#ctx0" brushRef="#br0" timeOffset="215930.5909">13217 10836 512,'0'0'0,"0"-19"0,20 19 0,-20-21 0,0 21 0,0 0 0,0 21 0,0-21 0,0 38 0,0-17 0,0-2 0</inkml:trace>
  <inkml:trace contextRef="#ctx0" brushRef="#br0" timeOffset="216232.6211">13256 11273 512,'0'0'0,"-19"0"0,19 19 0,0 1 0,0 20 0,-20 20 0,0 19 0,-20 0 0,-19 20 0,-40 1 0,19-41 0,1 1 0,-1-40 0</inkml:trace>
  <inkml:trace contextRef="#ctx0" brushRef="#br0" timeOffset="228320.8298">22841 10261 512,'0'0'0,"0"0"0,-19 0 0,19 0 0,0 0 0,0 0 0,0-20 0,19 0 0,21 0 0,-20 0 0,19 0 0,-18 20 0,-2 20 0,-19 20 0,-19 0 0,-2-1 0,2 2 0,-1-22 0,0 0 0,40 1 0,0-40 0,39 1 0,1 0 0,-1-22 0,1 41 0</inkml:trace>
  <inkml:trace contextRef="#ctx0" brushRef="#br0" timeOffset="228912.889">23099 10121 512,'0'-19'0,"0"-1"0,-20 0 0,1 0 0,-1-19 0,-20 39 0,1 0 0,-41 39 0,1 40 0,-21 21 0,21 20 0,20-2 0,19 1 0,40-20 0,40-19 0,19-41 0,41 1 0,18-40 0,21-19 0,-20-22 0,1-58 0,-41-20 0,-40-40 0,-39-19 0,-39 59 0,-60 39 0,-1 61 0,1 58 0,20 21 0</inkml:trace>
  <inkml:trace contextRef="#ctx0" brushRef="#br0" timeOffset="237849.7826">1688 12185 512,'0'0'0,"0"0"0,0 0 0,0 0 0,-21 0 0,21 20 0,0-20 0,0 0 0,-20 0 0,20 0 0,0 20 0,0-20 0,20-20 0,-20 20 0,21-39 0,18 19 0,1 0 0,-20-1 0,19 2 0,1 38 0,-40 22 0,0-2 0,-20 21 0,0 0 0,-19-21 0,-2 1 0,2 0 0,20-40 0,19-20 0,19 0 0,20-20 0,2 20 0,38 1 0,-19 38 0,-1 1 0,-19 40 0,-1-1 0,-39 20 0,-39 1 0,-21-1 0,-19-18 0,-1-3 0,1-58 0,19-20 0,21-39 0</inkml:trace>
  <inkml:trace contextRef="#ctx0" brushRef="#br0" timeOffset="238417.8394">2025 11868 512,'-20'-21'0,"0"2"0,-39-20 0,-1-1 0,0 20 0,0-20 0,-19 40 0,0 0 0,-20 20 0,0 20 0,0 39 0,19 1 0,20-1 0,1 20 0,19 0 0,-19 80 0,39 79 0,40-20 0,119-40 0,20-98 0,19-100 0,41-40 0,-21-58 0,0-42 0,-19 1 0,-41-40 0,-58 21 0,-80-1 0,-59 0 0,-41 20 0,-38 60 0,18 20 0,21 59 0,0 19 0,59-19 0</inkml:trace>
  <inkml:trace contextRef="#ctx0" brushRef="#br0" timeOffset="241075.1051">17503 6709 512,'20'-20'0,"-20"0"0,20-20 0,-40 0 0,-20 20 0</inkml:trace>
  <inkml:trace contextRef="#ctx0" brushRef="#br0" timeOffset="243059.3035">14864 6768 512,'-20'40'0,"20"59"0,-20 20 0</inkml:trace>
  <inkml:trace contextRef="#ctx0" brushRef="#br0" timeOffset="249825.9801">3493 12185 512,'0'0'0,"0"0"0,0 0 0,0 20 0,0 0 0,0-20 0,0 0 0,0 20 0,20 0 0,-20 20 0,19 39 0,2 0 0,-21 40 0,20 0 0,-20-20 0,0-19 0,0-20 0,0-21 0,0-39 0,-20-20 0,-1-39 0,2-21 0,-20 1 0,39-20 0,-21-1 0,21 1 0,21 20 0,18-20 0,21 19 0,-1 41 0,21-21 0,-21 40 0,20 20 0,-39 20 0,-20 40 0,-40-1 0,-40 21 0,1-1 0,-21-19 0,1-1 0,40-39 0,-2-20 0,41-20 0</inkml:trace>
  <inkml:trace contextRef="#ctx0" brushRef="#br0" timeOffset="250258.0233">4029 12205 512,'0'20'0,"0"0"0,0 40 0,0 19 0,20-20 0,0 21 0,-20-21 0,0 1 0,19-20 0,-19-21 0,-19-38 0,19-1 0,0-40 0,0-19 0,0-1 0,19 1 0,1 39 0,40 1 0,-20 19 0,19 20 0,-19 0 0,20 0 0,-21 20 0</inkml:trace>
  <inkml:trace contextRef="#ctx0" brushRef="#br0" timeOffset="250650.0625">4287 12523 512,'-20'0'0,"20"19"0,0 1 0,20-20 0,0 0 0,40-20 0,-21-19 0,1 19 0,-1-20 0,1 1 0,-20-21 0,-20 40 0,-20-19 0,0 39 0,0 20 0,-19 39 0,-1 20 0,1 1 0,39 19 0,0-20 0,39-18 0,1-42 0,19-19 0,1-19 0,19-42 0,-39 22 0,-1-41 0</inkml:trace>
  <inkml:trace contextRef="#ctx0" brushRef="#br0" timeOffset="250970.0945">4743 12424 512,'0'0'0,"0"0"0,20 19 0,-20 1 0,20 20 0,0-1 0,19 21 0,-18 0 0,18-21 0,-19-19 0,0-20 0,0-20 0,-1-19 0,-19-41 0,0 1 0,0 0 0,-19 19 0,19 1 0,19 39 0,1 0 0,0 40 0,0 0 0,19-20 0</inkml:trace>
  <inkml:trace contextRef="#ctx0" brushRef="#br0" timeOffset="254162.4137">5299 11868 512,'-20'0'0,"20"20"0,0 19 0,0 1 0,0 20 0,0 39 0,20 20 0,-1 0 0,2 0 0,-21-20 0,20-39 0,-1-1 0,-19-19 0,-19-19 0,19-42 0,-41-19 0,2 1 0</inkml:trace>
  <inkml:trace contextRef="#ctx0" brushRef="#br0" timeOffset="254322.4297">4962 12503 512,'19'0'0,"21"0"0,19 0 0,41-20 0,-1 20 0,-19-20 0,19 0 0,-59 20 0,-21 0 0</inkml:trace>
  <inkml:trace contextRef="#ctx0" brushRef="#br0" timeOffset="254650.4625">5517 12503 512,'0'20'0,"-19"19"0,19 1 0,0 0 0,0 19 0,19-19 0,1-19 0,0-2 0,20-38 0,-1-2 0,-19-38 0,-20-1 0,0-20 0,-20 21 0,-19 19 0,-21 40 0,21 0 0,18 40 0,2-20 0,38 19 0,41-19 0</inkml:trace>
  <inkml:trace contextRef="#ctx0" brushRef="#br0" timeOffset="254954.4929">5874 11927 512,'0'20'0,"0"-20"0,20 40 0,-20 20 0,0 19 0,20 20 0,-20 20 0,20 0 0,0-20 0,-1 1 0,21-21 0,-20-39 0,20-40 0,-20-40 0,19-19 0</inkml:trace>
  <inkml:trace contextRef="#ctx0" brushRef="#br0" timeOffset="255362.5337">6172 12384 512,'-19'0'0,"-2"0"0,1 20 0,1 19 0,-1 21 0,0-1 0,40 21 0,-20-21 0,39 2 0,-19-23 0,1-18 0,18-20 0,-20-39 0,-19-1 0,21-39 0,-21 19 0,0-19 0,0 19 0,0 40 0,0 20 0,0 60 0,0-1 0,0 21 0,20-1 0,19 0 0,1-19 0,-1-40 0,21-20 0,-20-40 0,-1-19 0,-19-21 0</inkml:trace>
  <inkml:trace contextRef="#ctx0" brushRef="#br0" timeOffset="255634.5609">6509 12364 512,'-19'0'0,"-1"20"0,0 0 0,0 19 0,0-19 0,1 0 0,19 20 0,19-21 0,21 1 0,19 0 0,-19 0 0,0 20 0,-1 0 0,-18-1 0,-42 2 0,-18-3 0,-1-38 0,0 20 0,-19-59 0,39-1 0,0-19 0</inkml:trace>
  <inkml:trace contextRef="#ctx0" brushRef="#br0" timeOffset="255898.5873">6748 12086 512,'0'0'0,"-20"0"0,0 19 0,0 2 0,0 38 0,20 1 0,20 19 0,-20 21 0,20-21 0,-20 20 0,20-39 0,0-1 0,-20-39 0,19 1 0,1-42 0,0-19 0,0 1 0</inkml:trace>
  <inkml:trace contextRef="#ctx0" brushRef="#br0" timeOffset="256098.6073">6470 12344 512,'20'20'0,"19"-20"0,1 0 0,40 0 0,-21 0 0,0 20 0,-19 0 0,-20 0 0,0-20 0</inkml:trace>
  <inkml:trace contextRef="#ctx0" brushRef="#br0" timeOffset="256754.6729">6946 12285 512,'0'0'0,"0"20"0,20-1 0,0 21 0,-20 20 0,19-1 0,1 20 0,-20 1 0,0-1 0,0-19 0,0-21 0,0-19 0,0-40 0,0-19 0,21-41 0,-2 1 0,1-20 0,20 19 0,-20 21 0,19 39 0,-19 40 0,-20 20 0,0 39 0,-20 0 0,20 40 0,0-39 0,0-1 0,20-19 0,0-60 0,0 0 0,-1-60 0</inkml:trace>
  <inkml:trace contextRef="#ctx0" brushRef="#br0" timeOffset="257042.7017">7402 12542 512,'-19'40'0,"-1"0"0,0 39 0,20-18 0,0-3 0,20-18 0,0-40 0,-1 0 0,21-20 0,-20-39 0,0-1 0,-20-19 0,0-1 0,-20 21 0,-20 39 0,1 20 0,19 20 0,0 39 0,40 1 0,19 0 0,1-21 0</inkml:trace>
  <inkml:trace contextRef="#ctx0" brushRef="#br0" timeOffset="257674.7649">7799 12324 512,'-19'0'0,"-21"20"0,0 20 0,-19 0 0,19 39 0,0 20 0,21 0 0,-2 0 0,42-19 0,-21-20 0,19-41 0,21-19 0,0-39 0,19-21 0,-19-19 0,0-1 0,19-39 0,-39 20 0,0-20 0,-20 0 0,-20 20 0,0 39 0,0 21 0,-19 39 0,-1 58 0,0 22 0,20 20 0,0 19 0,40 19 0,0-18 0,20-41 0,0 0 0,-1-39 0,1-20 0,19-40 0,-19-20 0,-1-18 0,-18-22 0,-1 0 0,-20 20 0,0 1 0,-20 39 0,-1 60 0,-18 39 0,20 21 0,-2-1 0,21 0 0,0-20 0,21-39 0,-2-40 0,1-40 0,-1-19 0,22-60 0</inkml:trace>
  <inkml:trace contextRef="#ctx0" brushRef="#br0" timeOffset="258882.8857">8394 12404 512,'0'0'0,"0"0"0,0 0 0,20 0 0,20 0 0,20 0 0,-21 20 0,21-20 0,0 0 0,-21 0 0,1-20 0</inkml:trace>
  <inkml:trace contextRef="#ctx0" brushRef="#br0" timeOffset="259082.9057">8394 12622 512,'0'-20'0,"41"20"0,18 0 0,20-20 0,0 20 0,1 0 0,-21 20 0,-39-20 0,-20 0 0</inkml:trace>
  <inkml:trace contextRef="#ctx0" brushRef="#br0" timeOffset="260578.0552">9684 11847 512,'0'0'0,"0"0"0,0 21 0,20 38 0,-20 21 0,0 18 0,0 42 0,0 19 0,0-21 0,21 2 0,-21-22 0,0-38 0,0-20 0,0-41 0,0-58 0</inkml:trace>
  <inkml:trace contextRef="#ctx0" brushRef="#br0" timeOffset="260987.0961">9982 12305 512,'-20'19'0,"-19"1"0,-1 20 0,20 19 0,0 1 0,1-1 0,19 1 0,0 0 0,39-41 0,-19-19 0,20-39 0,-1-1 0,-19 0 0,0-39 0,0 19 0,-20 1 0,0 39 0,-20 20 0,20 40 0,-20 19 0,20 20 0,20 21 0,0-21 0,20-19 0,19-21 0,0-19 0,1-60 0,0 2 0,-21-42 0</inkml:trace>
  <inkml:trace contextRef="#ctx0" brushRef="#br0" timeOffset="261291.1265">10379 12305 512,'-20'19'0,"-19"-19"0,19 20 0,-20 0 0,20-20 0,20 20 0,40 0 0,0 0 0,-1-1 0,21 21 0,-20-20 0,-1 39 0,-19-19 0,-40 0 0,-19 19 0,-1-39 0,-20-20 0,21-20 0,-1-19 0,40-21 0,0-19 0</inkml:trace>
  <inkml:trace contextRef="#ctx0" brushRef="#br0" timeOffset="261619.1593">10657 11967 512,'0'20'0,"-20"0"0,20 39 0,-19 21 0,19-1 0,0 40 0,0-20 0,0-19 0,39-1 0,1-39 0,-1 0 0,21-21 0,-21-38 0,-19-21 0,-40-20 0</inkml:trace>
  <inkml:trace contextRef="#ctx0" brushRef="#br0" timeOffset="261803.1777">10339 12344 512,'0'0'0,"20"0"0,40 0 0,-1 0 0,40 0 0,21 0 0,-1-20 0,-40 20 0,0 20 0,-39-20 0,-20 0 0</inkml:trace>
  <inkml:trace contextRef="#ctx0" brushRef="#br0" timeOffset="262211.2185">10955 12463 512,'0'20'0,"0"0"0,0 39 0,19 21 0,-19 19 0,0 0 0,20 1 0,-20-20 0,0-2 0,0-18 0,-20-40 0,1-40 0,-1-20 0,0-39 0,20-40 0,-20-1 0,20-18 0,0-1 0,20 40 0,0 39 0,19 20 0,1 40 0,19 20 0,-18 0 0,-2 20 0,-59-1 0,1 1 0,-41 19 0,20-39 0,0 0 0,21-40 0,38 0 0,21-19 0</inkml:trace>
  <inkml:trace contextRef="#ctx0" brushRef="#br0" timeOffset="262411.2385">11352 12384 512,'-21'0'0,"2"20"0,-1 0 0,0-1 0,20 21 0,0 0 0,20-1 0,0 1 0,-1 0 0,2 0 0,-21-40 0,0-20 0,-21-40 0</inkml:trace>
  <inkml:trace contextRef="#ctx0" brushRef="#br0" timeOffset="262595.2569">11213 11987 512,'-20'0'0,"20"0"0,-40 0 0,40 20 0,-20-20 0,40 20 0,20 0 0,-1-1 0,1 20 0,19-18 0,1 19 0</inkml:trace>
  <inkml:trace contextRef="#ctx0" brushRef="#br0" timeOffset="263027.3001">11511 12404 512,'0'20'0,"0"-1"0,0 21 0,0 39 0,0 1 0,19 19 0,1 20 0,-1 0 0,2 0 0,-21-39 0,0-21 0,-21-20 0,2-39 0,-41-39 0,1-40 0,-1-40 0,1-40 0,39 0 0,0 20 0,60 0 0,39 60 0,0 39 0,20 21 0,-19 58 0,-20 1 0,-21 19 0,-19 1 0,-40-1 0,-19 1 0,-21-20 0,21-1 0,-2-39 0,41-19 0,21-1 0,18-40 0</inkml:trace>
  <inkml:trace contextRef="#ctx0" brushRef="#br0" timeOffset="263371.3345">11947 12443 512,'-20'0'0,"0"20"0,-20 0 0,1-20 0,39 20 0,20-20 0,19 0 0,1 0 0,40-20 0,-41 0 0,21 0 0,-21 1 0,-19-1 0,-40 0 0,0 0 0,-39 20 0,0 0 0,-21 40 0,20 19 0,41 1 0,19-1 0,39 1 0,21-20 0,0-1 0,-1-39 0,20 0 0,-39-20 0</inkml:trace>
  <inkml:trace contextRef="#ctx0" brushRef="#br0" timeOffset="263803.3777">12621 12344 512,'0'0'0,"20"20"0,0-20 0,20-20 0,19 20 0,21-20 0,19 20 0,0-19 0,1 19 0,-41 19 0,0-19 0</inkml:trace>
  <inkml:trace contextRef="#ctx0" brushRef="#br0" timeOffset="264130.4104">12900 12086 512,'0'0'0,"19"0"0,21 19 0,19-19 0,21 0 0,19 21 0,-20-1 0,0 19 0,-38 21 0,-41 0 0,-20 19 0,-40-20 0,0 21 0,1-21 0,19-39 0,40 0 0,40-40 0,39-20 0,21-19 0</inkml:trace>
  <inkml:trace contextRef="#ctx0" brushRef="#br0" timeOffset="264619.4593">13852 12245 512,'0'0'0,"-20"0"0,20 20 0,0 20 0,0 19 0,20 20 0,0 1 0,19-1 0,-19 1 0,0 19 0,-20-20 0,0-19 0,-20-21 0,-19-19 0,-1-20 0,-19-59 0,38-21 0,-18-19 0,19-40 0,0 20 0,40-20 0,0 40 0,19 20 0,21 39 0,0 19 0,-1 42 0,-19 19 0,0 19 0,-1 1 0,-39-1 0,-39 1 0,-1-21 0,-40-19 0,21 20 0,0-40 0,38-40 0,21 1 0</inkml:trace>
  <inkml:trace contextRef="#ctx0" brushRef="#br0" timeOffset="264946.492">14209 12146 512,'0'0'0,"0"0"0,-20 20 0,20 19 0,0 1 0,0 20 0,20-1 0,-20 20 0,0-39 0,0 19 0,0-59 0,20 0 0,-20-19 0,19-41 0,2 1 0,18-21 0,1 1 0,0 19 0,19 41 0,1-1 0,-21 20 0</inkml:trace>
  <inkml:trace contextRef="#ctx0" brushRef="#br0" timeOffset="265394.5368">14546 12265 512,'-19'20'0,"-1"-20"0,0 20 0,0-1 0,20 1 0,20-20 0,0 0 0,39-20 0,1 1 0,0-1 0,-1 0 0,0 0 0,-19-20 0,-20-19 0,-20 18 0,-20 2 0,-39 39 0,-1 20 0,0 20 0,-19 39 0,39 1 0,21-1 0,38-19 0,21-1 0,0-39 0,20 0 0,19-20 0,0-20 0,-20-20 0,1-19 0,-20-1 0</inkml:trace>
  <inkml:trace contextRef="#ctx0" brushRef="#br0" timeOffset="265722.5696">15003 12105 512,'-20'21'0,"20"-1"0,0 0 0,0 39 0,20-19 0,0 0 0,-1-1 0,21 1 0,0-20 0,0 0 0,19-20 0,-19 0 0,-1-20 0,1-40 0,0 1 0,-40-21 0,0 21 0,0-21 0,-20 41 0,0 19 0,20 40 0,0 0 0,0 19 0,20 1 0,0-20 0</inkml:trace>
  <inkml:trace contextRef="#ctx0" brushRef="#br0" timeOffset="266644.6618">15598 12066 512,'-19'0'0,"19"0"0,0-19 0,0 19 0,0 0 0,-21 0 0,21 19 0,21-19 0,-21 20 0,39-20 0,-19 19 0,0-19 0,0 0 0</inkml:trace>
  <inkml:trace contextRef="#ctx0" brushRef="#br0" timeOffset="266890.6864">15598 12523 512,'0'0'0,"-19"39"0,-2 1 0,1 0 0,-19 19 0,-21-19 0,21 19 0,-41 1 0,21-20 0</inkml:trace>
  <inkml:trace contextRef="#ctx0" brushRef="#br0" timeOffset="293372.3343">3513 13773 512,'0'0'0,"0"-19"0,0 19 0,0-21 0,0 21 0,0 21 0,0-2 0,0 41 0,19 39 0,-19 0 0,21 40 0,-1 0 0,-20-20 0,19-21 0,-19-18 0,-19-40 0,19-20 0,-20-40 0,-20-20 0,20-59 0,1-20 0,19-39 0,0-1 0,19 0 0,20 39 0,21 41 0,0 20 0,19 39 0,20 20 0,-39 20 0,-1 20 0,-38 20 0,-21 19 0,-60 20 0,-20-20 0,-19-19 0,20-1 0,19-59 0,41-20 0,19-40 0,39-38 0</inkml:trace>
  <inkml:trace contextRef="#ctx0" brushRef="#br0" timeOffset="293700.3671">4108 13654 512,'-20'0'0,"1"20"0,-21 19 0,20 21 0,20 0 0,20 19 0,0 0 0,19-20 0,1 1 0,0-20 0,-40-20 0,19-20 0,-19-40 0,-19-19 0,19-1 0,0-39 0,19 0 0,21 40 0,20-1 0,20 40 0,-22 0 0,-17 40 0,-22-20 0</inkml:trace>
  <inkml:trace contextRef="#ctx0" brushRef="#br0" timeOffset="294084.4055">4346 13852 512,'-20'0'0,"20"0"0,-19 0 0,38 0 0,1 0 0,1 20 0,18-20 0,21 0 0,-21 0 0,21-20 0,-20 1 0,-21-1 0,-19-1 0,-19 2 0,-21 19 0,0 0 0,-19 19 0,18 41 0,22 0 0,-1 39 0,20-19 0,39-1 0,2-19 0,18-41 0,0-19 0,1-19 0,0-21 0,-21-40 0,-19 1 0</inkml:trace>
  <inkml:trace contextRef="#ctx0" brushRef="#br0" timeOffset="294348.4319">4743 13792 512,'0'21'0,"-20"18"0,20 21 0,0 0 0,20-1 0,0 1 0,0-21 0,19-19 0,2 0 0,18-40 0,-19-20 0,-21-20 0,1 1 0,0-20 0,-20 19 0,0 0 0,0 41 0,0 19 0,0 0 0,0 19 0,20-19 0</inkml:trace>
  <inkml:trace contextRef="#ctx0" brushRef="#br0" timeOffset="295291.5262">5260 13376 512,'0'0'0,"-21"20"0,21 0 0,-20 39 0,20 21 0,0 19 0,0 20 0,0 0 0,20 0 0,1-20 0,18-39 0,21 0 0,-41-60 0,21 0 0,-20-40 0,-40-20 0,0 1 0</inkml:trace>
  <inkml:trace contextRef="#ctx0" brushRef="#br0" timeOffset="295452.5423">5001 13912 512,'-20'0'0,"20"20"0,20-20 0,20 20 0,20-20 0,19 0 0,20 0 0,-19-20 0,-1 20 0</inkml:trace>
  <inkml:trace contextRef="#ctx0" brushRef="#br0" timeOffset="295755.5726">5438 13932 512,'0'20'0,"-20"0"0,20 19 0,0 0 0,20 2 0,0-22 0,20 1 0,19-20 0,0-20 0,-19 1 0,-20-22 0,-20 2 0,-20 0 0,-39-1 0,19 0 0,-19 20 0,19 20 0,40 0 0,19-20 0</inkml:trace>
  <inkml:trace contextRef="#ctx0" brushRef="#br0" timeOffset="296164.6135">6073 13276 512,'0'0'0,"0"21"0,-20 18 0,20 21 0,0 40 0,-20-2 0,20 41 0,0-20 0,-20 1 0,20-21 0,20-20 0,0-19 0,0-60 0,19-40 0,2-39 0</inkml:trace>
  <inkml:trace contextRef="#ctx0" brushRef="#br0" timeOffset="296516.6487">6370 13694 512,'-19'19'0,"-41"22"0,21 18 0,-21 20 0,21-19 0,18-1 0,1 1 0,40-40 0,20-20 0,-20-20 0,40-20 0,-41-39 0,21 19 0,-20-19 0,-20 39 0,0 40 0,-40 19 0,20 61 0,1 0 0,19 18 0,0 2 0,39-20 0,-19-21 0,20-39 0,19-40 0,1-20 0,-21-39 0</inkml:trace>
  <inkml:trace contextRef="#ctx0" brushRef="#br0" timeOffset="296820.6791">6668 13694 512,'-19'19'0,"-22"-19"0,2 0 0,-1 20 0,20 1 0,20-2 0,20 0 0,20 2 0,19 18 0,1-19 0,-20 20 0,-1-20 0,-39 39 0,-39-19 0,-21 0 0,0-1 0,-19-19 0,0-40 0,39 1 0,40-41 0,20-19 0</inkml:trace>
  <inkml:trace contextRef="#ctx0" brushRef="#br0" timeOffset="297108.7079">7025 13356 512,'-39'0'0,"-1"0"0,0 0 0,-19 20 0,39 40 0,0 19 0,20 20 0,20 20 0,0-19 0,-1 19 0,2-21 0,18-18 0,-19-40 0,20-40 0,-21-20 0,1-20 0,1-39 0,-42 0 0,21-21 0</inkml:trace>
  <inkml:trace contextRef="#ctx0" brushRef="#br0" timeOffset="297262.7233">6589 13754 512,'0'0'0,"0"0"0,0 19 0,39-19 0,41 0 0,19 19 0,40-19 0,-39 0 0,-21-19 0</inkml:trace>
  <inkml:trace contextRef="#ctx0" brushRef="#br0" timeOffset="297635.7606">7125 13733 512,'0'21'0,"-21"-2"0,21 21 0,0 19 0,21 1 0,-1 19 0,-20 1 0,19-21 0,-19 1 0,0-21 0,0-39 0,20-39 0,0-21 0,0-19 0,19-20 0,-19-1 0,20 41 0,-20 38 0,20 42 0,-40-1 0,0 59 0,0-19 0,-20 18 0,20-18 0,0 0 0,20-40 0,-1-20 0,21-20 0,0-40 0</inkml:trace>
  <inkml:trace contextRef="#ctx0" brushRef="#br0" timeOffset="297948.7919">7581 13833 512,'-20'19'0,"1"41"0,-22 0 0,2 18 0,19 2 0,20 0 0,0-41 0,20-20 0,19-38 0,2 0 0,-2-41 0,1-19 0,-20-1 0,-20 1 0,0-1 0,-20 61 0,-20 38 0,1 21 0,-2 40 0,41-21 0,0 20 0,41-19 0,-22-20 0,21-20 0,0-40 0</inkml:trace>
  <inkml:trace contextRef="#ctx0" brushRef="#br0" timeOffset="298355.8326">7879 13773 512,'-20'0'0,"0"40"0,-20-1 0,-19 21 0,19 39 0,20 0 0,0 1 0,20-42 0,20 3 0,0-42 0,0-19 0,0-19 0,20-42 0,19-17 0,0-2 0,-18-19 0,-2-20 0,1-19 0,-20 18 0,-20 1 0,-20 40 0,-20 39 0,1 80 0,-2 20 0,-18 58 0,19 22 0,21 18 0,-2-20 0,42-18 0,18-41 0,1 1 0,19-61 0,-19-19 0,-1-19 0,-18-21 0</inkml:trace>
  <inkml:trace contextRef="#ctx0" brushRef="#br0" timeOffset="299052.9023">7939 14289 512,'0'20'0,"0"-20"0,0 20 0,0-20 0,19-40 0,20 0 0,2-19 0,-2-1 0,1 1 0,-1-1 0,-19 1 0,-20 19 0,0 0 0,-20 40 0,-19 20 0,-1 40 0,1 38 0,-2 22 0,41-22 0,21-18 0,18-20 0,21-20 0,39-40 0,0-40 0,0-20 0</inkml:trace>
  <inkml:trace contextRef="#ctx0" brushRef="#br0" timeOffset="299291.9262">8534 13952 512,'-20'0'0,"20"20"0,0-1 0,39-19 0,41 20 0,19-40 0,20 20 0,20 0 0,0-19 0,0 19 0,0-20 0</inkml:trace>
  <inkml:trace contextRef="#ctx0" brushRef="#br0" timeOffset="299620.9591">9129 13754 512,'0'0'0,"0"0"0,0 0 0,40 19 0,39-19 0,1 0 0,58 0 0,1 19 0,-19-19 0,-21 41 0,-40-22 0,-59 61 0,-59-1 0,-40 1 0,-1 19 0,1-40 0,39-19 0,60 0 0,40-80 0,59 0 0,21-19 0</inkml:trace>
  <inkml:trace contextRef="#ctx0" brushRef="#br0" timeOffset="300148.0118">10320 13773 512,'-20'19'0,"20"2"0,0-1 0,-20 39 0,20-19 0,0 19 0,0 21 0,0-21 0,0 21 0,0-22 0,0-17 0,0-21 0,20-40 0,0-21 0,-1-37 0,41-21 0,-21-1 0,21 1 0,0 40 0,0 18 0,-21 62 0,1 18 0,-20 61 0,-20-21 0,19 40 0,-19-20 0,20-19 0,-20-21 0,20-39 0,0-40 0,0-59 0</inkml:trace>
  <inkml:trace contextRef="#ctx0" brushRef="#br0" timeOffset="300516.0486">10875 13991 512,'0'20'0,"-40"19"0,21 21 0,-1 0 0,40-20 0,-1-20 0,41-20 0,0 0 0,19-40 0,-20-20 0,1 1 0,-20-21 0,-1 1 0,-39 19 0,-19 41 0,-21 19 0,-19 39 0,-21 41 0,20 18 0,21 2 0,19-1 0,20-19 0,0-21 0,40-19 0,19-40 0,20-40 0,1 0 0,-21-40 0,1-18 0</inkml:trace>
  <inkml:trace contextRef="#ctx0" brushRef="#br0" timeOffset="300700.067">11431 13833 512,'-20'0'0,"20"39"0,-20 1 0,-19 39 0,18 1 0,2 19 0,38-20 0,2-19 0,38-1 0,0-19 0,21-20 0,-1-40 0,20 0 0,-19-39 0,-1-40 0</inkml:trace>
  <inkml:trace contextRef="#ctx0" brushRef="#br0" timeOffset="300870.084">11649 13952 512,'-59'39'0,"-20"20"0,-1 41 0,1 18 0,19-18 0,40-20 0,20-41 0,20 0 0,40-39 0,-1-39 0,20-20 0</inkml:trace>
  <inkml:trace contextRef="#ctx0" brushRef="#br0" timeOffset="301196.1166">12224 13198 512,'-19'0'0,"-21"19"0,0 61 0,-19-1 0,0 60 0,-1 40 0,40-1 0,20-19 0,20-20 0,19-20 0,21-40 0,19-39 0,1-20 0,-1-40 0,-19-20 0,-41-39 0,-19-40 0</inkml:trace>
  <inkml:trace contextRef="#ctx0" brushRef="#br0" timeOffset="301357.1327">11511 13833 512,'0'0'0,"19"19"0,20-19 0,61 0 0,59 0 0,20 0 0,38 0 0,-18 0 0,-20 0 0</inkml:trace>
  <inkml:trace contextRef="#ctx0" brushRef="#br0" timeOffset="301708.1678">12900 13892 512,'0'0'0,"39"0"0,1 0 0,59 0 0,0 0 0,0 0 0,-20 20 0,-19-20 0,-40 0 0</inkml:trace>
  <inkml:trace contextRef="#ctx0" brushRef="#br0" timeOffset="301868.1838">12840 14170 512,'19'0'0,"41"0"0,20 20 0,38-20 0,21-20 0,1 20 0,-2-20 0,-38-20 0,-1-20 0</inkml:trace>
  <inkml:trace contextRef="#ctx0" brushRef="#br0" timeOffset="302644.2614">14546 13376 512,'-19'-20'0,"19"20"0,-20 0 0,20 20 0,0 40 0,20 38 0,-1 22 0,1-1 0,0 0 0,0 0 0,-20 0 0,0-39 0,0-22 0,-20-37 0,-20-42 0,1-17 0,19-62 0,-20-19 0,20-20 0,20 0 0,-20-19 0,20 58 0,0 41 0,20 39 0,0 60 0,20 39 0,-20 20 0,39 20 0,1 0 0,19 1 0,1-21 0,-21-20 0,0-19 0,-19-21 0,-20-58 0,0-21 0,0-40 0,-20-39 0,-20-20 0,20-19 0,0-2 0,-20 42 0,20 18 0,0 60 0,0 21 0,-20 38 0,40 2 0,-20 18 0,20-19 0,20 20 0,-1-40 0</inkml:trace>
  <inkml:trace contextRef="#ctx0" brushRef="#br0" timeOffset="303012.2982">15241 13336 512,'0'-20'0,"-20"1"0,20 19 0,0 19 0,-20 21 0,20 40 0,0 18 0,0 22 0,0-1 0,20-20 0,-20 1 0,20-41 0,0-19 0,19-20 0,1-20 0,-20-41 0,20 2 0,-1-40 0,1-20 0,-20-21 0,0 21 0,19 19 0,-18 21 0,-21 39 0,0 20 0,0 0 0,0 20 0</inkml:trace>
  <inkml:trace contextRef="#ctx0" brushRef="#br0" timeOffset="303380.335">15618 13376 512,'-20'-20'0,"20"0"0,0-19 0,-19 18 0,19 2 0,0 38 0,0 21 0,-21 40 0,21 20 0,-20 38 0,1-18 0,-1 18 0,40-19 0,-20-39 0,19-21 0,22-39 0,18-20 0,0-40 0,1-19 0,0-21 0,-1-19 0</inkml:trace>
  <inkml:trace contextRef="#ctx0" brushRef="#br0" timeOffset="303708.3678">16055 13336 512,'0'-20'0,"0"20"0,-21-19 0,2 19 0,-1 39 0,0 1 0,20 39 0,-20 21 0,20-1 0,0 20 0,-20-20 0,40 1 0,0-41 0,20-19 0,0-20 0,19-20 0,-19-41 0,-1-18 0,1-40 0</inkml:trace>
  <inkml:trace contextRef="#ctx0" brushRef="#br0" timeOffset="303996.3966">16491 13336 512,'-19'0'0,"-2"0"0,1 40 0,-19 0 0,19 40 0,0 18 0,0 2 0,1 19 0,-1 0 0,20-20 0,39-39 0,1-1 0,39-59 0,21-20 0,-1-19 0,20-21 0,-20 1 0,-40 19 0,-18 0 0</inkml:trace>
  <inkml:trace contextRef="#ctx0" brushRef="#br0" timeOffset="305212.5182">17007 7026 512,'0'0'0,"-20"0"0,20 0 0,-19 0 0,38 0 0,-19-21 0,40 2 0,0-1 0,-1 1 0,41-1 0,-1 0 0,21 20 0,-1 0 0,-20 20 0,-19 19 0,-21 41 0,-39-1 0,-39 40 0,-1 0 0,-40 0 0,1 20 0,40-20 0,-21-19 0,20-1 0,20 0 0,20-39 0,0 18 0,20-38 0,20-20 0,-21 0 0,22-20 0,-22 0 0,1-20 0,-40 20 0,1-20 0</inkml:trace>
  <inkml:trace contextRef="#ctx0" brushRef="#br0" timeOffset="305948.5918">17324 8197 512,'0'19'0,"0"-19"0,-19 0 0,-1 0 0,20 0 0,0 0 0,20 0 0,-20 0 0,19 20 0,22-20 0,-22 20 0,1 0 0,20-20 0,-20 20 0,-1 20 0,-19-1 0,-19 20 0,-21 1 0,0 0 0,0-1 0,1-18 0,19-41 0,20 0 0,39-41 0,21-18 0</inkml:trace>
  <inkml:trace contextRef="#ctx0" brushRef="#br0" timeOffset="307252.7222">17682 8256 512,'0'-20'0,"0"20"0,0 0 0,0-20 0,0 20 0,0 20 0,0 20 0,0 20 0,0 0 0,-20 19 0,0 0 0,0 0 0,1-20 0,19 1 0,-21-40 0,21-20 0,21-20 0,-21-40 0,19-19 0,-19 0 0,20-40 0,0 20 0,-20 19 0,0 41 0,0 18 0,0 61 0,20 0 0,-20 40 0,20-1 0,-20-19 0,0 19 0,0-39 0,19-1 0,1-18 0,-20-21 0,20-21 0,-20-18 0,20-21 0,0-40 0,-20 2 0,19-2 0,-19 21 0,0 39 0,0 40 0,0 0 0,0 40 0,-19 19 0,19-19 0,0 20 0</inkml:trace>
  <inkml:trace contextRef="#ctx0" brushRef="#br0" timeOffset="307660.763">17940 8197 512,'-20'0'0,"20"0"0,-20 19 0,0 21 0,20 20 0,0-1 0,0 0 0,0-18 0,0-2 0,-19 1 0,19-40 0,19 20 0,1-40 0,0-20 0,0 1 0,0-21 0,19 0 0,-19 1 0,0 19 0,-20 0 0,0 21 0,0 19 0,0 19 0,-20 1 0,20 0 0,-20 20 0,20-20 0,0 0 0,0-1 0</inkml:trace>
  <inkml:trace contextRef="#ctx0" brushRef="#br0" timeOffset="308172.8142">18059 8197 512,'0'0'0,"0"-21"0,0 21 0,0 0 0,0 0 0,0 21 0,-20-21 0,20 39 0,-20 21 0,20-1 0,-20 1 0,20 0 0,0-1 0,-20-19 0,20-20 0,20-1 0,0-38 0,20-1 0,0-20 0,-1-19 0,-19 18 0</inkml:trace>
  <inkml:trace contextRef="#ctx0" brushRef="#br0" timeOffset="308564.8534">18178 8137 512,'0'0'0,"0"0"0,0 0 0,0 20 0,0 20 0,-20 19 0,20 1 0,-20-1 0,20-19 0,-20 0 0,20-20 0,20 19 0,0-39 0,0-20 0,19 1 0,2-22 0,-2 3 0,1-22 0,-20 20 0</inkml:trace>
  <inkml:trace contextRef="#ctx0" brushRef="#br0" timeOffset="308908.8878">18396 8157 512,'-20'-20'0,"20"20"0,0-20 0,0 20 0,20 0 0,-20 0 0,20 20 0,-20 40 0,-20-21 0,20 21 0,-20-1 0,20-18 0,0-3 0,20-17 0,0-21 0,20 0 0,0-21 0,19-17 0,-19 17 0,-1 1 0,-39 1 0</inkml:trace>
  <inkml:trace contextRef="#ctx0" brushRef="#br0" timeOffset="313421.339">17582 7641 512,'-19'0'0,"19"0"0,0 0 0,0 0 0,0 0 0,0 0 0,-20 0 0,40 0 0,-20 0 0,0-20 0,0 20 0,40-20 0,-21 1 0,21 19 0,-20-20 0,19 0 0,-19 20 0,0 0 0,-20 20 0,-20 0 0,-19-1 0,-1 21 0,-19-19 0,19-2 0,0 0 0,20-19 0,20 0 0,20 0 0,20 0 0,19 0 0,-19 0 0,19 20 0,-39 0 0,0 20 0,-20 0 0,-40 19 0,-19-18 0,0-22 0,19 0 0,-20-19 0,40-19 0,20-21 0,20-19 0</inkml:trace>
  <inkml:trace contextRef="#ctx0" brushRef="#br0" timeOffset="313917.3886">17841 7423 512,'0'0'0,"-21"19"0,21 1 0,21 20 0,-21 0 0,-21 0 0,42 19 0,-42-19 0,21 19 0,0-19 0,0-20 0,0 0 0,0-20 0,0-20 0,41-20 0,-2 0 0,1 1 0,19-1 0,-19 20 0,0 40 0,-20 1 0,-20-2 0,-20 40 0,-20-19 0,-20 20 0,1-41 0,39 1 0,20-40 0,20-19 0</inkml:trace>
  <inkml:trace contextRef="#ctx0" brushRef="#br0" timeOffset="324237.4205">21532 5279 512,'-20'0'0,"20"0"0,0 20 0,-20-20 0,20 0 0,0 20 0,0-20 0,0-20 0,0-19 0,20-1 0,-20 0 0,-20-19 0,0-1 0,0 1 0,-19 19 0,18 0 0,-38 21 0,39-1 0,-19 20 0,19-20 0,20 0 0,20-40 0,-1 1 0,1-20 0,0-21 0,0 41 0,0-21 0,-20 41 0,0 39 0,0 20 0,-20 19 0,0 21 0,0-40 0,20 19 0,0-58 0,0-21 0,20-40 0,-20 0 0,0 2 0,0-22 0,-20 41 0,-19 0 0,-1 39 0,-40 40 0,-19 18 0,0 3 0,0 18 0,0-19 0,-20-20 0,20 0 0,-21-20 0,21-20 0,-20 0 0,-20-20 0,20 20 0,-20 20 0,-19 20 0,18 0 0,22 20 0,-21 19 0,40-20 0,-1 2 0,1-21 0,19-20 0,21 0 0,-20-20 0,19 20 0,-19 0 0,-1 39 0,1 21 0,-20 39 0,20 20 0,-21 0 0,41-19 0,19-21 0,0-20 0,20-39 0,0-20 0,20-20 0,-19 0 0,-1-19 0,0 39 0,-20 20 0,1 59 0,-1 20 0,0 20 0,0 20 0,21 0 0,19-40 0,19 1 0,-19-41 0,20-19 0,-20 0 0,20-40 0,-20 19 0,0 22 0,0 38 0,-20 40 0,20 20 0,0 38 0,0 3 0,20-41 0,20-20 0,0-20 0,-1-20 0,1-39 0,0-20 0,-21 0 0,-19 0 0,0 19 0,0 80 0,0 20 0,20 21 0,20 18 0,20-20 0,19-19 0,1-20 0,19-39 0,-40-20 0,0-1 0,-19-39 0,-20 19 0,-20 21 0,-20 39 0,1 40 0,-2 40 0,21-2 0,40 3 0,0-22 0,-20-19 0,39-20 0,1-19 0,-20-21 0,-20-19 0,19-1 0,-39 20 0,0 1 0,0 59 0,-20 0 0,20 39 0,-19-19 0,19 20 0,-20-40 0,20-20 0,0-21 0,0-57 0,20-2 0,-20 1 0,0-20 0,39 20 0,-19 19 0,20 20 0,-1 21 0,21-21 0,19-20 0,0-19 0,20-40 0,-19-40 0,20-40 0,-21-38 0,-20-1 0,1-20 0,-20 20 0,-1 20 0,-19 39 0,0 21 0,0-2 0,19 3 0,21-3 0,-20-38 0,39-40 0,-39-20 0,-1-20 0,-18 0 0,-2 1 0,-19 19 0,0 40 0,20 19 0,20 1 0,19 19 0,1-19 0,39 0 0,0-21 0,-40-19 0,-18-20 0</inkml:trace>
  <inkml:trace contextRef="#ctx0" brushRef="#br0" timeOffset="324829.4797">20460 8514 512,'-20'-20'0,"0"1"0,0-1 0,20-1 0,0 2 0,40 0 0,0-22 0,20-18 0,-21-21 0,21 1 0,-1-20 0,-19 0 0,-20-20 0,19 19 0,1 1 0,0 20 0,-1 39 0,1 0 0,20 1 0,19-1 0,1-19 0,-1-21 0,0 1 0,-39-1 0,20 0 0,-41-18 0,21-1 0,-20 0 0,-20 19 0,0 1 0,0 59 0,-20 0 0,20-1 0,-20 2 0,20 0 0,0-41 0,0 0 0,20-19 0,-20-20 0,0 0 0,-20-1 0,0 1 0,1 20 0,-1 20 0,20 18 0,0 22 0,0-1 0,0 0 0,20-20 0,-1-19 0,-19-40 0,20-1 0,-40-19 0,-19 20 0,-41 19 0</inkml:trace>
  <inkml:trace contextRef="#ctx0" brushRef="#br0" timeOffset="329469.9437">1866 15241 512,'-20'0'0,"20"0"0,-20 20 0,-19 20 0,19 20 0,-1-1 0,-18 0 0,20 1 0,-2 0 0,42-1 0,-2-39 0,61-20 0,19-20 0,0-39 0,0 19 0,1-40 0,-41 21 0</inkml:trace>
  <inkml:trace contextRef="#ctx0" brushRef="#br0" timeOffset="329694.9662">2025 15142 512,'-20'40'0,"0"19"0,-20 80 0,0 0 0,21 41 0,-21-42 0,20-20 0,20-58 0,0-20 0,0-80 0,0-20 0</inkml:trace>
  <inkml:trace contextRef="#ctx0" brushRef="#br0" timeOffset="330206.0173">2143 15301 512,'0'0'0,"-19"-40"0,-1 20 0,20-39 0,-20-20 0,-20-1 0,1-19 0,19 0 0,-20 39 0,-19 1 0,-21 39 0,20 20 0,-19 40 0,-20 19 0,0 60 0,-20 40 0,19 39 0,1 60 0,40 0 0,59 20 0,59-79 0,61-61 0,58-78 0,40-80 0,1-79 0,-1-59 0,-20-22 0,-59-38 0,-79 20 0,-60-1 0,-79 1 0,-60 59 0,-20 40 0,0 59 0,20 80 0,59 59 0,61 20 0,59-20 0,59-39 0</inkml:trace>
  <inkml:trace contextRef="#ctx0" brushRef="#br0" timeOffset="330797.0764">4287 14646 512,'-20'-20'0,"0"0"0,0 1 0,-20-1 0,21 20 0,-21 0 0,0 39 0,21 41 0,-1 19 0,0 20 0,0 20 0,0 20 0,20 0 0,-19-21 0,-2-18 0,-18-40 0,-21-22 0,-19-18 0,-20-60 0,0 0 0,0-38 0,19-22 0,20 0 0,60 20 0,20 41 0,40 0 0,39-2 0,40 1 0,0 0 0,-1 1 0,2-1 0,-41 0 0,-20-20 0</inkml:trace>
  <inkml:trace contextRef="#ctx0" brushRef="#br0" timeOffset="331045.1012">4168 15261 512,'0'40'0,"19"0"0,-19 39 0,21 20 0,-2-19 0,1-1 0,0-39 0,-20-21 0,20-19 0,0-38 0,-1-42 0,1 0 0,1-18 0,-2-2 0,20 20 0,2 40 0,-2 21 0,1 19 0,-1 0 0</inkml:trace>
  <inkml:trace contextRef="#ctx0" brushRef="#br0" timeOffset="331454.1421">4525 15479 512,'0'20'0,"-20"20"0,40 0 0,-20-20 0,40 0 0,0-20 0,19-20 0,0-20 0,1 0 0,-1 0 0,-38-19 0,-2 19 0,-38-19 0,-2 59 0,-18 0 0,-1 59 0,-19 21 0,39 19 0,0 0 0,40-20 0,19-19 0,21-40 0,20 0 0,-21-40 0,0-40 0,21-19 0,-40-20 0</inkml:trace>
  <inkml:trace contextRef="#ctx0" brushRef="#br0" timeOffset="331798.1765">4981 15599 512,'0'20'0,"0"-1"0,0 1 0,40-20 0,0-20 0,19-39 0,1 19 0,-1-20 0,1 1 0,-41 0 0,2-1 0,-42 0 0,-18 40 0,-21 20 0,1 20 0,0 40 0,38 39 0,21-20 0,21 1 0,38-1 0,20-39 0,0-40 0,-19 0 0,20-40 0,-61-19 0</inkml:trace>
  <inkml:trace contextRef="#ctx0" brushRef="#br0" timeOffset="364975.4939">1628 16829 512,'0'0'0,"-20"0"0,20 0 0,0 0 0,0 0 0,20 0 0,-20 0 0,19 0 0,1-20 0,1 20 0,37-20 0,-17 0 0,-2 1 0,1 19 0,-20 0 0,-1 0 0,-19-20 0,-19 0 0,19 20 0</inkml:trace>
  <inkml:trace contextRef="#ctx0" brushRef="#br0" timeOffset="365343.5307">1608 16730 512,'-20'0'0,"20"20"0,0-1 0,-20 21 0,0 0 0,1 39 0,-2-19 0,2 19 0,19-39 0,0 0 0,19-1 0,2-39 0,-21 0 0,39-39 0,1 19 0,19 0 0,-19 0 0,40 20 0,-41 20 0,21 20 0,-41 18 0,-19 3 0,-19-22 0,-41 21 0,1-1 0,-1-19 0,0-60 0,21-19 0,-1-41 0</inkml:trace>
  <inkml:trace contextRef="#ctx0" brushRef="#br0" timeOffset="365975.5939">1945 16889 512,'0'-20'0,"-19"-20"0,-2-20 0,2 21 0,-21-21 0,0 1 0,1 19 0,-21 0 0,20 21 0,-39 19 0,20-20 0,-1 40 0,-19-20 0,-1 19 0,20 21 0,-19 40 0,20-1 0,-1 40 0,1 40 0,39 19 0,0 21 0,60-41 0,19-19 0,40-20 0,21-39 0,38-61 0,-19-38 0,20-21 0,0-39 0,-20-41 0,-40-18 0,-39-21 0,-41 0 0,-79 0 0,-19 21 0,-40-1 0,0 59 0,0 41 0,0 39 0,20 58 0,19 3 0,21 18 0,39-19 0</inkml:trace>
  <inkml:trace contextRef="#ctx0" brushRef="#br0" timeOffset="443874.383">3573 16988 512,'0'20'0,"0"-1"0,19 1 0,21 0 0,0-20 0,19 0 0,1-40 0,-1 1 0,1-2 0,-41-17 0,22 18 0,-41-20 0,-21 21 0,1-1 0,1 19 0,-21 21 0,0 41 0,1 18 0,-1 41 0,20-1 0,20 20 0,20-21 0,20-18 0,19-20 0,1-40 0,0-60 0,39 0 0,-40-40 0,21-18 0,-41-1 0,1 0 0,-40-1 0,20 41 0,-20 19 0,-20 60 0,20 39 0,0 21 0,20 19 0,-1 20 0,22-20 0,-2-19 0,21-21 0,-1-39 0,0-40 0,21-20 0,-1-40 0,-39-18 0,-1-21 0,-19 0 0</inkml:trace>
  <inkml:trace contextRef="#ctx0" brushRef="#br0" timeOffset="444054.401">4644 16670 512,'-20'19'0,"-20"22"0,-19 18 0,0 21 0,-1 39 0,0 0 0,21 20 0,19-40 0,40-39 0,-1-21 0,41-78 0</inkml:trace>
  <inkml:trace contextRef="#ctx0" brushRef="#br0" timeOffset="444570.4526">4783 16869 512,'-20'20'0,"0"19"0,-39 1 0,39 19 0,20-19 0,0 0 0,40-20 0,19-20 0,0-20 0,21-20 0,-1-19 0,-19-2 0,-21-17 0,-18 18 0,-21 1 0,-60 19 0,-19 60 0,-20 39 0,-1 41 0,21 19 0,19 39 0,41-19 0,58-39 0,21-41 0,39-19 0,20-40 0,20-20 0,0-59 0,-21-1 0</inkml:trace>
  <inkml:trace contextRef="#ctx0" brushRef="#br0" timeOffset="444810.4766">5477 16689 512,'-19'21'0,"-1"-21"0,-20 59 0,1 1 0,-21 20 0,21 38 0,-2-18 0,61-22 0,20-17 0,40-22 0,19-59 0,0-19 0,20-21 0</inkml:trace>
  <inkml:trace contextRef="#ctx0" brushRef="#br0" timeOffset="447530.7486">6608 16651 512,'0'0'0,"0"-20"0,-19 0 0,19 20 0,-20 0 0,-20 0 0,20 40 0,-39-2 0,19 23 0,0 18 0,1 1 0,39 19 0,20-20 0,-1-19 0,41-21 0,0-39 0,19 0 0,20-59 0,-19-1 0</inkml:trace>
  <inkml:trace contextRef="#ctx0" brushRef="#br0" timeOffset="448082.8038">6748 16829 512,'0'20'0,"0"20"0,-20 18 0,20 22 0,0-20 0,20-20 0,-1-1 0,1-19 0,0-20 0,0-20 0,-20-19 0,20-21 0,-20-19 0,0 0 0,19-1 0,-19 20 0,21 41 0,-2 19 0,-19 39 0,20 21 0,-20 19 0,0 20 0,0-19 0,0-1 0,20-39 0,-20-20 0,20-40 0,0-40 0,-1-39 0,22-21 0,-22 22 0,20-1 0,2 19 0,-22 80 0,1 19 0,0 61 0,0 0 0,-20 18 0,20 2 0,-20-20 0,19-41 0,21-19 0,0-40 0,0-39 0,-1-21 0</inkml:trace>
  <inkml:trace contextRef="#ctx0" brushRef="#br0" timeOffset="448594.855">7581 16849 512,'0'-20'0,"0"0"0,0-20 0,0-19 0,0 19 0,0 40 0,-20 19 0,1 22 0,-22 38 0,2 21 0,19-21 0,20 0 0,0-19 0,0-21 0,40-39 0,20-19 0,-21-21 0,21-40 0,-21 0 0,1-38 0,-20-1 0,-20-20 0,19 20 0,-38 0 0,19 59 0,-40 21 0,20 78 0,0 21 0,1 59 0,19 20 0,0 20 0,0-20 0,39-20 0,1-20 0,20-40 0,-1-39 0,-19-40 0,-1-39 0,-18-40 0</inkml:trace>
  <inkml:trace contextRef="#ctx0" brushRef="#br0" timeOffset="448874.883">7997 16392 512,'0'-19'0,"0"19"0,0 19 0,0 21 0,0 20 0,21 39 0,-21-1 0,0 2 0,-21 0 0,21-21 0,0-20 0,21-19 0,-21-20 0,20-40 0,-1-39 0</inkml:trace>
  <inkml:trace contextRef="#ctx0" brushRef="#br0" timeOffset="449106.9062">7939 16471 512,'0'0'0,"-21"0"0,21 21 0,0 18 0,0 1 0,0 20 0,-20 19 0,20 20 0,0 1 0,-19-21 0,-1 0 0,20-39 0,0-40 0</inkml:trace>
  <inkml:trace contextRef="#ctx0" brushRef="#br0" timeOffset="449346.9302">7720 17186 512,'0'0'0,"0"0"0,0 0 0,20-20 0,39 1 0,21-1 0,19 0 0,-20 0 0,1 0 0,-21 20 0,-19-20 0</inkml:trace>
  <inkml:trace contextRef="#ctx0" brushRef="#br0" timeOffset="450147.0102">5994 17504 512,'0'0'0,"19"0"0,21 20 0,19-20 0,21 19 0,59-19 0,0 20 0,40 0 0,19-20 0,40 0 0,20-20 0,0-19 0,-20-21 0,0-39 0,-20-20 0,-19 0 0,-60-20 0,-20 0 0,-60 20 0,-59 0 0,-39 20 0,-60-1 0,-40 21 0,-60 19 0,-19 0 0,-60 1 0,-19 20 0,-21-1 0,20 40 0,0 40 0,61-1 0,18 20 0,60 61 0,60 18 0,20 42 0,79 18 0,20 20 0,98-19 0,41-21 0,79-59 0,60-59 0,59-60 0,1-60 0,-41-39 0,-20-40 0,-98-20 0,-60 1 0</inkml:trace>
  <inkml:trace contextRef="#ctx0" brushRef="#br0" timeOffset="452339.2294">9923 16571 512,'0'-20'0,"0"20"0,0 0 0,0 0 0,19 0 0,1 40 0,20 0 0,0-1 0,39 1 0,-20-20 0,1-20 0,20-41 0,-21 3 0,0-22 0,-38 0 0,-2 0 0,-38-19 0,-2 20 0,-38 19 0,0 40 0,-1 40 0,0 39 0,-19 60 0,39-1 0,21 22 0,38-1 0,41-60 0,20-20 0,38-39 0,21-61 0,20-37 0,20-22 0,-40-19 0</inkml:trace>
  <inkml:trace contextRef="#ctx0" brushRef="#br0" timeOffset="452619.2574">10736 16373 512,'20'19'0,"0"1"0,0 20 0,19 20 0,21 19 0,19 40 0,1-40 0,-1 1 0,20-2 0,-19-37 0,-21-21 0,-19-40 0,-20-40 0,0-19 0,-40-20 0</inkml:trace>
  <inkml:trace contextRef="#ctx0" brushRef="#br0" timeOffset="452797.2752">11153 16412 512,'-20'40'0,"-40"59"0,1 20 0,19 20 0,21-1 0,-1-38 0,40-20 0,-1-41 0,41-58 0,20-41 0,-1-19 0</inkml:trace>
  <inkml:trace contextRef="#ctx0" brushRef="#br0" timeOffset="453195.315">11352 16750 512,'-21'0'0,"2"39"0,19-19 0,19 0 0,21-20 0,40 0 0,-1-20 0,1 0 0,19-19 0,-20-1 0,-39-19 0,-20-1 0,-40 20 0,-20 1 0,-39 19 0,-20 40 0,0 59 0,19 0 0,20 40 0,60 1 0,20-21 0,40-40 0,19-19 0,40-20 0,20-40 0,0-20 0,0-19 0,-20-40 0,-20-1 0</inkml:trace>
  <inkml:trace contextRef="#ctx0" brushRef="#br0" timeOffset="453379.3334">12205 16531 512,'-40'0'0,"0"40"0,-19 0 0,19 38 0,0 2 0,40 0 0,21-1 0,58-19 0,20-21 0,40-19 0,-1 0 0,-18-60 0,-21-19 0</inkml:trace>
  <inkml:trace contextRef="#ctx0" brushRef="#br0" timeOffset="454419.4374">12859 16492 512,'0'20'0,"0"19"0,0 41 0,20 19 0,1 0 0,18-19 0,1-1 0,-1-40 0,21-19 0,-40-20 0,20-39 0,-1-22 0,-19-17 0,0-22 0,-20 1 0,20 20 0,-1 39 0,-19 40 0,0 60 0,20-1 0,-20 21 0,20 19 0,20-20 0,-21-39 0,22 0 0,-2-40 0,1-20 0,-20-40 0,-1-19 0,1-20 0,0-20 0,-40 19 0,0 21 0,1 19 0,-1 41 0,-20 19 0,20 39 0,20 20 0,20 1 0,0-20 0,20-20 0</inkml:trace>
  <inkml:trace contextRef="#ctx0" brushRef="#br0" timeOffset="454603.4558">13793 16492 512,'0'39'0,"-21"1"0,21 40 0,0-21 0,0 40 0,21-39 0,-2-1 0,1-40 0,0 2 0,0-61 0,0 1 0</inkml:trace>
  <inkml:trace contextRef="#ctx0" brushRef="#br0" timeOffset="454789.4744">13693 15995 512,'-20'0'0,"20"0"0,-20 20 0,40-20 0,0 20 0,20 0 0,20 0 0,19 20 0,20-21 0</inkml:trace>
  <inkml:trace contextRef="#ctx0" brushRef="#br0" timeOffset="455050.5005">14447 15936 512,'-20'-19'0,"0"38"0,1-19 0,-1 40 0,-20 19 0,40 21 0,0 18 0,0 2 0,40 19 0,-1 0 0,-19-19 0,20-1 0,-20-60 0,-20 1 0,-20-20 0,-20-40 0,-19-20 0</inkml:trace>
  <inkml:trace contextRef="#ctx0" brushRef="#br0" timeOffset="455259.5214">13752 16651 512,'20'19'0,"1"0"0,38-19 0,40 0 0,0 0 0,20-38 0,1 18 0,-2-20 0,-18-20 0,-21 21 0,-20-21 0,-18 20 0,-41-19 0</inkml:trace>
  <inkml:trace contextRef="#ctx0" brushRef="#br0" timeOffset="455563.5518">14586 16134 512,'0'20'0,"0"20"0,0 20 0,20 39 0,-20 0 0,20 0 0,-1 1 0,-19-1 0,20-40 0,-20 1 0,21-40 0,-21-20 0,19-40 0,1-20 0,0-19 0,20 20 0,-21-1 0,1 60 0,20 40 0,-20-1 0,-1 41 0,2-21 0,-2 1 0,1-20 0,0-40 0</inkml:trace>
  <inkml:trace contextRef="#ctx0" brushRef="#br0" timeOffset="456139.6094">15638 16452 512,'-20'0'0,"-19"19"0,18 2 0,1 18 0,1 21 0,19 19 0,0-19 0,19 19 0,1 1 0,1 19 0,18 20 0,-19-21 0,0-18 0,-20 0 0,0-40 0,-20-40 0,0-20 0,-19-60 0,-2-39 0,-18-20 0,39-39 0,0 19 0,40 20 0,0 20 0,39 59 0,1 21 0,20 39 0,-21 39 0,-19 1 0,-21-1 0,-38 21 0,-21-20 0,-19 0 0,-21 0 0,40-21 0,1 0 0,58-38 0,22-20 0,18-1 0</inkml:trace>
  <inkml:trace contextRef="#ctx0" brushRef="#br0" timeOffset="456322.6277">16253 16471 512,'-40'0'0,"20"41"0,-19-2 0,19 1 0,-20 20 0,21-1 0,19 0 0,0 1 0,0-20 0,19-20 0,21-60 0,-40 0 0,0-59 0</inkml:trace>
  <inkml:trace contextRef="#ctx0" brushRef="#br0" timeOffset="456504.6459">15896 15976 512,'0'0'0,"0"0"0,0 19 0,20-19 0,39 20 0,-19 0 0,39 20 0,1 0 0,-21-1 0</inkml:trace>
  <inkml:trace contextRef="#ctx0" brushRef="#br0" timeOffset="456954.6909">16372 16492 512,'0'20'0,"20"-1"0,-20 21 0,39 40 0,2-1 0,38 40 0,0 0 0,-20-20 0,21-19 0,-40-1 0,-40-39 0,-20-21 0,-40-38 0,1-42 0,-40-17 0,19-41 0,1 0 0,19-1 0,21 21 0,39 40 0,19-1 0,41 40 0,-1 20 0,21 0 0,-1 0 0,-39 40 0,-1 0 0,-39 19 0,-39 1 0,-1-1 0,-19 1 0,39-20 0,0-40 0,40 0 0,0-40 0,59-40 0,1-19 0</inkml:trace>
  <inkml:trace contextRef="#ctx0" brushRef="#br0" timeOffset="457299.7254">17027 16551 512,'-40'20'0,"21"-20"0,-41 20 0,40-20 0,20 20 0,39-20 0,2-20 0,18-20 0,0 20 0,21-19 0,-40-1 0,-40-20 0,0 41 0,-40-1 0,-20 59 0,-19 1 0,0 40 0,19-1 0,20 0 0,60 1 0,0-41 0,40-19 0,19-20 0,0-40 0,-19 1 0,-1-21 0,21 1 0</inkml:trace>
  <inkml:trace contextRef="#ctx0" brushRef="#br0" timeOffset="457563.7518">17642 16273 512,'-20'20'0,"-20"-20"0,-19 40 0,0-20 0,-1 19 0,21 1 0,39-1 0,19 2 0,41-22 0,19 21 0,-20-20 0,21 0 0,-60 0 0,-20 19 0,-40 1 0,-39-20 0,-1 0 0,41-1 0,-1 1 0,60-40 0,59-19 0</inkml:trace>
  <inkml:trace contextRef="#ctx0" brushRef="#br0" timeOffset="458770.8725">18694 15699 512,'0'0'0,"-20"-21"0,20 42 0,-40 17 0,-19 42 0,-1 39 0,1 40 0,-1 19 0,40 1 0,20 0 0,60-41 0,19-18 0,20-41 0,21-39 0,-21-40 0</inkml:trace>
  <inkml:trace contextRef="#ctx0" brushRef="#br0" timeOffset="459122.9077">19110 16213 512,'-19'0'0,"-1"0"0,0 0 0,-20 41 0,-19-22 0,39 41 0,0-1 0,20 1 0,20 0 0,20-1 0,19-19 0,1 19 0,19-40 0,1 2 0,-41-21 0</inkml:trace>
  <inkml:trace contextRef="#ctx0" brushRef="#br0" timeOffset="459771.9726">19408 16313 512,'0'0'0,"-19"20"0,19 0 0,-21 19 0,42 40 0,-21-19 0,19 0 0,-19 0 0,20-22 0,0 3 0,-20-21 0,0-20 0,0-20 0,0-21 0,0-17 0,0-22 0,20-19 0,-20 20 0,20 19 0,-1 40 0,-19 20 0,0 40 0,20 19 0,-20 20 0,0 1 0,20 0 0,-20-22 0,20-17 0,-20-21 0,0-1 0,20-38 0,-1-21 0,2-19 0,-1-41 0,19 20 0,1 1 0,-1 20 0,-19 19 0,0 60 0,0 0 0,-20 39 0,20 20 0,-20-19 0,0 20 0,0-40 0,0-2 0,0 3 0,20-41 0,0-41 0,39 3 0,-19-42 0</inkml:trace>
  <inkml:trace contextRef="#ctx0" brushRef="#br0" timeOffset="460283.0237">20242 16412 512,'-20'-20'0,"20"20"0,-20-19 0,20-21 0,0 20 0,-20 0 0,0 40 0,1 0 0,-22 39 0,2 20 0,-21 1 0,41 0 0,-21-22 0,40 3 0,20-42 0,0 1 0,40-40 0,-2-19 0,-17-21 0,18-19 0,-19 0 0,0-21 0,-1 1 0,-19-20 0,0 0 0,-20 20 0,-20 19 0,0 41 0,-19 39 0,-1 60 0,0 18 0,20 42 0,0 19 0,40-20 0,0-21 0,20 2 0,0-40 0,19-21 0,0-39 0,-19-19 0,0-21 0</inkml:trace>
  <inkml:trace contextRef="#ctx0" brushRef="#br0" timeOffset="460571.0525">20559 15519 512,'-19'0'0,"38"-20"0,-19 40 0,40 0 0,19 20 0,41 39 0,-21 40 0,0 21 0,-19 38 0,-60 0 0,-20 20 0,-40-18 0,-39-42 0,20-38 0,19-61 0</inkml:trace>
  <inkml:trace contextRef="#ctx0" brushRef="#br0" timeOffset="471220.1173">5359 15976 512,'0'0'0,"0"0"0,0-21 0,-20 21 0,-1 0 0,2 0 0,19 0 0,0 0 0,0 0 0,0 0 0,19 0 0,2 0 0,-1 0 0,39 0 0,0-19 0,41 19 0,-1-19 0,60-2 0,0 1 0,0-19 0,39-1 0,0 0 0,1 1 0,39-21 0,0 21 0,-20 19 0,-19-20 0,-1 20 0,-19 20 0,-41 0 0,-38 0 0,-21 0 0,-39 0 0,-60 0 0,0 20 0,-59 0 0,-21-20 0,-18 20 0,-22-20 0</inkml:trace>
  <inkml:trace contextRef="#ctx0" brushRef="#br0" timeOffset="471692.1645">5775 15559 512,'0'0'0,"0"0"0,0 0 0,-19 0 0,19 0 0,-21 20 0,-18 0 0,-21 0 0,-19 19 0,-1 2 0,-19 17 0,0 2 0,20-1 0,19-18 0,0-3 0,60-38 0,0 21 0,60-2 0,39 1 0,1 0 0,59 0 0,-1 20 0,-19-1 0,0-19 0,-20-20 0</inkml:trace>
  <inkml:trace contextRef="#ctx0" brushRef="#br0" timeOffset="472532.2485">8931 15301 512,'0'-20'0,"0"20"0,0-20 0,-20 20 0,20 0 0,20 0 0,-20 40 0,19 0 0,1 39 0,0 20 0,0 1 0,0-1 0,-1 0 0,1-20 0,-20-39 0,0-40 0,-20 0 0,1-40 0,-21-39 0,-19-1 0,18-38 0,22 18 0,-1-19 0,40 40 0,40 19 0,-1 20 0,20 21 0,21-1 0,-21 40 0,1-1 0,-21 1 0,-59 40 0,-20-20 0,-19 19 0,-41 1 0,1-21 0,19-39 0,40 0 0,0 0 0,40-39 0,20-1 0</inkml:trace>
  <inkml:trace contextRef="#ctx0" brushRef="#br0" timeOffset="472732.2685">9486 15281 512,'0'0'0,"0"0"0,0 20 0,0 20 0,-20-20 0,40 19 0,-20 21 0,20-21 0,0 1 0,20-20 0,-40 0 0,19-40 0,-19-20 0,-19-19 0,-2-21 0</inkml:trace>
  <inkml:trace contextRef="#ctx0" brushRef="#br0" timeOffset="472924.2877">9367 15023 512,'0'0'0,"-20"0"0,20 0 0,0 0 0,20 0 0,20 0 0,-1 20 0,21 0 0,0 0 0,-1 0 0,0 19 0</inkml:trace>
  <inkml:trace contextRef="#ctx0" brushRef="#br0" timeOffset="473372.3325">9923 15261 512,'-20'0'0,"20"0"0,0 0 0,0 0 0,0 40 0,0 0 0,20 19 0,-1 20 0,1 1 0,0 19 0,0-20 0,-20-19 0,20 0 0,-40-60 0,-20 0 0,-19-40 0,-1-20 0,0-19 0,2-20 0,37 19 0,1-19 0,40 20 0,40 19 0,0 20 0,39 1 0,0 19 0,0 20 0,-20 0 0,-39 20 0,-20 19 0,-59 1 0,-2 0 0,-38 0 0,0-1 0,19 1 0,21-19 0,19-42 0,40 1 0,19-39 0</inkml:trace>
  <inkml:trace contextRef="#ctx0" brushRef="#br0" timeOffset="473692.3645">10280 15341 512,'0'20'0,"-20"-20"0,0 19 0,20 1 0,0-20 0,20-20 0,20 1 0,19-1 0,1-20 0,19 0 0,-39 0 0,-20 1 0,-20 19 0,-20 20 0,-40 20 0,1 39 0,-21 1 0,21 19 0,39-18 0,20-3 0,40 2 0,39-40 0,20 0 0,0-40 0,0-20 0</inkml:trace>
  <inkml:trace contextRef="#ctx0" brushRef="#br0" timeOffset="473901.3854">11947 15658 512,'19'0'0,"22"-20"0,18-19 0</inkml:trace>
  <inkml:trace contextRef="#ctx0" brushRef="#br0" timeOffset="474883.4836">11947 15063 512,'0'0'0,"0"-20"0,0 20 0,0-20 0,0 0 0,19-19 0,-19-1 0,-19 0 0,-1 1 0,0-1 0,0 0 0,-19 1 0,-1 19 0,20 0 0,-20 40 0,20 19 0,1 21 0,19 19 0,0 40 0,19 0 0,21-20 0,-20 21 0,20-20 0,-20-22 0,-1-38 0,-19 0 0,-19-20 0,-21-40 0,-20-20 0,-19-20 0,20 2 0,-1-22 0,0 20 0,21 0 0,19 60 0,20 0 0,0 20 0,59 0 0,1 20 0,19-20 0,1-20 0,19 0 0,-20-20 0,0 0 0,-19-20 0</inkml:trace>
  <inkml:trace contextRef="#ctx0" brushRef="#br0" timeOffset="475164.5117">11947 15182 512,'-20'20'0,"0"19"0,20 1 0,-20 20 0,40-1 0,0-18 0,19-22 0,21 0 0,0-38 0,-1 0 0,-19-22 0,-20-18 0,-20-1 0,-20 0 0,-20 1 0,1 0 0,-21 59 0,21 19 0,-2 21 0,22 0 0,38-1 0,22 1 0,-2-20 0</inkml:trace>
  <inkml:trace contextRef="#ctx0" brushRef="#br0" timeOffset="475475.5428">12383 15063 512,'0'20'0,"-20"0"0,1-1 0,-1 41 0,20-1 0,-20 1 0,20 0 0,20-1 0,-20-19 0,20-40 0,-1 0 0,1-19 0,0-42 0,20 2 0,0-21 0,-20 1 0,39 20 0,0 39 0,-19 0 0,0 20 0,-20 0 0,-20 20 0,0 0 0</inkml:trace>
  <inkml:trace contextRef="#ctx0" brushRef="#br0" timeOffset="475755.5708">12741 15003 512,'0'0'0,"-20"20"0,20 0 0,-20 0 0,20 20 0,-20 19 0,20 0 0,20 21 0,-20-1 0,20 1 0,0-41 0,-1 1 0,1-20 0,0-40 0,-20-20 0,20-18 0,0-22 0</inkml:trace>
  <inkml:trace contextRef="#ctx0" brushRef="#br0" timeOffset="475963.5916">13058 14964 512,'-40'19'0,"1"21"0,-1 0 0,-20 39 0,21 0 0,19 1 0,40-20 0,59-1 0,20-38 0,21-2 0,-2-19 0,2-19 0,-41-22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19:33:43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17940 1727 512,'0'0'0,"0"-19"0,-20-1 0,20 0 0,0-20 0,0 21 0</inkml:trace>
  <inkml:trace contextRef="#ctx0" brushRef="#br0" timeOffset="374.0374">17900 1549 512,'-20'-40'0,"1"0"0,-22 21 0,-18-1 0,0 0 0,-40 40 0,-1-20 0,-19 39 0,0 1 0,-20 20 0,0-1 0,20 40 0,0 21 0,0 18 0,40 21 0,19 39 0,20 22 0,40-3 0,40-18 0,40-41 0,38-78 0,21-41 0,40-39 0,20-59 0,-1-21 0,1-38 0,-21-41 0,-59 0 0,-40-39 0,-59-1 0,-59 21 0,-60-1 0,-1 60 0,-19 20 0,20 59 0</inkml:trace>
  <inkml:trace contextRef="#ctx0" brushRef="#br0" timeOffset="14840.4839">973 6966 512,'0'0'0,"0"0"0,-20 0 0,20 0 0,0 0 0,0 0 0,0 0 0,0 0 0,0 0 0,0 0 0,0 0 0</inkml:trace>
  <inkml:trace contextRef="#ctx0" brushRef="#br0" timeOffset="16142.6141">874 6986 512,'0'0'0,"0"0"0,-21 0 0,21 19 0,0-19 0,0 0 0,0 0 0,0 0 0,0 0 0,0 0 0,0 0 0,0 0 0,0 0 0,0 0 0,0 0 0,21 0 0,-21 21 0,20-21 0,-1 0 0,21 0 0,0 20 0,-21-20 0,21 0 0,-20 0 0,0 0 0,0 0 0,19 0 0,-19 20 0,0-20 0,0 0 0,19 19 0,2-19 0,-22 0 0,21 0 0,0 0 0,-21 0 0,21 0 0,0 0 0,-21 0 0,21 20 0,-20 0 0,0-20 0,0 20 0,19-20 0,-39 0 0,41 20 0,-41-20 0,19 0 0,1 0 0,-20 0 0,19 0 0,2 0 0,-1 0 0,-1 0 0,1 0 0,20 0 0,-20 0 0,20 0 0,-1 0 0,-19 0 0,0 0 0,0 0 0,19 0 0,-19 0 0,20 0 0,-21 20 0,22-20 0,-22 0 0,21 0 0,0 0 0,-21 0 0,1 0 0,0 0 0,20 0 0,-21 0 0,2 20 0,-2-20 0,1 0 0,0 0 0,0 0 0,-20 0 0,20-20 0,-1 20 0,-19 0 0,20 0 0,-20 0 0,21 0 0,-21 0 0,0 0 0,19 0 0,-19 0 0,20 0 0,-20 0 0,19 0 0,-19 0 0,21 0 0,-1 0 0,-1-20 0,-19 20 0,20 0 0,0 0 0,0 0 0,-20 0 0,20 0 0,-20 0 0,0 0 0,-20 20 0,0 0 0,-20-20 0</inkml:trace>
  <inkml:trace contextRef="#ctx0" brushRef="#br0" timeOffset="47543.7539">3771 6054 512,'0'0'0,"0"0"0,0-20 0,0 20 0,0 0 0,0-21 0,0 21 0,0 0 0,0 0 0,0-19 0,0 38 0,0 2 0,0 18 0,20 21 0,-20 19 0,20-20 0,-1 21 0,-19-20 0,0-40 0,0 0 0,0-60 0</inkml:trace>
  <inkml:trace contextRef="#ctx0" brushRef="#br0" timeOffset="47951.7947">3712 6292 512,'0'0'0,"0"0"0,0 0 0,0 20 0,19 19 0,1 1 0,0-20 0,0 20 0,0-40 0,-1-20 0,21-20 0,0-39 0,-1-1 0,-18 1 0,-2-20 0</inkml:trace>
  <inkml:trace contextRef="#ctx0" brushRef="#br0" timeOffset="62720.2714">4605 9010 512,'0'0'0,"0"0"0,0 0 0,0 0 0,0 0 0,0 0 0,0-19 0,0 19 0,0 0 0,0 0 0,0 0 0,0 19 0,19-19 0,-19 0 0,0 0 0,0 0 0,20-19 0,-20 19 0,20 0 0,0 0 0,0 0 0,19 0 0,-19 0 0,20 0 0,-21 0 0,22 19 0,-2-19 0,1 0 0,-20 20 0,19-20 0,-19 0 0,20 0 0,-21 20 0,2-20 0,-21 20 0,0-20 0,0 0 0,19 0 0,-19 0 0,0 0 0,20-20 0,0 20 0,-20 0 0,0 0 0,0 20 0</inkml:trace>
  <inkml:trace contextRef="#ctx0" brushRef="#br0" timeOffset="75344.5337">5934 9149 512,'0'0'0,"0"0"0,0 19 0,-20-19 0,20 0 0,20 21 0,-20-21 0,20 20 0,-1-20 0,2 0 0,18-20 0,-19 20 0,20 0 0,-1-21 0,-18 42 0,-2-21 0,1 20 0,-1 19 0,-38 21 0,-1 19 0,1 1 0,19 19 0,-41 0 0,22-19 0,19 19 0,-20-20 0,20 1 0,20 19 0,-20-20 0,19 1 0,1 0 0,1-2 0,-2 2 0,1-21 0,-1 20 0,-19-19 0,21 0 0,-21-21 0,-21-18 0,21-2 0,-19 0 0,19-19 0,0 0 0,0 21 0,-20-21 0,20 19 0,0-19 0,-19 20 0,19 0 0,-41 0 0,22 0 0,-21 20 0,0-21 0,-19 1 0,-1 1 0,1-2 0,-20 0 0,19 22 0,60-22 0,19-19 0,22 0 0</inkml:trace>
  <inkml:trace contextRef="#ctx0" brushRef="#br0" timeOffset="86721.6713">3433 11273 512,'0'0'0,"0"-20"0,0 0 0,-19 0 0,19 0 0,0 20 0,-20 0 0,20 0 0,0 0 0,0 0 0,0 0 0,0 0 0,0 20 0,0-20 0,-20 20 0,20 20 0,0 19 0,0 21 0,-20-1 0,20-19 0,0-1 0,0-39 0,0-20 0,20-20 0,-20-39 0,20 19 0,-20-20 0</inkml:trace>
  <inkml:trace contextRef="#ctx0" brushRef="#br0" timeOffset="87153.7145">3195 11491 512,'0'0'0,"0"20"0,-19 0 0,38 19 0,-38 1 0,38 19 0,1 1 0,0-20 0,0 0 0,19-40 0,1 0 0,20-40 0,-1 0 0,-19-20 0,20 1 0,-21-20 0,-19-21 0</inkml:trace>
  <inkml:trace contextRef="#ctx0" brushRef="#br0" timeOffset="106858.6848">5934 11947 512,'0'0'0,"0"-20"0,0 20 0,0-19 0,0 19 0,0 0 0,0 0 0,0 19 0,0-19 0,0 20 0,0 0 0,20 0 0,-20 0 0,19 0 0,2-40 0,38-20 0,20-39 0,21-20 0,19-1 0,-20-19 0,0-20 0</inkml:trace>
  <inkml:trace contextRef="#ctx0" brushRef="#br0" timeOffset="132268.2255">4743 13713 512,'-20'-19'0,"20"19"0,0 0 0,0 0 0,0-20 0,0 20 0,0 0 0,0 0 0,0 0 0,0 0 0,0 0 0,-19 0 0,19 0 0,0 20 0,0-20 0,0 0 0,-20 0 0,20 0 0,0 0 0,0 0 0,0 0 0,20 0 0,-20 0 0,19 19 0,21-19 0,-20 0 0,39 0 0,-19 0 0,20-19 0,-1 19 0,1 0 0,-1 0 0,-19 0 0,19 0 0,-18 0 0,-2 0 0,1 0 0,-20 0 0,-1 0 0,-19 0 0,20 0 0,-20 0 0,20-20 0</inkml:trace>
  <inkml:trace contextRef="#ctx0" brushRef="#br0" timeOffset="136867.6854">8474 3990 512,'-20'0'0,"1"-20"0,-22 20 0,2-20 0,-1 20 0,-19-20 0,19 0 0,-20 1 0,1-1 0,0-1 0,-21 2 0,20-1 0,-19-19 0,0 19 0,-1 0 0,1 0 0,-20 0 0,0 0 0,-1 0 0,-19 20 0,1-19 0,18 19 0,-39 0 0,20 0 0,0 0 0,0 0 0,0 19 0,20-19 0,-21 20 0,2 20 0,-2-20 0,21 20 0,0-1 0,0 0 0,-1 2 0,41-2 0,0 21 0,18-20 0,2 19 0,20-19 0,19 19 0,0 1 0,19-1 0,1 1 0,40-1 0,-21 1 0,21-20 0,-1-1 0,21 1 0,19 0 0,-20-21 0,20 1 0,0 0 0,1-20 0,19 20 0,-20-20 0,20 0 0,0 0 0,1 0 0,-2 0 0,2 0 0,-2 0 0,2 0 0,-1 0 0,0 0 0,0 0 0,0 0 0,-20 0 0,20 0 0,-20-20 0,21 20 0,-21-20 0,-20 20 0,20-20 0,0 1 0,-19 19 0,-1-20 0,-19 0 0,-20 20 0,19-20 0,-39 20 0,19-20 0,2 0 0,-22-19 0,1 19 0,-1-20 0,-19 0 0,0-19 0,0 19 0,-19-19 0,-20 19 0,18-20 0,-18 1 0,19 19 0,-20 1 0,-20-21 0,-19 20 0,0 1 0,-21 18 0,-18 2 0,18-1 0,1 20 0,0-20 0</inkml:trace>
  <inkml:trace contextRef="#ctx0" brushRef="#br0" timeOffset="142284.227">9049 4049 512,'-19'0'0,"19"0"0,0 0 0,0 0 0,19 0 0,1-19 0,0 19 0,0-20 0,20 0 0,-1 0 0,21 0 0,20 0 0,-1 0 0,-20 1 0,1-22 0</inkml:trace>
  <inkml:trace contextRef="#ctx0" brushRef="#br0" timeOffset="142916.2902">9982 3791 512,'0'0'0,"0"-19"0,-20 19 0,0-20 0,20 20 0,-39 20 0,-1-1 0,1 21 0,19 0 0,-1-1 0,2-19 0,19 0 0,19 0 0,2-20 0,18-20 0,1 0 0,0-19 0,-21-2 0,1 22 0,0-1 0,-20 0 0,0 20 0,0 20 0,20 0 0,-20 20 0,20-1 0,20 1 0,-1 0 0,-19 0 0,20-2 0,-21 23 0,-19-22 0,-39 21 0,-21-1 0,1-20 0,-21-18 0,21-42 0,19 2 0,21-40 0,38-21 0,41 1 0</inkml:trace>
  <inkml:trace contextRef="#ctx0" brushRef="#br0" timeOffset="143259.3245">10141 3474 512,'0'0'0,"-20"-20"0,20 0 0,-20 20 0,20-20 0,-20 20 0,20 0 0,0 20 0,20 20 0,-20-1 0,20 21 0,-20 19 0,20-19 0,0 0 0,-1-1 0,1-40 0,1 22 0,-21-41 0,19 0 0,1-20 0,0-1 0</inkml:trace>
  <inkml:trace contextRef="#ctx0" brushRef="#br0" timeOffset="143564.355">10339 3692 512,'-19'20'0,"19"-20"0,0 40 0,0-20 0,0 19 0,0-19 0,0-1 0,19 2 0,1-21 0,0-21 0,20 2 0,0-21 0,-21 1 0,1-1 0,-20-20 0,-39 41 0,-1-1 0,-20 20 0,21 20 0,-1 19 0,20-19 0,40 0 0,39-60 0</inkml:trace>
  <inkml:trace contextRef="#ctx0" brushRef="#br0" timeOffset="144100.4086">10518 3275 512,'0'0'0,"0"-20"0,-20 20 0,20 20 0,0-20 0,0 21 0,0 17 0,0 3 0,20-2 0,0 21 0,0-1 0,-20 0 0,39-18 0,-39 18 0,0-19 0,0-20 0,0-20 0,0-20 0,0 0 0,21-40 0,-2 21 0,1-1 0,20 0 0,-20 1 0,39 39 0,-39 0 0,0 19 0,-1 22 0,-19-3 0,-19 22 0,-1 0 0,-20-20 0,20-1 0,1-39 0,19 0 0,0-19 0,39-21 0</inkml:trace>
  <inkml:trace contextRef="#ctx0" brushRef="#br0" timeOffset="144707.4693">11054 3454 512,'-20'0'0,"0"0"0,0 20 0,-19 19 0,19 2 0,-20-3 0,20 22 0,0-20 0,20 0 0,20-20 0,0-40 0,0 0 0,39-20 0,-19-19 0,19-21 0,-18 21 0,-2 19 0,-19 20 0,-40 20 0,0 40 0,1 19 0,-22 1 0,22 0 0,19-21 0,0-19 0,39-20 0,1-20 0,40-19 0,-1-21 0,20-19 0,-20-40 0,1-1 0,-20 1 0,-41 0 0,-19 40 0,-19 39 0,-41 40 0,-20 40 0,-19 39 0,40 1 0,-21-1 0,61 0 0,19 0 0,59-19 0,0-20 0,21 0 0,-1-40 0,0 20 0,-19-40 0,0 0 0,-60 20 0</inkml:trace>
  <inkml:trace contextRef="#ctx0" brushRef="#br0" timeOffset="145180.5166">9843 4406 512,'-19'0'0,"-1"20"0,-1 0 0,2-20 0,38-20 0,41 0 0,20-39 0,59-1 0,39-19 0,60 0 0,1-1 0,38 21 0,-19-21 0,1 20 0,-42 1 0,-58 0 0,-60 19 0,-59 20 0,-59 20 0,-61 20 0,-39 20 0</inkml:trace>
  <inkml:trace contextRef="#ctx0" brushRef="#br0" timeOffset="145405.5391">10042 4684 512,'0'0'0,"59"-39"0,40-1 0,40-39 0,60-21 0,39 0 0,0 2 0,-20 18 0,1 0 0,-80 22 0,-40 18 0</inkml:trace>
  <inkml:trace contextRef="#ctx0" brushRef="#br0" timeOffset="171861.1844">2422 15162 512,'0'0'0,"0"0"0,0-20 0,0 20 0,0 0 0,0 20 0,0-20 0,0 0 0,0 0 0,0 0 0,19 0 0,-19 0 0,20 0 0,-20-20 0,20 20 0,20 0 0,-21 0 0,22 20 0,-22-20 0,20 0 0,2 0 0,-2 20 0,21-20 0,-20 0 0,19 20 0,-19-20 0,-1 0 0,1 0 0,19 0 0,-19 0 0,0 0 0,0 19 0,-1-19 0,1 20 0,-1-20 0,-18 20 0,38-20 0,-39 0 0,19 0 0,2 0 0,-22 0 0,20 0 0,2-20 0,-22 0 0,1 20 0,-20 0 0,0 20 0,0-20 0,0 0 0</inkml:trace>
  <inkml:trace contextRef="#ctx0" brushRef="#br0" timeOffset="178708.8691">14804 10538 512,'0'0'0,"0"0"0,0 0 0,20-19 0,0 19 0,-20 0 0,20 0 0,0 0 0,-20 0 0,19 0 0,2 0 0,18 0 0,-19 0 0,0-20 0,19 20 0,1-20 0,-20 20 0,19 0 0,-18 0 0,18 0 0,-19-20 0,0 20 0,20 0 0,-40 0 0,19 0 0,1 0 0,0 0 0,0 0 0,0-20 0,-20 20 0,0 0 0,20 0 0,-20 0 0,20 0 0,-20 0 0,0 0 0,0 0 0,0 0 0,0 0 0,0 0 0,0 0 0,0 20 0,-20-20 0,20 0 0,0 0 0,20-20 0,-20 20 0,19 0 0,1-20 0,-20 20 0,20 20 0,-20-20 0,20 0 0,0 0 0,19-20 0,1 20 0,0-20 0,0 20 0,-21 0 0,1 0 0,0 20 0</inkml:trace>
  <inkml:trace contextRef="#ctx0" brushRef="#br0" timeOffset="195174.5155">5378 14547 512,'0'0'0,"-19"-21"0,19 21 0,0 0 0,0-19 0,0-1 0,0 20 0,19-19 0,1-1 0,20-20 0,-1-39 0,41-1 0,19-39 0,20 0 0,20-40 0,0-19 0,40 0 0,-20-2 0,-1 22 0,-39 20 0,-20 18 0,0 20 0,-39 41 0</inkml:trace>
  <inkml:trace contextRef="#ctx0" brushRef="#br0" timeOffset="196030.6011">6807 12979 512,'-20'20'0,"20"39"0,0 21 0,0 19 0,20 40 0,-20 0 0,20 0 0,0 20 0,-20-20 0,19-20 0,2-20 0,-2-1 0,1-18 0,-20-20 0</inkml:trace>
  <inkml:trace contextRef="#ctx0" brushRef="#br0" timeOffset="200167.0147">1508 3156 512,'0'0'0,"-39"0"0,-1 0 0,-19 0 0,-1 0 0,0-20 0,1 20 0,0-20 0,19 20 0,0 0 0,0 0 0,-19 0 0,0 0 0,-21 0 0,1 0 0,19 20 0,-19 20 0,39-40 0,0 40 0,21-20 0,-21 40 0,0-22 0,21 22 0,19 0 0,0-1 0,39 1 0,-19 19 0,119 80 0,-20-60 0,40-19 0,-21-40 0,1-40 0,-19-40 0,-21 0 0,0-39 0,-20-1 0,-19-19 0,-1-1 0,-19 2 0,-20-2 0,-20 21 0,-20 19 0,-20 21 0,-39 19 0,-1 20 0,-19 0 0,0 40 0,0-21 0,39 1 0</inkml:trace>
  <inkml:trace contextRef="#ctx0" brushRef="#br0" timeOffset="219246.9225">8057 9586 512,'0'0'0,"0"0"0,0 0 0,20 20 0,-20 19 0,0 21 0,0 19 0,20 1 0,0 19 0,-20 0 0,20-40 0,-1-39 0,1-20 0,40-20 0,-1-19 0,1-40 0,-1 19 0,-38 20 0,-2 1 0</inkml:trace>
  <inkml:trace contextRef="#ctx0" brushRef="#br0" timeOffset="219495.9474">8057 9943 512,'-19'0'0,"38"20"0,-19-20 0,40-40 0,0 0 0,-1 1 0,21-1 0,-1-19 0,-19 19 0,-40 0 0,0 1 0</inkml:trace>
  <inkml:trace contextRef="#ctx0" brushRef="#br0" timeOffset="219646.9625">7958 9665 512,'0'-20'0,"0"1"0,20-21 0,40 0 0,-21-19 0,21 19 0</inkml:trace>
  <inkml:trace contextRef="#ctx0" brushRef="#br0" timeOffset="219721.97">8256 9387 512,'59'-19'0</inkml:trace>
  <inkml:trace contextRef="#ctx0" brushRef="#br0" timeOffset="219998.9977">8534 9447 512,'0'0'0,"-20"20"0,0 19 0,0 21 0,0 19 0,1 1 0,19 19 0,19-40 0,21-19 0,0-40 0,19-40 0,0-19 0,21-20 0,-40-1 0,-1-19 0</inkml:trace>
  <inkml:trace contextRef="#ctx0" brushRef="#br0" timeOffset="220735.0713">8673 9130 512,'0'0'0,"0"19"0,-21 0 0,42 42 0,-21 18 0,39 20 0,-19 20 0,0 0 0,0-19 0,-1-21 0,1-59 0,-20-20 0,21-60 0,-2-19 0,1-20 0,-1-20 0,22 19 0,-22 41 0,1 39 0,0 40 0,-20 39 0,20 21 0,-20 19 0,20 0 0,-20-39 0,19-1 0,1-39 0,0-20 0,0-59 0,0-1 0,20-39 0,-21 19 0,-19 0 0,20 41 0,-20 59 0,0 20 0,0 19 0,0 21 0,0-1 0,0-19 0,20-1 0,-20-39 0,20-20 0,19-20 0,-39-39 0,20-21 0,-20 1 0,0 0 0,-20 18 0,-19 61 0,-1 21 0,1 19 0,19 39 0,0-19 0,20-1 0,20-19 0,19-40 0,1-20 0,-20-40 0</inkml:trace>
  <inkml:trace contextRef="#ctx0" brushRef="#br0" timeOffset="221103.1081">9526 8633 512,'-20'0'0,"20"0"0,0 21 0,0 17 0,0 42 0,20 20 0,-20 38 0,19 41 0,2-20 0,18-20 0,-19-60 0,20-39 0,-40-40 0,19-60 0,-38-60 0</inkml:trace>
  <inkml:trace contextRef="#ctx0" brushRef="#br0" timeOffset="222391.2369">10101 8574 512,'-20'0'0,"20"39"0,0-19 0,0 39 0,0 1 0,0 20 0,20-21 0,-20 21 0,20-21 0,0-19 0,-20 0 0,20-40 0,-20 0 0</inkml:trace>
  <inkml:trace contextRef="#ctx0" brushRef="#br0" timeOffset="222615.2593">9903 9368 512,'0'0'0,"20"-20"0,19 0 0,21-20 0,-1 0 0,21 1 0,-20-2 0,19 3 0,-40-2 0,-19 0 0,0-19 0</inkml:trace>
  <inkml:trace contextRef="#ctx0" brushRef="#br0" timeOffset="222863.2841">9824 8633 512,'0'-20'0,"0"20"0,0-39 0,0-1 0,39 0 0,21 1 0,19-1 0,-19 0 0,19 20 0,1 1 0,-1-1 0,-20 0 0,1-20 0</inkml:trace>
  <inkml:trace contextRef="#ctx0" brushRef="#br0" timeOffset="223247.3225">10657 8415 512,'0'0'0,"-20"0"0,1 40 0,-22-1 0,22 21 0,-1 19 0,0 21 0,40-21 0,19-19 0,2-41 0,38-19 0,0-19 0,0-21 0,-19-20 0,-1-20 0</inkml:trace>
  <inkml:trace contextRef="#ctx0" brushRef="#br0" timeOffset="223703.3681">10796 8396 512,'0'19'0,"0"21"0,0 19 0,20 1 0,-20 20 0,0-1 0,19 0 0,1-39 0,0-1 0,-20-39 0,0-39 0,0-1 0,0-39 0,-20-21 0,20 1 0,0-1 0,0 21 0,0 20 0,0 19 0,20 40 0,0 40 0,0 0 0,20 20 0,-1-1 0,1 0 0,19 1 0,-19-1 0,-20-19 0,0-21 0,-20-19 0,-20-19 0</inkml:trace>
  <inkml:trace contextRef="#ctx0" brushRef="#br0" timeOffset="223903.3881">10618 8692 512,'19'-19'0,"1"19"0,40-19 0,-1-22 0,20 2 0,1-1 0,-1 0 0,-20 21 0,-18-22 0</inkml:trace>
  <inkml:trace contextRef="#ctx0" brushRef="#br0" timeOffset="224519.4497">11173 8197 512,'0'19'0,"0"1"0,-20 0 0,20 20 0,20 0 0,-20 20 0,20-22 0,0 22 0,-20-20 0,19 0 0,-19-20 0,0-40 0,0-20 0,0 0 0,-19-39 0,19 0 0,0-1 0,-20 21 0,20 19 0,0 20 0,0 20 0,0 20 0,0 39 0,20-19 0,-20 20 0,39-1 0,1 0 0,-20-18 0,20-41 0,-21 0 0,21-20 0,-40-20 0,0-20 0,20 1 0,-20-21 0,-20 1 0,40 20 0,-40 19 0,20 20 0,0 20 0,0 0 0,0 20 0,0 20 0,0-20 0,20-1 0,-20 1 0,20-20 0</inkml:trace>
  <inkml:trace contextRef="#ctx0" brushRef="#br0" timeOffset="224823.4801">11569 7998 512,'0'0'0,"-19"40"0,-1 0 0,20 19 0,-19-20 0,19 21 0,0-20 0,0-20 0,39-20 0,-20 0 0,22-20 0,-22-20 0,1 1 0,-20-21 0,0 21 0,-20-1 0,-19 0 0,-1 20 0,1 20 0,-2 20 0,22 0 0,19 0 0,19 0 0</inkml:trace>
  <inkml:trace contextRef="#ctx0" brushRef="#br0" timeOffset="225336.5314">11828 7879 512,'0'0'0,"0"0"0,-20 20 0,20 1 0,-20 17 0,0 2 0,20 40 0,-20-1 0,20 0 0,0-19 0,0-1 0,0-39 0,20-20 0,-20 0 0,20-59 0,-20-1 0,20-20 0,-20-18 0,0 18 0,20 2 0,-20 37 0,0 21 0,0 20 0,0 40 0,0 0 0,0 39 0,20-19 0,-1-1 0,1 1 0,20-1 0,-20-39 0,19-40 0,1 0 0,0-40 0,0-18 0,-21-2 0,21-18 0,-40 18 0,0 20 0,-20 20 0,20 20 0,0 40 0,-20 20 0</inkml:trace>
  <inkml:trace contextRef="#ctx0" brushRef="#br0" timeOffset="226679.6657">6748 10757 512,'0'0'0,"0"0"0,-20-20 0,20 0 0,0-20 0,20-19 0,-20-21 0,0-19 0,19 20 0,1-1 0,0 21 0,0 39 0,0 40 0,20 20 0,-1 19 0,1 20 0,19-19 0,-38-20 0,37-40 0,-17-40 0,18-20 0,-19-39 0,19 0 0,1-20 0,-21 20 0</inkml:trace>
  <inkml:trace contextRef="#ctx0" brushRef="#br0" timeOffset="227071.7049">7641 8911 512,'0'0'0,"0"20"0,0-1 0,-20 41 0,20 79 0,-20 40 0,20 59 0,20 40 0,39-40 0,60-40 0,40-99 0,39-79 0,81-99 0,-2-40 0,21-79 0</inkml:trace>
  <inkml:trace contextRef="#ctx0" brushRef="#br0" timeOffset="227503.7481">11907 7284 512,'40'20'0,"39"39"0,20 40 0,0 60 0,1 79 0,-41 40 0,-39 0 0,-79-1 0,-80-58 0</inkml:trace>
  <inkml:trace contextRef="#ctx0" brushRef="#br0" timeOffset="236311.6288">7244 10717 512,'-20'0'0,"20"-20"0,-20-20 0,40 40 0,-20 20 0,39 20 0,21 39 0,19 20 0,1 21 0,19 19 0,20-20 0,-20 20 0,-19-40 0</inkml:trace>
  <inkml:trace contextRef="#ctx0" brushRef="#br0" timeOffset="237047.7024">8137 11709 512,'-20'0'0,"20"0"0,-20 0 0,20 40 0,0 20 0,20 19 0,0 0 0,19-19 0,-19-1 0,20-40 0,-20-38 0,19-1 0,-19-39 0,0-21 0,-40-19 0,-19 0 0,-1 20 0,-20 39 0,1 60 0,39 39 0,0 21 0,20 19 0,20-20 0,0-39 0,19-20 0,1-40 0,0-40 0</inkml:trace>
  <inkml:trace contextRef="#ctx0" brushRef="#br0" timeOffset="237431.7408">8355 11570 512,'0'0'0,"0"19"0,20 22 0,-1 18 0,22 21 0,-22-2 0,21 2 0,-20 0 0,0-60 0,-20 0 0,0-80 0,0-19 0,-20-40 0,0-20 0,20 20 0,0 19 0,0 61 0,40 59 0,-1 39 0,21 40 0,-1 0 0,-19 21 0,19-41 0,-18-20 0,-22-59 0,1-19 0,-40-61 0</inkml:trace>
  <inkml:trace contextRef="#ctx0" brushRef="#br0" timeOffset="237783.776">8791 11650 512,'-19'39'0,"38"1"0,-19 0 0,20-20 0,1-20 0,-2-20 0,20 0 0,-18-60 0,-1 0 0,-1-18 0,-38-1 0,-1 19 0,-20 21 0,1 59 0,-2 59 0,22 21 0,19 39 0,19 0 0,22 0 0,38-40 0,0-19 0,-20-40 0,21-40 0,-1-21 0,-39-37 0</inkml:trace>
  <inkml:trace contextRef="#ctx0" brushRef="#br0" timeOffset="238087.8064">9188 11173 512,'-39'20'0,"19"0"0,-20 0 0,20 20 0,20-21 0,20 1 0,20-20 0,39 0 0,-19 0 0,0 20 0,-1 0 0,-39-1 0,0 41 0,-40 20 0,-20-2 0,1 2 0,-2-40 0,2-60 0,19-19 0</inkml:trace>
  <inkml:trace contextRef="#ctx0" brushRef="#br0" timeOffset="238943.892">8673 10578 512,'0'21'0,"19"17"0,-19 22 0,20 0 0,0 19 0,0-20 0,19-19 0,-19-40 0,1-20 0,-21-40 0,0-19 0</inkml:trace>
  <inkml:trace contextRef="#ctx0" brushRef="#br0" timeOffset="239311.9288">9466 10776 512,'0'20'0,"0"20"0,0 19 0,20 21 0,0-21 0,19 20 0,21-19 0,-20-40 0,40 0 0,-22-60 0,22-20 0</inkml:trace>
  <inkml:trace contextRef="#ctx0" brushRef="#br0" timeOffset="240336.0312">10042 10836 512,'-20'19'0,"0"41"0,20 0 0,0-20 0,20-1 0,0-18 0,19-21 0,1-41 0,-20 2 0,19-1 0,-39-20 0,-39 1 0,19-1 0,-39 21 0,19 39 0,0 20 0,20-1 0,20 1 0,0 20 0,40-40 0,0-19 0,-1-2 0,21-18 0,-1-1 0,-19 20 0,0 40 0,0 20 0,-21-1 0,1 41 0,-20-41 0,0 1 0,0-20 0,0-20 0,0-20 0,0-59 0,0-1 0,0 1 0,0-20 0,20 39 0,0 40 0,0 20 0,-1 40 0,2 39 0,-2 1 0,1-21 0,0 21 0,0-41 0,0-19 0,-1-40 0,-19-19 0,0-41 0,20-39 0,-20 20 0,21 0 0,-21 19 0,19 60 0,1 60 0,-1 20 0,22 39 0,-22 0 0,1 0 0,20-20 0,-40 1 0,0-20 0,0-21 0,20-19 0,-20 20 0,0-21 0,0 2 0,0-1 0,0-20 0,0-20 0,0-20 0,-20-39 0,20-21 0,-20-39 0,0 0 0,20 1 0,20 18 0,0 41 0,0 40 0,19 19 0,-19 20 0,0 39 0,0 22 0,-20 17 0,-20 2 0,20-1 0,-20 0 0,20-39 0,0-40 0</inkml:trace>
  <inkml:trace contextRef="#ctx0" brushRef="#br0" timeOffset="240664.064">10955 9745 512,'-20'39'0,"20"41"0,0 19 0,0 20 0,39 20 0,-19-40 0,20 0 0,-1-19 0,2-41 0,-22-19 0,21-20 0,-20-20 0,0-39 0</inkml:trace>
  <inkml:trace contextRef="#ctx0" brushRef="#br0" timeOffset="242416.2392">11232 10280 512,'-19'20'0,"-1"21"0,20-3 0,0 2 0,0-40 0,20 0 0,19-40 0,1-19 0,-1-20 0,-18-21 0,-21 21 0,0 0 0,0 39 0,-21 40 0,2 40 0,19 39 0,-20 20 0,20 20 0,0-20 0,20 1 0,-1-41 0,2-39 0,-2-20 0,21-39 0,-20-21 0,0-58 0,-1-2 0,-19-19 0,20 20 0,-20 59 0,0 40 0,0 40 0,21 40 0,-21 39 0,0 0 0,19-19 0,1-1 0,-20-39 0,19-21 0,2-19 0,-21-19 0,20-41 0,-20-39 0,19 0 0,-19 0 0,0 19 0,20 40 0,-20 21 0,20 58 0,-20 41 0,20-21 0,0 20 0,-20-19 0,19-20 0,-19-40 0,20 0 0,0-40 0,20-39 0,-20-1 0,19-39 0,-19 40 0,0 0 0,0 59 0,0 20 0,-20 59 0,0 1 0,0 19 0,19-19 0,-19-1 0,20-39 0,1 0 0,-21-40 0,19-20 0,-19-19 0,20-21 0,0 1 0,-20-20 0,0 59 0,20 1 0,-20 58 0,0 21 0,0 20 0,0-1 0,0-19 0,0-1 0,0 1 0,0-40 0,20 0 0,-1-40 0,1 1 0,-20-21 0,20-19 0,0 39 0,-20 20 0,20 40 0,-20 20 0,19 19 0,-19 1 0,21-20 0,-2-1 0,-19-39 0,20 0 0,0-39 0,-20-21 0,0-19 0,20-20 0,0-40 0,-20 0 0,19 39 0,-19 20 0,0 61 0,-19 19 0,19 19 0,-20 22 0,20 18 0,0-19 0,-20 0 0,20-20 0,0-1 0,0-19 0,0 0 0,0 0 0,20-19 0,-20 19 0,0-20 0,0 0 0,20 0 0,-20 0 0,0-20 0,19 1 0,-19-21 0,0 1 0,20-1 0,-20 21 0,20-2 0,-20 41 0,0 0 0,0 0 0,0 21 0,0-1 0,0-1 0,-20 1 0,20-20 0,0 0 0,-20 0 0,20-20 0,0 1 0,0-1 0,0-1 0,0 21 0,0 21 0,-19 38 0,19 21 0,0 39 0,0-20 0,39 20 0,-19-40 0,0-19 0,40-1 0,-21-39 0,1 20 0,19-20 0,-19 19 0</inkml:trace>
  <inkml:trace contextRef="#ctx0" brushRef="#br0" timeOffset="242664.264">11669 9348 512,'40'0'0,"19"0"0,40 0 0,41-20 0,-22 0 0,21-20 0,-20 1 0,-40-22 0,-38 3 0</inkml:trace>
  <inkml:trace contextRef="#ctx0" brushRef="#br0" timeOffset="262169.2143">9228 17107 512,'0'0'0,"0"0"0,0 0 0,0 0 0,0 0 0,20 0 0,0-20 0,40 0 0,19 0 0,40-19 0,0-1 0,19-19 0,-18-21 0</inkml:trace>
  <inkml:trace contextRef="#ctx0" brushRef="#br0" timeOffset="266953.6927">1647 15638 512,'0'-19'0,"0"19"0,0-20 0,0 20 0,0-20 0,0 20 0,-19-20 0,19 20 0,0 0 0,-20 0 0,20 0 0,0 20 0,-20-20 0,0 0 0,0 0 0,1 20 0,-2-20 0,-18 20 0,19-20 0,0 19 0,0 1 0,1-20 0,19 20 0,-20 1 0,20-2 0,-20 0 0,20 1 0,0 0 0,0 0 0,0-20 0,-20 40 0,20-20 0,0-1 0,0 22 0,0-3 0,0 22 0,0-20 0,0 20 0,-20 0 0,20 19 0,0-20 0,0 1 0,0-1 0,0 1 0,0 19 0,0-19 0,0 19 0,-19-20 0,19 1 0,0 0 0,0-21 0,0 21 0,0-40 0,-20 19 0,20-39 0,0 20 0,0-20 0,0-20 0,20 20 0</inkml:trace>
  <inkml:trace contextRef="#ctx0" brushRef="#br0" timeOffset="267046.702">1310 17047 512,'20'20'0,"40"-20"0,-21 0 0,21 0 0,-1-40 0,-19 21 0</inkml:trace>
  <inkml:trace contextRef="#ctx0" brushRef="#br0" timeOffset="303699.3669">5458 15718 512,'0'0'0,"0"0"0,0 0 0,0 0 0,0 0 0,0 0 0,0 0 0,0-19 0,0 19 0,19 0 0,-19 0 0,21 19 0,-21-19 0,0 0 0</inkml:trace>
  <inkml:trace contextRef="#ctx0" brushRef="#br0" timeOffset="304979.4949">5517 15737 512,'20'20'0,"-20"-20"0,20-20 0,0 20 0,19 0 0,-19-19 0,0 19 0,0-19 0,0 19 0,19 0 0,-18 0 0,-2 19 0,21-19 0,-20 0 0,0 0 0,19 19 0,1-19 0,-20 0 0,-1 20 0,21-20 0,-20 0 0,20 20 0,-1-20 0,2 20 0,-2-20 0,1 0 0,-20 0 0,39 0 0,-19 0 0,0 0 0,-1 0 0,1 0 0,-1 0 0,1 0 0,0 20 0,20-20 0,-41 0 0,41 0 0,-40 0 0,39 0 0,-19 0 0,0 20 0,-1-20 0,21 0 0,-21 20 0,1-20 0,-1 0 0,2 0 0,-2 0 0,21 0 0,-21 0 0,1 0 0,20-20 0,-21 20 0,1 0 0,-1 0 0,2-20 0,18 20 0,-19 0 0,-1 0 0,21 0 0,-20 0 0,19 0 0,-19-20 0,20 20 0,-41 0 0,20 0 0,2 0 0,18 0 0,-19 0 0,19 0 0,-19 0 0,19 0 0,1 0 0,-21 0 0,2 0 0,18 20 0,-19-20 0,-1 0 0,21 0 0,-20 0 0,-1 0 0,1 0 0,19 0 0,-19 0 0,20 0 0,-21 0 0,1 0 0,0-20 0,19 20 0,1-20 0,-1 20 0,-19 0 0,19-20 0,-19 20 0,20 0 0,-1 0 0,-19 0 0,20-20 0,-1 20 0,0 0 0,1 0 0,0 0 0,-21 0 0,21 0 0,-21 0 0,21-19 0,-20 19 0,19 0 0,-19 0 0,-1 0 0,2 0 0,-22 0 0,21 0 0,-40 0 0,20 0 0,0 0 0,-20 0 0,0 0 0,19 0 0,-19 0 0,0 0 0,-19 0 0</inkml:trace>
  <inkml:trace contextRef="#ctx0" brushRef="#br0" timeOffset="332340.2307">8633 17067 512,'0'-20'0,"0"0"0,0-39 0,0 19 0,-20 1 0,20-21 0,-40 20 0,20 1 0,1-1 0,-21 19 0,20 2 0,-40 38 0,21 2 0,-21 19 0,-19 19 0,-1 41 0,1 38 0,40 20 0,-21 22 0,40-2 0,40 1 0,40-21 0,39-18 0,20-41 0,39-60 0,-19-59 0,0-39 0,1-60 0,-22-40 0,-19-20 0,-39-19 0,-80 20 0,-39-21 0,-60 41 0,-40 18 0</inkml:trace>
  <inkml:trace contextRef="#ctx0" brushRef="#br0" timeOffset="336732.6699">4803 17742 512,'0'0'0,"0"-20"0,-20 0 0,0 20 0,0 0 0,0 0 0,1 0 0,-21 0 0,20 0 0,0 0 0,1 0 0,-21 0 0,0 0 0,0 20 0,1-20 0,-21-20 0,20 20 0,-19-20 0,-1 0 0,1 20 0,-1-20 0,-19 1 0,-1-1 0,1 20 0,0-20 0,0 0 0,-1 20 0,1 0 0,0 0 0,-21 0 0,20 20 0,1-20 0,0 0 0,-21 0 0,21 20 0,-20 0 0,0-1 0,0 21 0,-1-20 0,21 40 0,-1-1 0,21 1 0,19-1 0,1 1 0,19 19 0,0-19 0,20 19 0,0-19 0,40 19 0,-1 0 0,21 21 0,0-21 0,-1 0 0,0-19 0,1-1 0,20 41 0,38-21 0,21 20 0,1 1 0,38-21 0,-19 0 0,-60-39 0,20-20 0,20 0 0,19-1 0,21-19 0,0-19 0,0-1 0,218-119 0,-100-40 0,-59-39 0,-59 0 0,-100 39 0,-59 20 0,-40 20 0,-79 40 0,-40 20 0,-60-1 0,-19 22 0,-20 17 0,-40 21 0,1 1 0,18-1 0,1 0 0,20 0 0</inkml:trace>
  <inkml:trace contextRef="#ctx0" brushRef="#br0" timeOffset="354965.493">20857 4942 512,'0'-20'0,"0"20"0,-20-19 0,20 19 0,0 0 0,0 0 0,0 0 0,20 0 0,-20 0 0,20 19 0,19-19 0,21-19 0,39 19 0,1-20 0,38 20 0,1 0 0,20 0 0,0 0 0,19 20 0,1-20 0,-21 19 0,21-38 0,0 19 0,-41-20 0,2 20 0,-21-20 0,-40 20 0,-20 0 0,-18 0 0,-22 20 0,-19 0 0,0-1 0,0 21 0,-19 0 0,19-1 0,0 1 0,-20 20 0,20 19 0,-21 20 0,21 1 0,21 38 0,-1 1 0,-20 0 0,39 20 0,1-20 0,-20-1 0,-1 2 0,21-41 0,0 20 0,-21-20 0,21 0 0,-20 1 0,20-1 0,-20 0 0,19 0 0,-18-19 0,-2-21 0,-19-19 0,0-20 0,0-1 0,0-19 0,0 20 0,0-20 0,0 0 0,0 20 0,0-20 0,20 20 0,-20-20 0,0 0 0,-20 20 0,20-20 0,0 0 0,0 20 0,0-20 0,0 20 0,0-20 0,0 0 0,0 0 0,0 0 0,0 20 0,0-1 0,-19-19 0,-2 20 0,-18-20 0,-21 20 0,-19 1 0,-40-2 0,-40 0 0,-40 1 0,-18 0 0,-62 0 0,-18-20 0,-20 20 0,-21 20 0,-19-1 0,59 1 0,40 19 0,99-19 0,100-40 0</inkml:trace>
  <inkml:trace contextRef="#ctx0" brushRef="#br0" timeOffset="370255.0218">16888 6034 512,'0'0'0,"-20"0"0,20 0 0,20 0 0,19-21 0,21-17 0,20-3 0,19 2 0,0-1 0</inkml:trace>
  <inkml:trace contextRef="#ctx0" brushRef="#br0" timeOffset="372744.2707">19984 6728 512,'0'0'0,"-20"0"0,0 0 0,20 0 0,0 0 0</inkml:trace>
  <inkml:trace contextRef="#ctx0" brushRef="#br0" timeOffset="373237.32">19924 6728 512,'-20'0'0,"20"0"0,0 0 0,0 0 0,0 0 0,20 0 0,0 0 0,0 19 0,0-19 0,40 0 0,-21 21 0,21-21 0,19 0 0,20 20 0,0-20 0,21 0 0,18 0 0,1 0 0,20 0 0,0-20 0,19 20 0,-19 0 0,-20 0 0,0 0 0,-1 0 0,-18 20 0,-1-20 0,-20 20 0,-19-20 0,-21 0 0,1 0 0,-1-20 0,-19 20 0,-21 0 0,-19 0 0,0 0 0,0 0 0,-19 0 0,-1 20 0,0-1 0,-39 1 0</inkml:trace>
  <inkml:trace contextRef="#ctx0" brushRef="#br0" timeOffset="384902.4864">14864 5359 512,'-20'0'0,"20"0"0,0-20 0,-20 20 0,20 0 0,-20 0 0,20 0 0,0 0 0,0 0 0,20 0 0,20 0 0,-1 0 0,21 0 0,19 0 0,1-20 0,19 20 0,20 0 0,0 0 0,20 0 0,20 20 0,0 20 0,0-20 0,19 19 0,-19-19 0,19 0 0,1-20 0,0-20 0,-21 0 0,1-19 0,0-1 0,-20 20 0,-40 0 0,0 0 0,-40 20 0,1 0 0,-40 20 0,20 0 0,-40 0 0,0 0 0,-20 0 0,20 0 0,0-1 0,0-19 0</inkml:trace>
  <inkml:trace contextRef="#ctx0" brushRef="#br0" timeOffset="392336.2297">16729 9288 512,'0'0'0,"-19"-20"0,19 20 0,0 0 0,19 0 0,-19 0 0,20 0 0,0 0 0,0-20 0</inkml:trace>
  <inkml:trace contextRef="#ctx0" brushRef="#br0" timeOffset="393662.3623">17285 9467 512,'0'0'0,"0"0"0,20 0 0,-20 0 0,39 0 0,-18 0 0,38 0 0,0 0 0,1 0 0,19 0 0,20 0 0,-19 0 0,19 0 0,0 0 0,20 0 0,-20 0 0,21 0 0,-1 20 0,-20-20 0,20 0 0,-20 19 0,0-19 0,1 0 0,19 0 0,-1-19 0,-18 19 0,-1-20 0,0 0 0,21-1 0,-21 21 0,-20-19 0,20 19 0,-39 19 0,-1-19 0,1 0 0,0 21 0,-21-21 0,1 0 0,-1 0 0,-18-21 0,18 21 0,-19 0 0,0 0 0,0-19 0,-1 19 0,21 0 0,-40 0 0,20 0 0,0-20 0,-1 20 0,-19-19 0,0 19 0,0 0 0,-19 0 0,-1 0 0,20 0 0,-20 0 0</inkml:trace>
  <inkml:trace contextRef="#ctx0" brushRef="#br0" timeOffset="403959.3919">21551 9426 512,'0'0'0,"0"0"0,0 21 0,0-21 0,0 0 0,-19 0 0,19 20 0,0-20 0,0 0 0,0 0 0,19 0 0,1 0 0,0 0 0,20 20 0,19-20 0,21 0 0,-1 0 0,40 19 0,-19-19 0,38 20 0,1 0 0,0 0 0,20-20 0,0 20 0,19-20 0,-19 0 0,20 0 0,-1 0 0,0-20 0,-19 20 0,0-20 0,-20 20 0,0-20 0,-20 20 0,-59 0 0,0 0 0,-41 0 0,1 0 0,40 0 0,-41 20 0,21-20 0,-40 0 0,0 0 0,0 0 0,0 0 0</inkml:trace>
  <inkml:trace contextRef="#ctx0" brushRef="#br0" timeOffset="408614.8574">25203 8832 512,'0'0'0,"19"0"0,-19 0 0,-19 0 0,19 0 0,0 0 0,0 0 0,0 20 0,0-20 0,0 0 0,0 0 0,0 0 0,0 0 0,0 20 0,0-20 0,0 19 0,0 1 0,0 0 0,0 20 0,0-1 0,0 1 0,0 0 0,0 0 0,0-2 0,0 3 0</inkml:trace>
  <inkml:trace contextRef="#ctx0" brushRef="#br0" timeOffset="410712.0671">13534 9090 512,'-20'-20'0,"1"0"0,-41 0 0,21-19 0,-21 39 0,20-20 0,0-1 0,-19 2 0,19 19 0,0 0 0,1 19 0,-21 2 0,1 18 0,0 1 0,-1 20 0,20 19 0,-19 0 0,19 21 0,40-1 0,0 20 0,40-20 0,39-20 0,1-19 0,19-20 0,19-21 0,2-19 0,-2-19 0,2-41 0,-1 1 0,-20-21 0,-40 1 0,-18-20 0,-62 19 0,-38 1 0,-40 19 0,-20 1 0,0 18 0,19 41 0,21-19 0</inkml:trace>
  <inkml:trace contextRef="#ctx0" brushRef="#br0" timeOffset="412031.199">24985 8911 512,'0'0'0,"0"-20"0,0 20 0,0 0 0,0 0 0,0-19 0,0 19 0,0 0 0,0 0 0,0 0 0,0 0 0,-21 0 0,21 0 0,0 0 0,0 0 0,0 0 0,0 19 0,0 1 0,0 0 0,-19-1 0,19 22 0,0-2 0,0 1 0,0-20 0</inkml:trace>
  <inkml:trace contextRef="#ctx0" brushRef="#br0" timeOffset="412149.2108">24945 9149 512,'0'19'0</inkml:trace>
  <inkml:trace contextRef="#ctx0" brushRef="#br0" timeOffset="413791.375">25024 8812 512,'0'-20'0,"0"0"0,0 20 0,0-20 0,20 20 0,-20-19 0,0 19 0,0 0 0,0 0 0,0 0 0,0 0 0,0 0 0,0 39 0,0-19 0,0 20 0,0 0 0,-20 19 0,20 1 0,0-1 0,0 1 0,0-2 0,0-17 0,0-2 0,0 1 0,-19-40 0,38 0 0,-19-20 0,0 0 0,0-19 0,0-2 0,20 3 0,-20-2 0,0-20 0,0 40 0,0-19 0,0 18 0,0 2 0,0-1 0,0 0 0,0 20 0,0 20 0,-20 0 0,20-1 0,-19 22 0,19-2 0,0 1 0,-20 0 0,20 18 0,0-17 0,0-21 0,0-1 0,0-19 0,0-19 0,0-21 0,0 0 0,0-19 0,20-1 0,-20 1 0,0-1 0,0 21 0,0-1 0,0 40 0,0 0 0,-20 20 0,20 0 0</inkml:trace>
  <inkml:trace contextRef="#ctx0" brushRef="#br0" timeOffset="422496.2454">14130 8494 512,'0'20'0,"-20"-20"0,20 0 0,0 0 0,-20 0 0,20 0 0,0-20 0,0 20 0,-20 0 0,20 0 0,-20 0 0,20 0 0,-19 20 0,-2-20 0,2 0 0,-1 0 0</inkml:trace>
  <inkml:trace contextRef="#ctx0" brushRef="#br0" timeOffset="423296.3254">13892 8514 512,'-40'0'0,"0"20"0,0 0 0,1 0 0,-1 0 0,20-1 0,-19 1 0,39-20 0,0 21 0,0-21 0,0 0 0,0 0 0,19 19 0,-19 21 0,20-1 0,0 1 0,-20 40 0,0-21 0,0 1 0,0 19 0,0 0 0,0 1 0,0-21 0,0 1 0,0-1 0,-20-19 0,20 19 0,0-19 0,-20 0 0,20 0 0,0-1 0,0 21 0,-19-21 0,19 21 0,0-20 0,0-1 0,-20-19 0,0 20 0,20-20 0,0 0 0,-20-1 0,20 1 0,0 20 0,0-1 0,0 1 0,-20 0 0,20 0 0,0-1 0,-20-19 0,20 21 0,-20-22 0,20 0 0,-19 21 0,19-20 0,0 0 0,0 0 0,0 20 0,0-21 0,-20 21 0,20-19 0,0-2 0,0 0 0,20-19 0,-20 20 0,0 0 0,0-20 0,0 20 0,19-20 0,-19 0 0,20 20 0,0-20 0,0 20 0,0-40 0,39 0 0,40-20 0,41-18 0,-1-3 0</inkml:trace>
  <inkml:trace contextRef="#ctx0" brushRef="#br0" timeOffset="444929.4885">19924 12126 512,'0'0'0,"0"0"0,-20 0 0,20 0 0,-19 0 0,19 0 0,0 20 0,0-20 0,19 0 0,21 20 0,19-20 0,40 0 0,21 0 0,19 0 0,40 0 0,39 0 0,0 19 0,0-19 0,-20 0 0,1 20 0,-40-40 0,-21 20 0,-38 0 0,-41 0 0,-19 0 0,-20 0 0,-40 0 0,1 0 0,-2 20 0,2-20 0,19 20 0,0-20 0,19 0 0</inkml:trace>
  <inkml:trace contextRef="#ctx0" brushRef="#br0" timeOffset="448266.8222">14903 13534 512,'0'0'0,"0"21"0,0-21 0,0 0 0,21 20 0,18-20 0,21 0 0,58-20 0</inkml:trace>
  <inkml:trace contextRef="#ctx0" brushRef="#br0" timeOffset="448362.8318">15499 13575 512,'218'0'0,"20"0"0,-19 0 0,-21-20 0,1-1 0,-41-38 0,-39 0 0</inkml:trace>
  <inkml:trace contextRef="#ctx0" brushRef="#br0" timeOffset="456913.6868">8196 14547 512,'0'0'0,"0"0"0,0 0 0,-20 0 0,20 0 0,-20 20 0,20-20 0,-19 0 0,19 20 0,-20-20 0,20 19 0,-20-19 0,20 0 0,20 0 0,19-39 0,41-2 0,39-37 0,40-22 0,39-18 0,21-2 0,-1 1 0,0 0 0,0 20 0,-59 0 0,-20 19 0,-60 41 0,-39 18 0,-20 2 0,-20 19 0,0 0 0,-20 19 0,0-19 0,0 21 0,20-21 0,-20 0 0,40 0 0,-20 0 0,20 0 0,0 0 0,0 0 0,-20 0 0,20 0 0,-40 0 0</inkml:trace>
  <inkml:trace contextRef="#ctx0" brushRef="#br0" timeOffset="457585.754">8335 14130 512,'0'0'0,"0"-20"0,20 1 0,-20-1 0,0-1 0,0 21 0,-20 0 0,0 41 0,-39 18 0,19 21 0,-39-1 0,19 20 0,-20-20 0,22 1 0,17-41 0,2-19 0,39 0 0,20-20 0,40 0 0,-2 0 0,42 0 0,19 0 0,-20 0 0,0 0 0,1 0 0,-41 0 0,-19-40 0</inkml:trace>
  <inkml:trace contextRef="#ctx0" brushRef="#br0" timeOffset="462322.2276">6153 16055 512,'0'0'0,"0"0"0,0 20 0,0-20 0,19 20 0,20 0 0,2-20 0,-2 19 0,21-19 0,19 20 0,20-20 0,21-20 0,-2 1 0,61-21 0,0-20 0,-1-38 0,40-2 0,1-18 0,-20-22 0,38 1 0,-19 0 0,21-20 0,-21 20 0,20 1 0,-40-21 0,1-1 0,-1 2 0,-19 20 0,-40 18 0,-20 21 0,-19 40 0,-81 19 0,1 40 0,-59 20 0,-41 20 0,-19 38 0,19-18 0</inkml:trace>
  <inkml:trace contextRef="#ctx0" brushRef="#br0" timeOffset="463833.3787">6232 16750 512,'0'-20'0,"0"20"0,0 0 0,20-20 0,-20 20 0,0 0 0,0 20 0,0-40 0,19 20 0,1 20 0,0-20 0,20 0 0,0 20 0,19-20 0,0 0 0,21 0 0,19-20 0,20 0 0,0-20 0,40-19 0,0-1 0,19-20 0,1-18 0,19-2 0,0 2 0,1-22 0,19-18 0,-19-2 0,-1-18 0,1-1 0,-1-20 0,-19 1 0,0-1 0,-20 20 0,-21 20 0,-39 0 0,1 40 0,-41 20 0,-19 38 0,-21 22 0,1 0 0,-20 19 0,0 19 0,-20 0 0,1 22 0,-1-21 0,-20 19 0</inkml:trace>
  <inkml:trace contextRef="#ctx0" brushRef="#br0" timeOffset="464769.4723">6252 15737 512,'0'0'0,"0"0"0,0 0 0,0 0 0,-20 20 0,-1 0 0,2 0 0,-20 20 0,-2-1 0,-18 2 0,0 18 0,19-20 0,0 1 0,0-20 0,21 0 0,58-20 0,1 0 0,20 0 0,19 0 0,20 0 0,0 20 0,-19-1 0,-1 22 0,-19-3 0,-41-17 0</inkml:trace>
  <inkml:trace contextRef="#ctx0" brushRef="#br0" timeOffset="465425.5379">6252 16452 512,'0'0'0,"0"0"0,-20 0 0,-1 19 0,2 2 0,-1-1 0,-20-1 0,1 21 0,-21 20 0,0-2 0,1-17 0,0 18 0,39-19 0,20-20 0,0 0 0,20 0 0,39 0 0,0-20 0,1 0 0,19 0 0,-19 0 0,0 0 0,-1 0 0,-19 19 0,-1 21 0,-18 0 0,-21-1 0</inkml:trace>
  <inkml:trace contextRef="#ctx0" brushRef="#br0" timeOffset="465793.5747">6132 16471 512,'0'21'0,"0"18"0,0 21 0,0 38 0,21 2 0,-2 0 0,1-21 0,-1-20 0,2-39 0</inkml:trace>
  <inkml:trace contextRef="#ctx0" brushRef="#br0" timeOffset="473746.3699">17741 15023 512,'0'0'0,"0"0"0,0-20 0,0 20 0,0-20 0,0 20 0,0 0 0,0-19 0,-20 19 0,20 0 0,0 19 0,0-19 0,0 0 0,40-19 0,19 19 0,61-20 0,19 0 0,40 0 0,-1-39 0,0-1 0,1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19:42:18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15320 16452 512,'-20'0'0,"20"0"0,-19 19 0,-1-19 0,20 0 0,0 0 0,0 21 0,0-21 0,20 0 0,-20 0 0,19 0 0,-19 20 0,20-20 0</inkml:trace>
  <inkml:trace contextRef="#ctx0" brushRef="#br0" timeOffset="186.0186">15300 16869 512,'-19'0'0,"19"0"0,-20 20 0,20 0 0,0-1 0,0 0 0,20-19 0</inkml:trace>
  <inkml:trace contextRef="#ctx0" brushRef="#br0" timeOffset="386.0386">15281 17365 512,'0'0'0,"0"0"0,0-20 0,-20 0 0,20 20 0,20 0 0,-20 0 0,0 20 0,19-20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19:42:28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3771 993 512,'0'0'0,"0"0"0,0 0 0,0 0 0,0-20 0,0 20 0,-20-19 0,20 19 0,-20 0 0,1 0 0,-2 0 0,2-20 0,-1 20 0,-20 0 0,20 0 0,-19-21 0,-1 21 0,1-19 0,-21 0 0,20-2 0,-19 21 0,-1 0 0,0-20 0,1 20 0,0 0 0,-21-19 0,1 19 0,-1 0 0,1-20 0,0 20 0,-1-20 0,-19 0 0,20 0 0,-1 0 0,-19 20 0,-1 0 0,1 0 0,0 0 0,20 0 0,-20 0 0,20 20 0,-21-20 0,1 0 0,0 0 0,0 20 0,-1-20 0,41 20 0,19-20 0,-40 20 0,1 0 0,-1 19 0,-19-18 0,0 17 0,0 22 0,0-20 0,59 0 0,-20-20 0,21 19 0,-1 1 0,1 20 0,-1-21 0,40 21 0,-20-20 0,40 19 0,-20 0 0,40 1 0,19 0 0,-19-2 0,138 62 0,-19-21 0,0-19 0,19-1 0,-39-19 0,1-21 0,-2 1 0,21-20 0,-40-20 0,60 0 0,-21 0 0,21 0 0,-1-20 0,21 0 0,-20 20 0,19-20 0,1 1 0,-21-1 0,0 0 0,2-20 0,-22 20 0,21-19 0,-20-1 0,0-20 0,-41 1 0,2-1 0,-21 21 0,-40-41 0,-19 21 0,-1-1 0,-18 1 0,-21-21 0,0 21 0,-41-21 0,-18 1 0,-20 0 0,-21-1 0,-18 0 0,-61 21 0,0 0 0,-39 19 0,0 0 0,-40 20 0,39 1 0,1-2 0</inkml:trace>
  <inkml:trace contextRef="#ctx0" brushRef="#br0" timeOffset="3870.387">7184 4526 512,'0'-20'0,"-20"20"0,20 0 0,0-20 0,-19 0 0,19 20 0,19 0 0,-19 0 0,40 0 0,19 0 0,41 0 0,19 0 0,40 0 0,-1 0 0,21 0 0,-1 0 0,1-20 0,-20 20 0,-1 0 0,-19 20 0,-40 0 0,1-20 0,-41 20 0,-19 0 0,0-20 0,-20 0 0,-20 0 0,0-20 0,0 20 0,0-20 0,-20 20 0,-20 0 0,-19-20 0,-1 20 0,-39 0 0,-40 0 0,0 0 0,-19 0 0,-41 20 0,20-20 0,1 0 0,19 0 0,40 0 0,19-20 0,21 40 0,20-20 0,39 0 0,20 20 0,20-20 0,59 0 0,40 0 0,40 0 0,60 0 0,18-20 0,22 0 0,-2 20 0,-38 0 0,-41-20 0,-39 20 0,-39-20 0,-21 20 0,-20 0 0,-39 0 0,-40 0 0,-19 20 0,-21-20 0,-20 20 0,-38 0 0,-2-20 0,-18 20 0,-1 0 0,-20 19 0,0-19 0,40-20 0,-20 20 0,40-20 0,-1 0 0,42-20 0,17 0 0,41 20 0,20-20 0,100 1 0,38 19 0,40 19 0,41 1 0,-21-20 0,-20 0 0</inkml:trace>
  <inkml:trace contextRef="#ctx0" brushRef="#br0" timeOffset="41273.1269">874 8792 512,'0'0'0,"0"-20"0,0 20 0,0 0 0,-21 0 0,21 0 0,0 0 0,0 0 0,0 0 0,-19 0 0,19 0 0,0 0 0,0 0 0,19 0 0,-19 20 0,0-20 0,0 0 0,21 20 0,18 0 0,-19 0 0,40 0 0,-20-20 0,-1-20 0,1 20 0,-20 0 0,39-20 0,-39 20 0,19 0 0,2 20 0,18-20 0,-19 0 0,-1 20 0,21-20 0,-20 0 0,-1 0 0,21 0 0,-21 0 0,1-20 0,20 0 0,-40 20 0,39 0 0,-19 0 0,0 0 0,19 20 0,-19-20 0,19 0 0,0 20 0,1-20 0,0-20 0,-1 20 0,1 0 0,-20-20 0,-1 20 0,-19 0 0,20 0 0,-21 0 0,1 20 0,-20-20 0,21 0 0,-21 0 0,0 0 0,0 0 0,-21 0 0,21 0 0,-39 0 0,-1 0 0,20 0 0</inkml:trace>
  <inkml:trace contextRef="#ctx0" brushRef="#br0" timeOffset="45313.5309">4187 8991 512,'0'0'0,"-19"0"0,19 0 0,0 0 0,-20 0 0,0 0 0,20 0 0,-20 0 0,20 0 0,-20 0 0,1 0 0,-1 19 0,0 1 0,-20 20 0,0 20 0,1 19 0,-1-20 0,-19 21 0,19-2 0,0-37 0,21-2 0,-2-39 0,2 20 0,19-20 0,-20 0 0,20 0 0,0 0 0</inkml:trace>
  <inkml:trace contextRef="#ctx0" brushRef="#br0" timeOffset="45665.5661">3612 9209 512,'0'0'0,"0"20"0,0-20 0,-20 19 0,20 1 0,-19 20 0,19 0 0,-41 19 0,22 1 0,-1-1 0,20-19 0,60-40 0</inkml:trace>
  <inkml:trace contextRef="#ctx0" brushRef="#br0" timeOffset="45720.5716">3751 9467 512,'139'-60'0,"40"-39"0,-21 20 0</inkml:trace>
  <inkml:trace contextRef="#ctx0" brushRef="#br0" timeOffset="48504.85">2660 10915 512,'0'-20'0,"-40"20"0,20-19 0,1-2 0,-2 21 0,1 0 0,20 0 0,0 0 0,20-19 0,1 19 0,37 0 0,2 0 0,20 0 0,19 0 0,20 0 0,20 19 0,0 2 0,19-2 0,1 1 0,40 20 0</inkml:trace>
  <inkml:trace contextRef="#ctx0" brushRef="#br0" timeOffset="49008.9004">4187 10955 512,'199'0'0,"-20"-20"0,-21 0 0,-18-19 0,-41 39 0,19-21 0,-38 21 0,20 40 0,-21 0 0,0 0 0,-20 19 0,1-18 0,-20-22 0,-1 0 0,-19-19 0,20 0 0,-20-19 0,19 0 0,1-2 0,-20-18 0,20 39 0,-20-20 0,-1 20 0,1 0 0,20 0 0,-20 0 0,-20-20 0,19 20 0,2 0 0,-21 0 0,0 0 0,0 0 0,0 0 0,0-20 0,0 20 0,0 0 0,0 0 0,19 0 0,-19 0 0,0 0 0,0 0 0,0 0 0,-19 0 0,19 20 0,-21 0 0,2-20 0,19 20 0</inkml:trace>
  <inkml:trace contextRef="#ctx0" brushRef="#br0" timeOffset="60506.05">11352 8098 512,'0'0'0,"0"0"0,-21 0 0,21-20 0,0 20 0,0 0 0,0 0 0,0 0 0,0 0 0,0 0 0,-19-20 0,19 20 0,-20-20 0,0 20 0,0-20 0,-19 20 0,19-20 0,-40 0 0,20 0 0,-39 20 0,20-19 0,-21 0 0,1-2 0,0 21 0,-20-20 0,-21 0 0,21 20 0,-20-19 0,19 19 0,-18 0 0,-2-20 0,2 20 0,-2 0 0,1 0 0,0 0 0,0 20 0,20-20 0,-20 19 0,20 1 0,0 21 0,0-3 0,19 2 0,-20 20 0,21-1 0,0 0 0,20-19 0,-1 40 0,0-21 0,21 1 0,-1 19 0,0-19 0,20 19 0,20 21 0,0-21 0,40 0 0,-20 21 0,20-21 0,-1 0 0,21 1 0,0-1 0,-1-19 0,0 19 0,21-20 0,19 1 0,1-20 0,-1 19 0,19-39 0,21 20 0,-20-20 0,20-1 0,0-19 0,20 0 0,0-19 0,-20-1 0,19 0 0,-19 0 0,0-20 0,1 1 0,-2-1 0,-19 0 0,0 1 0,-20-22 0,1 3 0,-21-2 0,-20 20 0,21-39 0,-21 20 0,-18-21 0,17 21 0,-17-41 0,-22 21 0,21 0 0,-40 0 0,0-1 0,-20 0 0,-19 1 0,19 0 0,-40 19 0,0-19 0,1-20 0,-40 19 0,-20 1 0,-1 19 0,-38-19 0,-1 39 0,-20 0 0,-39 20 0,-20 20 0,-40 40 0</inkml:trace>
  <inkml:trace contextRef="#ctx0" brushRef="#br0" timeOffset="79514.9507">21392 1212 512,'0'0'0,"0"0"0,21 19 0,-1-19 0,19 0 0,21-19 0,-1-41 0,1 20 0,-1-39 0,1 19 0,-21-19 0,-18 39 0,-21 1 0,-41 39 0,-18 19 0,0 60 0,-21 1 0,21 19 0,19 1 0,20-1 0,40-20 0,20-39 0,39-20 0,20-20 0,0-20 0,1-20 0,-41-19 0</inkml:trace>
  <inkml:trace contextRef="#ctx0" brushRef="#br0" timeOffset="79778.9771">22028 894 512,'0'19'0,"19"22"0,2 18 0,38 20 0,-19 0 0,19 1 0,0 0 0,1-41 0,0-20 0,-21 2 0,1-61 0,-20-19 0,0-40 0</inkml:trace>
  <inkml:trace contextRef="#ctx0" brushRef="#br0" timeOffset="79961.9954">22524 735 512,'-40'40'0,"-19"39"0,-21 40 0,-19 40 0,20 0 0,19 0 0,21-60 0,39-1 0,19-77 0,21-21 0,39-79 0,0-60 0,-19-20 0</inkml:trace>
  <inkml:trace contextRef="#ctx0" brushRef="#br0" timeOffset="80186.0178">22762 934 512,'-20'20'0,"1"19"0,-41 21 0,20 39 0,20 20 0,0-1 0,20 2 0,20-40 0,0-41 0,20-39 0,-21-19 0,22-61 0,-22-39 0</inkml:trace>
  <inkml:trace contextRef="#ctx0" brushRef="#br0" timeOffset="80372.0364">22841 636 512,'-19'0'0,"19"-19"0,0-2 0,0-18 0,39 19 0,1 0 0,20 20 0,-21 0 0,1 0 0</inkml:trace>
  <inkml:trace contextRef="#ctx0" brushRef="#br0" timeOffset="80642.0634">23318 457 512,'0'0'0,"-20"20"0,20 0 0,-20 40 0,-20 19 0,1 40 0,-1 39 0,0 2 0,40-2 0,20-19 0,19-40 0,21-39 0,39-40 0,-19-20 0,-1-60 0,0-19 0,-38-20 0</inkml:trace>
  <inkml:trace contextRef="#ctx0" brushRef="#br0" timeOffset="80803.0795">22881 1112 512,'0'0'0,"20"0"0,40 0 0,39-20 0,60-19 0,39-1 0,-20 20 0,-58-19 0,-41 39 0</inkml:trace>
  <inkml:trace contextRef="#ctx0" brushRef="#br0" timeOffset="81803.1795">21154 3394 512,'0'-19'0,"0"19"0,0 0 0,0 19 0,21-19 0,38 20 0,0-20 0,40 0 0,-19-20 0,-20 20 0,-1-19 0,-19-22 0,-40 22 0</inkml:trace>
  <inkml:trace contextRef="#ctx0" brushRef="#br0" timeOffset="82474.2466">21968 3394 512,'0'0'0,"0"20"0,20-20 0,20 0 0,0-20 0,39 1 0,-20-22 0,20-18 0,1-20 0,-20 19 0,-21-19 0,-19 20 0,0-1 0,-40 20 0,-39 40 0,-1 20 0,1 20 0,-21 39 0,21 20 0,19 20 0,0-19 0,60-1 0,20-40 0,39-18 0,1-41 0,19-41 0,20-18 0,-20-20 0,1-41 0,-1 1 0,-40 0 0,-19 0 0,-21 60 0,-38 40 0,-1 38 0,0 60 0,-20 20 0,21 0 0,19 1 0,39 18 0,21-38 0,19-20 0,0-40 0,20-1 0,41-38 0,-41-21 0,20-20 0</inkml:trace>
  <inkml:trace contextRef="#ctx0" brushRef="#br0" timeOffset="82706.2698">23298 2978 512,'-20'20'0,"-20"-1"0,21 21 0,-1 39 0,-20 40 0,20 20 0,20 0 0,20-20 0,-1-39 0,22-21 0,-2-39 0,1-40 0,19-59 0</inkml:trace>
  <inkml:trace contextRef="#ctx0" brushRef="#br0" timeOffset="82907.2899">23575 3196 512,'-19'20'0,"-1"19"0,0 21 0,20 0 0,0-1 0,20 1 0,0-21 0,19 1 0,-18-21 0,18 2 0,-20-42 0</inkml:trace>
  <inkml:trace contextRef="#ctx0" brushRef="#br0" timeOffset="83092.3084">23516 2521 512,'0'-20'0,"-20"1"0,20-1 0,-20-20 0,40 40 0,0-20 0,20 0 0,20 20 0,-21 0 0</inkml:trace>
  <inkml:trace contextRef="#ctx0" brushRef="#br0" timeOffset="83378.337">24071 2442 512,'0'0'0,"0"0"0,0 40 0,0 40 0,0 18 0,0 41 0,0 20 0,21-1 0,-1 22 0,-1-42 0,21 1 0,19-40 0,21-39 0,-1-20 0,-19-60 0,0-20 0,-41-59 0,-38-40 0,-41-1 0</inkml:trace>
  <inkml:trace contextRef="#ctx0" brushRef="#br0" timeOffset="83498.349">23833 3255 512,'0'0'0,"0"20"0,60 1 0,19-21 0,61 0 0,-2-21 0,1-18 0</inkml:trace>
  <inkml:trace contextRef="#ctx0" brushRef="#br0" timeOffset="105753.6311">11927 7899 512,'0'0'0,"-20"-20"0,20 0 0,-20 20 0,0-39 0,1 19 0,-21 0 0,0-20 0,0 0 0,-19 2 0,0-23 0</inkml:trace>
  <inkml:trace contextRef="#ctx0" brushRef="#br0" timeOffset="106401.6311">11470 7482 512,'-79'-59'0,"-40"-1"0,0 1 0,-20-1 0,0 1 0,-19 19 0,-41 0 0,1 20 0,-21 1 0,1 19 0,-20 0 0,0 19 0,19 21 0,-19 20 0,40-1 0,-1 40 0,1 20 0,19 1 0,41 18 0,18 21 0,1 20 0,40-1 0,19 1 0,41 0 0,19 19 0,39 1 0,40-22 0,21 3 0,19-22 0,40 1 0,39 0 0,20-40 0,20 0 0,40-40 0,0-39 0,40-20 0,-1-40 0,1-40 0,-21-19 0,21-20 0,-20 0 0,-41-20 0,1 0 0,-59 0 0,-20-20 0,-61 20 0,-38-40 0,-40 0 0,-40 0 0,-20-19 0,-80 19 0,-18-20 0,-22-19 0,-58 19 0,-20 20 0,-40 1 0,-20 39 0,-60 39 0,-18 80 0,-41 20 0,-60 40 0,1 39 0</inkml:trace>
  <inkml:trace contextRef="#ctx0" brushRef="#br0" timeOffset="167373.6311">8394 9090 512,'0'0'0,"-19"0"0,19 0 0,0 0 0,19-20 0,-38 20 0,19 0 0,0 0 0,0 0 0,0 20 0,0-20 0,0 0 0,0 0 0,19 0 0,-19 0 0,20-20 0,1 20 0,-2 0 0,1-20 0,20 20 0,-20 0 0,-1 20 0,21-20 0,-20 0 0,19 0 0,1 0 0,0 0 0,0 0 0,-1-20 0,1 20 0,-1 0 0,2 20 0,-22-20 0,21 0 0,0 0 0,-1 0 0,1 0 0,0 0 0,-1-20 0,1 20 0,-20-20 0,19 20 0,-19 0 0,1 0 0,-21 0 0,19 0 0,-19 20 0,20-20 0,-20 0 0,20 0 0,0 0 0,0-20 0,-20 20 0,19 0 0,-19 0 0,0 0 0,0 0 0,0 20 0,0-20 0,0 0 0,0 0 0,0 0 0,0 0 0,0 0 0,0-20 0,0 20 0,0 0 0,0 20 0,-19 0 0,19-20 0,-20 0 0</inkml:trace>
  <inkml:trace contextRef="#ctx0" brushRef="#br0" timeOffset="181901.6311">13653 815 512,'0'0'0,"-19"0"0,-21 0 0,20 0 0,0 0 0,-20 0 0,21 0 0,-1 0 0,-20 0 0,40 0 0,-20 19 0,40-19 0,-20 0 0,40 0 0,19 0 0,1 0 0,19-19 0,0 19 0,1 0 0,-20-20 0,-1 20 0,-19 0 0,-21 0 0</inkml:trace>
  <inkml:trace contextRef="#ctx0" brushRef="#br0" timeOffset="183676.6311">13594 399 512,'0'0'0,"0"0"0,0 0 0,0 0 0,0 0 0,0 0 0,0 0 0,0 19 0,0 0 0,20-19 0,0 20 0,-1-20 0,-19 0 0,20 0 0,0 0 0,0-20 0,-20 20 0</inkml:trace>
  <inkml:trace contextRef="#ctx0" brushRef="#br0" timeOffset="183887.6311">13614 239 512,'-20'-20'0,"20"20"0,-20 0 0,0 0 0,0 20 0,20-20 0,0 20 0,0-20 0,20 20 0</inkml:trace>
  <inkml:trace contextRef="#ctx0" brushRef="#br0" timeOffset="184396.6311">13793 279 512,'0'20'0,"0"-20"0,0 0 0,0 0 0,0 20 0,0-20 0,19 19 0,-19 1 0,0-20 0,0 41 0,20-22 0,-20-19 0,20 0 0,-20-19 0,20 19 0,0-21 0,-20 1 0,19 20 0,-19 0 0,20-20 0,0 20 0,0 0 0,0 20 0,20 0 0,-40 20 0,39-21 0,-39 1 0,20-40 0,-20 20 0</inkml:trace>
  <inkml:trace contextRef="#ctx0" brushRef="#br0" timeOffset="184685.6311">14229 100 512,'-20'20'0,"20"1"0,-20-2 0,20 0 0,0-19 0,0 40 0,0-20 0,0 0 0,20 0 0,0 0 0,-1 0 0,2-1 0,-1 1 0</inkml:trace>
  <inkml:trace contextRef="#ctx0" brushRef="#br0" timeOffset="184888.6311">14149 299 512,'-19'0'0,"-21"20"0,40-20 0,0-20 0,0 20 0,20-20 0,19 0 0,1 0 0,-20 0 0</inkml:trace>
  <inkml:trace contextRef="#ctx0" brushRef="#br0" timeOffset="199459.6311">12959 695 512,'-20'0'0,"0"20"0,-20 20 0,1 20 0,-1 0 0,40 19 0,-20 40 0,20 20 0,0 19 0,0 41 0,-20 19 0,20 40 0,-39 39 0,19 21 0,-20 0 0,0 0 0,21 38 0,19-18 0,0 39 0,-20 20 0,20 19 0,-20 21 0,0 19 0,0 21 0,1 19 0,-1 0 0,-20 20 0,20 20 0,0-20 0,0 39 0,20 1 0,-20 19 0,20 0 0,-19-19 0,19 20 0,0-1 0,19-39 0,-19 0 0,40-40 0,-40 0 0,20-39 0,0-41 0,-20-19 0,0-20 0,-20-39 0,20-21 0,0-59 0,0 0 0,0-40 0,20-20 0,-1-78 0,22-20 0,-22-41 0,41 0 0,19 1 0,40-1 0,40-19 0,59 0 0,40-20 0,60-1 0,-120 1 0,40 0 0</inkml:trace>
  <inkml:trace contextRef="#ctx0" brushRef="#br0" timeOffset="205611.6311">19428 2600 512,'20'0'0,"0"-19"0,19 19 0,21 0 0,0-19 0,-1 19 0,40 0 0,1 0 0,-1 0 0,19 0 0,-18 19 0,-1-19 0,0 19 0,-39 1 0,-21 0 0,-18 20 0,-21 0 0,-21 39 0</inkml:trace>
  <inkml:trace contextRef="#ctx0" brushRef="#br0" timeOffset="205844.6311">20440 2978 512,'20'138'0,"0"1"0,20 20 0,-1 0 0,21 0 0,-40 19 0,19-20 0,-19 22 0,0-2 0,0 1 0,-20-20 0,20 19 0,0-39 0,-1-20 0,1-20 0,-20-39 0,0-20 0,0-20 0,-20-20 0,-39 0 0,-40 0 0</inkml:trace>
  <inkml:trace contextRef="#ctx0" brushRef="#br0" timeOffset="221554.6311">13396 6411 512,'-20'20'0,"-20"-20"0,0 0 0,0 20 0,-19-20 0,39 0 0,-40 0 0,21 19 0,-1-19 0,1 0 0,-1 0 0,0 0 0,21 0 0,-2 19 0,1-19 0,20 0 0,0 0 0,0 0 0,0 0 0,20 0 0,1 21 0,-2-21 0,21 20 0,0 19 0,-21-19 0,61 0 0,-1-20 0,20 20 0,21-20 0,-2 0 0,41 20 0,0-20 0,0 0 0,39 20 0,20-20 0,1 0 0,19 0 0,20 0 0,0 0 0,20-20 0,19 40 0,-19-20 0,40 20 0,-1-20 0,40 20 0,-19-1 0,39 0 0,-1 2 0,21-21 0,0 20 0,20-20 0,0 0 0,0 0 0,0 20 0,19-20 0,-19 0 0,-1 19 0,-19-19 0,0 0 0,-19 0 0,-41-19 0,-79 38 0,-40-19 0,-99 0 0,-79 0 0</inkml:trace>
  <inkml:trace contextRef="#ctx0" brushRef="#br0" timeOffset="238114.6311">12582 12781 512,'0'-19'0,"0"19"0,20 0 0,-20 0 0,19-21 0,1 21 0,20 0 0,0 0 0,19-20 0,1 20 0,19-20 0,1 1 0,19 19 0,0 0 0,20 0 0,0 0 0,40 19 0,-1-19 0,1 20 0,20-20 0,39 20 0,1 1 0,-1-21 0,20 19 0,0-19 0,40 0 0,0 19 0,20-19 0,-1 20 0,41-20 0,19 20 0,20-20 0,-1 0 0,21-20 0,20 0 0,20-18 0,19 17 0,20-19 0,1 1 0,-1 19 0,-19 0 0,-40 0 0,-21 40 0,-58-20 0,-41 20 0</inkml:trace>
  <inkml:trace contextRef="#ctx0" brushRef="#br0" timeOffset="243113.6311">12443 16651 512,'0'0'0,"-20"0"0,0-20 0,0 0 0,0 20 0,20-40 0,-19 40 0,19-40 0,-20 21 0,0-1 0,0 20 0,20 0 0,0 20 0,20-1 0,20 21 0,19-20 0,0-20 0,41 0 0,19 0 0,20 0 0,40-20 0,-1 0 0,41-19 0,-1 19 0,20-1 0,0 21 0,20 0 0,0 0 0,20 21 0,0-1 0,19-20 0,1 19 0,20-38 0,19-1 0,20-20 0,-20 20 0,21-20 0,19 1 0,-20-1 0,0 0 0,20 21 0,0-1 0,0 20 0,-19-21 0,18 42 0,-38-1 0,-1-20 0,-19 0 0,-41-20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19:56:58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2719 16273 512,'0'-19'0,"0"19"0,0 0 0,0 0 0,-20 0 0,40 19 0,-20 21 0,20 20 0,0 19 0,0 0 0,-20 41 0,19-21 0,-19 0 0,21-20 0,-21-39 0,0 0 0,0-40 0,19-20 0,-19-40 0</inkml:trace>
  <inkml:trace contextRef="#ctx0" brushRef="#br0" timeOffset="1224">2779 16213 512,'0'0'0,"-20"0"0,20 21 0,20-21 0,-20 20 0,40-1 0,19 1 0,-19-20 0,19 0 0,41 0 0,-21-39 0,20 19 0,20-1 0,0 2 0,20 0 0,20-2 0,-1 21 0,21 0 0,19 0 0,1 0 0,19-20 0,1-19 0,-1-1 0,0 0 0,0 1 0,1-1 0,-1 21 0,0-22 0,1 22 0,-21 19 0,20 0 0,-20-20 0,1 0 0,-1 0 0,-19 0 0,-20-20 0,-1 2 0,-18-3 0,-1 21 0,-40 1 0,-20-1 0,1 20 0,-21 0 0,0 20 0,-38-20 0,18 19 0,-19 1 0,-20 0 0,20 20 0,0 19 0,19 1 0,1 39 0,20-20 0,-1 21 0,1-2 0,19 2 0,-19-21 0,-1 0 0,-19-38 0,-1 18 0,-18-39 0,18 0 0,-19 0 0,-20 0 0,-20-1 0,0 21 0,-20 0 0,1-21 0,-41 21 0,-19-20 0,0 0 0,-40-20 0,0 20 0,-20-20 0,0 20 0,-39-20 0,20 20 0,-21-1 0,-19 21 0,0-20 0,-20 0 0,-20 19 0,20-39 0,-20 20 0,20-20 0,-21 20 0,1-20 0,0 0 0,0 20 0,20-20 0,20 20 0,-21 0 0,22 19 0,-2-20 0,1 22 0,39-2 0,-19-19 0,39 0 0,1-20 0,18 0 0,41 0 0,20 20 0,0 0 0,19 0 0,21-20 0</inkml:trace>
  <inkml:trace contextRef="#ctx0" brushRef="#br0" timeOffset="3384">5994 17365 512,'0'-20'0,"0"20"0,0 0 0,0 0 0,19 20 0,-19 0 0,20 0 0,-20 39 0,20 1 0,0 19 0,0 20 0,19 0 0,-18-19 0,-21-21 0,0-19 0,19-40 0,-19-20 0,0-40 0,-19-19 0</inkml:trace>
  <inkml:trace contextRef="#ctx0" brushRef="#br0" timeOffset="3936">5874 17285 512,'0'0'0,"-19"20"0,19 0 0,0 20 0,0 19 0,-20 21 0,20-1 0,-20 0 0,20 1 0,0-21 0,-20-39 0,20-20 0,20-20 0,-20-39 0,0-1 0,0-19 0,0-20 0,0 0 0,0 19 0,0 21 0,0 39 0,0 20 0,0 0 0,0 20 0,20-1 0,0-19 0,-20 20 0,19-20 0,21 20 0,0-20 0,0 40 0,19-20 0,20 19 0,-19 1 0,0-20 0,-41 20 0,1-21 0</inkml:trace>
  <inkml:trace contextRef="#ctx0" brushRef="#br0" timeOffset="4593">5656 17862 512,'20'0'0,"-20"-21"0,20 21 0,19-20 0,41-19 0,-1-1 0,0-20 0,21 1 0,-20 39 0,-22-20 0,-37 20 0</inkml:trace>
  <inkml:trace contextRef="#ctx0" brushRef="#br0" timeOffset="15759">5855 15896 512,'0'-20'0,"-40"1"0,0-21 0,0 0 0,-39 0 0,0-19 0,-21 0 0,-18-1 0,-2 0 0,-39 2 0,1 17 0,-21 2 0,-19 19 0,-1-20 0,1 40 0,-21 0 0,21 20 0,-20 20 0,-1 19 0,21 20 0,0 1 0,-1 19 0,40 0 0,1 0 0,19 20 0,39 20 0,1-19 0,40 18 0,19 21 0,40-21 0,20 22 0,20-21 0,39 20 0,40-21 0,20 1 0,20-39 0,39-1 0,1 0 0,39-20 0,0-39 0,40 0 0,-1-21 0,2-19 0,-2-19 0,21-41 0,-20-19 0,20-1 0,-1-58 0,-39-1 0,-40-41 0,-19 2 0,-60 0 0,-20-20 0,-80 18 0,-39-18 0,-79 40 0,-40-21 0,-59 20 0,-21 1 0,-59 38 0,-39 21 0,-21 20 0,1 39 0,-41 20 0,21 20 0</inkml:trace>
  <inkml:trace contextRef="#ctx0" brushRef="#br0" timeOffset="28871">5914 17782 512,'0'0'0,"0"0"0,0 0 0,0 0 0,20-20 0,-20 20 0,20 0 0,20 0 0,-21 20 0,1-1 0,20-19 0,-1 0 0,2 0 0,-2-19 0,21-21 0,-21 20 0,21-20 0,-1 0 0,-19 1 0,19-1 0,1-19 0,-21-1 0,-19-19 0,1-1 0,-21 0 0,0-18 0,0 18 0,-21 21 0,1 0 0,-19 19 0,39 20 0,-20 0 0,20 20 0,-20 0 0,20 0 0,0 20 0,0-20 0,0 20 0,0-20 0,20 20 0,0-20 0,-20 20 0,39-20 0</inkml:trace>
  <inkml:trace contextRef="#ctx0" brushRef="#br0" timeOffset="29687">6490 16789 512,'0'0'0,"0"-20"0,0 1 0,0-1 0,0 0 0,0 20 0,0 0 0,0 0 0,0 0 0,-20 20 0,20 0 0,-20 19 0,0 21 0,20-20 0,-20 18 0,1-17 0,19-2 0,0-39 0,0 0 0,0-19 0,0-1 0,0-21 0,19 22 0,-19-20 0,0-21 0,0 20 0,20 1 0,-20-22 0,20 42 0,-20-20 0,20 39 0,0 0 0,-20 0 0,19 0 0,1 20 0,0-1 0,0 21 0,39-40 0,-19 20 0</inkml:trace>
  <inkml:trace contextRef="#ctx0" brushRef="#br0" timeOffset="56549">9228 14805 512,'-20'-20'0,"0"-20"0,1 1 0,-21-21 0,0-19 0,-19-1 0,-1 1 0,-39-20 0,0 20 0,-40-1 0,-20 21 0,-20-1 0,-19 20 0,-1 1 0,1-1 0,-40 20 0,20 0 0,-40 0 0,0 20 0,-20 0 0,0 20 0,0-20 0,0 20 0,1-20 0,-21 40 0,20-20 0,20 39 0,0-20 0,-19 41 0,19 20 0,-1-1 0,-18 20 0,-1 0 0,40 20 0,0-20 0,19 20 0,21 19 0,39 1 0,20 1 0,40-2 0,-1 40 0,21 0 0,20 1 0,39-20 0,0 19 0,60 0 0,-1-20 0,41 2 0,19-22 0,1-19 0,38 0 0,21-20 0,-20 0 0,20-20 0,39 21 0,1-20 0,19-2 0,40-18 0,0-21 0,40 20 0,-1-39 0,20 0 0,-19-1 0,20-19 0,-21-20 0,21-20 0,-20-19 0,19-1 0,1-39 0,-1-1 0,1 1 0,-1-1 0,-19 1 0,0-20 0,-21 0 0,1-20 0,-20-1 0,0-38 0,-39 19 0,-2-40 0,-37 1 0,-2-21 0,-59-19 0,-20 0 0,1-1 0,-41-19 0,-19 0 0</inkml:trace>
  <inkml:trace contextRef="#ctx0" brushRef="#br0" timeOffset="56653">10359 15241 512,'-20'-198'0,"1"0"0,-41 19 0,-39 20 0,0 20 0,-40 20 0,-20 40 0,-39 59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19:58:13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6232 3296 512,'0'0'0,"-21"0"0,2 0 0,-1 0 0,20 19 0,0-38 0,39-2 0,61-38 0,39-81 0,119-38 0,59-60 0,80-40 0,40-19 0,19 19 0,20 0 0,-59 0 0,-40 40 0</inkml:trace>
  <inkml:trace contextRef="#ctx0" brushRef="#br0" timeOffset="4586">15777 2224 512,'0'0'0,"0"-20"0,-20 20 0,0 0 0,20 0 0</inkml:trace>
  <inkml:trace contextRef="#ctx0" brushRef="#br0" timeOffset="4744">15737 2224 512,'0'19'0,"0"21"0,-20 19 0,20 1 0,-20 20 0,20 19 0,0-40 0,0 1 0,0-1 0,0-39 0,0-20 0,0 0 0,0-20 0,0-19 0</inkml:trace>
  <inkml:trace contextRef="#ctx0" brushRef="#br0" timeOffset="5025">15697 2144 512,'-19'0'0,"38"0"0,-19 0 0,20 20 0,0-20 0,20 0 0,0 0 0,19 0 0,20 20 0,0-40 0</inkml:trace>
  <inkml:trace contextRef="#ctx0" brushRef="#br0" timeOffset="5912">16253 2164 512,'139'-20'0,"0"0"0,19 1 0,1-1 0,0 0 0,0 20 0,-20 0 0,20 20 0,-20-20 0,-1 0 0,1-20 0,0 20 0,0-20 0,-39 0 0,-1 20 0,-20 0 0,-19 0 0,-1 0 0,-39 20 0,0-20 0,-1 0 0,1 0 0,0 0 0,-20-20 0,20 20 0,-20 0 0,20 0 0,-20 0 0,19 20 0,-19-20 0,0 20 0,0 0 0,21 0 0,-21-1 0,20 1 0,19 20 0,-19 19 0,20-19 0,-21 19 0,21 1 0,0 0 0,-20-21 0,0 22 0,-1-3 0,1-18 0,0 0 0,0-20 0,-20 0 0,0-1 0,0 1 0,0-20 0,0 0 0,0 0 0,0 0 0,0 0 0,0 0 0,-20 0 0,20 0 0,-20 0 0,-19 0 0,19-20 0,-20 40 0,-20-20 0,1 0 0,-20 0 0,-21 0 0,-19 0 0,-39 0 0,18 20 0,-18-20 0,-21 0 0,1 0 0,-21 21 0,20-2 0,-19-19 0,20 19 0,-1-19 0,0 20 0,40-20 0,1 0 0,38-20 0,41 20 0,-1 0 0,41 0 0,-1 20 0</inkml:trace>
  <inkml:trace contextRef="#ctx0" brushRef="#br0" timeOffset="10656">14864 2442 512,'0'0'0,"-20"0"0,0 0 0,20 0 0,-20 0 0,20 0 0,-19 0 0,19 0 0,0 0 0,0 0 0,19 20 0,21-20 0,0 0 0,39 0 0,-19 0 0,19-20 0,1 20 0,-1 20 0,-20-20 0,1 0 0,-40 0 0,19 0 0,-19 0 0,0 0 0,-20 0 0,0 0 0,20 0 0,-20 0 0,0 20 0,0-20 0,0 0 0</inkml:trace>
  <inkml:trace contextRef="#ctx0" brushRef="#br0" timeOffset="11167">15281 2323 512,'0'0'0,"0"0"0,0-20 0,0 20 0,0 20 0,0-20 0,0 0 0,19 0 0,1 19 0,20 1 0,-20-20 0,59 0 0,-19 0 0,0 0 0,19 0 0,-59 20 0,19-20 0,-39 20 0,-39 20 0,-21 0 0,-39-1 0,19 21 0,1-21 0,59-19 0,20-20 0</inkml:trace>
  <inkml:trace contextRef="#ctx0" brushRef="#br0" timeOffset="16087">15042 2204 512,'0'0'0,"-19"0"0,19 0 0,0 0 0,0 0 0,0 0 0,0 0 0,0 20 0,0-20 0,0 0 0,0 0 0,0 0 0,19 0 0,1 0 0,0 0 0,0 0 0,19 0 0,2-20 0,-2 20 0,1 0 0,-1 0 0,1 20 0,0-20 0,19 0 0,1 19 0,20-19 0,-21-19 0,0 19 0,-19 0 0,0 0 0,-40 0 0,19 0 0,-19 0 0,-19 0 0,19 0 0,0 19 0,0-19 0,-20 0 0,20 0 0,0 20 0,0-20 0</inkml:trace>
  <inkml:trace contextRef="#ctx0" brushRef="#br0" timeOffset="16823">15182 2065 512,'0'0'0,"0"0"0,0-20 0,19 20 0,-19-20 0,20 20 0,-20 0 0,-20 0 0,20 0 0,0 20 0,-19-20 0,-22 20 0,22 0 0,-41 0 0,1-1 0,-1 21 0,-19-40 0,19 40 0,1-40 0,39 20 0,-19-20 0,18 0 0,1 0 0,20 19 0,0-19 0,0 0 0,41 0 0,-2 20 0,21 0 0,19 0 0,0-20 0,1 20 0,-21-20 0,-39 39 0,-20 1 0</inkml:trace>
  <inkml:trace contextRef="#ctx0" brushRef="#br0" timeOffset="22414">10618 3236 512,'0'0'0,"0"-20"0,19 20 0,-19-20 0,0 0 0,20 0 0,-20 0 0,0 20 0,0 0 0,0 0 0,0 40 0,0 0 0,0 40 0,-20-1 0,20 20 0,0 0 0,0-20 0,0-19 0,0-20 0,0-40 0,0 0 0,-19-40 0,19-20 0,-41 0 0,22-19 0,-21 0 0,0 0 0,40-1 0,-19 21 0,19 19 0,19-20 0,21 20 0,19 1 0,21 0 0,19-1 0,0 20 0,-19 20 0,-41 0 0,1 20 0,-80 20 0,-19 38 0,-21 2 0,1 0 0,20-20 0,-1-22 0,41-38 0,38-19 0</inkml:trace>
  <inkml:trace contextRef="#ctx0" brushRef="#br0" timeOffset="22623">11213 3017 512,'-20'20'0,"0"19"0,-20 21 0,21 0 0,-22-1 0,41-18 0,0-3 0,0-17 0,41-21 0,-22-40 0,21-20 0</inkml:trace>
  <inkml:trace contextRef="#ctx0" brushRef="#br0" timeOffset="22808">11093 2620 512,'-20'0'0,"1"0"0,-1 0 0,20 0 0,0 0 0,20 0 0,19 0 0,21 0 0,0 0 0</inkml:trace>
  <inkml:trace contextRef="#ctx0" brushRef="#br0" timeOffset="23215">11470 2878 512,'-19'0'0,"19"20"0,-20 20 0,0 20 0,20 18 0,-20 22 0,0 20 0,20-22 0,0 2 0,0-40 0,20-22 0,-40-17 0,20-42 0,0-38 0,-19-20 0,19-20 0,0-1 0,39-19 0,1 0 0,19 40 0,1-1 0,0 42 0,19-3 0,-40 41 0,1 0 0,-40 20 0,-20 39 0,-19-19 0,-21 20 0,1 19 0,-1-40 0,41 1 0,19-59 0</inkml:trace>
  <inkml:trace contextRef="#ctx0" brushRef="#br0" timeOffset="23559">11828 2898 512,'0'20'0,"-20"0"0,0 0 0,0 0 0,20-20 0,0 20 0,40-40 0,-20 0 0,39-20 0,1 0 0,0 1 0,-21-1 0,-19-19 0,-20 39 0,-20 20 0,-40 20 0,-19 19 0,20 60 0,-1-19 0,20 19 0,40-20 0,20 1 0,40-41 0,19-58 0,21-1 0</inkml:trace>
  <inkml:trace contextRef="#ctx0" brushRef="#br0" timeOffset="24095">11153 3672 512,'0'-20'0,"-20"20"0,1-19 0,-22 19 0,22 0 0,-21 19 0,0 1 0,1 20 0,19 39 0,0 1 0,20 19 0,-20-1 0,40-18 0,-40 20 0,20-41 0,-40-19 0,21-40 0,-41 0 0,1-60 0</inkml:trace>
  <inkml:trace contextRef="#ctx0" brushRef="#br0" timeOffset="24231">10478 4168 512,'40'-20'0,"-20"20"0,60-19 0,-1 19 0,0-20 0,20 0 0,0-1 0,-19 2 0,-20 0 0</inkml:trace>
  <inkml:trace contextRef="#ctx0" brushRef="#br0" timeOffset="24503">11034 4168 512,'0'20'0,"0"0"0,0 0 0,0 0 0,0 0 0,39-20 0,2-20 0,-22 20 0,41-40 0,-40 0 0,19 20 0,-59-19 0,1-2 0,-21 41 0,-19 21 0,38-1 0,21 19 0,-20-19 0,40 0 0,20 0 0,0-40 0</inkml:trace>
  <inkml:trace contextRef="#ctx0" brushRef="#br0" timeOffset="24767">11470 3990 512,'0'0'0,"-19"0"0,19 20 0,0 0 0,0 18 0,0 3 0,-20-2 0,20 1 0,0 0 0,-20-20 0,40-20 0,-20-20 0,39-20 0,-19-19 0,40-2 0,-20 3 0,-1 38 0,1 0 0,0 20 0,-40 20 0,0-20 0</inkml:trace>
  <inkml:trace contextRef="#ctx0" brushRef="#br0" timeOffset="25031">11689 4030 512,'0'-20'0,"0"20"0,0 20 0,0-1 0,0 21 0,0 19 0,-20-19 0,20 20 0,20-40 0,-20-1 0,20-19 0,-1-39 0,21-21 0,-20 1 0,20-21 0</inkml:trace>
  <inkml:trace contextRef="#ctx0" brushRef="#br0" timeOffset="25190">11907 3910 512,'0'0'0,"-40"20"0,1 20 0,19 20 0,-20-22 0,20 23 0,20-22 0,40-19 0,39-20 0,20 0 0,21 0 0,-1-20 0,-20 20 0</inkml:trace>
  <inkml:trace contextRef="#ctx0" brushRef="#br0" timeOffset="29214">13217 1946 512,'0'0'0,"-40"0"0,20 0 0,-39 0 0,-1 0 0,21 0 0,-21 0 0,0 20 0,21-1 0,-1 21 0,0-20 0,1 20 0,19-1 0,-20-19 0,-19 20 0,19 19 0,0-19 0,1 19 0,-1 1 0,20 0 0,0-1 0,0-18 0,20 37 0,0-18 0,20 19 0,-20-19 0,0-1 0,20 1 0,-20-1 0,20 0 0,-20 1 0,19 0 0,22-1 0,-22 1 0,21 0 0,0-1 0,-1-19 0,1-1 0,20 2 0,-1-22 0,20 0 0,-19-19 0,0 0 0,19 0 0,0 0 0,1 0 0,19-19 0,0 0 0,-20-2 0,21-18 0,-1 19 0,-19-20 0,19-19 0,0 18 0,-20-18 0,0 20 0,1-21 0,-20 0 0,-1 1 0,-19 0 0,-1-1 0,-19 0 0,20-19 0,-40 20 0,0-21 0,20 1 0,-40-1 0,20 1 0,-20-1 0,-40-19 0,21 20 0,-40-20 0,-21 19 0,1 21 0,-40-1 0,0 21 0,0 19 0,0 20 0,1 0 0,18 0 0,21-20 0,20 20 0,-1 0 0,41 0 0,19-20 0</inkml:trace>
  <inkml:trace contextRef="#ctx0" brushRef="#br0" timeOffset="31399">21413 1727 512,'0'-19'0,"0"-1"0,0 0 0,0-20 0,-21 21 0,2-21 0,-21 20 0,0 20 0,-19 0 0,0 20 0,-1 0 0,-19 19 0,19 1 0,-20 0 0,1 19 0,-20 21 0,20-1 0,-1 20 0,20 0 0,21 20 0,19 0 0,0 1 0,20-21 0,0 20 0,20 1 0,0-2 0,0-39 0,20 20 0,-1 1 0,21-1 0,19-20 0,1 1 0,19 0 0,0-21 0,20-20 0,0-19 0,0 0 0,0-20 0,20 0 0,-20-20 0,1 20 0,-21-20 0,19 20 0,-18-19 0,19 19 0,-40-20 0,20-1 0,0-17 0,1-3 0,-1-18 0,0-1 0,-19 0 0,-1-19 0,-39 20 0,-1-1 0,-19 0 0,-20 1 0,0 0 0,-20-1 0,1 1 0,-1-21 0,0-19 0,20 20 0,-40-40 0,0 19 0,-19 21 0,0 0 0,-1-1 0,-20 21 0,1-1 0,0-19 0,-1 39 0,1-39 0,-1 19 0,-19 21 0,20-22 0,0 3 0,-1 18 0,20 0 0,2 0 0,-22 1 0</inkml:trace>
  <inkml:trace contextRef="#ctx0" brushRef="#br0" timeOffset="34423">19051 2243 512,'0'0'0,"0"0"0,0 0 0,0 0 0,0 0 0,0 0 0,0 0 0,40 0 0,-1 0 0,21 0 0,19-19 0,41-1 0,-21 20 0,19-20 0,22 20 0,-41-20 0,20 0 0,-20 20 0,0-20 0,-19 20 0,-21-19 0,1 19 0,-40 19 0,-1-19 0,-38 20 0</inkml:trace>
  <inkml:trace contextRef="#ctx0" brushRef="#br0" timeOffset="34656">20143 2005 512,'0'-20'0,"0"20"0,19-19 0,1 19 0,20 0 0,20 0 0</inkml:trace>
  <inkml:trace contextRef="#ctx0" brushRef="#br0" timeOffset="34766">20381 1966 512,'39'39'0,"-19"-19"0,0 0 0,-40 20 0,-20-1 0,-19 1 0,-21 0 0,61-20 0,19-1 0</inkml:trace>
  <inkml:trace contextRef="#ctx0" brushRef="#br0" timeOffset="35662">19250 2640 512,'-20'0'0,"20"0"0,0 0 0,20 0 0,-1 0 0,21 0 0,19 0 0,21-20 0,19 20 0,1-20 0,18 1 0,41 19 0,-20-19 0,0 19 0,0-41 0,-20 41 0,-39-20 0,-41 20 0,-59 0 0,-40 20 0,-19 0 0</inkml:trace>
  <inkml:trace contextRef="#ctx0" brushRef="#br0" timeOffset="36070">19547 2462 512,'0'0'0,"-20"0"0,20 0 0,-20 0 0,-39 39 0,-21 1 0,-19 0 0,20 19 0,-1-19 0,41-20 0,59 0 0,40-20 0,58 0 0,2 20 0,38 19 0,-39 2 0,0-3 0</inkml:trace>
  <inkml:trace contextRef="#ctx0" brushRef="#br0" timeOffset="58453">19647 2025 512,'0'-20'0,"0"20"0,-20 0 0,20 0 0,0 0 0,0 0 0,0 20 0,0-20 0,20 0 0,-1 20 0,21 0 0,-20 20 0,19-1 0,1 21 0,0-1 0,19 20 0,-19-19 0,-20-20 0,19-40 0,2 0 0,-22-40 0,1-20 0,20-19 0</inkml:trace>
  <inkml:trace contextRef="#ctx0" brushRef="#br0" timeOffset="58660">20044 1946 512,'-21'0'0,"1"0"0,-19 20 0,19 19 0,-39 21 0,-1 19 0,0 20 0,1 20 0,0-19 0,39-80 0,-1-40 0</inkml:trace>
  <inkml:trace contextRef="#ctx0" brushRef="#br0" timeOffset="63444">15162 2640 512,'0'0'0,"0"-20"0,20 20 0,-20 0 0,0 0 0,19-20 0,21 40 0,-40-20 0,20 0 0,0 20 0,-20 0 0,19 0 0,-19 0 0,20 0 0,20 0 0,0-1 0,19-19 0,-19 0 0,19 0 0,-38 0 0,18 0 0</inkml:trace>
  <inkml:trace contextRef="#ctx0" brushRef="#br0" timeOffset="63668">15558 2482 512,'-20'0'0,"-19"0"0,-1 39 0,-19 2 0,-1 17 0,1 42 0,-21-21 0,20-20 0,21 1 0,39-40 0,20-20 0</inkml:trace>
  <inkml:trace contextRef="#ctx0" brushRef="#br0" timeOffset="74355">2223 5875 512,'0'0'0,"-20"0"0,20 0 0,0 0 0,0 0 0,0 0 0,0 0 0,0 0 0,0 0 0,0 0 0,0 20 0,20-20 0,-20 0 0,0 20 0,20-20 0,0-20 0,-20 20 0,39 0 0,-19-20 0,20 20 0,-20 0 0,20 0 0,-1 0 0,1 20 0,-1-20 0,2 0 0,17 0 0,2 0 0,0-20 0,0 20 0,-1 0 0,20 0 0,0 0 0,-19 0 0,20 0 0,-1 0 0,-19 0 0,-1 20 0,0 0 0,1-20 0,0 19 0,-21 1 0,1 1 0,0-2 0,19-19 0,-19 19 0,19 2 0,-19-21 0,0 20 0,-1-20 0,-18 19 0,18-19 0,1 0 0,-20 0 0,19 0 0,1 20 0,-1-20 0,1 0 0,0 20 0,19-20 0,-18 0 0,-2 0 0,1 0 0,19 0 0,-19 0 0,-1-20 0,21 20 0,-20 0 0,19 0 0,-19 20 0,19-20 0,-19 20 0,20-20 0,-21 0 0,1 0 0,0 0 0,-21-20 0,21 20 0,0 0 0,-20 0 0,19 0 0,2 20 0,-22-20 0,20 20 0,-18 0 0,-1-20 0,-1 0 0,21 0 0,-20 0 0,0-20 0,-1 20 0,2 0 0,18 20 0,-19-20 0,0 19 0,19-19 0,-19 0 0,20 20 0,-20-20 0,19 0 0,-18-20 0,-2 1 0,21 19 0,-20-20 0,0 0 0,-1 20 0,1 0 0,0 0 0,0 0 0,0 0 0,20 0 0,-21 0 0,1 0 0,0 0 0,0-20 0,0 20 0,-20 20 0,0-20 0,0 20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20:00:37.5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12245 2462 512,'0'-20'0,"-21"0"0,2-40 0,19 21 0,-40-21 0,-19 21 0,-1-21 0,-20 40 0,-19 0 0,-20 20 0,-19 20 0,-41 20 0,-20 19 0,-19 40 0,-20 41 0,0-2 0,-20 41 0,40 20 0,39 19 0,21 0 0,58-19 0,80 18 0,20-18 0,40 0 0,40-1 0,38-19 0,21-40 0,40 0 0,19-40 0,20-20 0,1-59 0,19-20 0,-20-20 0,20-59 0,-39-40 0,-1-40 0,-19 0 0,-40-19 0,-20-21 0,-20 1 0,-39-20 0,-40 19 0,-40-19 0,-60-1 0,-19 41 0,-60-1 0,-20 20 0,-39 40 0,-19 20 0,-2 59 0,1 1 0,20 58 0,-1 1 0</inkml:trace>
  <inkml:trace contextRef="#ctx0" brushRef="#br0" timeOffset="4096">17166 6689 512,'0'0'0,"0"-20"0,0 20 0,20-20 0,-20 20 0,0-20 0,-20 0 0,20 0 0,-20 0 0,0 1 0,20-1 0,-20 0 0,0 20 0,-19 0 0,-1 20 0,-19 0 0,-21-1 0,1 21 0,-40 20 0,20-1 0,-21 1 0,21 39 0,20 0 0,-1 0 0,41 40 0,19-20 0,20 0 0,20 1 0,39-2 0,21 2 0,19-20 0,20-22 0,0 2 0,40-21 0,20 1 0,-1-60 0,20 0 0,1-40 0,-21-59 0,1-20 0,-20-20 0,-20-40 0,-21 0 0,-58-19 0,-40 20 0,-40 19 0,-19 20 0,-61 20 0,-38 39 0,-21 21 0,-40 38 0,-19 2 0,-20 38 0,20 2 0,19 19 0,60-21 0,60-38 0</inkml:trace>
  <inkml:trace contextRef="#ctx0" brushRef="#br0" timeOffset="5671">16769 6986 512,'0'-20'0,"0"20"0,0-19 0,0 19 0,0 0 0,0 0 0,0 0 0,0 0 0,0 0 0,0 0 0,0 19 0,0 20 0,0 2 0,20 18 0,-20-19 0,0 20 0,0-21 0,0-19 0,0 0 0,-20-40 0,20 0 0,0-19 0,0-1 0,0-20 0,0 1 0,20-1 0,19 1 0,1 19 0,0 20 0,20 20 0,19 0 0,-20 20 0,-19 0 0,0 20 0,-60-1 0,-20 1 0,-39 0 0,0-1 0,-1-39 0,20 0 0,41-20 0,38-19 0,21-2 0</inkml:trace>
  <inkml:trace contextRef="#ctx0" brushRef="#br0" timeOffset="5919">17225 6927 512,'0'0'0,"0"20"0,0-1 0,0 20 0,20 2 0,-20-21 0,0-1 0,0 1 0,-20-20 0,20-39 0,20-1 0</inkml:trace>
  <inkml:trace contextRef="#ctx0" brushRef="#br0" timeOffset="6081">17305 6788 512,'-20'0'0,"0"20"0,0-20 0,0 0 0,1 19 0,19-19 0,19 0 0,21-19 0,0 19 0</inkml:trace>
  <inkml:trace contextRef="#ctx0" brushRef="#br0" timeOffset="6527">17503 6867 512,'0'0'0,"-20"0"0,20 40 0,0-20 0,-19 19 0,38 21 0,-19 19 0,20 1 0,0 19 0,-20-40 0,0-19 0,0-20 0,-20-20 0,-19-40 0,39-19 0,-20-1 0,20-19 0,0-1 0,20-19 0,19 40 0,-19 19 0,20 0 0,0 40 0,-1-20 0,-19 40 0,0 0 0,0 20 0,-60 0 0,20-1 0,-40-20 0,21 22 0,19-41 0,0 0 0</inkml:trace>
  <inkml:trace contextRef="#ctx0" brushRef="#br0" timeOffset="6856">17781 6947 512,'-20'0'0,"0"19"0,0 1 0,1-1 0,-1-19 0,20 21 0,20-42 0,19 21 0,1-19 0,20-1 0,-40-19 0,19 19 0,-19-20 0,-40 20 0,0 20 0,1 20 0,-22 0 0,22 40 0,-1-21 0,20 21 0,39-1 0,21-39 0,0-20 0</inkml:trace>
  <inkml:trace contextRef="#ctx0" brushRef="#br0" timeOffset="7735">16431 8872 512,'0'19'0,"0"1"0,0 40 0,-19-1 0,19 21 0,19-22 0,-19-17 0,20 18 0,1-39 0,-21 0 0,0-20 0,0-20 0,0-39 0,-21-40 0,1-1 0</inkml:trace>
  <inkml:trace contextRef="#ctx0" brushRef="#br0" timeOffset="8367">16372 8692 512,'0'0'0,"0"0"0,0 21 0,40-21 0,20 0 0,-1 0 0,20 0 0,21-21 0,18 2 0,22-21 0,18 20 0,-19 1 0,20-1 0,-40 20 0,-20-20 0,-20 20 0,-19 0 0,-21 20 0,2-20 0,-41 0 0,19 0 0,-19 20 0,0-20 0,0 19 0,0 1 0,-19 1 0,19-2 0,0 0 0,0 22 0,0-22 0,19 21 0,21 0 0,0 19 0,-1 0 0,21 1 0,-1 20 0,-19-21 0,19 1 0,-39-21 0,-20 1 0,0-40 0,-20 0 0,-19 0 0,19-20 0,-20 0 0,-19 20 0,19 0 0,-19 20 0,-40 0 0,-1 0 0,-58 0 0,-1 0 0,0 0 0,-20-20 0,21 19 0,19-38 0,19 19 0,61 0 0,39 0 0</inkml:trace>
  <inkml:trace contextRef="#ctx0" brushRef="#br0" timeOffset="14871">16154 7920 512,'0'0'0,"0"0"0,0-21 0,0 21 0,0 0 0,0 0 0,0 0 0,20 0 0,-20 0 0,-20 0 0,20 0 0,0 0 0,0 0 0,0 0 0,0 0 0,0 0 0,-20 0 0,0 21 0,-19-2 0,-2 20 0,-58 41 0,-19-1 0,-21 20 0,-40 20 0,20-40 0,1 21 0,-1-21 0,20-19 0,40 0 0,0-1 0,58-19 0,2 0 0,19-21 0,20-19 0,0 0 0</inkml:trace>
  <inkml:trace contextRef="#ctx0" brushRef="#br0" timeOffset="15807">14487 9110 512,'-20'0'0,"0"0"0,0-40 0,-19 20 0,-21-39 0,21 39 0,-21-20 0,0 0 0,-39 40 0,0 0 0,0 40 0,-21 0 0,-18-1 0,19 21 0,-21 0 0,2 19 0,-1 0 0,20 20 0,0 1 0,39 19 0,41-20 0,19 20 0,40 0 0,59-20 0,21-20 0,38-19 0,41-40 0,19-20 0,21-20 0,19-40 0,0-19 0,0-20 0,0-20 0,-39 0 0,-60-40 0,-40 20 0,-40 0 0,-99 1 0,-39 18 0,-20 21 0,-40 40 0,0 19 0,0 40 0,0 0 0,20 20 0,20 0 0,40 0 0</inkml:trace>
  <inkml:trace contextRef="#ctx0" brushRef="#br0" timeOffset="16807">18079 7740 512,'0'0'0,"0"0"0,-20 0 0,20 0 0,20 0 0,-20 0 0,20 0 0,19 20 0,21 20 0,19 0 0,20 19 0,21 20 0,38 21 0,21-2 0,-1 2 0,20 20 0,1-41 0,-1 0 0,-39-20 0,-39-18 0,-61-41 0</inkml:trace>
  <inkml:trace contextRef="#ctx0" brushRef="#br0" timeOffset="17711">20460 8852 512,'-20'0'0,"-20"0"0,-19-20 0,-21 20 0,1 0 0,-20 20 0,0 0 0,-20 19 0,0 21 0,20 19 0,-1 1 0,21 19 0,19 20 0,20-20 0,61 40 0,18-20 0,40-20 0,61 0 0,18-19 0,40-21 0,41 1 0,18-41 0,2-19 0,19-39 0,-40-21 0,-20-19 0,-39-40 0,-80-20 0,-20-20 0,-59-19 0,-59 39 0,-21 0 0,-79 60 0,-40 19 0,-59 40 0,-20 0 0,-20 40 0,60-20 0,19 0 0,81 0 0,19-20 0</inkml:trace>
  <inkml:trace contextRef="#ctx0" brushRef="#br0" timeOffset="18343">12503 7978 512,'0'0'0,"0"0"0,0 0 0,19 0 0,-19 40 0,20 20 0,-20 38 0,0 22 0,0 18 0,20-38 0,0-21 0,0-59 0,-1-20 0,-19-39 0,-19-1 0,-21-39 0,-39-21 0</inkml:trace>
  <inkml:trace contextRef="#ctx0" brushRef="#br0" timeOffset="18607">12106 8018 512,'0'-20'0,"39"0"0,40 0 0,21-18 0,19-3 0,20 21 0,0 1 0,-20 38 0,-40 1 0,-59 21 0,-40-3 0,-59 2 0,-20-20 0,-1 0 0,41-40 0,79 0 0,39-20 0</inkml:trace>
  <inkml:trace contextRef="#ctx0" brushRef="#br0" timeOffset="19223">21770 7304 512,'0'0'0,"0"-20"0,0 0 0,-20 0 0,-20 20 0,-39 20 0,-20 40 0,19-1 0,1 20 0,79 1 0,60-21 0,39 2 0,79-42 0,21-19 0,-1-19 0</inkml:trace>
  <inkml:trace contextRef="#ctx0" brushRef="#br0" timeOffset="102434">17047 7542 512,'0'0'0,"0"0"0,0 0 0,0-20 0,-20 0 0,20 20 0,-20-20 0,0 20 0,20-20 0,-19 20 0,19 0 0,0 20 0,-20-20 0,20 20 0,0 20 0,0-20 0,0 39 0,0-18 0,0 17 0,0-18 0,0 0 0,0 0 0,-21-40 0,21 0 0,-39-20 0,19 0 0,-20-20 0</inkml:trace>
  <inkml:trace contextRef="#ctx0" brushRef="#br0" timeOffset="102578">16670 7681 512,'0'19'0,"0"1"0,0-20 0,19 20 0,21 0 0,20-40 0,19 0 0,-20 20 0,-18-20 0,-2 1 0,-19 19 0</inkml:trace>
  <inkml:trace contextRef="#ctx0" brushRef="#br0" timeOffset="102906">17106 7700 512,'0'0'0,"-20"20"0,20 20 0,0-20 0,0 0 0,20-20 0,20 20 0,-20-20 0,20-20 0,-21 20 0,1-40 0,-20 20 0,-20 0 0,1 0 0,-21 20 0,0 20 0,20-20 0,20 20 0,0 0 0</inkml:trace>
  <inkml:trace contextRef="#ctx0" brushRef="#br0" timeOffset="103226">17285 7641 512,'0'0'0,"0"21"0,0-2 0,0 0 0,20 1 0,-1 20 0,-19-40 0,20 20 0,-20-20 0,0-20 0,21 0 0,-21 0 0,0-19 0,0-21 0,19 21 0,1 19 0,0 0 0,0 0 0,0 20 0,-20 20 0,19-20 0</inkml:trace>
  <inkml:trace contextRef="#ctx0" brushRef="#br0" timeOffset="103498">17563 7542 512,'0'0'0,"0"20"0,0 0 0,0-1 0,0 21 0,-20 0 0,20-1 0,20-19 0,-20 20 0,0-40 0,0 0 0,19-40 0,2-19 0</inkml:trace>
  <inkml:trace contextRef="#ctx0" brushRef="#br0" timeOffset="103698">17761 7462 512,'0'0'0,"-20"20"0,0-20 0,1 20 0,-21 0 0,20 20 0,20-20 0,0 19 0,20-19 0,39 20 0,1-40 0,20 0 0,-41 0 0</inkml:trace>
  <inkml:trace contextRef="#ctx0" brushRef="#br0" timeOffset="114409">22623 9864 512,'0'0'0,"0"0"0,0-20 0,0 0 0,0 0 0,0-20 0,0 21 0,0-21 0,-20 20 0,0-20 0,20 40 0,-40 20 0,1 20 0,-1 39 0,20 1 0,-19-21 0,39 21 0,-20-21 0,40-19 0,0-21 0,-1-19 0,41-39 0,-21-1 0,1-19 0,0-21 0,0-19 0,-21 0 0,1 20 0,-20-1 0,-20 40 0,20 1 0,-19 39 0,-21 39 0,40 21 0,-20 0 0,20 19 0,0 0 0,20 1 0,20-21 0,-1 1 0,1-21 0,-1 1 0,2-20 0,-22 0 0,1-40 0</inkml:trace>
  <inkml:trace contextRef="#ctx0" brushRef="#br0" timeOffset="115145">22881 9864 512,'-20'19'0,"0"1"0,1 20 0,19-20 0,0 20 0,19-21 0,1 21 0,20-40 0,-20 20 0,-1-40 0,21-20 0,-20 1 0,0-21 0,-20 20 0,0 21 0,-20-1 0,20 40 0,0 19 0,0 1 0,0 20 0,0-21 0,20 1 0,-20-20 0,20-1 0,0-38 0,-1-1 0,1-40 0,0 1 0,0 19 0,0 0 0,-20 21 0,0 38 0,0 21 0,0 40 0,-20-1 0,20 20 0,0 0 0,0-19 0,0-1 0,0-19 0,0-21 0,-20-19 0,20-40 0,-20-19 0,0-41 0,1-19 0,19 0 0,0-20 0,0 20 0,19 39 0,1 20 0,20 1 0,-1 39 0,2 0 0,-22 39 0,-19 1 0,0 0 0,-19 19 0,-22-19 0,22-1 0,-1-39 0,20 0 0,20-19 0</inkml:trace>
  <inkml:trace contextRef="#ctx0" brushRef="#br0" timeOffset="115569">23318 9844 512,'0'0'0,"0"-20"0,19 20 0,1-20 0,20 0 0,-1 0 0,1 1 0,-20 19 0,0 0 0,0 39 0,-40 1 0,0 19 0,-40 1 0,21 0 0,-1-1 0,20-19 0,20-21 0,20-19 0,40-19 0,-1 19 0,21-20 0,-20 20 0,-21 0 0,1 20 0,-40-20 0</inkml:trace>
  <inkml:trace contextRef="#ctx0" brushRef="#br0" timeOffset="119289">24032 9566 512,'0'0'0,"0"-20"0,0 20 0,0 0 0,0 0 0,0 0 0,0 0 0,-20 0 0,20 40 0,-20 19 0,-19 41 0,-1 38 0,20 1 0,20 0 0,20 0 0,0-20 0,39-39 0,-19-41 0,20-19 0</inkml:trace>
  <inkml:trace contextRef="#ctx0" brushRef="#br0" timeOffset="120473">24151 10141 512,'0'0'0,"-20"20"0,20-20 0,0 0 0,0 20 0,0 0 0,20 20 0,-20 19 0,0-18 0,20 17 0,-20 2 0,0 0 0,0-21 0,-20-19 0,20-20 0,0-20 0,-20-19 0,1-21 0,19 0 0,-20-19 0,20 0 0,-21-1 0,21 40 0,0 1 0,21 19 0,-1 0 0,-1 0 0,41 20 0,-21 20 0,1-20 0,0 40 0,-40-1 0,0 1 0,-20 20 0,-20-20 0,-19-1 0,-1 2 0,41-41 0,-1-41 0</inkml:trace>
  <inkml:trace contextRef="#ctx0" brushRef="#br0" timeOffset="120905">24468 9844 512,'-19'0'0,"19"0"0,-20 20 0,0-20 0,20 19 0,-20 21 0,20 0 0,0 19 0,0 1 0,20-1 0,-20 1 0,20 19 0,-20-39 0,0 19 0,-20-39 0,20 0 0,-20 0 0,-19-40 0,18 0 0,2-19 0,-21-21 0</inkml:trace>
  <inkml:trace contextRef="#ctx0" brushRef="#br0" timeOffset="121049">24191 10161 512,'0'0'0,"20"0"0,19 0 0,1 0 0,20 0 0,-1 0 0,0 0 0,-39-20 0,40 20 0,-20 0 0,-20 0 0</inkml:trace>
  <inkml:trace contextRef="#ctx0" brushRef="#br0" timeOffset="121616">24647 10161 512,'-20'-20'0,"20"20"0,-19 20 0,-1-20 0,-1 40 0,2 20 0,-1-21 0,1 21 0,19-21 0,0 1 0,0-40 0,19 0 0,1-20 0,20 0 0,-20 0 0,-20 1 0,19-21 0,21 0 0,-20-19 0,0-1 0,-20 1 0,0-1 0,-20 21 0,0 19 0,-20 40 0,21 39 0,-1 20 0,20 1 0,20-40 0,-20-1 0,19-19 0,-19 1 0,20-2 0,0 0 0,0-19 0</inkml:trace>
  <inkml:trace contextRef="#ctx0" brushRef="#br0" timeOffset="122113">24885 10003 512,'20'0'0,"0"-20"0,-20 20 0,0 0 0,0 0 0,-20 0 0,20 0 0,-20 0 0,0 20 0,-19-20 0,19 19 0,20-19 0,-20 20 0,20-20 0,0 0 0,20 20 0,-20-20 0,0 20 0,20 0 0,-20-1 0,0 1 0,0 20 0,0 0 0,0-20 0,0 19 0,0-19 0,0 0 0,20 1 0,-1-2 0</inkml:trace>
  <inkml:trace contextRef="#ctx0" brushRef="#br0" timeOffset="122482">25005 10201 512,'0'0'0,"0"0"0,0 20 0,0-20 0,0 20 0,0-20 0,0 20 0,0-1 0,0 1 0,0 0 0,0 1 0,0-21 0,0 0 0</inkml:trace>
  <inkml:trace contextRef="#ctx0" brushRef="#br0" timeOffset="122984">24925 10062 512,'0'-20'0,"20"20"0,-20 0 0,19-20 0,-19 20 0,21-19 0,-1 19 0,-20 0 0,19 0 0,1 0 0,-20 0 0,20 0 0,-20 19 0,20 1 0,-20 0 0,0 0 0,20 0 0,-20 19 0,0-19 0,19 20 0,1-20 0,-20 0 0,20 19 0,-20 1 0,0-19 0,-20 17 0,0-18 0,1 0 0,-21 0 0,0 0 0,21 20 0,-1-40 0,20 20 0</inkml:trace>
  <inkml:trace contextRef="#ctx0" brushRef="#br0" timeOffset="123337">25203 10637 512,'19'0'0,"-19"20"0,0 0 0,0 0 0,-19 0 0,-1 20 0,-20-1 0</inkml:trace>
  <inkml:trace contextRef="#ctx0" brushRef="#br0" timeOffset="124112">25381 10201 512,'0'0'0,"0"0"0,0 0 0,0 0 0,0 20 0,0 0 0,0 0 0,0 19 0,0 2 0,0-3 0,0 2 0,0 0 0,0-20 0</inkml:trace>
  <inkml:trace contextRef="#ctx0" brushRef="#br0" timeOffset="124480">25302 9824 512,'20'-20'0,"19"20"0,-19 20 0,-20 0 0,0 0 0,0 19 0,0 41 0,0-21 0,0 40 0,0-19 0,0-1 0</inkml:trace>
  <inkml:trace contextRef="#ctx0" brushRef="#br0" timeOffset="126888">18992 11273 512,'-20'0'0,"20"-20"0,0 20 0,-20-20 0,20 0 0,-20-20 0,20 40 0,-20-19 0,-20-1 0,21 20 0,-21 20 0,-19 19 0,18 21 0,2 19 0,19 1 0,0-21 0,20 21 0,20-42 0,0 3 0,40-41 0,-21-20 0,21-20 0,-1-19 0,-19-1 0,0-20 0,-20 1 0,-20 0 0,-20 0 0,20-1 0,-20 1 0,20 39 0,-20 20 0,0 20 0,20 40 0,-20 0 0,20 40 0,-20-1 0,40 20 0,0-20 0,0 1 0,20-21 0,-1 1 0,21-40 0,-21-1 0,2-19 0,-41-39 0,39-1 0</inkml:trace>
  <inkml:trace contextRef="#ctx0" brushRef="#br0" timeOffset="127321">19170 11292 512,'0'20'0,"0"0"0,-19 19 0,19 21 0,0 0 0,19 0 0,-19-22 0,20 3 0,-1-41 0,2-20 0,-1-1 0,19-37 0,-19-2 0,20-19 0,-40 19 0,19 20 0,-19 21 0,0 19 0,0 39 0,-19 20 0,19 1 0,0 20 0,0-21 0,0 1 0,40-21 0,-1-39 0,21 0 0,-21-39 0,1-21 0</inkml:trace>
  <inkml:trace contextRef="#ctx0" brushRef="#br0" timeOffset="127873">19547 11431 512,'0'0'0,"0"20"0,0 0 0,0 20 0,0 0 0,20 19 0,0 20 0,-1 21 0,22-21 0,-41 0 0,19-19 0,-38-20 0,-1-1 0,-1-59 0,-18-19 0,-1-21 0,1-19 0,39-40 0,0 19 0,0 1 0,39 20 0,1 19 0,20 21 0,-1 18 0,1 42 0,-41-1 0,21 39 0,-40 1 0,-40 19 0,1-20 0,-40 1 0,38-20 0,22-40 0,19-20 0,19-40 0</inkml:trace>
  <inkml:trace contextRef="#ctx0" brushRef="#br0" timeOffset="128256">19805 11273 512,'0'-20'0,"0"20"0,0-20 0,20 0 0,20 0 0,-1 20 0,21-20 0,-21 1 0,2 38 0,-2-19 0,-39 40 0,0 0 0,-39-1 0,-2 21 0,-18 0 0,19-1 0,21-19 0,19-20 0,19 0 0,41-20 0,-1 0 0,1 0 0,0-20 0,-21 20 0,-19-20 0</inkml:trace>
  <inkml:trace contextRef="#ctx0" brushRef="#br0" timeOffset="129624">20778 10796 512,'0'-20'0,"0"20"0,0-19 0,-20-1 0,0 20 0,0 0 0,-20 20 0,1 40 0,-41 18 0,20 22 0,1 18 0,39 42 0,0-21 0,40 0 0,40-40 0,0 0 0,39-39 0,-20-22 0,-19-38 0</inkml:trace>
  <inkml:trace contextRef="#ctx0" brushRef="#br0" timeOffset="130441">20837 11431 512,'0'0'0,"-20"0"0,20 0 0,20 0 0,-20 40 0,20 0 0,-20 38 0,20 22 0,-1 0 0,1 19 0,1-20 0,-2-20 0,-19 1 0,0-41 0,-19-39 0,19-20 0,-21-39 0,1-40 0,1-20 0,-1-20 0,0 20 0,20 0 0,0 39 0,20 21 0,19 19 0,2 20 0,17 20 0,-17 39 0,18 2 0,-19 18 0,-40 1 0,-20-2 0,-40 3 0,21-22 0,-21 1 0,41-40 0,-2-20 0</inkml:trace>
  <inkml:trace contextRef="#ctx0" brushRef="#br0" timeOffset="130808">21492 11094 512,'0'-19'0,"0"19"0,-20-21 0,0 1 0,1 20 0,-1 20 0,-20 20 0,40 20 0,-20 19 0,20 0 0,0 1 0,20 19 0,-20-20 0,19 1 0,-19-21 0,-19 21 0,-1-41 0,-20-20 0,1-19 0,-1-19 0,-19-40 0</inkml:trace>
  <inkml:trace contextRef="#ctx0" brushRef="#br0" timeOffset="130976">20976 11491 512,'0'0'0,"19"0"0,22 0 0,18 0 0,0 20 0,21-20 0,-1 0 0,-19 0 0,0 0 0,-21-20 0,-19 0 0</inkml:trace>
  <inkml:trace contextRef="#ctx0" brushRef="#br0" timeOffset="131544">21710 11589 512,'-20'-19'0,"20"0"0,0-1 0,0 0 0,0 20 0,-19 0 0,-1 0 0,0 40 0,-20-2 0,0 23 0,1 18 0,19-19 0,0-2 0,20-17 0,20-21 0,0-40 0,19 0 0,1-20 0,0-39 0,0-1 0,-1-19 0,-19 0 0,20-20 0,-21 40 0,-19 19 0,-19 20 0,-1 60 0,-20 20 0,1 19 0,19 20 0,0 1 0,40 20 0,0-21 0,19-20 0,-19-19 0,20 0 0,20-40 0</inkml:trace>
  <inkml:trace contextRef="#ctx0" brushRef="#br0" timeOffset="132096">22167 11154 512,'0'0'0,"-20"0"0,0 0 0,20 0 0,-20 19 0,-19-19 0,-1 20 0,20 0 0,0 0 0,0-20 0,20 0 0,20 0 0,0 0 0,0 0 0,-1 20 0,2 0 0,-21-1 0,0 21 0,-21-1 0,2 21 0,19 0 0,-20 0 0,20-1 0,0-19 0,0-1 0,0-19 0,20 0 0,20-20 0,-21 20 0,1 20 0,0-20 0,-20-1 0,0 0 0</inkml:trace>
  <inkml:trace contextRef="#ctx0" brushRef="#br0" timeOffset="132408">22285 11531 512,'0'0'0,"21"0"0,-21 0 0,0 0 0,0 20 0,-21 18 0,21 23 0,0-22 0,0 21 0,-19-20 0,19-1 0,19-20 0,-19-38 0,21-20 0,-1-21 0</inkml:trace>
  <inkml:trace contextRef="#ctx0" brushRef="#br0" timeOffset="132634">22167 11352 512,'19'0'0,"1"-20"0,0 20 0,0 0 0,-20-20 0,20 20 0,-20 20 0,0-20 0,0 0 0</inkml:trace>
  <inkml:trace contextRef="#ctx0" brushRef="#br0" timeOffset="133016">22385 11233 512,'0'0'0,"0"0"0,0 0 0,0 0 0,0 0 0,0 0 0,0 0 0,0 0 0,0 0 0,0 0 0,20 0 0,-20 20 0,0-20 0,20 0 0,-20-20 0</inkml:trace>
  <inkml:trace contextRef="#ctx0" brushRef="#br0" timeOffset="134200">22147 11491 512,'0'0'0,"-20"0"0,20 0 0,0 0 0,0-20 0,0 20 0,0-20 0,20 20 0,-20 0 0,0 0 0,0 0 0,0 0 0,0 0 0,0 0 0,20 0 0,-20 0 0,19-20 0,1 1 0,20 19 0,-1-20 0,2-1 0,18 2 0,-19-1 0,-1 20 0,1 0 0,-20-20 0,-1 20 0,-19-20 0,0 20 0,0 0 0,0 0 0,0 0 0,-19 0 0,19 0 0,0 20 0,0-20 0,0 0 0,0 20 0,0-20 0,0 0 0,-20 20 0,20-1 0,0 2 0,-20 18 0,0-19 0,20 20 0,0 20 0,-20-22 0,20 3 0,0-2 0,0 1 0,20-20 0,-20 0 0,0-20 0,0 0 0,0 20 0,0-20 0,20 20 0,-20-20 0,0 0 0,0 0 0,0 20 0,0-20 0,0 19 0,0-19 0,0 19 0,0-19 0,0 0 0,0 21 0,0-21 0,0 0 0,0 20 0,0-20 0,0 20 0,0-20 0,-20 19 0,20-19 0,0 20 0,-20-20 0,20 20 0,-19-20 0,-1 0 0,0 0 0</inkml:trace>
  <inkml:trace contextRef="#ctx0" brushRef="#br0" timeOffset="136920">22802 12047 512,'0'0'0,"0"19"0,0-19 0,20 20 0,-20 20 0,0 19 0,0 21 0,-41-1 0,-17 1 0,-2-1 0,20-79 0</inkml:trace>
  <inkml:trace contextRef="#ctx0" brushRef="#br0" timeOffset="137680">23238 11531 512,'0'-20'0,"20"20"0,-20 0 0,0 0 0,0 0 0,0 0 0,20 20 0,0 0 0,-20 18 0,-20 3 0,20 38 0,-20-19 0,20-1 0,0-19 0,20-20 0,20-40 0,-21-1 0</inkml:trace>
  <inkml:trace contextRef="#ctx0" brushRef="#br0" timeOffset="138208">23516 11075 512,'0'-21'0,"0"21"0,0 0 0,20-20 0,19 40 0,2 1 0,38 38 0,-20 40 0,-19 39 0,-60 42 0,-20 38 0,-59 0 0,0-20 0,-1-59 0,21-79 0</inkml:trace>
  <inkml:trace contextRef="#ctx0" brushRef="#br0" timeOffset="143608">20044 9804 512,'-21'0'0,"21"20"0,-20 0 0,20 0 0,20-1 0,1-19 0,18 0 0,1-19 0,-1-21 0,1 0 0,0 1 0,-21-1 0,2 20 0,-21-20 0,0 1 0,-21 19 0,2 0 0,-1 40 0,-20 0 0,1 19 0,19 1 0,-1 0 0,21-1 0,0-19 0,41 0 0,-2 0 0,21-40 0,19 0 0,-19 0 0,19-19 0,-40 19 0,2 0 0,-41 0 0,19-19 0,-19 19 0,0 20 0,0 20 0,0-1 0,0 21 0,20 20 0,0-21 0,20 1 0,39-20 0,-19-20 0,19-20 0,-20 0 0,-19-20 0,-20 1 0,-20-21 0</inkml:trace>
  <inkml:trace contextRef="#ctx0" brushRef="#br0" timeOffset="143792">20698 9626 512,'-40'19'0,"21"1"0,-21 20 0,-19 39 0,-1-19 0,20-1 0,0-39 0,60 20 0,20-40 0,20-20 0,-1-20 0</inkml:trace>
  <inkml:trace contextRef="#ctx0" brushRef="#br0" timeOffset="143921">20837 9685 512</inkml:trace>
  <inkml:trace contextRef="#ctx0" brushRef="#br0" timeOffset="144201">20837 9685 512,'20'0'0,"19"0"0,-19 0 0,40 0 0,-20-20 0,-1 20 0,1-20 0,0 1 0,-40-1 0,-20 20 0,-20-20 0,1 20 0,-41 20 0,1 19 0,-1 21 0,21-1 0,39-19 0,20 0 0,60-40 0,19 0 0,40-20 0,0 0 0,-20-20 0,0 1 0,-39-21 0</inkml:trace>
  <inkml:trace contextRef="#ctx0" brushRef="#br0" timeOffset="144440">21472 9506 512,'-20'0'0,"1"20"0,-1-20 0,-20 40 0,-20 0 0,21-1 0,19 1 0,20-20 0,39 0 0,41 0 0,-20-20 0,-1-20 0,0 0 0</inkml:trace>
  <inkml:trace contextRef="#ctx0" brushRef="#br0" timeOffset="161007">12641 11451 512,'0'0'0,"-39"-20"0,39 1 0,-40 19 0,0-20 0,1 20 0,-21 0 0,20 59 0,-39 21 0,20 39 0,-1 0 0,20-20 0,20 0 0,40-39 0,20-21 0,20-58 0,-1-21 0,20-40 0,-19-38 0,0-2 0,-21-38 0,21 19 0,-60 20 0,19 0 0,-19 59 0,0 41 0,-19 57 0,-1 42 0,-20 59 0,20 20 0,1 0 0,38-20 0,1-40 0,20-20 0,-1-39 0,1-40 0,20-20 0,-21-40 0,21-20 0</inkml:trace>
  <inkml:trace contextRef="#ctx0" brushRef="#br0" timeOffset="161694">12820 11650 512,'-20'39'0,"0"21"0,0 0 0,1 19 0,19-40 0,19 1 0,1-20 0,20-40 0,-1 0 0,2-39 0,-2-20 0,1-21 0,-20 41 0,-1-2 0,-19 61 0,-19 21 0,19 38 0,-20 21 0,20-20 0,0 19 0,0-20 0,20-19 0,-1-40 0,21 0 0,0-40 0,-21-19 0,21-20 0,-20-1 0,0 40 0,-20 20 0,0 60 0,0 20 0,-20 59 0,0 20 0,20 0 0,0 0 0,0-1 0,0-39 0,0-39 0,0-20 0,-19-60 0,-2-40 0,2-78 0,19-41 0,0 0 0,0-19 0,40 39 0,-1 39 0,1 42 0,39 58 0,-20 20 0,1 20 0,-20 20 0,-20 19 0,-20-19 0,-20 19 0,-39 1 0,-1-20 0,0-21 0,21-19 0,19-39 0</inkml:trace>
  <inkml:trace contextRef="#ctx0" brushRef="#br0" timeOffset="162087">13475 11570 512,'0'-19'0,"-20"19"0,20-40 0,20 20 0,0-20 0,39 20 0,-19 1 0,19 19 0,-19 19 0,-20 21 0,-20 0 0,-20 38 0,-39-17 0,19 38 0,-40-39 0,41-22 0,19 3 0,20-21 0,20-20 0,39-20 0,1 0 0,19-1 0,-19 2 0,19 19 0,-39 0 0</inkml:trace>
  <inkml:trace contextRef="#ctx0" brushRef="#br0" timeOffset="163086">14308 10915 512,'-19'0'0,"-1"20"0,-40 20 0,0 39 0,1 40 0,-21 40 0,21 20 0,59-1 0,0 1 0,40-20 0,39-40 0,0-40 0,1-39 0</inkml:trace>
  <inkml:trace contextRef="#ctx0" brushRef="#br0" timeOffset="163902">14209 11589 512,'0'0'0,"0"21"0,-20-1 0,40 19 0,-20 41 0,20 18 0,-20 2 0,19 19 0,-19-19 0,0-1 0,-19-40 0,-1-19 0,0-20 0,0-40 0,-19-39 0,19-41 0,20-19 0,0-40 0,20 21 0,39-1 0,-19 40 0,20 39 0,-21 40 0,21 20 0,-41 20 0,-19 20 0,0 18 0,-19 22 0,-21 0 0,-19-1 0,-1-19 0,40-40 0,0-40 0</inkml:trace>
  <inkml:trace contextRef="#ctx0" brushRef="#br0" timeOffset="164230">14765 11352 512,'0'0'0,"0"-20"0,-20 0 0,0-19 0,0-1 0,1 20 0,-22 0 0,22 40 0,-21 40 0,20 19 0,0 20 0,20 39 0,0-18 0,0-1 0,20-20 0,-20-19 0,-20-21 0,1-20 0,-1-18 0,-20-42 0,0-37 0</inkml:trace>
  <inkml:trace contextRef="#ctx0" brushRef="#br0" timeOffset="164376">14388 11669 512,'0'0'0,"19"20"0,41-20 0,-20 0 0,-1 0 0,21 20 0,-21-20 0,-19 0 0,1-20 0</inkml:trace>
  <inkml:trace contextRef="#ctx0" brushRef="#br0" timeOffset="165070">14844 11689 512,'0'0'0,"0"0"0,-20 0 0,20-20 0,-20 1 0,1 19 0,-1-20 0,0 40 0,-20 19 0,21 21 0,-2 19 0,21-19 0,-20-1 0,40-19 0,1 0 0,-2-40 0,1-40 0,20 0 0,-20-39 0,19 0 0,-19-41 0,0 2 0,0-2 0,-1 21 0,-19 40 0,0 39 0,-19 40 0,-1 59 0,-20 20 0,40 1 0,0-1 0,0 0 0,20-20 0,0-19 0,19-1 0,1-19 0,0-20 0,-20-20 0,0 0 0</inkml:trace>
  <inkml:trace contextRef="#ctx0" brushRef="#br0" timeOffset="165582">15340 11253 512,'0'0'0,"-20"-20"0,0 20 0,1 0 0,-1 20 0,-20 0 0,1-1 0,19 21 0,-20-20 0,20-1 0,0-19 0,0 0 0,20 21 0,0-21 0,20 20 0,0-1 0,0 1 0,-20 40 0,19-1 0,-38 21 0,-1-1 0,0-19 0,0 19 0,0-20 0,1-19 0,19-20 0,19-20 0,21-20 0,-20 0 0,40-19 0,-40 19 0</inkml:trace>
  <inkml:trace contextRef="#ctx0" brushRef="#br0" timeOffset="165926">15281 11709 512,'0'20'0,"-20"0"0,0 0 0,20 20 0,20-21 0,0 0 0,-1-19 0,21 0 0,0-19 0,0-20 0,-21-1 0,1 0 0,-40 0 0,1 21 0,-41 19 0,20 19 0,-19 21 0,19 0 0,40 0 0,0-20 0,20-20 0</inkml:trace>
  <inkml:trace contextRef="#ctx0" brushRef="#br0" timeOffset="166478">15459 11253 512,'-20'0'0,"20"0"0,0 0 0,0 0 0,0 0 0,40 0 0,-20 0 0,39 0 0,-19 0 0,20-20 0,-40 20 0,19 0 0,-19 0 0,-40 40 0,0 19 0,1 1 0,-1 19 0,0-19 0,0-2 0,20-17 0,20 18 0,0-19 0,0 0 0,19 19 0,-19-19 0,0 19 0,-20-19 0,-20 0 0,-39 0 0,-1-21 0,21 1 0,-21-20 0,20 0 0,40-20 0,20 1 0,19-1 0,2 0 0</inkml:trace>
  <inkml:trace contextRef="#ctx0" brushRef="#br0" timeOffset="166678">15975 12047 512,'0'-20'0,"0"0"0,0 20 0,0 40 0,0-21 0,-20 41 0,0 19 0,-39-19 0,19 19 0,0-39 0,21-40 0</inkml:trace>
  <inkml:trace contextRef="#ctx0" brushRef="#br0" timeOffset="167758">16253 11431 512,'-20'0'0,"0"20"0,-19 0 0,19 20 0,-20 38 0,20-17 0,1 18 0,19-39 0,19 19 0,1-59 0,40 0 0,-21-39 0,21-1 0,-20-20 0,-1-19 0,-39 20 0,-39-1 0,-1 40 0,-40 20 0,21 20 0,0 40 0,59-22 0,0 3 0,39-2 0,21-58 0</inkml:trace>
  <inkml:trace contextRef="#ctx0" brushRef="#br0" timeOffset="168038">16412 11113 512,'19'0'0,"22"0"0,-2 41 0,21-2 0,19 41 0,-59 59 0,-1 19 0,-38 41 0,-41-21 0,-39-39 0,39-40 0</inkml:trace>
  <inkml:trace contextRef="#ctx0" brushRef="#br0" timeOffset="187813">2164 8316 512,'-21'0'0,"21"0"0,-19 0 0,-1 20 0,0-20 0,0 0 0,20 0 0,-20-20 0,20 20 0,0 0 0,-19 0 0,19 0 0,0 0 0,19 0 0,-19 0 0,20 20 0,0-1 0,20-19 0,20 0 0,-1 0 0,20-19 0,21-1 0,-1 0 0,19 0 0,2 0 0,-1 20 0,-20-20 0,20 20 0,-39 0 0,19 0 0,-20 20 0,-19-20 0</inkml:trace>
  <inkml:trace contextRef="#ctx0" brushRef="#br0" timeOffset="188253">3573 8276 512,'59'-20'0,"21"20"0,-1-20 0,0 0 0,-20 20 0,1 0 0,0 0 0,-40 0 0,19 20 0,1 0 0,-1 0 0,1 0 0,0 0 0,-20-20 0,19 20 0,21-20 0,-21 0 0,2 19 0,-22-19 0,21 20 0,0-20 0,0 21 0,-21-2 0,21-19 0,-40 19 0,40-19 0,-40 0 0,19 0 0,1 0 0,-20-19 0,20 19 0,-20 0 0,20 0 0,-20 0 0,20 0 0,-1 0 0,1 0 0,1 0 0,-2 0 0,-19-19 0,0 19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0T20:10:05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2283 8355 512,'0'0'0,"0"0"0,0 0 0,0 0 0,0 20 0,0-20 0,0 0 0,0 0 0,0 21 0,0-21 0</inkml:trace>
  <inkml:trace contextRef="#ctx0" brushRef="#br0" timeOffset="846">2322 8415 512,'40'0'0,"-1"0"0,1 19 0,20-19 0,-1 21 0,20-21 0,41 0 0,-1 0 0,0 0 0,40 0 0,0 0 0,0-21 0,19 42 0,0-21 0,21 0 0,-1 0 0,21 0 0,-1 0 0,0 0 0,1-21 0,-2 2 0,2 0 0,-21-2 0,1 21 0,-21-20 0,-19 20 0,20 0 0,-1-19 0,-19 19 0,0 0 0,-20-20 0,0 20 0,-20-20 0,-20 20 0,-20-20 0,-19 20 0,0-20 0,-21 20 0,-19 0 0,0 0 0,0 0 0,-20 0 0,0 0 0,0 0 0,0 0 0,0 0 0,0 0 0,0 0 0,0 0 0,0 20 0,0-20 0,0 20 0,0-20 0,0 0 0,0 0 0,0 0 0,0 0 0,0 0 0,0 0 0,0 0 0,0 0 0,0 0 0,0 0 0,19 0 0,-19 0 0,40 0 0,-20 0 0,0 0 0,0 0 0,0-20 0,-20 20 0,19 0 0,1 0 0,1 0 0,-21 0 0,19 20 0,1-20 0,-20 0 0,19 0 0,-19 0 0,21-20 0</inkml:trace>
  <inkml:trace contextRef="#ctx0" brushRef="#br0" timeOffset="2318">8216 7840 512,'0'0'0,"0"0"0,-20 0 0,40 0 0,-20-20 0,20 20 0,20-20 0,19 0 0,0-20 0,-18 40 0,-2 0 0,-19 0 0,-20 40 0,-40 20 0,-20 20 0,-19-2 0,0 2 0,-1-21 0,41-20 0,59 1 0,19-40 0,80 0 0,21-19 0,-2-21 0,1 20 0</inkml:trace>
  <inkml:trace contextRef="#ctx0" brushRef="#br0" timeOffset="4406">8474 12047 512,'0'0'0,"0"0"0,0 0 0,0 0 0,-20 0 0,20 0 0,0 0 0,0-20 0,0 20 0,20 0 0,0-20 0,20 0 0,-21 0 0,21 0 0,-20 20 0,-20 20 0,0 20 0,-40 39 0,-19 1 0,-20-1 0,38 0 0,2-39 0,19 0 0,79-40 0,1-20 0,20 0 0,19 0 0</inkml:trace>
  <inkml:trace contextRef="#ctx0" brushRef="#br0" timeOffset="6573">4367 11650 512,'0'-20'0,"0"20"0,0 0 0,19 0 0,-19 0 0,20-20 0,-20 20 0,0 0 0,0 0 0,0 0 0,0 0 0,-20-21 0,1 21 0,-22-19 0,2 0 0,-21-1 0,1-20 0,-1 20 0,1-20 0,-20 1 0,19-1 0,-20 0 0,1 1 0,0 19 0,-20-20 0,0 20 0,-21 0 0,1 20 0,0 0 0,0 0 0,0 40 0,-20-20 0,0 20 0,20 19 0,-20 1 0,0 19 0,20 1 0,20-1 0,0 20 0,19 0 0,20 0 0,21 1 0,-1-1 0,20 0 0,20 0 0,0-19 0,0 19 0,41 0 0,-22-19 0,41 19 0,-1 0 0,20-39 0,1-1 0,19 0 0,1 1 0,18-20 0,2-20 0,18 19 0,-18-39 0,19 20 0,19-40 0,-39 20 0,40-19 0,-20-21 0,-1 0 0,-18 0 0,19 1 0,-20-1 0,0-19 0,0-1 0,0-20 0,-19 21 0,-21 0 0,20-21 0,-39 20 0,-1 1 0,-19 0 0,-1-21 0,-19 21 0,-20-21 0,0 1 0,-20 0 0,20-1 0,-39-19 0,19 20 0,-40-1 0,1 21 0,-21-2 0,-19 3 0,-20-22 0,-20 21 0</inkml:trace>
  <inkml:trace contextRef="#ctx0" brushRef="#br0" timeOffset="11078">5874 12762 512,'20'0'0,"0"0"0,0 0 0,0 0 0,39 0 0,-19 0 0,0 0 0,20 0 0,-21 0 0,21 19 0,-1 0 0,0-19 0,21 0 0,-21 20 0,21-20 0,-1 0 0,1 0 0,-1 20 0,20-40 0,0 20 0,1-20 0,-1 20 0,0 0 0,0 0 0,-20 0 0,1 0 0,-20 0 0,19 0 0,-19 0 0,-1 0 0,0 0 0,-18 0 0,-2 0 0,1 0 0,-20 0 0,19 0 0,1 0 0,-20 0 0,-1 20 0,21-20 0,-20 0 0,0 0 0,-20 0 0,20 0 0,0 20 0,-1-20 0,-19 20 0,20-20 0,0 0 0,0 0 0,0 0 0,-20 20 0,19-40 0,-19 20 0,0 0 0,0 0 0,0 0 0,20 0 0,-20 0 0,0 0 0,0 0 0,0 0 0,0 0 0,0 0 0,0 0 0,0 0 0,0 0 0,0 0 0,0 0 0,0 0 0</inkml:trace>
  <inkml:trace contextRef="#ctx0" brushRef="#br0" timeOffset="25157">5339 11491 512,'0'0'0,"-21"-20"0,21 0 0,-19 0 0,19 20 0,-20-19 0,1 19 0,-2-20 0,1 20 0,1-21 0,-21 21 0,20 0 0,-19 0 0,18 0 0,-18 21 0,19-1 0,-20-1 0,1 1 0,-1 20 0,1 0 0,-2-1 0,2 21 0,19-21 0,-20 21 0,1 0 0,39-2 0,-20 3 0,0-2 0,0 21 0,20-1 0,-19-20 0,19 21 0,0-1 0,19-19 0,1 19 0,0 0 0,39-19 0,1 0 0,20-1 0,-1-38 0,0-2 0,1-38 0,-21-2 0,20-19 0,-19 1 0,0-21 0,19-19 0,-19-1 0,-1-19 0,-59-20 0,0-1 0,-40-18 0,-19-1 0,-40 0 0,19 39 0,-19 22 0,-1-2 0,1 20 0,0 21 0</inkml:trace>
  <inkml:trace contextRef="#ctx0" brushRef="#br0" timeOffset="26421">7164 9804 512,'0'0'0,"-19"0"0,19 0 0,0 20 0,0 0 0,-20 0 0,20 19 0,-21 21 0,21-1 0,0 1 0,0-1 0,0 21 0,0 19 0,0 0 0,0 20 0,0 20 0,0 1 0,0-2 0,0 20 0,0 2 0,-19-21 0,19 0 0,-20-21 0,1 2 0,-2-41 0,1 0 0,-19-19 0,19-20 0,0-21 0,20-19 0,0 0 0,0-39 0,20-21 0</inkml:trace>
  <inkml:trace contextRef="#ctx0" brushRef="#br0" timeOffset="26829">6748 11451 512,'-20'-20'0,"20"20"0,-20 0 0,20 0 0,0 0 0,0 20 0,20 20 0,-20 0 0,0 18 0,20 22 0,-20 0 0,19-20 0,1-1 0,0-19 0,20-21 0,0-19 0,19-39 0,20-2 0,0-57 0,1-1 0,-1 19 0,-19 1 0,-40 0 0,-20 19 0,-40-39 0</inkml:trace>
  <inkml:trace contextRef="#ctx0" brushRef="#br0" timeOffset="52787">2302 14329 512,'0'0'0,"0"-20"0,20 20 0,0 0 0,20-20 0,39-1 0,0-17 0,20-2 0,21 0 0,-21 0 0,-20 1 0,-19 39 0,-21-21 0,-19 42 0,-20-1 0</inkml:trace>
  <inkml:trace contextRef="#ctx0" brushRef="#br0" timeOffset="53075">2342 14428 512,'20'-20'0,"19"0"0,21 20 0,19-40 0,20 21 0,1-1 0,19-21 0,-20 22 0,-20 0 0,-19-1 0,-20 0 0</inkml:trace>
  <inkml:trace contextRef="#ctx0" brushRef="#br0" timeOffset="56051">4406 14309 512,'0'0'0,"-20"0"0,20-20 0,0 20 0,0 0 0,0-21 0,0 21 0,20 0 0,-1 0 0,2 0 0,-1 0 0,19 0 0,1 21 0,20-21 0,-21 20 0,21-20 0,-1 20 0,20-20 0,-19 0 0,19 0 0,20 0 0,1 0 0,-1 0 0,0 0 0,21 19 0,-21-19 0,19 20 0,2-20 0,-1 0 0,0 0 0,0 0 0,0 0 0,0 0 0,-20 0 0,0 0 0,1 0 0,-1-20 0,-20 20 0,1 0 0</inkml:trace>
  <inkml:trace contextRef="#ctx0" brushRef="#br0" timeOffset="56141">7104 14348 512,'60'0'0,"-20"0"0,-20 0 0,0 0 0,-20 0 0,0 0 0</inkml:trace>
  <inkml:trace contextRef="#ctx0" brushRef="#br0" timeOffset="56194">7244 14348 512,'-20'0'0,"0"0"0</inkml:trace>
  <inkml:trace contextRef="#ctx0" brushRef="#br0" timeOffset="57364">7462 13575 512,'0'0'0,"20"0"0,19-20 0,1 20 0,20-21 0,-1 2 0,1 0 0,19 19 0,-39 0 0,-1 19 0,-39 0 0,-39 41 0,-1 0 0,-39 19 0,19-20 0,21-18 0,39-2 0,19-39 0,41-20 0,39 1 0,21 19 0,-21-20 0,0-1 0</inkml:trace>
  <inkml:trace contextRef="#ctx0" brushRef="#br0" timeOffset="84802">9030 7324 512,'0'0'0,"-40"19"0,20 1 0,-19-20 0,-2 20 0,2 0 0,20 0 0,-2-20 0,21 0 0,0 0 0,21 0 0,37-40 0,42-19 0,59-41 0,59 1 0,40-21 0,20 2 0,-1-1 0,-38 0 0,-40 20 0,-61 38 0,-59 3 0,-79 38 0,0 20 0,-39 0 0,-21 20 0,-19 0 0</inkml:trace>
  <inkml:trace contextRef="#ctx0" brushRef="#br0" timeOffset="85154">9149 6550 512,'-20'0'0,"0"19"0,-20 21 0,-19 20 0,-20 18 0,-1 22 0,1 39 0,-41 0 0,41-40 0,20 1 0,39-61 0,79-39 0,80-39 0,80-21 0,98 1 0,-19 19 0,-20 40 0</inkml:trace>
  <inkml:trace contextRef="#ctx0" brushRef="#br0" timeOffset="93489">12999 2700 512,'0'0'0,"0"0"0,0-20 0,-20 0 0,20 20 0,0-20 0,0 0 0,0 20 0,0 0 0,0 0 0,0 0 0,20 40 0,-20 0 0,0 19 0,0 21 0,19-21 0,-19-19 0,20 0 0,-20-1 0,20-39 0,0-19 0,-20-21 0,20-20 0,-1 1 0,-19-21 0,21 21 0,-21 19 0,0 40 0,0 20 0,19 20 0,-19 19 0,20 1 0,0-21 0,0 1 0,0-20 0,19-20 0,-19-20 0,0-20 0,0-39 0,-1-20 0,-19 19 0</inkml:trace>
  <inkml:trace contextRef="#ctx0" brushRef="#br0" timeOffset="93833">13554 2501 512,'0'-19'0,"0"19"0,0 0 0,0 0 0,-20 39 0,0 21 0,1-1 0,19 21 0,0-21 0,19 1 0,41-21 0,-20-39 0,39-20 0</inkml:trace>
  <inkml:trace contextRef="#ctx0" brushRef="#br0" timeOffset="96513">21392 2740 512,'-19'0'0,"-21"39"0,20-19 0,-19 20 0,39-1 0,19-19 0,1 0 0,40-40 0,0 0 0,19-19 0,0-21 0,1-39 0,-21 19 0,-19-38 0,-21 18 0,1 1 0,-20 20 0,-39 19 0,-1 60 0,-19 20 0,-1 59 0,20 20 0,1 21 0,19-1 0,40 0 0,-1-20 0,41 0 0,0-39 0,19-20 0,1-40 0,-1 0 0</inkml:trace>
  <inkml:trace contextRef="#ctx0" brushRef="#br0" timeOffset="96881">22206 2482 512,'-20'0'0,"1"-20"0,19 20 0,-20-20 0,0 40 0,-20 0 0,21 19 0,-21 2 0,40 17 0,0-18 0,0-20 0,40 20 0,19-40 0,-19 20 0,19-1 0,-39 1 0,19 21 0,-58-3 0,-1 2 0,-40 20 0,-19-20 0,40-21 0,18-19 0,61-19 0,40-41 0</inkml:trace>
  <inkml:trace contextRef="#ctx0" brushRef="#br0" timeOffset="102449">21115 1152 512,'0'0'0,"0"0"0,-20-20 0,20 20 0,0 0 0,0 0 0,20 0 0,-20 20 0,39 40 0,1 19 0,20 99 0,39 80 0,0 80 0,40 98 0,40 1 0,19 0 0,40-40 0,-19-60 0,-21-99 0,-59-40 0,-20-79 0,-39-39 0,-41-60 0,1-20 0,-20-60 0</inkml:trace>
  <inkml:trace contextRef="#ctx0" brushRef="#br0" timeOffset="102801">22841 775 512,'0'0'0,"-19"-40"0,-1 20 0,-20 20 0,20 0 0,-20 0 0,20 40 0,-19 20 0,-1 59 0,-59 59 0,-20 120 0,-60 119 0,-39 138 0,0 61 0,-20 19 0,19-60 0,21-138 0,39-160 0,60-178 0,79-138 0,60-140 0</inkml:trace>
  <inkml:trace contextRef="#ctx0" brushRef="#br0" timeOffset="111208">2104 15619 512,'0'0'0,"0"0"0,-20 0 0,40 0 0,-20 19 0,20 1 0,-1-20 0,22 20 0,-2-20 0,21-20 0,19 20 0,0 0 0,20-20 0,21 1 0,18-1 0,21 20 0,-20-20 0,40 20 0,-21 0 0,21-20 0,0 20 0,19 0 0,0-20 0,1 0 0,-1 0 0,-19 0 0,0 20 0,-41 0 0,1 0 0,-40 20 0,-19 0 0,-20 0 0,-41 0 0,-19-20 0,0 0 0</inkml:trace>
  <inkml:trace contextRef="#ctx0" brushRef="#br0" timeOffset="139790">5498 14745 512,'0'-19'0,"0"-1"0,-21 0 0,21 0 0,-19 0 0,-1 0 0,0-19 0,-20 19 0,-20 0 0,-19-20 0,0 40 0,-20-20 0,0 1 0,-41 19 0,41-20 0,-40 0 0,1 0 0,-21 20 0,0-20 0,1 0 0,-21 20 0,0 0 0,0 0 0,1 20 0,0 0 0,-21 0 0,20 20 0,-19-1 0,19 1 0,0 19 0,21 1 0,-1 0 0,21 19 0,38 0 0,20 1 0,21-1 0,19 20 0,21 0 0,38 1 0,21 0 0,19-22 0,21 22 0,20-1 0,18-40 0,21 21 0,20-20 0,20-22 0,-1 2 0,41-20 0,-21-20 0,20-20 0,20 1 0,1-21 0,18-20 0,-18 1 0,18-21 0,-18 21 0,-41-20 0,20 19 0,-39-19 0,20 19 0,-41-19 0,-19-1 0,0 1 0,-20-20 0,-60 19 0,1-19 0,-60 20 0,-20 19 0,-39 1 0,-40 19 0,-21 20 0,-18 0 0,-21 1 0,-19-1 0,19 20 0,0 0 0,-20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76AD3F-9F66-46B5-AFD7-5D5E1A706F58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59A242-1C0B-4A81-960E-0BDF967F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876800" y="2209800"/>
            <a:ext cx="3124200" cy="2838449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dirty="0" smtClean="0"/>
              <a:t>CSCE 510 Jan 14, 2013 -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33400" y="6355080"/>
            <a:ext cx="5535168" cy="365760"/>
          </a:xfrm>
        </p:spPr>
        <p:txBody>
          <a:bodyPr/>
          <a:lstStyle/>
          <a:p>
            <a:r>
              <a:rPr lang="en-US" dirty="0" smtClean="0"/>
              <a:t>University of South Carolina   –  Computer Science and Engineering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- CSCE 510 2013 -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416040"/>
            <a:ext cx="1524000" cy="365760"/>
          </a:xfrm>
        </p:spPr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2667000" cy="365760"/>
          </a:xfrm>
        </p:spPr>
        <p:txBody>
          <a:bodyPr/>
          <a:lstStyle/>
          <a:p>
            <a:r>
              <a:rPr lang="en-US" dirty="0" smtClean="0"/>
              <a:t>Slide -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-  Advanced Shell </a:t>
            </a:r>
            <a:r>
              <a:rPr lang="en-US" dirty="0" err="1" smtClean="0"/>
              <a:t>Impl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5080"/>
            <a:ext cx="2286000" cy="365760"/>
          </a:xfrm>
        </p:spPr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0"/>
            <a:ext cx="2971800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 Advanced Shell Implementation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88352" y="6356350"/>
            <a:ext cx="1908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33400" y="6356350"/>
            <a:ext cx="25908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r>
              <a:rPr lang="en-US" dirty="0" err="1" smtClean="0"/>
              <a:t>Sigaction</a:t>
            </a:r>
            <a:r>
              <a:rPr lang="en-US" dirty="0" smtClean="0"/>
              <a:t>/</a:t>
            </a:r>
            <a:r>
              <a:rPr lang="en-US" dirty="0" err="1" smtClean="0"/>
              <a:t>Longjmps</a:t>
            </a:r>
            <a:endParaRPr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0.emf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590800"/>
            <a:ext cx="4191000" cy="2286000"/>
          </a:xfrm>
        </p:spPr>
        <p:txBody>
          <a:bodyPr>
            <a:normAutofit/>
          </a:bodyPr>
          <a:lstStyle/>
          <a:p>
            <a:r>
              <a:rPr lang="en-US" b="1" dirty="0" smtClean="0"/>
              <a:t>CSCE  510  - Systems Programming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24450"/>
            <a:ext cx="7162800" cy="533400"/>
          </a:xfrm>
        </p:spPr>
        <p:txBody>
          <a:bodyPr/>
          <a:lstStyle/>
          <a:p>
            <a:r>
              <a:rPr lang="en-US" b="1" dirty="0" smtClean="0"/>
              <a:t>Lecture 17 </a:t>
            </a:r>
            <a:r>
              <a:rPr lang="en-US" dirty="0" smtClean="0"/>
              <a:t>Daemons, etc.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416040"/>
            <a:ext cx="2209800" cy="365760"/>
          </a:xfrm>
        </p:spPr>
        <p:txBody>
          <a:bodyPr/>
          <a:lstStyle/>
          <a:p>
            <a:r>
              <a:rPr lang="en-US" dirty="0"/>
              <a:t>CSCE </a:t>
            </a:r>
            <a:r>
              <a:rPr lang="en-US" dirty="0" smtClean="0"/>
              <a:t>March  20, 2013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9173"/>
            <a:ext cx="2971800" cy="353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8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Links, symbolic </a:t>
            </a:r>
            <a:r>
              <a:rPr lang="en-US" dirty="0"/>
              <a:t>links  revisited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10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ln</a:t>
            </a:r>
            <a:r>
              <a:rPr lang="en-US" dirty="0" smtClean="0"/>
              <a:t> </a:t>
            </a:r>
            <a:r>
              <a:rPr lang="en-US" dirty="0" err="1" smtClean="0"/>
              <a:t>tree.c</a:t>
            </a:r>
            <a:r>
              <a:rPr lang="en-US" dirty="0" smtClean="0"/>
              <a:t> </a:t>
            </a:r>
            <a:r>
              <a:rPr lang="en-US" dirty="0" err="1" smtClean="0"/>
              <a:t>hardlink</a:t>
            </a:r>
            <a:endParaRPr lang="en-US" dirty="0" smtClean="0"/>
          </a:p>
          <a:p>
            <a:r>
              <a:rPr lang="en-US" dirty="0" err="1" smtClean="0"/>
              <a:t>ls</a:t>
            </a:r>
            <a:r>
              <a:rPr lang="en-US" dirty="0" smtClean="0"/>
              <a:t> –</a:t>
            </a:r>
            <a:r>
              <a:rPr lang="en-US" dirty="0" err="1" smtClean="0"/>
              <a:t>i</a:t>
            </a:r>
            <a:r>
              <a:rPr lang="en-US" dirty="0" smtClean="0"/>
              <a:t>  </a:t>
            </a:r>
            <a:r>
              <a:rPr lang="en-US" dirty="0" err="1" smtClean="0"/>
              <a:t>tree.c</a:t>
            </a:r>
            <a:r>
              <a:rPr lang="en-US" dirty="0" smtClean="0"/>
              <a:t>  </a:t>
            </a:r>
            <a:r>
              <a:rPr lang="en-US" dirty="0" err="1" smtClean="0"/>
              <a:t>hardlink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ln</a:t>
            </a:r>
            <a:r>
              <a:rPr lang="en-US" dirty="0" smtClean="0"/>
              <a:t>  </a:t>
            </a:r>
            <a:r>
              <a:rPr lang="en-US" dirty="0" err="1" smtClean="0"/>
              <a:t>pathFarAway</a:t>
            </a:r>
            <a:r>
              <a:rPr lang="en-US" dirty="0" smtClean="0"/>
              <a:t>   </a:t>
            </a:r>
            <a:r>
              <a:rPr lang="en-US" dirty="0" err="1" smtClean="0"/>
              <a:t>lname</a:t>
            </a:r>
            <a:endParaRPr lang="en-US" dirty="0" smtClean="0"/>
          </a:p>
          <a:p>
            <a:r>
              <a:rPr lang="en-US" dirty="0"/>
              <a:t>… Invalid cross-device </a:t>
            </a:r>
            <a:r>
              <a:rPr lang="en-US" dirty="0" smtClean="0"/>
              <a:t>link</a:t>
            </a:r>
          </a:p>
          <a:p>
            <a:endParaRPr lang="en-US" dirty="0"/>
          </a:p>
          <a:p>
            <a:r>
              <a:rPr lang="en-US" dirty="0" err="1" smtClean="0"/>
              <a:t>ln</a:t>
            </a:r>
            <a:r>
              <a:rPr lang="en-US" dirty="0" smtClean="0"/>
              <a:t> –s </a:t>
            </a:r>
            <a:r>
              <a:rPr lang="en-US" dirty="0" err="1" smtClean="0"/>
              <a:t>pathFarAway</a:t>
            </a:r>
            <a:r>
              <a:rPr lang="en-US" dirty="0" smtClean="0"/>
              <a:t>  </a:t>
            </a:r>
            <a:r>
              <a:rPr lang="en-US" dirty="0" err="1" smtClean="0"/>
              <a:t>lname</a:t>
            </a:r>
            <a:endParaRPr lang="en-US" dirty="0" smtClean="0"/>
          </a:p>
          <a:p>
            <a:r>
              <a:rPr lang="en-US" dirty="0" err="1" smtClean="0"/>
              <a:t>ls</a:t>
            </a:r>
            <a:r>
              <a:rPr lang="en-US" dirty="0" smtClean="0"/>
              <a:t> –l</a:t>
            </a:r>
          </a:p>
          <a:p>
            <a:r>
              <a:rPr lang="en-US" dirty="0" err="1" smtClean="0"/>
              <a:t>readlink</a:t>
            </a:r>
            <a:r>
              <a:rPr lang="en-US" dirty="0" smtClean="0"/>
              <a:t> </a:t>
            </a:r>
            <a:r>
              <a:rPr lang="en-US" dirty="0" err="1" smtClean="0"/>
              <a:t>lname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382000" cy="573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Gnu Debugger (</a:t>
            </a:r>
            <a:r>
              <a:rPr lang="en-US" dirty="0" smtClean="0"/>
              <a:t>GDB) Overview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305800" cy="5486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Courier New" pitchFamily="49" charset="0"/>
              </a:rPr>
              <a:t>Gnu (Gnu is not Unix) Free Software Foundation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Courier New" pitchFamily="49" charset="0"/>
              </a:rPr>
              <a:t>Richard Stallman – emacs fame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Courier New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Courier New" pitchFamily="49" charset="0"/>
              </a:rPr>
              <a:t>Debuggers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mtClean="0">
                <a:latin typeface="Courier New" pitchFamily="49" charset="0"/>
              </a:rPr>
              <a:t>Allows one to execute a program step by step and observe the changes made during execution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mtClean="0">
                <a:latin typeface="Courier New" pitchFamily="49" charset="0"/>
              </a:rPr>
              <a:t>Dbx – Berkeley debugger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mtClean="0">
                <a:latin typeface="Courier New" pitchFamily="49" charset="0"/>
              </a:rPr>
              <a:t>GDB – gnu debugger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Courier New" pitchFamily="49" charset="0"/>
              </a:rPr>
              <a:t>Compile with the “-g” option</a:t>
            </a:r>
          </a:p>
          <a:p>
            <a:pPr lvl="1" eaLnBrk="1" hangingPunct="1">
              <a:defRPr/>
            </a:pPr>
            <a:r>
              <a:rPr lang="en-US" smtClean="0">
                <a:latin typeface="Courier New" pitchFamily="49" charset="0"/>
              </a:rPr>
              <a:t>gcc –g source.c</a:t>
            </a:r>
          </a:p>
        </p:txBody>
      </p:sp>
    </p:spTree>
    <p:extLst>
      <p:ext uri="{BB962C8B-B14F-4D97-AF65-F5344CB8AC3E}">
        <p14:creationId xmlns:p14="http://schemas.microsoft.com/office/powerpoint/2010/main" val="14105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5613400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400" smtClean="0"/>
              <a:t>GDB QUICK REFERENCE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4214813" cy="52244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Essential Commands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Starting GDB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Stop GDB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Getting Help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Executing your Program</a:t>
            </a:r>
          </a:p>
          <a:p>
            <a:pPr lvl="1" eaLnBrk="1" hangingPunct="1">
              <a:defRPr/>
            </a:pPr>
            <a:r>
              <a:rPr lang="en-US" sz="1800" smtClean="0"/>
              <a:t>run arglist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Shell Commands</a:t>
            </a:r>
          </a:p>
          <a:p>
            <a:pPr lvl="1" eaLnBrk="1" hangingPunct="1">
              <a:defRPr/>
            </a:pPr>
            <a:r>
              <a:rPr lang="en-US" sz="1800" smtClean="0"/>
              <a:t>Cd, pwd, make, etc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Breakpoints and Watchpoints</a:t>
            </a:r>
          </a:p>
          <a:p>
            <a:pPr lvl="1" eaLnBrk="1" hangingPunct="1">
              <a:defRPr/>
            </a:pPr>
            <a:r>
              <a:rPr lang="en-US" sz="1800" smtClean="0"/>
              <a:t>b line-number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Program Stack</a:t>
            </a:r>
          </a:p>
          <a:p>
            <a:pPr lvl="1" eaLnBrk="1" hangingPunct="1">
              <a:defRPr/>
            </a:pPr>
            <a:r>
              <a:rPr lang="en-US" sz="1800" smtClean="0"/>
              <a:t>bt (backtrace, i.e. showstack)</a:t>
            </a:r>
          </a:p>
        </p:txBody>
      </p:sp>
      <p:sp>
        <p:nvSpPr>
          <p:cNvPr id="1054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1900" y="838200"/>
            <a:ext cx="3416300" cy="52244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Execution Control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Display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Automatic Display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Expressions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Symbol Table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GDB Scripts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Signals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Debugging Targets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Controlling GDB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Working Files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Source Files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GDB under Emacs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77963" y="6230938"/>
            <a:ext cx="4816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/>
              <a:t>http://refcards.com/refcards/gdb/index.html</a:t>
            </a:r>
          </a:p>
        </p:txBody>
      </p:sp>
    </p:spTree>
    <p:extLst>
      <p:ext uri="{BB962C8B-B14F-4D97-AF65-F5344CB8AC3E}">
        <p14:creationId xmlns:p14="http://schemas.microsoft.com/office/powerpoint/2010/main" val="1653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134100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400" smtClean="0"/>
              <a:t>GDB - Essential Commands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gdb program [core] debug program [using coredump core]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b func [file:]	function set breakpoint at function [in file]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run [arglist] 		start your program [with arglist]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backtrace: 	display program stack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p expr 	display the value of an expression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c 			continue running your program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n 	 		next line, stepping over function calls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s 			next line, stepping into function calls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si			next assembly instruction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info reg/args/locals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60" y="7560"/>
              <a:ext cx="9137160" cy="6608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-1800"/>
                <a:ext cx="9156600" cy="662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88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134100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GDB - Display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print [/f ] [expr]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p [/f ] [expr]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	show value of expr [or last value $]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	according to format f: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call [/f ] expr 	like print but does not display void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64360" y="657720"/>
              <a:ext cx="5308560" cy="3679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000" y="648000"/>
                <a:ext cx="5327280" cy="36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70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134100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GDB – Display Formats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x hexadecimal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 signed decimal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u unsigned decimal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o octal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t binary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a address, absolute and relative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c character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f floating point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(char *) null terminated string</a:t>
            </a:r>
          </a:p>
        </p:txBody>
      </p:sp>
    </p:spTree>
    <p:extLst>
      <p:ext uri="{BB962C8B-B14F-4D97-AF65-F5344CB8AC3E}">
        <p14:creationId xmlns:p14="http://schemas.microsoft.com/office/powerpoint/2010/main" val="26639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134100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GDB - Automatic Display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Automatic Display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display /f expr	show the value of expr each time 				program stops according to format f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mtClean="0"/>
              <a:t>Formats – x d u t (binary)  c f s (string) i (machine instr)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Examples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mtClean="0"/>
              <a:t> display /i $eip	 - show the machine instruction 				everytime gdb stops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mtClean="0"/>
              <a:t>display /x num	show the value of the variable “num” 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35800" y="1179000"/>
              <a:ext cx="2408040" cy="907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440" y="1169640"/>
                <a:ext cx="2427120" cy="9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76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134100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GDB – eXamining Memory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x [/Nuf ] expr examine memory at address expr; </a:t>
            </a:r>
          </a:p>
          <a:p>
            <a:pPr lvl="1" eaLnBrk="1" hangingPunct="1">
              <a:defRPr/>
            </a:pPr>
            <a:r>
              <a:rPr lang="en-US" smtClean="0"/>
              <a:t>Optional format spec follows slash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Format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mtClean="0"/>
              <a:t>N count of how many units to display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mtClean="0"/>
              <a:t>u unit size; one of</a:t>
            </a:r>
          </a:p>
          <a:p>
            <a:pPr lvl="1" eaLnBrk="1" hangingPunct="1">
              <a:defRPr/>
            </a:pPr>
            <a:r>
              <a:rPr lang="en-US" smtClean="0"/>
              <a:t>b individual bytes</a:t>
            </a:r>
          </a:p>
          <a:p>
            <a:pPr lvl="1" eaLnBrk="1" hangingPunct="1">
              <a:defRPr/>
            </a:pPr>
            <a:r>
              <a:rPr lang="en-US" smtClean="0"/>
              <a:t>h halfwords (two bytes)</a:t>
            </a:r>
          </a:p>
          <a:p>
            <a:pPr lvl="1" eaLnBrk="1" hangingPunct="1">
              <a:defRPr/>
            </a:pPr>
            <a:r>
              <a:rPr lang="en-US" smtClean="0"/>
              <a:t>w words (four bytes)</a:t>
            </a:r>
          </a:p>
          <a:p>
            <a:pPr lvl="1" eaLnBrk="1" hangingPunct="1">
              <a:defRPr/>
            </a:pPr>
            <a:r>
              <a:rPr lang="en-US" smtClean="0"/>
              <a:t>g giant words (eight bytes)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4440" y="607680"/>
              <a:ext cx="1093320" cy="5215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80" y="598320"/>
                <a:ext cx="1112400" cy="523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13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666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GDB Example - fibonnaci</a:t>
            </a:r>
          </a:p>
        </p:txBody>
      </p:sp>
      <p:sp>
        <p:nvSpPr>
          <p:cNvPr id="107110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#include &lt;stdio.h&gt;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int fib(int n){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   int nm1, nm2;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   int temp, temp2;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   printf("Calling fib(%d)\n", n);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   nm1 = n-1;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   nm2 = n-2;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   if (n &lt;= 1) return 1;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   else{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      temp = fib(nm1);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      temp2 = fib(nm2);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      return temp + temp2;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   }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}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800" smtClean="0"/>
          </a:p>
        </p:txBody>
      </p:sp>
      <p:sp>
        <p:nvSpPr>
          <p:cNvPr id="107111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/* fibonnaci function written with                         	lots of extra variables */ 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main(){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800" smtClean="0"/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  int i,j;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  i = 4;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  j = i+1;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  i = fib(j);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800" smtClean="0"/>
              <a:t>}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800" smtClean="0"/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80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14600" y="350280"/>
              <a:ext cx="6587280" cy="5937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240" y="340920"/>
                <a:ext cx="6606000" cy="595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882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Compiling and Running GDB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2000" smtClean="0"/>
              <a:t>ares&gt; gcc -g fib.c -o fib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2000" smtClean="0"/>
              <a:t>ares&gt; gdb fib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2000" smtClean="0"/>
              <a:t>GNU gdb 6.3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2000" smtClean="0"/>
              <a:t>Copyright 2004 Free Software Foundation, Inc.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2000" smtClean="0"/>
              <a:t>GDB is free software, covered by the GNU General Public License, and you are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2000" smtClean="0"/>
              <a:t>welcome to change it and/or distribute copies of it under certain conditions.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2000" smtClean="0"/>
              <a:t>Type "show copying" to see the conditions.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2000" smtClean="0"/>
              <a:t>There is absolutely no warranty for GDB.  Type "show warranty" for details.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2000" smtClean="0"/>
              <a:t>This GDB was configured as "i486-slackware-linux"...Using host libthread_db library "/lib/libthread_db.so.1".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2000" smtClean="0"/>
              <a:t>(gdb)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207440" y="1143360"/>
              <a:ext cx="1821960" cy="3822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8080" y="1134000"/>
                <a:ext cx="1841040" cy="38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85800"/>
            <a:ext cx="4041648" cy="6019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Last Time</a:t>
            </a:r>
          </a:p>
          <a:p>
            <a:pPr lvl="1">
              <a:defRPr/>
            </a:pPr>
            <a:r>
              <a:rPr lang="en-US" dirty="0"/>
              <a:t>Classes of signal handling</a:t>
            </a:r>
          </a:p>
          <a:p>
            <a:pPr lvl="1">
              <a:defRPr/>
            </a:pPr>
            <a:r>
              <a:rPr lang="en-US" dirty="0"/>
              <a:t>Job Control</a:t>
            </a:r>
          </a:p>
          <a:p>
            <a:pPr lvl="1">
              <a:defRPr/>
            </a:pPr>
            <a:r>
              <a:rPr lang="en-US" dirty="0"/>
              <a:t>Terminal input char by char (not line)</a:t>
            </a:r>
          </a:p>
          <a:p>
            <a:pPr lvl="1">
              <a:defRPr/>
            </a:pPr>
            <a:r>
              <a:rPr lang="en-US" dirty="0"/>
              <a:t>Shell2 - Program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632198" y="685800"/>
            <a:ext cx="4041648" cy="54681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Today</a:t>
            </a:r>
          </a:p>
          <a:p>
            <a:pPr lvl="1">
              <a:defRPr/>
            </a:pPr>
            <a:r>
              <a:rPr lang="en-US" dirty="0"/>
              <a:t>Classes of signal </a:t>
            </a:r>
            <a:r>
              <a:rPr lang="en-US" dirty="0" smtClean="0"/>
              <a:t>handling</a:t>
            </a:r>
          </a:p>
          <a:p>
            <a:pPr lvl="1">
              <a:defRPr/>
            </a:pPr>
            <a:r>
              <a:rPr lang="en-US" dirty="0" smtClean="0"/>
              <a:t>Job </a:t>
            </a:r>
            <a:r>
              <a:rPr lang="en-US" dirty="0"/>
              <a:t>Control</a:t>
            </a:r>
          </a:p>
          <a:p>
            <a:pPr lvl="1">
              <a:defRPr/>
            </a:pPr>
            <a:r>
              <a:rPr lang="en-US" dirty="0"/>
              <a:t>Terminal input char by char (not line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APUE.2e/</a:t>
            </a:r>
            <a:r>
              <a:rPr lang="en-US" dirty="0" err="1" smtClean="0"/>
              <a:t>tty_cbreak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Shell2 </a:t>
            </a:r>
            <a:r>
              <a:rPr lang="en-US" dirty="0"/>
              <a:t>- Program</a:t>
            </a:r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736440" y="4101120"/>
              <a:ext cx="4358160" cy="1564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27080" y="4091400"/>
                <a:ext cx="4376880" cy="158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77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GDB: Run, List</a:t>
            </a:r>
          </a:p>
        </p:txBody>
      </p:sp>
      <p:sp>
        <p:nvSpPr>
          <p:cNvPr id="107315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gdb &gt; run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Starting program: /class/csce212-501/Examples/Lab04/fib 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Calling fib(5)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Calling fib(4)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Calling fib(3)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Calling fib(2)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Calling fib(1)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Calling fib(0)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Calling fib(1)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Calling fib(2)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Calling fib(1)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Calling fib(0)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Calling fib(3)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Calling fib(2)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Calling fib(1)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Calling fib(0)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Calling fib(1)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sz="1400" smtClean="0"/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Program exited with code 010.</a:t>
            </a:r>
          </a:p>
        </p:txBody>
      </p:sp>
      <p:sp>
        <p:nvSpPr>
          <p:cNvPr id="107315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(gdb) list 10,20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10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11      /* fibonnaci function written with lots of extra variables */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12      int fib(int n){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13         int nm1, nm2;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14         int temp, temp2;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15         printf("Calling fib(%d)\n", n);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16         nm1 = n-1;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17         nm2 = n-2;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18         if (n &lt;= 1) return 1;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19         else{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400" smtClean="0"/>
              <a:t>20            temp = fib(nm1);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sz="140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78800" y="879120"/>
              <a:ext cx="7144200" cy="5286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9440" y="869400"/>
                <a:ext cx="7162920" cy="530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29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21775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/>
              <a:t>Setting Breakpoints and  N, S, C commands</a:t>
            </a:r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990600"/>
            <a:ext cx="4076700" cy="5454650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Char char="l"/>
              <a:defRPr/>
            </a:pPr>
            <a:r>
              <a:rPr lang="en-US" sz="1600" smtClean="0"/>
              <a:t> Setting breakpoint – b command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(gdb) b 17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Breakpoint 1 at 0x80483d5: file fib.c, line 17.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sz="1600" smtClean="0"/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Char char="l"/>
              <a:defRPr/>
            </a:pPr>
            <a:r>
              <a:rPr lang="en-US" sz="1600" smtClean="0"/>
              <a:t> Running the program 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(gdb) run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Starting program: /class/csce212-501/Examples/Lab04/fib 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Calling fib(5)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sz="1600" smtClean="0"/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Breakpoint 1, fib (n=5) at fib.c:17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sz="1600" smtClean="0"/>
          </a:p>
        </p:txBody>
      </p:sp>
      <p:sp>
        <p:nvSpPr>
          <p:cNvPr id="1075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19613" y="914400"/>
            <a:ext cx="4078287" cy="5530850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Char char="l"/>
              <a:defRPr/>
            </a:pPr>
            <a:r>
              <a:rPr lang="en-US" sz="1600" smtClean="0"/>
              <a:t> Next command or just n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(gdb) n     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18         if (n &lt;= 1) return 1;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Char char="l"/>
              <a:defRPr/>
            </a:pPr>
            <a:r>
              <a:rPr lang="en-US" sz="1600" smtClean="0"/>
              <a:t> Continue command 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(gdb) c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Continuing.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Calling fib(4)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sz="1600" smtClean="0"/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Breakpoint 1, fib (n=4) at fib.c:17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17         nm2 = n-2;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(gdb) c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Continuing.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Calling fib(3)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sz="1600" smtClean="0"/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Breakpoint 1, fib (n=3) at fib.c:17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17         nm2 = n-2;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(gdb) 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60" y="1314720"/>
              <a:ext cx="5544000" cy="4672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000" y="1305360"/>
                <a:ext cx="5562720" cy="469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2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16963" cy="5905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Backtrace – Show Activation Records</a:t>
            </a:r>
          </a:p>
        </p:txBody>
      </p:sp>
      <p:sp>
        <p:nvSpPr>
          <p:cNvPr id="10782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20788"/>
            <a:ext cx="4648200" cy="52244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l"/>
              <a:defRPr/>
            </a:pPr>
            <a:r>
              <a:rPr lang="en-US" sz="2000" smtClean="0"/>
              <a:t>Backtrace (bt) show the stack of activation records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(gdb) bt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#0  fib (n=2) at fib.c:10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#1  0x080483e7 in fib (n=3) at fib.c:10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#2  0x080483e7 in fib (n=4) at fib.c:10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#3  0x080483e7 in fib (n=5) at fib.c:10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#4  0x08048441 in main () at fib.c:24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smtClean="0"/>
          </a:p>
        </p:txBody>
      </p:sp>
      <p:sp>
        <p:nvSpPr>
          <p:cNvPr id="10782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191000" cy="52244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l"/>
              <a:defRPr/>
            </a:pPr>
            <a:r>
              <a:rPr lang="en-US" sz="2000" smtClean="0"/>
              <a:t>Up // move up one Activation Record in the stack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(gdb) up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#1  0x08048409 in fib (n=2) at …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(gdb) up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#2  0x080483f8 in fib (n=3) at …</a:t>
            </a:r>
          </a:p>
          <a:p>
            <a:pPr marL="0" indent="0" eaLnBrk="1" hangingPunct="1">
              <a:buFont typeface="Wingdings" pitchFamily="2" charset="2"/>
              <a:buChar char="l"/>
              <a:defRPr/>
            </a:pPr>
            <a:r>
              <a:rPr lang="en-US" sz="2000" smtClean="0"/>
              <a:t>p expr // Print the value of expr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(gdb) p nm2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$3 = 1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(gdb) p nm1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$4 = 2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smtClean="0"/>
              <a:t>(gdb)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21560" y="1164960"/>
              <a:ext cx="5258520" cy="3215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200" y="1155240"/>
                <a:ext cx="5277240" cy="323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342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16963" cy="5905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What’s in the registers? 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20788"/>
            <a:ext cx="4648200" cy="5224462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(gdb) info reg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eax            0x0      0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ecx            0x0      0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edx            0xf      15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ebx            0xb7fcdff0       -1208164368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esp            0xbffff510       0xbffff510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ebp            0xbffff528       0xbffff528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esi            0xbffff63c       -1073744324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edi            0x1      1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eip            0x80483dc        0x80483dc &lt;fib+56&gt;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eflags         0x202    514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cs             0x73     115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ss             0x7b     123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ds             0x7b     123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es             0x7b     123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fs             0x0      0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smtClean="0"/>
              <a:t>gs             0x0      0</a:t>
            </a:r>
          </a:p>
        </p:txBody>
      </p:sp>
      <p:sp>
        <p:nvSpPr>
          <p:cNvPr id="1083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191000" cy="5224463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Char char="l"/>
              <a:defRPr/>
            </a:pPr>
            <a:r>
              <a:rPr lang="en-US" sz="1600" smtClean="0"/>
              <a:t>Note ebp – the frame pointer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Char char="l"/>
              <a:defRPr/>
            </a:pPr>
            <a:r>
              <a:rPr lang="en-US" sz="1600" smtClean="0"/>
              <a:t>Esp – the stack pointer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Char char="l"/>
              <a:defRPr/>
            </a:pPr>
            <a:r>
              <a:rPr lang="en-US" sz="1600" smtClean="0"/>
              <a:t>Eip – the program counter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sz="160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60" y="979200"/>
              <a:ext cx="6165360" cy="3150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969840"/>
                <a:ext cx="6184440" cy="316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52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 look at the stack using X (examine)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2000" smtClean="0"/>
              <a:t>(gdb) x/30wx 0xbffff528   // the frame pointer (%ebp)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2000" smtClean="0"/>
              <a:t>0xbffff528:     0xbffff558      0x080483e7      0x00000002      0x00000003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2000" smtClean="0"/>
              <a:t>0xbffff538:     0xbffff63c      0x00000001      0xbffff558         0xb7ee88f0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2000" smtClean="0"/>
              <a:t>0xbffff548:     0xb7fce7a0    0x08048554      0x00000001      0x00000002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2000" smtClean="0"/>
              <a:t>0xbffff558:     0xbffff588      0x080483e7      0x00000003      0x00000004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2000" smtClean="0"/>
              <a:t>0xbffff568:     0xbffff63c      0x00000001      0xbffff588         0xb7ee88f0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2000" smtClean="0"/>
              <a:t>0xbffff578:     0xb7fce7a0    0x08048554      0x00000002      0x00000003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2000" smtClean="0"/>
              <a:t>0xbffff588:     0xbffff5b8      0x080483e7      0x00000004      0x00000005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2000" smtClean="0"/>
              <a:t>0xbffff598:     0xbffff5a8      0xb7eb90d5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2000" smtClean="0"/>
              <a:t>ebp’s: 0xbffff528, 0xbffff558, 0xbffff588, 0xbffff5b8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2000" smtClean="0"/>
              <a:t>Return addresses ebp+4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2000" smtClean="0"/>
              <a:t>Argument1’s ebp+8 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2000" smtClean="0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 flipV="1">
            <a:off x="3505200" y="1828800"/>
            <a:ext cx="152400" cy="152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3505200" y="3048000"/>
            <a:ext cx="1524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3505200" y="4267200"/>
            <a:ext cx="1524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7415" name="Line 11"/>
          <p:cNvSpPr>
            <a:spLocks noChangeShapeType="1"/>
          </p:cNvSpPr>
          <p:nvPr/>
        </p:nvSpPr>
        <p:spPr bwMode="auto">
          <a:xfrm>
            <a:off x="5257800" y="3048000"/>
            <a:ext cx="228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7416" name="Line 12"/>
          <p:cNvSpPr>
            <a:spLocks noChangeShapeType="1"/>
          </p:cNvSpPr>
          <p:nvPr/>
        </p:nvSpPr>
        <p:spPr bwMode="auto">
          <a:xfrm>
            <a:off x="5257800" y="4267200"/>
            <a:ext cx="228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57520" y="164520"/>
              <a:ext cx="4543920" cy="1493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8160" y="155160"/>
                <a:ext cx="4563000" cy="151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29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Daemons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25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daemon is a process that</a:t>
            </a:r>
          </a:p>
          <a:p>
            <a:r>
              <a:rPr lang="en-US" dirty="0" smtClean="0"/>
              <a:t>is long-lived; runs from system start-up till shut-down</a:t>
            </a:r>
          </a:p>
          <a:p>
            <a:r>
              <a:rPr lang="en-US" dirty="0" smtClean="0"/>
              <a:t>runs in background with no controlling terminal </a:t>
            </a:r>
            <a:r>
              <a:rPr lang="en-US" dirty="0" smtClean="0">
                <a:sym typeface="Wingdings" pitchFamily="2" charset="2"/>
              </a:rPr>
              <a:t> no signals from terminal</a:t>
            </a:r>
          </a:p>
          <a:p>
            <a:r>
              <a:rPr lang="en-US" dirty="0" smtClean="0">
                <a:sym typeface="Wingdings" pitchFamily="2" charset="2"/>
              </a:rPr>
              <a:t>typically a “server”</a:t>
            </a:r>
          </a:p>
          <a:p>
            <a:r>
              <a:rPr lang="en-US" dirty="0" smtClean="0">
                <a:sym typeface="Wingdings" pitchFamily="2" charset="2"/>
              </a:rPr>
              <a:t>Examples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cron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sshd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httpd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inetd</a:t>
            </a:r>
            <a:r>
              <a:rPr lang="en-US" dirty="0" smtClean="0">
                <a:sym typeface="Wingdings" pitchFamily="2" charset="2"/>
              </a:rPr>
              <a:t> – listens for incoming connections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07400" y="1636200"/>
              <a:ext cx="6108480" cy="3615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8040" y="1626480"/>
                <a:ext cx="6127200" cy="36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22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26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76200"/>
            <a:ext cx="8229600" cy="6080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CRON(8)                                                                CRON(8)</a:t>
            </a:r>
          </a:p>
          <a:p>
            <a:endParaRPr lang="en-US" dirty="0"/>
          </a:p>
          <a:p>
            <a:r>
              <a:rPr lang="en-US" dirty="0"/>
              <a:t>NAME</a:t>
            </a:r>
          </a:p>
          <a:p>
            <a:r>
              <a:rPr lang="en-US" dirty="0"/>
              <a:t>       </a:t>
            </a:r>
            <a:r>
              <a:rPr lang="en-US" dirty="0" err="1"/>
              <a:t>cron</a:t>
            </a:r>
            <a:r>
              <a:rPr lang="en-US" dirty="0"/>
              <a:t> - daemon to execute scheduled commands (</a:t>
            </a:r>
            <a:r>
              <a:rPr lang="en-US" dirty="0" err="1"/>
              <a:t>Vixie</a:t>
            </a:r>
            <a:r>
              <a:rPr lang="en-US" dirty="0"/>
              <a:t> </a:t>
            </a:r>
            <a:r>
              <a:rPr lang="en-US" dirty="0" err="1"/>
              <a:t>Cron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SYNOPSIS</a:t>
            </a:r>
          </a:p>
          <a:p>
            <a:r>
              <a:rPr lang="en-US" dirty="0"/>
              <a:t>       </a:t>
            </a:r>
            <a:r>
              <a:rPr lang="en-US" dirty="0" err="1"/>
              <a:t>cron</a:t>
            </a:r>
            <a:r>
              <a:rPr lang="en-US" dirty="0"/>
              <a:t> [-f] [-l] [-L </a:t>
            </a:r>
            <a:r>
              <a:rPr lang="en-US" dirty="0" err="1"/>
              <a:t>loglevel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DESCRIPTION</a:t>
            </a:r>
          </a:p>
          <a:p>
            <a:r>
              <a:rPr lang="en-US" dirty="0"/>
              <a:t>       </a:t>
            </a:r>
            <a:r>
              <a:rPr lang="en-US" dirty="0" err="1"/>
              <a:t>cron</a:t>
            </a:r>
            <a:r>
              <a:rPr lang="en-US" dirty="0"/>
              <a:t>  is  started automatically from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init.d</a:t>
            </a:r>
            <a:r>
              <a:rPr lang="en-US" dirty="0" smtClean="0"/>
              <a:t> on </a:t>
            </a:r>
            <a:r>
              <a:rPr lang="en-US" dirty="0"/>
              <a:t>entering </a:t>
            </a:r>
            <a:r>
              <a:rPr lang="en-US" dirty="0" smtClean="0"/>
              <a:t>multi-user </a:t>
            </a:r>
            <a:r>
              <a:rPr lang="en-US" dirty="0" err="1" smtClean="0"/>
              <a:t>runlevels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con.d</a:t>
            </a:r>
            <a:r>
              <a:rPr lang="en-US" dirty="0" smtClean="0"/>
              <a:t>    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daemon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27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fork</a:t>
            </a:r>
          </a:p>
          <a:p>
            <a:pPr lvl="1"/>
            <a:r>
              <a:rPr lang="en-US" dirty="0" smtClean="0"/>
              <a:t>parent exits</a:t>
            </a:r>
          </a:p>
          <a:p>
            <a:pPr lvl="1"/>
            <a:r>
              <a:rPr lang="en-US" dirty="0" smtClean="0"/>
              <a:t>child lives on (adopted by ______)</a:t>
            </a:r>
          </a:p>
          <a:p>
            <a:pPr lvl="1"/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child continues on in background</a:t>
            </a:r>
          </a:p>
          <a:p>
            <a:pPr lvl="1"/>
            <a:r>
              <a:rPr lang="en-US" dirty="0" smtClean="0"/>
              <a:t>child not process-group leader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child calls </a:t>
            </a:r>
            <a:r>
              <a:rPr lang="en-US" dirty="0" err="1" smtClean="0"/>
              <a:t>setsid</a:t>
            </a:r>
            <a:r>
              <a:rPr lang="en-US" dirty="0" smtClean="0"/>
              <a:t> – start new session –free from terminal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daemon opens terminal later it might </a:t>
            </a:r>
            <a:r>
              <a:rPr lang="en-US" dirty="0" err="1" smtClean="0"/>
              <a:t>reaquire</a:t>
            </a:r>
            <a:r>
              <a:rPr lang="en-US" dirty="0" smtClean="0"/>
              <a:t> a controlling terminal O_NOCTTY on open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Clear process </a:t>
            </a:r>
            <a:r>
              <a:rPr lang="en-US" dirty="0" err="1" smtClean="0"/>
              <a:t>umask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</a:t>
            </a:r>
            <a:r>
              <a:rPr lang="en-US" dirty="0" err="1" smtClean="0"/>
              <a:t>cwd</a:t>
            </a:r>
            <a:r>
              <a:rPr lang="en-US" dirty="0" smtClean="0"/>
              <a:t> typically to root “/” Why?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close all  open file descriptors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/</a:t>
            </a:r>
            <a:r>
              <a:rPr lang="en-US" dirty="0" err="1" smtClean="0"/>
              <a:t>dev</a:t>
            </a:r>
            <a:r>
              <a:rPr lang="en-US" dirty="0" smtClean="0"/>
              <a:t>/null, dup2(</a:t>
            </a:r>
            <a:r>
              <a:rPr lang="en-US" dirty="0" err="1" smtClean="0"/>
              <a:t>fd</a:t>
            </a:r>
            <a:r>
              <a:rPr lang="en-US" dirty="0" smtClean="0"/>
              <a:t>, 0,1,2)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6040" y="21960"/>
              <a:ext cx="907560" cy="643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80" y="12600"/>
                <a:ext cx="926280" cy="6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5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TLPI/daemon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28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ls</a:t>
            </a:r>
            <a:endParaRPr lang="en-US" dirty="0" smtClean="0"/>
          </a:p>
          <a:p>
            <a:r>
              <a:rPr lang="en-US" dirty="0" err="1"/>
              <a:t>become_daemon.c</a:t>
            </a:r>
            <a:r>
              <a:rPr lang="en-US" dirty="0"/>
              <a:t>  </a:t>
            </a:r>
            <a:endParaRPr lang="en-US" dirty="0" smtClean="0"/>
          </a:p>
          <a:p>
            <a:r>
              <a:rPr lang="en-US" dirty="0" err="1" smtClean="0"/>
              <a:t>daemon_SIGHUP.c</a:t>
            </a:r>
            <a:r>
              <a:rPr lang="en-US" dirty="0" smtClean="0"/>
              <a:t>     </a:t>
            </a:r>
          </a:p>
          <a:p>
            <a:r>
              <a:rPr lang="en-US" dirty="0" err="1" smtClean="0"/>
              <a:t>test_become_daemon.c</a:t>
            </a:r>
            <a:endParaRPr lang="en-US" dirty="0"/>
          </a:p>
          <a:p>
            <a:r>
              <a:rPr lang="en-US" dirty="0" err="1"/>
              <a:t>become_daemon.h</a:t>
            </a:r>
            <a:r>
              <a:rPr lang="en-US" dirty="0"/>
              <a:t>  </a:t>
            </a:r>
            <a:endParaRPr lang="en-US" dirty="0" smtClean="0"/>
          </a:p>
          <a:p>
            <a:r>
              <a:rPr lang="en-US" dirty="0" err="1" smtClean="0"/>
              <a:t>Makefile</a:t>
            </a:r>
            <a:r>
              <a:rPr lang="en-US" dirty="0" smtClean="0"/>
              <a:t>            </a:t>
            </a:r>
          </a:p>
          <a:p>
            <a:r>
              <a:rPr lang="en-US" dirty="0" err="1" smtClean="0"/>
              <a:t>t_syslog.c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TLPI/</a:t>
            </a:r>
            <a:r>
              <a:rPr lang="en-US" dirty="0" err="1" smtClean="0"/>
              <a:t>become_daemon.c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29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4422648" cy="57912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500" dirty="0" err="1"/>
              <a:t>int</a:t>
            </a:r>
            <a:r>
              <a:rPr lang="en-US" sz="3500" dirty="0"/>
              <a:t>                                     /* Returns 0 on success, -1 on error */</a:t>
            </a:r>
          </a:p>
          <a:p>
            <a:pPr marL="0" indent="0">
              <a:buNone/>
            </a:pPr>
            <a:r>
              <a:rPr lang="en-US" sz="3500" dirty="0" err="1"/>
              <a:t>becomeDaemon</a:t>
            </a:r>
            <a:r>
              <a:rPr lang="en-US" sz="3500" dirty="0"/>
              <a:t>(</a:t>
            </a:r>
            <a:r>
              <a:rPr lang="en-US" sz="3500" dirty="0" err="1"/>
              <a:t>int</a:t>
            </a:r>
            <a:r>
              <a:rPr lang="en-US" sz="3500" dirty="0"/>
              <a:t> flags)</a:t>
            </a:r>
          </a:p>
          <a:p>
            <a:pPr marL="0" indent="0">
              <a:buNone/>
            </a:pPr>
            <a:r>
              <a:rPr lang="en-US" sz="3500" dirty="0"/>
              <a:t>{</a:t>
            </a:r>
          </a:p>
          <a:p>
            <a:pPr marL="0" indent="0">
              <a:buNone/>
            </a:pPr>
            <a:r>
              <a:rPr lang="en-US" sz="3500" dirty="0"/>
              <a:t>    </a:t>
            </a:r>
            <a:r>
              <a:rPr lang="en-US" sz="3500" dirty="0" err="1"/>
              <a:t>int</a:t>
            </a:r>
            <a:r>
              <a:rPr lang="en-US" sz="3500" dirty="0"/>
              <a:t> </a:t>
            </a:r>
            <a:r>
              <a:rPr lang="en-US" sz="3500" dirty="0" err="1"/>
              <a:t>maxfd</a:t>
            </a:r>
            <a:r>
              <a:rPr lang="en-US" sz="3500" dirty="0"/>
              <a:t>, </a:t>
            </a:r>
            <a:r>
              <a:rPr lang="en-US" sz="3500" dirty="0" err="1"/>
              <a:t>fd</a:t>
            </a:r>
            <a:r>
              <a:rPr lang="en-US" sz="3500" dirty="0"/>
              <a:t>;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    switch (fork()) {                   /* Become background process */</a:t>
            </a:r>
          </a:p>
          <a:p>
            <a:pPr marL="0" indent="0">
              <a:buNone/>
            </a:pPr>
            <a:r>
              <a:rPr lang="en-US" sz="3500" dirty="0"/>
              <a:t>    case -1: return -1;</a:t>
            </a:r>
          </a:p>
          <a:p>
            <a:pPr marL="0" indent="0">
              <a:buNone/>
            </a:pPr>
            <a:r>
              <a:rPr lang="en-US" sz="3500" dirty="0"/>
              <a:t>    case 0:  break;                     /* Child falls through... */</a:t>
            </a:r>
          </a:p>
          <a:p>
            <a:pPr marL="0" indent="0">
              <a:buNone/>
            </a:pPr>
            <a:r>
              <a:rPr lang="en-US" sz="3500" dirty="0"/>
              <a:t>    default: _exit(EXIT_SUCCESS); </a:t>
            </a:r>
            <a:r>
              <a:rPr lang="en-US" sz="3500" dirty="0" smtClean="0"/>
              <a:t>/* </a:t>
            </a:r>
            <a:r>
              <a:rPr lang="en-US" sz="3500" dirty="0"/>
              <a:t>while parent terminates */</a:t>
            </a:r>
          </a:p>
          <a:p>
            <a:pPr marL="0" indent="0">
              <a:buNone/>
            </a:pPr>
            <a:r>
              <a:rPr lang="en-US" sz="3500" dirty="0"/>
              <a:t>    }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    if (</a:t>
            </a:r>
            <a:r>
              <a:rPr lang="en-US" sz="3500" dirty="0" err="1"/>
              <a:t>setsid</a:t>
            </a:r>
            <a:r>
              <a:rPr lang="en-US" sz="3500" dirty="0"/>
              <a:t>() == -1)      </a:t>
            </a:r>
            <a:r>
              <a:rPr lang="en-US" sz="3500" dirty="0" smtClean="0"/>
              <a:t>/* </a:t>
            </a:r>
            <a:r>
              <a:rPr lang="en-US" sz="3500" dirty="0"/>
              <a:t>Become leader of new session */</a:t>
            </a:r>
          </a:p>
          <a:p>
            <a:pPr marL="0" indent="0">
              <a:buNone/>
            </a:pPr>
            <a:r>
              <a:rPr lang="en-US" sz="3500" dirty="0"/>
              <a:t>        return -1;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    switch (fork()) {   </a:t>
            </a:r>
            <a:r>
              <a:rPr lang="en-US" sz="3500" dirty="0" smtClean="0"/>
              <a:t>/* </a:t>
            </a:r>
            <a:r>
              <a:rPr lang="en-US" sz="3500" dirty="0"/>
              <a:t>Ensure we are not session leader */</a:t>
            </a:r>
          </a:p>
          <a:p>
            <a:pPr marL="0" indent="0">
              <a:buNone/>
            </a:pPr>
            <a:r>
              <a:rPr lang="en-US" sz="3500" dirty="0"/>
              <a:t>    case -1: return -1;</a:t>
            </a:r>
          </a:p>
          <a:p>
            <a:pPr marL="0" indent="0">
              <a:buNone/>
            </a:pPr>
            <a:r>
              <a:rPr lang="en-US" sz="3500" dirty="0"/>
              <a:t>    case 0:  break;</a:t>
            </a:r>
          </a:p>
          <a:p>
            <a:pPr marL="0" indent="0">
              <a:buNone/>
            </a:pPr>
            <a:r>
              <a:rPr lang="en-US" sz="3500" dirty="0"/>
              <a:t>    default: _exit(EXIT_SUCCESS);</a:t>
            </a:r>
          </a:p>
          <a:p>
            <a:pPr marL="0" indent="0">
              <a:buNone/>
            </a:pPr>
            <a:r>
              <a:rPr lang="en-US" sz="3500" dirty="0"/>
              <a:t>    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32198" y="685800"/>
            <a:ext cx="4435602" cy="60198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500" dirty="0"/>
              <a:t> if (!(flags &amp; BD_NO_UMASK0))</a:t>
            </a:r>
          </a:p>
          <a:p>
            <a:pPr marL="0" indent="0">
              <a:buNone/>
            </a:pPr>
            <a:r>
              <a:rPr lang="en-US" sz="3500" dirty="0"/>
              <a:t>        </a:t>
            </a:r>
            <a:r>
              <a:rPr lang="en-US" sz="3500" dirty="0" err="1"/>
              <a:t>umask</a:t>
            </a:r>
            <a:r>
              <a:rPr lang="en-US" sz="3500" dirty="0"/>
              <a:t>(0);           </a:t>
            </a:r>
            <a:r>
              <a:rPr lang="en-US" sz="3500" dirty="0" smtClean="0"/>
              <a:t> </a:t>
            </a:r>
            <a:r>
              <a:rPr lang="en-US" sz="3500" dirty="0"/>
              <a:t>/* Clear file mode creation mask */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    if (!(flags &amp; BD_NO_CHDIR))</a:t>
            </a:r>
          </a:p>
          <a:p>
            <a:pPr marL="0" indent="0">
              <a:buNone/>
            </a:pPr>
            <a:r>
              <a:rPr lang="en-US" sz="3500" dirty="0"/>
              <a:t>        </a:t>
            </a:r>
            <a:r>
              <a:rPr lang="en-US" sz="3500" dirty="0" err="1"/>
              <a:t>chdir</a:t>
            </a:r>
            <a:r>
              <a:rPr lang="en-US" sz="3500" dirty="0"/>
              <a:t>("/");                     /* Change to root directory */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    if (!(flags &amp; BD_NO_CLOSE_FILES)) { </a:t>
            </a:r>
            <a:endParaRPr lang="en-US" sz="3500" dirty="0" smtClean="0"/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	           /* </a:t>
            </a:r>
            <a:r>
              <a:rPr lang="en-US" sz="3500" dirty="0"/>
              <a:t>Close all open files */</a:t>
            </a:r>
          </a:p>
          <a:p>
            <a:pPr marL="0" indent="0">
              <a:buNone/>
            </a:pPr>
            <a:r>
              <a:rPr lang="en-US" sz="3500" dirty="0"/>
              <a:t>        </a:t>
            </a:r>
            <a:r>
              <a:rPr lang="en-US" sz="3500" dirty="0" err="1"/>
              <a:t>maxfd</a:t>
            </a:r>
            <a:r>
              <a:rPr lang="en-US" sz="3500" dirty="0"/>
              <a:t> = </a:t>
            </a:r>
            <a:r>
              <a:rPr lang="en-US" sz="3500" dirty="0" err="1"/>
              <a:t>sysconf</a:t>
            </a:r>
            <a:r>
              <a:rPr lang="en-US" sz="3500" dirty="0"/>
              <a:t>(_SC_OPEN_MAX);</a:t>
            </a:r>
          </a:p>
          <a:p>
            <a:pPr marL="0" indent="0">
              <a:buNone/>
            </a:pPr>
            <a:r>
              <a:rPr lang="en-US" sz="3500" dirty="0"/>
              <a:t>        if (</a:t>
            </a:r>
            <a:r>
              <a:rPr lang="en-US" sz="3500" dirty="0" err="1"/>
              <a:t>maxfd</a:t>
            </a:r>
            <a:r>
              <a:rPr lang="en-US" sz="3500" dirty="0"/>
              <a:t> == -1)                /* Limit is indeterminate... */</a:t>
            </a:r>
          </a:p>
          <a:p>
            <a:pPr marL="0" indent="0">
              <a:buNone/>
            </a:pPr>
            <a:r>
              <a:rPr lang="en-US" sz="3500" dirty="0"/>
              <a:t>            </a:t>
            </a:r>
            <a:r>
              <a:rPr lang="en-US" sz="3500" dirty="0" err="1"/>
              <a:t>maxfd</a:t>
            </a:r>
            <a:r>
              <a:rPr lang="en-US" sz="3500" dirty="0"/>
              <a:t> = BD_MAX_CLOSE;       /* so take a guess */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        for (</a:t>
            </a:r>
            <a:r>
              <a:rPr lang="en-US" sz="3500" dirty="0" err="1"/>
              <a:t>fd</a:t>
            </a:r>
            <a:r>
              <a:rPr lang="en-US" sz="3500" dirty="0"/>
              <a:t> = 0; </a:t>
            </a:r>
            <a:r>
              <a:rPr lang="en-US" sz="3500" dirty="0" err="1"/>
              <a:t>fd</a:t>
            </a:r>
            <a:r>
              <a:rPr lang="en-US" sz="3500" dirty="0"/>
              <a:t> &lt; </a:t>
            </a:r>
            <a:r>
              <a:rPr lang="en-US" sz="3500" dirty="0" err="1"/>
              <a:t>maxfd</a:t>
            </a:r>
            <a:r>
              <a:rPr lang="en-US" sz="3500" dirty="0"/>
              <a:t>; </a:t>
            </a:r>
            <a:r>
              <a:rPr lang="en-US" sz="3500" dirty="0" err="1"/>
              <a:t>fd</a:t>
            </a:r>
            <a:r>
              <a:rPr lang="en-US" sz="3500" dirty="0"/>
              <a:t>++)</a:t>
            </a:r>
          </a:p>
          <a:p>
            <a:pPr marL="0" indent="0">
              <a:buNone/>
            </a:pPr>
            <a:r>
              <a:rPr lang="en-US" sz="3500" dirty="0"/>
              <a:t>            close(</a:t>
            </a:r>
            <a:r>
              <a:rPr lang="en-US" sz="3500" dirty="0" err="1"/>
              <a:t>fd</a:t>
            </a:r>
            <a:r>
              <a:rPr lang="en-US" sz="3500" dirty="0"/>
              <a:t>);</a:t>
            </a:r>
          </a:p>
          <a:p>
            <a:pPr marL="0" indent="0">
              <a:buNone/>
            </a:pPr>
            <a:r>
              <a:rPr lang="en-US" sz="3500" dirty="0"/>
              <a:t>    }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    if (!(flags &amp; BD_NO_REOPEN_STD_FDS)) {</a:t>
            </a:r>
          </a:p>
          <a:p>
            <a:pPr marL="0" indent="0">
              <a:buNone/>
            </a:pPr>
            <a:r>
              <a:rPr lang="en-US" sz="3500" dirty="0"/>
              <a:t>        close(STDIN_FILENO);            /* Reopen standard </a:t>
            </a:r>
            <a:r>
              <a:rPr lang="en-US" sz="3500" dirty="0" err="1"/>
              <a:t>fd's</a:t>
            </a:r>
            <a:r>
              <a:rPr lang="en-US" sz="3500" dirty="0"/>
              <a:t> to /</a:t>
            </a:r>
            <a:r>
              <a:rPr lang="en-US" sz="3500" dirty="0" err="1"/>
              <a:t>dev</a:t>
            </a:r>
            <a:r>
              <a:rPr lang="en-US" sz="3500" dirty="0"/>
              <a:t>/null */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        </a:t>
            </a:r>
            <a:r>
              <a:rPr lang="en-US" sz="3500" dirty="0" err="1"/>
              <a:t>fd</a:t>
            </a:r>
            <a:r>
              <a:rPr lang="en-US" sz="3500" dirty="0"/>
              <a:t> = open("/</a:t>
            </a:r>
            <a:r>
              <a:rPr lang="en-US" sz="3500" dirty="0" err="1"/>
              <a:t>dev</a:t>
            </a:r>
            <a:r>
              <a:rPr lang="en-US" sz="3500" dirty="0"/>
              <a:t>/null", O_RDWR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/>
              <a:t>if (</a:t>
            </a:r>
            <a:r>
              <a:rPr lang="en-US" dirty="0" err="1"/>
              <a:t>fd</a:t>
            </a:r>
            <a:r>
              <a:rPr lang="en-US" dirty="0"/>
              <a:t> != STDIN_FILENO)         /* '</a:t>
            </a:r>
            <a:r>
              <a:rPr lang="en-US" dirty="0" err="1"/>
              <a:t>fd</a:t>
            </a:r>
            <a:r>
              <a:rPr lang="en-US" dirty="0"/>
              <a:t>' should be 0 */</a:t>
            </a:r>
          </a:p>
          <a:p>
            <a:pPr marL="0" indent="0">
              <a:buNone/>
            </a:pPr>
            <a:r>
              <a:rPr lang="en-US" dirty="0"/>
              <a:t>            return -1;</a:t>
            </a:r>
          </a:p>
          <a:p>
            <a:pPr marL="0" indent="0">
              <a:buNone/>
            </a:pPr>
            <a:r>
              <a:rPr lang="en-US" dirty="0"/>
              <a:t>        if (dup2(STDIN_FILENO, STDOUT_FILENO) != STDOUT_FILENO)</a:t>
            </a:r>
          </a:p>
          <a:p>
            <a:pPr marL="0" indent="0">
              <a:buNone/>
            </a:pPr>
            <a:r>
              <a:rPr lang="en-US" dirty="0"/>
              <a:t>            return -1;</a:t>
            </a:r>
          </a:p>
          <a:p>
            <a:pPr marL="0" indent="0">
              <a:buNone/>
            </a:pPr>
            <a:r>
              <a:rPr lang="en-US" dirty="0"/>
              <a:t>        if (dup2(STDIN_FILENO, STDERR_FILENO) != STDERR_FILENO)</a:t>
            </a:r>
          </a:p>
          <a:p>
            <a:pPr marL="0" indent="0">
              <a:buNone/>
            </a:pPr>
            <a:r>
              <a:rPr lang="en-US" dirty="0"/>
              <a:t>            return -1;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4761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Shell 2 – write up in the mail tonight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</a:t>
            </a:fld>
            <a:r>
              <a:rPr lang="en-US" smtClean="0"/>
              <a:t> -  Sigaction/Longjmp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Due Saturday of the week after we are back from Spring break. This is March 23. </a:t>
            </a:r>
          </a:p>
          <a:p>
            <a:r>
              <a:rPr lang="en-US" dirty="0" smtClean="0"/>
              <a:t>multiple pipes</a:t>
            </a:r>
          </a:p>
          <a:p>
            <a:r>
              <a:rPr lang="en-US" dirty="0" smtClean="0"/>
              <a:t>character by character input for filename/command completion</a:t>
            </a:r>
          </a:p>
          <a:p>
            <a:r>
              <a:rPr lang="en-US" dirty="0" smtClean="0"/>
              <a:t>Job control ? (let me think about this one.)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30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43080" y="407520"/>
              <a:ext cx="8794440" cy="6036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360" y="397800"/>
                <a:ext cx="8813880" cy="605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2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31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TCP/IP</a:t>
            </a:r>
          </a:p>
          <a:p>
            <a:r>
              <a:rPr lang="en-US" dirty="0" smtClean="0"/>
              <a:t>RCFs</a:t>
            </a:r>
          </a:p>
          <a:p>
            <a:r>
              <a:rPr lang="en-US" dirty="0"/>
              <a:t>http://www.internetsociety.org/internet/what-internet/history-internet/brief-history-internet</a:t>
            </a:r>
          </a:p>
        </p:txBody>
      </p:sp>
    </p:spTree>
    <p:extLst>
      <p:ext uri="{BB962C8B-B14F-4D97-AF65-F5344CB8AC3E}">
        <p14:creationId xmlns:p14="http://schemas.microsoft.com/office/powerpoint/2010/main" val="2777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TLPI/sockets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32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ls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ares</a:t>
            </a:r>
            <a:r>
              <a:rPr lang="en-US" dirty="0"/>
              <a:t>&gt; </a:t>
            </a:r>
            <a:r>
              <a:rPr lang="en-US" dirty="0" err="1"/>
              <a:t>ls</a:t>
            </a:r>
            <a:r>
              <a:rPr lang="en-US" dirty="0"/>
              <a:t> *.c</a:t>
            </a:r>
          </a:p>
          <a:p>
            <a:pPr marL="0" indent="0">
              <a:buNone/>
            </a:pPr>
            <a:r>
              <a:rPr lang="en-US" dirty="0"/>
              <a:t>i6d_ucase_cl.c      is_echo_v2_sv.c    </a:t>
            </a:r>
            <a:r>
              <a:rPr lang="en-US" dirty="0" err="1"/>
              <a:t>scm_cred_recv.c</a:t>
            </a:r>
            <a:r>
              <a:rPr lang="en-US" dirty="0"/>
              <a:t>    </a:t>
            </a:r>
            <a:r>
              <a:rPr lang="en-US" dirty="0" err="1"/>
              <a:t>ud_ucase_cl.c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i6d_ucase_sv.c      </a:t>
            </a:r>
            <a:r>
              <a:rPr lang="en-US" dirty="0" err="1"/>
              <a:t>is_seqnum_cl.c</a:t>
            </a:r>
            <a:r>
              <a:rPr lang="en-US" dirty="0"/>
              <a:t>     </a:t>
            </a:r>
            <a:r>
              <a:rPr lang="en-US" dirty="0" err="1"/>
              <a:t>scm_cred_send.c</a:t>
            </a:r>
            <a:r>
              <a:rPr lang="en-US" dirty="0"/>
              <a:t>    </a:t>
            </a:r>
            <a:r>
              <a:rPr lang="en-US" dirty="0" err="1"/>
              <a:t>ud_ucase_sv.c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id_echo_cl.c</a:t>
            </a:r>
            <a:r>
              <a:rPr lang="en-US" dirty="0"/>
              <a:t>        </a:t>
            </a:r>
            <a:r>
              <a:rPr lang="en-US" dirty="0" err="1"/>
              <a:t>is_seqnum_sv.c</a:t>
            </a:r>
            <a:r>
              <a:rPr lang="en-US" dirty="0"/>
              <a:t>     </a:t>
            </a:r>
            <a:r>
              <a:rPr lang="en-US" dirty="0" err="1"/>
              <a:t>scm_rights_recv.c</a:t>
            </a:r>
            <a:r>
              <a:rPr lang="en-US" dirty="0"/>
              <a:t>  </a:t>
            </a:r>
            <a:r>
              <a:rPr lang="en-US" dirty="0" err="1"/>
              <a:t>unix_sockets.c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id_echo_sv.c</a:t>
            </a:r>
            <a:r>
              <a:rPr lang="en-US" dirty="0"/>
              <a:t>        is_seqnum_v2_cl.c  </a:t>
            </a:r>
            <a:r>
              <a:rPr lang="en-US" dirty="0" err="1"/>
              <a:t>scm_rights_send.c</a:t>
            </a:r>
            <a:r>
              <a:rPr lang="en-US" dirty="0"/>
              <a:t>  </a:t>
            </a:r>
            <a:r>
              <a:rPr lang="en-US" dirty="0" err="1"/>
              <a:t>us_abstract_bind.c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inet_sockets.c</a:t>
            </a:r>
            <a:r>
              <a:rPr lang="en-US" dirty="0"/>
              <a:t>      is_seqnum_v2_sv.c  </a:t>
            </a:r>
            <a:r>
              <a:rPr lang="en-US" dirty="0" err="1"/>
              <a:t>sendfile.c</a:t>
            </a:r>
            <a:r>
              <a:rPr lang="en-US" dirty="0"/>
              <a:t>         </a:t>
            </a:r>
            <a:r>
              <a:rPr lang="en-US" dirty="0" err="1"/>
              <a:t>us_xfr_cl.c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is_echo_cl.c</a:t>
            </a:r>
            <a:r>
              <a:rPr lang="en-US" dirty="0"/>
              <a:t>        </a:t>
            </a:r>
            <a:r>
              <a:rPr lang="en-US" dirty="0" err="1"/>
              <a:t>rdwrn.c</a:t>
            </a:r>
            <a:r>
              <a:rPr lang="en-US" dirty="0"/>
              <a:t>            </a:t>
            </a:r>
            <a:r>
              <a:rPr lang="en-US" dirty="0" err="1"/>
              <a:t>socknames.c</a:t>
            </a:r>
            <a:r>
              <a:rPr lang="en-US" dirty="0"/>
              <a:t>        </a:t>
            </a:r>
            <a:r>
              <a:rPr lang="en-US" dirty="0" err="1"/>
              <a:t>us_xfr_sv.c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is_echo_inetd_sv.c</a:t>
            </a:r>
            <a:r>
              <a:rPr lang="en-US" dirty="0"/>
              <a:t>  </a:t>
            </a:r>
            <a:r>
              <a:rPr lang="en-US" dirty="0" err="1"/>
              <a:t>read_line_buf.c</a:t>
            </a:r>
            <a:r>
              <a:rPr lang="en-US" dirty="0"/>
              <a:t>    </a:t>
            </a:r>
            <a:r>
              <a:rPr lang="en-US" dirty="0" err="1"/>
              <a:t>t_gethostbyname.c</a:t>
            </a:r>
            <a:r>
              <a:rPr lang="en-US" dirty="0"/>
              <a:t>  us_xfr_v2_cl.c</a:t>
            </a:r>
          </a:p>
          <a:p>
            <a:pPr marL="0" indent="0">
              <a:buNone/>
            </a:pPr>
            <a:r>
              <a:rPr lang="en-US" dirty="0" err="1"/>
              <a:t>is_echo_sv.c</a:t>
            </a:r>
            <a:r>
              <a:rPr lang="en-US" dirty="0"/>
              <a:t>        </a:t>
            </a:r>
            <a:r>
              <a:rPr lang="en-US" dirty="0" err="1"/>
              <a:t>read_line.c</a:t>
            </a:r>
            <a:r>
              <a:rPr lang="en-US" dirty="0"/>
              <a:t>        </a:t>
            </a:r>
            <a:r>
              <a:rPr lang="en-US" dirty="0" err="1"/>
              <a:t>t_getservbyname.c</a:t>
            </a:r>
            <a:r>
              <a:rPr lang="en-US" dirty="0"/>
              <a:t>  us_xfr_v2_sv.c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– one more thing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Signals Not queued</a:t>
            </a:r>
          </a:p>
          <a:p>
            <a:r>
              <a:rPr lang="en-US" dirty="0" smtClean="0"/>
              <a:t>Real time signals are queue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29000" y="1486440"/>
              <a:ext cx="6801120" cy="1729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640" y="1476720"/>
                <a:ext cx="6819840" cy="174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20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Code/apue.2e/fig18.20.c - </a:t>
            </a:r>
            <a:r>
              <a:rPr lang="en-US" dirty="0" err="1" smtClean="0"/>
              <a:t>cbreak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270248" cy="5562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static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termios</a:t>
            </a:r>
            <a:r>
              <a:rPr lang="en-US" dirty="0"/>
              <a:t>           </a:t>
            </a:r>
            <a:r>
              <a:rPr lang="en-US" dirty="0" err="1"/>
              <a:t>save_termios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                                      </a:t>
            </a:r>
            <a:r>
              <a:rPr lang="en-US" dirty="0" err="1"/>
              <a:t>ttysavefd</a:t>
            </a:r>
            <a:r>
              <a:rPr lang="en-US" dirty="0"/>
              <a:t> = -1;</a:t>
            </a:r>
          </a:p>
          <a:p>
            <a:pPr marL="0" indent="0">
              <a:buNone/>
            </a:pPr>
            <a:r>
              <a:rPr lang="en-US" dirty="0"/>
              <a:t>static </a:t>
            </a:r>
            <a:r>
              <a:rPr lang="en-US" dirty="0" err="1"/>
              <a:t>enum</a:t>
            </a:r>
            <a:r>
              <a:rPr lang="en-US" dirty="0"/>
              <a:t> { RESET, RAW, CBREAK }      </a:t>
            </a:r>
            <a:r>
              <a:rPr lang="en-US" dirty="0" err="1"/>
              <a:t>ttystate</a:t>
            </a:r>
            <a:r>
              <a:rPr lang="en-US" dirty="0"/>
              <a:t> = RESET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tty_cbreak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)      /* put terminal into a </a:t>
            </a:r>
            <a:r>
              <a:rPr lang="en-US" dirty="0" err="1"/>
              <a:t>cbreak</a:t>
            </a:r>
            <a:r>
              <a:rPr lang="en-US" dirty="0"/>
              <a:t> mode */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int</a:t>
            </a:r>
            <a:r>
              <a:rPr lang="en-US" dirty="0"/>
              <a:t>                             err;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termios</a:t>
            </a:r>
            <a:r>
              <a:rPr lang="en-US" dirty="0"/>
              <a:t>  </a:t>
            </a:r>
            <a:r>
              <a:rPr lang="en-US" dirty="0" err="1"/>
              <a:t>buf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ttystate</a:t>
            </a:r>
            <a:r>
              <a:rPr lang="en-US" dirty="0"/>
              <a:t> != RESET) {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errno</a:t>
            </a:r>
            <a:r>
              <a:rPr lang="en-US" dirty="0"/>
              <a:t> = EINVAL;</a:t>
            </a:r>
          </a:p>
          <a:p>
            <a:pPr marL="0" indent="0">
              <a:buNone/>
            </a:pPr>
            <a:r>
              <a:rPr lang="en-US" dirty="0"/>
              <a:t>                return(-1);</a:t>
            </a:r>
          </a:p>
          <a:p>
            <a:pPr marL="0" indent="0">
              <a:buNone/>
            </a:pPr>
            <a:r>
              <a:rPr lang="en-US" dirty="0"/>
              <a:t>        }</a:t>
            </a:r>
          </a:p>
          <a:p>
            <a:pPr marL="0" indent="0">
              <a:buNone/>
            </a:pPr>
            <a:r>
              <a:rPr lang="en-US" dirty="0"/>
              <a:t>if (</a:t>
            </a:r>
            <a:r>
              <a:rPr lang="en-US" dirty="0" err="1"/>
              <a:t>tcgetattr</a:t>
            </a:r>
            <a:r>
              <a:rPr lang="en-US" dirty="0"/>
              <a:t>(</a:t>
            </a:r>
            <a:r>
              <a:rPr lang="en-US" dirty="0" err="1"/>
              <a:t>fd</a:t>
            </a:r>
            <a:r>
              <a:rPr lang="en-US" dirty="0"/>
              <a:t>, &amp;</a:t>
            </a:r>
            <a:r>
              <a:rPr lang="en-US" dirty="0" err="1"/>
              <a:t>buf</a:t>
            </a:r>
            <a:r>
              <a:rPr lang="en-US" dirty="0"/>
              <a:t>) &lt; 0)</a:t>
            </a:r>
          </a:p>
          <a:p>
            <a:pPr marL="0" indent="0">
              <a:buNone/>
            </a:pPr>
            <a:r>
              <a:rPr lang="en-US" dirty="0"/>
              <a:t>                return(-1);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save_termios</a:t>
            </a:r>
            <a:r>
              <a:rPr lang="en-US" dirty="0"/>
              <a:t> = </a:t>
            </a:r>
            <a:r>
              <a:rPr lang="en-US" dirty="0" err="1"/>
              <a:t>buf</a:t>
            </a:r>
            <a:r>
              <a:rPr lang="en-US" dirty="0"/>
              <a:t>;                     /* structure copy */</a:t>
            </a:r>
          </a:p>
          <a:p>
            <a:pPr marL="0" indent="0">
              <a:buNone/>
            </a:pPr>
            <a:r>
              <a:rPr lang="en-US" dirty="0"/>
              <a:t>        /*  Echo off, canonical mode off. */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buf.c_lflag</a:t>
            </a:r>
            <a:r>
              <a:rPr lang="en-US" dirty="0"/>
              <a:t> &amp;= ~(ECHO | ICANON);</a:t>
            </a:r>
          </a:p>
          <a:p>
            <a:pPr marL="0" indent="0">
              <a:buNone/>
            </a:pPr>
            <a:r>
              <a:rPr lang="en-US" dirty="0"/>
              <a:t>        	/*  Case B: 1 byte at a time, no timer.    */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buf.c_cc</a:t>
            </a:r>
            <a:r>
              <a:rPr lang="en-US" dirty="0"/>
              <a:t>[VMIN] = 1;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buf.c_cc</a:t>
            </a:r>
            <a:r>
              <a:rPr lang="en-US" dirty="0"/>
              <a:t>[VTIME] = 0;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tcsetattr</a:t>
            </a:r>
            <a:r>
              <a:rPr lang="en-US" dirty="0"/>
              <a:t>(</a:t>
            </a:r>
            <a:r>
              <a:rPr lang="en-US" dirty="0" err="1"/>
              <a:t>fd</a:t>
            </a:r>
            <a:r>
              <a:rPr lang="en-US" dirty="0"/>
              <a:t>, TCSAFLUSH, &amp;</a:t>
            </a:r>
            <a:r>
              <a:rPr lang="en-US" dirty="0" err="1"/>
              <a:t>buf</a:t>
            </a:r>
            <a:r>
              <a:rPr lang="en-US" dirty="0"/>
              <a:t>) &lt; 0)</a:t>
            </a:r>
          </a:p>
          <a:p>
            <a:pPr marL="0" indent="0">
              <a:buNone/>
            </a:pPr>
            <a:r>
              <a:rPr lang="en-US" dirty="0"/>
              <a:t>                return(-1);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359402" cy="548944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/* Verify </a:t>
            </a:r>
            <a:r>
              <a:rPr lang="en-US" dirty="0"/>
              <a:t>that the changes stuck. </a:t>
            </a: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tcgetattr</a:t>
            </a:r>
            <a:r>
              <a:rPr lang="en-US" dirty="0"/>
              <a:t>(</a:t>
            </a:r>
            <a:r>
              <a:rPr lang="en-US" dirty="0" err="1"/>
              <a:t>fd</a:t>
            </a:r>
            <a:r>
              <a:rPr lang="en-US" dirty="0"/>
              <a:t>, &amp;</a:t>
            </a:r>
            <a:r>
              <a:rPr lang="en-US" dirty="0" err="1"/>
              <a:t>buf</a:t>
            </a:r>
            <a:r>
              <a:rPr lang="en-US" dirty="0"/>
              <a:t>) &lt; 0) {</a:t>
            </a:r>
          </a:p>
          <a:p>
            <a:pPr marL="0" indent="0">
              <a:buNone/>
            </a:pPr>
            <a:r>
              <a:rPr lang="en-US" dirty="0"/>
              <a:t>                err = </a:t>
            </a:r>
            <a:r>
              <a:rPr lang="en-US" dirty="0" err="1"/>
              <a:t>errno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dirty="0" err="1" smtClean="0"/>
              <a:t>tcsetattr</a:t>
            </a:r>
            <a:r>
              <a:rPr lang="en-US" dirty="0" smtClean="0"/>
              <a:t>(</a:t>
            </a:r>
            <a:r>
              <a:rPr lang="en-US" dirty="0" err="1" smtClean="0"/>
              <a:t>fd</a:t>
            </a:r>
            <a:r>
              <a:rPr lang="en-US" dirty="0"/>
              <a:t>, TCSAFLUSH, &amp;</a:t>
            </a:r>
            <a:r>
              <a:rPr lang="en-US" dirty="0" err="1"/>
              <a:t>save_termios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errno</a:t>
            </a:r>
            <a:r>
              <a:rPr lang="en-US" dirty="0"/>
              <a:t> = err;</a:t>
            </a:r>
          </a:p>
          <a:p>
            <a:pPr marL="0" indent="0">
              <a:buNone/>
            </a:pPr>
            <a:r>
              <a:rPr lang="en-US" dirty="0"/>
              <a:t>                return(-1);</a:t>
            </a:r>
          </a:p>
          <a:p>
            <a:pPr marL="0" indent="0">
              <a:buNone/>
            </a:pPr>
            <a:r>
              <a:rPr lang="en-US" dirty="0"/>
              <a:t>        }</a:t>
            </a:r>
          </a:p>
          <a:p>
            <a:pPr marL="0" indent="0">
              <a:buNone/>
            </a:pPr>
            <a:r>
              <a:rPr lang="en-US" dirty="0"/>
              <a:t>        if ((</a:t>
            </a:r>
            <a:r>
              <a:rPr lang="en-US" dirty="0" err="1"/>
              <a:t>buf.c_lflag</a:t>
            </a:r>
            <a:r>
              <a:rPr lang="en-US" dirty="0"/>
              <a:t> &amp; (ECHO | ICANON)) || </a:t>
            </a:r>
            <a:r>
              <a:rPr lang="en-US" dirty="0" err="1"/>
              <a:t>buf.c_cc</a:t>
            </a:r>
            <a:r>
              <a:rPr lang="en-US" dirty="0"/>
              <a:t>[VMIN] != 1 ||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buf.c_cc</a:t>
            </a:r>
            <a:r>
              <a:rPr lang="en-US" dirty="0"/>
              <a:t>[VTIME] != 0) {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smtClean="0"/>
              <a:t>/*Only </a:t>
            </a:r>
            <a:r>
              <a:rPr lang="en-US" dirty="0"/>
              <a:t>some of the changes were made.  Restore </a:t>
            </a:r>
            <a:r>
              <a:rPr lang="en-US" dirty="0" smtClean="0"/>
              <a:t>the originals*/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tcsetattr</a:t>
            </a:r>
            <a:r>
              <a:rPr lang="en-US" dirty="0"/>
              <a:t>(</a:t>
            </a:r>
            <a:r>
              <a:rPr lang="en-US" dirty="0" err="1"/>
              <a:t>fd</a:t>
            </a:r>
            <a:r>
              <a:rPr lang="en-US" dirty="0"/>
              <a:t>, TCSAFLUSH, &amp;</a:t>
            </a:r>
            <a:r>
              <a:rPr lang="en-US" dirty="0" err="1"/>
              <a:t>save_termios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err="1"/>
              <a:t>errno</a:t>
            </a:r>
            <a:r>
              <a:rPr lang="en-US" dirty="0"/>
              <a:t> = EINVAL;</a:t>
            </a:r>
          </a:p>
          <a:p>
            <a:pPr marL="0" indent="0">
              <a:buNone/>
            </a:pPr>
            <a:r>
              <a:rPr lang="en-US" dirty="0"/>
              <a:t>                return(-1);</a:t>
            </a:r>
          </a:p>
          <a:p>
            <a:pPr marL="0" indent="0">
              <a:buNone/>
            </a:pPr>
            <a:r>
              <a:rPr lang="en-US" dirty="0"/>
              <a:t>       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ttystate</a:t>
            </a:r>
            <a:r>
              <a:rPr lang="en-US" dirty="0"/>
              <a:t> = CBREAK;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ttysavefd</a:t>
            </a:r>
            <a:r>
              <a:rPr lang="en-US" dirty="0"/>
              <a:t> = </a:t>
            </a:r>
            <a:r>
              <a:rPr lang="en-US" dirty="0" err="1"/>
              <a:t>fd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return(0);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3280" y="507600"/>
              <a:ext cx="8937000" cy="6494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560" y="498240"/>
                <a:ext cx="8956080" cy="65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9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6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4270248" cy="6324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tty_raw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)    </a:t>
            </a:r>
            <a:r>
              <a:rPr lang="en-US" dirty="0" smtClean="0"/>
              <a:t>/* </a:t>
            </a:r>
            <a:r>
              <a:rPr lang="en-US" dirty="0"/>
              <a:t>put terminal into a raw mode */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int</a:t>
            </a:r>
            <a:r>
              <a:rPr lang="en-US" dirty="0"/>
              <a:t>                       </a:t>
            </a:r>
            <a:r>
              <a:rPr lang="en-US" dirty="0" smtClean="0"/>
              <a:t>err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termios</a:t>
            </a:r>
            <a:r>
              <a:rPr lang="en-US" dirty="0"/>
              <a:t>  </a:t>
            </a:r>
            <a:r>
              <a:rPr lang="en-US" dirty="0" err="1"/>
              <a:t>buf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ttystate</a:t>
            </a:r>
            <a:r>
              <a:rPr lang="en-US" dirty="0"/>
              <a:t> != RESET) {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errno</a:t>
            </a:r>
            <a:r>
              <a:rPr lang="en-US" dirty="0"/>
              <a:t> = EINVAL;</a:t>
            </a:r>
          </a:p>
          <a:p>
            <a:pPr marL="0" indent="0">
              <a:buNone/>
            </a:pPr>
            <a:r>
              <a:rPr lang="en-US" dirty="0"/>
              <a:t>                return(-1);</a:t>
            </a:r>
          </a:p>
          <a:p>
            <a:pPr marL="0" indent="0">
              <a:buNone/>
            </a:pPr>
            <a:r>
              <a:rPr lang="en-US" dirty="0"/>
              <a:t>        }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tcgetattr</a:t>
            </a:r>
            <a:r>
              <a:rPr lang="en-US" dirty="0"/>
              <a:t>(</a:t>
            </a:r>
            <a:r>
              <a:rPr lang="en-US" dirty="0" err="1"/>
              <a:t>fd</a:t>
            </a:r>
            <a:r>
              <a:rPr lang="en-US" dirty="0"/>
              <a:t>, &amp;</a:t>
            </a:r>
            <a:r>
              <a:rPr lang="en-US" dirty="0" err="1"/>
              <a:t>buf</a:t>
            </a:r>
            <a:r>
              <a:rPr lang="en-US" dirty="0"/>
              <a:t>) &lt; 0)</a:t>
            </a:r>
          </a:p>
          <a:p>
            <a:pPr marL="0" indent="0">
              <a:buNone/>
            </a:pPr>
            <a:r>
              <a:rPr lang="en-US" dirty="0"/>
              <a:t>                return(-1);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save_termios</a:t>
            </a:r>
            <a:r>
              <a:rPr lang="en-US" dirty="0"/>
              <a:t> = </a:t>
            </a:r>
            <a:r>
              <a:rPr lang="en-US" dirty="0" err="1"/>
              <a:t>buf</a:t>
            </a:r>
            <a:r>
              <a:rPr lang="en-US" dirty="0"/>
              <a:t>;     /* structure copy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/*</a:t>
            </a:r>
          </a:p>
          <a:p>
            <a:pPr marL="0" indent="0">
              <a:buNone/>
            </a:pPr>
            <a:r>
              <a:rPr lang="en-US" dirty="0"/>
              <a:t>         * Echo off, canonical mode off, extended input</a:t>
            </a:r>
          </a:p>
          <a:p>
            <a:pPr marL="0" indent="0">
              <a:buNone/>
            </a:pPr>
            <a:r>
              <a:rPr lang="en-US" dirty="0"/>
              <a:t>         * processing off, signal chars off.</a:t>
            </a:r>
          </a:p>
          <a:p>
            <a:pPr marL="0" indent="0">
              <a:buNone/>
            </a:pPr>
            <a:r>
              <a:rPr lang="en-US" dirty="0"/>
              <a:t>         */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buf.c_lflag</a:t>
            </a:r>
            <a:r>
              <a:rPr lang="en-US" dirty="0"/>
              <a:t> &amp;= ~(ECHO | ICANON | IEXTEN | </a:t>
            </a:r>
            <a:r>
              <a:rPr lang="en-US" dirty="0" smtClean="0"/>
              <a:t>	ISIG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/* </a:t>
            </a:r>
            <a:r>
              <a:rPr lang="en-US" dirty="0"/>
              <a:t>No SIGINT on BREAK, CR-to-NL off, input parity</a:t>
            </a:r>
          </a:p>
          <a:p>
            <a:pPr marL="0" indent="0">
              <a:buNone/>
            </a:pPr>
            <a:r>
              <a:rPr lang="en-US" dirty="0"/>
              <a:t>         * check off, don't strip 8th bit on input, output</a:t>
            </a:r>
          </a:p>
          <a:p>
            <a:pPr marL="0" indent="0">
              <a:buNone/>
            </a:pPr>
            <a:r>
              <a:rPr lang="en-US" dirty="0"/>
              <a:t>         * flow control off</a:t>
            </a:r>
            <a:r>
              <a:rPr lang="en-US" dirty="0" smtClean="0"/>
              <a:t>. </a:t>
            </a:r>
            <a:r>
              <a:rPr lang="en-US" dirty="0"/>
              <a:t>*/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buf.c_iflag</a:t>
            </a:r>
            <a:r>
              <a:rPr lang="en-US" dirty="0"/>
              <a:t> &amp;= ~(BRKINT | ICRNL | INPCK | ISTRIP | IXON);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632198" y="76200"/>
            <a:ext cx="4359402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/*  </a:t>
            </a:r>
            <a:r>
              <a:rPr lang="en-US" sz="1400" dirty="0"/>
              <a:t>Clear size bits, parity checking off</a:t>
            </a:r>
            <a:r>
              <a:rPr lang="en-US" sz="1400" dirty="0" smtClean="0"/>
              <a:t>. </a:t>
            </a:r>
            <a:r>
              <a:rPr lang="en-US" sz="1400" dirty="0"/>
              <a:t>*/</a:t>
            </a:r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err="1"/>
              <a:t>buf.c_cflag</a:t>
            </a:r>
            <a:r>
              <a:rPr lang="en-US" sz="1400" dirty="0"/>
              <a:t> &amp;= ~(CSIZE | PARENB);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smtClean="0"/>
              <a:t>/* </a:t>
            </a:r>
            <a:r>
              <a:rPr lang="en-US" sz="1400" dirty="0"/>
              <a:t>Set 8 bits/char</a:t>
            </a:r>
            <a:r>
              <a:rPr lang="en-US" sz="1400" dirty="0" smtClean="0"/>
              <a:t>. */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err="1"/>
              <a:t>buf.c_cflag</a:t>
            </a:r>
            <a:r>
              <a:rPr lang="en-US" sz="1400" dirty="0"/>
              <a:t> |= CS8;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smtClean="0"/>
              <a:t>/*  </a:t>
            </a:r>
            <a:r>
              <a:rPr lang="en-US" sz="1400" dirty="0"/>
              <a:t>Output processing off</a:t>
            </a:r>
            <a:r>
              <a:rPr lang="en-US" sz="1400" dirty="0" smtClean="0"/>
              <a:t>. */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err="1"/>
              <a:t>buf.c_oflag</a:t>
            </a:r>
            <a:r>
              <a:rPr lang="en-US" sz="1400" dirty="0"/>
              <a:t> &amp;= ~(OPOST);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smtClean="0"/>
              <a:t>/*Case </a:t>
            </a:r>
            <a:r>
              <a:rPr lang="en-US" sz="1400" dirty="0"/>
              <a:t>B: 1 byte at a time, no timer</a:t>
            </a:r>
            <a:r>
              <a:rPr lang="en-US" sz="1400" dirty="0" smtClean="0"/>
              <a:t>.*/  </a:t>
            </a:r>
          </a:p>
          <a:p>
            <a:pPr marL="0" indent="0">
              <a:buNone/>
            </a:pPr>
            <a:r>
              <a:rPr lang="en-US" sz="1400" dirty="0" smtClean="0"/>
              <a:t>        </a:t>
            </a:r>
            <a:r>
              <a:rPr lang="en-US" sz="1400" dirty="0" err="1"/>
              <a:t>buf.c_cc</a:t>
            </a:r>
            <a:r>
              <a:rPr lang="en-US" sz="1400" dirty="0"/>
              <a:t>[VMIN] = 1;</a:t>
            </a:r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err="1"/>
              <a:t>buf.c_cc</a:t>
            </a:r>
            <a:r>
              <a:rPr lang="en-US" sz="1400" dirty="0"/>
              <a:t>[VTIME] = 0;</a:t>
            </a:r>
          </a:p>
          <a:p>
            <a:pPr marL="0" indent="0">
              <a:buNone/>
            </a:pPr>
            <a:r>
              <a:rPr lang="en-US" sz="1400" dirty="0"/>
              <a:t>        if (</a:t>
            </a:r>
            <a:r>
              <a:rPr lang="en-US" sz="1400" dirty="0" err="1"/>
              <a:t>tcsetattr</a:t>
            </a:r>
            <a:r>
              <a:rPr lang="en-US" sz="1400" dirty="0"/>
              <a:t>(</a:t>
            </a:r>
            <a:r>
              <a:rPr lang="en-US" sz="1400" dirty="0" err="1"/>
              <a:t>fd</a:t>
            </a:r>
            <a:r>
              <a:rPr lang="en-US" sz="1400" dirty="0"/>
              <a:t>, TCSAFLUSH, &amp;</a:t>
            </a:r>
            <a:r>
              <a:rPr lang="en-US" sz="1400" dirty="0" err="1"/>
              <a:t>buf</a:t>
            </a:r>
            <a:r>
              <a:rPr lang="en-US" sz="1400" dirty="0"/>
              <a:t>) &lt; 0)</a:t>
            </a:r>
          </a:p>
          <a:p>
            <a:pPr marL="0" indent="0">
              <a:buNone/>
            </a:pPr>
            <a:r>
              <a:rPr lang="en-US" sz="1400" dirty="0"/>
              <a:t>                return(-1</a:t>
            </a:r>
            <a:r>
              <a:rPr lang="en-US" sz="1400" dirty="0" smtClean="0"/>
              <a:t>);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/*</a:t>
            </a:r>
          </a:p>
          <a:p>
            <a:pPr marL="0" indent="0">
              <a:buNone/>
            </a:pPr>
            <a:r>
              <a:rPr lang="en-US" sz="1400" dirty="0"/>
              <a:t>         * Verify that the changes stuck. 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        * </a:t>
            </a:r>
            <a:r>
              <a:rPr lang="en-US" sz="1400" dirty="0" err="1" smtClean="0"/>
              <a:t>tcsetattr</a:t>
            </a:r>
            <a:r>
              <a:rPr lang="en-US" sz="1400" dirty="0" smtClean="0"/>
              <a:t> </a:t>
            </a:r>
            <a:r>
              <a:rPr lang="en-US" sz="1400" dirty="0"/>
              <a:t>can return 0 on</a:t>
            </a:r>
          </a:p>
          <a:p>
            <a:pPr marL="0" indent="0">
              <a:buNone/>
            </a:pPr>
            <a:r>
              <a:rPr lang="en-US" sz="1400" dirty="0"/>
              <a:t>         * partial success.</a:t>
            </a:r>
          </a:p>
          <a:p>
            <a:pPr marL="0" indent="0">
              <a:buNone/>
            </a:pPr>
            <a:r>
              <a:rPr lang="en-US" sz="1400" dirty="0"/>
              <a:t>         */</a:t>
            </a:r>
          </a:p>
          <a:p>
            <a:pPr marL="0" indent="0">
              <a:buNone/>
            </a:pPr>
            <a:r>
              <a:rPr lang="en-US" sz="1400" dirty="0"/>
              <a:t>        if (</a:t>
            </a:r>
            <a:r>
              <a:rPr lang="en-US" sz="1400" dirty="0" err="1"/>
              <a:t>tcgetattr</a:t>
            </a:r>
            <a:r>
              <a:rPr lang="en-US" sz="1400" dirty="0"/>
              <a:t>(</a:t>
            </a:r>
            <a:r>
              <a:rPr lang="en-US" sz="1400" dirty="0" err="1"/>
              <a:t>fd</a:t>
            </a:r>
            <a:r>
              <a:rPr lang="en-US" sz="1400" dirty="0"/>
              <a:t>, &amp;</a:t>
            </a:r>
            <a:r>
              <a:rPr lang="en-US" sz="1400" dirty="0" err="1"/>
              <a:t>buf</a:t>
            </a:r>
            <a:r>
              <a:rPr lang="en-US" sz="1400" dirty="0"/>
              <a:t>) &lt; 0) {    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493960" y="5922720"/>
              <a:ext cx="21600" cy="329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4240" y="5913360"/>
                <a:ext cx="40680" cy="34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3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7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4270248" cy="6324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tty_raw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)    </a:t>
            </a:r>
            <a:r>
              <a:rPr lang="en-US" dirty="0" smtClean="0"/>
              <a:t>/* </a:t>
            </a:r>
            <a:r>
              <a:rPr lang="en-US" dirty="0"/>
              <a:t>put terminal into a raw mode */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int</a:t>
            </a:r>
            <a:r>
              <a:rPr lang="en-US" dirty="0"/>
              <a:t>                       </a:t>
            </a:r>
            <a:r>
              <a:rPr lang="en-US" dirty="0" smtClean="0"/>
              <a:t>err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termios</a:t>
            </a:r>
            <a:r>
              <a:rPr lang="en-US" dirty="0"/>
              <a:t>  </a:t>
            </a:r>
            <a:r>
              <a:rPr lang="en-US" dirty="0" err="1"/>
              <a:t>buf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ttystate</a:t>
            </a:r>
            <a:r>
              <a:rPr lang="en-US" dirty="0"/>
              <a:t> != RESET) {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errno</a:t>
            </a:r>
            <a:r>
              <a:rPr lang="en-US" dirty="0"/>
              <a:t> = EINVAL;</a:t>
            </a:r>
          </a:p>
          <a:p>
            <a:pPr marL="0" indent="0">
              <a:buNone/>
            </a:pPr>
            <a:r>
              <a:rPr lang="en-US" dirty="0"/>
              <a:t>                return(-1);</a:t>
            </a:r>
          </a:p>
          <a:p>
            <a:pPr marL="0" indent="0">
              <a:buNone/>
            </a:pPr>
            <a:r>
              <a:rPr lang="en-US" dirty="0"/>
              <a:t>        }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tcgetattr</a:t>
            </a:r>
            <a:r>
              <a:rPr lang="en-US" dirty="0"/>
              <a:t>(</a:t>
            </a:r>
            <a:r>
              <a:rPr lang="en-US" dirty="0" err="1"/>
              <a:t>fd</a:t>
            </a:r>
            <a:r>
              <a:rPr lang="en-US" dirty="0"/>
              <a:t>, &amp;</a:t>
            </a:r>
            <a:r>
              <a:rPr lang="en-US" dirty="0" err="1"/>
              <a:t>buf</a:t>
            </a:r>
            <a:r>
              <a:rPr lang="en-US" dirty="0"/>
              <a:t>) &lt; 0)</a:t>
            </a:r>
          </a:p>
          <a:p>
            <a:pPr marL="0" indent="0">
              <a:buNone/>
            </a:pPr>
            <a:r>
              <a:rPr lang="en-US" dirty="0"/>
              <a:t>                return(-1);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save_termios</a:t>
            </a:r>
            <a:r>
              <a:rPr lang="en-US" dirty="0"/>
              <a:t> = </a:t>
            </a:r>
            <a:r>
              <a:rPr lang="en-US" dirty="0" err="1"/>
              <a:t>buf</a:t>
            </a:r>
            <a:r>
              <a:rPr lang="en-US" dirty="0"/>
              <a:t>;     /* structure copy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/*</a:t>
            </a:r>
          </a:p>
          <a:p>
            <a:pPr marL="0" indent="0">
              <a:buNone/>
            </a:pPr>
            <a:r>
              <a:rPr lang="en-US" dirty="0"/>
              <a:t>         * Echo off, canonical mode off, extended input</a:t>
            </a:r>
          </a:p>
          <a:p>
            <a:pPr marL="0" indent="0">
              <a:buNone/>
            </a:pPr>
            <a:r>
              <a:rPr lang="en-US" dirty="0"/>
              <a:t>         * processing off, signal chars off.</a:t>
            </a:r>
          </a:p>
          <a:p>
            <a:pPr marL="0" indent="0">
              <a:buNone/>
            </a:pPr>
            <a:r>
              <a:rPr lang="en-US" dirty="0"/>
              <a:t>         */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buf.c_lflag</a:t>
            </a:r>
            <a:r>
              <a:rPr lang="en-US" dirty="0"/>
              <a:t> &amp;= ~(ECHO | ICANON | IEXTEN | </a:t>
            </a:r>
            <a:r>
              <a:rPr lang="en-US" dirty="0" smtClean="0"/>
              <a:t>	ISIG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/* </a:t>
            </a:r>
            <a:r>
              <a:rPr lang="en-US" dirty="0"/>
              <a:t>No SIGINT on BREAK, CR-to-NL off, input parity</a:t>
            </a:r>
          </a:p>
          <a:p>
            <a:pPr marL="0" indent="0">
              <a:buNone/>
            </a:pPr>
            <a:r>
              <a:rPr lang="en-US" dirty="0"/>
              <a:t>         * check off, don't strip 8th bit on input, output</a:t>
            </a:r>
          </a:p>
          <a:p>
            <a:pPr marL="0" indent="0">
              <a:buNone/>
            </a:pPr>
            <a:r>
              <a:rPr lang="en-US" dirty="0"/>
              <a:t>         * flow control off</a:t>
            </a:r>
            <a:r>
              <a:rPr lang="en-US" dirty="0" smtClean="0"/>
              <a:t>. </a:t>
            </a:r>
            <a:r>
              <a:rPr lang="en-US" dirty="0"/>
              <a:t>*/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buf.c_iflag</a:t>
            </a:r>
            <a:r>
              <a:rPr lang="en-US" dirty="0"/>
              <a:t> &amp;= ~(BRKINT | ICRNL | INPCK | ISTRIP | IXON);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632198" y="76200"/>
            <a:ext cx="4359402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/*  </a:t>
            </a:r>
            <a:r>
              <a:rPr lang="en-US" sz="1400" dirty="0"/>
              <a:t>Clear size bits, parity checking off</a:t>
            </a:r>
            <a:r>
              <a:rPr lang="en-US" sz="1400" dirty="0" smtClean="0"/>
              <a:t>. </a:t>
            </a:r>
            <a:r>
              <a:rPr lang="en-US" sz="1400" dirty="0"/>
              <a:t>*/</a:t>
            </a:r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err="1"/>
              <a:t>buf.c_cflag</a:t>
            </a:r>
            <a:r>
              <a:rPr lang="en-US" sz="1400" dirty="0"/>
              <a:t> &amp;= ~(CSIZE | PARENB);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smtClean="0"/>
              <a:t>/* </a:t>
            </a:r>
            <a:r>
              <a:rPr lang="en-US" sz="1400" dirty="0"/>
              <a:t>Set 8 bits/char</a:t>
            </a:r>
            <a:r>
              <a:rPr lang="en-US" sz="1400" dirty="0" smtClean="0"/>
              <a:t>. */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err="1"/>
              <a:t>buf.c_cflag</a:t>
            </a:r>
            <a:r>
              <a:rPr lang="en-US" sz="1400" dirty="0"/>
              <a:t> |= CS8;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smtClean="0"/>
              <a:t>/*  </a:t>
            </a:r>
            <a:r>
              <a:rPr lang="en-US" sz="1400" dirty="0"/>
              <a:t>Output processing off</a:t>
            </a:r>
            <a:r>
              <a:rPr lang="en-US" sz="1400" dirty="0" smtClean="0"/>
              <a:t>. */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err="1"/>
              <a:t>buf.c_oflag</a:t>
            </a:r>
            <a:r>
              <a:rPr lang="en-US" sz="1400" dirty="0"/>
              <a:t> &amp;= ~(OPOST);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smtClean="0"/>
              <a:t>/*Case </a:t>
            </a:r>
            <a:r>
              <a:rPr lang="en-US" sz="1400" dirty="0"/>
              <a:t>B: 1 byte at a time, no timer</a:t>
            </a:r>
            <a:r>
              <a:rPr lang="en-US" sz="1400" dirty="0" smtClean="0"/>
              <a:t>.*/  </a:t>
            </a:r>
          </a:p>
          <a:p>
            <a:pPr marL="0" indent="0">
              <a:buNone/>
            </a:pPr>
            <a:r>
              <a:rPr lang="en-US" sz="1400" dirty="0" smtClean="0"/>
              <a:t>        </a:t>
            </a:r>
            <a:r>
              <a:rPr lang="en-US" sz="1400" dirty="0" err="1"/>
              <a:t>buf.c_cc</a:t>
            </a:r>
            <a:r>
              <a:rPr lang="en-US" sz="1400" dirty="0"/>
              <a:t>[VMIN] = 1;</a:t>
            </a:r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err="1"/>
              <a:t>buf.c_cc</a:t>
            </a:r>
            <a:r>
              <a:rPr lang="en-US" sz="1400" dirty="0"/>
              <a:t>[VTIME] = 0;</a:t>
            </a:r>
          </a:p>
          <a:p>
            <a:pPr marL="0" indent="0">
              <a:buNone/>
            </a:pPr>
            <a:r>
              <a:rPr lang="en-US" sz="1400" dirty="0"/>
              <a:t>        if (</a:t>
            </a:r>
            <a:r>
              <a:rPr lang="en-US" sz="1400" dirty="0" err="1"/>
              <a:t>tcsetattr</a:t>
            </a:r>
            <a:r>
              <a:rPr lang="en-US" sz="1400" dirty="0"/>
              <a:t>(</a:t>
            </a:r>
            <a:r>
              <a:rPr lang="en-US" sz="1400" dirty="0" err="1"/>
              <a:t>fd</a:t>
            </a:r>
            <a:r>
              <a:rPr lang="en-US" sz="1400" dirty="0"/>
              <a:t>, TCSAFLUSH, &amp;</a:t>
            </a:r>
            <a:r>
              <a:rPr lang="en-US" sz="1400" dirty="0" err="1"/>
              <a:t>buf</a:t>
            </a:r>
            <a:r>
              <a:rPr lang="en-US" sz="1400" dirty="0"/>
              <a:t>) &lt; 0)</a:t>
            </a:r>
          </a:p>
          <a:p>
            <a:pPr marL="0" indent="0">
              <a:buNone/>
            </a:pPr>
            <a:r>
              <a:rPr lang="en-US" sz="1400" dirty="0"/>
              <a:t>                return(-1</a:t>
            </a:r>
            <a:r>
              <a:rPr lang="en-US" sz="1400" dirty="0" smtClean="0"/>
              <a:t>);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/*</a:t>
            </a:r>
          </a:p>
          <a:p>
            <a:pPr marL="0" indent="0">
              <a:buNone/>
            </a:pPr>
            <a:r>
              <a:rPr lang="en-US" sz="1400" dirty="0"/>
              <a:t>         * Verify that the changes stuck. 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        * </a:t>
            </a:r>
            <a:r>
              <a:rPr lang="en-US" sz="1400" dirty="0" err="1" smtClean="0"/>
              <a:t>tcsetattr</a:t>
            </a:r>
            <a:r>
              <a:rPr lang="en-US" sz="1400" dirty="0" smtClean="0"/>
              <a:t> </a:t>
            </a:r>
            <a:r>
              <a:rPr lang="en-US" sz="1400" dirty="0"/>
              <a:t>can return 0 on</a:t>
            </a:r>
          </a:p>
          <a:p>
            <a:pPr marL="0" indent="0">
              <a:buNone/>
            </a:pPr>
            <a:r>
              <a:rPr lang="en-US" sz="1400" dirty="0"/>
              <a:t>         * partial success.</a:t>
            </a:r>
          </a:p>
          <a:p>
            <a:pPr marL="0" indent="0">
              <a:buNone/>
            </a:pPr>
            <a:r>
              <a:rPr lang="en-US" sz="1400" dirty="0"/>
              <a:t>         */</a:t>
            </a:r>
          </a:p>
          <a:p>
            <a:pPr marL="0" indent="0">
              <a:buNone/>
            </a:pPr>
            <a:r>
              <a:rPr lang="en-US" sz="1400" dirty="0"/>
              <a:t>        if (</a:t>
            </a:r>
            <a:r>
              <a:rPr lang="en-US" sz="1400" dirty="0" err="1"/>
              <a:t>tcgetattr</a:t>
            </a:r>
            <a:r>
              <a:rPr lang="en-US" sz="1400" dirty="0"/>
              <a:t>(</a:t>
            </a:r>
            <a:r>
              <a:rPr lang="en-US" sz="1400" dirty="0" err="1"/>
              <a:t>fd</a:t>
            </a:r>
            <a:r>
              <a:rPr lang="en-US" sz="1400" dirty="0"/>
              <a:t>, &amp;</a:t>
            </a:r>
            <a:r>
              <a:rPr lang="en-US" sz="1400" dirty="0" err="1"/>
              <a:t>buf</a:t>
            </a:r>
            <a:r>
              <a:rPr lang="en-US" sz="1400" dirty="0"/>
              <a:t>) &lt; 0) {      </a:t>
            </a:r>
          </a:p>
        </p:txBody>
      </p:sp>
    </p:spTree>
    <p:extLst>
      <p:ext uri="{BB962C8B-B14F-4D97-AF65-F5344CB8AC3E}">
        <p14:creationId xmlns:p14="http://schemas.microsoft.com/office/powerpoint/2010/main" val="41511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8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4270248" cy="6324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tty_reset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)               /* restore terminal's mode */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ttystate</a:t>
            </a:r>
            <a:r>
              <a:rPr lang="en-US" dirty="0"/>
              <a:t> == RESET)</a:t>
            </a:r>
          </a:p>
          <a:p>
            <a:pPr marL="0" indent="0">
              <a:buNone/>
            </a:pPr>
            <a:r>
              <a:rPr lang="en-US" dirty="0"/>
              <a:t>                return(0);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tcsetattr</a:t>
            </a:r>
            <a:r>
              <a:rPr lang="en-US" dirty="0"/>
              <a:t>(</a:t>
            </a:r>
            <a:r>
              <a:rPr lang="en-US" dirty="0" err="1"/>
              <a:t>fd</a:t>
            </a:r>
            <a:r>
              <a:rPr lang="en-US" dirty="0"/>
              <a:t>, TCSAFLUSH, &amp;</a:t>
            </a:r>
            <a:r>
              <a:rPr lang="en-US" dirty="0" err="1"/>
              <a:t>save_termios</a:t>
            </a:r>
            <a:r>
              <a:rPr lang="en-US" dirty="0"/>
              <a:t>) &lt; 0)</a:t>
            </a:r>
          </a:p>
          <a:p>
            <a:pPr marL="0" indent="0">
              <a:buNone/>
            </a:pPr>
            <a:r>
              <a:rPr lang="en-US" dirty="0"/>
              <a:t>                return(-1);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ttystate</a:t>
            </a:r>
            <a:r>
              <a:rPr lang="en-US" dirty="0"/>
              <a:t> = RESET;</a:t>
            </a:r>
          </a:p>
          <a:p>
            <a:pPr marL="0" indent="0">
              <a:buNone/>
            </a:pPr>
            <a:r>
              <a:rPr lang="en-US" dirty="0"/>
              <a:t>        return(0);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void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tty_atexit</a:t>
            </a:r>
            <a:r>
              <a:rPr lang="en-US" dirty="0"/>
              <a:t>(void)        </a:t>
            </a:r>
            <a:r>
              <a:rPr lang="en-US" dirty="0" smtClean="0"/>
              <a:t>/* </a:t>
            </a:r>
            <a:r>
              <a:rPr lang="en-US" dirty="0"/>
              <a:t>can be set up </a:t>
            </a:r>
            <a:r>
              <a:rPr lang="en-US" dirty="0" smtClean="0"/>
              <a:t>by </a:t>
            </a:r>
            <a:r>
              <a:rPr lang="en-US" dirty="0" err="1" smtClean="0"/>
              <a:t>atexit</a:t>
            </a:r>
            <a:r>
              <a:rPr lang="en-US" dirty="0" smtClean="0"/>
              <a:t>(</a:t>
            </a:r>
            <a:r>
              <a:rPr lang="en-US" dirty="0" err="1" smtClean="0"/>
              <a:t>tty_atexit</a:t>
            </a:r>
            <a:r>
              <a:rPr lang="en-US" dirty="0"/>
              <a:t>) */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ttysavefd</a:t>
            </a:r>
            <a:r>
              <a:rPr lang="en-US" dirty="0"/>
              <a:t> &gt;= 0)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tty_reset</a:t>
            </a:r>
            <a:r>
              <a:rPr lang="en-US" dirty="0"/>
              <a:t>(</a:t>
            </a:r>
            <a:r>
              <a:rPr lang="en-US" dirty="0" err="1"/>
              <a:t>ttysavefd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termios</a:t>
            </a:r>
            <a:r>
              <a:rPr lang="en-US" dirty="0"/>
              <a:t> *</a:t>
            </a:r>
          </a:p>
          <a:p>
            <a:pPr marL="0" indent="0">
              <a:buNone/>
            </a:pPr>
            <a:r>
              <a:rPr lang="en-US" dirty="0" err="1"/>
              <a:t>tty_termios</a:t>
            </a:r>
            <a:r>
              <a:rPr lang="en-US" dirty="0"/>
              <a:t>(void)               /* let caller see original </a:t>
            </a:r>
            <a:r>
              <a:rPr lang="en-US" dirty="0" err="1"/>
              <a:t>tty</a:t>
            </a:r>
            <a:r>
              <a:rPr lang="en-US" dirty="0"/>
              <a:t> state */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return(&amp;</a:t>
            </a:r>
            <a:r>
              <a:rPr lang="en-US" dirty="0" err="1"/>
              <a:t>save_termios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 err="1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632198" y="76200"/>
            <a:ext cx="4359402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        main(){</a:t>
            </a:r>
          </a:p>
          <a:p>
            <a:pPr marL="0" indent="0">
              <a:buNone/>
            </a:pPr>
            <a:r>
              <a:rPr lang="en-US" sz="1400" dirty="0"/>
              <a:t>   char </a:t>
            </a:r>
            <a:r>
              <a:rPr lang="en-US" sz="1400" dirty="0" err="1"/>
              <a:t>buf</a:t>
            </a:r>
            <a:r>
              <a:rPr lang="en-US" sz="1400" dirty="0"/>
              <a:t>[4096];</a:t>
            </a:r>
          </a:p>
          <a:p>
            <a:pPr marL="0" indent="0">
              <a:buNone/>
            </a:pPr>
            <a:r>
              <a:rPr lang="en-US" sz="1400" dirty="0"/>
              <a:t>   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   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numread</a:t>
            </a:r>
            <a:r>
              <a:rPr lang="en-US" sz="1400" dirty="0" smtClean="0"/>
              <a:t>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</a:t>
            </a:r>
            <a:r>
              <a:rPr lang="en-US" sz="1400" dirty="0" err="1"/>
              <a:t>printf</a:t>
            </a:r>
            <a:r>
              <a:rPr lang="en-US" sz="1400" dirty="0"/>
              <a:t>("Normal mode = reset\n");</a:t>
            </a:r>
          </a:p>
          <a:p>
            <a:pPr marL="0" indent="0">
              <a:buNone/>
            </a:pPr>
            <a:r>
              <a:rPr lang="en-US" sz="1400" dirty="0"/>
              <a:t>   </a:t>
            </a:r>
            <a:r>
              <a:rPr lang="en-US" sz="1400" dirty="0" err="1"/>
              <a:t>numread</a:t>
            </a:r>
            <a:r>
              <a:rPr lang="en-US" sz="1400" dirty="0"/>
              <a:t>=read(0, </a:t>
            </a:r>
            <a:r>
              <a:rPr lang="en-US" sz="1400" dirty="0" err="1"/>
              <a:t>buf</a:t>
            </a:r>
            <a:r>
              <a:rPr lang="en-US" sz="1400" dirty="0"/>
              <a:t>, 1024);</a:t>
            </a:r>
          </a:p>
          <a:p>
            <a:pPr marL="0" indent="0">
              <a:buNone/>
            </a:pPr>
            <a:r>
              <a:rPr lang="en-US" sz="1400" dirty="0"/>
              <a:t>   </a:t>
            </a:r>
            <a:r>
              <a:rPr lang="en-US" sz="1400" dirty="0" err="1"/>
              <a:t>printf</a:t>
            </a:r>
            <a:r>
              <a:rPr lang="en-US" sz="1400" dirty="0"/>
              <a:t>("</a:t>
            </a:r>
            <a:r>
              <a:rPr lang="en-US" sz="1400" dirty="0" err="1"/>
              <a:t>Numread</a:t>
            </a:r>
            <a:r>
              <a:rPr lang="en-US" sz="1400" dirty="0"/>
              <a:t>=%d, </a:t>
            </a:r>
            <a:r>
              <a:rPr lang="en-US" sz="1400" dirty="0" err="1"/>
              <a:t>buf</a:t>
            </a:r>
            <a:r>
              <a:rPr lang="en-US" sz="1400" dirty="0"/>
              <a:t>[0]=%d, </a:t>
            </a:r>
            <a:r>
              <a:rPr lang="en-US" sz="1400" dirty="0" err="1"/>
              <a:t>buf</a:t>
            </a:r>
            <a:r>
              <a:rPr lang="en-US" sz="1400" dirty="0"/>
              <a:t>[0]=%c\n", </a:t>
            </a:r>
            <a:r>
              <a:rPr lang="en-US" sz="1400" dirty="0" err="1"/>
              <a:t>numread</a:t>
            </a:r>
            <a:r>
              <a:rPr lang="en-US" sz="1400" dirty="0"/>
              <a:t>, </a:t>
            </a:r>
            <a:r>
              <a:rPr lang="en-US" sz="1400" dirty="0" err="1"/>
              <a:t>buf</a:t>
            </a:r>
            <a:r>
              <a:rPr lang="en-US" sz="1400" dirty="0"/>
              <a:t>[0], </a:t>
            </a:r>
            <a:r>
              <a:rPr lang="en-US" sz="1400" dirty="0" err="1"/>
              <a:t>buf</a:t>
            </a:r>
            <a:r>
              <a:rPr lang="en-US" sz="1400" dirty="0"/>
              <a:t>[0</a:t>
            </a:r>
            <a:r>
              <a:rPr lang="en-US" sz="1400" dirty="0" smtClean="0"/>
              <a:t>]);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</a:t>
            </a:r>
            <a:r>
              <a:rPr lang="en-US" sz="1400" dirty="0" err="1"/>
              <a:t>tty_cbreak</a:t>
            </a:r>
            <a:r>
              <a:rPr lang="en-US" sz="1400" dirty="0"/>
              <a:t>(0);</a:t>
            </a:r>
          </a:p>
          <a:p>
            <a:pPr marL="0" indent="0">
              <a:buNone/>
            </a:pPr>
            <a:r>
              <a:rPr lang="en-US" sz="1400" dirty="0"/>
              <a:t>   </a:t>
            </a:r>
            <a:r>
              <a:rPr lang="en-US" sz="1400" dirty="0" err="1"/>
              <a:t>printf</a:t>
            </a:r>
            <a:r>
              <a:rPr lang="en-US" sz="1400" dirty="0"/>
              <a:t>("Entered </a:t>
            </a:r>
            <a:r>
              <a:rPr lang="en-US" sz="1400" dirty="0" err="1"/>
              <a:t>cbreak</a:t>
            </a:r>
            <a:r>
              <a:rPr lang="en-US" sz="1400" dirty="0"/>
              <a:t> mode\n");</a:t>
            </a:r>
          </a:p>
          <a:p>
            <a:pPr marL="0" indent="0">
              <a:buNone/>
            </a:pPr>
            <a:r>
              <a:rPr lang="en-US" sz="1400" dirty="0"/>
              <a:t>   for(</a:t>
            </a:r>
            <a:r>
              <a:rPr lang="en-US" sz="1400" dirty="0" err="1"/>
              <a:t>i</a:t>
            </a:r>
            <a:r>
              <a:rPr lang="en-US" sz="1400" dirty="0"/>
              <a:t>=0; </a:t>
            </a:r>
            <a:r>
              <a:rPr lang="en-US" sz="1400" dirty="0" err="1"/>
              <a:t>i</a:t>
            </a:r>
            <a:r>
              <a:rPr lang="en-US" sz="1400" dirty="0"/>
              <a:t> &lt;10; ++</a:t>
            </a:r>
            <a:r>
              <a:rPr lang="en-US" sz="1400" dirty="0" err="1"/>
              <a:t>i</a:t>
            </a:r>
            <a:r>
              <a:rPr lang="en-US" sz="1400" dirty="0"/>
              <a:t>){</a:t>
            </a:r>
          </a:p>
          <a:p>
            <a:pPr marL="0" indent="0">
              <a:buNone/>
            </a:pPr>
            <a:r>
              <a:rPr lang="en-US" sz="1400" dirty="0"/>
              <a:t>       </a:t>
            </a:r>
            <a:r>
              <a:rPr lang="en-US" sz="1400" dirty="0" err="1"/>
              <a:t>numread</a:t>
            </a:r>
            <a:r>
              <a:rPr lang="en-US" sz="1400" dirty="0"/>
              <a:t>=read(0, </a:t>
            </a:r>
            <a:r>
              <a:rPr lang="en-US" sz="1400" dirty="0" err="1"/>
              <a:t>buf</a:t>
            </a:r>
            <a:r>
              <a:rPr lang="en-US" sz="1400" dirty="0"/>
              <a:t>, 1024);</a:t>
            </a:r>
          </a:p>
          <a:p>
            <a:pPr marL="0" indent="0">
              <a:buNone/>
            </a:pPr>
            <a:r>
              <a:rPr lang="en-US" sz="1400" dirty="0"/>
              <a:t>       </a:t>
            </a:r>
            <a:r>
              <a:rPr lang="en-US" sz="1400" dirty="0" err="1"/>
              <a:t>printf</a:t>
            </a:r>
            <a:r>
              <a:rPr lang="en-US" sz="1400" dirty="0"/>
              <a:t>("</a:t>
            </a:r>
            <a:r>
              <a:rPr lang="en-US" sz="1400" dirty="0" err="1"/>
              <a:t>Numread</a:t>
            </a:r>
            <a:r>
              <a:rPr lang="en-US" sz="1400" dirty="0"/>
              <a:t>=%d, </a:t>
            </a:r>
            <a:r>
              <a:rPr lang="en-US" sz="1400" dirty="0" err="1"/>
              <a:t>buf</a:t>
            </a:r>
            <a:r>
              <a:rPr lang="en-US" sz="1400" dirty="0"/>
              <a:t>[0]=%d, </a:t>
            </a:r>
            <a:r>
              <a:rPr lang="en-US" sz="1400" dirty="0" err="1"/>
              <a:t>buf</a:t>
            </a:r>
            <a:r>
              <a:rPr lang="en-US" sz="1400" dirty="0"/>
              <a:t>[0]=%c\n", </a:t>
            </a:r>
            <a:r>
              <a:rPr lang="en-US" sz="1400" dirty="0" err="1"/>
              <a:t>numread</a:t>
            </a:r>
            <a:r>
              <a:rPr lang="en-US" sz="1400" dirty="0"/>
              <a:t>, </a:t>
            </a:r>
            <a:r>
              <a:rPr lang="en-US" sz="1400" dirty="0" err="1"/>
              <a:t>buf</a:t>
            </a:r>
            <a:r>
              <a:rPr lang="en-US" sz="1400" dirty="0"/>
              <a:t>[0], </a:t>
            </a:r>
            <a:r>
              <a:rPr lang="en-US" sz="1400" dirty="0" err="1"/>
              <a:t>buf</a:t>
            </a:r>
            <a:r>
              <a:rPr lang="en-US" sz="1400" dirty="0"/>
              <a:t>[0]);</a:t>
            </a:r>
          </a:p>
          <a:p>
            <a:pPr marL="0" indent="0">
              <a:buNone/>
            </a:pPr>
            <a:r>
              <a:rPr lang="en-US" sz="1400" dirty="0"/>
              <a:t>   </a:t>
            </a:r>
            <a:r>
              <a:rPr lang="en-US" sz="1400" dirty="0" smtClean="0"/>
              <a:t>}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</a:t>
            </a:r>
            <a:r>
              <a:rPr lang="en-US" sz="1400" dirty="0" err="1"/>
              <a:t>tty_reset</a:t>
            </a:r>
            <a:r>
              <a:rPr lang="en-US" sz="1400" dirty="0"/>
              <a:t>(0);</a:t>
            </a:r>
          </a:p>
          <a:p>
            <a:pPr marL="0" indent="0">
              <a:buNone/>
            </a:pPr>
            <a:r>
              <a:rPr lang="en-US" sz="1400" dirty="0"/>
              <a:t>   </a:t>
            </a:r>
            <a:r>
              <a:rPr lang="en-US" sz="1400" dirty="0" err="1"/>
              <a:t>tty_raw</a:t>
            </a:r>
            <a:r>
              <a:rPr lang="en-US" sz="1400" dirty="0"/>
              <a:t>(0);</a:t>
            </a:r>
          </a:p>
          <a:p>
            <a:pPr marL="0" indent="0">
              <a:buNone/>
            </a:pPr>
            <a:r>
              <a:rPr lang="en-US" sz="1400" dirty="0"/>
              <a:t>   </a:t>
            </a:r>
            <a:r>
              <a:rPr lang="en-US" sz="1400" dirty="0" err="1"/>
              <a:t>printf</a:t>
            </a:r>
            <a:r>
              <a:rPr lang="en-US" sz="1400" dirty="0"/>
              <a:t>("Entered raw mode\n");</a:t>
            </a:r>
          </a:p>
          <a:p>
            <a:pPr marL="0" indent="0">
              <a:buNone/>
            </a:pPr>
            <a:r>
              <a:rPr lang="en-US" sz="1400" dirty="0"/>
              <a:t>   </a:t>
            </a:r>
            <a:r>
              <a:rPr lang="en-US" sz="1400" dirty="0" err="1"/>
              <a:t>numread</a:t>
            </a:r>
            <a:r>
              <a:rPr lang="en-US" sz="1400" dirty="0"/>
              <a:t>=read(0, </a:t>
            </a:r>
            <a:r>
              <a:rPr lang="en-US" sz="1400" dirty="0" err="1"/>
              <a:t>buf</a:t>
            </a:r>
            <a:r>
              <a:rPr lang="en-US" sz="1400" dirty="0"/>
              <a:t>, 1024);</a:t>
            </a:r>
          </a:p>
          <a:p>
            <a:pPr marL="0" indent="0">
              <a:buNone/>
            </a:pPr>
            <a:r>
              <a:rPr lang="en-US" sz="1400" dirty="0"/>
              <a:t>   </a:t>
            </a:r>
            <a:r>
              <a:rPr lang="en-US" sz="1400" dirty="0" err="1"/>
              <a:t>printf</a:t>
            </a:r>
            <a:r>
              <a:rPr lang="en-US" sz="1400" dirty="0"/>
              <a:t>("</a:t>
            </a:r>
            <a:r>
              <a:rPr lang="en-US" sz="1400" dirty="0" err="1"/>
              <a:t>Numread</a:t>
            </a:r>
            <a:r>
              <a:rPr lang="en-US" sz="1400" dirty="0"/>
              <a:t>=%d, </a:t>
            </a:r>
            <a:r>
              <a:rPr lang="en-US" sz="1400" dirty="0" err="1"/>
              <a:t>buf</a:t>
            </a:r>
            <a:r>
              <a:rPr lang="en-US" sz="1400" dirty="0"/>
              <a:t>[0]=%d, </a:t>
            </a:r>
            <a:r>
              <a:rPr lang="en-US" sz="1400" dirty="0" err="1"/>
              <a:t>buf</a:t>
            </a:r>
            <a:r>
              <a:rPr lang="en-US" sz="1400" dirty="0"/>
              <a:t>[0]=%c\n", </a:t>
            </a:r>
            <a:r>
              <a:rPr lang="en-US" sz="1400" dirty="0" err="1"/>
              <a:t>numread</a:t>
            </a:r>
            <a:r>
              <a:rPr lang="en-US" sz="1400" dirty="0"/>
              <a:t>, </a:t>
            </a:r>
            <a:r>
              <a:rPr lang="en-US" sz="1400" dirty="0" err="1"/>
              <a:t>buf</a:t>
            </a:r>
            <a:r>
              <a:rPr lang="en-US" sz="1400" dirty="0"/>
              <a:t>[0], </a:t>
            </a:r>
            <a:r>
              <a:rPr lang="en-US" sz="1400" dirty="0" err="1"/>
              <a:t>buf</a:t>
            </a:r>
            <a:r>
              <a:rPr lang="en-US" sz="1400" dirty="0"/>
              <a:t>[0]);</a:t>
            </a:r>
          </a:p>
          <a:p>
            <a:pPr marL="0" indent="0">
              <a:buNone/>
            </a:pPr>
            <a:r>
              <a:rPr lang="en-US" sz="1400" dirty="0"/>
              <a:t>   </a:t>
            </a:r>
            <a:r>
              <a:rPr lang="en-US" sz="1400" dirty="0" err="1"/>
              <a:t>tty_reset</a:t>
            </a:r>
            <a:r>
              <a:rPr lang="en-US" sz="1400" dirty="0"/>
              <a:t>(0);</a:t>
            </a:r>
          </a:p>
          <a:p>
            <a:pPr marL="0" indent="0">
              <a:buNone/>
            </a:pPr>
            <a:r>
              <a:rPr lang="en-US" sz="1400" dirty="0"/>
              <a:t>   </a:t>
            </a:r>
            <a:r>
              <a:rPr lang="en-US" sz="1400" dirty="0" err="1"/>
              <a:t>printf</a:t>
            </a:r>
            <a:r>
              <a:rPr lang="en-US" sz="1400" dirty="0"/>
              <a:t>("Resetting mode\n");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4440" y="36000"/>
              <a:ext cx="8766000" cy="6801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80" y="26640"/>
                <a:ext cx="8784720" cy="68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78800" y="4986720"/>
              <a:ext cx="3250800" cy="1700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440" y="4977360"/>
                <a:ext cx="3269880" cy="171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11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Pipes,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9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pipe(</a:t>
            </a:r>
            <a:r>
              <a:rPr lang="en-US" dirty="0" err="1" smtClean="0"/>
              <a:t>pfd</a:t>
            </a:r>
            <a:r>
              <a:rPr lang="en-US" dirty="0" smtClean="0"/>
              <a:t>[2])</a:t>
            </a:r>
          </a:p>
          <a:p>
            <a:r>
              <a:rPr lang="en-US" dirty="0" err="1" smtClean="0"/>
              <a:t>mkfifo</a:t>
            </a:r>
            <a:r>
              <a:rPr lang="en-US" dirty="0"/>
              <a:t>(1) -  Create named pipes (FIFOs) with the given </a:t>
            </a:r>
            <a:r>
              <a:rPr lang="en-US" dirty="0" smtClean="0"/>
              <a:t>NAMEs</a:t>
            </a:r>
          </a:p>
          <a:p>
            <a:r>
              <a:rPr lang="en-US" dirty="0" err="1" smtClean="0"/>
              <a:t>mkfifo</a:t>
            </a:r>
            <a:r>
              <a:rPr lang="en-US" dirty="0" smtClean="0"/>
              <a:t> </a:t>
            </a:r>
            <a:r>
              <a:rPr lang="en-US" dirty="0" err="1" smtClean="0"/>
              <a:t>mypipe</a:t>
            </a:r>
            <a:endParaRPr lang="en-US" dirty="0" smtClean="0"/>
          </a:p>
          <a:p>
            <a:r>
              <a:rPr lang="en-US" dirty="0" err="1" smtClean="0"/>
              <a:t>ls</a:t>
            </a:r>
            <a:r>
              <a:rPr lang="en-US" dirty="0" smtClean="0"/>
              <a:t> –l</a:t>
            </a:r>
          </a:p>
          <a:p>
            <a:endParaRPr lang="en-US" dirty="0" smtClean="0"/>
          </a:p>
          <a:p>
            <a:r>
              <a:rPr lang="en-US" dirty="0" err="1" smtClean="0"/>
              <a:t>ls</a:t>
            </a:r>
            <a:r>
              <a:rPr lang="en-US" dirty="0" smtClean="0"/>
              <a:t> –</a:t>
            </a:r>
            <a:r>
              <a:rPr lang="en-US" dirty="0" err="1" smtClean="0"/>
              <a:t>lrt</a:t>
            </a:r>
            <a:r>
              <a:rPr lang="en-US" dirty="0" smtClean="0"/>
              <a:t> &gt; </a:t>
            </a:r>
            <a:r>
              <a:rPr lang="en-US" dirty="0" err="1" smtClean="0"/>
              <a:t>mypipe</a:t>
            </a:r>
            <a:r>
              <a:rPr lang="en-US" dirty="0" smtClean="0"/>
              <a:t> &amp;</a:t>
            </a:r>
          </a:p>
          <a:p>
            <a:r>
              <a:rPr lang="en-US" dirty="0" err="1" smtClean="0"/>
              <a:t>wc</a:t>
            </a:r>
            <a:r>
              <a:rPr lang="en-US" dirty="0" smtClean="0"/>
              <a:t> &lt; </a:t>
            </a:r>
            <a:r>
              <a:rPr lang="en-US" dirty="0" err="1" smtClean="0"/>
              <a:t>mypipe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SIGPIPE – one side block and the other side processes all die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93080" y="364680"/>
              <a:ext cx="7522920" cy="1872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720" y="355320"/>
                <a:ext cx="7542000" cy="18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29000" y="764640"/>
              <a:ext cx="8408520" cy="3786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9640" y="754920"/>
                <a:ext cx="8427600" cy="38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00400" y="257400"/>
              <a:ext cx="7801560" cy="5508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1040" y="248040"/>
                <a:ext cx="7820280" cy="55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0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30648</TotalTime>
  <Words>2703</Words>
  <Application>Microsoft Office PowerPoint</Application>
  <PresentationFormat>On-screen Show (4:3)</PresentationFormat>
  <Paragraphs>582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Origin</vt:lpstr>
      <vt:lpstr>CSCE  510  - Systems Programming</vt:lpstr>
      <vt:lpstr>Overview</vt:lpstr>
      <vt:lpstr>Shell 2 – write up in the mail tonight</vt:lpstr>
      <vt:lpstr>Signals – one more thing</vt:lpstr>
      <vt:lpstr>Code/apue.2e/fig18.20.c - cbreak</vt:lpstr>
      <vt:lpstr>PowerPoint Presentation</vt:lpstr>
      <vt:lpstr>PowerPoint Presentation</vt:lpstr>
      <vt:lpstr>PowerPoint Presentation</vt:lpstr>
      <vt:lpstr>Pipes, </vt:lpstr>
      <vt:lpstr>Links, symbolic links  revisited</vt:lpstr>
      <vt:lpstr>Gnu Debugger (GDB) Overview</vt:lpstr>
      <vt:lpstr>GDB QUICK REFERENCE</vt:lpstr>
      <vt:lpstr>GDB - Essential Commands</vt:lpstr>
      <vt:lpstr>GDB - Display</vt:lpstr>
      <vt:lpstr>GDB – Display Formats</vt:lpstr>
      <vt:lpstr>GDB - Automatic Display</vt:lpstr>
      <vt:lpstr>GDB – eXamining Memory</vt:lpstr>
      <vt:lpstr>GDB Example - fibonnaci</vt:lpstr>
      <vt:lpstr>Compiling and Running GDB</vt:lpstr>
      <vt:lpstr>GDB: Run, List</vt:lpstr>
      <vt:lpstr>Setting Breakpoints and  N, S, C commands</vt:lpstr>
      <vt:lpstr>Backtrace – Show Activation Records</vt:lpstr>
      <vt:lpstr>What’s in the registers? </vt:lpstr>
      <vt:lpstr>A look at the stack using X (examine)</vt:lpstr>
      <vt:lpstr>Daemons</vt:lpstr>
      <vt:lpstr>PowerPoint Presentation</vt:lpstr>
      <vt:lpstr>Creating a daemon</vt:lpstr>
      <vt:lpstr>TLPI/daemon</vt:lpstr>
      <vt:lpstr>TLPI/become_daemon.c</vt:lpstr>
      <vt:lpstr>Web Server overview</vt:lpstr>
      <vt:lpstr>Sockets</vt:lpstr>
      <vt:lpstr>TLPI/sockets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mmm</dc:creator>
  <cp:lastModifiedBy>studio</cp:lastModifiedBy>
  <cp:revision>337</cp:revision>
  <cp:lastPrinted>2013-03-20T18:28:11Z</cp:lastPrinted>
  <dcterms:created xsi:type="dcterms:W3CDTF">2013-01-05T02:56:47Z</dcterms:created>
  <dcterms:modified xsi:type="dcterms:W3CDTF">2013-03-20T20:49:30Z</dcterms:modified>
</cp:coreProperties>
</file>