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2"/>
  </p:notesMasterIdLst>
  <p:handoutMasterIdLst>
    <p:handoutMasterId r:id="rId33"/>
  </p:handoutMasterIdLst>
  <p:sldIdLst>
    <p:sldId id="352" r:id="rId2"/>
    <p:sldId id="353" r:id="rId3"/>
    <p:sldId id="463" r:id="rId4"/>
    <p:sldId id="436" r:id="rId5"/>
    <p:sldId id="432" r:id="rId6"/>
    <p:sldId id="472" r:id="rId7"/>
    <p:sldId id="453" r:id="rId8"/>
    <p:sldId id="470" r:id="rId9"/>
    <p:sldId id="471" r:id="rId10"/>
    <p:sldId id="425" r:id="rId11"/>
    <p:sldId id="467" r:id="rId12"/>
    <p:sldId id="468" r:id="rId13"/>
    <p:sldId id="422" r:id="rId14"/>
    <p:sldId id="395" r:id="rId15"/>
    <p:sldId id="481" r:id="rId16"/>
    <p:sldId id="409" r:id="rId17"/>
    <p:sldId id="397" r:id="rId18"/>
    <p:sldId id="482" r:id="rId19"/>
    <p:sldId id="483" r:id="rId20"/>
    <p:sldId id="408" r:id="rId21"/>
    <p:sldId id="399" r:id="rId22"/>
    <p:sldId id="402" r:id="rId23"/>
    <p:sldId id="400" r:id="rId24"/>
    <p:sldId id="404" r:id="rId25"/>
    <p:sldId id="403" r:id="rId26"/>
    <p:sldId id="401" r:id="rId27"/>
    <p:sldId id="407" r:id="rId28"/>
    <p:sldId id="406" r:id="rId29"/>
    <p:sldId id="389" r:id="rId30"/>
    <p:sldId id="411" r:id="rId31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8" autoAdjust="0"/>
    <p:restoredTop sz="94660"/>
  </p:normalViewPr>
  <p:slideViewPr>
    <p:cSldViewPr>
      <p:cViewPr varScale="1">
        <p:scale>
          <a:sx n="69" d="100"/>
          <a:sy n="69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A1BBE1-92E6-45BF-90BA-708085532AE0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39F9F1-FDD8-49EC-AA5A-1E432D9FA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20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18T19:41:28.6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13445 13991 512,'0'-25'0,"-24"-25"0,24-24 0,-25 23 0,0-22 0,0 23 0,25 25 0,-50 25 0,25 25 0,-23 25 0,-27 49 0,25 50 0,-24 24 0,24 50 0,0 2 0,50-28 0,24-23 0,52-25 0,-2-74 0,25-50 0,25-25 0,-24-50 0,24-24 0,-25-26 0,-25-25 0</inkml:trace>
  <inkml:trace contextRef="#ctx0" brushRef="#br0" timeOffset="720">13693 14313 512,'-24'49'0,"-1"26"0,-26 24 0,27 26 0,24 23 0,0-49 0,24-24 0,2-25 0,-1-50 0,24-25 0,-24-50 0,0-24 0,0-24 0,0-1 0,-25 24 0,0 50 0,0 75 0,0 25 0,0 49 0,0 24 0,25 1 0,-1-24 0,0-25 0,2-51 0,23-24 0,-24-49 0,0-26 0,0-49 0,0-24 0,-25-1 0,24 49 0,-24 50 0,0 50 0,25 26 0,0 48 0,-25 0 0,26 26 0,-26-25 0,24-27 0,-24-23 0,24-50 0,1 0 0,0-48 0,0-27 0,-25 1 0,25 49 0,-25 50 0,0 50 0,25 0 0,24-1 0,-24 26 0,25-50 0,-25-1 0,-1-48 0,26-26 0,-25-25 0,-25-24 0</inkml:trace>
  <inkml:trace contextRef="#ctx0" brushRef="#br0" timeOffset="1009">14438 13421 512,'-25'24'0,"25"-48"0,-25 24 0,25 24 0,0-24 0,0 0 0,25 25 0,-25-25 0,25 50 0</inkml:trace>
  <inkml:trace contextRef="#ctx0" brushRef="#br0" timeOffset="1416">14983 14388 512,'0'0'0,"0"0"0,0 24 0,0 1 0,0-25 0,25 0 0,0 0 0,0-49 0,-1-1 0,-24-49 0,25-1 0,-50-48 0,1-52 0,-1 28 0,0 47 0,0 27 0,0 48 0,1 75 0,24 49 0,-25 49 0,25 27 0,25 48 0,24-24 0,1-25 0,24-26 0,-24-48 0,24-25 0,-49-75 0,-25-25 0,-25-24 0,-49-50 0</inkml:trace>
  <inkml:trace contextRef="#ctx0" brushRef="#br0" timeOffset="1536">14661 13817 512,'0'25'0,"0"-1"0,0 2 0,49-2 0,1 1 0,49-50 0,25 1 0,0-51 0,0 1 0</inkml:trace>
  <inkml:trace contextRef="#ctx0" brushRef="#br0" timeOffset="1968">16249 12875 512,'-25'50'0,"0"49"0,0 49 0,25 26 0,-25 48 0,50-23 0,-25-25 0,25-50 0,0-50 0,-25-49 0,25-50 0,-25-98 0,24-51 0</inkml:trace>
  <inkml:trace contextRef="#ctx0" brushRef="#br0" timeOffset="2152">16620 13172 512,'-24'50'0,"0"-1"0,24 51 0,-26-1 0,26-1 0,0 2 0,0-50 0,26-25 0,-2-25 0,0-50 0,-24 0 0</inkml:trace>
  <inkml:trace contextRef="#ctx0" brushRef="#br0" timeOffset="2314">16596 12825 512,'0'0'0,"-24"0"0,-27 0 0,51 0 0,0 0 0,0-24 0,25 24 0,25 0 0,-26 0 0</inkml:trace>
  <inkml:trace contextRef="#ctx0" brushRef="#br0" timeOffset="2696">17017 13172 512,'-24'24'0,"24"27"0,-25-1 0,25 24 0,0 0 0,25-25 0,-25 1 0,0-26 0,24-24 0,-24-24 0,25-50 0,-25 0 0,25-51 0,0 1 0,24 25 0,-23 24 0,-2 75 0,0 25 0,-24 25 0,0 49 0,26 1 0,-26-1 0,0-24 0,0-26 0,24-25 0,-24-24 0,25-49 0,25-25 0,-25-50 0</inkml:trace>
  <inkml:trace contextRef="#ctx0" brushRef="#br0" timeOffset="2904">17613 12775 512,'-25'26'0,"0"48"0,-1 0 0,2 49 0,0-23 0,48 25 0,-24-51 0,24 0 0,2-49 0,-1-25 0,-25-25 0,0-49 0,0-26 0</inkml:trace>
  <inkml:trace contextRef="#ctx0" brushRef="#br0" timeOffset="3128">17935 12651 512,'-25'0'0,"1"25"0,-26-1 0,0 26 0,1 1 0,-26 23 0,50 24 0,1 1 0,48-24 0,1 0 0,50-50 0,-2-1 0,27-24 0,-50-49 0,24-1 0</inkml:trace>
  <inkml:trace contextRef="#ctx0" brushRef="#br0" timeOffset="3783">18903 12155 512,'-25'-25'0,"0"25"0,-25 0 0,25 25 0,-25 25 0,2 24 0,-2 25 0,25 26 0,0-27 0,25 1 0,0-49 0,50-25 0,-26-74 0,50-1 0,-24-50 0,25-23 0,-1-1 0,-24 0 0,-24 49 0,-26 25 0,0 100 0,-26 25 0,1 49 0,25 24 0,0-49 0,25 1 0,1-50 0,47-50 0,-23-26 0,24-48 0,-24-25 0</inkml:trace>
  <inkml:trace contextRef="#ctx0" brushRef="#br0" timeOffset="4048">19572 11833 512,'-25'0'0,"-49"25"0,0 49 0,-2-1 0,28 52 0,-2-25 0,25 24 0,50-25 0,25-49 0,-2-1 0,52-74 0,0 1 0,-1-50 0,0-1 0,-49-25 0</inkml:trace>
  <inkml:trace contextRef="#ctx0" brushRef="#br0" timeOffset="5152">19820 11734 512,'0'0'0,"0"24"0,0-24 0,-24 25 0,24 0 0,24 25 0,-24 24 0,25-1 0,0 2 0,-25 0 0,25-25 0,-25-1 0,0-49 0,25-49 0,-25-1 0,24-49 0,26-25 0,0 0 0,-1 24 0,1 1 0,-25 50 0,0 49 0,-1 0 0,-24 25 0,0-1 0</inkml:trace>
  <inkml:trace contextRef="#ctx0" brushRef="#br0" timeOffset="5456">20143 11882 512,'-25'0'0,"25"25"0,-25 25 0,50-2 0,-25 3 0,50-51 0,-1 0 0,1 0 0,24-51 0,-24 27 0,-1-50 0,-49 25 0,-24 24 0,-26-25 0,-24 50 0,-1 25 0,26 0 0,24 0 0,25-1 0,25 1 0,24-25 0</inkml:trace>
  <inkml:trace contextRef="#ctx0" brushRef="#br0" timeOffset="5784">20788 11410 512,'-25'0'0,"-25"26"0,-24-1 0,24 24 0,1-24 0,49 25 0,24-50 0,26 24 0,0-24 0,-1 0 0,1 26 0,-25-2 0,0 25 0,-50 1 0,0 25 0,-25-26 0,1 1 0,-1-25 0,25-25 0,25-25 0,25-25 0,50-24 0,-26 0 0</inkml:trace>
  <inkml:trace contextRef="#ctx0" brushRef="#br0" timeOffset="6072">21259 11212 512,'-25'0'0,"-24"26"0,-1-2 0,0 0 0,26 26 0,24 0 0,24-26 0,26 2 0,0-1 0,-1-25 0,1 24 0,-25-24 0,-25 50 0,-25-25 0,-25 24 0,-25 26 0,27-25 0,-2-26 0,50 1 0,0-25 0,24 0 0</inkml:trace>
  <inkml:trace contextRef="#ctx0" brushRef="#br0" timeOffset="6760">15851 14858 512,'0'-24'0,"25"24"0,-25-25 0,0 25 0,0-25 0,-49 25 0,-1 25 0,25 0 0,-49 49 0,50 1 0,-2 49 0,26-24 0,0 23 0,26-24 0,22 1 0,-48-1 0,25-25 0,-50 1 0,-23-26 0,-27-24 0,-25-25 0,-24 0 0,0 0 0,25-25 0,25 1 0,49-1 0,50-25 0,49 1 0,25-1 0,49-24 0,27-1 0,-27 1 0,1 23 0,-24 2 0,-26 0 0</inkml:trace>
  <inkml:trace contextRef="#ctx0" brushRef="#br0" timeOffset="6928">16075 15380 512,'0'25'0,"0"-1"0,0 51 0,25-25 0,-1 24 0,1-50 0,0 2 0,0-26 0,-25 0 0,0-50 0,-25-24 0</inkml:trace>
  <inkml:trace contextRef="#ctx0" brushRef="#br0" timeOffset="7113">16174 14661 512,'-25'0'0,"25"-25"0,-25 0 0,25 1 0,0 24 0,0 0 0,25 0 0,0 0 0,-25 24 0</inkml:trace>
  <inkml:trace contextRef="#ctx0" brushRef="#br0" timeOffset="7376">16372 14536 512,'0'0'0,"0"25"0,0 1 0,0 23 0,0 49 0,25 26 0,0 26 0,0-1 0,0-1 0,24-24 0,-24-49 0,1-25 0,-2-50 0,-24 0 0,24-50 0,-24-25 0,0-24 0</inkml:trace>
  <inkml:trace contextRef="#ctx0" brushRef="#br0" timeOffset="7720">16695 15230 512,'-25'26'0,"0"-26"0,0 0 0,25 24 0,50-48 0,-25-2 0,49-22 0,-24-2 0,25 1 0,-27-26 0,-22 25 0,-26 0 0,-26 50 0,-22 50 0,-2 25 0,0 49 0,50-1 0,0 2 0,25-51 0,24-24 0,25-50 0,1-50 0,0-24 0,-26-26 0,1-23 0,-26-26 0,2 0 0</inkml:trace>
  <inkml:trace contextRef="#ctx0" brushRef="#br0" timeOffset="8072">17613 14536 512,'0'0'0,"-25"0"0,0 0 0,-1 0 0,26 51 0,-24-2 0,24 0 0,24 0 0,27-24 0,-26 0 0,49 0 0,-49 0 0,25-1 0,-50 26 0,0 0 0,-50 25 0,-25-1 0,26-24 0,-26 0 0,75-50 0,0-50 0,50 0 0,49-49 0</inkml:trace>
  <inkml:trace contextRef="#ctx0" brushRef="#br0" timeOffset="8664">18109 14313 512,'0'0'0,"-24"25"0,-2 25 0,-23-1 0,24 26 0,25 0 0,0-1 0,25-24 0,-1-50 0,27 0 0,-3-50 0,-23 0 0,25-25 0,0 1 0,-26 24 0,1 0 0,0 50 0,0 26 0,0 48 0,0 0 0,-1 51 0,0-2 0,-24 26 0,0 1 0,-24-26 0,-25-26 0,-1-23 0,-24-50 0,-1-50 0,25-25 0,26-24 0,24-25 0,0-25 0</inkml:trace>
  <inkml:trace contextRef="#ctx0" brushRef="#br0" timeOffset="9007">18605 14139 512,'-25'25'0,"-25"0"0,26 49 0,24-24 0,0-1 0,49 1 0,26-25 0,-1-25 0,0 0 0,1-25 0,-1 25 0,-74 25 0,-24 50 0,-26-26 0,-25 51 0,1-27 0,0-23 0,24-25 0,25-25 0,25-50 0,50-24 0,-25-50 0,49-25 0</inkml:trace>
  <inkml:trace contextRef="#ctx0" brushRef="#br0" timeOffset="9272">19003 13371 512,'0'0'0,"0"0"0,0 0 0,0 25 0,24 0 0,0 24 0,-24 25 0,25 25 0,-25 49 0,0-23 0,0 24 0,25-50 0,25-24 0,-26-25 0,26-26 0,-25-24 0,-25-24 0</inkml:trace>
  <inkml:trace contextRef="#ctx0" brushRef="#br0" timeOffset="9480">18654 13791 512,'0'-24'0,"50"0"0,0-1 0,24 0 0,25-25 0,25 50 0,0 0 0,0 0 0,-24 0 0</inkml:trace>
  <inkml:trace contextRef="#ctx0" brushRef="#br0" timeOffset="9864">19151 14164 512,'0'25'0,"0"0"0,24-25 0,26-25 0,0 0 0,24-24 0,0-1 0,1-24 0,-1-1 0,-24 1 0,-26 23 0,-24-22 0,-24 48 0,0 25 0,-27 50 0,2 24 0,24 25 0,0 1 0,0-26 0,50 0 0,0-24 0,0-50 0,24 0 0,2-50 0,-3-24 0,2 0 0,-25-1 0</inkml:trace>
  <inkml:trace contextRef="#ctx0" brushRef="#br0" timeOffset="10359">19820 13619 512,'-24'0'0,"24"49"0,-25 1 0,0-1 0,25 26 0,0-1 0,0-24 0,0 0 0,0-1 0,0-49 0,25 0 0,0-25 0,-1-49 0,1 0 0,-25-1 0,50-24 0,-25 0 0,-1 48 0,-24 51 0,24 26 0,-24 48 0,0 1 0,-24-1 0,24-25 0,0 1 0,0 0 0,0-50 0,24 0 0,-24-50 0,26 0 0,-1-25 0,24-23 0,-24 48 0,0 1 0,25 23 0,-50 52 0,25-1 0,-25 24 0,0 1 0,24-1 0,-24 1 0,24-50 0,-24 0 0,26-26 0,-1-22 0</inkml:trace>
  <inkml:trace contextRef="#ctx0" brushRef="#br0" timeOffset="10704">20664 13222 512,'0'0'0,"-25"0"0,25-26 0,-25 26 0,25 0 0,-25 26 0,25-1 0,-25-1 0,25 26 0,25 0 0,0-25 0,-25 24 0,25-24 0,-25-25 0,0 24 0,-25 2 0,-25-2 0,2 0 0,-3 27 0,26-27 0,25-24 0,25 0 0,26-24 0,22-27 0,27-23 0</inkml:trace>
  <inkml:trace contextRef="#ctx0" brushRef="#br0" timeOffset="11215">21036 12155 512,'-25'0'0,"-25"0"0,26 0 0,-1 0 0,-1-25 0,2 25 0,48-25 0,-24 0 0,51 1 0,-2 24 0,26-25 0,-1-1 0,25 2 0,0 24 0,1 0 0,-26 24 0,-24 27 0,-50 23 0,-25 26 0,-50-1 0,26 25 0,-26-25 0,1 0 0,49-24 0,0-26 0,50-23 0,0-2 0,0 26 0,24-50 0</inkml:trace>
  <inkml:trace contextRef="#ctx0" brushRef="#br0" timeOffset="11401">21234 13544 512,'-25'0'0,"25"24"0,0 2 0,0-1 0,0-25 0,25 0 0,-25 0 0,0 0 0,0-25 0</inkml:trace>
  <inkml:trace contextRef="#ctx0" brushRef="#br0" timeOffset="21215">4094 12378 512,'0'-24'0,"-25"24"0,0 0 0,25 24 0,0 27 0,0 23 0,-25 49 0,25 26 0,-25 25 0,1 49 0,-1 1 0,0-1 0,25 24 0,0 2 0,0-2 0,0-22 0,0-3 0,0 2 0,0-75 0,0-26 0,25-48 0,-25-50 0,0-100 0</inkml:trace>
  <inkml:trace contextRef="#ctx0" brushRef="#br0" timeOffset="22095">4218 12180 512,'49'0'0,"26"25"0,48-25 0,27 0 0,-2 25 0,51-50 0,-25 25 0,25-25 0,-2-25 0,2 25 0,24-24 0,-24-2 0,-1 27 0,0 0 0,1-1 0,-51 25 0,-48 25 0,-1-1 0,-49 0 0,-1 27 0,-49-27 0,24 26 0,-24 0 0,-24 0 0,24 49 0,-24 25 0,24 49 0,-25 2 0,25 22 0,0 27 0,0-25 0,25-1 0,-1 0 0,0-24 0,2-1 0,24-24 0,-1-25 0,1 26 0,-25-52 0,24 1 0,-25 1 0,-24-26 0,0-24 0,-48-1 0,-52-23 0,-25-2 0,-23-24 0,-26 25 0,-49-25 0,-25 25 0,-24 0 0,-26 23 0,-25-22 0,26 23 0,-1-24 0,0-1 0,50 2 0,25-1 0,49-25 0,26 24 0,48 1 0,26-50 0,24-24 0</inkml:trace>
  <inkml:trace contextRef="#ctx0" brushRef="#br0" timeOffset="23439">10221 11734 512,'-24'0'0,"24"0"0,0 24 0,-26 26 0,26 24 0,0 25 0,26-24 0,-2-1 0,0-24 0,26-25 0,0-50 0,-1 0 0,1-50 0,-1-24 0,1 0 0,-26-25 0,-24 1 0,26 23 0,-26 1 0,-26-1 0,2 76 0,0-2 0,-2 52 0,-23 48 0,-1 25 0,1 25 0,24 1 0,25 23 0,0-25 0,25 2 0,24-50 0,26-26 0,23-49 0,-23-24 0,25-51 0,-26 0 0,-24-24 0</inkml:trace>
  <inkml:trace contextRef="#ctx0" brushRef="#br0" timeOffset="23886">10840 11659 512,'0'0'0,"-24"25"0,24-1 0,0 26 0,0 0 0,24 49 0,-24-25 0,0 1 0,0-26 0,0 1 0,26-50 0,-26 0 0,0-50 0,24-24 0,-24 0 0,25-25 0,0-1 0,0 26 0,0 25 0,-1 49 0,1 49 0,-25 1 0,25 24 0,-25 25 0,0-25 0,0 1 0,0-26 0,25-24 0,0-25 0,-1 0 0,0-25 0</inkml:trace>
  <inkml:trace contextRef="#ctx0" brushRef="#br0" timeOffset="26030">12850 11163 512,'-25'0'0,"25"0"0,-25-24 0,25 24 0,-24 0 0,-1 0 0,0 24 0,25 0 0,-25 1 0,0 49 0,25 1 0,0 0 0,0 24 0,0-25 0,-24 1 0,24-1 0,0-24 0,0-25 0,-24-25 0,-2-25 0,1 0 0</inkml:trace>
  <inkml:trace contextRef="#ctx0" brushRef="#br0" timeOffset="26191">12329 11609 512,'24'0'0,"26"0"0,25-24 0,24-1 0,0-25 0,25 25 0,-49 1 0,-26 24 0,1 0 0</inkml:trace>
  <inkml:trace contextRef="#ctx0" brushRef="#br0" timeOffset="26478">13172 11238 512,'-24'0'0,"24"0"0,0 0 0,0 0 0,0 48 0,-25 2 0,0 24 0,25 1 0,-25 25 0,25-1 0,0-25 0,0-24 0,0-50 0,50-25 0,-25-24 0</inkml:trace>
  <inkml:trace contextRef="#ctx0" brushRef="#br0" timeOffset="27070">14363 11163 512,'0'0'0,"0"-24"0,-25-26 0,25 50 0,-24-25 0,-1 50 0,-25-25 0,25 50 0,0 23 0,25 1 0,-24 1 0,48 25 0,-24-1 0,25-24 0,-25-2 0,0-23 0,-25 0 0,1-25 0,0-25 0,-52-25 0,2-25 0</inkml:trace>
  <inkml:trace contextRef="#ctx0" brushRef="#br0" timeOffset="27214">13768 11535 512,'0'0'0,"25"-25"0,24 25 0,26-25 0,24 25 0,0-24 0,25 24 0,-25-25 0,-24-1 0,-1 26 0,-50-24 0</inkml:trace>
  <inkml:trace contextRef="#ctx0" brushRef="#br0" timeOffset="27559">14636 11212 512,'0'0'0,"25"-25"0,0 25 0,25-24 0,-26 24 0,26 0 0,-26 0 0,1 24 0,-25 27 0,-25 23 0,-25 0 0,-24 1 0,50-26 0,-1 1 0,50-25 0,25-25 0,24 0 0,25-25 0,0 0 0,-49 0 0,-1 0 0</inkml:trace>
  <inkml:trace contextRef="#ctx0" brushRef="#br0" timeOffset="32174">12577 12130 512,'-25'0'0,"1"0"0,24 0 0,-25-25 0,0 25 0,0 25 0,25-25 0,0 0 0,-25 0 0,50 0 0,0 0 0,25 0 0,50-25 0,-2 0 0,51-24 0,-26 23 0,-23 2 0</inkml:trace>
  <inkml:trace contextRef="#ctx0" brushRef="#br0" timeOffset="33398">14090 11957 512,'0'0'0,"0"0"0,0 0 0,51 0 0,-3 0 0,27-25 0,49 0 0,25-24 0,24 24 0,1-25 0,-50 1 0,-25-1 0,-49 25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18T19:52:24.5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1415 2853 512,'0'0'0,"0"0"0,24 0 0,1 0 0,-25 0 0,25 0 0,-25 25 0,0-25 0,0 24 0,0-24 0,25 25 0,-25-25 0,25 25 0,0-25 0,-1 0 0,26 0 0,0-25 0,-25 25 0,23-25 0</inkml:trace>
  <inkml:trace contextRef="#ctx0" brushRef="#br0" timeOffset="1577">1836 2902 512,'50'0'0,"24"0"0,0 0 0,1 0 0,24 0 0,-24-24 0,24 24 0,-24 0 0,-1 0 0,0 0 0,26 0 0,-26 24 0,25-24 0,0 0 0,1 25 0,24-25 0,-25 0 0,0 0 0,-24 0 0,24 25 0,-25-25 0,25 0 0,-23 25 0,22-25 0,1 0 0,0 25 0,26-25 0,-26 0 0,-24 0 0,23 0 0,-23 0 0,-1 24 0,25-24 0,-24 0 0,24 0 0,0 0 0,1 26 0,-1-26 0,-25 0 0,25 0 0,1 0 0,-26 0 0,25 0 0,-24 0 0,-1 0 0,0 0 0,26 0 0,-26 0 0,1 0 0,-1 0 0,0 0 0,26 0 0,-26-26 0,0 26 0,0 0 0,1 0 0,0 0 0,0-24 0,-2 24 0,2-25 0,-1 25 0,-24-25 0,24 0 0,1 0 0,-26 25 0,1-24 0,25 24 0,-27-25 0,3 0 0,-27 0 0,26 1 0,-25 0 0,24-2 0,-24 1 0,26 1 0,-27-1 0,0 0 0,1 0 0,0-25 0,0 25 0,0-24 0,0-1 0,-25 1 0,0-2 0,0 3 0,-25-27 0,25 26 0,-25-1 0,0 1 0,0-26 0,-24 25 0,-1 0 0,-24 0 0,-1 2 0,-25-3 0,2 3 0,-1-2 0,-25 25 0,0-24 0,-1-2 0,1 27 0,0-26 0,-24 25 0,24-25 0,-24 25 0,-2-24 0,1 25 0,-25-2 0,26 2 0,-26 0 0,0-2 0,1 26 0,-1-25 0,24 1 0,-22 24 0,-2-25 0,0 25 0,1-25 0,-1 25 0,0 0 0,1 0 0,-1 0 0,1 0 0,-1 0 0,0 25 0,1-25 0,-1 25 0,25-1 0,0 27 0,0-27 0,25 26 0,0-1 0,25 25 0,0-24 0,0 24 0,-1-23 0,26 23 0,0 0 0,-1-24 0,1 23 0,24 27 0,1-25 0,24-1 0,0 26 0,50-27 0,-25 27 0,50-26 0,24 1 0,0-26 0,25 1 0,1 25 0,24-26 0</inkml:trace>
  <inkml:trace contextRef="#ctx0" brushRef="#br0" timeOffset="3944">8534 2952 512,'0'0'0,"0"0"0,0 0 0,25 0 0,-25 0 0,49 0 0,1 0 0,24 25 0,1-25 0,24 0 0,-1 0 0,52 0 0,-25-25 0,48 25 0,-24 0 0,49-25 0,25 25 0,0-25 0,1 25 0,-1 0 0,25-24 0,-26 24 0,-22 0 0,-2 0 0,25 0 0,-49 24 0,0-24 0,0 0 0,-1-24 0,-23 24 0,-2 0 0,0-25 0,-24 25 0,-24-25 0,-51 25 0,1 0 0,-26 0 0,-24 0 0,0 0 0,-24 0 0,0 0 0,24 25 0,-26-25 0,26 0 0,-25 0 0,25 0 0,-24 0 0</inkml:trace>
  <inkml:trace contextRef="#ctx0" brushRef="#br0" timeOffset="10776">14736 3125 512,'0'0'0,"0"0"0,24 0 0,0 0 0,-24 0 0,26 0 0,23 0 0,-24 0 0,25 0 0,-1 0 0,26-24 0,-1 24 0,1 0 0,-1 0 0,0 0 0,26 0 0,24 0 0,-1-25 0,2 25 0,-1 0 0,25-24 0,24-2 0,1 26 0,-25-24 0,24 24 0,0 0 0,26-25 0,-25 25 0,24 0 0,1 0 0,-1 0 0,1 0 0,-1 0 0,1 0 0,-25 0 0,-1 0 0,1 25 0,-26-25 0,26 24 0,0-24 0,-1 26 0,1-26 0,0 24 0,-1-24 0,1 0 0,-1 0 0,-24 0 0,24 0 0,-23 0 0,23-24 0,-24 24 0,25 0 0,-25 0 0,24 0 0,-24-26 0,0 26 0</inkml:trace>
  <inkml:trace contextRef="#ctx0" brushRef="#br0" timeOffset="10928">22450 3026 512,'124'0'0,"0"0"0,0 0 0,1 26 0,-2-26 0,1 24 0,-25-24 0,-24 0 0,-1 25 0,-49-25 0,0 0 0,-25-25 0,0 25 0</inkml:trace>
  <inkml:trace contextRef="#ctx0" brushRef="#br0" timeOffset="28167">5036 3424 512,'24'0'0,"-24"0"0,0 0 0,0-26 0,0 26 0,0 0 0,0-24 0,0 24 0,-24 0 0,24 0 0,0 0 0,0 0 0,0 0 0,0 0 0,0 0 0,24 0 0,-24 0 0,26 0 0,-1 0 0,0 0 0,-1 0 0,1 0 0,0 0 0,0 24 0,0 2 0,-1-2 0,-24 26 0,25 0 0,-25 23 0,0-23 0,0 25 0,26-25 0,-26 24 0,24-24 0,-24 0 0,0-1 0,24 0 0,1 0 0,-25 2 0,25-27 0,25 26 0,-25-25 0,-1 0 0,1 0 0,25 0 0,-25-1 0,0 26 0,-1 0 0,0-1 0,2 1 0,-26 24 0,25 0 0,-25 1 0,24-25 0,-24-1 0,25 1 0,0-1 0,0 1 0,0-1 0,-25 2 0,0-3 0,-50 2 0,0 0 0,-25 0 0,27-25 0,-27-1 0,50-48 0,25 24 0,25-51 0,50 27 0,-27-1 0,3 0 0,-2 25 0</inkml:trace>
  <inkml:trace contextRef="#ctx0" brushRef="#br0" timeOffset="29679">6028 4117 512,'0'0'0,"0"0"0,0 0 0,0 0 0,0-24 0,0 24 0,0 0 0,0 24 0,0-24 0,25 0 0,-25 26 0,0-1 0,25 24 0,0-24 0,0 0 0,49-50 0,1-49 0,49-51 0,0 2 0,0-51 0,-25 25 0</inkml:trace>
  <inkml:trace contextRef="#ctx0" brushRef="#br0" timeOffset="41926">819 6797 512,'0'0'0,"0"0"0,0 0 0,50 0 0,-25 25 0,24-25 0,1 0 0,0 0 0,23 0 0,-22 0 0,-2-25 0,1 25 0,-1 0 0,27 0 0,-28 0 0,27 0 0,-1 0 0,-24 25 0,25-25 0,-1 0 0,0 0 0,25 0 0,1 0 0,-26 0 0,25 0 0,0 0 0,1 0 0,-26 24 0,25-24 0,1 0 0,-1 0 0,1 0 0,23 0 0,-49 0 0,26 0 0,-1 0 0,-25 0 0,26 0 0,-27 0 0,2 0 0,0 0 0,-26 0 0,1 0 0,0 0 0,-26 0 0,1 0 0,-25 0 0,-25 0 0,1 0 0</inkml:trace>
  <inkml:trace contextRef="#ctx0" brushRef="#br0" timeOffset="48006">13172 8385 512,'0'0'0,"0"0"0,-24 0 0,-1 0 0,0 0 0,0 0 0,0 0 0,1 25 0,-26-25 0,24 0 0,-22 0 0,-2 0 0,25 23 0,0-23 0,1 26 0,-1 0 0,0-3 0,25 2 0,0 0 0,0 0 0,25 24 0,-25 26 0,0-26 0,25 26 0,-1 0 0,-24 0 0,25-2 0,-25 1 0,0 1 0,25 0 0,-25-26 0,25 1 0,-25-1 0,0 1 0,0 0 0,-25-26 0,25 26 0,0-26 0,0 27 0,25-27 0,0-24 0,-1 25 0,26-50 0,0 25 0,-1-24 0,26 24 0,0 0 0,-51 24 0,25-48 0</inkml:trace>
  <inkml:trace contextRef="#ctx0" brushRef="#br0" timeOffset="53805">943 7565 512,'0'-24'0,"0"24"0,0 0 0,0 0 0,0 0 0,25 24 0,-25-24 0,25 0 0,0 0 0,0 26 0,0-26 0,-1 0 0,0 0 0,27 0 0,-27 0 0,26 0 0,0 0 0,24-26 0,-24 26 0,24 0 0,-24 0 0,-1 0 0,1 0 0,25 0 0,-27 0 0,27 0 0,0-24 0,-26 24 0,25 0 0,1 0 0,-25-24 0,24 24 0,-24 0 0,-1 24 0,1-24 0,0 0 0,-25 24 0,24-24 0,1 0 0,-25 0 0,23 0 0,-22 0 0,-2 0 0,2 0 0,-2 0 0,1 0 0,0 26 0,-25-26 0,25 0 0,0 0 0,-1 0 0,-24 24 0,25-24 0,-25 0 0,26 0 0,-2 0 0,-24 0 0,24 0 0,-24 0 0,25-24 0,0 24 0,0 0 0,-25 0 0,25 24 0,24-24 0,-24 0 0,0 0 0,25-24 0,-25 24 0,-1 0 0,0 0 0,27 0 0,-26 0 0,24 0 0,-24 24 0,-25-24 0,25 0 0</inkml:trace>
  <inkml:trace contextRef="#ctx0" brushRef="#br0" timeOffset="54662">4441 7690 512,'0'0'0,"0"0"0,0 0 0,-24 0 0,24 0 0,-26 0 0,26-25 0,0 25 0,0 0 0,0 0 0,0 0 0,0 0 0,0 0 0,26 0 0,22 0 0,2 0 0,0 0 0,0 0 0,-1 0 0,1 0 0,-1 25 0,1-25 0,-25 25 0,0-25 0,-1 0 0,1 0 0,0 0 0,0 0 0,0 0 0,-50 25 0,0-25 0</inkml:trace>
  <inkml:trace contextRef="#ctx0" brushRef="#br0" timeOffset="83668">3523 10643 512,'0'0'0,"0"-26"0,0 26 0,0-25 0,24 25 0,2-24 0,23 24 0,-24 0 0,25 24 0,-1-24 0,27 0 0,-28 0 0,27 25 0,-1-25 0,25 0 0,1 0 0,-1 0 0,25 0 0,0 0 0,0 26 0,25-26 0,-25 0 0,0 24 0,25-24 0,-1 25 0,26 0 0,-26-25 0,27 0 0,-27 24 0,26 2 0,-25-3 0,25-23 0,-1 25 0,1-25 0,-25 0 0,24 0 0,1 25 0,0-25 0,-1 0 0,1 0 0,25 0 0,-26 0 0,1 0 0,-1-25 0,1 25 0,0-25 0,-1 25 0,1-23 0,-1 23 0,-24 0 0,25-26 0,-25 26 0,-25 0 0,1 0 0,-2-24 0,-24 24 0,1-25 0,-52 25 0,27-25 0,-50 25 0,0 0 0,-25 0 0,0 0 0,0 0 0,-25 0 0,25 0 0,-25 0 0,1 0 0,24 0 0,-25 0 0,-1 0 0,2 0 0,24 25 0,-24-25 0,24 0 0,0 25 0,0-25 0,-26 24 0,26-24 0</inkml:trace>
  <inkml:trace contextRef="#ctx0" brushRef="#br0" timeOffset="94269">17215 15652 512,'0'0'0,"0"0"0,0 0 0,0 0 0,0 0 0,26 0 0,-26 0 0,0 0 0,0 0 0</inkml:trace>
  <inkml:trace contextRef="#ctx0" brushRef="#br0" timeOffset="95019">17265 15702 512,'0'0'0,"0"0"0,0 0 0,0-24 0,0 24 0,25 0 0,-25-26 0,-25 2 0,25-1 0,0 1 0,-24-1 0,24 0 0,-26 0 0,2 0 0,0 25 0,-2 0 0,-23 0 0,-1 50 0,-24-25 0,24 24 0,0-24 0,26 25 0,-1-26 0,25 1 0,0 0 0,25-25 0,25 25 0,-2-25 0,27 0 0,-25 25 0,24 24 0,-24 1 0,0 24 0,-1 26 0,-24-25 0,-25 23 0,-25 1 0,-50-25 0,1-48 0,-25-2 0,25-24 0,-26-24 0,1-26 0,25 0 0,-1 1 0,51-1 0,0 25 0,-2 0 0,26 25 0,0 0 0,26 25 0,-2-25 0,25 0 0</inkml:trace>
  <inkml:trace contextRef="#ctx0" brushRef="#br0" timeOffset="95635">17414 16124 512,'0'0'0,"0"0"0,0-25 0,0 25 0,0 25 0,25 1 0,-25-2 0,0 50 0,0-24 0,0 25 0,25-1 0,-25-25 0,0-25 0,0-24 0,0-24 0,0-25 0,-25-25 0</inkml:trace>
  <inkml:trace contextRef="#ctx0" brushRef="#br0" timeOffset="95821">17414 15802 512,'0'0'0,"0"-25"0,25 25 0,0 25 0,-25-25 0,25 49 0,-25-24 0</inkml:trace>
  <inkml:trace contextRef="#ctx0" brushRef="#br0" timeOffset="96331">17861 16273 512,'0'-25'0,"0"25"0,-25-25 0,25 0 0,-26 1 0,26 24 0,-24-24 0,0 24 0,-1 24 0,0 0 0,0 26 0,-25 0 0,26-1 0,24 1 0,-25-26 0,50 2 0,-25-26 0,49-26 0,-24-22 0,25 22 0,-25 1 0,-1 1 0,0 48 0,27 27 0,-26-3 0,-1 51 0,-24 25 0,-24-23 0,-26 23 0,-24-50 0,-26-1 0,1-73 0,25 0 0,-1-48 0,50-27 0,25 1 0,25 0 0</inkml:trace>
  <inkml:trace contextRef="#ctx0" brushRef="#br0" timeOffset="97515">18530 15652 512,'0'0'0,"0"-24"0,0 24 0,0-25 0,0 1 0,0-1 0,-24-25 0,-1 25 0,25 0 0,-26 0 0,-22 25 0,23 0 0,0 25 0,-25 0 0,25 50 0,25-1 0,0 50 0,0 0 0,25 25 0,-25-24 0,50-2 0,-50-23 0,0-26 0,0-1 0,-50-73 0,1 0 0,-1-49 0,-25-25 0,1-25 0</inkml:trace>
  <inkml:trace contextRef="#ctx0" brushRef="#br0" timeOffset="97659">17886 15925 512,'0'0'0,"24"25"0,-24 25 0,50-25 0,24-1 0,1 2 0,24-2 0,0-24 0,1 0 0,-26-24 0,-25-2 0</inkml:trace>
  <inkml:trace contextRef="#ctx0" brushRef="#br0" timeOffset="97955">18803 15554 512,'0'-25'0,"0"25"0,0-25 0,0 0 0,0 25 0,-25 25 0,25 25 0,-24 24 0,24 0 0,0 50 0,0-25 0,0 51 0,24-51 0,1 25 0,-25-49 0,0-27 0</inkml:trace>
  <inkml:trace contextRef="#ctx0" brushRef="#br0" timeOffset="98006">18778 16471 512,'-50'-50'0</inkml:trace>
  <inkml:trace contextRef="#ctx0" brushRef="#br0" timeOffset="98110">18506 16025 512,'0'24'0,"0"-24"0,0 50 0,24-25 0,1 1 0</inkml:trace>
  <inkml:trace contextRef="#ctx0" brushRef="#br0" timeOffset="98619">18481 16150 512,'0'0'0,"0"24"0,0 0 0,0 1 0,25 25 0,-1-1 0,-24 2 0,25-3 0,-25 2 0,0-25 0,-25-1 0,25-48 0,0-1 0,0-73 0,0-2 0</inkml:trace>
  <inkml:trace contextRef="#ctx0" brushRef="#br0" timeOffset="98948">18506 15727 512,'0'0'0,"-25"-25"0,25 25 0,0 0 0,0-24 0,25 24 0,-25 24 0,24-24 0,-24 0 0</inkml:trace>
  <inkml:trace contextRef="#ctx0" brushRef="#br0" timeOffset="99475">18952 15504 512,'-25'0'0,"25"0"0,0 0 0,0 25 0,25 0 0,-25 24 0,25 26 0,-25 24 0,26 0 0,-26 25 0,24 0 0,0-25 0,-24-24 0,25-51 0,-25 1 0,0-50 0,25-49 0</inkml:trace>
  <inkml:trace contextRef="#ctx0" brushRef="#br0" timeOffset="99947">19323 15826 512,'-24'0'0,"24"0"0,-24 0 0,-1 0 0,25 25 0,0 0 0,0 24 0,25 1 0,-25 0 0,48 0 0,-22-26 0,-2 27 0,2-27 0,-26 25 0,-26-24 0,-24 25 0,2-26 0,-2 1 0,0-25 0,50 0 0,0-49 0,50 24 0,24-25 0</inkml:trace>
  <inkml:trace contextRef="#ctx0" brushRef="#br0" timeOffset="100355">19423 16150 512,'-24'24'0,"-2"0"0,26 1 0,0 0 0,26-25 0,23 25 0,1-50 0,24 25 0,-24-25 0,-1 0 0,1-23 0,-25 22 0,-25 1 0,-25 1 0,-25 24 0,25 24 0,-49 27 0,49-3 0,-24 27 0,49-26 0,25 2 0,-1-27 0,51-24 0,-26 0 0,26-24 0,-1-27 0,-24-23 0,0 0 0,-2-25 0</inkml:trace>
  <inkml:trace contextRef="#ctx0" brushRef="#br0" timeOffset="100723">20168 15529 512,'0'0'0,"-25"25"0,0 24 0,0 0 0,0 51 0,1 24 0,24 0 0,0 0 0,0-25 0,24 0 0,1-48 0,0-3 0,25-22 0,-50-26 0,0-50 0,0-25 0,-50 1 0,0-24 0,-24-3 0,0 2 0,-1 25 0,26 49 0,-1 0 0,75 25 0,24 0 0,51 0 0,-1 25 0,50-25 0,-25 25 0,0-25 0,0 0 0</inkml:trace>
  <inkml:trace contextRef="#ctx0" brushRef="#br0" timeOffset="101187">21111 15380 512,'-26'0'0,"26"0"0,-24 25 0,-26 24 0,-24 51 0,23 48 0,27 26 0,24-1 0,50-24 0,24-25 0,51-49 0,48-51 0,25-24 0</inkml:trace>
  <inkml:trace contextRef="#ctx0" brushRef="#br0" timeOffset="101514">22971 15330 512,'24'0'0,"26"24"0,24 2 0,26 48 0,-2 1 0,2 48 0,-50 51 0,-25 0 0,-50 24 0,-25-23 0,1-52 0,-26-49 0,25-74 0</inkml:trace>
  <inkml:trace contextRef="#ctx0" brushRef="#br0" timeOffset="102355">20862 16620 512,'199'-25'0,"98"0"0,125-25 0</inkml:trace>
  <inkml:trace contextRef="#ctx0" brushRef="#br0" timeOffset="141584">1092 11932 512,'0'-25'0,"0"25"0,-24 0 0,24 0 0,0 0 0,0 0 0,0 25 0,0-25 0,0 0 0,0 0 0,24 0 0,0 25 0,2-25 0,23 0 0,-24 0 0,25 0 0,-1 24 0,1-24 0,0 0 0,24 0 0,1 0 0,-1 0 0,1-24 0,24-1 0,-25 25 0,26-25 0,-2 0 0,-23 25 0,24 0 0,-49 0 0,-1 0 0,1 0 0,-25 25 0,24-25 0,-49 0 0,25 0 0,-25 0 0,0 0 0,-25 0 0,1 0 0,-26 0 0</inkml:trace>
  <inkml:trace contextRef="#ctx0" brushRef="#br0" timeOffset="143960">3647 11932 512,'0'0'0,"0"-25"0,0 25 0,0 0 0,25 0 0,-25 0 0,0 0 0,25 0 0,24 0 0,1-25 0,0 25 0,-1 0 0,26 0 0,24 0 0,24 25 0,2-25 0,23 0 0,2 0 0,22 25 0,-22-25 0,24 0 0,-25 0 0,-1 0 0,-48-25 0,-26 25 0</inkml:trace>
  <inkml:trace contextRef="#ctx0" brushRef="#br0" timeOffset="147936">4069 13396 512,'0'0'0,"0"-25"0,0 25 0,0 0 0,0 0 0,0 0 0,25 0 0,-25 0 0,24 0 0,-24 25 0,26-25 0,22 0 0,3 25 0,-2-25 0,1 24 0,25-24 0,23 0 0,2 25 0,-1-25 0,25 0 0,0 24 0,25-24 0,0 0 0,24 0 0,-24 26 0,25-26 0,-26 0 0,26 0 0,-25 0 0,0 0 0,0 0 0,-25 0 0,0 0 0,-25 0 0,-25 0 0,-24 0 0,0 0 0,-26 24 0,-48-24 0</inkml:trace>
  <inkml:trace contextRef="#ctx0" brushRef="#br0" timeOffset="152368">5731 14189 512,'0'0'0,"0"0"0,0 0 0,0 0 0,0 0 0,0 0 0,0 0 0,0 0 0,0 0 0,0 0 0,0 0 0,0 0 0,0 0 0,25 0 0,-25 0 0,0 0 0,0 0 0,0 0 0,0-25 0,0 50 0,0-25 0,0 0 0,0 0 0,0 0 0,0 0 0,0 0 0,-25 0 0,25 0 0,0 0 0,0 0 0,0 0 0,0 0 0,-26 0 0,26 0 0,0 25 0,0-25 0,0 0 0,0 0 0,0 0 0,0 0 0,0 0 0,0 0 0,0 0 0,0 0 0,0 0 0,0 0 0,26 0 0,-26-25 0,25 25 0</inkml:trace>
  <inkml:trace contextRef="#ctx0" brushRef="#br0" timeOffset="152968">6376 14437 512,'0'0'0,"-25"0"0,25 0 0,0 0 0,0 0 0,0 0 0,0 0 0,25 0 0,-25 25 0,0 0 0,25 0 0,-1-1 0,26-48 0,74-1 0,0-74 0,49 0 0,26-51 0,-50 2 0,-50 23 0</inkml:trace>
  <inkml:trace contextRef="#ctx0" brushRef="#br0" timeOffset="162095">5136 6970 512,'-25'0'0,"25"0"0,0-24 0,-25 24 0,25-25 0,0 25 0,-26-25 0,2 0 0,0 0 0,-1 25 0,0 0 0,-25-24 0,-24 24 0,-1 0 0,1 24 0,-25-24 0,24 25 0,1 0 0,0 0 0,-1-25 0,26 25 0,-26 25 0,25-26 0,1 26 0,24 49 0,0-25 0,25 51 0,25-1 0,0-25 0,50 0 0,24-25 0,25-24 0,0-50 0,0-24 0,0-26 0,24-50 0,-23 1 0,-26 0 0,0-25 0,-25 25 0,-23 0 0,-51-1 0,-51 50 0,-73 1 0,-24-1 0,-26 50 0,-25 25 0,51 25 0,24 0 0</inkml:trace>
  <inkml:trace contextRef="#ctx0" brushRef="#br0" timeOffset="167664">6996 15479 512,'-25'0'0,"25"0"0,0 0 0,0-25 0,0 25 0,0 0 0,0 0 0,25-25 0,-25 25 0,0 0 0,0 25 0,50 0 0,-26 25 0,51-25 0,-2 0 0,52-1 0,23-24 0,2-49 0,23-51 0,26-24 0,-1 1 0,-24-27 0,-25 1 0,-25 0 0,-50 51 0,1-2 0,-50 51 0</inkml:trace>
  <inkml:trace contextRef="#ctx0" brushRef="#br0" timeOffset="169583">6872 15529 512,'0'0'0,"0"0"0,0 0 0,0 0 0,0 25 0,0 0 0,24-1 0,-24 25 0,25-23 0,-25-2 0,25 1 0,-25 0 0,0-25 0,0-25 0,-25 25 0,0-49 0,1 23 0,0-23 0,24 0 0,-26 24 0,1-25 0,25 50 0,0-25 0,0 25 0,0 0 0,0 0 0,25 0 0,1 0 0,-26 0 0,48 0 0,-23-25 0,25 1 0,0 24 0,-25-25 0,-1 25 0,1-26 0,0 52 0,0-26 0,-25 25 0,0-1 0,0 1 0,-50 0 0,25 25 0,-24-25 0,-1 24 0,0 0 0,25 1 0,50-50 0,25-24 0</inkml:trace>
  <inkml:trace contextRef="#ctx0" brushRef="#br0" timeOffset="179918">6500 16644 512,'0'-24'0,"0"24"0,0-25 0,0 25 0,0 0 0,0 0 0,0 25 0,25 25 0,-1-50 0,0 24 0,26-48 0,0-2 0,50-48 0,-1 0 0,25-25 0,-25 0 0,-24 24 0</inkml:trace>
  <inkml:trace contextRef="#ctx0" brushRef="#br0" timeOffset="185302">16720 3424 512,'0'0'0,"0"0"0,0 0 0,0 0 0,0-26 0,0 2 0,24 0 0,1-2 0,0-23 0,25-1 0,24-24 0,25-25 0,1 24 0,24-49 0,-25 26 0</inkml:trace>
  <inkml:trace contextRef="#ctx0" brushRef="#br0" timeOffset="188222">18258 3424 512,'0'24'0,"0"-24"0,-25 0 0,25 25 0,0-25 0,0-25 0,0 1 0,49-2 0,-24-48 0,50 0 0,24-51 0,50-48 0,49 0 0,-23-1 0,22 0 0</inkml:trace>
  <inkml:trace contextRef="#ctx0" brushRef="#br0" timeOffset="197757">18605 4812 512,'0'0'0,"49"0"0,1 0 0,24 0 0,1-24 0,24 24 0,-24-25 0,-1 25 0,-24 0 0,-26 0 0,-24 0 0</inkml:trace>
  <inkml:trace contextRef="#ctx0" brushRef="#br0" timeOffset="215916">18927 5383 512,'0'0'0,"-24"0"0,-1 0 0,25 0 0,-25 0 0,25 0 0,0 0 0,0 26 0,50-26 0,-1 24 0,26-24 0,24 0 0,25 24 0,-25-24 0,0 25 0,-24 1 0,-26 23 0,-23 0 0,-2 1 0,-24 25 0,-24 23 0,48 27 0,0-26 0,26 25 0,0-26 0,0 27 0,-26-1 0,1 25 0,-25 0 0,0-1 0,0 2 0,-25-27 0,1 2 0,-51-51 0,-24 1 0,-75-75 0</inkml:trace>
  <inkml:trace contextRef="#ctx0" brushRef="#br0" timeOffset="229259">15379 8955 512,'0'0'0,"0"0"0,0-24 0,0 24 0,0-25 0,0 25 0,0-25 0,-24 25 0,24-24 0,0 24 0,0-26 0,24-23 0,27-51 0,23-24 0,50-24 0,25-26 0,25-25 0,-1 26 0,-24 24 0,-25 25 0,-49 50 0,-26 49 0,-24-1 0</inkml:trace>
  <inkml:trace contextRef="#ctx0" brushRef="#br0" timeOffset="229683">15405 8161 512,'-26'0'0,"26"0"0,0 0 0,-24 0 0,24 25 0,-24 50 0,-1-1 0,0 50 0,0 25 0,0 25 0,25-50 0,0-25 0,25-75 0,74-48 0,1-50 0,73-75 0,1-1 0,-25 26 0,0 1 0</inkml:trace>
  <inkml:trace contextRef="#ctx0" brushRef="#br0" timeOffset="234659">17290 10914 512,'0'0'0,"0"0"0,-25 0 0,25 0 0,0-24 0,0 24 0,-24 0 0,24 0 0,0 0 0,0-25 0,0 50 0,0-25 0,0 0 0,0 24 0,0-24 0,24 0 0,26 0 0,0 0 0,24-24 0,0 24 0,26-25 0,-51 25 0,26 0 0,-75 0 0,25 0 0,-50 25 0,25-25 0,-50 24 0,25 2 0,0-26 0,1 0 0,-1 24 0,0-24 0</inkml:trace>
  <inkml:trace contextRef="#ctx0" brushRef="#br0" timeOffset="234947">17241 11014 512,'-26'0'0,"26"0"0,-24 0 0,48 0 0,2 0 0,23 0 0,26 0 0,-1-25 0,24 25 0,-22 0 0,-2 0 0,-24 0 0,23 25 0</inkml:trace>
  <inkml:trace contextRef="#ctx0" brushRef="#br0" timeOffset="309494">4367 7864 512,'0'0'0,"-25"0"0,0 0 0,25 25 0,-25-25 0,25 0 0,0 0 0,50 0 0,25 0 0,23-25 0,26-25 0,0 0 0,0 26 0,-24-1 0,-27 0 0,-22 25 0,-26 0 0,-50 25 0,-26 0 0,-22-1 0,-27 2 0,-24-2 0,-24 1 0,-2 25 0,2-25 0,23-1 0,51 1 0,50 0 0,24-25 0,74 0 0,25-25 0,25-24 0,25 24 0,-25-25 0,-1 1 0,-72 23 0,-2 26 0,-73 0 0,-26 50 0,-49 0 0,-50 0 0,1-1 0,23 1 0,51-26 0,74-24 0,49-24 0,75-26 0,25 1 0,25-26 0,-50 26 0,-25 23 0,-49 26 0,-75 0 0,-50 50 0,-49 0 0,-24 0 0,24-1 0,74-24 0,26-25 0,72-25 0,52-24 0</inkml:trace>
  <inkml:trace contextRef="#ctx0" brushRef="#br0" timeOffset="313830">5383 7665 512,'0'0'0,"0"0"0,-24 0 0,24 0 0,-24 0 0,24 0 0,0 0 0,0-25 0,0 25 0,0 0 0,24 0 0,0 0 0,26 0 0,0 0 0,24 0 0,26 0 0,23 0 0,1 0 0,25 0 0,-25 0 0,25 0 0,-25-25 0,-1 25 0,-47 0 0,23 0 0,-50 0 0,2 25 0,-3 0 0,-48-25 0,0 0 0,0 0 0,-24 0 0,0 0 0,-2-25 0,1 0 0,1 25 0,-1 0 0,-25-24 0,1 24 0,-51 24 0,1-24 0,-25 0 0,-25 25 0,0 0 0,-24-25 0,23 25 0,27-25 0,24 25 0,24-25 0,50 25 0,25-25 0</inkml:trace>
  <inkml:trace contextRef="#ctx0" brushRef="#br0" timeOffset="320440">19721 3920 512,'0'0'0,"-25"0"0,0 0 0</inkml:trace>
  <inkml:trace contextRef="#ctx0" brushRef="#br0" timeOffset="321230">19126 3970 512,'-25'0'0,"25"0"0,-25 0 0,25 0 0,-25 0 0,25 0 0,-24 0 0,24 0 0,-24 0 0,24 0 0,-26 0 0,26 0 0,0 23 0,0-23 0,26 0 0,22 0 0,27 0 0,24 0 0,25-23 0,0 23 0,1 0 0,-2 0 0,1 0 0,-25 0 0,-24 0 0,-26 0 0,1 0 0,-25 0 0,0 0 0,0 0 0,23 23 0,-48-23 0,26 0 0,-26 0 0,-26 0 0,-22 0 0,-2 0 0,0 0 0,-49 0 0,0 0 0,0 0 0,-26 0 0,26 0 0,0 0 0,-1 0 0,26-23 0,0 23 0,49 0 0,25 23 0,50-23 0,73 0 0,51 0 0,50 0 0,-27 0 0,-22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18T19:58:07.6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2928 16694 512,'-24'0'0,"-2"-24"0,1-2 0,25-48 0,0-25 0,51-25 0,47-49 0,26-26 0,24-49 0,77-50 0,22-74 0,76-49 0,49-51 0,74-73 0,26-50 0,73-51 0,51-48 0,24-26 0,74-25 0,51-48 0,23-1 0,76 1 0,24-1 0,0 0 0,50 75 0,-74 25 0,-26 98 0,-74 50 0,-124 100 0,-123 98 0,-125 51 0,-150 123 0,-122 50 0,-149 74 0,-125 50 0</inkml:trace>
  <inkml:trace contextRef="#ctx0" brushRef="#br0" timeOffset="551">5060 2506 512,'0'0'0,"51"49"0,-2 26 0,75 50 0,25 72 0,25 51 0,49 25 0,25 74 0,25 50 0,49 25 0,26 49 0,24 51 0,25 23 0,24 50 0,26 50 0,-1 50 0,51-1 0,23 50 0,26 25 0,25 1 0,49 23 0,-25-24 0,25 1 0,0-2 0,-24-49 0,-1 1 0,-24-50 0,-150-223 0,-98-76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18T19:58:23.5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3474 3771 512,'0'0'0,"-25"-25"0,25 25 0,-25-25 0,25 25 0,-25 0 0,0 0 0,-24 25 0,24-25 0,-25 0 0,26 25 0,-1-25 0,25 25 0,0-25 0,0 0 0,25 24 0,-1-24 0,26 26 0,0-2 0,-1 1 0,1 25 0,-25-25 0,-25 48 0,-50-23 0,0 0 0,-24-1 0,0-24 0,-1-25 0,25 0 0,1-25 0,49 1 0,0-27 0,25 27 0</inkml:trace>
  <inkml:trace contextRef="#ctx0" brushRef="#br0" timeOffset="488">3598 3522 512,'0'0'0,"0"0"0,0-24 0,0 24 0,0 24 0,0-24 0,0 51 0,0-3 0,24 27 0,-24 0 0,0 24 0,0-24 0,0-1 0,0 0 0,0-24 0,0-25 0,0-25 0,25-25 0,-25-25 0,25 0 0,0-23 0,0 23 0,-1 0 0,26 26 0,-50 48 0,26 1 0,-26 50 0,0 23 0,0 2 0,0-26 0,0-24 0,24-25 0,0-25 0,1-25 0,25-25 0,-25-24 0,24-26 0</inkml:trace>
  <inkml:trace contextRef="#ctx0" brushRef="#br0" timeOffset="920">4019 4043 512,'-25'25'0,"25"-25"0,0 25 0,0-1 0,25-24 0,25 0 0,-1-24 0,1-1 0,0 0 0,-1 1 0,1-25 0,-50-1 0,0 25 0,-25 25 0,-24 0 0,-2 50 0,-23-2 0,50 27 0,-26 0 0,50-1 0,0-24 0,50 0 0,24-50 0,25-25 0,-24 0 0,24-50 0,-25 0 0</inkml:trace>
  <inkml:trace contextRef="#ctx0" brushRef="#br0" timeOffset="1248">4590 3597 512,'0'0'0,"-25"0"0,25 50 0,0-1 0,0 1 0,0 24 0,0 1 0,25 23 0,-25-23 0,0 0 0,0-26 0,25-24 0,-25 0 0,24-50 0,1 0 0</inkml:trace>
  <inkml:trace contextRef="#ctx0" brushRef="#br0" timeOffset="1512">4887 3573 512,'-24'0'0,"-1"0"0,25 0 0,-25 24 0,25 0 0,0 2 0,0 23 0,25 51 0,-25-26 0,0 49 0,0-23 0,0-1 0,0-24 0,25-50 0,-1-25 0,-24-25 0,25-50 0</inkml:trace>
  <inkml:trace contextRef="#ctx0" brushRef="#br0" timeOffset="2496">5383 4317 512,'-24'25'0,"24"-1"0,-24 26 0,-2 0 0,1 25 0,-24-2 0,-26-23 0,26-1 0,-2-74 0</inkml:trace>
  <inkml:trace contextRef="#ctx0" brushRef="#br0" timeOffset="3664">6004 3945 512,'0'0'0,"0"0"0,-26 0 0,26 25 0,26-2 0,-2 3 0,26-26 0,0-26 0,24 3 0,-23-2 0,22 0 0,-48 0 0,0-24 0,-50 23 0,0 26 0,-24 0 0,-1 26 0,0 23 0,1 1 0,24 24 0,0 0 0,25 25 0,50-49 0,-1-25 0,27-25 0,22-25 0,1-25 0</inkml:trace>
  <inkml:trace contextRef="#ctx0" brushRef="#br0" timeOffset="3851">6599 3993 512,'0'0'0,"0"0"0,0 0 0,0 0 0,0 0 0,24-23 0,-24-2 0</inkml:trace>
  <inkml:trace contextRef="#ctx0" brushRef="#br0" timeOffset="4312">6673 3796 512,'0'0'0,"0"0"0,-24 24 0,-26 2 0,0 48 0,1-1 0,-1 2 0,25 25 0,25-26 0,0-49 0,50 0 0,0-25 0,-2-25 0,2-25 0,0-24 0,0-1 0,0-23 0,-26-2 0,1 26 0,-25-26 0,0 25 0,-25 51 0,1 24 0,-26 24 0,0 51 0,26 0 0,-2 0 0,26-1 0,26 25 0,-2-25 0,26-24 0,0-1 0,-26-24 0</inkml:trace>
  <inkml:trace contextRef="#ctx0" brushRef="#br0" timeOffset="4544">7046 4043 512,'0'25'0,"-25"0"0,25-1 0,0 27 0,0-2 0,0-24 0,25 0 0,-1-25 0,1-25 0,0 0 0,0-49 0</inkml:trace>
  <inkml:trace contextRef="#ctx0" brushRef="#br0" timeOffset="4729">7194 3696 512,'-24'0'0,"-1"0"0,0 0 0,0 0 0,25 0 0,0 0 0,25 0 0,0 0 0,24 0 0,1 0 0,0 25 0</inkml:trace>
  <inkml:trace contextRef="#ctx0" brushRef="#br0" timeOffset="4992">7542 3548 512,'0'0'0,"-25"0"0,25 25 0,-26 23 0,2 2 0,24 50 0,-24-1 0,-1 24 0,25-23 0,0-1 0,25-24 0,23-25 0,3-50 0,-2 0 0,1-50 0,-25 0 0,-1-24 0</inkml:trace>
  <inkml:trace contextRef="#ctx0" brushRef="#br0" timeOffset="5152">7194 4068 512,'0'0'0,"0"0"0,24 0 0,27 0 0,23 0 0,26-25 0,-1 25 0,0 0 0,-25-24 0</inkml:trace>
  <inkml:trace contextRef="#ctx0" brushRef="#br0" timeOffset="5728">7814 4068 512,'0'0'0,"-24"25"0,0-1 0,24 2 0,-26 23 0,52 1 0,-26 0 0,24-25 0,0-25 0,1 0 0,25-25 0,-50 0 0,25-25 0,-50 1 0,25-2 0,-25 27 0,0-26 0,-24 50 0,49 0 0,-24 0 0,24 25 0,0-25 0,24 0 0,0 0 0,26 0 0,25 0 0,-26 0 0,1 0 0,0 25 0,-26-1 0,0 27 0,2-27 0,-26 26 0,0-50 0,0 25 0,0-25 0,0-25 0,25-25 0,-1 1 0,1-1 0,0 0 0,25 26 0,-26-2 0,2 26 0,-2 0 0,0 26 0,2-26 0</inkml:trace>
  <inkml:trace contextRef="#ctx0" brushRef="#br0" timeOffset="6032">8683 3993 512,'0'0'0,"0"0"0,-25 0 0,-25 26 0,25-26 0,-24 24 0,49 1 0,0 0 0,25-25 0,24 24 0,1 2 0,-1-1 0,-24-1 0,-25 26 0,-25 0 0,-24-25 0,-1 24 0,1-49 0,49 0 0,24-24 0,51-51 0</inkml:trace>
  <inkml:trace contextRef="#ctx0" brushRef="#br0" timeOffset="6504">9675 3374 512,'0'0'0,"0"0"0,0-24 0,-50 48 0,1 26 0,-1 24 0,-49 49 0,24 27 0,26 24 0,49-51 0,24 1 0,51-49 0,24-25 0,1-50 0,24 0 0</inkml:trace>
  <inkml:trace contextRef="#ctx0" brushRef="#br0" timeOffset="6872">9849 3820 512,'-25'0'0,"25"50"0,0-25 0,0 25 0,25 24 0,24 0 0,1-24 0,-1-25 0,1-1 0,0-24 0,-1-24 0,-24-27 0,25 2 0,-50-26 0,24 2 0,-24-1 0,0 24 0,0 50 0,0 0 0,25 24 0,-25 2 0</inkml:trace>
  <inkml:trace contextRef="#ctx0" brushRef="#br0" timeOffset="7096">10493 3945 512,'0'25'0,"0"-2"0,0 3 0,0-2 0,0 1 0,0 0 0,26-1 0,-26 2 0,24-26 0,0-26 0,2-23 0</inkml:trace>
  <inkml:trace contextRef="#ctx0" brushRef="#br0" timeOffset="7283">10444 3573 512,'0'0'0,"-25"0"0,25 0 0,0 0 0,25 0 0,0 0 0,-1 0 0,2 0 0,22 24 0</inkml:trace>
  <inkml:trace contextRef="#ctx0" brushRef="#br0" timeOffset="8279">10866 3870 512,'-26'0'0,"26"0"0,0 25 0,-24 25 0,24-2 0,-24 2 0,24 0 0,0 25 0,-26-26 0,26-24 0,0 0 0,26-50 0,-2 0 0,0-24 0,2-2 0,-2-47 0,26 24 0,-25 24 0,24 25 0,-49 1 0,0 48 0,0 26 0,-24 23 0,24-23 0,-25 24 0,0 1 0,25-25 0,0-25 0,0-25 0,25 0 0,0-50 0,24-24 0,1-1 0,-25-23 0,23 48 0,3 0 0,-26 50 0,-25 25 0,0 25 0,0 24 0,24-25 0,-24 0 0,25 2 0,0-27 0,0 1 0,25-25 0,-26-49 0</inkml:trace>
  <inkml:trace contextRef="#ctx0" brushRef="#br0" timeOffset="8504">11659 4267 512,'25'0'0,"-25"0"0,0 0 0,0 50 0,-25-1 0,25 1 0,-49 49 0,-1-49 0,25 24 0,1-49 0,-1-25 0</inkml:trace>
  <inkml:trace contextRef="#ctx0" brushRef="#br0" timeOffset="9072">11932 4019 512,'0'0'0,"0"24"0,0-24 0,25 25 0,25-50 0,23 25 0,2-24 0,0-2 0,0-22 0,-27 23 0,2-25 0,-50 26 0,-24-2 0,-26 26 0,-24 50 0,-1 0 0,26 0 0,24-1 0,25 0 0,25 0 0,24 2 0,26-51 0,23 0 0,2 0 0,24-51 0</inkml:trace>
  <inkml:trace contextRef="#ctx0" brushRef="#br0" timeOffset="9648">12751 3895 512,'-25'25'0,"0"0"0,0 23 0,1 2 0,24 0 0,0-26 0,0 27 0,24-51 0,26 0 0,-25 0 0,0-25 0,-1-25 0,1-24 0,0 0 0,25 24 0,-26-25 0,-24 51 0,24 24 0,-24 24 0,0 26 0,0 0 0,0 23 0,0 2 0,0-26 0,0 2 0,0-27 0,26-24 0,-26 0 0,50-49 0,-1-1 0,1-50 0,-1 27 0,2 23 0,-27 0 0,0 50 0,-24 26 0,0 23 0,-24 1 0,24 24 0,-24-25 0,24 0 0,0 2 0,0-27 0,48 1 0,-23-25 0,25-49 0,0-2 0</inkml:trace>
  <inkml:trace contextRef="#ctx0" brushRef="#br0" timeOffset="10055">13593 3820 512,'0'26'0,"-24"-2"0,-25 26 0,24 23 0,-25-23 0,26 50 0,24-51 0,0 1 0,24-25 0,1-25 0,25-25 0,-1 0 0,1-49 0,0 24 0,24-24 0,-49 0 0,0 24 0,-25 50 0,-25 0 0,0 50 0,0-2 0,0 2 0,1 0 0,24 0 0,24-1 0,1-24 0,0-25 0,25-25 0,23-24 0</inkml:trace>
  <inkml:trace contextRef="#ctx0" brushRef="#br0" timeOffset="10279">14264 3846 512,'0'0'0,"-25"24"0,0-24 0,-24 0 0,-1 50 0,0-25 0,26 23 0,24 2 0,0 0 0,24 25 0,26-51 0,0 26 0,-1-50 0,1-25 0,0 0 0</inkml:trace>
  <inkml:trace contextRef="#ctx0" brushRef="#br0" timeOffset="10623">14611 3846 512,'-25'0'0,"1"0"0,-1 24 0,-25 1 0,50 0 0,-24 25 0,48-27 0,0 3 0,27-2 0,23 1 0,-24-25 0,-26 25 0,2-1 0,-52 2 0,-23-1 0,-1-1 0,-24 1 0,24 0 0,26 0 0,48-25 0,0 0 0</inkml:trace>
  <inkml:trace contextRef="#ctx0" brushRef="#br0" timeOffset="10848">14934 4317 512,'0'0'0,"0"0"0,0 25 0,-50 24 0,25 1 0,-24-25 0,-1 24 0,26-23 0,-2-26 0</inkml:trace>
  <inkml:trace contextRef="#ctx0" brushRef="#br0" timeOffset="11282">15405 4192 512,'-26'0'0,"26"0"0,0 0 0,0 0 0,26 0 0,-26 0 0,50 0 0,-26 0 0,1 0 0,25 0 0,-25-24 0</inkml:trace>
  <inkml:trace contextRef="#ctx0" brushRef="#br0" timeOffset="11465">15926 4192 512,'0'0'0,"0"0"0,-25 0 0,25 0 0,0 0 0,0 0 0,0 0 0,25 25 0,0-50 0</inkml:trace>
  <inkml:trace contextRef="#ctx0" brushRef="#br0" timeOffset="11649">16249 4192 512,'0'0'0,"0"0"0,0 0 0,0 0 0,24 0 0,0 0 0,2 0 0,48-24 0,-24-1 0</inkml:trace>
  <inkml:trace contextRef="#ctx0" brushRef="#br0" timeOffset="11769">16695 4242 512,'0'-25'0,"0"25"0,0 0 0,0 0 0,0 0 0,0-25 0,0 25 0</inkml:trace>
  <inkml:trace contextRef="#ctx0" brushRef="#br0" timeOffset="15527">17241 3970 512,'0'0'0,"24"-25"0,-24 25 0,0-25 0,0 0 0,-24 25 0,-2-25 0,2 25 0,0 0 0,-26 25 0,0 0 0,0 0 0,1 23 0,23-22 0,26-2 0,26-24 0,-1 0 0,49 0 0,-24-24 0,0 24 0,-26-49 0,0 24 0,2 25 0,-2-25 0,-24 50 0,25 0 0,-25 24 0,25 25 0,-25 1 0,25-1 0,0 1 0,-50-1 0,0 1 0,0-52 0,-50 29 0,1-52 0,25 24 0,-1-48 0,50-2 0,50-23 0,-1-26 0</inkml:trace>
  <inkml:trace contextRef="#ctx0" brushRef="#br0" timeOffset="15959">17414 4043 512,'0'0'0,"-25"0"0,25 25 0,0-25 0,25 0 0,0 0 0,25 0 0,24-25 0,-24 25 0,-1-24 0,1-2 0,-25 3 0,0-2 0,-25-25 0,-25 50 0,-50 0 0,26 25 0,-27 0 0,28 49 0,23-25 0,25-24 0,49-1 0,1 2 0,24-1 0,26-50 0,-27-1 0,3 2 0</inkml:trace>
  <inkml:trace contextRef="#ctx0" brushRef="#br0" timeOffset="16551">18158 3970 512,'0'0'0,"0"-25"0,0 0 0,-25 0 0,1 0 0,0 1 0,-27 24 0,2 24 0,-1 1 0,1 25 0,-1 24 0,24-50 0,26 26 0,0-26 0,51 2 0,-2-1 0,1-50 0,0-1 0,-1 26 0,1-49 0,-1 0 0,-24 0 0,25-26 0,-25 0 0,-1 1 0,-24 24 0,-24 1 0,24 23 0,-50 26 0,0 26 0,1 48 0,25-24 0,-2 25 0,26-1 0,26-1 0,-2 2 0,0-26 0,1-23 0,25-26 0,0 0 0,-1 0 0</inkml:trace>
  <inkml:trace contextRef="#ctx0" brushRef="#br0" timeOffset="16751">18455 3945 512,'0'25'0,"-24"-25"0,0 23 0,24 3 0,0 23 0,0-24 0,24-1 0,0 2 0,2-26 0,-1 25 0,-1-50 0</inkml:trace>
  <inkml:trace contextRef="#ctx0" brushRef="#br0" timeOffset="16961">18357 3597 512,'0'0'0,"0"0"0,0 0 0,0 0 0,25 0 0,24 0 0,-25 24 0,27-24 0,-27 26 0</inkml:trace>
  <inkml:trace contextRef="#ctx0" brushRef="#br0" timeOffset="17263">18778 3621 512,'0'-24'0,"0"24"0,0 0 0,25 0 0,-25 0 0,25 24 0,-25 2 0,0-2 0,0 26 0,-25 0 0,25-1 0,0 26 0,0-25 0,0 24 0,50-25 0,-25-24 0,49-1 0,-49-24 0,25-24 0</inkml:trace>
  <inkml:trace contextRef="#ctx0" brushRef="#br0" timeOffset="17471">18605 3796 512,'0'0'0,"25"0"0,-1 24 0,26-24 0,24 0 0,1 26 0,-25-26 0,24 0 0,-48 0 0</inkml:trace>
  <inkml:trace contextRef="#ctx0" brushRef="#br0" timeOffset="20127">19299 4192 512,'0'0'0,"0"0"0,24 0 0,2 0 0,-26 25 0,-26 0 0,2 25 0,-25 0 0,-1-1 0,25 1 0,1-50 0</inkml:trace>
  <inkml:trace contextRef="#ctx0" brushRef="#br0" timeOffset="21127">19796 3721 512,'0'0'0,"0"0"0,0-25 0,0 25 0,24 0 0,-24 0 0,-24 25 0,24 25 0,0-25 0,0 49 0,0-24 0,-25 0 0,25-1 0,0 0 0,0-24 0,0-25 0,25 0 0</inkml:trace>
  <inkml:trace contextRef="#ctx0" brushRef="#br0" timeOffset="21367">20068 3721 512,'-24'0'0,"24"0"0,-50 25 0,0 0 0,1 0 0,-26 25 0,26-1 0,24 1 0,25 24 0,50-50 0,24 1 0,0 0 0,1-25 0</inkml:trace>
  <inkml:trace contextRef="#ctx0" brushRef="#br0" timeOffset="22246">20193 3846 512,'-25'24'0,"0"-24"0,-25 50 0,25-25 0,1 0 0,24-2 0,0 3 0,24-26 0,26 0 0,0 0 0,-1-26 0,-25 3 0,2-2 0,-1 25 0,-25-25 0,0 50 0,0-25 0,-25 25 0,25-2 0,0 3 0,25-26 0,-1 0 0,1 0 0,25 0 0,-1-26 0,1 26 0,-24-23 0,22-27 0,-23 0 0,0 0 0,0 1 0,-25-1 0,25 0 0,-25 26 0,-25-2 0,25 2 0,-25 24 0,0 24 0,0-24 0,1 26 0,0 23 0,-2 1 0,26 0 0,0 24 0,0-24 0,26 0 0,22-1 0,27-25 0,-25 26 0,24-50 0,1 0 0,-27 0 0,3-25 0,-27 0 0,1-25 0,-25 27 0,0-2 0,-25 25 0,25 0 0,-24 48 0,-1-22 0,-1 23 0,26-24 0,0 25 0,0-50 0,0 0 0,0 0 0,0-26 0,0-23 0</inkml:trace>
  <inkml:trace contextRef="#ctx0" brushRef="#br0" timeOffset="22455">20168 3621 512,'0'0'0,"0"0"0,0 0 0,49 26 0,26-26 0,24 0 0,0 24 0,0-24 0,1 0 0</inkml:trace>
  <inkml:trace contextRef="#ctx0" brushRef="#br0" timeOffset="23471">21209 3424 512,'0'0'0,"0"0"0,0 0 0,0 0 0,25 0 0,25 0 0,-1 24 0,1 26 0,24 0 0,-24 49 0,-25-25 0,-25 25 0,-50 1 0,-24-27 0,24 2 0</inkml:trace>
  <inkml:trace contextRef="#ctx0" brushRef="#br0" timeOffset="28094">21259 3473 512,'0'0'0,"0"-25"0,0 1 0,0 24 0,25-26 0,-25 2 0,0 0 0,-25-2 0,25 26 0,-25-25 0,0 50 0,1-25 0,-2 26 0,2-26 0,24 24 0,24-24 0,2 24 0,23-24 0,26 0 0,-26-24 0,1 24 0,-1-24 0,-24 24 0,-25 0 0,0 24 0,-49 0 0,-1 2 0,0 23 0,1-24 0,-1-1 0,25 2 0,25-26 0,25 0 0,25-26 0,24 26 0,1-24 0,-1-1 0,-24 25 0,-1 0 0,-49 25 0,-24-1 0,-26 2 0,0-1 0,-24-1 0,24 0 0,1 2 0,24-26 0,50 0 0,24 0 0,1 0 0,24-26 0,1 2 0,-1 24 0,-24 0 0,-25 0 0,-50 24 0,-25 2 0,1-2 0,-51 26 0,26-25 0,24 0 0,1 0 0,49-25 0,24 0 0,51 0 0,-26 0 0,51-25 0,-51 25 0,26 0 0,-50 0 0,-50 25 0,0-1 0,-49 2 0,-1 23 0,-24-24 0,24 0 0,26 0 0,49-2 0,0-23 0,49-23 0,26-2 0,-1 25 0,-24-25 0,0 50 0,-50-25 0,-25 48 0,-25-22 0,25 23 0,-24-24 0,24-1 0,25-24 0,0 0 0,49-24 0</inkml:trace>
  <inkml:trace contextRef="#ctx0" brushRef="#br0" timeOffset="28583">21036 4292 512,'0'0'0,"25"0"0,-25-25 0,0 25 0,0 0 0,0 25 0,0 0 0,-25 24 0,-25 1 0,25 0 0,-24-1 0,74-49 0,-1-26 0</inkml:trace>
  <inkml:trace contextRef="#ctx0" brushRef="#br0" timeOffset="29239">22003 3820 512,'0'0'0,"0"0"0,0 0 0,0 0 0,0 26 0,0-2 0,0 1 0,0 25 0,0-25 0,-25 24 0,25-25 0,-24 1 0,24 0 0,0-25 0,0 0 0,24-25 0,-24-24 0,25 0 0,25-1 0,-1-24 0,1 24 0,-25 25 0,24 0 0,-24 50 0,0 0 0,-25 25 0,0-1 0,0 1 0,0-2 0,0 2 0,0-25 0,0 0 0,0-25 0,25-25 0,0-24 0</inkml:trace>
  <inkml:trace contextRef="#ctx0" brushRef="#br0" timeOffset="29766">22624 3820 512,'0'0'0,"0"-24"0,24-1 0,-24 0 0,0 25 0,-24 0 0,-26 50 0,0-26 0,-24 26 0,23 25 0,27-27 0,0 2 0,24-25 0,24 0 0,0-25 0,52 0 0,-27-25 0,1-24 0,0 0 0,-2 24 0,3-25 0,-27 1 0,-24 23 0,0 26 0,0 0 0,-24 26 0,24 23 0,0 1 0,0-25 0,0 24 0,24-25 0,1 1 0,0-25 0,25 0 0,-26-25 0</inkml:trace>
  <inkml:trace contextRef="#ctx0" brushRef="#br0" timeOffset="30214">23045 3746 512,'0'0'0,"-25"25"0,25 0 0,0-1 0,-25 26 0,25 0 0,0 0 0,-24-27 0,24 27 0,0-25 0,0-25 0,0 0 0,24-25 0,26 1 0,0-25 0,-1-1 0,-24 0 0,25 0 0,-26 26 0,2 24 0,-26 24 0,0 2 0,0 23 0,-26 1 0,26-25 0,0 24 0,26-25 0,-2 1 0,26-25 0,-25-25 0,24 1 0</inkml:trace>
  <inkml:trace contextRef="#ctx0" brushRef="#br0" timeOffset="30502">23467 3945 512,'-25'25'0,"0"-2"0,0 3 0,25-2 0,0 1 0,25-25 0,25 0 0,-1 0 0,1-25 0,0 1 0,-26-2 0,-24 3 0,0-27 0,-24 25 0,-2 0 0,2 25 0,0 0 0,-2 25 0,52-25 0</inkml:trace>
  <inkml:trace contextRef="#ctx0" brushRef="#br0" timeOffset="41350">4317 7466 512,'0'0'0,"0"-24"0,0 24 0,0 0 0,0 0 0,0 0 0,0 0 0,0-25 0,-25 25 0,25 0 0,0 0 0,0 0 0,0 0 0,0 0 0,0 0 0,0 0 0,25 25 0,-25-1 0,0 27 0,0-3 0,25 27 0,-25 0 0,0 24 0,0-24 0,0-26 0,0 1 0,0-25 0,0-1 0,0-24 0,-25-24 0,25-26 0,-25 1 0,0-1 0,1 0 0,-1-24 0,-1-1 0,2 25 0,0 0 0,24 2 0,-26-3 0,26 27 0,26-1 0,-2-24 0,51 23 0,-1 2 0,26 0 0,-2 24 0,2 24 0,-26 0 0,-24 26 0,-50 0 0,-50 25 0,0-27 0,-49 2 0,-24 0 0,23-25 0,26-25 0,23-25 0,51 0 0,26 0 0,23-25 0</inkml:trace>
  <inkml:trace contextRef="#ctx0" brushRef="#br0" timeOffset="41734">4763 7442 512,'0'0'0,"0"24"0,0 2 0,-24-1 0,24-1 0,0 26 0,0 24 0,0-24 0,0-1 0,24-23 0,-24-2 0,0-48 0,24-2 0,-24-48 0,26 24 0,-26-25 0,25 27 0,0-27 0,24 50 0,-24 0 0,25 1 0,-1 24 0,-25 0 0</inkml:trace>
  <inkml:trace contextRef="#ctx0" brushRef="#br0" timeOffset="42062">4987 7541 512,'0'0'0,"-25"24"0,25 2 0,0 23 0,0-24 0,0 0 0,50-25 0,-26-25 0,26 25 0,0-25 0,-26-24 0,1 23 0,0 2 0,-50-25 0,0 23 0,-24 2 0,-2 24 0,3 0 0,23 24 0,0 27 0,50-27 0,0 0 0,23-24 0</inkml:trace>
  <inkml:trace contextRef="#ctx0" brushRef="#br0" timeOffset="43126">5359 7417 512,'0'0'0,"0"0"0,0 25 0,-24-1 0,24 2 0,-26-1 0,26 23 0,0-22 0,0 23 0,0-24 0,0-25 0,0 0 0,0 0 0,0 0 0,26-25 0,-26-24 0,24-1 0,0 26 0,1-27 0,-25 27 0,25 24 0,0 0 0,-25 24 0,0 27 0,-25-27 0,25 26 0,0-1 0,0-24 0,0 0 0,0 0 0,25-25 0,0-25 0,24 0 0,1-25 0,-25 0 0,0 26 0,0 0 0,-1 24 0,-24 0 0,0 24 0,0 26 0,-24-1 0,24-24 0,0 25 0,24-25 0,-24-25 0,50-25 0,-25 0 0,24 0 0,1-25 0,-25 0 0,25 2 0,-50 23 0,24-1 0,-24 52 0,0-1 0,-24 23 0,24 2 0,0 25 0,0 25 0,0-1 0,0-25 0,0 0 0,0 1 0,-26-26 0,26-24 0,-24-25 0,-1-50 0,25-25 0,-25-23 0,25 24 0,25-51 0,0 26 0,25-1 0,-2 52 0,2-27 0,0 50 0,0 25 0,-25 0 0,-1 0 0,-24 25 0,0-1 0,-49 27 0,-1-27 0,0 0 0,26 2 0,-2-26 0,2 0 0,48-26 0</inkml:trace>
  <inkml:trace contextRef="#ctx0" brushRef="#br0" timeOffset="44149">6376 6996 512,'0'0'0,"0"-26"0,0 26 0,0 0 0,0 0 0,0 0 0,0 26 0,0 23 0,0 1 0,-25 24 0,25 25 0,0-25 0,25 26 0,0-25 0,-25-51 0,49 26 0,-24-50 0,25 24 0,-26-48 0,0 24 0,2-50 0</inkml:trace>
  <inkml:trace contextRef="#ctx0" brushRef="#br0" timeOffset="44374">6128 7318 512,'0'-24'0,"25"24"0,-1-26 0,26 1 0,24 25 0,26 0 0,-26 0 0,0 0 0,-24 0 0,-50 25 0,0-50 0</inkml:trace>
  <inkml:trace contextRef="#ctx0" brushRef="#br0" timeOffset="45109">3622 6846 512,'0'0'0,"0"0"0,0 0 0,0 0 0,0 0 0,0 0 0,0 25 0,0 0 0,0 0 0,0 0 0,0 25 0,0-26 0,0 1 0,25 0 0,0-50 0</inkml:trace>
  <inkml:trace contextRef="#ctx0" brushRef="#br0" timeOffset="45293">3771 6747 512,'0'25'0,"-25"-25"0,25 25 0,-24 0 0,24-1 0,0 1 0,0 0 0,24 0 0,-24-25 0,25-25 0,0-25 0</inkml:trace>
  <inkml:trace contextRef="#ctx0" brushRef="#br0" timeOffset="46085">6748 6747 512,'0'0'0,"0"0"0,0-24 0,0 24 0,0 0 0,0 0 0,0 49 0,0-24 0,0 0 0,-25 24 0,25-24 0,0-25 0,25 0 0,-25-25 0,25 0 0</inkml:trace>
  <inkml:trace contextRef="#ctx0" brushRef="#br0" timeOffset="46269">6996 6723 512,'-25'0'0,"0"0"0,0 24 0,0 1 0,25 25 0,-24 24 0,48 0 0,1 1 0,0 0 0</inkml:trace>
  <inkml:trace contextRef="#ctx0" brushRef="#br0" timeOffset="51045">7194 7392 512,'0'0'0,"0"0"0,0 0 0,0 0 0,0 0 0,0 0 0,0 0 0,24 0 0,-24 0 0,0 25 0,0-25 0</inkml:trace>
  <inkml:trace contextRef="#ctx0" brushRef="#br0" timeOffset="51247">7294 7591 512,'0'24'0,"-25"-24"0,25 0 0,0 0 0,-25 0 0,25 0 0,0 0 0,25 0 0,-25 0 0</inkml:trace>
  <inkml:trace contextRef="#ctx0" brushRef="#br0" timeOffset="55191">4714 8508 512,'0'-23'0,"0"23"0,0 0 0</inkml:trace>
  <inkml:trace contextRef="#ctx0" brushRef="#br0" timeOffset="55293">4714 8433 512,'-25'0'0,"25"26"0,0-26 0,0 0 0,-25 26 0,25-26 0,0 0 0</inkml:trace>
  <inkml:trace contextRef="#ctx0" brushRef="#br0" timeOffset="55374">4639 8459 512,'0'0'0,"0"0"0,-24 26 0,24-26 0,-25 0 0</inkml:trace>
  <inkml:trace contextRef="#ctx0" brushRef="#br0" timeOffset="56557">4615 8508 512,'0'0'0,"0"-23"0,0 23 0,0 0 0,0 0 0,0 0 0,0 0 0,0 0 0,0 0 0,0-26 0,0 26 0,0-26 0,0 3 0,-25-2 0,0 0 0,0 25 0,0 0 0,-25 0 0,26 25 0,-26 49 0,26 0 0,-1 50 0,0-25 0,50 2 0,24-3 0,25-48 0,26-1 0,24-49 0,0-25 0,0 1 0,-25-26 0,-24 1 0,-50-26 0</inkml:trace>
  <inkml:trace contextRef="#ctx0" brushRef="#br0" timeOffset="56901">5012 8583 512,'0'25'0,"0"-1"0,0 26 0,0 0 0,0 0 0,24-1 0,0 1 0,2-25 0,24-25 0,-1 0 0,1-25 0,-1-25 0,-49 1 0,0-1 0,-24 0 0,-26 0 0,0 26 0,1 24 0,-2 24 0,27 1 0,48 25 0,2-25 0,48 25 0</inkml:trace>
  <inkml:trace contextRef="#ctx0" brushRef="#br0" timeOffset="59084">5532 8508 512,'0'25'0,"0"0"0,-24 0 0,24 49 0,-25-24 0,25 25 0,25 0 0,-25-26 0,0-24 0,0-1 0,24-24 0,-24-24 0,0-1 0,25-50 0,-25 0 0,0 1 0,25 0 0,0 24 0,0 25 0,0 50 0,-1 25 0,0-1 0,2 26 0,-26-25 0,25 25 0,-25-51 0,0 1 0,0-25 0,24-25 0,1 1 0,0-51 0,0 0 0,24 0 0,-23 1 0,-2 49 0,-24 50 0,0 0 0,0 24 0,0 26 0,-24 0 0,24 0 0,0-51 0,24 1 0,-24-25 0,24-25 0,2 1 0,23-51 0,-24 0 0,25 0 0,-25 26 0,-1 24 0,-24 50 0,0 24 0,0 26 0,0-26 0,25 1 0,-25 1 0,25-51 0,1 0 0,-2-26 0,0-23 0,1-1 0,0-25 0,0 26 0,-25 24 0,25 25 0,-25 49 0,0 1 0,-25 0 0,25 24 0,0-23 0,0-2 0,0-24 0,0-25 0,25 0 0,-25-50 0,49 0 0,-24-25 0,25 1 0,-26 0 0,26 24 0,-26 50 0,2 0 0,-26 50 0,0-1 0,0 26 0,0-25 0,0-1 0,0-23 0,0-26 0,24 0 0,1-26 0,25-23 0,-25-1 0,24 0 0,-23 0 0,-2 50 0,-24 0 0,0 25 0,0 25 0,0-1 0,-24 1 0,24-25 0,0 1 0,24-2 0,0-24 0,1-24 0,25-2 0,0-23 0,-1-1 0,-24 0 0,0 25 0,0 25 0,-50 0 0,25 25 0,-25 0 0,25 24 0,-25-23 0,25-26 0,0 24 0,0-48 0,0 24 0,25-50 0,-25 0 0,25 0 0,-25 26 0,0-1 0,0 50 0,0-1 0,0 26 0,-25 0 0,25 0 0,0-26 0,0 1 0,25-25 0,-25 0 0,50-25 0,-26 1 0,26-26 0,0 0 0,-26 0 0,1 50 0,-25 0 0,0 0 0,0 50 0,0-25 0,0 24 0,0-23 0,0-2 0,0 1 0,25-25 0,0-25 0,0 1 0,24-2 0,-25 2 0,27-26 0,-51 50 0,24 0 0,-24 0 0,-24 25 0,24 24 0,24-23 0,-24-2 0,0-24 0,25 0 0,0 0 0,0-24 0,0-2 0,-1-23 0,-24 24 0,0-25 0,0 50 0,-24 0 0,-1 25 0,0 0 0,0 25 0,25-26 0,-25 2 0,25-2 0,25-24 0,-25 0 0,25-24 0,25-2 0,-26-23 0,26-1 0,-24 1 0,22-26 0,-23 1 0,0 0 0,-25 24 0,-25 25 0,25 1 0,-25 73 0,1 1 0,0 24 0,24 0 0,0 1 0,0-1 0,24 0 0,0-48 0,1-2 0,0 1 0,0-50 0</inkml:trace>
  <inkml:trace contextRef="#ctx0" brushRef="#br0" timeOffset="59597">8409 7988 512,'0'0'0,"0"0"0,0 49 0,-24 1 0,24 24 0,-24 26 0,-2-1 0,26 0 0,0 0 0,26-25 0,-26-24 0,24-25 0,0-25 0,2 0 0,23-75 0</inkml:trace>
  <inkml:trace contextRef="#ctx0" brushRef="#br0" timeOffset="59908">8583 8410 512,'-24'23'0,"-1"29"0,0 21 0,25 1 0,0 1 0,0-26 0,25-23 0,24-2 0,-24-48 0,25-2 0,-1-48 0,1 0 0,-50 24 0,0 0 0,-50 27 0,1 23 0,-1 48 0,25 2 0,1-1 0,24 1 0,24-25 0,1-25 0,25 0 0</inkml:trace>
  <inkml:trace contextRef="#ctx0" brushRef="#br0" timeOffset="60212">8956 8433 512,'0'26'0,"-25"0"0,-25 22 0,25 2 0,1-1 0,24-24 0,0 25 0,0-50 0,49 0 0,-24-25 0,25 0 0,-26 0 0,26-24 0,-50 24 0,-26 0 0,2 0 0,-25 50 0,-1 0 0,25 0 0,1 0 0,24-1 0,24-24 0,26-24 0</inkml:trace>
  <inkml:trace contextRef="#ctx0" brushRef="#br0" timeOffset="60621">9279 8433 512,'0'26'0,"-26"0"0,1 22 0,25 2 0,-24-1 0,24 26 0,0 0 0,0 0 0,0-1 0,0-24 0,0-2 0,0-23 0,0 1 0,0-26 0,-25-26 0,25-23 0,-25-25 0,25-26 0,25-49 0,24 25 0,2 25 0,22 25 0,27 49 0,-26 0 0,-24 50 0,-25 0 0,-25 23 0,-25 4 0,-50-4 0,26-23 0,-26 0 0,50 0 0,0-25 0</inkml:trace>
  <inkml:trace contextRef="#ctx0" brushRef="#br0" timeOffset="89227">1291 6028 512,'-25'0'0,"0"0"0,0 0 0,0 0 0,1 25 0,24-25 0,-25 0 0,25 25 0,25-25 0,49 0 0,25 0 0,-24 0 0,49 25 0,-50 0 0,-24 24 0,-50 1 0,-25-26 0,-49 26 0,-1-1 0,-49-24 0,25 0 0,49-25 0,1 0 0,49-25 0,0-24 0</inkml:trace>
  <inkml:trace contextRef="#ctx0" brushRef="#br0" timeOffset="89691">1564 5755 512,'0'0'0,"0"0"0,-25-24 0,50 48 0,-25-24 0,24 50 0,-24-1 0,25 51 0,-25-1 0,25 0 0,-25 0 0,0-24 0,0-51 0,25 1 0,-25-25 0,0 0 0,25-49 0,-25 24 0,25-49 0,-1-1 0,0 26 0,2-26 0,-1 51 0,-1 24 0,1 0 0,0 49 0,-25 26 0,25-1 0,-25-25 0,25 1 0,-1-1 0,2-24 0,22-25 0,2-25 0,0-24 0</inkml:trace>
  <inkml:trace contextRef="#ctx0" brushRef="#br0" timeOffset="89915">2060 6028 512,'0'0'0,"0"0"0,24 0 0,26 0 0,-25 0 0,24 0 0,1 0 0,0 0 0,-1-24 0,-24-2 0,0 2 0</inkml:trace>
  <inkml:trace contextRef="#ctx0" brushRef="#br0" timeOffset="90099">2308 5903 512,'0'0'0,"-50"26"0,0 23 0,1 1 0,-1 0 0,25 0 0,50-1 0,0 1 0,25-50 0,24 0 0,0-25 0,26 0 0,-26-24 0,-24-1 0,23-24 0</inkml:trace>
  <inkml:trace contextRef="#ctx0" brushRef="#br0" timeOffset="90490">2655 5557 512,'-26'0'0,"26"0"0,0 0 0,0 25 0,0-1 0,0 26 0,-24 0 0,24 49 0,0-1 0,0 3 0,24-27 0,-24 0 0,26-49 0,-26-25 0,24-25 0,2-24 0,-26-26 0</inkml:trace>
  <inkml:trace contextRef="#ctx0" brushRef="#br0" timeOffset="90755">2804 5508 512,'0'0'0,"0"0"0,0 0 0,25 24 0,-1 1 0,-24 24 0,0 51 0,0-1 0,-24-1 0,24-23 0,0 0 0,24-25 0,-24-25 0,25-25 0,1 0 0</inkml:trace>
  <inkml:trace contextRef="#ctx0" brushRef="#br0" timeOffset="91187">1315 6599 512,'-24'25'0,"-26"-25"0,0 24 0,1-24 0,23 25 0,26-25 0,26 0 0,48 0 0,50-25 0,75-24 0,49-26 0,49 1 0,26-1 0,-25 1 0,-51 0 0,-73 49 0,-50 0 0,-100 25 0,-24 0 0,-48 25 0,-27 0 0</inkml:trace>
  <inkml:trace contextRef="#ctx0" brushRef="#br0" timeOffset="97163">2853 7492 512,'0'25'0,"0"-25"0,0 24 0,0 26 0,0-1 0,0 26 0,25 0 0,-25-1 0,26 25 0,-2-25 0,-24-24 0,0-1 0,0-24 0,0-25 0,-24-25 0,-27-24 0,-23-25 0,49-25 0,-24-25 0,23 24 0,26 1 0,0 25 0,26 23 0,23 27 0,1-1 0,-1 25 0,2 0 0,22 25 0,-48-1 0,0 2 0,-25 23 0,-50 1 0,1 24 0,-26-24 0,51-25 0,-1-25 0,25-25 0</inkml:trace>
  <inkml:trace contextRef="#ctx0" brushRef="#br0" timeOffset="97491">3077 7492 512,'0'25'0,"0"-25"0,0 24 0,24 26 0,-24-1 0,0-24 0,0 25 0,25-25 0,-25-1 0,0 2 0,0-26 0,0-26 0,0-23 0,0-1 0,25 0 0,0 0 0,0 2 0,0 48 0,-25-25 0,0 25 0,24 25 0</inkml:trace>
  <inkml:trace contextRef="#ctx0" brushRef="#br0" timeOffset="97730">3350 7565 512,'0'26'0,"-25"-26"0,25 24 0,-25 1 0,25 0 0,0 25 0,0-25 0,25-1 0,-25-24 0,25 0 0,-25 0 0,0-24 0,0-1 0</inkml:trace>
  <inkml:trace contextRef="#ctx0" brushRef="#br0" timeOffset="97916">3300 7294 512,'0'0'0,"0"0"0,0 24 0,0-24 0,25 0 0,-25 24 0,25-24 0,-1 26 0,1-2 0,0 1 0,0-25 0</inkml:trace>
  <inkml:trace contextRef="#ctx0" brushRef="#br0" timeOffset="98450">3474 7442 512,'0'0'0,"0"24"0,0 2 0,0-1 0,25 23 0,-25-22 0,24 23 0,-24-24 0,24-25 0,-24 0 0,0 0 0,26-25 0,-26-24 0,25 23 0,-25 2 0,0 0 0,0 48 0,0 0 0,24 2 0,-24 23 0,0-24 0,25 0 0,0-25 0,-25 0 0,0-25 0,25-25 0,0 0 0,-25-23 0,24-27 0,-24 26 0,0-1 0,0 27 0,0 22 0,0 2 0,0 48 0,-24 2 0,24 22 0,0 3 0,0 23 0,0 0 0,24 25 0,1-25 0,0-24 0,1 0 0,22-25 0,-23-25 0,-25-25 0,0 0 0,-25-25 0</inkml:trace>
  <inkml:trace contextRef="#ctx0" brushRef="#br0" timeOffset="98594">3547 7268 512,'26'0'0,"-1"0"0,49 0 0,0 0 0,26 0 0,-26 0 0,-24 0 0</inkml:trace>
  <inkml:trace contextRef="#ctx0" brushRef="#br0" timeOffset="100267">10543 6871 512,'0'0'0,"0"0"0,0 25 0,0-25 0,0 25 0,0 24 0,24 1 0,-24 25 0,26-1 0,-1 0 0,-25 1 0,24-25 0,1-1 0,0-49 0,-25 0 0,0-49 0,0-25 0</inkml:trace>
  <inkml:trace contextRef="#ctx0" brushRef="#br0" timeOffset="100586">10245 6772 512,'25'0'0,"50"0"0,49-25 0,25 25 0,25 0 0,-26 25 0,1 0 0,-50 0 0,-49-1 0,-50 26 0,-76 0 0,-22-26 0,-51 2 0,50-2 0,0-24 0,74 0 0,25-24 0</inkml:trace>
  <inkml:trace contextRef="#ctx0" brushRef="#br0" timeOffset="101490">11635 6871 512,'0'0'0,"0"0"0,0 0 0,0-25 0,0 25 0,-50 0 0,0-24 0,26 24 0,-52 24 0,28-24 0,-2 25 0,25 0 0,25 25 0,25-26 0,25 2 0,24-2 0,0 1 0,1 0 0,-26 0 0,2 25 0,-27-26 0,-24 26 0,-50-26 0,1 1 0,-26 1 0,-24-26 0,25-26 0,49 1 0,0 1 0,50-26 0,24 26 0</inkml:trace>
  <inkml:trace contextRef="#ctx0" brushRef="#br0" timeOffset="101834">12007 6871 512,'0'0'0,"0"0"0,0 0 0,0 0 0,25 25 0,-25 0 0,24 24 0,0 1 0,-24 0 0,0 0 0,0 25 0,0-51 0,0 0 0,26 1 0,-26-50 0</inkml:trace>
  <inkml:trace contextRef="#ctx0" brushRef="#br0" timeOffset="102098">12032 6846 512,'-25'-24'0,"25"24"0,-25 24 0,0-24 0,0 25 0,25 0 0,0 0 0,-25 24 0,25-23 0,-24 23 0,-1-24 0</inkml:trace>
  <inkml:trace contextRef="#ctx0" brushRef="#br0" timeOffset="102426">11808 7417 512,'0'0'0,"25"0"0,0-25 0,24 25 0,26-24 0,23 24 0,-23 0 0,0 0 0,-26 0 0</inkml:trace>
  <inkml:trace contextRef="#ctx0" brushRef="#br0" timeOffset="103122">9700 6500 512,'-25'0'0,"25"0"0,0 0 0,0 24 0,0 1 0,0 0 0,0 25 0,25-26 0,-25 1 0,25-25 0,24 0 0</inkml:trace>
  <inkml:trace contextRef="#ctx0" brushRef="#br0" timeOffset="103332">9898 6500 512,'0'0'0,"-24"0"0,24 0 0,0 24 0,-25 1 0,50-25 0,-25 25 0,24 0 0,0-25 0</inkml:trace>
  <inkml:trace contextRef="#ctx0" brushRef="#br0" timeOffset="103922">12305 6375 512,'0'0'0,"0"0"0,0 25 0,0-25 0,0 25 0,0 0 0,-26-1 0,26 2 0,0-2 0,26-24 0,-2 25 0,0-50 0,26 25 0</inkml:trace>
  <inkml:trace contextRef="#ctx0" brushRef="#br0" timeOffset="104083">12503 6400 512,'0'0'0,"0"0"0,-25 25 0,25 24 0,0-23 0,-25-2 0,25 26 0</inkml:trace>
  <inkml:trace contextRef="#ctx0" brushRef="#br0" timeOffset="112057">4491 14090 512,'0'0'0,"0"0"0,0 0 0,0 0 0,0 0 0,0-25 0,0 25 0,-26 25 0,26-25 0,0 0 0,-24 25 0,24-25 0,-24 24 0,-26-24 0,25 25 0,-50 0 0,0 0 0,-23 0 0,-2-1 0,-24 2 0,25 23 0,0-25 0,0 2 0,25-2 0,-1 1 0,1 0 0,-2 0 0,28 0 0,-27-25 0,25 24 0,1-24 0,-26 25 0,26-25 0,-1 0 0,1-25 0,-1 1 0,50-51 0,-25 0 0,0 2 0,-25-27 0,26-24 0,-2-25 0,2-24 0,0-26 0,-1-24 0,0 0 0,0 0 0,-24-1 0,24 2 0,-25-2 0,0-24 0,-24-1 0,24 26 0,-24-24 0,24-2 0,0 1 0,2 0 0,22 0 0,-23 0 0,-1 0 0,1 49 0,24 2 0,-25-2 0,26 0 0,-1 26 0,25-1 0,0-1 0,0 28 0,0-3 0,0 27 0,0-1 0,25 25 0,-25-1 0,24 25 0,-24 25 0,0 2 0,0 23 0,24-1 0,-24 2 0,0 24 0,0 0 0,0 0 0,0 0 0,0 0 0,0 0 0,0 0 0,0 24 0,0-24 0,0 0 0,0 0 0,0 0 0,0 0 0,0 0 0,0 0 0,0 0 0,0 0 0,0 0 0,0 0 0,0 0 0,0 0 0,0 0 0,26 0 0,23 0 0,-24-24 0,25 24 0,-25 0 0,-1 0 0,2 0 0,-2 0 0,-24 0 0,24 0 0</inkml:trace>
  <inkml:trace contextRef="#ctx0" brushRef="#br0" timeOffset="112428">1737 7120 512,'0'0'0,"0"25"0,24-25 0,-24 0 0,51 0 0,-2 0 0,26 0 0,-1 0 0,25 24 0,-24 2 0,-26 22 0,-24 3 0,-25 23 0,-25 0 0,-24 1 0,24-27 0,-25-48 0,50-24 0,0-25 0</inkml:trace>
  <inkml:trace contextRef="#ctx0" brushRef="#br0" timeOffset="126593">3895 8335 512,'-25'0'0,"25"25"0,0 0 0,-24 23 0,-26 52 0,25-25 0,-24 24 0,24-24 0,0 0 0,0-26 0,25-24 0,0-25 0,25-25 0</inkml:trace>
  <inkml:trace contextRef="#ctx0" brushRef="#br0" timeOffset="127002">4118 8310 512,'0'0'0,"0"25"0,-24 25 0,-26 24 0,0 50 0,1 0 0,-1 26 0,25-52 0,1-24 0</inkml:trace>
  <inkml:trace contextRef="#ctx0" brushRef="#br0" timeOffset="128041">4019 9624 512,'0'-24'0,"0"24"0,0 0 0,0-24 0,0 24 0,25 0 0,-25-26 0,0 26 0,0 26 0,25-2 0,-25 26 0,25 24 0,-25 25 0,0-24 0,24-1 0,-24-24 0,26-25 0,-26-25 0,0-25 0,-26-25 0,26 0 0</inkml:trace>
  <inkml:trace contextRef="#ctx0" brushRef="#br0" timeOffset="128513">3822 9600 512,'24'0'0,"0"-24"0,51-2 0,24 2 0,25-1 0,0 0 0,1 25 0,-51 0 0,-25 25 0,-49 24 0,-25 1 0,-49 25 0,-25-26 0,24 1 0,-24-25 0,49-1 0,50-24 0,0-24 0,74-1 0,26 0 0,-1-25 0,1 50 0,24 0 0,-50 25 0,-24 0 0,-26 25 0,-73-2 0,-1 27 0,-49 0 0,-25-25 0,50-1 0,-1-24 0,26-50 0,49 1 0,24-26 0</inkml:trace>
  <inkml:trace contextRef="#ctx0" brushRef="#br0" timeOffset="128945">5012 9675 512,'0'0'0,"0"24"0,-25 1 0,0 25 0,0-1 0,0 26 0,25-1 0,0 1 0,0-50 0,0 24 0,50-49 0,-25-49 0,24 24 0,-25-50 0,27 1 0,-26-1 0,-1 26 0,-24 24 0,25 25 0,-25 25 0,0 48 0,0-22 0,0 23 0,0 1 0,25-26 0,0-24 0,24-25 0,2-25 0,-3-24 0</inkml:trace>
  <inkml:trace contextRef="#ctx0" brushRef="#br0" timeOffset="129129">5508 9774 512,'-25'25'0,"25"-1"0,-25 26 0,0 25 0,25-26 0,25 1 0,-25-25 0,25-1 0,0-48 0,-1-1 0,1-50 0</inkml:trace>
  <inkml:trace contextRef="#ctx0" brushRef="#br0" timeOffset="129290">5433 9501 512,'0'0'0,"-25"0"0,0 0 0,25 0 0,0 0 0,25 0 0,0 0 0,25 0 0,-25 0 0</inkml:trace>
  <inkml:trace contextRef="#ctx0" brushRef="#br0" timeOffset="129577">5855 9327 512,'0'0'0,"0"0"0,0 0 0,-25 26 0,25 22 0,0 27 0,-25 25 0,25-1 0,0 0 0,0 0 0,25-24 0,0-1 0,0-49 0,-25-25 0,24-25 0,2-25 0,-26 0 0</inkml:trace>
  <inkml:trace contextRef="#ctx0" brushRef="#br0" timeOffset="130168">6177 9847 512,'0'0'0,"0"0"0,-24 0 0,24 0 0,24-24 0,-24 0 0,0-26 0,0 25 0,0 0 0,-24 1 0,-1 24 0,0 24 0,0 1 0,-25 25 0,26 23 0,-2 2 0,26-25 0,26-25 0,-2 0 0,26-25 0,0-25 0,-1 0 0,1-25 0,0-25 0,-26 2 0,1-2 0,0 0 0,-50 1 0,25 0 0,-25 24 0,1 25 0,-26 25 0,25 51 0,25 23 0,0 24 0,0 2 0,25-25 0,25 24 0,24-49 0,0-26 0,-24-24 0</inkml:trace>
  <inkml:trace contextRef="#ctx0" brushRef="#br0" timeOffset="130777">6971 9476 512,'0'-24'0,"-25"24"0,0 0 0,-24 0 0,25 0 0,-2 49 0,1 0 0,1 51 0,-1-1 0,25 25 0,25-25 0,24-49 0,1-25 0,49 0 0,0-50 0,-24 0 0,24-49 0</inkml:trace>
  <inkml:trace contextRef="#ctx0" brushRef="#br0" timeOffset="131145">7294 9600 512,'-25'24'0,"25"27"0,-25-27 0,25 51 0,25-26 0,0 1 0,24-25 0,1-25 0,0-25 0,-26-1 0,26 2 0,-50-25 0,0-1 0,-50 1 0,1 24 0,-1-1 0,-24 26 0,24 0 0,24 51 0,26-27 0,26 26 0,24 0 0,-1-26 0</inkml:trace>
  <inkml:trace contextRef="#ctx0" brushRef="#br0" timeOffset="131760">7715 9576 512,'0'24'0,"0"0"0,-25 27 0,25-2 0,-24 1 0,24-1 0,0 1 0,0-1 0,24-23 0,1-26 0,-25 0 0,25-26 0,1 2 0,-2-51 0,-24 26 0,24-26 0,-24 0 0,25 51 0,0 0 0,-25 48 0,25 26 0,-25-1 0,0 1 0,0 24 0,0-50 0,0 27 0,0-27 0,0 2 0,25-52 0,0 2 0,-1-51 0,26 1 0,-25 0 0,25-1 0,-26 25 0,0 50 0,-24 26 0,0-2 0,0 51 0,0-26 0,26 1 0,-26-1 0,0 1 0,0-25 0,25-25 0,24-25 0,1-25 0,-1 1 0,-23-1 0</inkml:trace>
  <inkml:trace contextRef="#ctx0" brushRef="#br0" timeOffset="132536">8435 9550 512,'0'0'0,"0"26"0,0-2 0,-26 26 0,2 24 0,0-24 0,24-1 0,0-25 0,-26 2 0,52-26 0,-26 0 0,48-50 0,-22 1 0,-2-1 0,26-24 0,-25 0 0,24 24 0,-24 25 0,0 25 0,-25 25 0,0 25 0,-25 24 0,25-25 0,-25 26 0,25-26 0,0 1 0,0-50 0,25 25 0,0-50 0,25-25 0,-1-24 0,1 24 0,0-25 0,-26 27 0,1 22 0,-25 52 0,0-2 0,0 26 0,0 24 0,0-24 0,0-1 0,25-25 0,0-24 0,24 0 0,1-24 0,0 0 0,-1-51 0</inkml:trace>
  <inkml:trace contextRef="#ctx0" brushRef="#br0" timeOffset="133616">9279 9476 512,'0'25'0,"-26"-25"0,-23 25 0,-1 25 0,0-26 0,26 51 0,-2-51 0,26 26 0,0 0 0,26-26 0,-2-24 0,26 0 0,0-24 0,-26-1 0,1-25 0,1 1 0,-2-2 0,-24 3 0,24-2 0,-24 50 0,-24 24 0,24 2 0,-24 22 0,24 3 0,-26-2 0,26-24 0,0 0 0,0 0 0,26-25 0,-2 0 0,0-25 0,1-25 0,25 1 0,0-2 0,-26 3 0,1-2 0,0 50 0,-25 24 0,0 2 0,0 22 0,-25 3 0,25-2 0,-25-24 0,50 0 0,-25 0 0,25-25 0,0 0 0,25-25 0,-2-25 0,-22 1 0,24 24 0,-50 25 0,0 0 0,0 0 0,0 25 0,-25 24 0,25-24 0,0 0 0,0-25 0,25 0 0,-1 0 0,26-25 0,-25 0 0,25-24 0,-26-2 0,0 3 0,-24 22 0,-24 26 0,0 26 0,-26 22 0,0 3 0,25-2 0,-24 1 0,49-25 0,0-1 0,0-24 0,49-24 0,-24-1 0,50-25 0,-26 1 0,1-26 0,24 1 0,-24-26 0,-1 1 0,1 0 0,-24 25 0,-26 0 0,-26 48 0,1 26 0,-49 50 0,24 24 0,1 51 0,-2-2 0,27-23 0,48-2 0,2-23 0,23 0 0,26-26 0,-26-49 0,1 0 0,0-24 0</inkml:trace>
  <inkml:trace contextRef="#ctx0" brushRef="#br0" timeOffset="135113">3399 9774 512,'0'0'0,"0"0"0,0 0 0,25 0 0,-25 0 0,25-25 0,0 25 0,24 0 0,1 0 0,-1-25 0,1 25 0,-25 0 0,-25 0 0</inkml:trace>
  <inkml:trace contextRef="#ctx0" brushRef="#br0" timeOffset="135314">3474 9922 512,'0'-24'0,"25"24"0,23-25 0,-22 25 0,23 0 0,-24 0 0,0 0 0,-25 25 0,0-25 0</inkml:trace>
  <inkml:trace contextRef="#ctx0" brushRef="#br0" timeOffset="136032">2729 9699 512,'0'0'0,"0"-24"0,-24 24 0,24-25 0,-26 25 0,2-26 0,-2 52 0,2-1 0,-25 49 0,24 0 0,25 1 0,25-1 0,0-24 0,49 0 0,25-50 0,-24 0 0,24 0 0</inkml:trace>
  <inkml:trace contextRef="#ctx0" brushRef="#br0" timeOffset="138496">3697 10692 512,'0'0'0,"0"0"0,0 0 0,0 0 0,0 25 0,0 48 0,0-23 0,0 24 0,0 1 0,25 0 0,24-26 0,-24 1 0,49-26 0,-24 1 0,49-50 0,-24 25 0,-1-24 0,1-26 0,-26 1 0</inkml:trace>
  <inkml:trace contextRef="#ctx0" brushRef="#br0" timeOffset="138696">3647 11039 512,'0'-25'0,"50"25"0,-25 0 0,49-25 0,25 0 0,-24 25 0,-26-24 0,1-2 0,-50 26 0</inkml:trace>
  <inkml:trace contextRef="#ctx0" brushRef="#br0" timeOffset="138880">3598 10717 512,'0'0'0,"0"0"0,24 0 0,26 0 0,49 0 0,-24-25 0,24 25 0,0-25 0,-49 25 0</inkml:trace>
  <inkml:trace contextRef="#ctx0" brushRef="#br0" timeOffset="139168">4367 10790 512,'0'0'0,"0"0"0,24 50 0,-24-25 0,26 24 0,22 1 0,2 0 0,-25 0 0,25-1 0,24-23 0,-24-26 0,-25 0 0,23-26 0,-22-23 0,-26-1 0</inkml:trace>
  <inkml:trace contextRef="#ctx0" brushRef="#br0" timeOffset="139328">4465 10914 512,'-24'50'0,"-26"0"0,1 49 0,24-25 0,0 1 0,50-25 0,25-26 0,0-24 0,-2-24 0,2-50 0,25-1 0</inkml:trace>
  <inkml:trace contextRef="#ctx0" brushRef="#br0" timeOffset="139696">4714 10964 512,'0'0'0,"0"25"0,0-25 0,25 25 0,23-25 0,3-25 0,23 0 0,1 1 0,-26-2 0,1 2 0,0-1 0,-50 0 0,-25 0 0,-26 25 0,3 0 0,-27 50 0,25-1 0,1 26 0,49 0 0,25 0 0,24-27 0,26-23 0,-2 1 0,3-52 0,23 26 0,-25-49 0,-24-1 0</inkml:trace>
  <inkml:trace contextRef="#ctx0" brushRef="#br0" timeOffset="140575">5681 10790 512,'0'-23'0,"-24"23"0,-1 0 0,-25 0 0,0 23 0,1 52 0,-1 0 0,25-26 0,25 26 0,25-26 0,25-23 0,49-2 0,0-24 0,0 0 0,1-24 0,-2-26 0,-48 25 0</inkml:trace>
  <inkml:trace contextRef="#ctx0" brushRef="#br0" timeOffset="141352">5954 10815 512,'0'0'0,"-24"25"0,24 0 0,0 24 0,0 1 0,24 0 0,0 0 0,2-25 0,23-1 0,-24-24 0,25 0 0,-1-24 0,-24-26 0,0 0 0,25-25 0,-50 26 0,24 24 0,-24 0 0,-24 50 0,0 0 0,24 24 0,0 1 0,0 0 0,24 0 0,0-50 0,1 25 0,25-50 0,-1-25 0,1 0 0,0 0 0,-2-24 0,2-25 0,-24 25 0,-26-1 0,0 26 0,0-1 0,-26 50 0,2 25 0,-2 25 0,2-1 0,0 26 0,24 0 0,24-2 0,0 1 0,26-24 0,0-25 0,0 0 0,24-50 0,-23 0 0,-3 1 0,2-26 0,-25 0 0,-25 0 0,-25 50 0,0 25 0,0 0 0,1 25 0,24 24 0,24-24 0,1 0 0,25-25 0,0-1 0,-25-24 0,-1-24 0,-24-26 0,-24 0 0,-1 1 0</inkml:trace>
  <inkml:trace contextRef="#ctx0" brushRef="#br0" timeOffset="141522">6450 10543 512,'-49'0'0,"24"0"0,0 0 0,25 25 0,50-25 0,24 24 0,50-24 0,0 25 0,1-25 0,-2-25 0,-24 25 0</inkml:trace>
  <inkml:trace contextRef="#ctx0" brushRef="#br0" timeOffset="142232">8038 10592 512,'-25'0'0,"25"0"0,-50 0 0,1 25 0,24 1 0,-25 48 0,1-1 0,25 2 0,24 0 0,24-26 0,25-24 0,26 0 0,24-25 0,0-25 0,25 0 0,-49-24 0,-1-26 0</inkml:trace>
  <inkml:trace contextRef="#ctx0" brushRef="#br0" timeOffset="144112">8361 10692 512,'-26'25'0,"26"-1"0,-24 2 0,24 22 0,0 2 0,24-25 0,26-1 0,-26-24 0,26 0 0,0 0 0,-50-24 0,25-1 0,-25-25 0,0 25 0,-25 2 0,0-3 0,25 2 0,0 24 0,25 0 0,0 24 0,0 2 0,24-3 0,-24 2 0,0 0 0,-25 0 0,25 0 0,-25-25 0,0 24 0,0-24 0,24-24 0,1 24 0,25-25 0,0 0 0,-26 0 0,26 0 0,-50 25 0,25 0 0,-25 0 0,0 0 0,0 0 0,0 25 0,0-25 0,25 0 0,-25 25 0,24-25 0,0 0 0,2 0 0,24 0 0,-26-25 0,1 0 0,0 25 0,-25-23 0,25 23 0,-25 0 0,0 23 0,0 2 0,0 0 0,25 0 0,-25-25 0,24 25 0,27-25 0,-27-25 0,25 25 0,1-50 0,0 25 0,-26 2 0,1-3 0,0 26 0,-25 0 0,25 26 0,-25-3 0,0 2 0,0 0 0,25-25 0,-25 25 0,25-50 0,-1 25 0,0-25 0,2 0 0,-1 2 0,0 23 0,-1 0 0,1 0 0,-25 0 0,0 0 0,0 23 0,0-23 0,0 25 0,25-25 0,0-25 0,0 25 0,0-23 0,23 23 0,-22-26 0,-26 26 0,0 0 0,25 0 0,-25 0 0,-25 26 0,25-3 0,25-23 0,-25 25 0,24-50 0,1 25 0,0 0 0,25-23 0,-26-3 0,26 2 0,-24 24 0,-26-25 0,24 50 0,-24-25 0,0 24 0,0-24 0,0 0 0,0 26 0,24-52 0,-24 26 0,25 0 0,-25-24 0,25-1 0,-25 25 0,0 0 0,0 0 0,0 25 0,0-25 0,0 24 0,25-24 0,-25 0 0,25-24 0,-1-1 0,-24 25 0,25-49 0,0 23 0,0 1 0,0-24 0,-1 24 0,-24 0 0,0 25 0,0 0 0,0 0 0,-24 25 0,-1-25 0,25 25 0,0-25 0,0 0 0,25-25 0,-1 0 0,2 0 0,-2 1 0,0-2 0,2 2 0,-26-1 0,25 0 0,-25 0 0,0 25 0,0-25 0,0-24 0,-25 23 0,25-22 0,-26-2 0,26 1 0,0-1 0,0 25 0,-24 0 0,24 50 0,-24 25 0,-2 24 0,2 24 0,-1 27 0,25-25 0,0-1 0,25-25 0,-1 1 0,-24-26 0,50-23 0,-26-3 0,2 2 0,-1-50 0</inkml:trace>
  <inkml:trace contextRef="#ctx0" brushRef="#br0" timeOffset="144272">10097 10245 512,'24'0'0,"26"0"0,49 0 0,0 0 0,1 25 0,24-25 0,-25 0 0</inkml:trace>
  <inkml:trace contextRef="#ctx0" brushRef="#br0" timeOffset="144785">11535 9972 512,'-24'25'0,"-1"0"0,-26 25 0,-22 24 0,23 50 0,0 0 0,50 0 0,25-25 0,50 1 0,-2-27 0,52-48 0,-1 0 0,0-25 0</inkml:trace>
  <inkml:trace contextRef="#ctx0" brushRef="#br0" timeOffset="145072">12007 10344 512,'-50'25'0,"25"-25"0,-49 25 0,49 25 0,-25-1 0,50 1 0,50-1 0,0 2 0,24-27 0,25-24 0,0 0 0,-24 0 0,0-24 0</inkml:trace>
  <inkml:trace contextRef="#ctx0" brushRef="#br0" timeOffset="145312">12403 10047 512,'25'0'0,"0"0"0,50 25 0,-1 24 0,0 1 0,1-2 0,-1 52 0,-49-1 0,-50 26 0,-24-25 0,-26-2 0,2-24 0,-3-49 0</inkml:trace>
  <inkml:trace contextRef="#ctx0" brushRef="#br0" timeOffset="153215">16620 6500 512,'0'0'0,"25"0"0,-25 0 0,-25 0 0,25 0 0,25 0 0,-25 24 0,0 26 0,25 0 0,-25-1 0,0 1 0,25 24 0,-25-25 0,0 1 0,0-25 0,0 0 0,0-50 0,25 25 0</inkml:trace>
  <inkml:trace contextRef="#ctx0" brushRef="#br0" timeOffset="153703">16323 6500 512,'0'0'0,"25"0"0,-1 0 0,76-26 0,0 26 0,48 0 0,0-24 0,1 24 0,-25 0 0,-74 24 0,-26 26 0,-72 0 0,-52 24 0,-49-23 0,0 22 0,25-23 0,51-26 0,22-24 0,51-24 0,51 24 0,47-25 0,1 0 0,50 25 0,-50 0 0,-24 25 0,-50 24 0,-25 1 0,-75 24 0,-25-48 0,-23 23 0,-1-24 0,49 0 0,27-25 0,48 0 0,24-25 0</inkml:trace>
  <inkml:trace contextRef="#ctx0" brushRef="#br0" timeOffset="154135">17365 6747 512,'-25'0'0,"25"25"0,-25 0 0,25 24 0,0 1 0,0-25 0,25 24 0,-25-23 0,49-2 0,-24 1 0,0-50 0,0 1 0,0-2 0,23-23 0,-22-26 0,-1 26 0,-25 24 0,25 0 0,-50 25 0,25 50 0,-25-1 0,25 1 0,-26 24 0,52-24 0,-26 0 0,25-25 0,0 0 0,24-50 0,1 0 0</inkml:trace>
  <inkml:trace contextRef="#ctx0" brushRef="#br0" timeOffset="154319">17836 6871 512,'-26'25'0,"26"-25"0,0 25 0,0 24 0,0-23 0,26-2 0,-26 1 0,50-25 0,-26 0 0</inkml:trace>
  <inkml:trace contextRef="#ctx0" brushRef="#br0" timeOffset="154505">17762 6648 512,'0'0'0,"-25"-24"0,25 24 0,0 0 0,0 0 0,49 0 0,-25 0 0,27 24 0,-2-24 0</inkml:trace>
  <inkml:trace contextRef="#ctx0" brushRef="#br0" timeOffset="154831">18158 6549 512,'-25'0'0,"25"0"0,0 25 0,0 0 0,0 24 0,0 2 0,0 22 0,0 1 0,-24 1 0,24 0 0,24-26 0,-24-24 0,25-25 0,0 0 0,0-25 0,0-24 0,0-1 0</inkml:trace>
  <inkml:trace contextRef="#ctx0" brushRef="#br0" timeOffset="155423">18555 6921 512,'0'0'0,"-25"-25"0,25 0 0,0 0 0,0 1 0,0-1 0,0 0 0,-24 25 0,-1 25 0,-25 0 0,1-1 0,-1 26 0,0 0 0,26 0 0,24-26 0,24 1 0,1-25 0,25 0 0,24-25 0,-24 1 0,-1-26 0,-24 0 0,0 0 0,0-24 0,0 1 0,-25-2 0,0 0 0,-25 26 0,0 49 0,0 0 0,0 49 0,25 1 0,0 50 0,25-27 0,0 1 0,0 1 0,24-26 0</inkml:trace>
  <inkml:trace contextRef="#ctx0" brushRef="#br0" timeOffset="158423">19101 6648 512,'0'-24'0,"0"24"0,0-25 0,25 0 0,-50 25 0,25-25 0,-25 25 0,0 0 0,-23 0 0,-3 25 0,2 0 0,-26 49 0,25-24 0,26 49 0,24-50 0,49 26 0,1-25 0,49-26 0,0-24 0,-24 0 0,-1 0 0</inkml:trace>
  <inkml:trace contextRef="#ctx0" brushRef="#br0" timeOffset="159039">19200 6846 512,'0'25'0,"0"-25"0,0 25 0,0 0 0,25 0 0,-25-1 0,25 2 0,-25-26 0,0 0 0,0-26 0,25 2 0,-50-1 0,25-25 0,0 1 0,0 24 0,25 0 0,-25 0 0,0 25 0,0 25 0,24 0 0,-24 24 0,24-24 0,-24 25 0,26-25 0,-26-1 0,0 2 0,0-26 0,24 0 0,-24-26 0,26 2 0,-2-1 0,1-25 0,0 1 0,-25 24 0,25 0 0,0 25 0,-25 25 0,24 24 0,-24-24 0,0 25 0,0-25 0,0-1 0,25 2 0,1-2 0,22-24 0</inkml:trace>
  <inkml:trace contextRef="#ctx0" brushRef="#br0" timeOffset="159543">19944 6846 512,'0'-24'0,"0"24"0,24-25 0,-24 25 0,0-25 0,-24 25 0,0 25 0,-1 0 0,-25-1 0,25 26 0,1-25 0,-1 0 0,0 25 0,50-50 0,0 0 0,-1 0 0,1 0 0,25-26 0,-1 2 0,1-26 0,-25 0 0,24 1 0,-24-1 0,0-24 0,-25 25 0,0-26 0,0 50 0,-25 25 0,-24 25 0,-1 25 0,24 24 0,26 0 0,0 1 0,51-1 0,-26-24 0,24-26 0,-24 2 0</inkml:trace>
  <inkml:trace contextRef="#ctx0" brushRef="#br0" timeOffset="163470">17389 7492 512,'0'0'0,"0"25"0,-24-25 0,24 24 0,0 0 0,0 2 0,0 48 0,0-24 0,0-25 0,0 25 0,0-26 0,0-24 0,-25 25 0,25-25 0,0-25 0,0 1 0,0-26 0,49-25 0,-24-25 0,25 27 0,-1-2 0,1 26 0,0 23 0,-26 26 0,1 26 0,-25 23 0,-25 26 0,-24-2 0,-2 2 0,3-25 0,23 0 0,25 0 0,0-26 0,73 26 0,3-25 0,-2-25 0,25 25 0,1-50 0,-1 25 0</inkml:trace>
  <inkml:trace contextRef="#ctx0" brushRef="#br0" timeOffset="163855">17762 7839 512,'0'0'0,"0"0"0,24-25 0,0 25 0,52-50 0,-27 26 0,26-26 0,0 25 0,-27-25 0,-23 26 0,-25-2 0,0 2 0,-49 0 0,-1 24 0,-24 48 0,24-22 0,1 48 0,49 1 0,0-1 0,49-24 0,1-25 0,50-25 0,-2-25 0,-23 0 0,-1 0 0</inkml:trace>
  <inkml:trace contextRef="#ctx0" brushRef="#br0" timeOffset="164287">18481 7615 512,'0'0'0,"0"0"0,-26 0 0,2 0 0,0 25 0,-1 25 0,0 0 0,25 0 0,0-1 0,0 1 0,25-50 0,24 25 0,-25-50 0,2 0 0,23-25 0,-24 0 0,0 26 0,-25-26 0,0 25 0,0 50 0,0 0 0,25 0 0,-25 25 0,0-26 0,49 26 0,-23-25 0,22-25 0,-22 0 0,-2-25 0</inkml:trace>
  <inkml:trace contextRef="#ctx0" brushRef="#br0" timeOffset="164775">18878 7740 512,'0'0'0,"0"-25"0,25 25 0,-25-25 0,0 0 0,0 0 0,0 0 0,-25 50 0,0 0 0,-25 0 0,25 25 0,-25 24 0,26-24 0,24-25 0,0 0 0,24-25 0,2 0 0,23-25 0,1 0 0,0-25 0,-1 0 0,-24-24 0,1-1 0,-26 1 0,0-25 0,0 49 0,-26 26 0,1 24 0,0 24 0,1 26 0,-1 25 0,50-1 0,-1 25 0,26-49 0,24 24 0,1-49 0,-26 0 0,26-50 0,-26 0 0</inkml:trace>
  <inkml:trace contextRef="#ctx0" brushRef="#br0" timeOffset="165103">19523 7517 512,'0'-25'0,"-25"-1"0,0 26 0,0-24 0,-24 48 0,23 2 0,-24 23 0,2 1 0,23 24 0,25 1 0,25-25 0,-1-1 0,26-24 0,24-25 0,1 0 0,-1 0 0,0-50 0</inkml:trace>
  <inkml:trace contextRef="#ctx0" brushRef="#br0" timeOffset="165694">19671 7615 512,'0'25'0,"-25"-25"0,25 25 0,-24 0 0,24 0 0,24 0 0,-24 25 0,25-26 0,-25 1 0,0 0 0,0-25 0,0 0 0,0-25 0,25 0 0,-25-25 0,50 1 0,-25-26 0,0 26 0,24-1 0,-24 50 0,-25 24 0,0 2 0,0 23 0,0 1 0,0 0 0,0-26 0,0 2 0,0-2 0,25-24 0,0-24 0,-1-26 0,0 25 0,27-25 0,-51-24 0,49 48 0,-49 26 0,25 26 0,-25-2 0,0 26 0,0 25 0,0-51 0,0 26 0,25-25 0,-25 0 0,25-25 0,0-25 0,0 0 0,23 1 0,3-26 0</inkml:trace>
  <inkml:trace contextRef="#ctx0" brushRef="#br0" timeOffset="166167">20391 7690 512,'-25'0'0,"25"0"0,0 0 0,0 0 0,0-25 0,0 0 0,0 0 0,0 1 0,-25-2 0,0 52 0,1-2 0,-27 26 0,3 0 0,23-1 0,0-23 0,25 23 0,25-24 0,0-25 0,-1-25 0,26 25 0,-1-49 0,1-1 0,0 0 0,-1 0 0,-24-25 0,1-24 0,-26 25 0,0-24 0,0 47 0,0 3 0,-26 48 0,1 24 0,0 51 0,25-1 0,-24 24 0,48-23 0,1-1 0,0-24 0,1 0 0,-2-25 0,0-25 0</inkml:trace>
  <inkml:trace contextRef="#ctx0" brushRef="#br0" timeOffset="168286">17414 8261 512,'0'0'0,"0"25"0,0-1 0,0 51 0,0-27 0,0 27 0,25 0 0,-25-1 0,25 1 0,-25-25 0,25-1 0,-25-23 0,0-52 0,-25 1 0,25-25 0</inkml:trace>
  <inkml:trace contextRef="#ctx0" brushRef="#br0" timeOffset="168615">17167 8335 512,'0'0'0,"24"0"0,-24-25 0,74 1 0,1-1 0,24 0 0,25 0 0,0 25 0,-25 25 0,-49 0 0,-25 49 0,-76-24 0,-22 24 0,-27 0 0,-24-24 0,25-25 0,25-1 0,49-48 0,25-1 0,50 0 0,24-25 0</inkml:trace>
  <inkml:trace contextRef="#ctx0" brushRef="#br0" timeOffset="169086">17662 8782 512,'0'0'0,"0"0"0,0 0 0,25 0 0,0-26 0,25 2 0,-2-1 0,3-25 0,-2 25 0,-49-24 0,25 24 0,-50 0 0,1 25 0,-26 25 0,0 0 0,26 24 0,-26 26 0,50-26 0,0 26 0,50-49 0,-2-2 0,3-24 0,-2 0 0,26-50 0,-26 1 0</inkml:trace>
  <inkml:trace contextRef="#ctx0" brushRef="#br0" timeOffset="169366">18085 8558 512,'0'25'0,"0"0"0,0-1 0,0 26 0,0 0 0,24 0 0,0-26 0,-24 1 0,25-25 0,-25 0 0,0-25 0,25 1 0,-25-26 0,25 0 0,0 25 0,24 0 0,-24 25 0,25 25 0,-25 0 0,0 0 0,-1 0 0,0-1 0,2-48 0</inkml:trace>
  <inkml:trace contextRef="#ctx0" brushRef="#br0" timeOffset="169678">18704 8211 512,'0'0'0,"-24"0"0,-2 25 0,2 0 0,-1 0 0,0 49 0,25-1 0,0 2 0,25 25 0,0-26 0,-1-24 0,-24 0 0,26-1 0,-52-23 0,2-26 0,-26 0 0,0-51 0</inkml:trace>
  <inkml:trace contextRef="#ctx0" brushRef="#br0" timeOffset="169822">18233 8632 512,'25'0'0,"24"0"0,1 0 0,24 0 0,1 0 0,24 0 0,-24 0 0,-27 0 0,2 0 0</inkml:trace>
  <inkml:trace contextRef="#ctx0" brushRef="#br0" timeOffset="170126">18704 8682 512,'0'25'0,"0"-25"0,0 49 0,0-23 0,24-26 0,2 0 0,-2 0 0,1 0 0,0-26 0,-25 2 0,0-1 0,0-25 0,-50 1 0,26 24 0,-26 25 0,26-25 0,24 50 0,0-25 0,24 25 0,0-1 0,2-24 0,23 0 0,1 0 0</inkml:trace>
  <inkml:trace contextRef="#ctx0" brushRef="#br0" timeOffset="170391">18977 8558 512,'0'25'0,"0"0"0,26-1 0,-26 26 0,0-25 0,0 0 0,0-1 0,0-24 0,0 0 0,0-24 0,0-1 0,24-25 0,25 25 0,-24-24 0,0 49 0,0 0 0,-1 0 0,1 25 0,-25-25 0</inkml:trace>
  <inkml:trace contextRef="#ctx0" brushRef="#br0" timeOffset="171614">19323 8583 512,'-24'0'0,"24"0"0,-24-25 0,24 0 0,0 0 0,0 25 0,24 25 0,-24 0 0,0 25 0,0 24 0,0-24 0,0 0 0,0-26 0,0 1 0,0-50 0,0 1 0,24-2 0,-24-23 0,26-26 0,-2 26 0,26-1 0,-25 2 0,-25 48 0,0 23 0,0 2 0,0 25 0,0-1 0,0 1 0,-25-25 0,25 0 0,0-1 0,25-24 0,0-24 0,0-1 0,0 0 0,24-25 0,-23 1 0,-2 24 0,0 25 0,1 25 0,-25 0 0,0 24 0,25-24 0,-25 0 0,25-25 0,-25 0 0,25 0 0,0-50 0,0 25 0</inkml:trace>
  <inkml:trace contextRef="#ctx0" brushRef="#br0" timeOffset="172006">20019 8211 512,'0'-25'0,"0"0"0,25 0 0,-25 1 0,0 24 0,-25 0 0,0 0 0,-1 49 0,2-24 0,24 25 0,0-25 0,50 0 0,0-1 0,24 1 0,-24 0 0,-25 0 0,-25 23 0,0 4 0,-50-29 0,0 27 0,-24-25 0,-1-25 0,51 25 0,-1-50 0,25 0 0,25 0 0,23-23 0</inkml:trace>
  <inkml:trace contextRef="#ctx0" brushRef="#br0" timeOffset="172374">20217 8385 512,'0'25'0,"-24"-25"0,24 23 0,0 3 0,-25 0 0,25 22 0,0-48 0,25 25 0,-1-25 0,26 0 0,-25 0 0,24-25 0,-24-23 0,0-4 0,0 29 0,-25-2 0,0 0 0,0 25 0,0 25 0,0 0 0,0 24 0,0-23 0,0-3 0,24 2 0,1-25 0,0 0 0,25-25 0,-1 2 0,-24-29 0</inkml:trace>
  <inkml:trace contextRef="#ctx0" brushRef="#br0" timeOffset="172798">20689 7963 512,'0'0'0,"-25"0"0,0 25 0,25 24 0,-25-25 0,25 51 0,0-25 0,0 25 0,0-1 0,0 1 0,25-26 0,-25-23 0,0-3 0,0-23 0,0-23 0,25-3 0,24-23 0,1-1 0,0 0 0,-1 26 0,1 24 0,-1 0 0,-24 24 0,-25 1 0,0 25 0,-25-25 0,-24 24 0,-1-49 0,26 26 0,-26-26 0,50 0 0,0-26 0,50 0 0</inkml:trace>
  <inkml:trace contextRef="#ctx0" brushRef="#br0" timeOffset="173126">21135 8286 512,'0'0'0,"0"-25"0,0 25 0,-24 0 0,24 0 0,-26 0 0,26 0 0,26 25 0,-26 24 0,24-49 0,-24 25 0,0 0 0,24 0 0,-48-25 0,0 23 0,-2 3 0,-48 0 0,24-3 0,1 2 0,-1-25 0,50 0 0,24 0 0,27-25 0</inkml:trace>
  <inkml:trace contextRef="#ctx0" brushRef="#br0" timeOffset="173455">21482 7864 512,'0'0'0,"0"0"0,0 25 0,-25 0 0,25 24 0,0 1 0,0-2 0,0 27 0,0 0 0,-24 0 0,24-1 0,0-1 0,24-21 0,-24-52 0,25 23 0,-25-23 0,25-23 0,0-29 0,-25 4 0</inkml:trace>
  <inkml:trace contextRef="#ctx0" brushRef="#br0" timeOffset="173638">21185 8136 512,'0'0'0,"0"0"0,24 0 0,51 0 0,-1 0 0,1 0 0,24 0 0,-25 0 0,-24 0 0</inkml:trace>
  <inkml:trace contextRef="#ctx0" brushRef="#br0" timeOffset="175150">19696 8806 512,'0'0'0,"0"0"0,25 0 0,-25 0 0,0 0 0,25 0 0,0 0 0,24 25 0,51 1 0,48 23 0,25 26 0,51 24 0,49 24 0,-25 1 0,-25-25 0,-49 25 0,-25-50 0</inkml:trace>
  <inkml:trace contextRef="#ctx0" brushRef="#br0" timeOffset="177702">21706 9401 512,'0'0'0,"0"0"0,0 0 0,0 25 0,24 1 0,-24 23 0,24 26 0,-24-1 0,26-25 0,-26 26 0,0-26 0,0-25 0,0 2 0,0-1 0,-26-50 0,26-1 0,-24-22 0</inkml:trace>
  <inkml:trace contextRef="#ctx0" brushRef="#br0" timeOffset="177966">21706 9278 512,'24'-26'0,"26"26"0,24 0 0,26 0 0,-51 0 0,1 51 0,-50-1 0,-50 23 0,1 2 0,-26 0 0,-24-27 0,49-22 0,26-26 0,24 0 0,0-50 0</inkml:trace>
  <inkml:trace contextRef="#ctx0" brushRef="#br0" timeOffset="178414">21879 9774 512,'0'0'0,"0"0"0,25 0 0,0 0 0,0 0 0,24-25 0,1 0 0,-26 0 0,1 1 0,0 24 0,-50-51 0,0 51 0,1-24 0,0 48 0,-27 2 0,27 23 0,-1 1 0,0 24 0,50-24 0,0-1 0,24-23 0,1-26 0,-1-26 0,1 2 0,-25-27 0,0 3 0,-1-2 0</inkml:trace>
  <inkml:trace contextRef="#ctx0" brushRef="#br0" timeOffset="178638">22226 9600 512,'0'24'0,"0"2"0,0 23 0,0 1 0,25 0 0,-25-2 0,0 3 0,25-27 0,-25-48 0,0 24 0,0-75 0,25 26 0,0-1 0,24 1 0,-25-2 0,2 27 0,-1 48 0,-25 2 0,0-26 0</inkml:trace>
  <inkml:trace contextRef="#ctx0" brushRef="#br0" timeOffset="178966">22723 9154 512,'0'0'0,"0"-26"0,0 2 0,0 24 0,-25 24 0,25 2 0,-26 48 0,2 1 0,24 23 0,-24 2 0,24-1 0,0 0 0,0-49 0,24 24 0,-24-24 0,0-25 0,-24-25 0</inkml:trace>
  <inkml:trace contextRef="#ctx0" brushRef="#br0" timeOffset="179134">22351 9650 512,'24'0'0,"26"0"0,24-26 0,1 26 0,-1-24 0,-24 24 0,-1 0 0</inkml:trace>
  <inkml:trace contextRef="#ctx0" brushRef="#br0" timeOffset="179438">22672 9699 512,'0'25'0,"0"-25"0,0 0 0,26 25 0,-1-25 0,-1 0 0,26 25 0,-25-25 0,0-25 0,-25 25 0,0-25 0,-25 0 0,0 1 0,0 24 0,0-25 0,1 25 0,24 0 0,24 0 0,1 0 0,0 25 0,0-25 0</inkml:trace>
  <inkml:trace contextRef="#ctx0" brushRef="#br0" timeOffset="180133">22947 9650 512,'-26'0'0,"26"0"0,0 25 0,0-1 0,0-24 0,0 25 0,0-25 0,0 0 0,26 0 0,-26 0 0,24-25 0,-24-24 0,24 23 0,1-22 0,0 22 0,-25 2 0,0 24 0,0 24 0,0 26 0,-25 0 0,25-1 0,0-24 0,0 0 0,0 0 0,0-25 0,0-25 0,25 0 0,25 0 0,-26-24 0,1 23 0,0 2 0,0 0 0,-25 24 0,0 24 0,0 0 0,-25 27 0,25-27 0,0 1 0,0 0 0,0 0 0,0-50 0,0 25 0,25-25 0,0-24 0,-1 24 0,2-25 0,-2 50 0,0 0 0,2 24 0,-26 2 0,0-1 0,0-1 0,0 1 0,25 0 0,-25-25 0,24-25 0,1-24 0</inkml:trace>
  <inkml:trace contextRef="#ctx0" brushRef="#br0" timeOffset="180581">23590 9228 512,'0'0'0,"0"0"0,0 0 0,0 24 0,0 2 0,0 23 0,0 1 0,0-1 0,0 26 0,26-26 0,-26-23 0,24-2 0,1-48 0,0 24 0,0-50 0,0 0 0,-25-25 0,24 1 0,-24-1 0,25 26 0,-25 0 0,0 23 0,0 52 0,0-2 0,0 1 0</inkml:trace>
  <inkml:trace contextRef="#ctx0" brushRef="#br0" timeOffset="181277">23938 9353 512,'0'0'0,"0"0"0,-26 0 0,2 24 0,-25 0 0,24 27 0,-25 23 0,26-24 0,-1-2 0,25 3 0,0-27 0,25-24 0,24 0 0,-24-24 0,0-27 0,0 3 0,23-2 0,-22 0 0,-1 0 0,-25 1 0,0 49 0,0 0 0,-25 49 0,-1 1 0,26 0 0,0 0 0,0-26 0,0 0 0,0 2 0,26-26 0,-1-26 0,0 2 0,-1-26 0,1 1 0,0 0 0,0 23 0,0 1 0,0 50 0,-25 1 0,-25 23 0,25-24 0,0 25 0,0-26 0,0 0 0,0-24 0,0-24 0,25 0 0,-1-26 0,0 0 0,2 0 0,-1 1 0,0 49 0,-1-24 0,-24 24 0,25 0 0</inkml:trace>
  <inkml:trace contextRef="#ctx0" brushRef="#br0" timeOffset="181686">24608 9080 512,'0'-26'0,"-25"26"0,0 0 0,-25 26 0,26-2 0,0 0 0,24-24 0,24 26 0,-24-2 0,24 1 0,26 0 0,-25-1 0,0 27 0,0-51 0,-50 50 0,-25 23 0,-24-23 0,-1-25 0,26-25 0,49-25 0,25 1 0,-25 24 0,24-26 0</inkml:trace>
  <inkml:trace contextRef="#ctx0" brushRef="#br0" timeOffset="182013">24682 9353 512,'-25'24'0,"25"0"0,0-24 0,0 25 0,0 1 0,0-26 0,0 0 0,0 24 0,25-24 0,0-24 0,0 24 0,-25 0 0,25-26 0,0 26 0,-1-25 0,-24 25 0,0 0 0,24 25 0,-24-25 0,0 26 0,0-26 0,0 0 0,26 0 0</inkml:trace>
  <inkml:trace contextRef="#ctx0" brushRef="#br0" timeOffset="182437">24980 9080 512,'0'0'0,"0"0"0,0 24 0,0 0 0,0 2 0,0-2 0,0 26 0,0-26 0,0 27 0,0-27 0,0 26 0,0-50 0,25 0 0,-25 0 0,24 0 0,2-24 0,-2-2 0,26 26 0,-26-24 0,1 24 0,-25 0 0,0 24 0,0 2 0,-25-2 0,1 0 0,-26 1 0,26-25 0</inkml:trace>
  <inkml:trace contextRef="#ctx0" brushRef="#br0" timeOffset="182910">25278 9501 512,'0'0'0,"24"0"0,-24 0 0,0 0 0,0 0 0,0 0 0,0 0 0</inkml:trace>
  <inkml:trace contextRef="#ctx0" brushRef="#br0" timeOffset="201045">3274 6375 512,'0'0'0,"0"25"0,-24-25 0,24 0 0,0 0 0,0 0 0,0 0 0,0 0 0,0 0 0,24-25 0,27 25 0,-2-25 0,26 25 0,23-24 0,2-1 0,24 25 0,-25-26 0,1 2 0,-26 24 0,0-49 0,-48 24 0,-2 25 0,-48 0 0,-2 0 0,-23 0 0</inkml:trace>
  <inkml:trace contextRef="#ctx0" brushRef="#br0" timeOffset="201413">3598 6152 512,'0'0'0,"0"-24"0,24 24 0,-24 0 0,-24 0 0,24 0 0,-51 24 0,3 1 0,-27 0 0,1 24 0,-26 1 0,51-25 0,-1-1 0,50 1 0,50 0 0,23 0 0,27 24 0,25-49 0,-26 0 0</inkml:trace>
  <inkml:trace contextRef="#ctx0" brushRef="#br0" timeOffset="202516">4739 5829 512,'0'0'0,"0"0"0,0-24 0,0 24 0,-25 0 0,25-26 0,-25 26 0,-25 26 0,26-26 0,-26 49 0,0-24 0,0 25 0,2-25 0,48 25 0,0-50 0,24 24 0,26-24 0,-1 0 0,26 0 0,-1 0 0,0 25 0,-24 0 0,0 0 0,-26 24 0,-48 1 0,-52-1 0,3-25 0,23-24 0,-24 0 0,49-24 0,0 0 0,25-1 0,25-25 0</inkml:trace>
  <inkml:trace contextRef="#ctx0" brushRef="#br0" timeOffset="202949">4962 5879 512,'-25'0'0,"25"24"0,-25 2 0,0-1 0,25-1 0,25 2 0,0-2 0,25-24 0,-25 0 0,23-24 0,3-2 0,-26 2 0,-1-27 0,1 2 0,-25 24 0,-25 1 0,-24 24 0,24 0 0,-25 74 0,1-24 0,49 49 0,0-24 0,25-26 0,-1 1 0,51-25 0,-26-25 0,26-25 0,-1 0 0,-24-24 0</inkml:trace>
  <inkml:trace contextRef="#ctx0" brushRef="#br0" timeOffset="203293">5408 5409 512,'0'0'0,"0"-26"0,25 26 0,-25 0 0,25 0 0,0 26 0,-25 22 0,0 3 0,0 47 0,0 2 0,-25 23 0,25 2 0,0-51 0,25 26 0,24-51 0,1-49 0,0 0 0,-1-25 0,-25-24 0,-24-1 0,0-25 0</inkml:trace>
  <inkml:trace contextRef="#ctx0" brushRef="#br0" timeOffset="203500">5036 5805 512,'0'0'0,"24"0"0,52 0 0,-2-26 0,25 26 0,25-24 0,0 24 0,-49-24 0,-2 24 0,-47 0 0,-26-25 0</inkml:trace>
  <inkml:trace contextRef="#ctx0" brushRef="#br0" timeOffset="203884">5880 5879 512,'0'0'0,"0"0"0,24 24 0,-24-24 0,26 26 0,-2 23 0,-24 1 0,24 0 0,-24 24 0,-24 1 0,0-27 0,-26 3 0,25-51 0,0-25 0,25-25 0,-25-49 0,25 0 0</inkml:trace>
  <inkml:trace contextRef="#ctx0" brushRef="#br0" timeOffset="204094">5805 5508 512,'0'0'0,"0"0"0,-25-26 0,50 26 0,-25 0 0,25 0 0,25 26 0,-26-2 0,2 26 0,-2-26 0,0 26 0</inkml:trace>
  <inkml:trace contextRef="#ctx0" brushRef="#br0" timeOffset="205028">6177 5829 512,'0'0'0,"-24"0"0,24 0 0,-25 25 0,25-25 0,0 25 0,-25 25 0,25-25 0,0 25 0,0-1 0,0-24 0,0 0 0,25-25 0,0 0 0,-1-50 0,1 1 0,0-1 0,25-1 0,-26 2 0,1 0 0,-25 23 0,0 52 0,-25 23 0,1 0 0,24 2 0,-24 23 0,24-24 0,0 0 0,0-26 0,48-24 0,2 0 0,-25-49 0,24-1 0,1-25 0,0 0 0,-26 26 0,0 24 0,-24 1 0,0 48 0,-24 26 0,24 0 0,-24-1 0,24 1 0,0-25 0,24 0 0,0-25 0,2-25 0,24 0 0,-26-25 0,1 26 0,0-27 0,-25 51 0,0 26 0,-25-1 0,25 25 0,-25 24 0,25 0 0,25 1 0,-25-1 0,0-25 0,25-24 0,-25 0 0,0-50 0,0-24 0,0-26 0,0-24 0,25-25 0,0 25 0,-25-1 0,49 26 0,-23 50 0,-2-1 0,25 50 0,-24-1 0,0 26 0,-25-1 0,-25 0 0,-25 2 0,2-27 0,-3 2 0,51-2 0,25-48 0,25-26 0</inkml:trace>
  <inkml:trace contextRef="#ctx0" brushRef="#br0" timeOffset="205620">7343 5433 512,'0'0'0,"0"-24"0,0 24 0,0 24 0,-25 0 0,-24 27 0,24-2 0,-1 26 0,26-1 0,26 25 0,-1-25 0,24-24 0,26-1 0</inkml:trace>
  <inkml:trace contextRef="#ctx0" brushRef="#br0" timeOffset="205988">7839 5409 512,'25'24'0,"0"-24"0,25 24 0,-1 27 0,1 23 0,0 0 0,-50 25 0,0 0 0,-50 1 0,0-26 0,1-24 0,24-50 0,50-50 0</inkml:trace>
  <inkml:trace contextRef="#ctx0" brushRef="#br0" timeOffset="208780">7443 5805 512,'-25'0'0,"25"0"0,0-26 0,25 26 0,-25 0 0,0 0 0,0 0 0,24 0 0,0 26 0,-24 23 0,26 0 0,-26 26 0,-26 0 0,26 0 0,-24-51 0,24 1 0,-24-50 0</inkml:trace>
  <inkml:trace contextRef="#ctx0" brushRef="#br0" timeOffset="209069">7443 5433 512,'0'0'0,"-25"0"0,25 0 0,0 0 0,0 0 0,25 0 0,-25 24 0,0 1 0,0-25 0,24 0 0,-24 0 0</inkml:trace>
  <inkml:trace contextRef="#ctx0" brushRef="#br0" timeOffset="209531">7517 5557 512,'0'0'0,"0"0"0,0 25 0,25-1 0,-1 26 0,-24 0 0,25 23 0,-25-23 0,0 0 0,0 0 0,0-25 0,0-25 0,25-51 0,-25 27 0,0-50 0,0 24 0,25 1 0,-25 23 0,25 2 0,-25 48 0,24 2 0,-24 23 0,0 1 0,0-1 0,-24-24 0,24 25 0,-25-25 0,25-25 0,0-51 0</inkml:trace>
  <inkml:trace contextRef="#ctx0" brushRef="#br0" timeOffset="210212">7740 5755 512,'-25'0'0,"25"24"0,0 2 0,25-2 0,-25 26 0,0-26 0,0 2 0,26-1 0,-26-50 0,24-1 0,-24-23 0,0 0 0,24-25 0,-24 23 0,0 3 0,0-2 0,0 50 0,0 24 0,0 26 0,0-26 0,0 27 0,0-27 0,25 0 0,0 2 0,-25-52 0,25 2 0,0-25 0,-25-1 0,0 0 0,25 1 0,-25 0 0,0 49 0,0 49 0,-25 0 0,25 51 0,25-1 0,-25 25 0,0-25 0,24-24 0,-24-26 0,25-24 0,-25-25 0,25-25 0,-25-24 0,-25-26 0,25-24 0,-25 49 0,1 25 0,-26 25 0,25 25 0,25-1 0,25 2 0,0-26 0</inkml:trace>
  <inkml:trace contextRef="#ctx0" brushRef="#br0" timeOffset="213028">7269 5482 512,'0'0'0,"0"0"0,0 26 0,0-26 0,0 49 0,0 0 0,0 1 0,0 25 0,0-1 0,25 0 0,-25-24 0,24-25 0,-24-1 0,0-24 0,0-24 0,0-27 0,25-23 0,-25 0 0,25-49 0,25-1 0,-25 25 0,-1 24 0,0 49 0,-24 77 0,-24 23 0,0 75 0,24 0 0,-25 23 0,25-47 0,0-25 0,25-51 0,-25-24 0,24-75 0,26-24 0,-25-26 0,-1-24 0,1-24 0,0 24 0,0 50 0,-25 48 0,-25 52 0,0 48 0,25 24 0,-25 27 0,25-1 0,0-25 0,25-24 0,-25-1 0,25-74 0,0 0 0,24-74 0,-24-25 0,0-26 0,1 1 0,-2 1 0,-24 48 0,24 26 0,-48 73 0,24 26 0,-24 48 0,24 1 0,0 25 0,-26-23 0,52-27 0,-26 0 0,0-49 0,24-50 0,-24-24 0,24-26 0,1-24 0,0-25 0,0-1 0,-25 27 0,0 48 0,25 50 0,-50 50 0,25 48 0,0 1 0,0 1 0,0-1 0,0 1 0,0-50 0,0-26 0,0-48 0,25-26 0,0-24 0,-25-27 0,24-23 0,-24 1 0,25 49 0,-25 24 0,-25 50 0,25 74 0,0 0 0,-24 1 0,24 24 0,0 1 0,0-26 0,0 1 0,24-50 0,-24-25 0,0-50 0,0-24 0,25-27 0,-25 3 0,25-27 0,-25 51 0,0 25 0,0 49 0,0 25 0,0 49 0,-25 25 0,50 0 0,-25 1 0,0-26 0,25-24 0,-25-25 0,0-50 0,0-25 0</inkml:trace>
  <inkml:trace contextRef="#ctx0" brushRef="#br0" timeOffset="213476">8484 5136 512,'-25'24'0,"-25"50"0,2 26 0,22 23 0,2 2 0,24-1 0,50-1 0,-2-23 0,52-51 0,-1 1 0,-24-50 0</inkml:trace>
  <inkml:trace contextRef="#ctx0" brushRef="#br0" timeOffset="214124">8832 5656 512,'0'24'0,"0"-24"0,0 0 0,0 26 0,24-1 0,1 23 0,0-22 0,0 23 0,0 0 0,-25 26 0,0-25 0,-25 25 0,0-26 0,0-24 0,0-25 0,25-25 0,-24-24 0</inkml:trace>
  <inkml:trace contextRef="#ctx0" brushRef="#br0" timeOffset="214334">8782 5308 512,'-25'-24'0,"25"-1"0,-25 0 0,25 25 0,25-24 0,-25 24 0,25 0 0,25 24 0,-50 1 0</inkml:trace>
  <inkml:trace contextRef="#ctx0" brushRef="#br0" timeOffset="214924">9080 5284 512,'0'0'0,"0"0"0,-26 24 0,26 2 0,26-1 0,-26 25 0,0-2 0,24 27 0,-24 25 0,0-26 0,0-1 0,0-23 0,0 0 0,0-50 0,25 0 0,0-25 0,0-50 0,24 2 0,26-1 0,-26 24 0,1 0 0,0 26 0,-26 48 0,-24 26 0,0 0 0,-24 24 0,-26-25 0,25 1 0,0-26 0,25-24 0,0 0 0</inkml:trace>
  <inkml:trace contextRef="#ctx0" brushRef="#br0" timeOffset="215723">9601 5557 512,'0'25'0,"0"-25"0,0 0 0,0 24 0,0 2 0,0-2 0,0 0 0,0 2 0,24-1 0,-24-25 0,0 0 0,24-25 0,-24-1 0,26 2 0,-26 24 0,25 0 0,-25 0 0,0 0 0,0 0 0,25 24 0,-1-24 0,1-24 0,0 0 0,0-2 0,0-23 0,0 0 0,-1-26 0,-24 1 0,0 23 0,0 27 0,0-1 0,-24 50 0,24-25 0,0 50 0,0-25 0,0 49 0,24-25 0,-24 26 0,0 0 0,24-1 0,-24 25 0,0-25 0,26-24 0,-1-25 0,-1-1 0,1-24 0,25-24 0,-50-1 0,25-25 0,-25 0 0,0 0 0,-25 2 0,-50 23 0,26-25 0,-1 50 0,1 0 0,24 0 0,25 0 0,25-24 0,24-2 0,1-23 0</inkml:trace>
  <inkml:trace contextRef="#ctx0" brushRef="#br0" timeOffset="216068">10072 4986 512,'0'0'0,"25"0"0,-1 0 0,26 25 0,0 25 0,24-1 0,0 25 0,-24 26 0,0 25 0,-50-26 0,-25-1 0,0-48 0,0 0 0,0-76 0,25-22 0</inkml:trace>
  <inkml:trace contextRef="#ctx0" brushRef="#br0" timeOffset="225428">11635 12354 512,'0'0'0,"0"0"0,0 0 0,0 0 0,0-25 0,0 25 0,0 0 0,0 0 0,0-25 0,-25 25 0,25 0 0,25 0 0,-25 0 0,0 0 0,0 0 0,0 25 0,0-25 0,0 25 0,0-25 0,0 24 0,0 27 0,0-3 0,0 2 0,0 49 0,0 1 0,0-25 0,0 49 0,0-25 0,0 24 0,-25 1 0,25 1 0,0-27 0,0 51 0,0-25 0,0 25 0,25 0 0,-25 0 0,0-1 0,0 2 0,0-1 0,24-1 0,-48-24 0,24 26 0,0-26 0,0 23 0,0-22 0,0-1 0,0 0 0,-25 25 0,25-25 0,0 26 0,0-27 0,-25-23 0,25 23 0,0-24 0,0 0 0,0 1 0,0-25 0,0 24 0,0-1 0,0-24 0,0 27 0,0-2 0,0-25 0,-25 0 0,25 1 0,0-51 0,-25-24 0,25 0 0,25 0 0,-25 25 0</inkml:trace>
  <inkml:trace contextRef="#ctx0" brushRef="#br0" timeOffset="226835">14909 12130 512,'0'0'0,"0"0"0,0 0 0,0 25 0,0-25 0,0 25 0,-25 25 0,25-1 0,0 1 0,-25 24 0,0 26 0,25-2 0,-24 1 0,-26 26 0,26-1 0,-2-1 0,26 27 0,-24-26 0,24 24 0,-25 1 0,25 25 0,0 0 0,-25-1 0,25 1 0,-25 0 0,25-25 0,-25 24 0,25-24 0,0 25 0,0-1 0,0 26 0,0-26 0,0 26 0,0-25 0,0-26 0,0-24 0,0 0 0,0 0 0,0 0 0,0-24 0,0 24 0,25-25 0,-25-25 0,0 1 0,0-1 0,0-24 0,0 0 0,0-26 0,0 25 0,0 1 0,25-26 0,-25 27 0,0 23 0,0-49 0,0 24 0,0-24 0,25-25 0,-25 0 0,0 0 0,0 0 0,0 0 0</inkml:trace>
  <inkml:trace contextRef="#ctx0" brushRef="#br0" timeOffset="228835">11560 12031 512,'0'0'0,"25"0"0,-25-26 0,0 26 0,0-24 0,0 24 0,0 0 0,-25 0 0,25 0 0,0 0 0,0 0 0,0 0 0,25-24 0,0 24 0,24 0 0,2-25 0,-27 25 0,25 0 0,26-25 0,-1 25 0,1 0 0,24 0 0,0-25 0,1 25 0,-2 0 0,27-24 0,-25 24 0,-2-25 0,-24 25 0,26 0 0,-2 0 0,-23 0 0,49 0 0,-25 0 0,1-25 0,-1 25 0,25 0 0,-25 0 0,1-25 0,-1 25 0,-25 0 0,0 0 0,-24 0 0,-24 25 0,-2-25 0,25 0 0,-24 25 0,-25-25 0,25 0 0,0 0 0,-25 0 0,25 0 0,-25 0 0,0 0 0,0 0 0,0 0 0,24 0 0,1 0 0,0 0 0,0 0 0,0-25 0,0 25 0,-1 0 0,-24-25 0,24 25 0,2 0 0,-1 0 0,-1 0 0,-24 0 0,25 25 0,0-25 0,0-25 0,-25 25 0,25 0 0,-25 0 0,0 0 0,24 0 0,-24 0 0,0 25 0,0-25 0,0 0 0,26 0 0,-2 0 0,-24-25 0,24 25 0,-24 0 0,0 25 0,0-25 0,-24 25 0,24 0 0,-24 24 0,24-24 0,0 0 0,-26-1 0,26 26 0,-24 24 0,-1 1 0,-25-1 0,25 1 0</inkml:trace>
  <inkml:trace contextRef="#ctx0" brushRef="#br0" timeOffset="229819">14562 11783 512,'-25'0'0,"25"0"0,-26 0 0,26 0 0,-24 0 0,48 0 0,-24 0 0,51 0 0,-27 0 0,51-25 0,0 1 0,-27 24 0,2 0 0,0 24 0,-25 1 0,-25 0 0,-25 25 0,0-26 0,0 26 0,25-1 0,-24 1 0,24-1 0,-26 51 0,26-1 0,-24 51 0,24-27 0,-24-24 0</inkml:trace>
  <inkml:trace contextRef="#ctx0" brushRef="#br0" timeOffset="233434">10270 14139 512,'0'0'0,"0"0"0,-25 0 0,25 0 0,0 0 0,0 0 0,25 0 0,0-24 0,25 24 0,24-25 0,0 0 0,0 25 0,26-25 0,-25 1 0,23 24 0,-23-25 0,0 25 0,-1 0 0,0-25 0,-24 25 0,0 0 0,-50 0 0,0 0 0,-25 0 0,0 0 0</inkml:trace>
  <inkml:trace contextRef="#ctx0" brushRef="#br0" timeOffset="233851">11114 13866 512,'0'0'0,"-25"0"0,0 0 0,25 0 0,0 0 0,0 0 0,25-24 0,0 24 0,23 0 0,3 0 0,23 24 0,-49 2 0,0-2 0,0 26 0,-50 0 0,-25 24 0,1-25 0,-1 26 0</inkml:trace>
  <inkml:trace contextRef="#ctx0" brushRef="#br0" timeOffset="233970">11162 14239 512,'26'-25'0</inkml:trace>
  <inkml:trace contextRef="#ctx0" brushRef="#br0" timeOffset="237210">8906 14016 512,'0'0'0,"0"0"0,0 0 0,0 0 0,0 0 0,0 0 0,0 24 0,0-24 0,0 25 0,0-25 0,0 25 0,0 0 0,25-1 0,-25 1 0,0 0 0,0 25 0,0 0 0,0-1 0,-25 1 0,25 24 0,0-49 0,0 0 0,-25-1 0,25-48 0,25-1 0,-25 0 0,25 0 0,-25-24 0,49-1 0,-25 25 0,2 1 0,24 24 0,-26 0 0,1 0 0,0 49 0,-25-25 0,-25 26 0,-50 0 0,25 24 0,-23-49 0,23 25 0,1-25 0,49-25 0,0-25 0,24 1 0</inkml:trace>
  <inkml:trace contextRef="#ctx0" brushRef="#br0" timeOffset="237723">9204 14338 512,'0'0'0,"24"-25"0,-24 25 0,0 0 0,0 0 0,25 0 0,-25 25 0,0-1 0,0 26 0,0 0 0,0 0 0,0 25 0,0-1 0,0-24 0,0-2 0,-25-23 0,1-25 0,-1 0 0,25-50 0,-25 1 0,0-25 0,25-1 0,0 1 0,50-26 0,-25 51 0,50-1 0,-27 1 0,27 49 0,-25 0 0,-1 0 0,-24 25 0,-50 25 0,0-1 0,-24 1 0,-26-1 0,26-24 0,49-25 0,24-25 0,26-24 0</inkml:trace>
  <inkml:trace contextRef="#ctx0" brushRef="#br0" timeOffset="239762">11635 13643 512,'0'0'0,"0"0"0,-25 0 0,25-24 0,0 24 0,0 0 0,0 0 0,0 0 0,25 0 0,-25 0 0,0 0 0,24 24 0,-24-24 0,51 0 0,-27-24 0,50 24 0,-24 0 0,24 0 0,1 0 0,-2-25 0,27 25 0,-25 0 0,23 0 0,2 0 0,-1 0 0,25-26 0,-24 26 0,-1-24 0,-26 24 0,27 0 0,0-24 0,-25 24 0,-27 0 0,27 0 0,-50 0 0,25 0 0,-1 0 0,-24 0 0,25 0 0,24 0 0,-24 0 0,24 0 0,-24-26 0,23 26 0,-22 0 0,-2-24 0,-24 24 0,25 0 0,-26 0 0,26 0 0,0 0 0,-1 0 0,-24 0 0,25-25 0,-25 25 0,-1 0 0,1 0 0,0 0 0,-25 0 0,25 25 0,-25-25 0,25 0 0,-25 0 0,25 0 0,-1 0 0,-24 0 0,24 0 0,-24 0 0,0 0 0,0 24 0,0-24 0,0 0 0,0 0 0,26 0 0,-1 0 0</inkml:trace>
  <inkml:trace contextRef="#ctx0" brushRef="#br0" timeOffset="240642">11610 14362 512,'-25'0'0,"25"0"0,0 0 0,0 0 0,25 0 0,0-24 0,-1 24 0,27 0 0,22 0 0,2 0 0,-26 0 0,51 0 0,-27 0 0,27 0 0,-1 0 0,25 0 0,1 0 0,-1 0 0,-25 0 0,0 0 0,-1 0 0,2 0 0,0 0 0,-25 0 0,23 0 0,-23-25 0,-1 25 0,1 0 0,-1 0 0,0 0 0,1 0 0,-25-24 0,24 24 0,0-26 0,1 26 0,25 0 0,-27-24 0</inkml:trace>
  <inkml:trace contextRef="#ctx0" brushRef="#br0" timeOffset="240788">14338 14214 512,'50'0'0,"-25"0"0,0 0 0,0 0 0,-1 0 0,-24 0 0,0 0 0,0-25 0,0 25 0,24 0 0,-24 0 0,26 0 0</inkml:trace>
  <inkml:trace contextRef="#ctx0" brushRef="#br0" timeOffset="254962">12056 13791 512,'0'0'0,"0"26"0,0-26 0,0 25 0,-24-1 0,24 26 0,0 0 0,0 0 0,-25-26 0,25 1 0,0 0 0,0-25 0,0-25 0,0 0 0,0-24 0,0 24 0,25-25 0,-25-24 0,0 23 0,24 27 0,0-25 0,2 49 0,-1 25 0,-1 23 0,-24 27 0,25 0 0,-25 24 0,25-24 0,-25-26 0,25 1 0,0-50 0,-25-25 0,0-25 0</inkml:trace>
  <inkml:trace contextRef="#ctx0" brushRef="#br0" timeOffset="255170">11907 14040 512,'25'0'0,"0"0"0,25-24 0,23 24 0,27 0 0,-25 0 0,-1 0 0,-24-25 0,-26 25 0</inkml:trace>
  <inkml:trace contextRef="#ctx0" brushRef="#br0" timeOffset="255449">12503 13941 512,'0'0'0,"-25"-25"0,25 25 0,-25 25 0,-25 0 0,26 0 0,-2 24 0,26 1 0,0-1 0,26-24 0,-2 25 0,26-50 0,0 0 0,24-25 0,-49-25 0</inkml:trace>
  <inkml:trace contextRef="#ctx0" brushRef="#br0" timeOffset="255721">12701 13668 512,'0'25'0,"-25"-25"0,25 50 0,-24-2 0,24 27 0,0 25 0,0-26 0,24 1 0,-24-26 0,50 1 0,-25-50 0,0 0 0,24-25 0,-49-25 0,0 1 0</inkml:trace>
  <inkml:trace contextRef="#ctx0" brushRef="#br0" timeOffset="255881">12428 13941 512,'0'0'0,"25"0"0,50 0 0,-1 0 0,25 0 0,-24 0 0,-1 0 0</inkml:trace>
  <inkml:trace contextRef="#ctx0" brushRef="#br0" timeOffset="257026">13073 13743 512,'0'0'0,"0"24"0,0 0 0,0 27 0,-25 23 0,25-24 0,-24 24 0,24-24 0,0-1 0,0-24 0,0-25 0,0-25 0,0-24 0,0-25 0,0 24 0,0-50 0,24 51 0,1-25 0,0 24 0,25 25 0,25 0 0,-27 1 0,2 24 0,-25 24 0,0 26 0,-50 0 0,0 24 0,-25 1 0,2-1 0,-3-24 0,27-1 0,-1-49 0,50 25 0,-1-25 0,27-25 0,22 25 0,2 0 0,-25 0 0,-1 25 0,1-25 0,-25 0 0</inkml:trace>
  <inkml:trace contextRef="#ctx0" brushRef="#br0" timeOffset="257409">13346 14065 512,'25'0'0,"0"0"0,24-25 0,-24 1 0,25 24 0,-1-25 0,1 25 0,-50-25 0,25 25 0,-25 0 0,-25 0 0,-1-25 0,2 0 0,0 1 0,-26 24 0,25 0 0,-24 49 0,49 1 0,-25 24 0,50-24 0,-1-26 0,51 1 0,-26 0 0,26-50 0,-1 0 0</inkml:trace>
  <inkml:trace contextRef="#ctx0" brushRef="#br0" timeOffset="257905">13768 13916 512,'0'0'0,"-25"0"0,25 0 0,-25 25 0,0 0 0,1 0 0,-1 49 0,50-24 0,-1-26 0,26 1 0,25-25 0,-27-25 0,27 1 0</inkml:trace>
  <inkml:trace contextRef="#ctx0" brushRef="#br0" timeOffset="258881">14065 13743 512,'0'0'0,"0"0"0,-24 0 0,24 24 0,0-24 0,0 24 0,0 2 0,-25 23 0,25 1 0,0 0 0,-25 0 0,25-1 0,-25-24 0,25-25 0,0-25 0,0 0 0,0-49 0,25 24 0,0-49 0,24 25 0,-24 24 0,26 0 0,-51 26 0,24 48 0,-24 26 0,0 24 0,-24 1 0,24-1 0,-26 1 0,26-26 0,-25 1 0,25-50 0,25-25 0,-25-24 0,26-1 0,-2-50 0,0 25 0,26 2 0,-25-2 0,25 26 0,-26 23 0,1 52 0,-25-1 0,25 49 0,-50 0 0,25 1 0,0 24 0,-25-24 0,25-26 0,0-24 0,25-25 0,0-25 0,0 0 0,0-24 0,0-1 0</inkml:trace>
  <inkml:trace contextRef="#ctx0" brushRef="#br0" timeOffset="259289">14636 13842 512,'0'-25'0,"0"25"0,0-26 0,-25 2 0,25 0 0,-25 24 0,1 24 0,-27 0 0,27 51 0,-25-25 0,24 25 0,25-26 0,0 1 0,0-25 0,25-25 0,24-25 0,1 0 0,24-24 0,-24-1 0,-25 0 0,-1-24 0</inkml:trace>
  <inkml:trace contextRef="#ctx0" brushRef="#br0" timeOffset="259434">14710 13791 512,'0'0'0,"-24"26"0,-1 23 0,25 1 0,0 25 0,25-26 0,-25-24 0,50 25 0,-26-50 0,0 0 0,2-25 0,-2 0 0</inkml:trace>
  <inkml:trace contextRef="#ctx0" brushRef="#br0" timeOffset="259681">14884 13817 512,'0'0'0,"0"25"0,0 25 0,0-26 0,0 1 0,0 25 0,0-25 0,0-25 0,0 0 0,0 0 0,0-25 0</inkml:trace>
  <inkml:trace contextRef="#ctx0" brushRef="#br0" timeOffset="259867">14859 13470 512,'0'0'0,"-25"24"0,1-24 0,24 26 0,24-2 0,1-24 0,0 0 0,0 24 0,24-24 0</inkml:trace>
  <inkml:trace contextRef="#ctx0" brushRef="#br0" timeOffset="260273">15082 13718 512,'0'0'0,"-24"0"0,24 25 0,0-1 0,0 0 0,0 27 0,0 23 0,0-24 0,0 0 0,0-1 0,0-24 0,0-25 0,24-25 0,-24 0 0,50-49 0,-25 0 0,0 24 0,0-1 0,-1 27 0,1 24 0,-25 24 0,0 27 0,0 23 0,0-24 0,0-25 0,0 24 0,25-24 0,-25-25 0,0 0 0</inkml:trace>
  <inkml:trace contextRef="#ctx0" brushRef="#br0" timeOffset="270800">9179 15554 512,'0'-25'0,"0"25"0,-25 0 0,25-25 0,-25 25 0,25 0 0,-25 0 0,1 25 0,-2 0 0,2 0 0,-2 24 0,26-25 0,-24 2 0,48-2 0,2-24 0,-2-24 0,2 24 0,-26 0 0,0 24 0,-26 1 0,2 25 0,-50 24 0,-1-24 0,50-26 0,-24 1 0,49-25 0,0-49 0</inkml:trace>
  <inkml:trace contextRef="#ctx0" brushRef="#br0" timeOffset="271273">9253 15579 512,'26'-25'0,"-26"25"0,0 0 0,0 49 0,0 0 0,-26 1 0,26 50 0,0-1 0,-25-25 0,25 26 0,-24-51 0,24-23 0,0-26 0,-25-26 0,25-23 0,0-26 0,25-49 0,-1 25 0,1 0 0,25 0 0,-1 49 0,-24 0 0,25 25 0,-1 25 0,-24 25 0,-25 25 0,-25-25 0,-24 49 0,24-24 0,0-26 0,25-24 0</inkml:trace>
  <inkml:trace contextRef="#ctx0" brushRef="#br0" timeOffset="272248">10295 15628 512,'0'0'0,"0"0"0,0 24 0,25-24 0,0 0 0,24 0 0,26-24 0,23 24 0,2-25 0,49 1 0,-25-1 0,0 25 0,0-25 0,-25 25 0,-24 25 0,-26-25 0,-25 0 0,2 0 0,-26 0 0,0 0 0,0 0 0</inkml:trace>
  <inkml:trace contextRef="#ctx0" brushRef="#br0" timeOffset="272656">11238 15429 512,'0'0'0,"0"25"0,24-25 0,1 0 0,0 0 0,25 25 0,-1-25 0,1 25 0,-25-25 0,-25 50 0,-25-25 0,-49 24 0,-1 25 0,1-24 0,24-25 0,50 0 0,50-50 0</inkml:trace>
  <inkml:trace contextRef="#ctx0" brushRef="#br0" timeOffset="273824">11511 15802 512,'0'0'0,"0"0"0,0 0 0,0 0 0,0 0 0,0 0 0,24 0 0,-24 24 0,50-24 0,-25 0 0,49 0 0,25 0 0,1-24 0,-1 24 0,25 0 0,25-25 0,-25 0 0,25 0 0,-1 0 0,-24 25 0,24-24 0,-23-2 0,25 26 0,-2 0 0,-24-24 0,25 24 0,0 0 0,-25-25 0,0 25 0,-24 0 0,-27-24 0,2 24 0,-26 0 0,1 0 0,0 0 0,-25 0 0,23 0 0,-48 0 0,26 0 0,-26 0 0,-26 0 0,26 0 0,-24 0 0,24 0 0,0 0 0,0 0 0,0 0 0</inkml:trace>
  <inkml:trace contextRef="#ctx0" brushRef="#br0" timeOffset="274720">11486 15454 512,'25'-25'0,"-1"25"0,26 0 0,0 0 0,25-24 0,23 24 0,1 0 0,50 0 0,0-25 0,25 25 0,-1-26 0,1 2 0,24-1 0,-24 0 0,-1 1 0,-23 24 0,-2-26 0,-24 26 0,1-23 0,-2 23 0,1 0 0,-24 0 0,-1 23 0,0-23 0,-49-23 0,-25 23 0,-25 0 0,-25 0 0,0 0 0,-25 0 0,1 0 0</inkml:trace>
  <inkml:trace contextRef="#ctx0" brushRef="#br0" timeOffset="282736">2134 15504 512,'0'0'0,"0"0"0,0 0 0,0-25 0,0 25 0,0 0 0,0 0 0,25 25 0,-25 0 0,0 0 0,0 0 0,-25-1 0,25 25 0,-25 1 0,0-25 0,-25 25 0,2-50 0,-2 25 0,0-50 0,0 25 0,26-50 0</inkml:trace>
  <inkml:trace contextRef="#ctx0" brushRef="#br0" timeOffset="282962">1936 15083 512,'0'0'0,"0"0"0,0-26 0,24 26 0,-24 0 0,0 26 0,0-26 0,26 24 0,-26 1 0</inkml:trace>
  <inkml:trace contextRef="#ctx0" brushRef="#br0" timeOffset="283648">2283 15057 512,'0'0'0,"0"0"0,-25 0 0,25 0 0,0 26 0,0-2 0,0 1 0,0 25 0,25 24 0,-25 0 0,0 1 0,0-26 0,0 1 0,25-25 0,-25-25 0,0 0 0,0 0 0,0-50 0,24 50 0,1-50 0,0 26 0,0-1 0,0 25 0,24 0 0,-24 25 0,-25-1 0,0 26 0,-25 25 0,-24-26 0,24 0 0,-25 1 0,25-25 0,1-50 0,24 1 0,24-26 0</inkml:trace>
  <inkml:trace contextRef="#ctx0" brushRef="#br0" timeOffset="284463">2581 15405 512,'0'0'0,"0"0"0,0 0 0,0 24 0,0 1 0,0 25 0,24-25 0,-24 0 0,0 0 0,24-1 0,2-24 0,-2-24 0,2-1 0,-2-25 0,1 0 0,0 1 0,-25 49 0,25 0 0,-25 0 0,0 49 0,0-24 0,0 25 0,25-25 0,-25 0 0,24-25 0,1 0 0,1-50 0,-2 0 0,0-24 0,1-1 0,-25 1 0,25 0 0,-25 24 0,0 25 0,0 25 0,25 25 0,-50 25 0,25-2 0,0 2 0,0 0 0,0 0 0,25-1 0,-25 1 0,25 25 0,-25-26 0,25 26 0,-25-26 0,24 1 0,1-25 0,-25-25 0,0-25 0,0 0 0,0-25 0,0 0 0,0 26 0,0-1 0,0 1 0,0 48 0,0-24 0,0 25 0,-25-25 0,25 24 0,-24-24 0,24-24 0,-50-1 0,25 1 0,0-1 0,0 0 0,50-25 0,0 25 0,0 25 0</inkml:trace>
  <inkml:trace contextRef="#ctx0" brushRef="#br0" timeOffset="285775">3126 14908 512,'0'0'0,"-25"0"0,25-24 0,-24 24 0,24-50 0,-25 25 0,25 0 0,-50 0 0,25 25 0,-24-25 0,-1 2 0,-24 23 0,-1 0 0,-49 23 0,0-23 0,-25 0 0,1 25 0,-26 0 0,0 25 0,26 0 0,-1-1 0,25 1 0,24 0 0,26 24 0,24 26 0,1 23 0,23 1 0,52 1 0,-1 23 0,24 1 0,26-25 0,49 26 0,0-2 0,50-25 0,49 26 0,0-49 0,0-1 0,50-49 0,-24-50 0,-2-25 0,1-50 0,-25-49 0,-23-24 0,-28-51 0,-22 0 0,-51-24 0,-75 25 0,-48-25 0,-75 48 0,-51 2 0,-73 74 0,-74 25 0,-26 74 0,1 24 0,24 26 0,75 0 0,49-1 0,74-23 0,76-26 0</inkml:trace>
  <inkml:trace contextRef="#ctx0" brushRef="#br0" timeOffset="287266">8757 14487 512,'0'0'0,"0"0"0,0 0 0,0 0 0,-25 0 0</inkml:trace>
  <inkml:trace contextRef="#ctx0" brushRef="#br0" timeOffset="288551">2407 15901 512,'0'0'0,"0"0"0,0 0 0,0 0 0,-25 24 0,25-24 0,0 25 0,0 25 0,25-25 0,-25 25 0,-25-26 0,25 27 0,0-27 0,0 25 0,-25-49 0,25 25 0,0-25 0,0-25 0,0 0 0,0-23 0,25-3 0,0 27 0,0-26 0,0 25 0,-1 25 0,1 0 0,0 0 0,-25 25 0,0 25 0,-25-1 0,-24 1 0,-1-1 0,0-24 0,25 0 0,25-50 0,0 0 0,25-24 0</inkml:trace>
  <inkml:trace contextRef="#ctx0" brushRef="#br0" timeOffset="289024">2605 16099 512,'0'-24'0,"24"24"0,-24 0 0,26 24 0,-26-24 0,24 25 0,-24 25 0,0-26 0,0 26 0,0 0 0,0-26 0,0 1 0,0-25 0,0-25 0,0-24 0,0-1 0,-24-23 0,48-2 0,-24 25 0,26 25 0,-2-25 0,26 50 0,-25 0 0,-25 0 0,25 25 0,-50 0 0,25 24 0,-50-23 0,25-2 0,1 1 0,-2-25 0,52-25 0,48 1 0</inkml:trace>
  <inkml:trace contextRef="#ctx0" brushRef="#br0" timeOffset="289906">3547 15702 512,'0'0'0,"0"25"0,-24-25 0,24 0 0,0 25 0</inkml:trace>
  <inkml:trace contextRef="#ctx0" brushRef="#br0" timeOffset="290066">3796 15727 512,'0'-25'0,"0"25"0,26-24 0,-2 24 0,-24 0 0</inkml:trace>
  <inkml:trace contextRef="#ctx0" brushRef="#br0" timeOffset="290288">4218 15554 512,'0'0'0,"25"0"0,-1 0 0,-24 0 0,25 0 0,0 0 0,0-25 0,24 25 0,-23-25 0,22 0 0,2 0 0</inkml:trace>
  <inkml:trace contextRef="#ctx0" brushRef="#br0" timeOffset="290427">4887 15354 512,'25'0'0,"0"-24"0,0 24 0,0-25 0,24 0 0</inkml:trace>
  <inkml:trace contextRef="#ctx0" brushRef="#br0" timeOffset="290562">5284 15132 512</inkml:trace>
  <inkml:trace contextRef="#ctx0" brushRef="#br0" timeOffset="290581">5309 15132 512,'26'-25'0,"22"1"0,-23 24 0,25-26 0,0 2 0</inkml:trace>
  <inkml:trace contextRef="#ctx0" brushRef="#br0" timeOffset="290729">5855 14933 512,'0'0'0,"25"0"0,-1-25 0,26 1 0,0 24 0,-1-26 0,1 2 0</inkml:trace>
  <inkml:trace contextRef="#ctx0" brushRef="#br0" timeOffset="290876">6723 14759 512,'0'0'0,"25"0"0,24 0 0,-24-25 0,25 2 0</inkml:trace>
  <inkml:trace contextRef="#ctx0" brushRef="#br0" timeOffset="291011">7343 14636 512,'0'0'0,"25"-25"0,0 25 0,-25 0 0,50-24 0,-26-2 0,26-23 0</inkml:trace>
  <inkml:trace contextRef="#ctx0" brushRef="#br0" timeOffset="291145">7864 14437 512,'25'0'0,"0"0"0,24-25 0,1 25 0,0-24 0</inkml:trace>
  <inkml:trace contextRef="#ctx0" brushRef="#br0" timeOffset="291277">8459 14338 512,'0'0'0,"25"24"0,0-24 0,49 0 0,-24 0 0,24 0 0,1-24 0</inkml:trace>
  <inkml:trace contextRef="#ctx0" brushRef="#br0" timeOffset="291408">9327 14239 512,'25'-25'0,"0"25"0,25 0 0,24 0 0,1 0 0,-2 0 0,3 0 0,-2-25 0,1 0 0</inkml:trace>
  <inkml:trace contextRef="#ctx0" brushRef="#br0" timeOffset="291543">9997 14189 512,'25'0'0,"-25"0"0,25 25 0,0-25 0,0 0 0,-1 0 0,26 0 0</inkml:trace>
  <inkml:trace contextRef="#ctx0" brushRef="#br0" timeOffset="294424">2481 16397 512,'0'0'0,"0"-24"0,0 24 0,0 0 0,-24 24 0,-1-24 0,0 24 0,0 2 0,0-26 0,25 0 0,-25 24 0,25-24 0,25 25 0,-25-25 0,25 24 0,25-24 0,-25 0 0,-1 25 0,1-25 0,-25 25 0,-25 0 0,-24-25 0,24 0 0,-25 0 0,50 0 0,0-25 0,0 0 0</inkml:trace>
  <inkml:trace contextRef="#ctx0" brushRef="#br0" timeOffset="294887">2629 16397 512,'0'24'0,"0"2"0,0-2 0,26 25 0,-26 1 0,0 24 0,0-24 0,0 1 0,0-27 0,0 1 0,0-25 0,-26-25 0,26 1 0,0-27 0,0 1 0,0-24 0,0 0 0,26 25 0,-2 23 0,2-22 0,-2 48 0,26 0 0,-25 0 0,-25 48 0,-25-22 0,0 23 0,0-25 0,1 1 0,24-25 0,24-25 0,26 1 0</inkml:trace>
  <inkml:trace contextRef="#ctx0" brushRef="#br0" timeOffset="295466">3325 16397 512,'0'0'0</inkml:trace>
  <inkml:trace contextRef="#ctx0" brushRef="#br0" timeOffset="295599">3325 16397 512,'25'-24'0,"-25"24"0,0 0 0,24 0 0,-24-26 0,25 26 0</inkml:trace>
  <inkml:trace contextRef="#ctx0" brushRef="#br0" timeOffset="295752">3846 16298 512,'0'0'0,"0"0"0,0 0 0,0 0 0,0 0 0,24 0 0,-24 24 0,25-24 0,25-24 0</inkml:trace>
  <inkml:trace contextRef="#ctx0" brushRef="#br0" timeOffset="295913">4417 16223 512,'0'0'0,"0"0"0,0 0 0,0 0 0,24 25 0,-24-25 0,0 0 0,24 25 0,-24-50 0</inkml:trace>
  <inkml:trace contextRef="#ctx0" brushRef="#br0" timeOffset="296058">4937 16174 512,'0'-24'0,"0"24"0,25-26 0,0 26 0,-25-25 0,25 25 0,-1 0 0</inkml:trace>
  <inkml:trace contextRef="#ctx0" brushRef="#br0" timeOffset="296240">5657 16049 512,'0'-24'0,"24"-1"0,26 25 0,-25-25 0,24 25 0,-24 0 0,25 0 0,-26 0 0,26 0 0</inkml:trace>
  <inkml:trace contextRef="#ctx0" brushRef="#br0" timeOffset="296384">6351 15901 512,'25'0'0,"0"0"0,-1 0 0,26 0 0,0 0 0,24 0 0,0 0 0</inkml:trace>
  <inkml:trace contextRef="#ctx0" brushRef="#br0" timeOffset="296545">7368 15777 512,'25'0'0,"0"0"0,0-25 0,23 25 0,-22-25 0,23 25 0,1-25 0,-25 25 0,0 0 0</inkml:trace>
  <inkml:trace contextRef="#ctx0" brushRef="#br0" timeOffset="296791">7740 15777 512,'0'0'0,"-25"-25"0,25 25 0,0-25 0,25 25 0,-25-25 0,26 25 0,-2 0 0,0 0 0,1 0 0,-25 25 0,25 0 0,-25 0 0,25-25 0,0 0 0,24 0 0,1-25 0,0 0 0,-1 0 0</inkml:trace>
  <inkml:trace contextRef="#ctx0" brushRef="#br0" timeOffset="306030">2705 16819 512,'0'0'0,"0"0"0,-26 0 0,26-25 0,0 25 0,0 0 0,0 0 0,0 0 0,0 25 0,0-25 0,0 50 0,26-2 0,-26 27 0,0-1 0,24 26 0,-24-25 0,0-51 0,0 26 0,0-50 0,0-50 0,0 26 0,-24-26 0,-2-1 0,26-23 0,-24 0 0,48-1 0,-24 27 0,26-27 0,23 26 0,1-2 0,24 51 0,-24-24 0,-1 48 0,-24 1 0,-25 50 0,-50 0 0,2-1 0,-3-25 0,-23 1 0,49-26 0,25-24 0,25-24 0,0-26 0</inkml:trace>
  <inkml:trace contextRef="#ctx0" brushRef="#br0" timeOffset="306375">3176 16719 512,'0'0'0,"-25"-25"0,0 25 0,0 0 0,1 25 0,-26 1 0,25 23 0,25 26 0,25-27 0,0-22 0,49-1 0,26-25 0,-1-25 0,-50-25 0,1 26 0</inkml:trace>
  <inkml:trace contextRef="#ctx0" brushRef="#br0" timeOffset="350260">4689 6500 512,'0'0'0,"25"0"0,-25 0 0,0 0 0,0 0 0,0 0 0,25 0 0,-1-26 0,0 26 0,-24 0 0,26 0 0,24 0 0,-26-24 0,51 24 0,-1 0 0,50-25 0,0 0 0,25 25 0,25-25 0,-1 0 0,-23 1 0,23 24 0,-23-25 0,-2 25 0,-24 0 0,-26-26 0,2 26 0,-26 0 0,-23 0 0,-27 0 0,0 0 0,-24 0 0,-24 0 0,0 0 0,-2 0 0,26 0 0,0 0 0</inkml:trace>
  <inkml:trace contextRef="#ctx0" brushRef="#br0" timeOffset="353708">16447 248 512,'0'0'0,"0"0"0,0-24 0,0 24 0,0 0 0,25-25 0,-25 25 0,24 0 0,-24 0 0,25 25 0,-25-25 0,25 49 0,1 1 0,-26 0 0,24-1 0,-24 26 0,24-26 0,-24 1 0,25-1 0,-25-24 0,0 0 0,25-25 0,0-25 0,-25 0 0,25 1 0,-25-26 0,24 25 0,-24 0 0,25 25 0,0 75 0,0 24 0,24 25 0,-23-49 0,22-26 0,3-49 0,-27-25 0,1-25 0,0 26 0,-25-26 0,25-24 0,-25-25 0,25-1 0,-25 1 0,-25 0 0,25 49 0,0 1 0,-25 49 0,25-25 0,0 50 0,0-25 0,25 24 0</inkml:trace>
  <inkml:trace contextRef="#ctx0" brushRef="#br0" timeOffset="354180">17365 49 512,'0'-23'0,"0"-2"0,24 25 0,-24 25 0,0 24 0,0-25 0,25 50 0,-50 126 0,25-27 0,-24-24 0,24-100 0,0-24 0,0 0 0,0-25 0,24-25 0,-24-24 0,25-1 0,25 1 0,-25-1 0,-25 25 0,24 25 0,0 0 0,2 50 0,24 24 0,-26 25 0,-24-49 0,25-25 0,-25-25 0,0-25 0</inkml:trace>
  <inkml:trace contextRef="#ctx0" brushRef="#br0" timeOffset="354811">17836 596 512,'0'0'0,"0"-25"0,0 25 0,0-25 0,-26 25 0,26 0 0,0 0 0,-24 50 0,0 24 0,-1 0 0,25 1 0,0-26 0,25-23 0,-1-52 0,-24 26 0,24-49 0,2 49 0,-1-25 0,-25-25 0,25 26 0,-1-1 0,-24 25 0,0 25 0,0 49 0,25-24 0,0-26 0,25 2 0,-26-26 0,27 0 0,-27-50 0,0 25 0,-24 0 0,25-49 0,0-25 0,-25-1 0,0 1 0,0-25 0,0 25 0,0 49 0,0 0 0,-25 26 0,25 24 0,0 0 0,-25 49 0,25 100 0,0 25 0,25 0 0,0-51 0,-25-48 0,25-26 0,-25-49 0,0-24 0,-25-1 0,0 0 0,-24-25 0</inkml:trace>
  <inkml:trace contextRef="#ctx0" brushRef="#br0" timeOffset="354965">17810 398 512,'0'-25'0,"0"25"0,26-25 0,24 25 0,-1 0 0,1 0 0,50 0 0</inkml:trace>
  <inkml:trace contextRef="#ctx0" brushRef="#br0" timeOffset="355444">18704 199 512,'0'25'0,"0"-1"0,0 1 0,0 25 0,24 74 0,-24 0 0,0 0 0,0-25 0,0-49 0,26-50 0,-26 0 0,0-25 0,24 25 0,1-50 0,0 1 0,0 24 0,0 0 0,0 0 0,24 50 0,-24 25 0,1 24 0,-2 0 0,0-48 0,-24-2 0,25-24 0,0-24 0,0-2 0</inkml:trace>
  <inkml:trace contextRef="#ctx0" brushRef="#br0" timeOffset="356155">19200 670 512,'0'0'0,"0"0"0,-25 25 0,1 0 0,-1 24 0,25 1 0,0-25 0,25-1 0,-25-24 0,24 0 0,1-24 0,0-1 0,-25 25 0,25-25 0,0 0 0,-1 0 0,0 25 0,-24 0 0,26 0 0,-26 25 0,0-25 0,24 25 0,-24-25 0,26 0 0,-26-25 0,24 25 0,1 0 0,-25-25 0,25 25 0,0 25 0,-25 25 0,25 25 0,-1 0 0,-24-2 0,0 2 0,0 0 0,0-27 0,-24-22 0,-1-52 0,0-22 0,0-27 0,25 25 0,25-24 0,-25 50 0,25-27 0,-25 1 0,49 1 0,-24-1 0,25 25 0,-1 1 0,26-1 0,-50 25 0,0 0 0,-1 0 0,-24 25 0,-24-1 0,-26 26 0,-25 0 0,50 0 0,25-50 0,50 0 0,0 0 0,0-26 0,-1 2 0,-24-1 0</inkml:trace>
  <inkml:trace contextRef="#ctx0" brushRef="#br0" timeOffset="356587">20044 670 512,'24'-25'0,"-24"25"0,0 25 0,0 0 0,-24 49 0,48 1 0,1-1 0,25 1 0,-25-26 0,24 1 0,-49-25 0,0-25 0,0 0 0,-24 0 0,-26-50 0,0 0 0,25 2 0,1 22 0,24-23 0,0 23 0,0 2 0,24-26 0,1 0 0,25 1 0,0 24 0,24 0 0,-49 25 0,-1-24 0,1 24 0,25 24 0,-75 26 0,-25-1 0,-25 26 0,51-50 0,0-1 0,48 2 0,26-52 0,-1 2 0,1-1 0</inkml:trace>
  <inkml:trace contextRef="#ctx0" brushRef="#br0" timeOffset="357363">20589 695 512,'0'0'0,"0"0"0,-25 0 0,25 0 0,0 25 0,0-25 0,0 0 0,0 0 0,25 0 0,0 0 0,0 0 0,0-25 0,24 0 0,-24 25 0,0-25 0,-25 1 0,0 24 0,0 24 0,-50 26 0,1-1 0,-1 26 0,50-26 0,0-23 0,25-26 0,25-26 0,-26 26 0,1-24 0,25-1 0,-25 0 0,24-25 0,1 26 0,-25-1 0,24 0 0,-49 25 0,0 0 0,0 50 0,0-26 0,-25 26 0,25-25 0,0 0 0,25-25 0,0-25 0,25 25 0,-50-25 0,50 0 0,-2 0 0,-22 25 0,23-24 0,-24-1 0,0 25 0,-25 0 0,0 0 0,-25 25 0,25-1 0,0-24 0,25 25 0,0-25 0,-1 0 0,26-25 0,0 1 0,-26 24 0,1-25 0,0 25 0,0 0 0,0-25 0,0 25 0,-1 25 0,-24-25 0,0 25 0</inkml:trace>
  <inkml:trace contextRef="#ctx0" brushRef="#br0" timeOffset="357956">18680 1192 512,'0'0'0,"0"0"0,-26 0 0,26 48 0,0 2 0,-24 24 0,24 26 0,-25 0 0,25-2 0,0-24 0,0 1 0,-25-51 0,25 2 0,0-26 0,-25-50 0,0 1 0,-24-25 0</inkml:trace>
  <inkml:trace contextRef="#ctx0" brushRef="#br0" timeOffset="358340">18158 1638 512,'0'0'0,"25"24"0,0 2 0,25-26 0,24 24 0,25-48 0,25-2 0,-25 2 0,1-1 0,-51 25 0,1 0 0,-50 49 0,-25 1 0,0 0 0,0-25 0,25-1 0,25-24 0,25 0 0,0-24 0,-1-1 0,26-25 0,-51-24 0,1 49 0,-50-24 0,1 23 0,-51 52 0,1 23 0,-1 0 0,50 1 0,25-26 0,25 2 0,25-52 0,24-22 0</inkml:trace>
  <inkml:trace contextRef="#ctx0" brushRef="#br0" timeOffset="359060">19696 1266 512,'0'0'0,"0"0"0,0 0 0,0 0 0,0 0 0,0 24 0,25 25 0,0 1 0,-25 0 0,25 24 0,-25-23 0,0 23 0,0-50 0,0 2 0,0-2 0,0-24 0,0 0 0,25-24 0,-25-26 0,49-24 0,-24-1 0,25 25 0,-26 0 0,0 50 0,27 25 0,-51 25 0,0-1 0,0 26 0,-25-25 0,25 24 0,0-24 0,0-25 0,0-25 0,50-51 0,-26 3 0</inkml:trace>
  <inkml:trace contextRef="#ctx0" brushRef="#br0" timeOffset="359243">20267 1414 512,'0'0'0,"-26"50"0,2-1 0,24 2 0,-24-2 0,24-24 0,0 25 0,24-2 0,0-22 0,-24-26 0,0 0 0,26-26 0,-26 2 0</inkml:trace>
  <inkml:trace contextRef="#ctx0" brushRef="#br0" timeOffset="359405">20193 1216 512,'0'0'0,"0"24"0,-25-24 0,50 26 0,-25 23 0,24-25 0,26 1 0,-1 0 0,1-25 0</inkml:trace>
  <inkml:trace contextRef="#ctx0" brushRef="#br0" timeOffset="359731">20738 1339 512,'-25'0'0,"1"0"0,-26 0 0,0 0 0,25 0 0,1 25 0,24 0 0,0 25 0,24-25 0,1 0 0,25 24 0,-25 1 0,0-25 0,-25 24 0,-25 1 0,-25-26 0,0 2 0,2-26 0,22 0 0,1-26 0,50-22 0,25-2 0,24-24 0</inkml:trace>
  <inkml:trace contextRef="#ctx0" brushRef="#br0" timeOffset="360020">20886 1067 512,'0'0'0,"0"0"0,0 0 0,0 0 0,26 25 0,-26 24 0,0 2 0,0 23 0,-26-1 0,26 27 0,0-26 0,0 1 0,0-25 0,0 0 0,0-26 0,0-24 0,0-24 0,-24-2 0,24-23 0</inkml:trace>
  <inkml:trace contextRef="#ctx0" brushRef="#br0" timeOffset="360179">20564 1339 512,'0'0'0,"-24"0"0,24 0 0,24 0 0,26 0 0,0 0 0,49 0 0,-24 0 0,24 25 0,-25-25 0,0 0 0</inkml:trace>
  <inkml:trace contextRef="#ctx0" brushRef="#br0" timeOffset="360492">21011 1414 512,'0'25'0,"0"-25"0,0 0 0,0 25 0,25 0 0,0-25 0,-1 24 0,2 1 0,22-25 0,-22 0 0,-2 0 0,-24-25 0,-24 1 0,-2-1 0,2-25 0,-26 25 0,26 25 0,24 0 0,0 25 0,0-25 0,50 25 0</inkml:trace>
  <inkml:trace contextRef="#ctx0" brushRef="#br0" timeOffset="360755">21333 1414 512,'0'0'0,"0"0"0,0 0 0,0 25 0,0-25 0,0 25 0,0 0 0,0 24 0,0-23 0,0-2 0,0-24 0,25 0 0,-25-24 0,0-2 0,25-23 0,0 24 0,0-25 0,-1 50 0,1-25 0,-25 25 0,25 25 0</inkml:trace>
  <inkml:trace contextRef="#ctx0" brushRef="#br0" timeOffset="361140">21631 1414 512,'0'0'0,"0"0"0,0 25 0,-25 0 0,25 0 0,0-1 0,0 1 0,25 1 0,0-26 0,0 0 0,0 0 0,-1-26 0,26 1 0,-25 1 0,0 24 0,-1 0 0,-24 49 0,25 1 0,0 24 0,0 26 0,0-27 0,-1 27 0,-24-25 0,-24-25 0,-1-26 0,0-24 0,-25 0 0,50-50 0,25 1 0</inkml:trace>
  <inkml:trace contextRef="#ctx0" brushRef="#br0" timeOffset="362099">22102 1017 512,'0'0'0,"0"0"0,-25 0 0,25 0 0,25 0 0,0-24 0,25 0 0,-1 24 0,26 0 0,-1 0 0,-24 0 0,0 24 0,-50 0 0,0 1 0,-25 25 0,-26-1 0,27 2 0,-25 23 0,49-25 0,-25 0 0,50 26 0</inkml:trace>
  <inkml:trace contextRef="#ctx0" brushRef="#br0" timeOffset="362269">22326 1861 512,'-25'0'0,"25"0"0,-25 24 0,25-24 0,0 25 0,25 0 0,0-25 0</inkml:trace>
  <inkml:trace contextRef="#ctx0" brushRef="#br0" timeOffset="379586">12602 11386 512,'0'0'0,"0"-25"0,-25 25 0,0 0 0,25-25 0,-24 25 0,-1 0 0,0 25 0,0-25 0,25 25 0,-25-25 0,50 24 0,0-24 0,25 26 0,24-26 0,-24 25 0,-1-1 0,-24 1 0,-25 25 0,-50-1 0,2 1 0,-28-25 0,2-1 0,24-24 0,25-24 0,25-1 0,25-25 0</inkml:trace>
  <inkml:trace contextRef="#ctx0" brushRef="#br0" timeOffset="379890">12776 11238 512,'0'0'0,"24"0"0,-24 0 0,25 0 0,-25 24 0,25 0 0,-25 51 0,0 25 0,0-26 0,-25 26 0,25-27 0,0-23 0,25-50 0,0 0 0,0-24 0,23-2 0,-22-23 0,-26-1 0,0 1 0</inkml:trace>
  <inkml:trace contextRef="#ctx0" brushRef="#br0" timeOffset="380075">12503 11485 512,'25'-24'0,"-1"24"0,26-25 0,24 25 0,26-26 0,-26 2 0,24 24 0,-48-25 0,-24 25 0</inkml:trace>
  <inkml:trace contextRef="#ctx0" brushRef="#br0" timeOffset="380506">13123 11312 512,'-25'24'0,"25"-24"0,-25 25 0,0 24 0,1 2 0,-2 23 0,2-24 0,24 0 0,24-1 0,2-49 0,-2 0 0,26-49 0,0 23 0,-26-48 0,27 24 0,-51 1 0,0 23 0,-26 26 0,26 26 0,-25 23 0,1 1 0,24 0 0,24-26 0,1 26 0,25-50 0,-1 0 0,26-24 0,-25-26 0,-26 0 0</inkml:trace>
  <inkml:trace contextRef="#ctx0" brushRef="#br0" timeOffset="380834">13619 11286 512,'0'0'0,"-26"26"0,2-26 0,0 49 0,-26 0 0,25 2 0,0 23 0,50-24 0,0 0 0,0-26 0,24-24 0,-25-24 0,27-2 0,-26-23 0,-1-26 0</inkml:trace>
  <inkml:trace contextRef="#ctx0" brushRef="#br0" timeOffset="381058">13743 11238 512,'0'24'0,"0"0"0,0 2 0,-25 48 0,25-24 0,0 24 0,0 1 0,0-25 0,0-26 0,0 1 0,0-50 0,0 1 0,25-26 0</inkml:trace>
  <inkml:trace contextRef="#ctx0" brushRef="#br0" timeOffset="381267">13917 11312 512,'-25'24'0,"-1"1"0,2 0 0,0 25 0,24-1 0,24 1 0,26-25 0,24 0 0,1-25 0,-1-25 0,-24 0 0</inkml:trace>
  <inkml:trace contextRef="#ctx0" brushRef="#br0" timeOffset="388858">11535 16843 512,'0'0'0,"0"0"0,0 0 0,0 0 0,25 0 0,0 0 0,25 0 0,25 0 0,-2 0 0,51-24 0,25-1 0,0 0 0,25 25 0,24-24 0,-24 24 0,49 0 0,-25 0 0,1-26 0,23 26 0,-22-25 0,-2 1 0,0 24 0,-49-26 0,0 26 0,-50 0 0,-49 0 0,-50 26 0,-74-26 0,-1 0 0,-24 0 0,0-26 0</inkml:trace>
  <inkml:trace contextRef="#ctx0" brushRef="#br0" timeOffset="389914">11883 16025 512,'-25'0'0,"25"0"0,0 24 0,-25 2 0,0 49 0,0-2 0,0 26 0,-23 0 0,22-24 0,1-1 0,1-49 0,24-25 0,24-50 0,1 1 0,-25-26 0,26 1 0,-2-25 0,25 25 0,-24-1 0,0 1 0,0 49 0,0 25 0,-25 25 0,0 25 0,0-1 0,0 50 0,24-24 0,-24 0 0,0-1 0,25-1 0,0-48 0,-25 25 0,0-50 0,-25 0 0,0-25 0,1 25 0,-26-25 0</inkml:trace>
  <inkml:trace contextRef="#ctx0" brushRef="#br0" timeOffset="390082">11535 16471 512,'0'0'0,"0"0"0,25 25 0,25-25 0,50 0 0,-2-25 0,26 1 0,-24 24 0,-26-26 0,-25 26 0,-24 0 0</inkml:trace>
  <inkml:trace contextRef="#ctx0" brushRef="#br0" timeOffset="390346">12180 16322 512,'0'0'0,"-25"0"0,25 25 0,-24-25 0,-1 26 0,-1 22 0,2 2 0,24-1 0,0 1 0,24 0 0,27-26 0,-2-24 0,-24-49 0</inkml:trace>
  <inkml:trace contextRef="#ctx0" brushRef="#br0" timeOffset="391058">12329 16025 512,'0'0'0,"0"0"0,0 24 0,-24 2 0,24 23 0,-50 50 0,25 0 0,0 26 0,0-27 0,25 1 0,50-49 0,-25 1 0,25-51 0,-26-26 0,26-23 0,-26-1 0,-24-50 0</inkml:trace>
  <inkml:trace contextRef="#ctx0" brushRef="#br0" timeOffset="391242">11982 16298 512,'25'0'0,"24"0"0,26-25 0,-1 0 0,50 0 0,-25 25 0,-24-25 0</inkml:trace>
  <inkml:trace contextRef="#ctx0" brushRef="#br0" timeOffset="391794">12528 16099 512,'0'0'0,"0"0"0,0 25 0,0 25 0,0-1 0,0 26 0,-25 0 0,25-1 0,0-25 0,0 0 0,0-24 0,-25-50 0,25 25 0,-25-49 0,25-26 0,0 1 0,25 0 0,0 24 0,24-23 0,1 22 0,24 27 0,-49-2 0,25 26 0,-25 0 0,-25 26 0,0 23 0,-25 1 0,-25-1 0,1 26 0,-1 0 0,0-27 0,50 2 0,25-25 0,0-1 0,25 1 0,-1-25 0,26 0 0,-51 0 0,1-25 0</inkml:trace>
  <inkml:trace contextRef="#ctx0" brushRef="#br0" timeOffset="392282">12701 16471 512,'0'0'0,"0"0"0,0 0 0,0 0 0,25 25 0,0-25 0,0-25 0,24 25 0,-24-24 0,-25-2 0,25 2 0,-25 0 0,-25-2 0,0 26 0,-24 26 0,-1 22 0,-24 2 0,50 24 0,-2-24 0,52 25 0,22-51 0,27-24 0,-26 0 0,26-50 0,-26 1 0</inkml:trace>
  <inkml:trace contextRef="#ctx0" brushRef="#br0" timeOffset="392593">13148 16347 512,'-25'0'0,"0"26"0,-25-2 0,0 26 0,26-1 0,-2 0 0,26-24 0,50 0 0,0-25 0,25 0 0,-26-25 0,2-25 0,-3-23 0</inkml:trace>
  <inkml:trace contextRef="#ctx0" brushRef="#br0" timeOffset="393473">13545 16025 512,'-25'0'0,"0"24"0,0 26 0,0 1 0,1-3 0,24 2 0,0 24 0,0-23 0,0-27 0,0 0 0,0-24 0,0-24 0,0 0 0,-25-27 0,0 2 0,25-1 0,-25-23 0,25-2 0,0 25 0,0 25 0,0 0 0,25 25 0,0 25 0,49-25 0,-24 0 0,23 0 0,3 0 0,-52 0 0,-24 25 0,-24 25 0,-52-1 0,3 1 0,-2-1 0,1 1 0,-1-25 0,50-25 0,25-25 0,50 25 0,25-25 0,24 0 0,-1 25 0,-22 0 0,-27 50 0,1-25 0,-50 24 0,-50 1 0,-24-26 0,-25 26 0,-1-25 0,26-1 0,24-24 0,25-24 0,50-1 0,25-25 0,0 2 0</inkml:trace>
  <inkml:trace contextRef="#ctx0" brushRef="#br0" timeOffset="393882">13743 16223 512,'0'0'0,"-25"25"0,25 25 0,0-1 0,0-23 0,0 22 0,0-22 0,25-2 0,-25-24 0,0-24 0,25-2 0,0-22 0,24-27 0,-25 25 0,27 0 0,-51 26 0,24 24 0,-48 24 0,24 1 0,-25 50 0,-1-26 0,26 1 0,0 0 0,0-26 0,26-24 0,-1-24 0,-1-26 0</inkml:trace>
  <inkml:trace contextRef="#ctx0" brushRef="#br0" timeOffset="394202">14115 16124 512,'-25'26'0,"0"22"0,1 2 0,-1 24 0,0-23 0,0-3 0,25-22 0,0-2 0,0-24 0,25-24 0,0-2 0,0-22 0,-25-27 0,24 0 0,1-24 0,-25 24 0,0 1 0,0 24 0,-25 26 0,25-1 0,-24 25 0,24-25 0,24 25 0,1-25 0,0 25 0,25 0 0,-26 0 0</inkml:trace>
  <inkml:trace contextRef="#ctx0" brushRef="#br0" timeOffset="395042">14363 15826 512,'0'0'0,"0"-24"0,0 24 0,0 0 0,-25 0 0,25 49 0,-24 1 0,24 24 0,-25 26 0,0-1 0,25 0 0,-25 1 0,0-26 0,0-1 0,1-48 0,24-25 0,24 0 0,1-49 0,0 0 0</inkml:trace>
  <inkml:trace contextRef="#ctx0" brushRef="#br0" timeOffset="395617">14438 16373 512,'0'0'0,"-25"0"0,25-26 0,0 1 0,0 1 0,25-1 0,-25 0 0,0 0 0,0 25 0,-25 0 0,0 25 0,0 25 0,-24-1 0,-1 25 0,25-24 0,0 24 0,25-49 0,25 0 0,25-50 0,-1 0 0,26-24 0,-1-26 0,-24-24 0,-1 0 0,1 0 0,-25 0 0,0-1 0,-25 26 0,-25 49 0,-25 25 0,1 25 0,24 49 0,-1 1 0,26 24 0,26-24 0,23-1 0,1 0 0,-25-49 0,0 1 0</inkml:trace>
  <inkml:trace contextRef="#ctx0" brushRef="#br0" timeOffset="396185">14958 15851 512,'25'-25'0,"-25"1"0,25-1 0,-25 25 0,-25 0 0,0 25 0,-49 49 0,24 0 0,-24 25 0,50 26 0,-26-51 0,74 0 0,2-23 0,48-51 0,0 0 0,25-26 0,0-23 0</inkml:trace>
  <inkml:trace contextRef="#ctx0" brushRef="#br0" timeOffset="396777">15058 16150 512,'0'0'0,"0"24"0,0 25 0,0 1 0,0-1 0,0 2 0,0-3 0,0-22 0,-25-2 0,25-24 0,25-24 0,-1-2 0,1-48 0,0 25 0,0-26 0,0 2 0,0 47 0,-25 1 0,0 50 0,0 1 0,-25 47 0,0 2 0,0 0 0,25-27 0,-25-22 0,50-2 0,-25-24 0,25-24 0,0-2 0,24-48 0,26 0 0,-26 24 0,1-23 0,-25 47 0,0 26 0,-25 26 0,-25 22 0,0 2 0,25 24 0,-26-49 0,26 25 0,26-50 0,-26 0 0,50 0 0,-26-50 0</inkml:trace>
  <inkml:trace contextRef="#ctx0" brushRef="#br0" timeOffset="397226">15802 16075 512,'0'-26'0,"0"26"0,-25 26 0,0-2 0,-25 27 0,2 22 0,-3-23 0,2 24 0,24-24 0,25-26 0,25 2 0,0-26 0,24-26 0,1-22 0,-1-3 0,26-23 0,-26-24 0,1-3 0,0-23 0,-25 50 0,-25 0 0,-25 74 0,-25 0 0,0 74 0,26 0 0,-1 50 0,25-23 0,0-3 0,25-24 0,-1-23 0,1-27 0</inkml:trace>
  <inkml:trace contextRef="#ctx0" brushRef="#br0" timeOffset="404801">11486 17811 512,'0'0'0,"0"0"0,0 0 0,25 0 0,24-25 0,26 25 0,0 0 0,48-25 0,1 25 0,25-25 0,24 25 0,1-25 0,25 25 0,-1-24 0,50-26 0,0 25 0,-1-24 0,2 24 0,24-25 0,-50 26 0,-24 24 0,-75 0 0,-1 0 0,-97 0 0,-2 24 0,-48-24 0,-2 0 0</inkml:trace>
  <inkml:trace contextRef="#ctx0" brushRef="#br0" timeOffset="405657">11907 17215 512,'0'0'0,"0"-24"0,0-1 0,0 25 0,25-26 0,-25 2 0,25 48 0,-50 27 0,25-1 0,-25 24 0,-24 25 0,24-25 0,-25 1 0,25-26 0,1-24 0,24-25 0,0-50 0,24 1 0,1-25 0,25-25 0,0 24 0,-1-24 0,1 48 0,0 27 0,-2 24 0,-48 24 0,26 51 0,-26 0 0,0 0 0,-26-2 0,26-23 0,0 0 0,0-50 0,0-26 0,0 2 0,0-26 0,0 1 0</inkml:trace>
  <inkml:trace contextRef="#ctx0" brushRef="#br0" timeOffset="405825">11808 17365 512,'0'0'0,"25"0"0,25 0 0,-1-25 0,51 25 0,-26-25 0,0 25 0,1 0 0,-25 25 0</inkml:trace>
  <inkml:trace contextRef="#ctx0" brushRef="#br0" timeOffset="406104">12403 17215 512,'0'0'0,"-24"26"0,-26-2 0,0 26 0,1 0 0,49-1 0,0 1 0,49-26 0,1 0 0,49-24 0,-24-24 0,-1 0 0,1-26 0</inkml:trace>
  <inkml:trace contextRef="#ctx0" brushRef="#br0" timeOffset="407289">12652 17066 512,'0'0'0,"-24"0"0,24 0 0,0 25 0,0-25 0,-26 25 0,1 25 0,25-1 0,-25 26 0,25 0 0,0-26 0,25 25 0,0-24 0,25-25 0,-26-25 0,1 0 0,0-25 0</inkml:trace>
  <inkml:trace contextRef="#ctx0" brushRef="#br0" timeOffset="407473">12403 17290 512,'25'0'0,"25"0"0,0 0 0,50 0 0,-2 0 0,-24-25 0,-24 25 0</inkml:trace>
  <inkml:trace contextRef="#ctx0" brushRef="#br0" timeOffset="425344">12924 17191 512,'0'0'0,"0"0"0,0-25 0,0 25 0,0 0 0,0 0 0,0-26 0,0 26 0,24 26 0,-24-26 0,0 25 0,0-1 0,0 26 0,0 0 0,-24 24 0,24-25 0,-24 1 0,24-50 0,-25 0 0,25 0 0,25-50 0,-25 1 0,24-25 0,-24 24 0,0 0 0,24-25 0,-24 26 0,26 24 0,-26 1 0,24-2 0,2 26 0,-2 26 0,1-2 0,-25-24 0,25 50 0,-50-26 0,0 27 0,1-27 0,-2 26 0,-24-25 0,26 0 0,24 0 0,0 0 0,0-1 0,50 25 0,0-23 0,-1 22 0,1 3 0,-1-27 0,2-24 0,-27 0 0</inkml:trace>
  <inkml:trace contextRef="#ctx0" brushRef="#br0" timeOffset="425752">13123 17340 512,'0'0'0,"0"0"0,0 0 0,0 0 0,25 0 0,-1 25 0,27-50 0,-27 25 0,25 0 0,-24-25 0,25 0 0,-50 0 0,0 1 0,0-2 0,-25 2 0,0 24 0,0 24 0,-24 26 0,-1 0 0,25 0 0,25 23 0,25-23 0,1-26 0,47-24 0,-23-24 0,25-26 0,-1-23 0</inkml:trace>
  <inkml:trace contextRef="#ctx0" brushRef="#br0" timeOffset="426120">13545 17166 512,'0'0'0,"-25"0"0,25 0 0,-25 25 0,0-1 0,0 26 0,25 0 0,0 24 0,25-49 0,25 25 0,-1-76 0,26 2 0,-26-25 0</inkml:trace>
  <inkml:trace contextRef="#ctx0" brushRef="#br0" timeOffset="428575">14090 17016 512,'0'0'0,"0"-24"0,0 24 0,25 24 0,-50-24 0,25 26 0,0 23 0,-25-24 0,25 25 0,0-25 0,0-1 0,0 26 0,0-50 0,0 0 0,0 0 0,0-24 0,25-2 0</inkml:trace>
  <inkml:trace contextRef="#ctx0" brushRef="#br0" timeOffset="428880">13866 16893 512,'0'0'0,"26"0"0,-1 0 0,24 0 0,26 0 0,-1-24 0,25-2 0,1 26 0,-26 0 0,-24 26 0,-25-2 0,-25 26 0,-75 23 0,1-23 0,-26 0 0,1 0 0,25-25 0,49-25 0,0-51 0,75 27 0,24-26 0</inkml:trace>
  <inkml:trace contextRef="#ctx0" brushRef="#br0" timeOffset="429616">14239 17241 512,'0'0'0,"-25"0"0,25 24 0,25-24 0,-25 0 0,50-24 0,-25-2 0,24 2 0,1-27 0,-25 2 0,0 24 0,-1 1 0,-48 24 0,-1 0 0,-25 49 0,25-24 0,-24 50 0,24-25 0,25-26 0,0 26 0,25-50 0,24 0 0,1-25 0,0 0 0,-2-25 0,3 1 0,-27-1 0,1 25 0,-25 0 0,0 1 0,0 48 0,-25 26 0,25-26 0,-24 27 0,24-1 0,0-26 0,0 1 0,24 0 0,-24-50 0,25 25 0,0-49 0,-25-1 0,25-1 0,0 2 0,-1 24 0,2 1 0,-2 24 0,-24 24 0,24-24 0,2 25 0,-26 0 0,24-25 0,-24 0 0</inkml:trace>
  <inkml:trace contextRef="#ctx0" brushRef="#br0" timeOffset="430144">15182 16644 512,'0'0'0,"-25"26"0,0-2 0,0 27 0,-24-2 0,-1 26 0,-24 24 0,49-25 0,0 24 0,0-23 0,25-25 0,0 0 0,0-25 0,0-25 0,-25 0 0,1-25 0,-2 0 0</inkml:trace>
  <inkml:trace contextRef="#ctx0" brushRef="#br0" timeOffset="430313">14686 17091 512,'50'0'0,"-2"0"0,2 0 0,25 0 0,-1 0 0,-49-25 0,25 25 0,-50 0 0,0-24 0</inkml:trace>
  <inkml:trace contextRef="#ctx0" brushRef="#br0" timeOffset="430903">15554 16843 512,'-25'-24'0,"25"24"0,0 0 0,-25 0 0,25-25 0,-25 25 0,1 25 0,-1-25 0,-26 50 0,3-26 0,23 0 0,0 2 0,25-1 0,25-1 0,24 0 0,1 2 0,0 23 0,-1-24 0,-49 25 0,-25-25 0,-24 25 0,-26-1 0,-24-24 0,25-25 0,24 0 0,25-25 0,25 0 0,25-25 0,25 26 0</inkml:trace>
  <inkml:trace contextRef="#ctx0" brushRef="#br0" timeOffset="431328">15529 17116 512,'0'0'0,"0"0"0,0 0 0,0 0 0,0 50 0,0-25 0,0-1 0,0 2 0,0-2 0,25-24 0,0 0 0,-1-24 0,1-26 0,25-1 0,-26-23 0,1 24 0,0 2 0,-25 48 0,0 0 0,0 24 0,-25 50 0,0-24 0,25 0 0,0-1 0,0-23 0,25-26 0,0-26 0,25 2 0,-25-27 0,24-47 0,1 24 0</inkml:trace>
  <inkml:trace contextRef="#ctx0" brushRef="#br0" timeOffset="431696">16050 16670 512,'0'0'0,"-26"24"0,26 1 0,0 1 0,-24 48 0,24-24 0,-24 24 0,-1-1 0,0 2 0,25 0 0,-25-26 0,25-23 0,0-2 0,0-48 0,25-2 0,25-23 0,-2-1 0,3-24 0,-2 24 0,1 26 0,-25 24 0,-25 24 0,0 0 0,-50 26 0,1 24 0,-1-23 0,0-1 0,26-26 0,24 1 0,24-50 0,0-25 0</inkml:trace>
  <inkml:trace contextRef="#ctx0" brushRef="#br0" timeOffset="432104">16496 16644 512,'0'0'0,"-24"0"0,24 0 0,0 0 0,0 0 0,0 26 0,0 23 0,-25 1 0,-25 50 0,25-1 0,1-1 0,-1 2 0,25-51 0,0 1 0,25-25 0,-1-25 0,1-25 0,0-25 0,-25 1 0</inkml:trace>
  <inkml:trace contextRef="#ctx0" brushRef="#br0" timeOffset="432276">16149 16893 512,'0'0'0,"25"0"0,0 0 0,25 0 0,24 0 0,25-24 0,-25 24 0,-24-26 0,0 2 0</inkml:trace>
  <inkml:trace contextRef="#ctx0" brushRef="#br0" timeOffset="440567">11511 17761 512,'-25'0'0,"25"0"0,0 0 0,0-25 0,0 25 0,0 0 0,0 25 0,-25 25 0,25 24 0,0 75 0,-26-25 0,26-25 0,-24 50 0,24 24 0,-24-24 0,48-25 0,0-49 0</inkml:trace>
  <inkml:trace contextRef="#ctx0" brushRef="#br0" timeOffset="441078">14586 17389 512,'0'0'0,"0"0"0,0 25 0,0-1 0,0 76 0,0-1 0,-24 50 0,-1-25 0,25-25 0,0 0 0,0 26 0,0-2 0,0 1 0,-26 1 0,26-51 0</inkml:trace>
  <inkml:trace contextRef="#ctx0" brushRef="#br0" timeOffset="441537">11635 19027 512</inkml:trace>
  <inkml:trace contextRef="#ctx0" brushRef="#br0" timeOffset="441716">11659 19027 512,'25'0'0,"25"0"0,24 0 0,25 0 0,26 0 0,23 0 0,25 0 0,51-50 0,-1 25 0,50-25 0,25 25 0,-25-24 0,24-1 0,-49 0 0,1 1 0</inkml:trace>
  <inkml:trace contextRef="#ctx0" brushRef="#br0" timeOffset="442399">11932 18207 512,'0'-24'0,"-25"-1"0,1 25 0,-1-25 0,25 25 0,-25 50 0,25 0 0,-25-1 0,25 25 0,-25 26 0,0 23 0,1-23 0,24 23 0,-24-23 0,24-75 0,0 0 0,0-25 0,24-100 0,50-73 0,-24-75 0,24 24 0,1 51 0,-50 99 0,-1 49 0,-24 99 0,0 25 0,-24 0 0,24-24 0,0 24 0,-25 25 0,25 26 0,0-52 0,0 1 0,0-49 0,-25-25 0</inkml:trace>
  <inkml:trace contextRef="#ctx0" brushRef="#br0" timeOffset="442573">11833 18728 512,'-25'0'0,"0"0"0,25 0 0,0 0 0,0 0 0,25 0 0,0 25 0,25-25 0,-26 0 0</inkml:trace>
  <inkml:trace contextRef="#ctx0" brushRef="#br0" timeOffset="442831">12230 18555 512,'0'-24'0,"25"24"0,-50 0 0,25 0 0,0 48 0,-25 2 0,0 0 0,25 24 0,0-25 0,0 1 0,25 0 0,0-50 0,24 0 0</inkml:trace>
  <inkml:trace contextRef="#ctx0" brushRef="#br0" timeOffset="443119">12503 18158 512,'0'0'0,"0"25"0,0-25 0,0 0 0,0 0 0,0 24 0,0 26 0,0-25 0,0 49 0,0 1 0,0 25 0,-25-2 0,25 1 0,0 1 0,0-76 0,0 1 0,0 0 0,-25-25 0,25-25 0</inkml:trace>
  <inkml:trace contextRef="#ctx0" brushRef="#br0" timeOffset="443290">12305 18679 512,'-26'0'0,"2"-24"0,-1 24 0,50-26 0,-25 2 0,50 24 0,-26-26 0,26 2 0,24 0 0</inkml:trace>
  <inkml:trace contextRef="#ctx0" brushRef="#br0" timeOffset="443976">12900 18133 512,'0'0'0,"0"0"0,-25 0 0,25 25 0,0 24 0,-25 26 0,25-51 0,-25 51 0,25 24 0,-25-24 0,1 25 0,24-2 0,-25-49 0,25-49 0,0 0 0,0 0 0,25-123 0,-1-51 0,26-25 0,24-24 0,-24 100 0,24 24 0,-24 74 0,-25 25 0,0 49 0,-25 1 0,-25 24 0,0 0 0,0-24 0,0 24 0,-25 51 0,26-26 0,-26 1 0,26-26 0,24-24 0,0-26 0,24 0 0,-24 1 0,50 0 0,-26 0 0,2-25 0,23 24 0,-24-24 0,0 0 0,0 0 0</inkml:trace>
  <inkml:trace contextRef="#ctx0" brushRef="#br0" timeOffset="444367">13123 18555 512,'-25'24'0,"25"2"0,0-26 0,0 0 0,0 24 0,0-24 0,0 0 0,25 0 0,-25 0 0,25 0 0,24 0 0,-23 0 0,-26-24 0,24-2 0,0 26 0,-24-48 0,0 22 0,0 1 0,-24 1 0,24 24 0,-24 0 0,-2 24 0,26 27 0,-25-27 0,25 50 0,0-24 0,25-1 0,1-24 0,-2-25 0,0 25 0,1-50 0</inkml:trace>
  <inkml:trace contextRef="#ctx0" brushRef="#br0" timeOffset="444895">13495 18480 512,'0'0'0,"-25"-24"0,25 24 0,-25 24 0,25 1 0,-24 1 0,24 22 0,0 2 0,0 0 0,0 24 0,0-25 0,49-23 0,-24-2 0,25-24 0,74-74 0</inkml:trace>
  <inkml:trace contextRef="#ctx0" brushRef="#br0" timeOffset="445368">14413 18257 512,'-25'25'0,"25"-25"0,-25 24 0</inkml:trace>
  <inkml:trace contextRef="#ctx0" brushRef="#br0" timeOffset="445935">14189 17885 512,'0'0'0,"0"-24"0,0 24 0,0 0 0,0 0 0,0 24 0,0 26 0,0 24 0,0 0 0,-24 1 0,24 0 0,0-2 0,-24 27 0,24-1 0,-26 1 0,26-50 0,0-26 0,0-24 0,0-100 0,26-23 0,-26-51 0,24-25 0,-24 51 0,0 74 0,0-1 0,0 50 0,24 0 0,26 0 0,25 25 0,-1-24 0,25 24 0,-24 24 0,-1 1 0,-74 50 0,-25-1 0,-24 1 0,24-26 0,-25 1 0,-24 49 0,24-24 0,-24-26 0,-1 1 0,50-50 0,50-50 0,50-25 0</inkml:trace>
  <inkml:trace contextRef="#ctx0" brushRef="#br0" timeOffset="446383">14438 18233 512,'0'0'0,"-25"24"0,25 1 0,0-1 0,25 2 0,-25 23 0,0 1 0,0-25 0,0 24 0,0 1 0,0 0 0,25-26 0,-25 2 0,24-76 0,26-50 0,24-49 0,1 0 0,-25 25 0,-2 100 0,-22 48 0,-26 1 0,0 0 0,-26 0 0</inkml:trace>
  <inkml:trace contextRef="#ctx0" brushRef="#br0" timeOffset="446775">14710 18332 512,'0'0'0,"0"24"0,0 1 0,0-25 0,0 25 0,0-25 0,26 0 0,-26 0 0,48 0 0,27-50 0,-25-49 0,-25 49 0,-25 26 0,-25 24 0,25 24 0,-25 2 0,0 23 0,0 25 0,1 1 0,24-1 0,-26 0 0,52 2 0,-26-52 0,24-24 0,-24-24 0,75-52 0,-26-47 0</inkml:trace>
  <inkml:trace contextRef="#ctx0" brushRef="#br0" timeOffset="447790">14487 18480 512,'-24'25'0,"24"1"0,-25-26 0,25 24 0,0-24 0,25 24 0,-1-24 0,0-24 0,27 0 0,48-51 0,-24 0 0,-1-24 0,-25 0 0,-49-1 0,-25 51 0,1 24 0,-26 50 0,0 24 0,26 1 0,-26 24 0,0 1 0,1 24 0,-1 25 0,26 0 0,24-25 0,24-25 0,0-48 0,2-2 0,48-24 0,-24 0 0,-1-24 0</inkml:trace>
  <inkml:trace contextRef="#ctx0" brushRef="#br0" timeOffset="448486">15306 17711 512,'0'0'0,"-25"-24"0,0-26 0,25 25 0,0-24 0,0 49 0,0-25 0,0-1 0,-25 26 0,25 26 0,-24-1 0,-1 24 0,0 26 0,0 24 0,0 25 0,0 0 0,1-25 0,24 1 0,-25-1 0,0 49 0,0-23 0,25-2 0,-25-49 0,25-24 0,-24-25 0,24-25 0,-25-25 0</inkml:trace>
  <inkml:trace contextRef="#ctx0" brushRef="#br0" timeOffset="448711">14784 18579 512,'26'-24'0,"-26"24"0,24 0 0,1 0 0,0-24 0,0 24 0,24 0 0,-24 0 0,25 0 0</inkml:trace>
  <inkml:trace contextRef="#ctx0" brushRef="#br0" timeOffset="449878">14686 18679 512,'0'-24'0,"0"24"0,0-26 0,0 52 0,0-26 0,0 24 0,0 0 0,0 26 0,0-25 0,0 25 0,0-1 0,0-24 0,0 0 0,0 0 0,24-25 0,-24-25 0,0 0 0,26-25 0,-2 26 0,0-26 0,2 0 0,-2 1 0,26 25 0,-25-2 0,0-24 0</inkml:trace>
  <inkml:trace contextRef="#ctx0" brushRef="#br0" timeOffset="451046">15529 17786 512,'0'0'0,"0"-25"0,25-25 0,-25 26 0,0-1 0,25 0 0,-25 25 0,0 50 0,0 24 0,-25 26 0,0 23 0,25-24 0,0 1 0,0 23 0,0 2 0,0-1 0,25-24 0,0-52 0,-1-23 0,51-98 0,-1-102 0,1-48 0,24-25 0,-74 50 0,0 98 0,-25 51 0,-25 49 0,0 49 0,25 26 0</inkml:trace>
  <inkml:trace contextRef="#ctx0" brushRef="#br0" timeOffset="451782">16124 18108 512,'0'-25'0,"0"1"0,0-26 0,0 25 0,0 1 0,-24 24 0,-1 49 0,0 1 0,-1 24 0,26-24 0,-48 24 0,23 25 0,0 1 0,0-1 0,25-25 0,25-48 0,-25-2 0,25-48 0,24-76 0,26-24 0,-26-50 0,1 25 0,-25 50 0,-50 99 0,25 50 0,-25-1 0,25 1 0,-25-1 0,25 50 0,-24-24 0,24 24 0,0-24 0,24-25 0,-24-50 0,25 0 0,25-74 0,0-51 0,-2-24 0,3 0 0,-51 124 0,24 75 0,-24-25 0,0 24 0,0 1 0,0 25 0,-24 24 0,24 1 0,0-26 0,0-50 0,0-24 0,24-74 0,1-75 0,50 0 0,-51-25 0,26 100 0,-24 74 0,-26 0 0,0 50 0,0-1 0</inkml:trace>
  <inkml:trace contextRef="#ctx0" brushRef="#br0" timeOffset="452190">16942 17488 512,'0'0'0,"0"24"0,-24 2 0,0-1 0,-2 49 0,26-24 0,0 24 0,26 1 0,22-1 0,-22 0 0,23-24 0,-49 24 0,0 1 0,-24-1 0,24 25 0,-51 1 0,3-1 0,-2-25 0,0 0 0,0-49 0,26-25 0,24-25 0,0-99 0</inkml:trace>
  <inkml:trace contextRef="#ctx0" brushRef="#br0" timeOffset="452990">17092 18207 512,'0'26'0,"-25"-26"0,25 24 0,-25 1 0,25-1 0,-25 2 0,25 23 0,0-24 0,0 0 0,0 24 0,0-24 0,25 1 0,-25-26 0,25-26 0,25-48 0,0-25 0,-2 0 0,-48 49 0,26 50 0,-26 0 0,0 24 0,-26 26 0,26-1 0,0 26 0,0-25 0,0-1 0,0-49 0,26 0 0,23-49 0,1-50 0,-1-50 0,1 0 0,0 0 0,-2 0 0,-22 25 0,-1 24 0,-25 26 0,0 74 0,0 26 0,0 22 0,-25 52 0,-1 24 0,2 1 0,0-26 0,-1-25 0,25 0 0,-25 25 0,25 0 0,0-24 0,0-25 0,25-50 0,24-75 0,1-48 0,0-51 0,-1 25 0,1 100 0,-50 49 0,25 49 0,-50 25 0,25 1 0,0-1 0,-25-24 0,0 24 0,0 1 0,1-1 0,-1 0 0,0-49 0,25 1 0,0-52 0</inkml:trace>
  <inkml:trace contextRef="#ctx0" brushRef="#br0" timeOffset="453478">18109 17935 512,'0'-25'0,"0"0"0,-24 1 0,24 24 0,-26 0 0,26 24 0,-25 26 0,1 24 0,24-24 0,0-1 0,-25 26 0,25-1 0,0 1 0,0-26 0,25 26 0,-25-51 0,0-24 0,0 25 0,-25 1 0,25-26 0,-25 24 0,0 26 0,-24-50 0,24 24 0,25 2 0,-25-26 0,50-76 0</inkml:trace>
  <inkml:trace contextRef="#ctx0" brushRef="#br0" timeOffset="453782">18506 17290 512,'0'25'0,"0"0"0,-25 0 0,-1 74 0,2 0 0,-25 25 0,49 0 0,-25-25 0,0-25 0,0 25 0,0 25 0,25 1 0,-24-26 0,24-25 0,-25-48 0</inkml:trace>
  <inkml:trace contextRef="#ctx0" brushRef="#br0" timeOffset="453990">17910 17960 512,'25'24'0,"25"-24"0,24 0 0,25-24 0,1-1 0,-1 25 0,-49-25 0,-2 25 0,-22 0 0,-1 0 0,-50-25 0</inkml:trace>
  <inkml:trace contextRef="#ctx0" brushRef="#br0" timeOffset="454230">18555 17885 512,'0'0'0,"0"0"0,0 25 0,0 25 0,0 24 0,0-25 0,0 1 0,-25 24 0,25 1 0,0 24 0,-24-49 0,24-1 0,-25-49 0</inkml:trace>
  <inkml:trace contextRef="#ctx0" brushRef="#br0" timeOffset="454419">18580 17365 512,'-25'0'0,"0"0"0,1 0 0,24 24 0,0-24 0,24 25 0,1-1 0,0-24 0,0 26 0</inkml:trace>
  <inkml:trace contextRef="#ctx0" brushRef="#br0" timeOffset="455806">18680 17861 512,'0'24'0,"0"-24"0,0 50 0,0-1 0,-26 1 0,26-1 0,0 1 0,0 24 0,0-24 0,0 25 0,0-26 0,0-49 0,26 0 0,22-49 0,-22-26 0,23 1 0,-49 24 0,0 25 0,0 50 0,0 0 0,0 0 0,0-1 0,0 2 0,0 23 0,0-25 0,25 2 0,0-52 0,25-23 0,-1-50 0,2-50 0,-3 1 0,2-2 0,-25 51 0,-25 50 0,25-2 0,-25 51 0,-25 0 0,25 0 0,0 0 0,0 26 0,0-26 0,0 25 0,-25 49 0,25 50 0,-25-24 0,25-1 0,0-25 0,0 0 0,-25 1 0,25 24 0,0-25 0,0-49 0,-24-25 0,24-25 0,-50-98 0,25-27 0,-24 27 0,-1-1 0,25 49 0,0 50 0,25 25 0,25 25 0,25-25 0,24 25 0,25 0 0,-24-25 0,24 0 0,-25 0 0,-24 0 0,-26 0 0,-24 25 0,-24 0 0,-26 24 0,26-24 0,-1 24 0,25-24 0,-25 25 0,25-1 0,0-24 0,0 0 0,50-25 0,-2-25 0,28-74 0,-52 0 0,26 25 0,-25 24 0,-25 25 0,0 25 0,-25 50 0,0 24 0,0 0 0,25-24 0,0-25 0,0-1 0,0 1 0,0 0 0,25-25 0,0-50 0,0 1 0,0-1 0,-1 26 0,1-1 0,1 50 0,-2 24 0,-24-24 0,24 0 0,26-1 0,-25-24 0,0 0 0,0-24 0,24-1 0,-24-25 0,25-49 0</inkml:trace>
  <inkml:trace contextRef="#ctx0" brushRef="#br0" timeOffset="456000">20044 17066 512,'-25'0'0,"0"0"0,25 0 0,0 0 0,-26 25 0,26-25 0,-24 0 0,0-25 0,24-25 0</inkml:trace>
  <inkml:trace contextRef="#ctx0" brushRef="#br0" timeOffset="468941">10270 14214 512,'0'0'0,"25"0"0,-25 0 0,0 0 0,0 0 0,25 0 0,0 0 0,-25-25 0,24 25 0,1 0 0,0 0 0,-25 0 0,25 25 0,24 0 0,-23-1 0,48 2 0,-25-2 0,26 1 0,-26-1 0,25 2 0,-48 23 0,23 26 0,-49 0 0,25 23 0,-25 1 0,-25 1 0,25 24 0,-25 0 0,1-26 0,-2 26 0,-22-24 0,-2 0 0,-25-2 0,1 2 0,0 24 0,24 0 0,0-25 0,25-24 0,0-1 0,25 0 0,0-49 0,0 1 0,0-2 0,0 0 0,25-24 0,25 0 0,-25 26 0,25-26 0,24 0 0,-25-26 0,26 26 0,0 0 0,-27-24 0,2 0 0,0 24 0,-25-26 0,0 1 0,-1 25 0,1 0 0,-25 0 0,25 0 0,-25 25 0,0 1 0,0-26 0,-25 0 0</inkml:trace>
  <inkml:trace contextRef="#ctx0" brushRef="#br0" timeOffset="469981">10320 16075 512,'0'0'0,"0"0"0,0 0 0,0 0 0,0 0 0,0 0 0,0-26 0,25 26 0,-25 0 0,24 0 0,-24 50 0,25-25 0,-25 49 0,0-24 0,0 49 0,0-25 0,-25 25 0,1-24 0,-1 0 0,0 24 0,0 1 0,0-1 0,1-25 0,24 0 0,-24-24 0,24-1 0,24-23 0,0-2 0,1 1 0,50-25 0,-1-25 0,26 25 0,-1-24 0,25-2 0,0 26 0,-25 0 0,25 0 0,-51 26 0,3-26 0,-27 0 0,-49-26 0</inkml:trace>
  <inkml:trace contextRef="#ctx0" brushRef="#br0" timeOffset="470981">10097 17091 512,'0'-25'0,"0"25"0,24-24 0,1-2 0,0 26 0,1 0 0,-2 0 0,0 26 0,1 48 0,0 1 0,-25-1 0,0 26 0,-25 23 0,25-24 0,-25 25 0,1-24 0,0-1 0,24-25 0,-26-24 0,26-1 0,-25 26 0,0 24 0,25-24 0,0-1 0,0-24 0,25-26 0,0 1 0,1-25 0,22 26 0,27-26 0,-26-26 0,51 26 0,-26 0 0,1 0 0,24-25 0,-24 25 0,-1-24 0,0-1 0,-24 0 0</inkml:trace>
  <inkml:trace contextRef="#ctx0" brushRef="#br0" timeOffset="471413">10915 18406 512,'-25'25'0,"1"-25"0,24 0 0,0 0 0,0 0 0,24-25 0,1 25 0,25 0 0,-25 0 0,24 0 0,-24 25 0,0 0 0,-25-1 0,0 1 0,0 25 0,0-26 0,-25 2 0</inkml:trace>
  <inkml:trace contextRef="#ctx0" brushRef="#br0" timeOffset="479285">9303 16000 512,'0'0'0,"-24"0"0,24 0 0,0 0 0,0-25 0,0 25 0,0-25 0,24 25 0,-24-25 0,24 25 0,1 0 0,0 0 0,0 0 0,0 25 0,24-25 0,-24 25 0,25 25 0,-25 0 0,0-1 0,-25 25 0,0 26 0,0-1 0,0 24 0,-25-23 0,25 25 0,-25-27 0,0 2 0,0-1 0,0 25 0,1-25 0,24 1 0,0-1 0,24 0 0,-24 0 0,25-25 0,-25 26 0,25-26 0,-25 0 0,0 1 0,25-26 0,-25 1 0,0 25 0,25-2 0,-25 2 0,0 24 0,25-24 0,-25-1 0,24-48 0,-24 22 0,0-23 0,24 25 0,-24-26 0,26 26 0,-1-25 0,0 0 0,-1 0 0,1 0 0,0-25 0,0 25 0,0-25 0,0 24 0,-1-24 0,0 0 0,2 26 0,-1-26 0,-25 0 0,24 0 0,1 0 0,0 0 0,-25 0 0,25 0 0,0 0 0,-25 0 0,24 0 0,1 0 0,0 0 0,1 0 0,-26 0 0,24 0 0,0 0 0,1 0 0,-25 0 0,25 0 0,0 0 0,-25 0 0,25 0 0,-25 0 0,24 0 0,-24 0 0,25 0 0,0 0 0,-25 0 0,25 0 0,0 0 0,-1 0 0,-24 0 0,26 0 0,-2 0 0,0 0 0,-24 0 0,26 0 0,-1 0 0,-1 0 0,1 0 0,0 0 0,0 0 0,-25 0 0,25 0 0,-1 0 0,2 0 0,-26 0 0,24 0 0,-24 0 0,24 0 0,-24 0 0,26 0 0,-26 0 0,24 0 0,-24 0 0,25 0 0,-25 0 0,25 0 0,-25 0 0,25 0 0,-25 0 0,0 0 0,25 0 0,-25 0 0,0 0 0,0 0 0,24 0 0,-24 0 0,25 0 0,-25 0 0,25 0 0,-25 0 0,0 0 0,25 0 0,-25 0 0,25 0 0,-25 0 0,24 0 0,-24 0 0,0 0 0,24 0 0,-24 0 0,0 0 0,0 0 0,26 0 0,-26 0 0,0 0 0,0 0 0,0 0 0,0 0 0,0 0 0,0 0 0,0 0 0,0 0 0,0 0 0,0 0 0,25 0 0,-25 0 0,0 0 0,0 0 0,0 0 0,0 0 0,0 0 0,0 0 0,0 0 0,0 0 0,25 0 0,-25 0 0,0 0 0,0 0 0,0 0 0,0 0 0,0 0 0,0 0 0,0 0 0,0 0 0,0 0 0,0 0 0,0 0 0,0 0 0,0 0 0,0 0 0,0 0 0,0 0 0,0 0 0,0 0 0,0 0 0,0 0 0,0 0 0,0 0 0,0 0 0,0 0 0,0 0 0,0 0 0,0 0 0,0 0 0,0 0 0,0 0 0,0 0 0,0 0 0,0 0 0,0 0 0,0 0 0,0 0 0,0 0 0,0-26 0,0 26 0,0 0 0,0 0 0,0 26 0,0-26 0,0 0 0,0 0 0,0 0 0,0 0 0,0 0 0,0 0 0,24-26 0,-24 26 0,0 0 0,0-24 0,0 24 0,0 0 0,25 0 0,-25-25 0,0 25 0,0 0 0</inkml:trace>
  <inkml:trace contextRef="#ctx0" brushRef="#br0" timeOffset="480837">11162 18952 512,'0'0'0,"-24"25"0,24-25 0,0 0 0,0 24 0,0-24 0,0 0 0,0 26 0,0-26 0,-24 0 0,24 0 0,0-26 0,0 26 0,-25 0 0,25 0 0,0 0 0,0 0 0,0 26 0,0-26 0,0 0 0,25 0 0,-25-26 0,0 26 0,24 0 0,-24 0 0,0 0 0,24 0 0,-24 0 0,26 0 0,-26 0 0,25 26 0,-25-26 0,0 0 0,0 0 0,25 0 0,-25 0 0,24 0 0,-24 0 0,0 0 0,25 0 0,-25 0 0,0 0 0,0 0 0,0 0 0,0 0 0,0 0 0,0 0 0,0 0 0,0 0 0,0 0 0,0 0 0,0 0 0,0 0 0,0 0 0,0 0 0,0 0 0,0 0 0,0 0 0,0 0 0,0 0 0,0 0 0,0 0 0,0 0 0,0 0 0,0 0 0,0 0 0,25 0 0,-25 0 0,0 0 0,0 0 0,0 0 0,0 0 0,25 0 0,-25-26 0,0 26 0,0 0 0,0 0 0,0 0 0,0 0 0,0 0 0,0 26 0,0-26 0,0 0 0,0-26 0,25 26 0</inkml:trace>
  <inkml:trace contextRef="#ctx0" brushRef="#br0" timeOffset="482060">11188 18927 512,'-26'0'0,"26"0"0,0 0 0,0 0 0,-24 0 0,24 0 0,0 0 0,0 0 0,-24 0 0,24 0 0,0-25 0,0 25 0,0 0 0,0 0 0,-25 0 0,25 0 0,0 0 0,0 25 0,0-25 0,0 0 0,0 0 0,25 25 0,-25-25 0,0 0 0,0 0 0,24 0 0,-24 0 0,24 25 0,-24-25 0,26 0 0,-1 0 0,-25 0 0,0 0 0,25 0 0,-25 24 0,24-24 0,-24 0 0,0 0 0,0 26 0,0-26 0,25 0 0,-25 0 0,0 0 0,0 0 0,0 0 0,0 0 0,0 0 0,0 0 0,0 0 0,0 0 0,0 0 0,0 0 0,0 0 0,0 0 0,0 0 0,0 0 0,25 0 0,-25 0 0,0 0 0,0 0 0,0 0 0,0 0 0,25 0 0,-25 0 0,0 0 0,0 0 0,0 0 0,25 0 0,-25 0 0,0 0 0,0 0 0,0 0 0,0 0 0,0 0 0,0 0 0,0 0 0,0 0 0,0 0 0,0 0 0,-25 0 0,25 0 0,0 0 0,-25 0 0,25 0 0,-25 0 0,25 0 0,0 0 0,0 0 0,0 0 0</inkml:trace>
  <inkml:trace contextRef="#ctx0" brushRef="#br0" timeOffset="503267">17439 12005 512,'0'0'0,"0"0"0,25-24 0,-25 24 0,49 0 0,1-24 0,24 24 0,1-25 0,-1 0 0,-24 25 0,0 25 0,24-25 0,-24 25 0,49-25 0,-25 0 0,25-25 0,1 0 0,-27-24 0,27 24 0,-50 0 0,-1 50 0,1-25 0,0 49 0,-1 1 0,26-1 0,-1 1 0,25-50 0,25 0 0,0-26 0,0-22 0,0-2 0,0-24 0,1 49 0,-1-25 0,-25 50 0,0 0 0,0 25 0,25 0 0,25 0 0,-25-25 0,25 0 0,0 0 0,0-25 0,-1-25 0,1 26 0,0-26 0,-25 25 0,-1 25 0,2 0 0,25 25 0,-27-25 0,26 24 0,0 2 0,0-2 0,24-48 0,2-2 0,-3-23 0,2-1 0,-25 1 0,-25 24 0,-25 25 0,0 0 0,1 25 0,-1 24 0,-25 1 0,1-25 0,-26-1 0</inkml:trace>
  <inkml:trace contextRef="#ctx0" brushRef="#br0" timeOffset="528682">2705 17066 512,'49'0'0,"50"25"0,25-25 0,0-25 0,25 25 0</inkml:trace>
  <inkml:trace contextRef="#ctx0" brushRef="#br0" timeOffset="532836">8162 14711 512,'-26'23'0,"2"-23"0,-50 0 0</inkml:trace>
  <inkml:trace contextRef="#ctx0" brushRef="#br0" timeOffset="533691">9476 15454 512,'25'25'0,"0"0"0,25 25 0</inkml:trace>
  <inkml:trace contextRef="#ctx0" brushRef="#br0" timeOffset="534954">8931 14809 512,'-25'0'0,"25"0"0,-25 0 0,25 0 0,-25 0 0,1 0 0,-1 25 0,0-25 0,25 0 0,0 0 0,25 0 0,49-25 0,49 0 0,2-25 0,25-23 0,-2 48 0,-24-24 0,-50 23 0,-50 26 0,-24 26 0,-24-2 0</inkml:trace>
  <inkml:trace contextRef="#ctx0" brushRef="#br0" timeOffset="535145">8683 15107 512,'0'0'0,"0"0"0,24 0 0,26-50 0,25 1 0,49-1 0,0 0 0,0 0 0,-25 50 0,-25-24 0,-24 24 0</inkml:trace>
  <inkml:trace contextRef="#ctx0" brushRef="#br0" timeOffset="536426">14388 13916 512,'0'0'0,"0"0"0,0 0 0,0 0 0,0-24 0,0 24 0,0-26 0,0 26 0,0 0 0,0 0 0,0 0 0,0 0 0,0 0 0,0 0 0,25 0 0,-25 0 0,-25 0 0,25 0 0,0 0 0,-25 26 0,25-26 0,-25 24 0,25-24 0,0 0 0,-24 25 0</inkml:trace>
  <inkml:trace contextRef="#ctx0" brushRef="#br0" timeOffset="537611">9204 15975 512,'0'0'0,"0"-25"0,0 25 0,0 0 0,0 0 0,0-25 0,0 50 0,0-25 0,0 0 0</inkml:trace>
  <inkml:trace contextRef="#ctx0" brushRef="#br0" timeOffset="538387">11435 15628 512,'0'0'0,"0"0"0,0 0 0,0 0 0,0 0 0,0 0 0,-24 0 0,24 0 0,0 0 0,0 0 0,0 0 0,0 0 0,0 0 0,24 0 0,-24 0 0,0 0 0,0 0 0,0 0 0,-24 0 0</inkml:trace>
  <inkml:trace contextRef="#ctx0" brushRef="#br0" timeOffset="538634">11461 15652 512,'0'0'0,"0"0"0,0-24 0,0 24 0,0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18T20:09:03.4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943 3473 512,'0'0'0,"25"-25"0,50 1 0,-2-26 0,27-25 0,-1 1 0</inkml:trace>
  <inkml:trace contextRef="#ctx0" brushRef="#br0" timeOffset="257">1514 3125 512,'74'-24'0,"-49"-1"0,0 25 0,-50 25 0,-24-1 0,-26 2 0,25 23 0,-24-24 0,24 0 0,-24 0 0,24 24 0,1-23 0,-1-2 0,1 0 0,24 2 0,0-26 0,0 24 0,0-24 0,25-24 0,75-26 0,74-25 0,-1 1 0,-24 24 0</inkml:trace>
  <inkml:trace contextRef="#ctx0" brushRef="#br0" timeOffset="2784">14909 3101 512,'49'0'0,"51"0"0,49 0 0,49 0 0,25 0 0,75 0 0,0-25 0,24 25 0,50-24 0,25 24 0,25 0 0,-1 0 0,1 0 0,1 0 0,-3 0 0,-47 0 0,-1 0 0,-75-26 0,-49-23 0,-99 24 0,-50-49 0</inkml:trace>
  <inkml:trace contextRef="#ctx0" brushRef="#br0" timeOffset="18543">7343 8608 512,'0'0'0,"0"0"0,-25 0 0,25-25 0,-24 25 0,24 0 0,-25 0 0,25-25 0,25 25 0,-1 0 0,26-25 0,0 0 0,23 2 0,2 23 0,0-26 0,24 26 0,-25 0 0,26 0 0,-26 26 0,26-26 0,-26 23 0,25 2 0,-25 0 0,0 0 0,-24 0 0,0-1 0,-25 51 0,-25 0 0,0 49 0,0-1 0,-25 26 0,25 0 0,0 25 0,0 24 0,0 1 0,25-1 0,24 25 0,-24 26 0,25-27 0,-1 27 0,1-26 0,25 0 0,-26-24 0,26-1 0,-27-24 0,2 0 0,-24-26 0,-2 1 0,1-25 0,0 0 0,0-24 0,0-2 0,-1-23 0,1-1 0,1-24 0,-2 0 0,0-1 0,-24-23 0,25-2 0,-25 1 0,0-25 0,0 0 0,0 0 0,0 0 0,0 0 0,0 0 0,25 0 0,-25 0 0,0 0 0,0-25 0,0 25 0,0 0 0,0 0 0,-25 0 0,-24 0 0,-75 0 0,-25 0 0,-74 50 0,-75 0 0,0 23 0,1-47 0</inkml:trace>
  <inkml:trace contextRef="#ctx0" brushRef="#br0" timeOffset="20351">5483 10444 512,'0'0'0,"0"0"0,0 0 0,25 0 0,-25 0 0,24 0 0,1 0 0,25 24 0,24-24 0,25 0 0,25 25 0,25-25 0,-25 0 0,25 0 0,-25 0 0,-25 0 0,-25-25 0</inkml:trace>
  <inkml:trace contextRef="#ctx0" brushRef="#br0" timeOffset="21231">5458 12031 512,'0'0'0,"0"-26"0,0 26 0,0 0 0,0 0 0,25 0 0,0 26 0,24-26 0,26-26 0,-2 26 0,27 0 0,-1 0 0,25-24 0,-24 24 0,25 0 0,-27 0 0,-24 0 0,1 0 0,-50 0 0,-1 50 0,-24-25 0</inkml:trace>
  <inkml:trace contextRef="#ctx0" brushRef="#br0" timeOffset="22479">3300 11312 512,'0'0'0,"0"0"0,0 24 0,0-24 0,50 0 0,-26 0 0,51 25 0,23-25 0,27 0 0,25 0 0,-2-25 0,26 1 0,-26-2 0,-23 2 0,-2 0 0,-48-2 0,-26 1 0</inkml:trace>
  <inkml:trace contextRef="#ctx0" brushRef="#br0" timeOffset="34583">1489 9576 512,'0'0'0,"-25"0"0,25 24 0,-25-24 0,25 0 0,0 0 0,-24 0 0,24-24 0,0 24 0,0 0 0,0 0 0,24 0 0,1 0 0,25 0 0,24-26 0,1 2 0,23 24 0,2-25 0,-1 25 0,1 0 0,-1 0 0,25 0 0,0 25 0,0-25 0,0 24 0,0-24 0,1 0 0,-52 0 0,27 0 0,-26-24 0,-24 24 0,-1 0 0,1-25 0,0 25 0,-26 0 0,1 0 0,-25 0 0,0 0 0,-25 0 0,1 25 0,-1-1 0,25-24 0,0 0 0</inkml:trace>
  <inkml:trace contextRef="#ctx0" brushRef="#br0" timeOffset="37206">1960 12949 512,'0'0'0,"0"0"0,0 0 0,0 0 0,26 0 0,-26 0 0,0 0 0,0 0 0,0-24 0,24 24 0,-24 0 0,24-26 0,2 26 0,23 0 0</inkml:trace>
  <inkml:trace contextRef="#ctx0" brushRef="#br0" timeOffset="37566">2258 12899 512,'99'-24'0,"25"24"0,0 0 0,25 0 0,-25 0 0,0 0 0,0-25 0,-24 25 0,24 0 0,0 0 0,0 0 0,-25 0 0,26 0 0,-27 25 0,1-25 0,-24 24 0,-1 2 0,1-26 0,-26 0 0,-24 24 0,0-24 0,0 0 0,-1 0 0,-24 0 0,0 0 0,0 0 0,0 0 0,26 0 0,-26 0 0,24 0 0,-24 0 0,24 0 0,2 0 0</inkml:trace>
  <inkml:trace contextRef="#ctx0" brushRef="#br0" timeOffset="39440">5681 12925 512,'0'0'0,"0"0"0,0 0 0</inkml:trace>
  <inkml:trace contextRef="#ctx0" brushRef="#br0" timeOffset="39950">5681 12949 512,'0'0'0,"0"0"0,0 0 0,0 0 0,0 0 0,0 0 0,24 0 0,-24 0 0,0 0 0,26-24 0,-26 24 0,49 0 0,-24-26 0,25 26 0,-1 0 0,25 0 0,1-24 0,0 24 0,-1 0 0,25 0 0,-24 0 0,24 0 0,25 0 0,-25 0 0,25 0 0,0-25 0,0 25 0,0 0 0,0 25 0,-24-25 0,-1 0 0,0 24 0,0-24 0,0 26 0,1-26 0,-1 0 0,-24 0 0,24-26 0,-25 26 0,-24-24 0,0 24 0,-2 0 0,-48 24 0,26 2 0,-26-2 0,0 0 0,0 1 0</inkml:trace>
  <inkml:trace contextRef="#ctx0" brushRef="#br0" timeOffset="46790">3573 8732 512,'0'0'0,"0"-25"0,0 25 0,0 0 0,25-25 0,-25 25 0,0-25 0,0 25 0,0-25 0,-25 1 0,-1 24 0,2 0 0,-25 0 0,-1 0 0,0-25 0,1 25 0,-26-25 0,1 0 0,-25 25 0,-1-25 0,1 25 0,-25 0 0,-1 0 0,2 0 0,-1 0 0,0 25 0,0 0 0,0-25 0,0 25 0,25 24 0,0-24 0,-1 25 0,26-1 0,-25 1 0,-1 1 0,26-2 0,0 0 0,23 1 0,3-26 0,23 1 0,0 25 0,0-26 0,0 26 0,0 24 0,25 27 0,0-2 0,50-1 0,0-24 0,23-23 0,27-27 0,24 1 0,0-25 0,0-25 0,49 25 0,-23-24 0,23-1 0,1-1 0,-25 2 0,25-26 0,-1 26 0,-23-1 0,-2-24 0,1-2 0,-25 3 0,0-2 0,-26-1 0,2 2 0,-25 0 0,-1-1 0,0 0 0,-24 25 0,-25-23 0,-25-2 0,0 25 0,0-24 0,-25 23 0,0-23 0,-24 23 0,-1-23 0,-24 24 0,-26 0 0,1-24 0,-25 24 0</inkml:trace>
  <inkml:trace contextRef="#ctx0" brushRef="#br0" timeOffset="55189">13793 6648 512,'25'0'0,"-1"0"0,51 0 0,-1 0 0,25 0 0,25 0 0,0-24 0,25 24 0,25 0 0,-1 0 0,26-25 0,-1 25 0,26-25 0,-25 0 0,-2 25 0,2-25 0,0 25 0,-1 0 0,-49 0 0,-25-24 0,0 24 0,-50 0 0,-24-26 0,-25 26 0,-1 0 0,-24 0 0,0 0 0,-24 26 0,-27-26 0</inkml:trace>
  <inkml:trace contextRef="#ctx0" brushRef="#br0" timeOffset="65789">1439 5755 512,'0'0'0,"0"0"0,-24-24 0,24 24 0,24 0 0,-24 0 0,0 0 0,25 0 0,-25 0 0,0 0 0,25 0 0,-25 0 0,0 0 0,25 24 0,0-24 0,0 0 0,24-24 0,-24 24 0,25 0 0,-1 0 0,-25 0 0,27 0 0,-27 0 0,26 24 0,0-24 0,0 0 0,-2 0 0,27 0 0,0-24 0,-26 24 0,26 0 0,-26 0 0,1 0 0,0 24 0,-1-24 0,1 0 0,23 24 0,-23-24 0,50 0 0,-26 0 0,1 0 0,-1-24 0,-24 24 0,24 0 0,-24 0 0,24 0 0,-24 0 0,24 0 0,1 0 0,-1 0 0,1 0 0,24-24 0,-25 24 0,-23 0 0,22 0 0,2 0 0,-26 0 0,1 0 0,25 0 0,-1 0 0,-25 24 0,26-24 0,-26 0 0,1-24 0,0 24 0,-26 0 0,26-25 0,-25 25 0,0 0 0,-25 0 0,24 0 0,-24 0 0,0 0 0,25 0 0,-25 0 0,0 0 0,0 25 0,0-25 0,25 0 0,-25 0 0,0 0 0</inkml:trace>
  <inkml:trace contextRef="#ctx0" brushRef="#br0" timeOffset="79564">4813 4838 512,'25'0'0,"49"0"0,26 24 0,-1-24 0,0 0 0,0 0 0,-25 25 0</inkml:trace>
  <inkml:trace contextRef="#ctx0" brushRef="#br0" timeOffset="81300">5731 4986 512,'0'0'0,"0"0"0,0 0 0,0 0 0,0 0 0,25 0 0,-25 0 0,0 0 0,24-25 0,1 25 0,25 0 0,-1 0 0,25 0 0,51 0 0,-1 0 0,0-24 0,0 24 0</inkml:trace>
  <inkml:trace contextRef="#ctx0" brushRef="#br0" timeOffset="82140">6822 5036 512,'0'-25'0,"26"25"0,22 0 0,77-25 0,-1 0 0,49 25 0,-24 0 0,25 0 0,-25 0 0,-25 0 0,0 0 0,0 0 0,0 0 0</inkml:trace>
  <inkml:trace contextRef="#ctx0" brushRef="#br0" timeOffset="104219">8782 4143 512,'-25'0'0,"25"0"0,-25 0 0,25 0 0,-25 25 0,25-25 0,0 0 0,0 0 0,25 0 0,0-25 0,0 25 0,25 0 0,-1 0 0,26 0 0,-27 0 0,2 0 0,0 0 0,-25 0 0,-25 25 0,-25-1 0,1 26 0,-2 0 0,-24 0 0,26 24 0,0-24 0,24 25 0,0-51 0,0 25 0,24 1 0,0-1 0,2-24 0,-26 25 0,24-26 0,-24 26 0,0-25 0,0-25 0,0 26 0,-24-26 0,24 0 0,-50 0 0,1 24 0,-1-24 0,1 0 0,-1 24 0,0 1 0</inkml:trace>
  <inkml:trace contextRef="#ctx0" brushRef="#br0" timeOffset="111378">646 4541 512,'-50'-26'0,"25"0"0,0 3 0,25 23 0,-25-25 0,25 25 0,0 0 0,0 0 0,25 25 0,75 74 0,24 49 0,25 26 0,0 0 0,-50-25 0,-25-75 0,-49-24 0,0-50 0,-50-26 0,-25-23 0,-24-26 0,24 27 0</inkml:trace>
  <inkml:trace contextRef="#ctx0" brushRef="#br0" timeOffset="111866">720 5036 512,'0'0'0,"25"0"0,49 49 0,26 2 0,24 23 0,-25 24 0,0-47 0,-25-1 0,-24-26 0,-50-24 0,0-50 0,-25-25 0,-24-49 0,-26-24 0,1-1 0,24 25 0,26 49 0,24 26 0,0 49 0,24 25 0,0 49 0,2-24 0,-1 0 0,-50-26 0,25-48 0</inkml:trace>
  <inkml:trace contextRef="#ctx0" brushRef="#br0" timeOffset="112210">720 5061 512,'0'24'0,"0"-48"0,50-51 0,-1-49 0,51-25 0,-26 25 0,-49 24 0</inkml:trace>
  <inkml:trace contextRef="#ctx0" brushRef="#br0" timeOffset="136896">19547 11535 512,'-24'0'0,"24"0"0,0 0 0,75-25 0,73-49 0,125-50 0,99-25 0,50 0 0,24-25 0,-74 1 0,-49-50 0</inkml:trace>
  <inkml:trace contextRef="#ctx0" brushRef="#br0" timeOffset="141091">19003 13048 512,'0'0'0,"0"0"0,0 0 0,0 0 0,24 0 0,0 0 0,1 0 0,50-24 0,-26 24 0,1-26 0,-25 26 0,-1 0 0,-48 0 0</inkml:trace>
  <inkml:trace contextRef="#ctx0" brushRef="#br0" timeOffset="141984">20465 13122 512,'25'0'0,"25"-24"0,-1 24 0,51 0 0,-1-26 0,-25 2 0,-24 0 0</inkml:trace>
  <inkml:trace contextRef="#ctx0" brushRef="#br0" timeOffset="197813">17067 12998 512,'0'0'0,"-25"0"0,25 0 0,-25 0 0,1 0 0,24 0 0,0 0 0,24 0 0,1 0 0,50 0 0,23 26 0,27-26 0,24 0 0,-1 24 0,1-48 0,25 24 0,-1 0 0,-24 0 0,-24-26 0,-26 1 0,-25 25 0,-49-24 0,0 24 0,-50 0 0,0 0 0,-25 0 0,1 0 0,-1 24 0,26 1 0,-26-25 0,0 0 0,-24-25 0,24 25 0,-74-24 0,0 24 0,-25 0 0,-24 0 0,24 0 0,25 24 0,49-24 0,25 0 0,76 0 0,23 0 0,26-24 0,24 24 0,0-24 0,0 24 0,1 0 0,-1 0 0,-25 24 0,1 0 0,0-24 0,-2 25 0,-23-25 0,-25-25 0,0 1 0,-25 24 0,-25 0 0,25 0 0,-50 0 0,25 24 0,0 1 0,-23 1 0,22-26 0,1 0 0,-24 0 0,-1 0 0,1-26 0,-51 26 0,1-25 0,-25 25 0,0 0 0,0 25 0,50-25 0,0 0 0,24 26 0,25-52 0,25 26 0,0 0 0,0 0 0,25-25 0,-1 25 0,50 0 0,1 0 0,49 0 0,-1 0 0,52 0 0,-26 0 0,-25 0 0,0 0 0,0 0 0,-50 0 0,1 25 0,-50-25 0,-1 0 0,-24 0 0,0-25 0,-24 25 0,-26 0 0,25-24 0,25 48 0,0-24 0,50-24 0</inkml:trace>
  <inkml:trace contextRef="#ctx0" brushRef="#br0" timeOffset="200221">17662 13866 512,'0'0'0,"-25"0"0,1 0 0,-1 0 0,25 0 0,0 26 0,0-26 0,25 0 0,24-26 0,51 26 0,-1 0 0,50 0 0,24-24 0,-24 24 0,25 0 0,0 0 0,-26 0 0,1 0 0,0-25 0,-25 25 0,-25 0 0,-25 0 0,1 0 0,-50 0 0,-1 25 0,1-25 0,-50 0 0,1 0 0,-1 0 0,0 0 0,25-25 0,-25 25 0,25 0 0,25 0 0,-25-26 0</inkml:trace>
  <inkml:trace contextRef="#ctx0" brushRef="#br0" timeOffset="215046">14438 16198 512,'25'-24'0,"-25"24"0,0 0 0,0 0 0,0 0 0,24 0 0,0 0 0</inkml:trace>
  <inkml:trace contextRef="#ctx0" brushRef="#br0" timeOffset="215532">14562 16174 512,'74'0'0,"-24"-24"0,24 24 0,0-26 0,1 26 0,24-25 0,-25 25 0,26-24 0,-1 24 0,-25 0 0,26 24 0,-26-24 0,25 0 0,-25 0 0,1 25 0,-1-25 0,1 0 0,-1 0 0,-24 0 0,0 26 0,-1-26 0,1 0 0,24 0 0,-24 0 0,-1 0 0,26 0 0,-26 0 0,27 0 0,-3 0 0,-23-26 0,-1 26 0,26 0 0,-26 0 0,1 0 0,0 0 0,-25 0 0,24 0 0,1 0 0,-25 0 0,-1 0 0,2-25 0,-2 25 0,-24 0 0,-24 25 0,24-25 0,-26 0 0</inkml:trace>
  <inkml:trace contextRef="#ctx0" brushRef="#br0" timeOffset="217430">22177 16049 512,'-25'0'0,"25"0"0,0 0 0,0 0 0,0-24 0,0 24 0,-25 0 0,25 0 0,25 24 0,0-24 0</inkml:trace>
  <inkml:trace contextRef="#ctx0" brushRef="#br0" timeOffset="217580">22226 16049 512,'75'0'0,"23"0"0,27 0 0,49 0 0,-25-24 0,-1 24 0,1-25 0,-24 0 0,-26 25 0,-25 0 0,0 0 0,-48 25 0,-26-25 0</inkml:trace>
  <inkml:trace contextRef="#ctx0" brushRef="#br0" timeOffset="222252">13495 16968 512,'0'0'0,"0"0"0,25 0 0,-25 0 0,25 0 0,-1 0 0,0 0 0,2 0 0,-1 0 0,0 0 0,-1 0 0,26 0 0,0 0 0,23 0 0,2 0 0,25 0 0,-26 0 0,0 0 0,1 0 0,24 0 0,-24 0 0,-2 0 0,27 24 0,-25-24 0,23 0 0,2 0 0,-26 0 0,1 0 0,-1 0 0,26 0 0,-26 0 0,0 0 0,1 0 0,-26 0 0,26 0 0,25-24 0,-52 24 0,27 0 0,-1 0 0,-49 0 0,25 0 0,-25 0 0,24-25 0,-25 25 0,2 0 0,24 0 0,-26 0 0,1 0 0,0 0 0,0 0 0,0 0 0,-25 0 0,0 0 0,0 0 0,25 0 0,-25 0 0,24 0 0,-24 0 0,24 0 0,-24-26 0,0 26 0,0 0 0,0 0 0,0 0 0,26-24 0,-26 24 0,0 0 0,0 0 0,25 0 0,-25-24 0,24 24 0,-24 0 0,0-26 0,0 26 0,0 0 0,25 0 0,-25 0 0,25-24 0,-25 24 0,25-25 0,-25 0 0,0 1 0,0-2 0,0 1 0,0 1 0,0-2 0,0 2 0,0-1 0,25 0 0,-25 0 0,0 0 0,0 1 0,0-1 0,0 1 0,0 24 0,-25-26 0,25 2 0,0 0 0,0 24 0,0-26 0,0 1 0,0 1 0,0-1 0,0 0 0,0 0 0,0 25 0,0 0 0,0 0 0,0-25 0,0 25 0,0 0 0,0 0 0,-25 0 0,25 0 0,0 0 0,0 0 0,0 0 0,0-24 0,-25 24 0,25 0 0,0 0 0,0 0 0,0 0 0,-25 0 0,25 0 0,-24 0 0,24 0 0,-25 0 0,-25 0 0,26-24 0,-26 24 0,0 0 0,1 0 0,-27-26 0,28 26 0,-27 0 0,1 0 0,-26-25 0,27 25 0,-27 0 0,25 0 0,-25-24 0,2 24 0,24 0 0,-26-26 0,1 26 0,25 0 0,-1 26 0,0-26 0,1 0 0,0 0 0,0 0 0,23-26 0,-22 26 0,-2 0 0,-24-24 0,24 24 0,-24 0 0,0 0 0,0 0 0,0 0 0,-1 0 0,26 0 0,-25 0 0,24 24 0,-24 2 0,24-26 0,1 0 0,0 0 0,-1 24 0,1-24 0,24 25 0,-24-25 0,49 26 0,-24-26 0,24 0 0,0 0 0,0 0 0,25 0 0,0 0 0,0 0 0,0 0 0,25 24 0,0-24 0,-25 24 0,25 1 0,-1 0 0,-24 25 0,25-26 0,-25 27 0,25-27 0,-25 26 0,25-26 0,-25 25 0,25 1 0,-25 0 0,24 0 0,-24-1 0,24 1 0,-24-25 0,26 24 0,-26-23 0,0-2 0,24 0 0,-24 2 0,0-1 0,0-25 0,0 24 0,26-24 0,-26 0 0,24 24 0,-24-24 0,25 26 0,0-26 0,25 0 0,-26 0 0,27 0 0,22 0 0,2 0 0,24 0 0,0 24 0,-24-24 0,-1 25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18T20:12:56.9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4787 1092 512,'0'0'0,"-24"25"0,24-25 0,0 0 0,24 0 0,76-25 0,25 0 0,73-25 0,0 2 0,1-3 0,-101 27 0,-23-2 0,-25 2 0,0 24 0,0-25 0</inkml:trace>
  <inkml:trace contextRef="#ctx0" brushRef="#br0" timeOffset="360">5060 819 512,'0'0'0,"0"0"0,0 0 0,-24 0 0,-25 0 0,24 49 0,-50-23 0,1 49 0,-25-2 0,24 2 0,1 0 0,49-51 0,75-24 0,49-50 0,99 25 0,26 1 0,24 24 0,-75 24 0,-24 1 0</inkml:trace>
  <inkml:trace contextRef="#ctx0" brushRef="#br0" timeOffset="4256">7690 670 512,'0'0'0,"0"0"0,0 0 0,0 0 0,-24 0 0,24-25 0,0 25 0,-25 0 0,25-24 0,-25 24 0,0 0 0,0 0 0,1 24 0,24-24 0,-25 0 0,-1 25 0,26-25 0,0 0 0,0 25 0,51 0 0,23 24 0,0-24 0,2 25 0,-52 0 0,-48-26 0,-2 1 0,-24-25 0,-24 0 0,24 0 0,1 0 0,23-25 0,26 25 0,26 0 0</inkml:trace>
  <inkml:trace contextRef="#ctx0" brushRef="#br0" timeOffset="4505">7914 670 512,'0'0'0,"0"0"0,0 0 0,0 25 0,25 24 0,-25 1 0,24 0 0,-24 0 0,0-50 0,25 24 0,-25-24 0,0 0 0,0-24 0</inkml:trace>
  <inkml:trace contextRef="#ctx0" brushRef="#br0" timeOffset="4666">7839 471 512,'-25'-24'0,"25"24"0,0-25 0,0 25 0,25 0 0</inkml:trace>
  <inkml:trace contextRef="#ctx0" brushRef="#br0" timeOffset="5160">8136 596 512,'26'0'0,"-1"0"0,-25 0 0,0 0 0,0 0 0,0 0 0,0 25 0,-51 24 0,27 1 0,0-1 0,24 1 0,24-25 0,0-25 0,2-25 0,-1 25 0,-25 0 0,24-25 0,1 25 0,0-25 0,0 0 0,0 25 0,-1 0 0,-24 0 0,50 50 0,-26 0 0,2 24 0,-2-23 0,-24 22 0,-24-23 0,-26-1 0,-24 2 0,24-27 0,-24-48 0,49 24 0,-1-51 0,52 27 0,-1-26 0</inkml:trace>
  <inkml:trace contextRef="#ctx0" brushRef="#br0" timeOffset="5624">8683 596 512,'-25'0'0,"0"0"0,0 0 0,25 0 0,-25 0 0,25 0 0,0 0 0,0 0 0,0 25 0,25-25 0,0 24 0,0 1 0,24 25 0,-24-1 0,-25 1 0,-25-25 0,-24 25 0,24-50 0,-25 0 0,50 0 0,25 0 0,0-26 0,0 2 0</inkml:trace>
  <inkml:trace contextRef="#ctx0" brushRef="#br0" timeOffset="6016">8931 670 512,'0'25'0,"0"-25"0,-25 0 0,25 0 0,0 0 0,25 25 0,-25-25 0,25 0 0,-1 0 0,-24-25 0,24 25 0,26-25 0,-24 25 0,-26-25 0,24 1 0,-24 24 0,-24 0 0,-2 24 0,-24 26 0,2 24 0,48-24 0,0-1 0,24-49 0,26 0 0,0 0 0,-1-24 0,-24-1 0,25 0 0,-1 0 0</inkml:trace>
  <inkml:trace contextRef="#ctx0" brushRef="#br0" timeOffset="6280">9352 224 512,'-25'-75'0,"25"25"0,0 0 0,-24 27 0,24 23 0,0 0 0,24 23 0,-24 3 0,0 48 0,0-24 0,25 149 0,0-51 0,0 1 0,0-50 0,0-49 0,-1 0 0,-24-50 0,0 0 0,-24-26 0</inkml:trace>
  <inkml:trace contextRef="#ctx0" brushRef="#br0" timeOffset="6465">9080 471 512,'-26'-24'0,"26"24"0,0-25 0,26 25 0,-2 0 0,1-24 0,0 24 0,25 0 0,-1 0 0</inkml:trace>
  <inkml:trace contextRef="#ctx0" brushRef="#br0" timeOffset="6976">9774 645 512,'-25'0'0,"25"0"0,0 0 0,-24 0 0,24 0 0,24 0 0,-24 25 0,25 0 0,0 24 0,0 26 0,-25 24 0,-25-24 0,-25-1 0,1-24 0,-26-26 0,26-24 0,-1-24 0,25-51 0,25 26 0</inkml:trace>
  <inkml:trace contextRef="#ctx0" brushRef="#br0" timeOffset="7161">9551 199 512,'0'-50'0,"0"25"0,0 0 0,0 1 0,0 24 0,0 0 0,0 24 0,0 1 0,25 0 0</inkml:trace>
  <inkml:trace contextRef="#ctx0" brushRef="#br0" timeOffset="8119">9898 596 512,'24'0'0,"2"25"0,-26-25 0,25 0 0,-25 0 0,24 24 0,-24-24 0,0 25 0,0 25 0,0-26 0,0 1 0,0 0 0,0-25 0,0 25 0,0-50 0,0 25 0,25-25 0,-25-24 0,25 49 0,-25-25 0,25 0 0,-25 25 0,0-25 0,25 50 0,-50 25 0,25-1 0,0 1 0,0-25 0,25-25 0,-25 0 0,24-25 0,1 25 0,0-25 0,25-25 0,-26 26 0,26-26 0,-25 50 0,-25-25 0,0 25 0,25 0 0,-25 0 0,0 25 0,0 0 0,0-25 0,0 25 0,0-25 0,24 0 0,1 0 0,0-25 0,0 0 0,0 25 0,-1-25 0,2 25 0,-2 0 0,-24 75 0,0-1 0,0 26 0,0-25 0,24-2 0,-48 2 0,24-51 0,0 1 0,-24-25 0,-2-25 0,2 1 0,24-51 0,24 26 0,2-26 0,-2 25 0,0 1 0,2-50 0,23 24 0,-24 1 0,25 24 0,-1 0 0,-23 50 0,-26 0 0,0 26 0,0-2 0,0 1 0,-26 0 0,2 25 0,-1-26 0</inkml:trace>
  <inkml:trace contextRef="#ctx0" brushRef="#br0" timeOffset="9264">7616 1339 512,'25'0'0,"0"0"0,24-24 0,26 24 0,49-25 0,25 1 0,24-2 0,0-22 0,51 48 0,-25 0 0,23 0 0,-23 0 0,0 0 0,24-26 0,0 26 0,25-25 0,-25 1 0,1-26 0,-25 25 0,-26 25 0,-24 0 0,-50-25 0,0 25 0,-24-24 0,-1 24 0,-24-24 0,-26-2 0,1-23 0,0 23 0,0 2 0,-25-26 0,0 0 0,0-24 0,-25 25 0,-25-51 0,-24 26 0,24 25 0,1-1 0,-26-25 0,-24 1 0,-25-1 0,0 0 0,-24 27 0,-26 48 0,0 0 0,0 0 0,1 0 0,-26 0 0,-24 0 0,24 0 0,2 0 0,-2 0 0,0 0 0,1 0 0,-1 0 0,26 0 0,-2 0 0,-195 98 0,95 151 0,53-1 0,73 0 0,124-25 0,124-50 0,125-24 0,148-49 0,74-51 0,75-74 0,-50-49 0,-24-50 0</inkml:trace>
  <inkml:trace contextRef="#ctx0" brushRef="#br0" timeOffset="19001">447 2555 512,'-25'0'0,"1"0"0,-1 0 0,25 0 0,-25 0 0,25 0 0,0 0 0,25 0 0,24-25 0,-24 25 0,49 0 0</inkml:trace>
  <inkml:trace contextRef="#ctx0" brushRef="#br0" timeOffset="21407">6277 3746 512,'-24'0'0,"24"0"0,-26 25 0,26-25 0,0 0 0,50-25 0,-1 25 0,50 0 0,49 0 0,52 0 0,-2 0 0,25 0 0,1 0 0,24 0 0,-25-25 0,24 0 0,-48 25 0,-25-25 0,-50 1 0,-50 24 0,-74 24 0</inkml:trace>
  <inkml:trace contextRef="#ctx0" brushRef="#br0" timeOffset="22793">4689 3820 512,'0'0'0,"0"0"0,0 0 0,-25 0 0,25 0 0,0 0 0,0 0 0,0 0 0,0 26 0</inkml:trace>
  <inkml:trace contextRef="#ctx0" brushRef="#br0" timeOffset="23550">4639 3870 512,'-24'0'0,"24"0"0,0 0 0,-25 0 0,25 0 0,0 0 0,25-24 0,24-2 0,1 2 0,23-1 0,3-25 0,-27 25 0,1 25 0,0 0 0,-50 25 0,-25 25 0,-25 25 0,-24-26 0,49 26 0,0-26 0,25-25 0,25-24 0,24-24 0</inkml:trace>
  <inkml:trace contextRef="#ctx0" brushRef="#br0" timeOffset="23754">4962 4292 512,'0'-25'0,"0"25"0,0-25 0,0 25 0,0-25 0,25 50 0,0-25 0,-1 25 0,0 0 0</inkml:trace>
  <inkml:trace contextRef="#ctx0" brushRef="#br0" timeOffset="35598">12948 1835 512,'0'0'0,"0"0"0,26 0 0,-2 0 0,51 0 0,49-24 0,50 0 0,0 24 0,24-25 0,0-1 0,2 2 0,-3 24 0,2-24 0,24-2 0,-25 2 0,26-1 0,-27 25 0</inkml:trace>
  <inkml:trace contextRef="#ctx0" brushRef="#br0" timeOffset="37270">17563 4068 512,'25'-25'0,"49"1"0,50-2 0,75-22 0,49 23 0,25-25 0,-1 0 0</inkml:trace>
  <inkml:trace contextRef="#ctx0" brushRef="#br0" timeOffset="38558">15256 5184 512,'-25'0'0,"25"0"0,0-24 0,-24 0 0,24 24 0,0 0 0,-25 0 0,50 24 0,-1 0 0,76 2 0,24-2 0,75 1 0,73 0 0,75-25 0,50 0 0,25-25 0,23 25 0,3-49 0,-51 23 0,-51 2 0,-71 24 0,-127 0 0,-74 24 0,-99 2 0,-49-2 0</inkml:trace>
  <inkml:trace contextRef="#ctx0" brushRef="#br0" timeOffset="41989">2581 15405 512,'0'0'0,"0"0"0,0 0 0,0 24 0,0 26 0,24 25 0,-24-1 0,50 0 0,-26 1 0,26-1 0,0 0 0,24 1 0,25-26 0,26-23 0,24 23 0,49-23 0,25-2 0,25 0 0,49 1 0,-24-25 0,49 0 0,2-49 0,-2-1 0,1 1 0,-1-51 0,1 1 0,-1 0 0,-24 0 0,-25-25 0,-50-25 0,0 0 0,-74-24 0,0-2 0,-51 1 0,-23 1 0,-25 0 0,-50-1 0,-25-24 0,-49 24 0,-50 25 0,-25-24 0,0-26 0,-25 50 0,26-25 0,-26 1 0,25 24 0,0 25 0,25 1 0,25 48 0,-1 0 0,26 50 0,0 1 0,24 24 0,26 24 0,-1 1 0</inkml:trace>
  <inkml:trace contextRef="#ctx0" brushRef="#br0" timeOffset="42503">6103 12080 512,'0'-24'0,"0"24"0,0 0 0,-25 24 0,0 51 0,25 0 0,-25 49 0,25-1 0,0-24 0,0-24 0,25-26 0,0-73 0,0-51 0,0-23 0,0-27 0,-1 1 0,1 0 0,26 25 0,-3 25 0,27 24 0,-1 50 0,25 50 0,25 49 0,-24 0 0,23 25 0,-23 0 0,-50-50 0</inkml:trace>
  <inkml:trace contextRef="#ctx0" brushRef="#br0" timeOffset="46558">2010 12700 512,'0'0'0,"0"0"0,0-24 0,0-1 0,0 0 0,-24-25 0,24 26 0,-26-1 0,2 25 0,-1 0 0,0 0 0,0 25 0,0-1 0,1 1 0,24 25 0,24-25 0,26-1 0,0 2 0,0 23 0,-26 1 0,0 0 0,-24 24 0,-24-25 0,-26 1 0,1 0 0,-26-50 0,26-26 0,23-22 0,26-3 0,0 3 0,51-2 0</inkml:trace>
  <inkml:trace contextRef="#ctx0" brushRef="#br0" timeOffset="46862">2283 12354 512,'0'0'0,"0"0"0,0 0 0,-25 24 0,25 27 0,0 23 0,0-1 0,0 51 0,25-23 0,-25-3 0,25 1 0,-1-49 0,1 0 0,0-50 0,-25-26 0,0-22 0,0-27 0</inkml:trace>
  <inkml:trace contextRef="#ctx0" brushRef="#br0" timeOffset="47069">2332 12775 512,'0'0'0,"0"0"0,25 0 0,0 26 0,25-26 0,-1 0 0,26 0 0,-26 0 0,1 0 0,-26 0 0,2-26 0</inkml:trace>
  <inkml:trace contextRef="#ctx0" brushRef="#br0" timeOffset="47334">2481 12726 512,'0'0'0,"-24"49"0,24-23 0,24-2 0,1 26 0,-25-50 0,50 24 0,-25-48 0,-1 24 0,26-25 0,-50 0 0,0 1 0,0-2 0,-26 26 0,26 0 0,-24 26 0,0-26 0,24 24 0,0-24 0</inkml:trace>
  <inkml:trace contextRef="#ctx0" brushRef="#br0" timeOffset="48085">2804 12850 512,'0'0'0,"0"0"0,0 0 0,0 0 0,0 25 0,25-25 0,-25 0 0,49 0 0,-23-25 0,-2 25 0,25-25 0,-49 1 0,25-2 0,0 1 0,-50 1 0,25 24 0,-25 0 0,0 24 0,-23 27 0,22 23 0,1 0 0,25-25 0,25 1 0,1 0 0,22-50 0,2 0 0,0-26 0,-1-22 0,1-3 0</inkml:trace>
  <inkml:trace contextRef="#ctx0" brushRef="#br0" timeOffset="48477">3201 12875 512,'0'0'0,"0"24"0,0 26 0,0-1 0,0 25 0,25 26 0,-1-25 0,0-1 0,-24 1 0,0-50 0,0-25 0,-24-25 0,24-50 0,-24 1 0,24-51 0,24 27 0,0-27 0,27 27 0,-2 47 0,1 1 0,-25 50 0,0 0 0,-25 50 0,-25 1 0,-25-27 0,1 26 0,-1-26 0,24-24 0,52-24 0</inkml:trace>
  <inkml:trace contextRef="#ctx0" brushRef="#br0" timeOffset="49293">2481 12875 512,'0'0'0,"-24"24"0,24-24 0,0 26 0,0-2 0,24-24 0,1 0 0,0-24 0,0-2 0,0 2 0,-1-1 0,0-24 0,2 23 0,-26 1 0,-26 25 0,2 0 0,0 25 0,-1 1 0,0 48 0,25-24 0,25 23 0,0-47 0,23-2 0,-22-48 0,24-27 0</inkml:trace>
  <inkml:trace contextRef="#ctx0" brushRef="#br0" timeOffset="50605">2060 13445 512,'-26'0'0,"-22"0"0,22 0 0,-23 0 0,24 0 0,25 0 0,0 0 0,50 25 0,48-25 0,52 0 0,23-25 0,75 25 0,-24-24 0,-1-1 0,-25 0 0,-24-25 0,-75 0 0,-24 26 0,-75-27 0</inkml:trace>
  <inkml:trace contextRef="#ctx0" brushRef="#br0" timeOffset="74324">13495 7268 512,'0'-25'0,"0"25"0,0-24 0,0 0 0,-25-2 0,0 26 0,1 0 0,-26 0 0,0 0 0,0 0 0,2 26 0,-27-26 0,0 0 0,0 0 0,25 0 0,2-26 0,-2 26 0,25-24 0,0 24 0,1 0 0,-1 24 0,25 2 0,-25-2 0,25 25 0,-25 1 0,25 24 0,-25 0 0,25 51 0,-24-26 0,24 50 0,-24 0 0,-2-1 0,1 26 0,25 24 0,-25 1 0,25 25 0,-24 23 0,24 1 0,0 25 0,0 0 0,-25 25 0,25 0 0,-25-1 0,0 1 0,0 0 0,0 24 0,1-25 0,24 26 0,24 0 0,1-1 0,0 1 0,0-1 0,-25-24 0,-25 0 0,0 0 0,-24-1 0,-1-24 0,26-1 0,-2 1 0,26 0 0,0-25 0,50-24 0,-26-27 0,26 2 0,0-50 0,-25-50 0,25-24 0,-1-26 0,50 1 0,25 0 0,24 0 0</inkml:trace>
  <inkml:trace contextRef="#ctx0" brushRef="#br0" timeOffset="77284">16323 9600 512,'0'0'0,"25"0"0,-1 0 0,51 0 0,24 0 0,75 0 0,48 0 0,27-24 0,49-2 0</inkml:trace>
  <inkml:trace contextRef="#ctx0" brushRef="#br0" timeOffset="94666">13470 12899 512,'0'0'0,"0"0"0,0-24 0,-25 24 0,25 0 0,0 0 0,0 0 0,0 0 0,0 0 0,0 0 0,0 0 0,0 0 0,25 0 0,0 0 0,0 0 0,0 0 0,23 0 0,3 0 0,-2 0 0,26 24 0,-1-24 0,25 0 0,1 0 0,0 0 0,-2 0 0,26 0 0,-24-24 0,-1 24 0,0 0 0,0 0 0,0 24 0,0-24 0,1 26 0,24-26 0,-25 0 0,-1 0 0,2 0 0,0 0 0,-25 0 0,-27-26 0,2 26 0,-25 0 0,0 0 0,0 0 0,-25 0 0,0 0 0,-25 0 0,0 0 0,0 0 0</inkml:trace>
  <inkml:trace contextRef="#ctx0" brushRef="#br0" timeOffset="98690">19920 12750 512,'0'0'0,"0"0"0,0 25 0,0-50 0,-25 25 0,25 0 0,0 0 0,-25 0 0,25 0 0,0 0 0,0 0 0,0 0 0,25 0 0,-25 0 0,25 0 0,23 0 0,-22 0 0,24 0 0,-1 0 0,26 0 0,-2 0 0,2-24 0,0 24 0,-1 0 0,1 0 0,-1 0 0,1 0 0,-1 0 0,1 24 0,24-48 0,0 24 0,-24 0 0,23 0 0,-23 0 0,-1-26 0,-24 26 0,-1 26 0,-24-26 0,0 0 0,25 0 0,-25 0 0,-1 24 0,26-24 0,0 0 0,-26 0 0,26-24 0,-25 24 0,24 0 0,-24 0 0,0 0 0,0 0 0,24 24 0,-24-24 0,25 0 0,-26 0 0,1 0 0,0 0 0,0 0 0,0 0 0,-25 0 0,25 0 0,-1 0 0,-24 0 0,25 0 0,0 0 0,0 0 0,-25 0 0,25 0 0,-25 0 0,25 0 0,-25-24 0,0 24 0,0 0 0,0 0 0,24 0 0,-24 0 0,0 0 0,0-26 0,24 26 0,-24 0 0,0-24 0,0 24 0,0 0 0,0-25 0,0 25 0,0 0 0,26-25 0,-26 25 0,25 0 0,-25 0 0,0 0 0,25 0 0,-25 0 0,0 0 0,0 0 0,0 0 0,24-25 0,-24 25 0,25-49 0,0 24 0,0 1 0,0-26 0,-25 26 0,25-2 0,-50 1 0,25 1 0,-25-1 0,0-25 0,0 25 0,-24-24 0,24 24 0,-26-25 0,27 25 0,0 0 0,-26 1 0,25-1 0,0-1 0,0 2 0,1 24 0,-1-24 0,-25 24 0,25-25 0,0 0 0,1 25 0,-26-25 0,-24 25 0,24-24 0,-49-1 0,25 25 0,-26 0 0,1-25 0,0 25 0,-25 0 0,25-25 0,-1 25 0,-24 0 0,25-25 0,0 25 0,-25 0 0,49 0 0,-24 0 0,25 0 0,-1-24 0,0 24 0,27 24 0,-27-24 0,50 0 0,-24 0 0,24 0 0,0 0 0,-1 0 0,26 0 0,-24 0 0,24 0 0,-24 0 0,24 0 0,-25 0 0,25 25 0,0-25 0,-25 25 0,0 0 0,0-25 0,1 25 0,24-25 0,-50 24 0,25 1 0,0 0 0,0 0 0,0-1 0,1 26 0,0-25 0,24-1 0,-26 26 0,1-25 0,25 0 0,0 25 0,0-1 0,0 1 0,0-1 0,25 2 0,1 23 0,-26-25 0,24 25 0,0-24 0,1 0 0,-25-26 0,25 1 0,-25 1 0,25-26 0,0 0 0,-25 0 0</inkml:trace>
  <inkml:trace contextRef="#ctx0" brushRef="#br0" timeOffset="103554">13445 15057 512,'-24'0'0,"24"0"0,0 0 0,0 0 0,24 0 0,-24-24 0,25 24 0,-25 0 0,25 0 0,0 0 0,0 0 0,-1 0 0,0 0 0,2 0 0,24-25 0,-1 25 0,1 0 0,24-25 0,1 25 0,-26-25 0,26 25 0,-1 0 0,-24 0 0,24 0 0,1 0 0,-26 0 0,26 0 0,-2-25 0,2 25 0,0-25 0,-26 25 0,25-24 0,-24 24 0,25 0 0,-26 0 0,1 0 0,0 0 0,24 24 0,1-48 0,-26 24 0,1 0 0,23 0 0,-22-26 0,-2 26 0,1-24 0,0 24 0,-26 0 0,27 0 0,-27 24 0,25-24 0,-24 0 0,0 0 0,25 0 0,-26 0 0,26 0 0,-25 0 0,0 0 0,0 0 0,-1 0 0,0 0 0,2 0 0,24 0 0,-26 0 0,1 0 0,0 0 0,25 0 0,-25 0 0,-1 0 0,0 0 0,2 0 0,23 0 0,-24 0 0,25 0 0,-25 0 0,-1 0 0,1 0 0,0 0 0,-25 0 0,26 0 0,-2 26 0,-24-26 0,24 0 0,1 24 0,-25-24 0,25 0 0,0 0 0,-25 0 0,25 0 0,-25-24 0,0 24 0,0 0 0,0 0 0,0 0 0,0 24 0,0-24 0,0 25 0,0-25 0</inkml:trace>
  <inkml:trace contextRef="#ctx0" brushRef="#br0" timeOffset="113593">15430 16620 512,'-25'0'0,"25"0"0,0 0 0,-26 0 0,26 50 0,0-26 0,0 51 0,0 25 0,-24 23 0,24 1 0,0 1 0,0-26 0,24-25 0,-24-24 0,26-26 0,-1-48 0,0-26 0</inkml:trace>
  <inkml:trace contextRef="#ctx0" brushRef="#br0" timeOffset="113906">15628 17066 512,'0'50'0,"-25"-26"0,25 51 0,0-25 0,25 0 0,1-25 0,-2-25 0,25 0 0,26-25 0,-26-25 0,-24 0 0,-25 1 0,0-1 0,-49 0 0,-1 50 0,25 25 0,-25 0 0,50 25 0,25-1 0</inkml:trace>
  <inkml:trace contextRef="#ctx0" brushRef="#br0" timeOffset="114354">16075 17016 512,'0'26'0,"0"-26"0,0 49 0,0-24 0,0 25 0,0-1 0,0 1 0,0-25 0,25 0 0,-25-25 0,0-50 0,24 0 0,1 1 0,0-1 0,25 25 0,-25 0 0,-1 50 0,0 0 0,2 25 0,-26-1 0,25 1 0,-25 0 0,0-25 0,24-50 0,1 0 0</inkml:trace>
  <inkml:trace contextRef="#ctx0" brushRef="#br0" timeOffset="114778">16620 16968 512,'0'24'0,"-24"0"0,0 2 0,-2-2 0,1 1 0,25 0 0,0-25 0,0 0 0,25 0 0,1 0 0,-2 24 0,25 27 0,1 23 0,-25 1 0,-1-1 0,-24 0 0,-24 1 0,-26-26 0,-48-24 0,22-25 0,-23-25 0,25-49 0,24 24 0</inkml:trace>
  <inkml:trace contextRef="#ctx0" brushRef="#br0" timeOffset="116130">16918 16917 512,'0'0'0,"0"26"0,-24-26 0,24 25 0,24-25 0,-24 24 0,0 26 0,24-26 0,-24 26 0,0-26 0,0 2 0,0-26 0,26 0 0,-26-26 0,0-23 0,0 0 0,0 23 0,0 2 0,0 0 0,0 24 0,0 0 0,0 24 0,0 0 0,-26 2 0,26-26 0,0 24 0,0-24 0,0-24 0,0 24 0,0-26 0,0 2 0,0 0 0,0 24 0,0 0 0,0 0 0,0 24 0,0-24 0,0 24 0,0-24 0,0 0 0,-24 0 0,48 0 0,-24-24 0,0 0 0,26 24 0,-1-25 0,-1 25 0,1 0 0,0 25 0,0-1 0,0 26 0,-25-26 0,24 26 0,-24-26 0,-24-24 0,24 0 0,0 0 0,0 0 0,24-24 0,-24-1 0,26-24 0,-2-25 0,0 23 0,26 27 0,-25 0 0,0 24 0,-25 24 0,0 26 0,0 23 0,0 2 0,0 0 0,25-26 0,-25-23 0,25-26 0,-1 0 0,26-50 0,-25-1 0,0 2 0,-1-26 0</inkml:trace>
  <inkml:trace contextRef="#ctx0" brushRef="#br0" timeOffset="116617">17637 16943 512,'0'25'0,"0"-1"0,0 0 0,25 26 0,-25 0 0,0 25 0,25-1 0,0 1 0,0-1 0,-25 0 0,0-24 0,-25-1 0,0-49 0,0 0 0,0-49 0,-24-1 0,24-49 0,-1 0 0,26-25 0,51 24 0,-2 2 0,26 47 0,23 3 0,2 22 0,0 52 0,-51-2 0,-23 26 0,-52-1 0,-23 25 0,-1-24 0,-24-26 0,49 2 0,0-52 0</inkml:trace>
  <inkml:trace contextRef="#ctx0" brushRef="#br0" timeOffset="117746">16645 17116 512,'0'0'0,"0"0"0,0 0 0,0 0 0,25 0 0,0 0 0,0 0 0,24 24 0,-24 2 0,25-1 0,0-1 0,-2 2 0,-22 23 0,-26 1 0,-26-1 0,2 0 0,0-23 0,-26-2 0,25-24 0,0-24 0,0-26 0</inkml:trace>
  <inkml:trace contextRef="#ctx0" brushRef="#br0" timeOffset="118011">16596 16694 512,'-24'0'0,"24"0"0,0 0 0,24-24 0,-24 24 0,0 24 0,0-24 0,24 0 0,1 0 0,25-24 0,-1-26 0</inkml:trace>
  <inkml:trace contextRef="#ctx0" brushRef="#br0" timeOffset="118537">18455 16298 512,'0'0'0,"0"0"0,-24 24 0,0 1 0,-1 49 0,0 1 0,0 49 0,25 1 0,50 23 0,-1-25 0,26 1 0,24-49 0,0 0 0,-25-50 0,26-25 0</inkml:trace>
  <inkml:trace contextRef="#ctx0" brushRef="#br0" timeOffset="119850">19151 16421 512,'-25'0'0,"25"-24"0,25 24 0,-25 24 0,0 26 0,-25-1 0,25 51 0,-25-1 0,0 1 0,25-2 0,0-47 0,0-3 0,0-22 0,25-26 0,0-26 0,0-22 0,24-27 0,1 1 0,23 0 0,3 48 0,23 1 0,-25 25 0,-24 25 0,-50 1 0,0 48 0,-75-24 0,1-2 0,0 3 0,-26-3 0,51-22 0,-1-26 0</inkml:trace>
  <inkml:trace contextRef="#ctx0" brushRef="#br0" timeOffset="120521">19796 16745 512,'-25'0'0,"0"0"0,0 0 0,-25 24 0,25 26 0,25-26 0,0 26 0,0-26 0,50 2 0,-25-26 0,50 0 0,-26-26 0,1-22 0,-25-2 0,-1-24 0,-24 23 0,0 51 0,0 0 0,-24 25 0,24 25 0,0-25 0,0 24 0,24-23 0,0-26 0,2 0 0,24-50 0,-1 0 0,-24 0 0,0-25 0,0-24 0,0 50 0,-1 0 0,-24-1 0,24 50 0,-24 50 0,-24-1 0,0 25 0,24 50 0,0 1 0,0-1 0,24-1 0,0-23 0,2-1 0,23-49 0,-24-25 0,25-25 0,-25-25 0,-1-49 0,-48-1 0,-1-25 0,-50 26 0,0-1 0,2 51 0,-2 0 0,26 48 0,49 0 0,24 2 0</inkml:trace>
  <inkml:trace contextRef="#ctx0" brushRef="#br0" timeOffset="120761">20664 16992 512,'0'0'0,"25"0"0,-1 24 0,-24 26 0,0 0 0,-24 25 0,-1-1 0,-25-24 0,25-25 0,25 0 0,25-25 0</inkml:trace>
  <inkml:trace contextRef="#ctx0" brushRef="#br0" timeOffset="121153">20961 16545 512,'0'0'0,"-24"0"0,24 0 0,0 25 0,0 0 0,49 24 0,1 1 0,-1 1 0,1-2 0,0-24 0,-26 25 0,26-50 0,-25-26 0,0-23 0,-1-26 0,1 0 0,0-24 0,0 50 0,0 0 0,-1 23 0,-24 26 0</inkml:trace>
  <inkml:trace contextRef="#ctx0" brushRef="#br0" timeOffset="122273">21606 16520 512,'0'0'0,"-24"0"0,24 0 0,0 0 0,-25 50 0,0-25 0,0 24 0,25 1 0,-25 1 0,25-2 0,-25-24 0,50-25 0,0 0 0,0-25 0,0-24 0,24 23 0,-24-23 0,-25 23 0,25 26 0,-25 26 0,0-2 0,0 27 0,25-2 0,-25-24 0,25-25 0,-1 0 0,0 0 0,2-50 0,24 0 0,-26-25 0,26 1 0,-50-25 0,25 25 0,0-1 0,-25 1 0,-25 24 0,-25 26 0,1 24 0,24 24 0,-26 1 0,27 25 0,0-1 0,24 50 0,24-24 0,26-1 0,24 0 0,-24-24 0,49 1 0,-25-51 0,-24 0 0,25-51 0,-75 1 0,24 1 0,-24-26 0,-24 26 0,24-1 0,-25 50 0,25 26 0,-25 23 0,25 25 0,-25-24 0,25 24 0,0-23 0,25-2 0,0-24 0,0-25 0,24 0 0,1-50 0,0 0 0,-2 1 0,3-26 0,-2 25 0,-24 25 0,-25 25 0,-25 25 0,1 25 0,24-1 0,0-23 0,0 23 0,0-23 0,24-2 0,26-24 0,0-24 0,-1-27 0,1 1 0,-1-24 0,-24 24 0,-25 1 0,0 25 0,-25 48 0,1 1 0,-27 49 0,27 0 0,0 1 0,24-25 0,0 0 0,24-50 0,26 0 0,-1-50 0</inkml:trace>
  <inkml:trace contextRef="#ctx0" brushRef="#br0" timeOffset="122746">22995 15777 512,'50'0'0,"-25"49"0,49 1 0,1 49 0,-25 1 0,-2 48 0,-22 26 0,-52-1 0,-22-24 0,-2 1 0,0-76 0,25-25 0,0-25 0</inkml:trace>
  <inkml:trace contextRef="#ctx0" brushRef="#br0" timeOffset="123705">21408 17166 512,'0'0'0,"-25"0"0,0 0 0,25 0 0,0 0 0,25 0 0,49-26 0,51 26 0,47-24 0,52-1 0,0 0 0,-1 25 0,0-24 0,-49-2 0,-49 26 0,-52-24 0,-48 0 0,-50 24 0,-48 0 0,-27 0 0,-49 24 0</inkml:trace>
  <inkml:trace contextRef="#ctx0" brushRef="#br0" timeOffset="123913">21358 17315 512,'25'0'0,"99"0"0,25 0 0,25 0 0,25-25 0,-2 25 0,-24 0 0,-48 0 0,-50-25 0</inkml:trace>
  <inkml:trace contextRef="#ctx0" brushRef="#br0" timeOffset="129946">21557 17016 512,'0'26'0,"-25"-26"0,0 0 0,0 0 0,25 0 0,0 0 0,25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18T20:24:01.6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19027 16273 512,'0'0'0,"0"0"0,-24 0 0,24-25 0,0 25 0,0 0 0,0 0 0,0 0 0,0 0 0,24 0 0,-24 0 0,0 0 0,24 25 0,1 24 0,0-24 0,0 25 0,0 0 0,-1-26 0,1 25 0,0-24 0,0 0 0,-25 0 0,25-25 0</inkml:trace>
  <inkml:trace contextRef="#ctx0" brushRef="#br0" timeOffset="512">19349 16298 512,'0'0'0,"0"24"0,0-24 0,0 25 0,0 1 0,0-2 0,0 0 0,0 26 0,0-1 0,0 1 0,0-25 0,0 0 0,0-25 0,24-25 0,2-25 0,-2-24 0,1 0 0,25 24 0,-25 1 0,-1 49 0,1 24 0,1 51 0,-26 24 0,24-25 0,-24 26 0,24-51 0,1-23 0,0-26 0,-25-75 0</inkml:trace>
  <inkml:trace contextRef="#ctx0" brushRef="#br0" timeOffset="2112">13569 7988 512,'-24'0'0,"24"0"0,-25 25 0,25-25 0,-25 0 0,25 0 0,0 0 0,0 0 0,0 0 0,25-25 0,0 0 0,-1-74 0,51-50 0,49-49 0,49-25 0,27-75 0,47 1 0,-24-2 0,25 76 0,-74 24 0,-50 100 0,-74 49 0,-26 50 0,-48 25 0,-1 24 0,0-23 0,0-26 0,25 0 0,0-50 0</inkml:trace>
  <inkml:trace contextRef="#ctx0" brushRef="#br0" timeOffset="2480">14810 5854 512,'0'0'0,"24"-25"0,26-25 0,49-23 0,0-27 0,26-24 0,23 1 0,-24 48 0,-24 75 0,-51 24 0,-23 101 0,-77 24 0,2 24 0,-26 1 0,26-50 0,24-49 0,25-75 0</inkml:trace>
  <inkml:trace contextRef="#ctx0" brushRef="#br0" timeOffset="17823">13669 12329 512,'0'0'0,"0"0"0,0 0 0,0 0 0,0 0 0,0 0 0,0 0 0,0 0 0,0 0 0,24 0 0,1-25 0,25 25 0,0-50 0,24 1 0,25-1 0,25-25 0,0 0 0,0 2 0,0-1 0,25-1 0,-25 26 0,-25-1 0,25-25 0,0 1 0,25-25 0,0 24 0,25-24 0,-26 0 0,26 0 0,-51 24 0,27 0 0,-51 1 0,25 24 0,-25-23 0,25 23 0,0 0 0,0-24 0,25-25 0,1-1 0,-27 26 0,26-25 0,-25 24 0,-25 26 0,25-26 0,-24 1 0,-1-1 0,1 26 0,-2-26 0,1 26 0,26-1 0,-26 0 0,0 1 0,-24 24 0,-1 1 0,-25-27 0,1 51 0,-25-24 0,0 0 0,-1 24 0,1-26 0,26 26 0,-3-24 0,27 24 0,-26-25 0,1-1 0,-25 26 0,0-24 0,-1 24 0,-48 0 0,24 0 0,-25 0 0</inkml:trace>
  <inkml:trace contextRef="#ctx0" brushRef="#br0" timeOffset="18247">19051 9104 512,'0'0'0,"0"-24"0,25 24 0,-25 0 0,50 0 0,-25-26 0,24 26 0,26-25 0,-27 25 0,-22 0 0,-2 25 0,-48 25 0,-75 49 0,0 25 0,-25 1 0,74-1 0,25-50 0</inkml:trace>
  <inkml:trace contextRef="#ctx0" brushRef="#br0" timeOffset="19823">13148 12304 512,'0'-25'0,"-25"25"0,25 0 0,0 0 0,0 0 0,0 0 0,0 0 0,0 0 0,0 0 0,0 0 0,0 0 0</inkml:trace>
  <inkml:trace contextRef="#ctx0" brushRef="#br0" timeOffset="49173">4144 4986 512,'0'0'0,"-26"0"0,26 0 0,-24-25 0,24 25 0,-25-24 0,0 24 0,0-24 0,-24-2 0,-1 1 0,-24 25 0,-1-24 0,1 24 0,-25-26 0,-25 26 0,0 0 0,0-24 0,-1 24 0,1-25 0,0 25 0,-24 0 0,24 0 0,0 25 0,24-1 0,-24 26 0,25 1 0,-1 22 0,26 2 0,50 0 0,-26-1 0,50 24 0,0 3 0,25-2 0,24 25 0,1-25 0,24-1 0</inkml:trace>
  <inkml:trace contextRef="#ctx0" brushRef="#br0" timeOffset="49469">2308 6028 512,'99'75'0,"50"-26"0,0 1 0,24-25 0,-24-25 0,50 0 0,-26-25 0,1-25 0,-25 1 0,-1-26 0,1 1 0,-50-26 0,26 25 0,-51-24 0,-49-24 0,-25 23 0,-50 2 0,-24-2 0,-75 1 0,0 0 0,-49-1 0,-25 1 0,24 49 0,0 1 0,2-1 0,22 50 0,2-25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18T20:30:05.2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20068 2655 512,'0'0'0,"0"0"0,-24-25 0,24 0 0,0 25 0,-25-25 0,25 25 0,-25-25 0,25 25 0,-50 0 0,1-25 0,-1 25 0,-24-24 0,-26-1 0,1 0 0,0 0 0,-25-24 0,-25 24 0,0-25 0,1 26 0,-27-26 0,-23 25 0,0 1 0,-25-1 0,0-25 0,-1 50 0,-24-25 0,1 1 0,-26-2 0,-1 26 0,26 0 0,-24 26 0,-26-2 0,25 1 0,-25 25 0,25 24 0,1 0 0,-1 1 0,25-1 0,0 25 0</inkml:trace>
  <inkml:trace contextRef="#ctx0" brushRef="#br0" timeOffset="145">12726 3175 512,'-198'124'0,"49"1"0,0-1 0,50-25 0,-25 25 0,49 0 0,1 0 0,-1 0 0</inkml:trace>
  <inkml:trace contextRef="#ctx0" brushRef="#br0" timeOffset="233">11684 4391 512,'-25'124'0,"25"-25"0,0 25 0,25 0 0,25 0 0,-1-25 0,51 0 0</inkml:trace>
  <inkml:trace contextRef="#ctx0" brushRef="#br0" timeOffset="592">12453 5532 512,'175'50'0,"-27"0"0,24-2 0,28-22 0,23-1 0,-25-1 0,51-24 0,-26 24 0,25-24 0,0 0 0,-1 0 0,2 0 0,-1 0 0,25 0 0,0-24 0,0 24 0,-1 0 0,1-24 0,0 24 0,-24-25 0,23-1 0,1 2 0,0 24 0,-25-50 0,0 26 0,-1-1 0,2-24 0,-26-2 0,25 3 0,-25-2 0</inkml:trace>
  <inkml:trace contextRef="#ctx0" brushRef="#br0" timeOffset="729">20118 5234 512,'198'-74'0,"2"-1"0,-27 1 0,-24-24 0,-1 23 0,-23-25 0,23 1 0,-49 1 0,25-2 0,-49 25 0,-1-24 0</inkml:trace>
  <inkml:trace contextRef="#ctx0" brushRef="#br0" timeOffset="761">21706 4043 512,'0'-98'0</inkml:trace>
  <inkml:trace contextRef="#ctx0" brushRef="#br0" timeOffset="905">21631 3721 512,'-49'-124'0,"-51"0"0,1 1 0,-25-2 0,0 1 0,-50 0 0,1 0 0,-1 0 0,-49 0 0,-25 49 0,-50-24 0,0-1 0,1 52 0</inkml:trace>
  <inkml:trace contextRef="#ctx0" brushRef="#br0" timeOffset="13296">21457 2853 512,'0'0'0,"0"0"0,0-25 0,0 25 0,0 25 0,0 0 0,0-1 0,25 26 0,-25 0 0,0 24 0,0-25 0,0 1 0,0-25 0,0 0 0,0-25 0,0-25 0,25-24 0,-25-1 0,25-25 0,0 1 0,0 0 0,-1-1 0,26 27 0,0 22 0,-26 1 0,0 25 0,27-24 0</inkml:trace>
  <inkml:trace contextRef="#ctx0" brushRef="#br0" timeOffset="13688">21681 2977 512,'0'0'0,"-25"25"0,0-1 0,25 2 0,0-26 0,0 0 0,25 0 0,25-26 0,24-23 0,0-1 0,-24 1 0,0-1 0,-1 1 0,-49-1 0,-25 50 0,-24 26 0,-26 47 0,1 26 0,0 0 0,49-24 0,0-1 0,75-49 0,-2-25 0,52 0 0,-25-49 0,-1-26 0,0 1 0</inkml:trace>
  <inkml:trace contextRef="#ctx0" brushRef="#br0" timeOffset="14111">22226 2803 512,'0'-24'0,"-24"0"0,24 24 0,0 0 0,-50 0 0,0 48 0,-23 2 0,22 24 0,27 1 0,-1-1 0,25-25 0,25-23 0,-1-26 0,1-26 0,49 2 0,-24-51 0,0 26 0,-1-26 0,-24 26 0,0 24 0,-50 50 0,0 49 0,-24 1 0,24-1 0,25 1 0,0-1 0,25-49 0,0 0 0,24-25 0,1-50 0,0-24 0</inkml:trace>
  <inkml:trace contextRef="#ctx0" brushRef="#br0" timeOffset="14544">22499 2803 512,'0'25'0,"-24"0"0,-26 0 0,24 49 0,-22-24 0,23 24 0,0-25 0,25 1 0,25-25 0,0-25 0,23-25 0,3 1 0,-2-26 0,1-25 0,25 1 0,-27-25 0,-22-25 0,-1 25 0,-1 24 0,-24 26 0,0 24 0,-49 50 0,-1 24 0,-24 26 0,24 24 0,25 0 0,25 0 0,25-24 0,50-1 0,-26-49 0,26-25 0</inkml:trace>
  <inkml:trace contextRef="#ctx0" brushRef="#br0" timeOffset="15096">23467 2184 512,'-50'24'0,"-24"75"0,-26 0 0,26 50 0,0-24 0,74-2 0,0 1 0,24-49 0,26-1 0,24-49 0,0-1 0</inkml:trace>
  <inkml:trace contextRef="#ctx0" brushRef="#br0" timeOffset="15479">23566 2605 512,'0'0'0,"-24"0"0,-2 0 0,26 0 0,-24 0 0,-1 25 0,0 0 0,25 0 0,25-1 0,0-24 0,25 25 0,-26 1 0,26-26 0,-50 48 0,0-23 0,-26 25 0,-22-1 0,-2-24 0,-25 0 0,50-25 0,25-25 0,25-25 0,0 1 0</inkml:trace>
  <inkml:trace contextRef="#ctx0" brushRef="#br0" timeOffset="15791">23888 2283 512,'0'0'0,"-24"0"0,24 24 0,0 0 0,0 27 0,-25-2 0,-25 50 0,25-24 0,-24 49 0,24-25 0,25-25 0,25-24 0,24-25 0,1-25 0,0 0 0,-2-75 0,-22 26 0</inkml:trace>
  <inkml:trace contextRef="#ctx0" brushRef="#br0" timeOffset="15975">23516 2605 512,'0'0'0,"0"0"0,0 0 0,50 0 0,0-25 0,49 0 0,0 25 0,-25 0 0,-24-25 0</inkml:trace>
  <inkml:trace contextRef="#ctx0" brushRef="#br0" timeOffset="16527">24087 2655 512,'0'-25'0,"0"25"0,0 0 0,0 0 0,0 0 0,-25 0 0,25 25 0,-50 0 0,26 24 0,-1-23 0,0 22 0,25-23 0,0 25 0,0-50 0,25 0 0,0 0 0,24-25 0,-24 0 0,0-24 0,0-1 0,0-24 0,-1 24 0,0-25 0,2 1 0,-26 24 0,0 26 0,0 24 0,-26 24 0,-22 1 0,23 50 0,0-1 0,25 1 0,0-1 0,0 0 0,25-49 0,0 0 0,-1 0 0,26-50 0,0-25 0</inkml:trace>
  <inkml:trace contextRef="#ctx0" brushRef="#br0" timeOffset="16727">24310 2680 512,'0'24'0,"-25"-24"0,25 25 0,-24 1 0,-1 22 0,25-23 0,0 0 0,49-25 0,-49 0 0,25-25 0,0 0 0</inkml:trace>
  <inkml:trace contextRef="#ctx0" brushRef="#br0" timeOffset="16912">24310 2456 512,'-25'0'0,"25"0"0,-24 0 0,24 0 0,0 0 0,24 25 0,1-25 0,25 25 0,-25-25 0,-1 24 0,-24 1 0</inkml:trace>
  <inkml:trace contextRef="#ctx0" brushRef="#br0" timeOffset="17751">24484 2605 512,'0'25'0,"0"-25"0,0 25 0,-24 0 0,24 24 0,0 1 0,-26-26 0,26-24 0,0 0 0,0 0 0,0-24 0,26 24 0,-2-24 0,-24-2 0,24 1 0,1 1 0,0-1 0,0 0 0,-25 25 0,0 0 0,0 25 0,0 0 0,0-25 0,0 24 0,0 1 0,0 1 0,0-2 0,0-24 0,25-24 0</inkml:trace>
  <inkml:trace contextRef="#ctx0" brushRef="#br0" timeOffset="18015">24657 2208 512,'0'-24'0,"25"24"0,0-25 0,0 50 0,25-25 0,-26 24 0,26 25 0,-50 1 0,25 25 0,-25 24 0,-25-25 0,-1 26 0,2-51 0</inkml:trace>
  <inkml:trace contextRef="#ctx0" brushRef="#br0" timeOffset="28247">22450 7988 512,'0'0'0,"25"0"0,-25-25 0,0 25 0,0 0 0,0 0 0,0 0 0,0 0 0,0 0 0,0 0 0,0 50 0,-25-2 0,25 27 0,-25 25 0,-1-26 0,2 26 0,0-25 0,24-27 0,24-23 0,0-25 0,27-50 0,23 1 0,-24 0 0,24 24 0,-24 0 0,-25 0 0,-1 50 0</inkml:trace>
  <inkml:trace contextRef="#ctx0" brushRef="#br0" timeOffset="28535">22896 8112 512,'0'0'0,"0"24"0,0 1 0,-25 25 0,25 25 0,-24-1 0,24-1 0,-25-21 0,25-4 0,0-23 0,25-25 0,-25 0 0,24-73 0,-24 21 0,0-46 0</inkml:trace>
  <inkml:trace contextRef="#ctx0" brushRef="#br0" timeOffset="28696">22896 7864 512,'0'0'0,"0"0"0,0 0 0,0 0 0,25 25 0,1-25 0,-2 0 0,0 0 0,-24 0 0</inkml:trace>
  <inkml:trace contextRef="#ctx0" brushRef="#br0" timeOffset="29167">23045 8061 512,'0'0'0,"0"0"0,0 26 0,0-1 0,0-1 0,0 26 0,-25 25 0,25 24 0,-25-26 0,1 2 0,24-25 0,-24 0 0,24-50 0,24-50 0,0 0 0,1-25 0,25-23 0,-1-1 0,-24-1 0,0 25 0,0 51 0,0 24 0,-25 24 0,-25 51 0,25 25 0,-25-26 0,0 26 0,25-25 0,0-2 0,25-73 0,0 0 0,0 0 0,25-73 0,-26 21 0,0-21 0</inkml:trace>
  <inkml:trace contextRef="#ctx0" brushRef="#br0" timeOffset="29591">23219 8385 512,'0'0'0,"24"0"0,-24 0 0,50-25 0,-26 0 0,27 0 0,-2-24 0,1 24 0,-1-25 0,-23 0 0,-2 1 0,-48 23 0,-2 2 0,-23 48 0,-1 27 0,1 23 0,-2 1 0,51 24 0,0-26 0,26-21 0,48-29 0,-24-23 0,25-23 0,-1-29 0,-25-21 0</inkml:trace>
  <inkml:trace contextRef="#ctx0" brushRef="#br0" timeOffset="30270">23839 7690 512,'0'0'0,"0"0"0,0 0 0,-25 25 0,25-25 0,0 25 0,0 25 0,-25-1 0,25 26 0,-25 24 0,1 0 0,-26 25 0,25 0 0,0-25 0,-25 0 0,50-49 0,-24-26 0,48-24 0,2-49 0,23-26 0,1-23 0,-1-26 0,26 24 0,-2 26 0,3 23 0,-27 27 0,-24 48 0,-25 27 0,-25 23 0,-24 1 0,-1-1 0,-24 1 0,49 0 0,0-52 0,0 2 0,25-50 0,25 2 0</inkml:trace>
  <inkml:trace contextRef="#ctx0" brushRef="#br0" timeOffset="30966">24137 8136 512,'0'0'0,"-50"25"0,25 0 0,0 25 0,-24 0 0,49-1 0,-25-24 0,50 0 0,-25 0 0,24-25 0,26-25 0,-25-25 0,25 1 0,-2-1 0,-22 0 0,-1 25 0,-25 25 0,0 25 0,0 0 0,25 0 0,-25 0 0,24-25 0,1 0 0,0-25 0,0-25 0,0 25 0,-1 0 0,1-24 0,1 23 0,-2-22 0,0-2 0,1 1 0,-25-1 0,25 25 0,-50 25 0,0 25 0,1 49 0,-26 75 0,25 0 0,1 25 0,-1-26 0,25 1 0,25-74 0,-25-26 0,24-23 0,1-2 0,1-24 0,-2 0 0,0-50 0,1-49 0,-25-25 0,-73 1 0,-2 48 0,0 50 0,26 50 0,49 24 0,24 0 0,1-49 0,0 0 0</inkml:trace>
  <inkml:trace contextRef="#ctx0" brushRef="#br0" timeOffset="31374">22524 8831 512,'-25'0'0,"-24"0"0,-2 26 0,51-52 0,26 26 0,48-25 0,51 1 0,48-26 0,50 25 0,74 0 0,-48 0 0,-26 0 0,-49 25 0,-25-24 0,74 24 0,0-25 0,-49 0 0,-50 0 0,-50 0 0</inkml:trace>
  <inkml:trace contextRef="#ctx0" brushRef="#br0" timeOffset="31694">22301 9128 512,'0'0'0,"0"26"0,25-52 0,74 2 0,50 0 0,74-27 0,75-23 0,-50 50 0,-1-1 0,-48 0 0,-25 1 0,48-2 0,27 1 0,-26 1 0,-50-2 0,-73 2 0,-50-1 0</inkml:trace>
  <inkml:trace contextRef="#ctx0" brushRef="#br0" timeOffset="44710">21954 16075 512,'0'0'0,"0"0"0,0 0 0,0-26 0,0 26 0,0-24 0,0 24 0,0 0 0,0-25 0,24 25 0,-24 0 0,-24 25 0,24-1 0,-25 2 0,0 23 0,0 1 0,-24-1 0,24 1 0,25-25 0,-25-1 0,25-24 0,0-24 0,25-1 0,-25 0 0,25-25 0,-1 2 0,1-27 0,0 49 0,-25-23 0,25 24 0,0 25 0,-25 0 0,24 50 0,1 0 0,-25-1 0,26 25 0,22-24 0,-23 24 0,0-23 0,25-3 0,-50-22 0,25-2 0,-25-24 0,0-24 0,0-26 0</inkml:trace>
  <inkml:trace contextRef="#ctx0" brushRef="#br0" timeOffset="45198">22549 16150 512,'0'0'0,"25"0"0,-25 0 0,0-26 0,0 26 0,-25 0 0,-25 26 0,1 22 0,-26 2 0,26 49 0,-1-25 0,50 1 0,50-1 0,49-24 0,25-26 0,-25 2 0,25-52 0,-49-23 0,-51-1 0</inkml:trace>
  <inkml:trace contextRef="#ctx0" brushRef="#br0" timeOffset="60557">21929 16893 512,'25'0'0,"-25"0"0,24-24 0,-24 24 0,25-26 0,-25 26 0,0 0 0,0 0 0,0 0 0,0 0 0,0 0 0,-25 26 0,-24 22 0,-1 3 0,1 23 0,-27-25 0,28 0 0,23-23 0,0-26 0,50 0 0,-25-26 0,49-23 0,1 0 0,0-1 0,-1 1 0,1-1 0,-25 26 0,-1 24 0,1 0 0,-25 24 0,50 26 0,-26-25 0,26 23 0,-25-22 0,25-2 0,-26 1 0,-24 0 0</inkml:trace>
  <inkml:trace contextRef="#ctx0" brushRef="#br0" timeOffset="61565">22524 16917 512,'0'0'0,"0"0"0,0 26 0,25-26 0,0 25 0,25-1 0,-2 26 0,27-1 0,0 0 0,24 26 0,0-25 0,-24 25 0,-26-1 0,-24-24 0,0-26 0</inkml:trace>
  <inkml:trace contextRef="#ctx0" brushRef="#br0" timeOffset="65349">21978 17687 512,'-24'-25'0,"24"25"0,0-25 0,0 25 0,0 0 0,0-25 0,0 25 0,24 0 0,-24 0 0,0 0 0,-24 25 0,-1 25 0,0 24 0,-25 26 0,26-51 0,-1 1 0,0-1 0,25 1 0,0-75 0,25-25 0,24-24 0,1-25 0,0 24 0,-1 1 0,-23 24 0,-2 25 0,0 1 0,1 24 0,0 24 0,-25 26 0,25 0 0,0-1 0,0 51 0,-1-26 0,1-49 0,0 24 0,-25 1 0</inkml:trace>
  <inkml:trace contextRef="#ctx0" brushRef="#br0" timeOffset="65980">22549 17736 512,'0'0'0,"25"0"0,0 0 0,24-25 0,26 25 0,-1 25 0,25-25 0,-24 50 0,-51 0 0,-24 24 0,0 0 0,-24 1 0,0-26 0,-2 26 0,1 24 0,0 0 0,1-24 0,24 0 0,0-51 0,0-24 0,24 24 0</inkml:trace>
  <inkml:trace contextRef="#ctx0" brushRef="#br0" timeOffset="66205">22450 18183 512,'0'24'0,"25"-24"0,-1 0 0,51 0 0,49 0 0,-50-24 0,50-1 0,25 0 0,-50-25 0</inkml:trace>
  <inkml:trace contextRef="#ctx0" brushRef="#br0" timeOffset="67022">22871 18778 512,'0'0'0,"25"0"0,-25 0 0,25 0 0,1 0 0,22-25 0,-23 25 0,25-25 0,-1 0 0</inkml:trace>
  <inkml:trace contextRef="#ctx0" brushRef="#br0" timeOffset="82124">2556 7517 512,'0'0'0,"0"0"0,0 0 0,0-25 0,25 25 0,23 0 0,28 0 0,23 0 0,25 0 0,25 0 0,48 25 0,28-25 0,22 0 0,26-25 0,0 25 0,25 0 0,-1 0 0,1 0 0,25-26 0,-26 26 0,1-24 0,-25 24 0,0-50 0,-50 26 0,-25-2 0,-50 2 0,-23 24 0,-75 0 0,0 0 0,-75 24 0,0 2 0,0-26 0,0 0 0</inkml:trace>
  <inkml:trace contextRef="#ctx0" brushRef="#br0" timeOffset="84019">2928 9228 512,'0'-25'0,"-24"0"0,-2 1 0,1-2 0,1 2 0,-1 24 0,0 50 0,-25-26 0,26 50 0,24-23 0,0 23 0,24-25 0,26-23 0,0 23 0,49-24 0,-25 25 0,1-26 0,-26 26 0,-24-1 0,-50 1 0,-49 24 0,-1-24 0,-24-25 0,0-25 0,49-25 0,50-49 0,25-1 0,25 1 0,24-26 0</inkml:trace>
  <inkml:trace contextRef="#ctx0" brushRef="#br0" timeOffset="84307">3250 8806 512,'0'0'0,"0"0"0,0 25 0,0 25 0,0 50 0,0 23 0,0 1 0,0 25 0,24 0 0,2-25 0,-1-25 0,24-74 0,26-25 0,-25-25 0,-2-25 0,-22-25 0,-26-23 0</inkml:trace>
  <inkml:trace contextRef="#ctx0" brushRef="#br0" timeOffset="84492">3002 9526 512,'25'-25'0,"-25"0"0,50 1 0,24-27 0,25 27 0,1-26 0,-1 26 0,-25-1 0,1-1 0</inkml:trace>
  <inkml:trace contextRef="#ctx0" brushRef="#br0" timeOffset="84771">3598 8756 512,'0'0'0,"0"26"0,0 49 0,0-1 0,0 0 0,24 49 0,1-23 0,0 25 0,0-26 0,0-25 0,24-50 0,-24-24 0,1-24 0,-26-26 0,-26-25 0</inkml:trace>
  <inkml:trace contextRef="#ctx0" brushRef="#br0" timeOffset="84940">3474 9377 512,'0'0'0,"0"0"0,25 0 0,23 0 0,3 0 0,-2-24 0,50-26 0,-49-1 0,24 27 0</inkml:trace>
  <inkml:trace contextRef="#ctx0" brushRef="#br0" timeOffset="85283">3895 9278 512,'0'0'0,"0"-26"0,0 26 0,25-24 0,0-1 0,0 0 0,-1 1 0,1 24 0,0 0 0,0 24 0,-25 26 0,0 0 0,25 25 0,-1-27 0,2 3 0,22-27 0,-22 1 0,-1-25 0,-1 0 0,-73 25 0,23-1 0,-48 26 0,25 0 0,24 24 0,25-24 0,0-25 0,50-25 0</inkml:trace>
  <inkml:trace contextRef="#ctx0" brushRef="#br0" timeOffset="85996">4962 8335 512,'0'0'0,"-25"0"0,25 25 0,-25-25 0,0 25 0,1 23 0,24 27 0,0 49 0,0 0 0,49-23 0,1-3 0,24-24 0,26-49 0,-26-50 0,0-23 0</inkml:trace>
  <inkml:trace contextRef="#ctx0" brushRef="#br0" timeOffset="86308">5111 8508 512,'0'0'0,"25"-23"0,-1 23 0,26-26 0,0 0 0,25 3 0,-27 46 0,2 3 0,-25 23 0,-25 26 0,-25-1 0,0-24 0,0-1 0,1-23 0,48-26 0,26-26 0,25-23 0,-1-1 0,25 1 0</inkml:trace>
  <inkml:trace contextRef="#ctx0" brushRef="#br0" timeOffset="86571">5805 8061 512,'25'26'0,"25"-26"0,0 25 0,24 49 0,0 1 0,-24 24 0,-25 26 0,-25 22 0,-25-47 0,0-26 0,0-49 0</inkml:trace>
  <inkml:trace contextRef="#ctx0" brushRef="#br0" timeOffset="87451">3201 10444 512,'0'24'0,"-25"-24"0,-25 25 0,25 25 0,1-1 0,-1 26 0,50-25 0,-1 0 0,51-27 0,-1-23 0,1 0 0,-1 0 0,1 25 0,-26 25 0,-49 74 0,-24-24 0,-51 23 0,1-23 0,-2-26 0,28-74 0,-2-25 0,50-50 0,25-48 0,0-1 0,49-1 0</inkml:trace>
  <inkml:trace contextRef="#ctx0" brushRef="#br0" timeOffset="87715">3622 10146 512,'0'0'0,"0"0"0,0 0 0,0 25 0,25 23 0,0 27 0,0 49 0,0 1 0,24-1 0,-24-1 0,1-48 0,-2 0 0,0-51 0,1-48 0,25-2 0,-25-48 0,-25 1 0</inkml:trace>
  <inkml:trace contextRef="#ctx0" brushRef="#br0" timeOffset="87923">3499 10643 512,'0'0'0,"24"0"0,0-51 0,27 27 0,23-26 0,0 25 0,2-24 0,-3 23 0,-23 26 0,-25-24 0,-25 24 0</inkml:trace>
  <inkml:trace contextRef="#ctx0" brushRef="#br0" timeOffset="88188">3994 9972 512,'0'25'0,"0"-25"0,0 50 0,0 24 0,0 24 0,25 27 0,0 24 0,0-25 0,24-24 0,-23-50 0,22-2 0,3-73 0,-2 2 0,-24-52 0,0 0 0</inkml:trace>
  <inkml:trace contextRef="#ctx0" brushRef="#br0" timeOffset="88795">3796 10369 512,'0'0'0,"0"0"0,0 0 0,26-25 0,22 0 0,27-24 0,-1 24 0,1-25 0,-1 50 0,-24-24 0,-25 48 0</inkml:trace>
  <inkml:trace contextRef="#ctx0" brushRef="#br0" timeOffset="89228">4342 10171 512,'0'24'0,"-25"0"0,25 27 0,25 23 0,0-24 0,-25 0 0,24-26 0,26 1 0,-26 0 0,2-50 0,-2-24 0,26-26 0,-25 0 0,-25 26 0,0-25 0,0 49 0,0 25 0,0 49 0,0 1 0,25 49 0,-25 1 0,49-1 0,-24 1 0,25 24 0,-50-26 0,24 1 0,-48-24 0,24-25 0,-25-50 0,0-25 0,0-75 0</inkml:trace>
  <inkml:trace contextRef="#ctx0" brushRef="#br0" timeOffset="89611">5408 9426 512,'0'0'0,"-25"26"0,-23-26 0,-3 49 0,27 26 0,-1-1 0,50 50 0,-1-25 0,51 0 0,-1-24 0,1-26 0,24-24 0,-25-50 0,1 1 0,-26-51 0</inkml:trace>
  <inkml:trace contextRef="#ctx0" brushRef="#br0" timeOffset="89835">5855 9452 512,'0'24'0,"-25"1"0,0 0 0,25 25 0,0-2 0,25 27 0,0-25 0,0 0 0,25-26 0,-26 0 0,0 2 0,2-52 0,-26 2 0</inkml:trace>
  <inkml:trace contextRef="#ctx0" brushRef="#br0" timeOffset="90107">6078 9178 512,'0'0'0,"0"0"0,25 0 0,25 25 0,-26 24 0,26 2 0,0 47 0,-1 2 0,-24-1 0,-25 0 0,0-24 0,0-26 0,0-25 0,0-48 0,-25-50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18T20:32:03.1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5532 6004 512,'0'0'0,"0"24"0,25-24 0,0 25 0,0 0 0,0 0 0,0 24 0,-1-24 0,-24 0 0,24 0 0,-24-25 0,-24-25 0,24 0 0,-24 0 0,-1-24 0,0 24 0,25 0 0,0 0 0,25-25 0,24 26 0,1 24 0,-1-25 0,26-1 0,-50 26 0,25-24 0</inkml:trace>
  <inkml:trace contextRef="#ctx0" brushRef="#br0" timeOffset="384">5855 6078 512,'0'0'0,"0"25"0,0-25 0,25 0 0,25 0 0,-2-25 0,2 0 0,0 0 0,-25-25 0,0 26 0,-25-1 0,-25-1 0,0 26 0,-25 26 0,26-1 0,-26 25 0,50-1 0,0 1 0,24-1 0,26-24 0,25-25 0,-1 0 0,2-49 0,-28-1 0,2 0 0</inkml:trace>
  <inkml:trace contextRef="#ctx0" brushRef="#br0" timeOffset="671">6326 5731 512,'0'0'0,"25"-25"0,-25 25 0,0 25 0,25-1 0,-25 26 0,-25-1 0,25 26 0,25 0 0,0-1 0,-1-24 0,26-26 0,0-24 0,-26-24 0,26-1 0</inkml:trace>
  <inkml:trace contextRef="#ctx0" brushRef="#br0" timeOffset="880">6227 5903 512,'0'0'0,"26"-24"0,-2 24 0,50-25 0,-24 0 0,24 25 0,0 0 0,-24 0 0,0 0 0</inkml:trace>
  <inkml:trace contextRef="#ctx0" brushRef="#br0" timeOffset="1655">6673 5903 512,'0'0'0,"0"26"0,-24-1 0,24 25 0,0-26 0,24 26 0,-24-25 0,25 0 0,0-25 0,25 0 0,-26-25 0,27-25 0,-27 1 0,0-1 0,-24 25 0,25-1 0,-25 26 0,-25 0 0,25 26 0,0-1 0,0 25 0,25-26 0,-25 26 0,25-25 0,25-25 0,0 0 0,-26-25 0,26-25 0,-25 26 0,0-26 0,-1 50 0,-24-25 0,0 25 0,0 25 0,0-1 0,24 26 0,-24-25 0,0 25 0,26-50 0,-26 25 0,25-25 0,0-25 0,-1-25 0,1 25 0,0-25 0,0 1 0,0 23 0,0 26 0,-25 0 0,0 0 0,24 26 0,0-1 0,-24-25 0,26 24 0,-1-24 0,-25 26 0,24-2 0,-24-24 0,25 25 0,-25 0 0,25-25 0,-25 0 0,0-25 0,0 0 0,0-25 0</inkml:trace>
  <inkml:trace contextRef="#ctx0" brushRef="#br0" timeOffset="1880">7690 6028 512,'0'-24'0,"-24"24"0,48 0 0,-24 0 0,0-26 0,25 26 0,0 26 0,1-2 0,-26-24 0,0 25 0,0 0 0,0-25 0,0 0 0</inkml:trace>
  <inkml:trace contextRef="#ctx0" brushRef="#br0" timeOffset="2472">7814 5978 512,'-24'26'0,"24"-26"0,0 0 0,24 0 0,1 24 0,0-48 0,25 24 0,-25-26 0,-1 26 0,1-24 0,0-1 0,-25-1 0,-25 2 0,0 24 0,1 0 0,-26 24 0,25 2 0,25 23 0,0 1 0,0-25 0,25 25 0,0-50 0,24 25 0,1-50 0,0 25 0,-1-25 0,1-25 0</inkml:trace>
  <inkml:trace contextRef="#ctx0" brushRef="#br0" timeOffset="2879">8187 5879 512,'0'0'0,"-25"24"0,-1 2 0,2 23 0,24 1 0,0-25 0,0 0 0,24 0 0,2-25 0,-1-25 0,24 0 0,1-24 0,-25-1 0,25-1 0,-50-23 0,0 24 0,0 2 0,-26-3 0,2 51 0,-1 0 0,-25 51 0,25-27 0,25 50 0,0-24 0,0 25 0,25-25 0,0-26 0,25 26 0,-26-25 0,2-25 0,22 0 0</inkml:trace>
  <inkml:trace contextRef="#ctx0" brushRef="#br0" timeOffset="3161">8534 5879 512,'0'0'0,"0"0"0,25 0 0,-25 0 0,24-25 0,1 25 0,0 0 0,-25 25 0,25-25 0,-25 0 0,-25 24 0</inkml:trace>
  <inkml:trace contextRef="#ctx0" brushRef="#br0" timeOffset="3344">8608 6128 512,'-25'0'0,"25"24"0,-24 26 0,-26-1 0,25-25 0,-24 27 0,-25-51 0,48 0 0,2-51 0</inkml:trace>
  <inkml:trace contextRef="#ctx0" brushRef="#br0" timeOffset="18894">18085 10369 512,'0'0'0,"0"-25"0,-26 0 0,52 0 0,-26 1 0,24 24 0,0 0 0,1 0 0,0 74 0,25 0 0,-25 1 0,24 0 0,-24 0 0,0-1 0,0-24 0,-25-27 0,25-46 0,-25-3 0,24-48 0,-24-25 0,24-25 0,-24-1 0,26 25 0,-1 27 0,-1 73 0,-24 25 0,25 23 0,-25 27 0,0-25 0</inkml:trace>
  <inkml:trace contextRef="#ctx0" brushRef="#br0" timeOffset="19119">18704 10369 512,'0'0'0,"0"25"0,0-1 0,0 26 0,0 0 0,0 0 0,24 25 0,2-26 0,-2-24 0,26-25 0,-25-25 0,0-24 0,0-26 0</inkml:trace>
  <inkml:trace contextRef="#ctx0" brushRef="#br0" timeOffset="19288">18704 9997 512,'-24'0'0,"-2"25"0,2-25 0,24 25 0,0-25 0,24 0 0,2 0 0,22-25 0,2 0 0</inkml:trace>
  <inkml:trace contextRef="#ctx0" brushRef="#br0" timeOffset="19934">19101 10195 512,'0'24'0,"0"-24"0,0 51 0,-25-2 0,50 26 0,-25-1 0,0 1 0,0-26 0,0 2 0,25-27 0,-25 1 0,0-50 0,0-25 0,0-24 0,0-25 0,0-1 0,25 26 0,-25 23 0,24 51 0,-24 26 0,0 23 0,25 26 0,-25 24 0,0-24 0,25-26 0,-25 2 0,25-27 0,-25-24 0,0-24 0,25-27 0,-25-48 0,0 0 0,24-1 0,-24 1 0,24 50 0,2 74 0,-26-1 0,24 51 0,26 24 0,-25 0 0,0 1 0,0-25 0,0-26 0,-1-24 0,1-50 0,-25-24 0,0-51 0</inkml:trace>
  <inkml:trace contextRef="#ctx0" brushRef="#br0" timeOffset="20879">21135 9873 512,'0'0'0,"0"25"0,0-1 0,0 26 0,24 25 0,2-1 0,-2 0 0,1 1 0,0-26 0,25-49 0,-26-25 0,1 1 0,0-51 0</inkml:trace>
  <inkml:trace contextRef="#ctx0" brushRef="#br0" timeOffset="21920">20937 9650 512,'0'0'0,"0"0"0,24 0 0,-24 25 0,0-50 0,0 25 0,0-26 0</inkml:trace>
  <inkml:trace contextRef="#ctx0" brushRef="#br0" timeOffset="41453">17662 11163 512,'50'0'0,"24"-24"0,26 24 0,73-26 0,26 2 0,49-26 0,24 0 0,51 1 0,49-26 0,25 0 0,0-23 0,0 23 0,0-24 0,-50 25 0,-25-1 0,-49 50 0,-50 0 0,-98 0 0,-51 25 0</inkml:trace>
  <inkml:trace contextRef="#ctx0" brushRef="#br0" timeOffset="46733">19721 11238 512,'0'0'0,"0"-26"0,-25 26 0,25 0 0,0-25 0,0 25 0,0-24 0,0 24 0,25 0 0,-25 24 0,0 1 0,0 25 0,-25 49 0,25 25 0,0 0 0,0 1 0,0-26 0,25 0 0,-25-26 0,25-22 0,-25-27 0,0-24 0,0-24 0,0-51 0,0 1 0</inkml:trace>
  <inkml:trace contextRef="#ctx0" brushRef="#br0" timeOffset="47261">19671 11064 512,'0'0'0,"0"0"0,0 0 0,-25 25 0,1 25 0,0-2 0,-2 27 0,1-25 0,1 24 0,-1-24 0,0-25 0,25-1 0,-25-24 0,25-24 0,0-1 0,25-25 0,-25-24 0,25 24 0,-25 0 0,25 1 0,-1-1 0,1 1 0,-25 49 0,26-25 0,-26 25 0,24 0 0,25 0 0,-24 0 0,0 25 0,25 0 0,-1 25 0,-24-2 0,25 3 0,-25-3 0,-1-22 0,0-2 0,-24-24 0</inkml:trace>
  <inkml:trace contextRef="#ctx0" brushRef="#br0" timeOffset="48341">20217 10964 512,'0'0'0,"0"0"0,0 0 0,0-24 0,0 48 0,24 1 0,2 0 0,-26 25 0,25 49 0,-1 0 0,-24 25 0,0 0 0,0-25 0,25 26 0,-25-51 0,25 0 0,-25-49 0,0 0 0,0-50 0,0 0 0,0-24 0</inkml:trace>
  <inkml:trace contextRef="#ctx0" brushRef="#br0" timeOffset="48628">20118 11708 512,'0'0'0,"0"0"0,0 26 0,0-2 0,25 1 0,0 25 0,24 24 0,1-24 0,-1-2 0,-24-22 0,25-26 0,-1 0 0,-24-50 0,26-24 0,22-25 0,-23-1 0,0 27 0,-1 23 0,-24 0 0</inkml:trace>
  <inkml:trace contextRef="#ctx0" brushRef="#br0" timeOffset="64412">2904 8310 512,'0'0'0,"0"0"0,0 0 0,0 0 0,24 0 0,-24 0 0,24-24 0,26-1 0,0-50 0,24 1 0,1-25 0</inkml:trace>
  <inkml:trace contextRef="#ctx0" brushRef="#br0" timeOffset="67012">6698 8186 512,'0'0'0,"0"0"0,-25 0 0,25 25 0,-24 0 0,48 25 0,-24-26 0,75-48 0,25-26 0,73-74 0,50 0 0,-24-25 0,-26 0 0</inkml:trace>
  <inkml:trace contextRef="#ctx0" brushRef="#br0" timeOffset="113713">3027 14512 512,'0'0'0,"0"0"0,0 0 0,0 0 0,0 0 0,-25 0 0,25 0 0,0 0 0,0-25 0,25 50 0,25-50 0,24 25 0,25 0 0,25 0 0,49 0 0,2 0 0,-2 0 0,-24 0 0,-25-25 0</inkml:trace>
  <inkml:trace contextRef="#ctx0" brushRef="#br0" timeOffset="117313">5136 14462 512,'0'0'0,"0"0"0,0 0 0,0 0 0,0 0 0,0 0 0,0 25 0,0-25 0,-25 25 0,25-25 0,0 24 0,0 1 0,0 1 0,0-2 0,0 1 0</inkml:trace>
  <inkml:trace contextRef="#ctx0" brushRef="#br0" timeOffset="117969">5136 14661 512,'0'24'0,"24"-24"0,-24 0 0,25 0 0,0 0 0,-25 0 0,25 0 0,24 0 0,-24 0 0,25 0 0,24 0 0,-24 0 0,24 0 0,1 0 0,24-24 0,-25 24 0,25 0 0,-25-25 0,26 25 0,-1-25 0,1 25 0,24 0 0,-50-24 0,24 24 0,-22 0 0,23 0 0,-25-26 0,0 26 0,1 0 0,24 0 0,-49 0 0,24 0 0,-24 26 0,-25-26 0,0 0 0,-1 24 0,-24-24 0,0 0 0,0 0 0,0 0 0,0 0 0,-24 0 0,24 0 0,-25-24 0,0 24 0,25 0 0,-26 0 0,2 0 0,24 0 0,-24 0 0,24 0 0,0-26 0,-25 1 0,25 1 0,0 24 0,-25-25 0,25 0 0,-25 0 0,25 0 0,-25 25 0,25 0 0,-24 0 0</inkml:trace>
  <inkml:trace contextRef="#ctx0" brushRef="#br0" timeOffset="127872">3027 15802 512,'0'0'0,"0"0"0,0 0 0,0 0 0,0 0 0,0 0 0,25 0 0,0 0 0,-1 0 0,26 0 0,-25 0 0,25 0 0,24 0 0,-24 0 0,24 24 0,1-24 0,-1 0 0,25 25 0,0-25 0,25 0 0,-25 0 0,25-25 0,-24 25 0,-1 0 0,1-24 0,-26 24 0,0 0 0,0 24 0,1-24 0,-26 0 0,26-24 0,-26 24 0,-24 24 0,25-24 0,-50 0 0,0 0 0,0 25 0,-50-25 0,25 25 0,1 0 0,-1-1 0</inkml:trace>
  <inkml:trace contextRef="#ctx0" brushRef="#br0" timeOffset="129321">7269 15752 512,'0'0'0,"0"0"0,0 0 0,0 0 0,0-25 0,0 25 0,0 0 0,0 0 0,0 25 0,-25-25 0,25 0 0,0 0 0,0 0 0,0 0 0,25 0 0,-25 0 0,49 25 0,-24-25 0,50 0 0,-2 0 0,2 25 0,25-25 0,0 0 0,-2 0 0,26 0 0,0 0 0,25 24 0,-1-24 0,2 25 0,-2-25 0,-23 0 0,23 0 0,1 25 0,1-25 0,-27 0 0,1-25 0,-1 25 0,-23 0 0,-25-25 0,-25 25 0,-26 0 0,0 0 0,-24 25 0,0-25 0,-24 25 0,24-25 0,-24 25 0,24-25 0,-25-25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18T20:34:39.0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3176 8161 512,'0'-25'0,"0"25"0,-25-24 0,25-1 0,-25-1 0,0 26 0,1-24 0,-26 0 0,0-1 0,1 0 0,-26 25 0,-24 0 0,0 0 0,-25 50 0,-25 24 0,-25 25 0,0 50 0,26 49 0,-1 1 0,75 24 0,49 0 0,50 0 0,73-48 0,77-27 0,23-49 0,75-75 0,-1-24 0,1-73 0,25-26 0,-49-50 0,-26-24 0,-99-26 0,-100 0 0,-98 0 0,-75 1 0,-74 50 0,-25 48 0</inkml:trace>
  <inkml:trace contextRef="#ctx0" brushRef="#br0" timeOffset="14687">5160 14809 512,'-24'0'0,"24"0"0,0 0 0,0 0 0,0 0 0,0 0 0,24 0 0,1-25 0,0 25 0,49 0 0,-23 0 0,22 0 0,27-25 0,-1 25 0,-25-25 0,50 2 0,-25-3 0,-25 2 0,26-1 0,-25 0 0,-26 25 0,2 0 0,-27 0 0</inkml:trace>
  <inkml:trace contextRef="#ctx0" brushRef="#br0" timeOffset="14951">5210 15107 512,'0'-24'0,"50"-2"0,-1 2 0,25-1 0,1 0 0,24 0 0,1 25 0,-26 0 0,0-25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18T20:35:28.2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2457 4812 512,'0'0'0,"0"0"0,24 0 0,1 0 0,0 0 0,49-24 0,26-1 0,48 0 0,26 0 0,0 0 0,-1 1 0,-24-1 0,-50 0 0,-24 25 0,-50 0 0,-50 0 0,0 25 0,25 0 0,0-25 0</inkml:trace>
  <inkml:trace contextRef="#ctx0" brushRef="#br0" timeOffset="824">6004 4738 512,'0'0'0,"-26"25"0,26-25 0,-24 0 0,24 0 0,0 25 0,0-25 0,50 0 0,24-25 0,25 0 0,50 0 0,25 0 0,24 1 0,-24-1 0,0 0 0,-26 0 0,-73 25 0,-26-24 0,-49 24 0,-24-24 0,-1 24 0</inkml:trace>
  <inkml:trace contextRef="#ctx0" brushRef="#br0" timeOffset="13383">10047 4812 512,'0'0'0,"0"0"0,-25 0 0,25 0 0,0 0 0,0 0 0,0 0 0,0 0 0,25 26 0,0-26 0,-25 0 0,49 0 0,1 0 0,24-26 0,1 26 0,24 0 0,1 0 0,23 0 0,27 0 0,23 0 0,0 0 0,26 0 0,24 0 0,0-24 0,26-1 0,-2 25 0,2 0 0,-1-25 0,0 25 0,-25-25 0,0 0 0,-24 25 0,-2-24 0,-22 24 0,-2 0 0,-49-25 0,1 25 0,-51 0 0,-25 0 0,-24-25 0,-25 25 0,-25 0 0,25 0 0,-24 0 0,-1 0 0,-25 0 0,26 0 0,-26 0 0,0 0 0,1 0 0,-1 0 0</inkml:trace>
  <inkml:trace contextRef="#ctx0" brushRef="#br0" timeOffset="96378">13866 13072 512,'0'0'0,"-24"0"0,24 0 0,0 0 0,0 0 0,0 0 0,-24 26 0,24-26 0,0 24 0,0-24 0,24 0 0,26 25 0,24-25 0,25 0 0,25 0 0,25-25 0,0 25 0,50 0 0,-1-24 0,25 24 0,1 0 0,-1-26 0,25 26 0,25-24 0,-25 0 0,25 24 0,25-26 0,-25 1 0,-1 1 0,1 24 0,0-24 0,-50 24 0,24 0 0,-22 0 0,-2 0 0,-25 0 0,24 0 0,-22 0 0,-27 0 0,1-26 0,-25 26 0,-25-24 0,0 24 0,-50 0 0,-24 0 0,-25 0 0,-1 0 0,1 24 0,-50-24 0</inkml:trace>
  <inkml:trace contextRef="#ctx0" brushRef="#br0" timeOffset="99506">14041 15230 512,'0'-23'0,"0"-2"0,24 0 0,-24 0 0,25 0 0,-25 25 0,25-24 0,-25 24 0,26 24 0,-26 1 0,-26 50 0,26-2 0,0 27 0,-25-1 0,25 1 0,0-51 0,0 1 0,0-26 0,0-24 0,-25 0 0,25 0 0,25-24 0,0-2 0,1 26 0,-2-24 0,25 24 0,26-25 0,-26 25 0,26 0 0,23 0 0,2 0 0,-1-24 0,1 24 0,-1 0 0,0-25 0,25 25 0,-25 25 0,25-25 0,0 0 0,0 24 0,0-24 0,25 0 0,-1 0 0,-23 0 0,49-24 0,-25-1 0,-1 25 0,1 0 0,0 0 0,-25 0 0,-25 25 0,25 24 0,-24-25 0,-1 2 0,0-2 0,0-24 0,1 25 0,-26-50 0,0 25 0,-24-24 0,0-2 0,-26 2 0,-24-1 0,25 1 0,-25 24 0,0-25 0,-25 25 0,25-25 0,-24 25 0,24-50 0,-25 25 0,0-24 0,25-2 0,-25 2 0,25-26 0,-25 27 0,25 23 0,0 0 0,-24 0 0,24 25 0,0 0 0,0 0 0,0-24 0,0 24 0,0 0 0</inkml:trace>
  <inkml:trace contextRef="#ctx0" brushRef="#br0" timeOffset="101738">2679 13520 512,'26'0'0,"23"0"0,1-26 0,50 2 0,48-25 0,26 24 0,49-25 0,50 1 0,49-26 0,1 25 0,49-24 0,-51 0 0,27-1 0,-99 1 0,-26 49 0,-99 0 0,-75 25 0</inkml:trace>
  <inkml:trace contextRef="#ctx0" brushRef="#br0" timeOffset="101938">3176 13866 512,'25'-24'0,"74"24"0,25-25 0,99 25 0,0-26 0</inkml:trace>
  <inkml:trace contextRef="#ctx0" brushRef="#br0" timeOffset="103514">14834 15182 512,'0'0'0,"25"0"0,0 0 0,25 0 0,24 0 0,25 0 0,1 25 0,24-25 0,0 23 0,49-23 0,-24-23 0,25 23 0,24-25 0,1 25 0,-1-25 0,25 0 0,1 25 0,-26 0 0,25 0 0,-24 0 0,-2 0 0,-22 0 0,-27 0 0,-23 0 0,-51-25 0</inkml:trace>
  <inkml:trace contextRef="#ctx0" brushRef="#br0" timeOffset="107924">15182 3671 512,'0'0'0,"0"-24"0,0 24 0,0 0 0,0 0 0,0 0 0,25 0 0,-25 0 0,0 0 0</inkml:trace>
  <inkml:trace contextRef="#ctx0" brushRef="#br0" timeOffset="109290">16297 6822 512,'0'0'0,"-24"0"0,24 0 0,-24 0 0,24 0 0,0 0 0,0 0 0,0 0 0,0 0 0,0 0 0,0 24 0,0-24 0,-25 25 0</inkml:trace>
  <inkml:trace contextRef="#ctx0" brushRef="#br0" timeOffset="109611">16372 7070 512,'0'25'0,"-24"-25"0,24 0 0,0 0 0,24-25 0</inkml:trace>
  <inkml:trace contextRef="#ctx0" brushRef="#br0" timeOffset="109860">16447 6921 512,'-25'0'0,"25"0"0,-25 0 0,25 0 0,0 25 0,25-25 0,-25 0 0,25 0 0,-25 0 0</inkml:trace>
  <inkml:trace contextRef="#ctx0" brushRef="#br0" timeOffset="110041">16496 6996 512,'0'0'0,"-24"0"0,24 0 0,-25 0 0,25 24 0,0-24 0,0 0 0,0 0 0,25 0 0,-25 0 0,0-24 0</inkml:trace>
  <inkml:trace contextRef="#ctx0" brushRef="#br0" timeOffset="110164">16472 7020 512,'0'0'0,"0"0"0,-25 25 0</inkml:trace>
  <inkml:trace contextRef="#ctx0" brushRef="#br0" timeOffset="110266">16447 7020 512,'0'0'0,"0"0"0,0 0 0,25 0 0,-25 0 0,0 0 0,-25 0 0</inkml:trace>
  <inkml:trace contextRef="#ctx0" brushRef="#br0" timeOffset="110530">16397 7095 512,'0'0'0,"0"0"0,0 0 0,0-25 0,0 25 0,0-25 0,0 25 0,25 25 0,-25-25 0,0 25 0,-25 0 0</inkml:trace>
  <inkml:trace contextRef="#ctx0" brushRef="#br0" timeOffset="119105">4118 5755 512,'0'0'0,"-24"0"0,24 0 0,-25 0 0,25 0 0,0 0 0,25 0 0,-1 0 0,26 0 0,0-24 0,-1 24 0,1-25 0,0 25 0,-26-26 0</inkml:trace>
  <inkml:trace contextRef="#ctx0" brushRef="#br0" timeOffset="119290">4192 5954 512,'0'0'0,"26"-25"0,-26-1 0,49 2 0,-24 24 0,25-25 0,-25 25 0,-1 0 0,2 25 0</inkml:trace>
  <inkml:trace contextRef="#ctx0" brushRef="#br0" timeOffset="119602">4787 5359 512,'-24'24'0,"24"2"0,24-2 0,-24 51 0,0 23 0,26 2 0,-1-27 0,-25 27 0,25-76 0</inkml:trace>
  <inkml:trace contextRef="#ctx0" brushRef="#br0" timeOffset="138528">15207 1588 512,'0'-24'0,"0"24"0,24-51 0,-24 27 0,0-1 0,-49-25 0,-1 25 0,-49 0 0,-25 0 0,-75-24 0,0 25 0,-73-2 0,-1-22 0,-24 22 0,-1-23 0,-49 24 0,-1-25 0,-23 1 0,-27 25 0,101-2 0,24 1 0,25 1 0,25-2 0,-100 2 0,-74-1 0,0 0 0,-25-25 0,-24 26 0,0-26 0,222 50 0,-48-49 0,-51 49 0,-24-25 0,-26 25 0,2 0 0,-547 25 0,149 49 0,75 0 0,49 25 0,148 2 0,51-28 0,74 2 0,49 24 0,100-49 0,74 23 0,25-23 0,0 25 0,-1 25 0,-23-2 0,23 27 0,27 23 0,48 1 0,26 24 0,48 26 0,51 0 0,49 24 0,74-49 0,25-51 0,26-23 0,-1-25 0,74-27 0,1-22 0,49-2 0,25-24 0,24 0 0,1 0 0,24 0 0,1-24 0,24 24 0,26-26 0,-2 2 0,1 0 0,1-27 0,-1 27 0,25-1 0,-25-25 0,25 25 0,-25-25 0,25 26 0,-50-25 0,0 23 0,1-23 0,-26 24 0,1-25 0,-26 1 0,-25-1 0,2 2 0,-26-3 0,-25 2 0,-49-1 0,-50 0 0,-25-24 0,-48 24 0,-27-24 0,-49 24 0,-24-24 0,-51-25 0,-24-1 0,-24 1 0,-51-1 0,-24 1 0,-25 1 0,-25-27 0,-49 26 0,-26-25 0,-24 26 0,-25 23 0,25 0 0,51 26 0,-27 25 0,25-27 0,-98 27 0,-76-26 0,-47 25 0,-176 25 0,-74 0 0,-74 25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18T19:42:40.3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1539 3945 512,'0'0'0,"0"0"0,0 0 0,0 0 0,0 0 0,0 0 0,25 0 0,24 0 0,1 0 0,24 0 0,1 0 0,49-25 0,0 25 0,24-25 0,1 25 0,25 0 0,-26 0 0,2 0 0,-2 0 0,-24 0 0,-24-25 0,-1 25 0,-49 0 0,-1-24 0,-49 24 0,-49 0 0,-1 0 0</inkml:trace>
  <inkml:trace contextRef="#ctx0" brushRef="#br0" timeOffset="17025">9154 8732 512,'0'0'0,"0"0"0,0 24 0,0-48 0</inkml:trace>
  <inkml:trace contextRef="#ctx0" brushRef="#br0" timeOffset="18735">9129 8707 512,'0'0'0,"0"0"0,25 0 0,-25 25 0,0-25 0,0 0 0,0 0 0,0 0 0,0 0 0,25 24 0,-25-24 0,0 0 0,0 0 0,0-24 0,-25 24 0,25-25 0,0 25 0,-25-25 0,25 25 0,-25 0 0,1-25 0,-2 25 0,2 0 0,-26-25 0,26 25 0,-26 0 0,0 0 0,1 0 0,-1 0 0,0 0 0,26 0 0,-26 0 0,25 0 0,0 25 0,-24-25 0,24 25 0,-25-25 0,26 25 0,-2 0 0,-22 25 0,22-26 0,-23 1 0,24 1 0,25-2 0,-25 1 0,0 0 0,25-1 0,-24 26 0,24-26 0,0 27 0,0-27 0,0 26 0,0-1 0,0 0 0,24-23 0,-24 23 0,0-23 0,25 22 0,-25-23 0,25 25 0,0-25 0,-25 24 0,49-23 0,-23-2 0,-2 26 0,0-25 0,2-25 0,-2 24 0,1 1 0,0 0 0,0-25 0,24 25 0,-24-25 0,0 0 0,0 0 0,0 25 0,-1-25 0,26 0 0,-25 0 0,0 0 0,0 0 0,-1 0 0,1 0 0,0 0 0,0-25 0,24 25 0,-25-25 0,2 25 0,-2-25 0,2 0 0,-2 25 0,1 0 0,0-24 0,0 24 0,0-25 0,-1-1 0,1 2 0,1 0 0,-2-2 0,-24 2 0,24-1 0,1 0 0,-25 1 0,0 24 0,0-26 0,25 1 0,-25 1 0,0 0 0,0-2 0,0 2 0,0-27 0,0 27 0,0-1 0,0 0 0,0 1 0,-25-2 0,25-22 0,0 22 0,-25 1 0,1 1 0,24-26 0,0 26 0,0-1 0,0 0 0,-24 1 0,24 24 0,0-26 0,-26 1 0,1 1 0,25-2 0,-24 2 0,-1 24 0,25-25 0,-25 25 0,0 0 0,0 0 0,1 0 0,24 0 0,-26 0 0,26 0 0,0 0 0,-24 0 0,-2 0 0</inkml:trace>
  <inkml:trace contextRef="#ctx0" brushRef="#br0" timeOffset="46909">14264 5136 512,'-25'24'0,"25"-24"0,0 24 0,-25 2 0,50-2 0,0 1 0,0-25 0,24 0 0,1-25 0,0 1 0,23-26 0,-47 26 0,-1-27 0,-50 27 0,25-26 0,-50 50 0,1 25 0,-26 24 0,1 26 0,-26-1 0,52 51 0,-3-51 0,26 25 0,50-49 0,26-26 0,22 2 0,27-52 0,-1-23 0,-1 0 0,-23-26 0,-25-24 0</inkml:trace>
  <inkml:trace contextRef="#ctx0" brushRef="#br0" timeOffset="47333">14760 5061 512,'0'0'0,"0"0"0,0 24 0,0 27 0,0 23 0,-24 0 0,-2 1 0,26 23 0,0-47 0,0-2 0,0-24 0,0-25 0,26-25 0,-2-50 0,26 2 0,-1-2 0,1-25 0,-25 26 0,24 50 0,-24-2 0,-25 52 0,0 22 0,0 27 0,-25 25 0,25-2 0,-25-23 0,25-1 0,0 0 0,25-48 0,-25-52 0,50 2 0,-25-26 0,-1-24 0</inkml:trace>
  <inkml:trace contextRef="#ctx0" brushRef="#br0" timeOffset="47661">15231 5110 512,'0'0'0,"0"0"0,0 0 0,25 0 0,-25 26 0,0 22 0,25 2 0,-25 24 0,25 1 0,0-1 0,-1-23 0,26-27 0,-25-48 0,24-2 0,1-23 0,0-25 0,-1-1 0,1-25 0,-50 52 0,24 22 0,-24 26 0,-24 0 0,24 26 0</inkml:trace>
  <inkml:trace contextRef="#ctx0" brushRef="#br0" timeOffset="49605">14537 5110 512,'25'0'0,"49"0"0,26-25 0,-2 1 0,2 24 0,-26-25 0,-24 0 0,-26 0 0,-48 25 0,-1 0 0,-50 25 0,-24 0 0,-50 0 0,1-1 0,-26 1 0,0 25 0,25-26 0,25 26 0,49-25 0,75-25 0,75 0 0,74-25 0,50 1 0,23-26 0,51 26 0,-24-27 0,-26 2 0,-74 24 0,-25 25 0,-99-25 0,-50 50 0,-74 0 0,-100 24 0,-24 2 0,-25-3 0,25 27 0,49-50 0,50-1 0,99 2 0,75-26 0,49-26 0,49 2 0,51-1 0,25 0 0,-1 1 0,-74 24 0,-25 0 0,-99 0 0,-50 24 0,-124 1 0,-25 24 0,-49 2 0,0-1 0,49-2 0,25-23 0,125 1 0,73-52 0,75 1 0,50 1 0,24-26 0,25 1 0,-49 23 0,-25 2 0,-99 24 0,-75 0 0,-74 24 0,-75 27 0,0-1 0,1-26 0,73 25 0,76-23 0,74-26 0,48 0 0,51 0 0,50 0 0,-26 0 0,-24 0 0</inkml:trace>
  <inkml:trace contextRef="#ctx0" brushRef="#br0" timeOffset="50094">14463 6450 512,'0'0'0,"0"0"0,0-25 0,0 25 0,0-25 0,24 25 0,-24-25 0,24 25 0,-24 25 0,26 0 0,-26 24 0,0 26 0,0 24 0,-26 0 0,-22 0 0,-2-24 0,-25-26 0,-24-23 0,1-52 0,22-23 0,27-26 0,49-24 0,0-24 0</inkml:trace>
  <inkml:trace contextRef="#ctx0" brushRef="#br0" timeOffset="50278">14511 5903 512,'0'-24'0,"-24"24"0,24-25 0,-24 25 0,24 0 0,0 25 0,24-1 0,-24 2 0,24-1 0,2 25 0,-26-26 0</inkml:trace>
  <inkml:trace contextRef="#ctx0" brushRef="#br0" timeOffset="51053">14884 5978 512,'0'0'0,"0"0"0,0 0 0,-25 0 0,25 0 0,0 26 0,0 23 0,-25 26 0,25-1 0,-24 25 0,-2 0 0,26 1 0,0-51 0,0 1 0,0-25 0,26-50 0,-2-25 0,26 1 0,0-51 0,24 26 0,-24-1 0,24 51 0,-24-1 0,-25 50 0,-25-1 0,-25 26 0,0 24 0,-25 1 0,-24-1 0,-1-24 0,51 0 0,-1-26 0,25-24 0,25-24 0,24-26 0</inkml:trace>
  <inkml:trace contextRef="#ctx0" brushRef="#br0" timeOffset="51765">15430 6326 512,'0'0'0,"-25"0"0,25 24 0,-26 1 0,2 25 0,0-1 0,-1 1 0,25-25 0,0 25 0,0-25 0,0-25 0,49-25 0,-25 0 0,27-49 0,-2 24 0,1-25 0,-25 26 0,0 24 0,-25 25 0,-25 25 0,25 24 0,-25 1 0,25-1 0,0-23 0,25-2 0,0-24 0,-1 0 0,27-50 0,-3 1 0,2-26 0,0-24 0,-25 0 0,24 25 0,-24 0 0,-25 48 0,0 52 0,-25 23 0,0 26 0,1 48 0,-1 1 0,0 1 0,0 23 0,0-24 0,25 0 0,0-24 0,25-26 0,25-24 0,-1-1 0,1-23 0,0-26 0,-1-50 0,-49-25 0,-24 1 0,-26-26 0,-49 26 0,24 49 0,1 0 0,50 25 0,48 0 0</inkml:trace>
  <inkml:trace contextRef="#ctx0" brushRef="#br0" timeOffset="53461">16769 5779 512,'0'26'0,"0"-26"0,0 49 0,25 51 0,-25 24 0,0 73 0,-25 52 0,25 49 0,-25 49 0,25 25 0,-24 25 0,24-25 0,0 0 0,0 0 0,-25-25 0,25-24 0,-25-25 0,50-26 0,0-48 0,24-50 0,1-76 0,-25-73 0,25-73 0</inkml:trace>
  <inkml:trace contextRef="#ctx0" brushRef="#br0" timeOffset="54269">16496 5656 512,'25'0'0,"0"0"0,49 24 0,26 2 0,24 23 0,49 1 0,25-1 0,26 0 0,24-23 0,0-1 0,25-50 0,-26-25 0,2 25 0,-50-24 0,-1 23 0,-49 26 0,-50 26 0,-25 23 0,-49 26 0,-50 24 0,1 25 0,-26-1 0,0 27 0,-24-1 0,49 24 0,-24 26 0,49 24 0,0 25 0,0 25 0,24-25 0,26 25 0,0 1 0,-2-27 0,2 2 0,50-27 0,-26 1 0,25-25 0,1 1 0,-1-25 0,-24-50 0,-27 25 0,-22-50 0,-26-50 0,-50 26 0,1-50 0,-50-25 0,-51 25 0,-48-25 0,-75 25 0,-74 24 0,-26 26 0,-48-26 0,0 50 0,73-49 0,100 0 0,149-100 0</inkml:trace>
  <inkml:trace contextRef="#ctx0" brushRef="#br0" timeOffset="56445">11337 10245 512,'0'0'0,"-25"25"0,50-25 0,-25 24 0,25-24 0,0 0 0,23-49 0,52-1 0,49-49 0,25 0 0,24-25 0,51-25 0,23 1 0,51-27 0,24-23 0,25 0 0,25-25 0,0-26 0,0 51 0,-25-1 0,-25 51 0,-74 49 0,-75 0 0,-49 49 0,-74 50 0,-50-25 0,-25 25 0,-25 25 0,-25-50 0</inkml:trace>
  <inkml:trace contextRef="#ctx0" brushRef="#br0" timeOffset="56638">15603 7392 512,'-24'0'0,"24"0"0</inkml:trace>
  <inkml:trace contextRef="#ctx0" brushRef="#br0" timeOffset="56813">15678 7368 512,'124'-74'0,"0"-1"0,50 1 0,-1-1 0,-24 50 0,-75 75 0,-49 74 0,-99 25 0,-25 74 0,-50-24 0,25-26 0,73-75 0,51-47 0,76-102 0,48-72 0</inkml:trace>
  <inkml:trace contextRef="#ctx0" brushRef="#br0" timeOffset="57797">17092 6227 512,'0'0'0,"0"0"0,0 0 0,25 0 0,-25 0 0,24 24 0,-24 51 0,0-26 0,0 26 0,0 24 0,-24-49 0,24-1 0,0-24 0,0-50 0,24 1 0,-24-26 0,26 0 0</inkml:trace>
  <inkml:trace contextRef="#ctx0" brushRef="#br0" timeOffset="58109">16968 6152 512,'0'-24'0,"49"24"0,26-25 0,0 0 0,23 0 0,2 25 0,-26 25 0,-24 0 0,-50 49 0,-25 0 0,-50 1 0,1-1 0,-26-24 0,26-26 0,50-24 0,24 0 0,24-49 0,26-1 0,24 1 0</inkml:trace>
  <inkml:trace contextRef="#ctx0" brushRef="#br0" timeOffset="58349">17836 6177 512,'0'0'0,"-50"0"0,26 25 0,-51 0 0,1-1 0,24 51 0,0-1 0,26-24 0,48 0 0,51-1 0,24-49 0,24 0 0,-23-25 0,0 1 0,-51-2 0</inkml:trace>
  <inkml:trace contextRef="#ctx0" brushRef="#br0" timeOffset="59933">17389 6921 512,'0'0'0,"0"0"0,-24 0 0,24 0 0,-25 0 0,-25 25 0,25-25 0,-25 50 0,26-50 0,0 24 0,24 1 0,48-25 0,2 0 0,25 0 0,-1 0 0,-24 25 0,-25 0 0,-25 25 0,-25 24 0,-25-25 0,-24 25 0,-1-24 0,1-25 0,50 0 0,-2-50 0,76-24 0,0-1 0</inkml:trace>
  <inkml:trace contextRef="#ctx0" brushRef="#br0" timeOffset="60365">17737 6970 512,'0'26'0,"-25"-2"0,25 51 0,-25 25 0,25-1 0,-25 24 0,25-23 0,0-26 0,0-25 0,0-24 0,0-25 0,0-50 0,-25-24 0,1-25 0,24-1 0,0-23 0,0-1 0,49 49 0,1 1 0,0 24 0,24 25 0,0 0 0,1 25 0,-26 25 0,-24 0 0,-50 25 0,-24 24 0,-26 1 0,1-25 0,48 0 0,2-26 0</inkml:trace>
  <inkml:trace contextRef="#ctx0" brushRef="#br0" timeOffset="63852">17265 7640 512,'0'0'0,"0"0"0,0 0 0,0 25 0,0 25 0,0-1 0,-24 26 0,24 24 0,0 0 0,-26 0 0,2-49 0,24 25 0,0-50 0,0-1 0,0-48 0,24-26 0,-24-50 0</inkml:trace>
  <inkml:trace contextRef="#ctx0" brushRef="#br0" timeOffset="64588">17141 7814 512,'0'0'0,"-24"0"0,24 0 0,-25 0 0,25 0 0,0 0 0,25 0 0,-1-24 0,26-2 0,24-23 0,1 24 0,-1 0 0,-24 0 0,-25 50 0,-25 25 0,-25-1 0,-25 26 0,-24 0 0,24-1 0,-25-25 0,51-25 0,0 2 0,48-52 0,0 2 0,51-25 0,-25 24 0,24 0 0,1 1 0,-27 24 0,3 0 0,-26 49 0,-50-24 0,-26 48 0,-22-22 0,-2 23 0,-24-24 0,50-25 0,-1 0 0,50-25 0,0-25 0,50-25 0</inkml:trace>
  <inkml:trace contextRef="#ctx0" brushRef="#br0" timeOffset="65141">17810 7764 512,'0'0'0,"0"50"0,-24-25 0,24 50 0,0-1 0,-24 25 0,24 0 0,-25 1 0,25-26 0,0 25 0,-25-50 0,25-24 0,0-25 0,-25-48 0,25-4 0,-25-46 0,50-26 0,-25 0 0,25-25 0,49 25 0,1 25 0,-1 24 0,1 26 0,0 49 0,-2 24 0,-48 1 0,0 50 0,-75 0 0,-23-1 0,-2 0 0,0-24 0,26-1 0,49-49 0</inkml:trace>
  <inkml:trace contextRef="#ctx0" brushRef="#br0" timeOffset="65628">18431 7740 512,'0'0'0,"24"-25"0,27 0 0,23-25 0,-24 25 0,24 1 0,-24 24 0,-26 0 0,1 0 0</inkml:trace>
  <inkml:trace contextRef="#ctx0" brushRef="#br0" timeOffset="66020">19622 7095 512,'-24'-25'0,"-2"25"0,1-25 0,-24 25 0,24 0 0,-25 0 0,26 25 0,-2 0 0,2 25 0,24 24 0,0 1 0,0 23 0,24 2 0,-24-1 0,-24-25 0,24 1 0,-26-25 0,2-26 0,0-24 0</inkml:trace>
  <inkml:trace contextRef="#ctx0" brushRef="#br0" timeOffset="66452">19051 7565 512,'25'0'0,"25"0"0,-1 0 0,26 0 0,-2-24 0,3 0 0,-2-1 0,0-1 0,-23 2 0,-27-1 0,-24 0 0,0 25 0,0 25 0,0 0 0,0 25 0,-24 23 0,24-23 0,24 0 0,-24-25 0,24 25 0,-24-50 0,25 0 0,-25 0 0,0-50 0,0 0 0,25 1 0,-25-25 0,25-1 0,25 25 0,-25 26 0,24-2 0,1 26 0,-1 0 0,-25 0 0,2 0 0</inkml:trace>
  <inkml:trace contextRef="#ctx0" brushRef="#br0" timeOffset="67491">20118 7268 512,'-25'26'0,"0"-26"0,1 24 0,-1 26 0,0-1 0,-1 0 0,2 2 0,24-3 0,0 2 0,24-25 0,2-25 0,-1-25 0,0 1 0,24-26 0,-24-25 0,25 1 0,-25 0 0,-1 24 0,0 1 0,-24 49 0,0 0 0,-24 49 0,0 1 0,24 24 0,-25-24 0,25 0 0,0-1 0,25-25 0,-25-24 0,24 0 0,0-48 0,2-3 0,23-23 0,1 0 0,0-1 0,-26 27 0,1-2 0,-25 50 0,0 50 0,-25-26 0,25 51 0,-24-27 0,-1 27 0,0-50 0,25 25 0,0-25 0,0-25 0,25 0 0,24-25 0,-24-50 0,0 26 0,25-25 0,-50 23 0,24 27 0,-24 24 0,0 24 0,-24 1 0,24 25 0,0 0 0,0-1 0,0-24 0,24-25 0,-24 24 0,25-48 0,25-1 0,0-24 0,-26-1 0,26-25 0,-25 27 0,0-2 0,0 50 0,-50 0 0,0 50 0,0-2 0,0 27 0,25-25 0,-25-1 0,50-24 0,0-25 0,0-25 0,0 0 0,0-25 0,-1 2 0,-24-3 0,24 27 0,-48 24 0,24 24 0,0 1 0,24 1 0,2-2 0,23-24 0</inkml:trace>
  <inkml:trace contextRef="#ctx0" brushRef="#br0" timeOffset="68244">21457 6896 512,'0'0'0,"-24"25"0,24 0 0,0 49 0,-25 51 0,25-2 0,0 26 0,-25-1 0,0-23 0,0-1 0,-24-24 0,-1-51 0,25-49 0,-25-25 0,26-49 0,24-50 0,24-51 0,26-22 0,25 24 0,-1 23 0,25 51 0,1 49 0,-26 25 0,-24 25 0,-25 25 0,-25 49 0,-50-24 0,-24 50 0,-26-25 0,26-2 0,24-23 0,25-26 0,50-72 0,0-3 0,49-47 0</inkml:trace>
  <inkml:trace contextRef="#ctx0" brushRef="#br0" timeOffset="68468">22053 6375 512,'0'0'0,"0"25"0,-24 0 0,-2 50 0,1 24 0,1 1 0,-1 47 0,25-47 0,0-1 0,0 1 0,49-76 0,-24 2 0,25-52 0,-26 2 0,-24-51 0</inkml:trace>
  <inkml:trace contextRef="#ctx0" brushRef="#br0" timeOffset="68636">21532 6772 512,'0'25'0,"25"-25"0,-25 0 0,74 0 0,25-25 0,25 25 0,0-25 0,-25 1 0,1 24 0</inkml:trace>
  <inkml:trace contextRef="#ctx0" brushRef="#br0" timeOffset="68964">22301 6772 512,'0'25'0,"0"-25"0,0 25 0,0 24 0,0 1 0,0-1 0,0 26 0,-25-25 0,25-25 0,0 0 0,0-50 0,25-25 0,0 0 0,0-24 0,23-1 0,3 1 0,-26 24 0,-1 26 0,-24 24 0</inkml:trace>
  <inkml:trace contextRef="#ctx0" brushRef="#br0" timeOffset="71108">18332 6846 512,'0'0'0,"0"0"0,0-24 0,0 24 0,25 0 0,0 0 0,-25 0 0,49 0 0,-25-25 0,27 25 0,-2 0 0,1-25 0,25 0 0,-1 1 0,25 0 0,0-2 0,0-23 0,1 24 0,-1 0 0,0-25 0,-25 26 0,26-26 0,-25-25 0,-2 26 0,2-26 0,-1 1 0,1 0 0,-2-1 0,3 1 0,-27-1 0,51 1 0,-26 0 0,0-25 0,25 24 0,1-25 0,-1 2 0,0-2 0,1 25 0,-26 1 0,25 0 0,1 24 0,-2 1 0,2-1 0,-1 25 0,25-25 0,0 26 0,-26-26 0,-22 25 0,-2-24 0,-24 24 0,-1 25 0,-49-25 0,26 25 0,-2 0 0,-24 0 0,0-25 0,0 25 0,0 25 0,0-25 0,-24 0 0,-2 25 0,26-25 0,-25 25 0</inkml:trace>
  <inkml:trace contextRef="#ctx0" brushRef="#br0" timeOffset="71492">21706 4489 512,'0'0'0,"24"0"0,0-23 0,27 23 0,-2 0 0,26 0 0,-26 23 0,2 29 0,-51-4 0,-26 27 0,1-1 0,-24-24 0,24 0 0</inkml:trace>
  <inkml:trace contextRef="#ctx0" brushRef="#br0" timeOffset="72252">22251 2977 512,'0'0'0,"-25"0"0,25 0 0,-24 0 0,24 0 0,0 0 0,0 0 0,0 0 0,0 25 0,0-1 0,0 75 0,0 26 0,-25 49 0,0 49 0,0 50 0,25-1 0,0 2 0,50-52 0,-25-48 0,-1-75 0,1-24 0</inkml:trace>
  <inkml:trace contextRef="#ctx0" brushRef="#br0" timeOffset="72716">23368 2680 512,'0'0'0,"0"-25"0,0 25 0,0 0 0,0 0 0,0 25 0,-25-1 0,25 51 0,-26 48 0,2 51 0,24 49 0,-24 26 0,48 49 0,-24-27 0,50 3 0,-1 23 0,-24-48 0,0-26 0,0-49 0,-50-51 0,0-48 0</inkml:trace>
  <inkml:trace contextRef="#ctx0" brushRef="#br0" timeOffset="73108">22077 5184 512,'0'26'0,"25"-26"0,0 0 0,50 0 0,49 0 0,25-26 0,48 2 0,2 0 0,-25-27 0,0 27 0,-50 24 0</inkml:trace>
  <inkml:trace contextRef="#ctx0" brushRef="#br0" timeOffset="75227">18233 7442 512,'0'0'0,"-25"0"0,25 0 0,0 0 0,0 24 0,25-24 0,0 0 0,24 0 0,26-49 0,-26 0 0,26-25 0,-1-1 0,0-24 0,0 24 0,1-24 0,25-25 0,0 25 0,-2-25 0,1-1 0,-24 1 0,23 25 0,-48-24 0,25-1 0,-26 23 0,2-23 0,-3 1 0,2 24 0,-25-25 0,0 25 0,0-25 0,-25 24 0,25-24 0,-1 25 0,26-25 0,0 25 0,-2-24 0,28 23 0,-27 1 0,26-1 0,-2 26 0,2-26 0,0 25 0,-1 27 0,1-27 0,-1 25 0,1 1 0,-1-1 0,1 0 0,24 0 0,-25 2 0,26 23 0,-26-25 0,0 25 0,0 0 0,1 1 0,-1-2 0,-24 26 0,0-24 0,-1 24 0,1 0 0,-25 0 0,-1 0 0,-24 0 0,24 0 0,-24 0 0,0 0 0,0-24 0,0 24 0,0 24 0,51-24 0,-26 0 0,-1 0 0,1 0 0,0 0 0,-25 0 0,25 0 0,-25 0 0,0 0 0,-25 0 0,25 24 0,0-24 0,0 0 0,0 0 0,0 0 0,25 0 0</inkml:trace>
  <inkml:trace contextRef="#ctx0" brushRef="#br0" timeOffset="75580">21730 3275 512,'0'-25'0,"0"25"0,-24 0 0,24 0 0,0 0 0,24 0 0,26 25 0,0-25 0,-26 0 0,26 24 0,-50 1 0,-25 49 0,0-24 0,-49 24 0,24 1 0,1-51 0,49 2 0,49-52 0,26-22 0</inkml:trace>
  <inkml:trace contextRef="#ctx0" brushRef="#br0" timeOffset="76356">22152 3200 512,'0'0'0,"0"0"0,-25 25 0,25-25 0,0 0 0,-25 0 0,25 0 0,25 0 0,25 0 0,24-25 0,50 25 0,25-25 0,25 25 0,-1-24 0,-24-2 0,0 26 0,-25-24 0,-49 24 0,-51 0 0,-48 0 0,-27 24 0,-23 2 0,0-2 0,24 1 0,1 25 0</inkml:trace>
  <inkml:trace contextRef="#ctx0" brushRef="#br0" timeOffset="76780">22202 3647 512,'0'0'0,"-25"-26"0,25 26 0,-25 0 0,0 0 0,25 0 0,0 0 0,0 0 0,25 0 0,0-24 0,24 24 0,26-24 0,23 24 0,52-25 0,24-1 0,-1 2 0,1-1 0,-50 0 0,-1 25 0,-48 0 0,-50 0 0,-25 0 0,-49 25 0,24-25 0,-1 25 0</inkml:trace>
  <inkml:trace contextRef="#ctx0" brushRef="#br0" timeOffset="85099">22177 5308 512,'0'0'0,"0"0"0,0 0 0,0 0 0,0 0 0,0 0 0,25 26 0,-25 23 0,0 25 0,0 75 0,24 0 0,-24 50 0,50-1 0,-25-24 0,25-26 0,-2-73 0,3-75 0</inkml:trace>
  <inkml:trace contextRef="#ctx0" brushRef="#br0" timeOffset="85547">23417 5136 512,'0'24'0,"-25"0"0,25 2 0,0 48 0,0 25 0,0 0 0,0 25 0,25 25 0,-25-1 0,25-23 0,-25-1 0,0-25 0,0-49 0</inkml:trace>
  <inkml:trace contextRef="#ctx0" brushRef="#br0" timeOffset="85835">22177 6474 512,'0'0'0,"49"0"0,26-24 0,49-1 0,75-25 0,73 1 0,1-26 0,0 26 0,0-1 0,-100 1 0,-49 24 0</inkml:trace>
  <inkml:trace contextRef="#ctx0" brushRef="#br0" timeOffset="86387">22896 5508 512,'0'0'0,"-25"24"0,1 26 0,-26 24 0,25 1 0,0-1 0,1 0 0,24-24 0,-25-1 0,25-23 0,0-26 0,0-50 0,0 25 0,0-50 0,25-24 0,-1 0 0,26-25 0,0 25 0,24 25 0,-48 49 0,-2 50 0,-24 25 0,0 23 0,0 27 0,0 24 0,0-25 0,0-1 0,0-23 0,24-25 0,1 0 0,-25-50 0</inkml:trace>
  <inkml:trace contextRef="#ctx0" brushRef="#br0" timeOffset="86571">22747 5805 512,'25'0'0,"25"-26"0,24 26 0,1-24 0,24 0 0,-50 24 0,-24-25 0</inkml:trace>
  <inkml:trace contextRef="#ctx0" brushRef="#br0" timeOffset="90245">20589 3870 512,'0'0'0,"0"0"0,-25-24 0,25 24 0,0 0 0,0 0 0,0 0 0,0 0 0,0 24 0,25-24 0,0-24 0</inkml:trace>
  <inkml:trace contextRef="#ctx0" brushRef="#br0" timeOffset="90452">20788 4093 512,'0'0'0,"0"0"0,25 0 0,0 0 0,-1 0 0,0 24 0,-24 2 0,26-1 0,-1-1 0</inkml:trace>
  <inkml:trace contextRef="#ctx0" brushRef="#br0" timeOffset="90596">21135 4812 512,'-24'0'0,"24"26"0,0-2 0,-26 1 0,26 1 0</inkml:trace>
  <inkml:trace contextRef="#ctx0" brushRef="#br0" timeOffset="90757">21358 5284 512,'0'0'0,"0"0"0,0 0 0,25 0 0,-25 0 0</inkml:trace>
  <inkml:trace contextRef="#ctx0" brushRef="#br0" timeOffset="90981">21854 5409 512,'0'0'0,"0"0"0,0 24 0,25-24 0,0 24 0,0-24 0,0 0 0,-1-24 0,1 0 0</inkml:trace>
  <inkml:trace contextRef="#ctx0" brushRef="#br0" timeOffset="92595">20738 5210 512,'0'24'0,"0"-24"0,-25 0 0,25 0 0,0 0 0,0 0 0,25-24 0,-25 24 0,0 0 0,25-26 0,-25 26 0,25 0 0,0 0 0,0 0 0,23-24 0,3 0 0,23 24 0,0-26 0,0 1 0,26 25 0,-50 0 0,-1 51 0,-24-3 0,0 27 0,-25 25 0,25-26 0,-1 1 0,1-26 0,0 0 0,0-23 0,25-2 0,-26 0 0,26 27 0,-25-27 0,24 26 0,-25 24 0,2-24 0,-1-1 0,-25 1 0,25 0 0,-25-25 0,0 0 0,24-1 0,-24 26 0,25-25 0,0 23 0,0-22 0,-25-1 0,25-1 0,24 1 0,-49-25 0,26 0 0,-2 0 0,0 0 0,-24 0 0,25 0 0,-25 25 0,25-25 0,0 25 0,0-25 0,0 25 0,24-50 0,-24 25 0,0-25 0,-25 0 0</inkml:trace>
  <inkml:trace contextRef="#ctx0" brushRef="#br0" timeOffset="95091">22425 6375 512,'-26'-25'0,"26"25"0,-24 25 0,24 0 0,0 49 0,0 51 0,0 48 0,0 51 0,24 23 0,-24-48 0,26-26 0,-1-73 0,24-75 0,1-50 0,25-25 0</inkml:trace>
  <inkml:trace contextRef="#ctx0" brushRef="#br0" timeOffset="95554">23542 6251 512,'-26'0'0,"26"0"0,-24 24 0,24 2 0,0 23 0,0 51 0,24 24 0,-24 25 0,26 24 0,-2 26 0,-24-26 0,0 1 0,-24-75 0,-2-25 0,26-24 0</inkml:trace>
  <inkml:trace contextRef="#ctx0" brushRef="#br0" timeOffset="95802">22399 7814 512,'26'0'0,"-1"-24"0,49-26 0,26 25 0,23-25 0,1 0 0,25 0 0,-50 2 0,1 23 0</inkml:trace>
  <inkml:trace contextRef="#ctx0" brushRef="#br0" timeOffset="96170">22822 6648 512,'0'25'0,"0"1"0,0 22 0,0 51 0,25 25 0,-25 1 0,0-1 0,24-25 0,-24-49 0,0-26 0,0-48 0</inkml:trace>
  <inkml:trace contextRef="#ctx0" brushRef="#br0" timeOffset="96579">22698 6723 512,'25'0'0,"24"-24"0,1-27 0,49 2 0,-25-1 0,1 50 0,-50 0 0,-25 75 0,-50 0 0,-24 23 0,-26 1 0,26-25 0,24-24 0,26 0 0,24-50 0,49-50 0,26 26 0,-1-26 0,25 25 0,0 25 0,-49 25 0,0 49 0,-75 1 0,-25-1 0,-24 25 0,-25-25 0,24-48 0,50-26 0,1-50 0</inkml:trace>
  <inkml:trace contextRef="#ctx0" brushRef="#br0" timeOffset="98810">22475 7541 512,'0'-24'0,"-25"24"0,25 0 0,0 24 0,0 0 0,0 51 0,0 75 0,25-2 0,-25 50 0,0 1 0,0-49 0,0-3 0,0-72 0,0-50 0,24-25 0</inkml:trace>
  <inkml:trace contextRef="#ctx0" brushRef="#br0" timeOffset="99282">23492 7392 512,'-25'-24'0,"25"48"0,-25-24 0,25 25 0,-25 0 0,25 25 0,0 23 0,0 27 0,25-1 0,0 51 0,-25-27 0,25 1 0,-25 1 0,0-51 0,0-1 0,-25-21 0,25-29 0</inkml:trace>
  <inkml:trace contextRef="#ctx0" brushRef="#br0" timeOffset="99586">22152 9154 512,'50'-26'0,"24"2"0,49-51 0,27-23 0,24-2 0,-1-24 0,26 0 0,-25 26 0,-26 46 0,-49 29 0,-49 23 0</inkml:trace>
  <inkml:trace contextRef="#ctx0" brushRef="#br0" timeOffset="99978">22921 7839 512,'-25'0'0,"0"25"0,1 25 0,-26 24 0,0 25 0,26 25 0,-1-25 0,25 1 0,49-77 0,26-46 0,24-27 0</inkml:trace>
  <inkml:trace contextRef="#ctx0" brushRef="#br0" timeOffset="100029">23144 8211 512,'75'-99'0</inkml:trace>
  <inkml:trace contextRef="#ctx0" brushRef="#br0" timeOffset="115761">23590 5210 512,'0'0'0,"0"0"0,-24 0 0,0 0 0,24 0 0,-26 0 0,26-26 0,0 26 0,0 0 0,26-24 0,-2 24 0,0 0 0,26-24 0,25 24 0,-1 0 0,1-26 0,-1 26 0,-24 26 0,-1-2 0,-49 26 0,0-1 0,-49 26 0,-1 0 0,0-2 0,26 2 0,-1-26 0,50 1 0,-1-26 0,26 27 0,0-27 0,-1 0 0,1 26 0,0 0 0,-26 25 0,0-1 0,-24 26 0,-24-1 0,0-25 0,24 0 0,0 1 0,0-25 0,48 24 0,28 0 0,-52-23 0,26 22 0,-25 51 0,0 25 0,-25 25 0,-25-25 0,0-25 0,-49-1 0,24-23 0,0-1 0,1 1 0,-1-1 0,50 0 0,-25-25 0,25 1 0,0-26 0,-25-24 0,25-25 0,-24-25 0,-1-24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18T20:38:32.7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1960 3026 512,'-24'0'0,"24"0"0,0 0 0,-25 0 0,25 0 0,0 0 0,0-24 0,25 24 0,-25 0 0,0 0 0,24-25 0,26 25 0,0 25 0,24-50 0,50 25 0,25-25 0,25 0 0,24 0 0,0 1 0,1-1 0,24 25 0,-24 0 0,-1 0 0,25 0 0,-24 25 0,24-25 0,0 0 0,-49 0 0,24 0 0,-24-25 0,-25 25 0,-50 0 0,-49 0 0,-26 0 0,-24 49 0,-24-24 0,-1 0 0</inkml:trace>
  <inkml:trace contextRef="#ctx0" brushRef="#br0" timeOffset="800">7740 3052 512,'0'0'0,"0"0"0,0-26 0,26 26 0,-26-24 0,0 24 0,24 0 0,0 0 0,26 24 0,25 2 0,24-26 0,74 0 0,1 0 0,49 0 0,25-26 0,-24 2 0,-25-1 0,-51 0 0,1 0 0,-76 25 0,-47 25 0,-1 0 0,0 0 0</inkml:trace>
  <inkml:trace contextRef="#ctx0" brushRef="#br0" timeOffset="1408">11858 2902 512,'0'0'0,"0"-24"0,0 24 0,25 0 0,24 24 0,51-24 0,48 25 0,100-25 0,50 25 0,24-50 0,26 0 0,-1 25 0,0 0 0,-49-24 0,-25 24 0,-75-25 0,-49 25 0,-99 0 0,-50 25 0</inkml:trace>
  <inkml:trace contextRef="#ctx0" brushRef="#br0" timeOffset="46206">23020 7318 512,'0'0'0,"0"0"0,0 0 0,0-24 0,0 24 0,0 0 0,25 0 0,0 0 0,24 0 0,-24-26 0,25 26 0,-1-25 0,1 25 0,-26 0 0,2 0 0,-26 25 0,0 25 0,-26 0 0,2 24 0,0 1 0,-2 48 0,26-23 0,-24 24 0,24 0 0,0 0 0,0 25 0,0 0 0,0 24 0,24-24 0,2 50 0,-2-26 0,0 1 0,2 0 0,-26-2 0,25 27 0,-25 0 0,0-2 0,24 2 0,-24-49 0,0 23 0,0 0 0,0 2 0,0-2 0,0 26 0,-24-25 0,24 24 0,-25-50 0,50 26 0,-25-25 0,24 0 0,1-26 0,0 27 0,-25-26 0,0 24 0,0 1 0,0 1 0,-25-2 0,25 1 0,0-50 0,0 25 0,25-25 0,-25-24 0,0-1 0,0 0 0,0 1 0,-25-26 0,0 1 0,25 25 0,-24-51 0,24 26 0,0-50 0,0 25 0,0-25 0,0-25 0,0 25 0,0-25 0,-25 25 0,25 0 0,0 25 0,0-25 0,0 0 0,-26 25 0,2-25 0,0-25 0,-26 0 0</inkml:trace>
  <inkml:trace contextRef="#ctx0" brushRef="#br0" timeOffset="58677">6921 7814 512,'25'0'0,"-25"0"0,50 0 0,0 0 0,-26 25 0,26-25 0,0 0 0,-2 0 0,3 0 0,23 0 0,1 0 0,-2 0 0,2 0 0,0 0 0,-1 0 0,1 0 0,-1 0 0,25 0 0,1-25 0,-1 25 0,0 0 0,25-24 0,-25 24 0,0 0 0,25 0 0,-24-26 0,-1 26 0,-1 0 0,27 0 0,-26 0 0,25-24 0,-24 24 0,24-25 0,0 25 0,0 0 0,0-25 0,25 25 0,-25 0 0,-25 25 0,25-25 0,-1 0 0,2 25 0,-1-25 0,0 24 0,0-24 0,25 0 0,0 26 0,-25-26 0,25 0 0,-1 0 0,-24 0 0,25 0 0,-25 0 0,25 0 0,0 0 0,1 0 0,-27 24 0,26-24 0,-1 0 0,-24 0 0,0-24 0,1 24 0,-26 0 0,0-26 0,0 26 0,-24-24 0,-2 24 0,-22 0 0,-2 0 0,1 0 0,-25 0 0,-25 0 0,-25 0 0</inkml:trace>
  <inkml:trace contextRef="#ctx0" brushRef="#br0" timeOffset="83500">12329 8558 512,'0'0'0,"0"0"0,0 0 0,-24 0 0,24 0 0,0 0 0,0 0 0,0 0 0,0 0 0,0 0 0,0 0 0,24 25 0,-24 0 0,24-1 0,2-48 0,48-26 0,25 0 0,25-48 0,0-2 0,-49-24 0,-26-1 0</inkml:trace>
  <inkml:trace contextRef="#ctx0" brushRef="#br0" timeOffset="85531">18555 1861 512,'0'0'0,"-25"-26"0,25 26 0,0 0 0,0 0 0,0 0 0,-24 26 0,24-2 0,-25 1 0,-1 0 0,26-1 0,-24 2 0,0-1 0,24-25 0,0-25 0,0-1 0,24-23 0,0 0 0,27-1 0,-27 26 0,1-27 0,0 51 0,0 0 0,-25 51 0,0-3 0,0 27 0,-25 0 0,25 0 0,25-1 0,-25-49 0,25 24 0,-25-49 0,0 0 0,0 0 0,0-49 0</inkml:trace>
  <inkml:trace contextRef="#ctx0" brushRef="#br0" timeOffset="85859">19101 1762 512,'0'0'0,"0"0"0,-25 25 0,-24-1 0,25 26 0,-27 24 0,26 25 0,50-24 0,26 0 0,47-26 0,26-49 0,-26-25 0,-22-49 0</inkml:trace>
  <inkml:trace contextRef="#ctx0" brushRef="#br0" timeOffset="88235">18605 2655 512,'0'0'0,"0"0"0,0 0 0,-25 25 0,0-1 0,0 27 0,1-3 0,-27 2 0,51-1 0,-24-49 0,24 0 0,24 0 0,-24-49 0,26 24 0,-1-24 0,-1-1 0,-24 1 0,25 24 0,0 0 0,-25 25 0,0 25 0,25 0 0,-25 24 0,25 1 0,-1-1 0,2 1 0,-2-1 0,26-24 0,-26 0 0,1-25 0,0 25 0</inkml:trace>
  <inkml:trace contextRef="#ctx0" brushRef="#br0" timeOffset="88579">18977 2729 512,'0'0'0,"0"0"0,0 0 0,26 0 0,22 26 0,2-2 0,24 25 0,1 1 0,-2 24 0,3 26 0,-2-27 0,25 2 0,-25 0 0</inkml:trace>
  <inkml:trace contextRef="#ctx0" brushRef="#br0" timeOffset="90867">18605 3448 512,'0'-24'0,"0"24"0,0 0 0,0 0 0,0 0 0,0 0 0,0 24 0,0 26 0,0 0 0,-25-1 0,25 25 0,-25-24 0,25 0 0,0-25 0,0-25 0,0-25 0,25 0 0,-25-25 0,25 1 0,24-1 0,-23-25 0,22 26 0,2 24 0,0 1 0,-25 48 0,0 1 0,0 24 0,-25 2 0,0 23 0,0 0 0,0-24 0,24-1 0,1-23 0,0-2 0,1-48 0</inkml:trace>
  <inkml:trace contextRef="#ctx0" brushRef="#br0" timeOffset="91315">19126 3721 512,'-25'-25'0,"25"25"0,0-25 0,50 1 0,-1-2 0,50-22 0,25 23 0,-24-1 0,-25 52 0,-27-1 0,-23 23 0,-50 27 0,-23 25 0,-27-1 0,0-24 0,26-2 0,49 1 0,24-23 0,26-51 0,49 24 0,0-24 0,1-24 0,-26-1 0</inkml:trace>
  <inkml:trace contextRef="#ctx0" brushRef="#br0" timeOffset="91523">19200 3895 512,'25'-25'0,"0"25"0,24 0 0,25 0 0,26 0 0,-1 0 0,0-24 0,-24-2 0,-25 2 0</inkml:trace>
  <inkml:trace contextRef="#ctx0" brushRef="#br0" timeOffset="95411">15752 8385 512,'0'0'0,"-25"0"0,25 0 0,-25-25 0,1 0 0,0 25 0,-2-25 0,1 1 0,-24-1 0,-1 0 0,1 25 0,-27-25 0,3 0 0,-2 25 0,1-25 0,-1 25 0,1-25 0,0 25 0,-1 0 0,-24 25 0,0 0 0,24 25 0,0 0 0,2-1 0,-2 49 0,26-23 0,-1 25 0,25-1 0,0 25 0,25-24 0,50-2 0,0 1 0,24-24 0,49-26 0,2 2 0,49-51 0,-1 0 0,1-51 0,24 2 0,1-26 0,-26-24 0,-24 1 0,-49-27 0,-52 1 0,-22 0 0,-52-1 0,-47 27 0,-27-1 0,-24 24 0,-24 26 0,-26-2 0</inkml:trace>
  <inkml:trace contextRef="#ctx0" brushRef="#br0" timeOffset="98490">19399 8459 512,'0'0'0,"0"0"0,0 0 0,24 0 0,-24-26 0,0 26 0,0-23 0,0 23 0,0 0 0,0-25 0,0 25 0,0-25 0,-24 25 0,24-25 0,-26 25 0,-24-25 0,2 25 0,-2-24 0,0-1 0,-24 25 0,24-25 0,-24 0 0,0 0 0,-1 25 0,1-25 0,-26 0 0,1 25 0,-1 25 0,-23-25 0,-1 25 0,1 0 0,23 0 0,-24 0 0,25 24 0,-1 1 0,26 0 0,-1 25 0,26-2 0,-1 26 0,25 0 0,1 2 0,24-3 0,24-24 0,26-23 0,0 23 0,49-25 0,25 0 0,0-23 0,50-1 0,-1-25 0,26 0 0,-26-51 0,26 2 0,24-26 0,-49 1 0,24-25 0,-24 1 0,-26-3 0,-48 2 0,-26 0 0,-74 49 0,-25-25 0,-74 27 0,0-2 0,-25 25 0,-25-24 0,0-26 0</inkml:trace>
  <inkml:trace contextRef="#ctx0" brushRef="#br0" timeOffset="116798.2728">19225 9476 512,'0'-24'0,"0"24"0,0 0 0,0-26 0,-25 26 0,25 0 0,0-25 0,0 25 0,-25-24 0,1 0 0,-1-2 0,0 2 0,-25 24 0,26-25 0,-26-1 0,-24 2 0,-1 24 0,1-25 0,0 0 0,-1 25 0,0-24 0,-24 48 0,25-24 0,-25 0 0,-1 25 0,27 0 0,-2-1 0,0 27 0,1-27 0,23 26 0,-22-1 0,48 1 0,0 24 0,0-24 0,25 25 0,25-1 0,25-24 0,-1 24 0,51-25 0,-1 1 0,25 25 0,25-50 0,0-1 0,-1 1 0,1-25 0,0-25 0,1 1 0,-2-1 0,-24-25 0,-26 1 0,27-1 0,-51-25 0,-24 26 0,-1-50 0,-49 24 0,-49 1 0,-1 0 0,-49-1 0,-1 25 0,-48 1 0,-1-1 0,-24 25 0,24 0 0,-25 25 0,-24-24 0</inkml:trace>
  <inkml:trace contextRef="#ctx0" brushRef="#br0" timeOffset="119228.0572">20168 3473 512,'0'0'0,"25"0"0,-1 0 0,26 0 0,-1 0 0,-24 0 0,25 0 0,-50 0 0,25 0 0,-25 0 0,0-25 0,0 25 0,-25 0 0,0-24 0,-25-2 0,1 26 0,-1-48 0,-49 22 0,0 1 0,-50 1 0,25-1 0,-50 0 0,1 0 0,-1 25 0,0 0 0,1 25 0,-1 25 0,25-1 0,-24 25 0,49 1 0,-1 25 0,26-26 0,50 25 0,-26 1 0,75 24 0,0-1 0,50-24 0,75 26 0,-2-51 0,76 1 0,24-26 0,50-23 0,-1-26 0,1 0 0,0-26 0,-26 0 0,2-22 0,-26-2 0,-24-24 0,-75-26 0,-25 0 0,-75-24 0,-48 1 0,-100-1 0,-25 25 0,-74-26 0,-25 27 0,-25 48 0,26 0 0,48 25 0,50 1 0</inkml:trace>
  <inkml:trace contextRef="#ctx0" brushRef="#br0" timeOffset="129448.5948">19175 10840 512,'0'0'0,"0"0"0,0 0 0,0-25 0,0 25 0,0 0 0,0 0 0,0 0 0,25 0 0,0 0 0,0 0 0,48 0 0,27-25 0,24 2 0,-25 23 0,1-26 0,-26 26 0,-49 0 0,-50 0 0</inkml:trace>
  <inkml:trace contextRef="#ctx0" brushRef="#br0" timeOffset="137495.062">15777 13693 512,'0'-25'0,"0"25"0,25-25 0,-25 25 0,0-24 0,0 24 0,0 0 0,-25 0 0,25 24 0,0 1 0,0 25 0,25-25 0,24-1 0,26-48 0,23-26 0,52 0 0,-1-25 0,0-23 0,-1-1 0</inkml:trace>
  <inkml:trace contextRef="#ctx0" brushRef="#br0" timeOffset="138889.9568">17737 14289 512,'-25'0'0,"0"0"0,0 0 0,-24-26 0,-1 26 0,24 0 0,2 0 0,0 26 0,-1-26 0,25 0 0,49 0 0,1 0 0,49 0 0,1 0 0,48 0 0,1 0 0,50-26 0,-2 2 0,2-1 0,25 0 0,-51 0 0,26 25 0,-26-25 0,-73 1 0,-1-26 0,-25 25 0,-49 1 0,-50 24 0,-25 0 0,-49 0 0,0 24 0,-26 1 0,-23 0 0,-24 24 0,-3-49 0,-23 50 0,-1-25 0,1 0 0,-25-1 0,49 2 0,25-26 0,50 24 0,48-24 0,51 25 0,26-50 0,73 25 0,25 0 0,50-24 0,24 24 0,26-26 0,24 2 0,-25-1 0,0 0 0,-24 0 0,-51 0 0,-24 25 0,-25-24 0,-99 24 0,-48 0 0,-52 24 0,-75 1 0,-47 25 0,-1-1 0,-25-23 0,-25-2 0,49 1 0,26-25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18T20:41:22.5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18778 1389 512,'-24'0'0,"24"0"0,-26 0 0,2 0 0,24 0 0,0 0 0,0 25 0,50-25 0,24 0 0,50 0 0,50 0 0,73 0 0,2 0 0,73 0 0,26 0 0,-1-25 0,25 25 0,-50 0 0,1 0 0,-50 0 0,-25 0 0,-50 0 0,-24 0 0,-51 0 0,-23 0 0,-50 0 0,-1 0 0,-24 0 0,-25 0 0,0 0 0,0 0 0,0 0 0,0 0 0,-25 0 0,1 0 0,-26 0 0,25-25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18T20:41:45.2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6773 1092 512,'0'0'0,"-25"-25"0,0 0 0,-25 0 0,-24 1 0,0 0 0,-1-2 0,1-23 0,-1 49 0,1-26 0,24 2 0,-49-1 0,-25 25 0,0-25 0,-25 0 0,-24 0 0,0 1 0,73-1 0,1 25 0,-50-25 0,-25 25 0,0-25 0,-24 25 0,0-24 0,-1 24 0,-23 0 0,-2 0 0,-248 24 0,75 26 0,50-1 0,49 26 0,50-26 0,75 26 0,24-1 0,26 26 0,23-1 0,0 24 0,51-48 0</inkml:trace>
  <inkml:trace contextRef="#ctx0" brushRef="#br0" timeOffset="639.7864">1068 1564 512,'-25'74'0,"0"50"0,0 24 0,25 2 0,25 23 0,49-49 0,1 0 0,24 0 0,0 0 0,25-25 0,0 25 0,24-24 0,27-27 0,23 2 0,0-25 0,26-25 0,-1 24 0,25-23 0,-1-2 0,-22-24 0,47 24 0,-24 2 0,25-2 0,0 1 0,-25-25 0,25 25 0,24-25 0,-23-25 0,23 0 0,-24 1 0,0-26 0,-25 0 0,0 1 0,-26 24 0,3-25 0,-27 1 0,0-1 0,-49 1 0,-1-26 0,-48 0 0,-1 1 0,-25-25 0,-24 0 0,-25 24 0,-25-24 0,-25 0 0,-25-25 0,-24 25 0,0-25 0,-51-1 0,2 2 0,-26-1 0,-25-1 0,-25 1 0,-23 1 0,-1 23 0,-26 1 0,-23 25 0,-26-1 0,49 51 0,51-2 0</inkml:trace>
  <inkml:trace contextRef="#ctx0" brushRef="#br0" timeOffset="14526.5608">6326 6326 512,'25'0'0,"-25"0"0,25-25 0,-25 25 0,0 0 0,0-26 0,0 26 0,25 0 0,-25 0 0,0 0 0,0 0 0,0 0 0,0 0 0,0 0 0,-25-24 0,25 24 0,-25 0 0,0-24 0,-24-1 0,-1 25 0,0-25 0,-24 0 0,-1 1 0,-23-1 0,-2 25 0,1-25 0,-25 25 0,0-25 0,0 25 0,-25 0 0,25 0 0,-25-25 0,25 25 0,-25 0 0,0 0 0,1 0 0,-1-24 0,0 24 0,-25 0 0,25 0 0,-24 0 0,-1 0 0,25 24 0,-24-24 0,0 0 0,23 0 0,-23 0 0,24 0 0,-25 0 0,25 25 0,0 0 0,1 0 0,24 24 0,-25-24 0,25 25 0,0 24 0,24-49 0,25 24 0,27-24 0,-27 0 0,1 24 0,-2 1 0,3 0 0,-2 0 0,1-1 0,24 1 0,50-1 0,-25-24 0,25 0 0,0 24 0,25 1 0,50 74 0,-1 0 0,49-25 0,2 1 0,-1-2 0,0-47 0,0 23 0,25-50 0,0 26 0,25 0 0,0-25 0,24-25 0,0 24 0,25-24 0,1 26 0,-26-26 0,25 0 0,26 24 0,-26-24 0,0 0 0,24 25 0,2-50 0,24 25 0,-25 0 0,0-24 0,0-2 0,-25 2 0,0-1 0,-24-25 0,24 25 0,-24 0 0,-26 1 0,1-2 0,0 2 0,-50 0 0,0-27 0,0 27 0,-51-26 0,2 0 0,-25-24 0,-25 25 0,-25-1 0,0-24 0,-25-1 0,-25 25 0,1-24 0,-50 24 0,-1-24 0,-24 1 0,0-2 0,-25 0 0,-24 26 0,24-26 0,-49 0 0,-1 26 0,1-1 0,-1 1 0,1 24 0,-26 25 0,1 0 0,25 25 0,-1 24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18T20:42:19.0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13545 6078 512,'0'0'0,"0"0"0,0 0 0,24 0 0,0-25 0,52 0 0,23 1 0,25-26 0,25 25 0,-1-25 0,1 25 0,-24 0 0,-26 1 0,-25-2 0,0 2 0</inkml:trace>
  <inkml:trace contextRef="#ctx0" brushRef="#br0" timeOffset="328.9184">13718 6227 512,'0'24'0,"-25"-24"0,25 0 0,0 24 0,50-48 0,0 24 0,49-24 0,50-26 0,-1 1 0,-23-1 0,-1 25 0,-25 0 0,-50 1 0</inkml:trace>
  <inkml:trace contextRef="#ctx0" brushRef="#br0" timeOffset="2695.5264">4838 3200 512,'-25'0'0,"25"0"0,-50-25 0,26 25 0,-26 25 0,25-25 0,-24 0 0,24 25 0,0 0 0,0-25 0,25 0 0,0 0 0,0 0 0,25 25 0,25-25 0,-1 24 0,26 1 0,-27 25 0,3-26 0,-2 2 0,-49 23 0,0 0 0,-49-23 0,-26-1 0,26 23 0,-26-48 0,1-24 0,49 24 0,0-24 0,25 24 0,0-25 0,25-1 0,25 26 0</inkml:trace>
  <inkml:trace contextRef="#ctx0" brushRef="#br0" timeOffset="3119.7108">5012 3324 512,'0'0'0,"-25"0"0,25 0 0,-25 26 0,25 22 0,-25-22 0,25-2 0,0 26 0,0 0 0,0-25 0,25-1 0,0 0 0,0-48 0,-1 24 0,0-24 0,27-1 0,-26-25 0,-1 0 0,1 0 0,0 26 0,-25 0 0,0 48 0,0 0 0,-25 26 0,0 0 0,25 25 0,25-27 0,0 2 0,0-50 0,24 0 0,2-24 0,-3-2 0,2-47 0</inkml:trace>
  <inkml:trace contextRef="#ctx0" brushRef="#br0" timeOffset="3528.8532">5458 3398 512,'0'0'0,"0"0"0,0 26 0,0 23 0,0 0 0,-25 2 0,25-3 0,0 2 0,0-25 0,0 0 0,0-25 0,25-50 0,0 26 0,24-50 0,-24-1 0,25 25 0,0 0 0,-26 26 0,0 24 0,-24 24 0,26 26 0,-52 24 0,26-23 0,26 23 0,-26-50 0,0 26 0,25-50 0,-1-25 0,26-24 0</inkml:trace>
  <inkml:trace contextRef="#ctx0" brushRef="#br0" timeOffset="4107.4688">6078 3350 512,'0'0'0,"0"-26"0,0 26 0,-25 0 0,0 26 0,1-2 0,-2 0 0,-22 26 0,22 24 0,2-23 0,-1-3 0,25-22 0,25-2 0,-1 1 0,2-50 0,22 25 0,2-50 0,0 26 0,-25-51 0,0 26 0,24-26 0,-49 1 0,25 25 0,-50-26 0,25 50 0,-24 25 0,-1 0 0,25 25 0,-25 25 0,0-1 0,0 26 0,25-1 0,0 0 0,25 1 0,0-25 0,0-26 0,24 1 0,1-25 0,-24-49 0,22 23 0,-23-22 0</inkml:trace>
  <inkml:trace contextRef="#ctx0" brushRef="#br0" timeOffset="4844.5268">6351 3448 512,'0'0'0,"0"0"0,0 0 0,-25 0 0,25 0 0,-25 25 0,25 24 0,-24-23 0,24 23 0,0-25 0,0 2 0,24-26 0,1 0 0,0 0 0,0-26 0,0 2 0,-1-25 0,26-1 0,-25 25 0,-25 0 0,0 25 0,0 0 0,-25 25 0,0 24 0,0 2 0,25-27 0,-24 26 0,24-50 0,24 24 0,1-24 0,0-24 0,25-2 0,-2-22 0,2-3 0,0 2 0,-25 24 0,-25 1 0,0 24 0,-25 0 0,25 49 0,-24-24 0,-2 25 0,26-25 0,0-1 0,26-24 0,-2 0 0,1-24 0,0-1 0,25-25 0,-26 25 0,1-24 0,1 23 0,-26 26 0,0 26 0,0-2 0,0 26 0,0 25 0,0-1 0,0-25 0,-26 1 0,1 0 0,1-50 0,48 0 0</inkml:trace>
  <inkml:trace contextRef="#ctx0" brushRef="#br0" timeOffset="6777.9252">13892 5011 512,'0'0'0,"-50"25"0,26-25 0,-26 0 0,0 25 0,25-25 0,-24 0 0,49 0 0,-25 24 0,50-24 0,24-24 0,26-1 0,23-25 0,27 25 0,25-23 0,-27-3 0,-24 27 0,-74 24 0,-25 24 0,-74 27 0,-51-3 0,-23 27 0,-1-1 0,25-24 0,25 0 0,23-1 0,76-49 0,26 0 0,48-49 0,51 23 0,23-22 0,-24-3 0,25 2 0,-50 24 0,-49 25 0,-50 0 0,-25 25 0,-74 24 0,-50 2 0,25 23 0,-1-25 0,2-24 0,73 25 0,26-25 0,48-25 0,51-25 0,49-25 0,25 0 0,24 26 0,-49-26 0,1 26 0,-101 24 0,-24 24 0,-74 26 0,-50-1 0,-24 26 0,-2-26 0,25 1 0,27-1 0,73-23 0,25-26 0,50-26 0,49 1 0,25-23 0,25-2 0,-25-1 0,-25 27 0,-49 24 0,-25 24 0,-75 2 0,-49 23 0,-26 1 0,1-1 0,0 1 0,49-25 0,27-25 0,72 0 0,26-25 0,24 1 0,50-2 0,-25 1 0,1 1 0,-26 24 0,-49 24 0,-50 1 0,-24 1 0,-76 23 0,26 0 0,-25-23 0,24-2 0,52 0 0,48-24 0,48-24 0,52 24 0,24-24 0,50-26 0,-25 25 0</inkml:trace>
  <inkml:trace contextRef="#ctx0" brushRef="#br0" timeOffset="7323.4484">14934 5160 512,'-25'0'0,"25"-24"0,25-2 0,-1-23 0,26 24 0,24-25 0,1 50 0,-1-25 0,1 25 0,-26 0 0,1 25 0,-25 25 0,-76 24 0,3 0 0,-27 1 0,-24-26 0,24 26 0,1-25 0,49-50 0,25 0 0,25 0 0,25-24 0,-1-26 0,26 50 0,24-25 0,-25 50 0,26-1 0,-26 2 0,-24-2 0,-1 0 0,-23 1 0,-2-25 0,0-25 0</inkml:trace>
  <inkml:trace contextRef="#ctx0" brushRef="#br0" timeOffset="7612.2548">15851 5036 512,'0'0'0,"0"-25"0,0 25 0,-24 0 0,24 0 0,-25 25 0,25 0 0,0-1 0,25 27 0,-25-27 0,49 26 0,-24-26 0,50-24 0,-27 25 0,52-25 0,-25 0 0,23 0 0,-47-25 0,23 1 0</inkml:trace>
  <inkml:trace contextRef="#ctx0" brushRef="#br0" timeOffset="7901.0612">16224 4812 512,'-25'0'0,"25"26"0,0-26 0,-25 24 0,0 27 0,25-3 0,-25 52 0,25-25 0,-24 23 0,24 2 0,0-25 0,0-27 0,-25-23 0,25 1 0,0-52 0</inkml:trace>
  <inkml:trace contextRef="#ctx0" brushRef="#br0" timeOffset="10211.5124">14239 5532 512,'-25'0'0,"0"0"0,1-24 0,-26 24 0,25 0 0,25 0 0,0 0 0,0 0 0,25 0 0,25-26 0,24 26 0,1 0 0,24-25 0,-25 25 0,-24 0 0,-1 0 0,-24 0 0,-50 0 0,1 25 0,-51 1 0,1 23 0,-1-24 0,26-1 0,-1-24 0,25 26 0,25-26 0,25 0 0,0-26 0,49 26 0,-24 0 0,25-24 0,-27 24 0,3 0 0,-2 0 0,-49 24 0,-25-24 0,1 0 0,-51 0 0,1 26 0,24-26 0,1 0 0,-1 24 0,50-24 0,0 0 0,25 24 0,24-24 0,1 0 0,25 0 0,-27-24 0,3 0 0,-2 24 0,-24-26 0,-25 2 0,-50 24 0,1 0 0,-25 0 0,-1 24 0,1-24 0,-1 26 0,50-26 0,0 24 0,50-48 0,0 24 0,25-26 0,-1 2 0,1-1 0,0 0 0,-25 1 0,-1 24 0,-48 0 0,-26 24 0,0-24 0,-24 25 0,-1-25 0,2 0 0,22 0 0,26-25 0,50 1 0,0-2 0,25 1 0,24 1 0,-24 0 0,-1-2 0,-24 2 0,0 24 0,-25-25 0,-25-1 0,-24 26 0,-1-24 0,0 24 0,1-25 0,-1 25 0,25 25 0,0-25 0,25 24 0,0-24 0,25 0 0,26 0 0,-3-24 0,-23-26 0,0 26 0,0-50 0,0 48 0,-50-23 0,0 24 0,0 0 0,-48 25 0,-3 0 0,2 50 0,0-26 0,-25 27 0,24-3 0,25 2 0,26-25 0,24 0 0,24-50 0,26 0 0,25 1 0,-1-26 0,0 0 0,1 25 0,-26 1 0,-24-1 0,-25 0 0,-50 25 0,1 0 0,-1 0 0,-24 25 0,24 0 0,-24 24 0,24 1 0,-24 24 0,49 0 0,-25 1 0,50-25 0,0-1 0,24-23 0,27-26 0,23-51 0,26 27 0,-26-50 0,0 23 0,-24-23 0,-25 0 0,-25-1 0,0 26 0,-50-1 0,25 1 0,-49 49 0,0 24 0,-1 51 0,1-1 0,-2 26 0,3-2 0,48 3 0,0-2 0,25-50 0,25-24 0,25-25 0,49-25 0,0-24 0,0-26 0,0 1 0,-24-1 0,-26-25 0,-24 26 0,-50 0 0,1 24 0,-51 50 0,1 25 0,-25 25 0,-1 49 0,26 0 0,0 25 0,24-25 0,25-24 0,50-26 0,25-23 0,24-52 0,25 2 0,25-50 0,0-1 0,-25-24 0,-23-1 0,-28 26 0,-48 24 0,-74 50 0,0 50 0,-26 49 0,1 25 0,25 1 0,49-1 0,25-50 0,75-49 0,-1-25 0,0-25 0,25-49 0</inkml:trace>
  <inkml:trace contextRef="#ctx0" brushRef="#br0" timeOffset="36362.5308">9104 6921 512,'0'25'0,"25"-1"0,0 2 0,0-2 0,24-24 0,2 0 0,22-24 0,2-26 0,-26-25 0,1 26 0,0-26 0,-25 1 0,-25 0 0,0 24 0,-25 1 0,0 23 0,0 2 0,-25 24 0,26 0 0,-26 24 0,25 26 0,25 25 0,0-1 0,25 25 0,0-25 0,24 1 0,26-26 0,-25 1 0,24-25 0,-24-25 0,-26-25 0</inkml:trace>
  <inkml:trace contextRef="#ctx0" brushRef="#br0" timeOffset="36788.7208">10097 6699 512,'0'0'0,"-25"0"0,0 0 0,0 0 0,0 24 0,-24 0 0,23-24 0,26 25 0,-24 0 0,48-25 0,27 25 0,-2-25 0,50 0 0,-23 24 0,22-24 0,-24 50 0,-49 0 0,-25 0 0,-25-1 0,-24-24 0,-50 0 0,49-50 0,25 25 0,25-50 0,51 0 0</inkml:trace>
  <inkml:trace contextRef="#ctx0" brushRef="#br0" timeOffset="37485.6668">11064 6227 512,'0'24'0,"0"0"0,25 51 0,-25 0 0,0 49 0,25 26 0,-25-27 0,24-24 0,-24 0 0,24-49 0,2-50 0,-1-25 0,0-50 0</inkml:trace>
  <inkml:trace contextRef="#ctx0" brushRef="#br0" timeOffset="39370.9308">11833 6549 512,'0'0'0,"-25"0"0,25 0 0,-50 25 0,26 0 0,-26 0 0,25-1 0,1 27 0,24-27 0,24-24 0,27 0 0,-3 0 0,27 0 0,-1 0 0,1 24 0,-25 1 0,-50 49 0,-25-24 0,-25 0 0,-24 24 0,-1-49 0,25 0 0,26-25 0,24 0 0,49-50 0</inkml:trace>
  <inkml:trace contextRef="#ctx0" brushRef="#br0" timeOffset="39699.8492">12205 6822 512,'0'24'0,"-25"1"0,-24 25 0,24-1 0,25-23 0,0-2 0,25 1 0,24-25 0,26-25 0,-1 1 0,-24-26 0,-1 0 0,-24 0 0,-25 26 0,-25-26 0,-50 75 0,1 0 0,-25-1 0,50 1 0,24 0 0,50 0 0,24-25 0,1-25 0,25 0 0,-1-24 0</inkml:trace>
  <inkml:trace contextRef="#ctx0" brushRef="#br0" timeOffset="39988.6556">12628 6723 512,'0'0'0,"-26"49"0,26-24 0,26 24 0,-2 1 0,0-25 0,1 0 0,0-25 0,0 24 0,-25-48 0,0-1 0,0 0 0,25-25 0,-1-24 0,1 49 0,0 1 0,25 0 0,-26 24 0,26 24 0,-26-24 0,-24 24 0,0-24 0,-24 0 0</inkml:trace>
  <inkml:trace contextRef="#ctx0" brushRef="#br0" timeOffset="40309.5516">13172 6450 512,'0'0'0,"0"0"0,0 0 0,0 0 0,-24 24 0,24 2 0,0 48 0,0-24 0,0 25 0,24-2 0,1 1 0,1 1 0,22 0 0,-23-51 0,25 1 0,-25-25 0,-25 0 0,25-25 0,-50 1 0</inkml:trace>
  <inkml:trace contextRef="#ctx0" brushRef="#br0" timeOffset="40495.0696">12900 6723 512,'24'0'0,"0"-24"0,26 24 0,25 0 0,24-26 0,0 52 0,-24-26 0,-25 0 0,-1 24 0</inkml:trace>
  <inkml:trace contextRef="#ctx0" brushRef="#br0" timeOffset="41705.4492">14338 6350 512,'-24'25'0,"48"-25"0,-24 25 0,0 0 0,25 50 0,-25-1 0,25 0 0,-25 25 0,25-24 0,0-1 0,-25-24 0,0 0 0,-25-26 0</inkml:trace>
  <inkml:trace contextRef="#ctx0" brushRef="#br0" timeOffset="43366.086">14934 6624 512,'0'0'0,"-25"0"0,25 24 0,0 1 0,0 1 0,0 22 0,0 2 0,0-1 0,25 1 0,24-25 0,-24-25 0,25 0 0,-1 0 0,1-50 0,-25 1 0,0-1 0,-1-23 0,1 47 0,-25 1 0,-25 50 0,25 1 0,0 22 0,0 2 0,0-25 0,25-1 0,0 1 0,25-25 0,-2-25 0,28 1 0,-27-26 0,-24 1 0,25-1 0,-50 1 0,0-26 0,-25 50 0,-25 1 0,25 24 0,1 0 0,24 24 0,0-24 0,24 25 0,26-25 0,0-25 0</inkml:trace>
  <inkml:trace contextRef="#ctx0" brushRef="#br0" timeOffset="43590.7132">16224 6500 512,'-25'0'0,"0"0"0,-25 0 0,1 24 0,-2 1 0,3 25 0,23 24 0,50-24 0,23-1 0,77-24 0,-25 0 0,48-1 0,-49-48 0</inkml:trace>
  <inkml:trace contextRef="#ctx0" brushRef="#br0" timeOffset="47008.2556">15306 6624 512,'0'0'0,"-25"0"0,0 0 0,0-25 0,1 25 0,-26 0 0,25 0 0,0 25 0,0-25 0,50 24 0,50-24 0,24-24 0,50-1 0,24-25 0,26 1 0,-50 23 0,0 2 0,-75-1 0,-74 50 0,-50 25 0,-24-1 0,-75 1 0,25-1 0,-25 2 0,0-3 0,49-23 0,27 0 0,48-25 0,75-25 0,49 0 0,0-23 0,74 22 0,-24-23 0,0 24 0,0 0 0,-74 0 0,-26 25 0,-98 25 0,-26 0 0,-50 0 0,2 24 0,-51-23 0,1 22 0,24-23 0,25 0 0,25 24 0,24-24 0,75-25 0,50 0 0,74-25 0,25 1 0,49-26 0,50 1 0,-24-1 0,-51 25 0,-74 1 0,-74 24 0,-99 24 0,-50 27 0,-51-3 0,-22 2 0,-2-1 0,26-24 0,49 25 0,74-50 0,75 0 0,74-25 0,25-25 0,49 26 0,-24-1 0,0 0 0,-25 25 0,-49 0 0,-25 25 0,-50 0 0</inkml:trace>
  <inkml:trace contextRef="#ctx0" brushRef="#br0" timeOffset="47052.3788">16224 6846 512,'49'-24'0</inkml:trace>
  <inkml:trace contextRef="#ctx0" brushRef="#br0" timeOffset="47545.7564">17414 6648 512,'-25'-24'0,"-24"24"0,-1-50 0,1 25 0,-25 0 0,-1 1 0,0 24 0,-24 24 0,0 26 0,49 0 0,1-1 0,49 1 0,24-26 0,26 1 0,50-25 0,-26-25 0,0 1 0,-24-26 0,-1 25 0,-49-24 0,26 49 0,-52 0 0,26 0 0,26 49 0,-26 2 0,0 22 0,0 26 0,0 0 0,-26-24 0,-23 25 0,-26-26 0,-24-25 0,25-23 0,-1-52 0,50-23 0,25-25 0,50-26 0</inkml:trace>
  <inkml:trace contextRef="#ctx0" brushRef="#br0" timeOffset="47874.6748">17439 6524 512,'0'0'0,"-25"25"0,25 0 0,0 25 0,-25-1 0,25 1 0,0 24 0,0-25 0,25-24 0,-25 0 0,0-25 0,25-25 0,0-24 0,0-26 0,23 1 0,3 0 0,23 24 0,-49 1 0,25 49 0,-25 0 0,23 24 0,-22 1 0,-1 0 0</inkml:trace>
  <inkml:trace contextRef="#ctx0" brushRef="#br0" timeOffset="48243.7052">17836 6699 512,'-26'0'0,"2"24"0,0 0 0,24 1 0,0 0 0,48 0 0,3-25 0,-2-25 0,26 0 0,-1 0 0,-24 1 0,-26 0 0,-24-27 0,0 27 0,-24 24 0,-26 0 0,25 24 0,1 27 0,-1-3 0,25 2 0,0-1 0,25-24 0,24 0 0,25-25 0,1 0 0,-25-25 0,24-24 0</inkml:trace>
  <inkml:trace contextRef="#ctx0" brushRef="#br0" timeOffset="48628.7804">18407 6699 512,'0'24'0,"-25"0"0,25 26 0,0-1 0,0 26 0,25 0 0,-1-26 0,-24 26 0,24 0 0,-24-27 0,0 3 0,0-51 0,-48 0 0,23-26 0,0-23 0,0-25 0,0-26 0,50 1 0,0-1 0,49-23 0,1 48 0,-1 26 0,0 49 0,26 0 0,-51 25 0,1 24 0,-50 1 0,-50-1 0,1-24 0,-25 0 0,24-1 0,25-48 0,50-1 0</inkml:trace>
  <inkml:trace contextRef="#ctx0" brushRef="#br0" timeOffset="49118.1468">19696 5879 512,'0'0'0,"-25"24"0,25 27 0,-25 23 0,25 26 0,0 23 0,0 1 0,0 25 0,0-25 0,25-25 0,0 0 0,0 1 0,0-50 0,25-26 0,-26-24 0</inkml:trace>
  <inkml:trace contextRef="#ctx0" brushRef="#br0" timeOffset="49735.8716">20267 6474 512,'-26'0'0,"26"26"0,-24-2 0,0 26 0,-1 24 0,25-23 0,-25-3 0,50 2 0,0-25 0,23-1 0,3-24 0,23-49 0,0 24 0,26-48 0,-26 22 0,1-23 0,-51 24 0,1 50 0,-25 0 0,-25 50 0,1 0 0,-1 25 0,25-51 0,25 25 0,-1 1 0,26-50 0,25-25 0,-1 25 0,0-50 0,1 2 0,-51-27 0,2 0 0,-26-24 0,-50 24 0,0 26 0,0 24 0,-25-1 0,51 26 0,24 26 0,0-1 0,24-1 0,27 1 0,23 0 0</inkml:trace>
  <inkml:trace contextRef="#ctx0" brushRef="#br0" timeOffset="49984.566">21780 6425 512,'0'0'0,"-26"0"0,-22-25 0,-27 50 0,1-25 0,-1 49 0,26 1 0,-1 25 0,50-1 0,50-24 0,49-1 0,0 1 0,50-26 0,-75-24 0,1-24 0</inkml:trace>
  <inkml:trace contextRef="#ctx0" brushRef="#br0" timeOffset="55503.9772">22425 6227 512,'0'0'0,"-26"0"0,26 0 0,0 0 0,0 0 0,0 0 0,0 0 0,26 0 0,-1 0 0,24 0 0,26 0 0,-25 0 0,24 24 0,-25-24 0,-24 24 0,-25 27 0,-49 23 0,-2 26 0,-22-26 0,-2 0 0,26-23 0,49-27 0,24-24 0,51-24 0,23-51 0</inkml:trace>
  <inkml:trace contextRef="#ctx0" brushRef="#br0" timeOffset="56001.366">23243 6301 512,'-24'0'0,"-1"25"0,0-25 0,0 49 0,-24 1 0,24-1 0,25 1 0,0-25 0,49 0 0,1 0 0,0-25 0,24-25 0,-24-25 0,-25 0 0,-25 1 0,-25 24 0,-49-25 0,24 26 0,-25-1 0,50 25 0,25 25 0,25-25 0,25 0 0</inkml:trace>
  <inkml:trace contextRef="#ctx0" brushRef="#br0" timeOffset="56714.3568">23542 6301 512,'-26'0'0,"26"0"0,0-26 0,0 26 0,0 0 0,0 26 0,-24-1 0,24 24 0,0 1 0,0-1 0,-25-23 0,50 23 0,-25-49 0,24 0 0,26-25 0,-26-25 0,26 26 0,-25-26 0,25 0 0,-50 26 0,0 24 0,0 0 0,-25 24 0,25 26 0,25 0 0,-25 0 0,49-26 0,1-24 0,0 0 0,-2 0 0,3-50 0,-2 1 0,-24-26 0,0 0 0,0-23 0,-25 24 0,25-1 0,-25 1 0,0 23 0,-25 2 0,25 24 0,0 25 0,-25 0 0,0 25 0,25 24 0,0 2 0,0 23 0,0 26 0,0-1 0,25 0 0,0-25 0,25 0 0,-26-24 0,26-25 0,-25-25 0,0 0 0,-25-49 0,0 23 0,-50-48 0,24 24 0,-47-25 0</inkml:trace>
  <inkml:trace contextRef="#ctx0" brushRef="#br0" timeOffset="56858.76">23665 6004 512,'25'0'0,"25"0"0,24 0 0,24 0 0,27 24 0,-1-24 0,-24 25 0,-51-25 0,1 0 0</inkml:trace>
  <inkml:trace contextRef="#ctx0" brushRef="#br0" timeOffset="65218.1008">14884 6673 512,'0'0'0,"0"-25"0,0 25 0,0 0 0,0 0 0,0 25 0,0 1 0,0 22 0,0 27 0,0-1 0,0 0 0,0-24 0,25-25 0,-25-25 0,0 0 0,25-25 0,-25-25 0,0-24 0,24 0 0,-24-1 0,0 1 0,0 25 0,0-1 0,-24 50 0,24 50 0,-25-1 0,0 1 0,25 24 0,0 0 0,0-24 0,25-1 0,0-23 0,-1-52 0,1 2 0,25-26 0,-25-24 0,-1-1 0,1 1 0,0 0 0,-25-1 0,0 51 0,0 48 0,-25 26 0,0 49 0,1 0 0,-1 0 0,25 0 0,0-24 0,0-50 0,25 0 0,-1-50 0,1-49 0,25-1 0,0 0 0,-1-48 0,-24 24 0,25 24 0,-50 26 0,0 23 0,-25 76 0,0 25 0,0 49 0,0-25 0,1 0 0,24 0 0,24-49 0,-24-25 0,50-25 0,0-50 0,-2-25 0,3-24 0,23 0 0,-49 0 0,25 0 0,-26 49 0,-24 26 0,0 48 0,-24 51 0,-1-1 0,0 25 0,0 0 0,25-24 0,0-25 0,25-50 0,0 0 0,24-26 0,-24-48 0,25 0 0,-1-1 0,1-24 0,-25 25 0,-25 24 0,25 50 0,-50 25 0,0 50 0,25 24 0,-25 0 0,0-25 0,0 0 0,50-24 0,-25-25 0,25-25 0,0-49 0,25-26 0,-1 0 0,26-24 0,-26-24 0,1 23 0,0 26 0,-26 49 0,-24 50 0,-24 25 0,-1 49 0,0 1 0,-1-2 0,2-24 0,24 1 0,0-51 0,24-24 0,2-24 0,24-26 0,-26-24 0,51-25 0,-50 0 0,24-1 0,-49 26 0,0 49 0,0 74 0,-49 1 0,24 50 0,0 23 0,0-24 0,0-24 0,1-26 0,24-23 0,24-2 0,-24-74 0,25 1 0,0-26 0,25-24 0,-25 25 0,-1-25 0,0 74 0,-24 25 0,-24 25 0,24 49 0,-24 25 0,24-24 0,0-26 0,0 1 0,0-50 0,24-25 0,-24-25 0</inkml:trace>
  <inkml:trace contextRef="#ctx0" brushRef="#br0" timeOffset="68586.506">22202 6921 512,'0'0'0,"0"25"0,-25-1 0,25 2 0,0-2 0,-25 26 0,25-25 0,0 0 0,25 0 0,0-25 0,-1 0 0,1 0 0,25 0 0,-25-25 0,0 25 0,-1-25 0,0 25 0,2 0 0,24-25 0,24 25 0,1 0 0,-1-25 0,25 25 0,0-25 0,0 25 0,1-24 0,-1 24 0,0-26 0,0 26 0,1 0 0,-2 0 0,2 0 0,24 0 0,-50-24 0,26 24 0,-26 0 0,-49-25 0,0 25 0,-25 0 0,-25 25 0,25-25 0,-25 0 0,25 0 0,0 0 0,0 0 0,0 0 0,0 24 0,0-24 0,25 0 0,-25 0 0,25 0 0,0 0 0,-1-24 0,26 24 0,0-25 0,-1 25 0,-24 0 0,25 0 0,-26 0 0,-24 0 0,-24 0 0,-1 25 0,-25-25 0,50 0 0,0 24 0,-25-24 0,25-24 0,25-1 0,-25 25 0,25-25 0,0 0 0,-25 0 0,0 25 0,0-24 0,0-1 0,0-25 0,0 26 0,25 0 0,-1-2 0,1 26 0,-25-25 0</inkml:trace>
  <inkml:trace contextRef="#ctx0" brushRef="#br0" timeOffset="95990.0216">10022 12230 512,'-25'0'0,"1"0"0,-1 0 0,-1 0 0,2 24 0,0 1 0,-1 0 0,25 25 0,0 49 0,0 0 0,25 49 0,-25 27 0,24-2 0,-24 1 0,-24-75 0,24 1 0,-25-76 0,-25-24 0,-24-49 0,-2-1 0,-22-49 0</inkml:trace>
  <inkml:trace contextRef="#ctx0" brushRef="#br0" timeOffset="96134.4248">9279 13024 512,'0'0'0,"24"0"0,0 0 0,51 24 0,24-24 0,25 0 0,25 0 0,-25-24 0,-25 24 0,-24 0 0,-1-26 0</inkml:trace>
  <inkml:trace contextRef="#ctx0" brushRef="#br0" timeOffset="96359.052">10245 12899 512,'0'26'0,"0"-2"0,-24 51 0,24-1 0,-24 0 0,24 1 0,0-1 0,0-49 0,0 0 0,0-25 0,0-50 0,0 0 0,0-49 0</inkml:trace>
  <inkml:trace contextRef="#ctx0" brushRef="#br0" timeOffset="96506.4636">10270 12527 512,'0'0'0,"0"0"0,-25 0 0,25 0 0,0 0 0,25 25 0,0-1 0,0 1 0,0 25 0</inkml:trace>
  <inkml:trace contextRef="#ctx0" brushRef="#br0" timeOffset="96888.5304">10593 12875 512,'0'0'0,"0"-25"0,-26 25 0,26-25 0,0 50 0,-24 24 0,24 25 0,-24 1 0,24 24 0,0 1 0,0-1 0,0-49 0,24-1 0,-24-73 0,24-26 0,27-24 0,-2-27 0,1 3 0,-25-2 0,25 51 0,-26 25 0,0 72 0,-24 27 0,0 24 0,0 25 0,0-24 0,0-1 0,26-75 0,-2 2 0,26-52 0,-25-47 0</inkml:trace>
  <inkml:trace contextRef="#ctx0" brushRef="#br0" timeOffset="97297.6728">11262 12850 512,'-24'0'0,"-1"25"0,-26-1 0,3 26 0,-27 25 0,1 23 0,49 27 0,0-26 0,50 0 0,0-50 0,24-23 0,26-26 0,-26-50 0,26-24 0,-26-1 0,-24-24 0,0-51 0,0 3 0,-25-3 0,0 26 0,0 25 0,-50 50 0,25 49 0,-24 73 0,-2 51 0,3 1 0,48 48 0,48-24 0,3-49 0,48-1 0,0-49 0,25-25 0,25-50 0</inkml:trace>
  <inkml:trace contextRef="#ctx0" brushRef="#br0" timeOffset="97811.1064">12080 12354 512,'0'0'0,"0"0"0,0 0 0,26 24 0,-26 1 0,25 1 0,-25 48 0,24-1 0,1 77 0,0-1 0,-25-26 0,0 1 0,25-24 0,-50-51 0,25-49 0,0-24 0,0-1 0</inkml:trace>
  <inkml:trace contextRef="#ctx0" brushRef="#br0" timeOffset="98444.876">12628 12801 512,'-26'0'0,"1"24"0,-24 1 0,-26 50 0,25-2 0,0 1 0,26 1 0,0 0 0,24-26 0,48-23 0,-22-26 0,48-26 0,-24-23 0,-1-26 0,27-24 0,-28 24 0,-23 1 0,-25 25 0,0 74 0,-25-1 0,1 50 0,24 51 0,-24-27 0,48 3 0,0-27 0,26 0 0,0-49 0,24-50 0,0 1 0,-24-51 0,0-49 0</inkml:trace>
  <inkml:trace contextRef="#ctx0" brushRef="#br0" timeOffset="98773.7944">13148 12825 512,'0'0'0,"-25"0"0,25-24 0,-25 24 0,25 0 0,0 24 0,-25 1 0,50 0 0,-25 25 0,25-2 0,0 3 0,-1 23 0,27-25 0,-51 0 0,24 2 0,-48-1 0,-51-1 0,0 1 0,-24-25 0,25-25 0,24-25 0,25-25 0,25-25 0</inkml:trace>
  <inkml:trace contextRef="#ctx0" brushRef="#br0" timeOffset="99101.71">13396 12429 512,'0'0'0,"0"-26"0,0 26 0,0 0 0,0 26 0,0 22 0,0 2 0,-25 49 0,25 1 0,-25 24 0,0 24 0,25-24 0,25-24 0,25-25 0,-1-26 0,26-24 0,-2-50 0,-22 0 0,-26-49 0,-25-1 0,-76 1 0</inkml:trace>
  <inkml:trace contextRef="#ctx0" brushRef="#br0" timeOffset="99246.1132">12948 12850 512,'-24'0'0,"24"0"0,50 0 0,24-25 0,26 1 0,23 24 0,27-26 0,-26 26 0,-50 26 0</inkml:trace>
  <inkml:trace contextRef="#ctx0" brushRef="#br0" timeOffset="99695.3676">14314 12850 512,'0'0'0,"0"-25"0,0 25 0,24 0 0,-24 25 0,0 24 0,0 25 0,0 1 0,0 49 0,0-49 0,0 24 0,0-49 0,0-25 0,0-25 0,-24-50 0,24-24 0,-25-51 0,0 25 0,25 1 0</inkml:trace>
  <inkml:trace contextRef="#ctx0" brushRef="#br0" timeOffset="100185.7368">14016 12875 512,'-25'0'0,"25"-25"0,0 25 0,25-25 0,24 1 0,27 24 0,22-26 0,26 26 0,24-25 0,2 25 0,-51 0 0,-25 0 0,-74 25 0,-50 1 0,-48-2 0,-51 26 0,25 0 0,0-26 0,24 25 0,100-23 0,0-26 0,75 0 0,-1-26 0</inkml:trace>
  <inkml:trace contextRef="#ctx0" brushRef="#br0" timeOffset="100410.364">14983 12801 512,'-25'0'0,"25"24"0,-24 1 0,-1 24 0,25 1 0,0 25 0,25-27 0,24 2 0,-24-25 0,0-25 0,0-49 0,-25-1 0,-25 0 0</inkml:trace>
  <inkml:trace contextRef="#ctx0" brushRef="#br0" timeOffset="100580.84">14810 12552 512,'0'-25'0,"-26"25"0,26 0 0,0-24 0,0 24 0,50 24 0,-25-24 0,50 0 0,-26 25 0,1-1 0,-25 26 0</inkml:trace>
  <inkml:trace contextRef="#ctx0" brushRef="#br0" timeOffset="101028.0888">15231 12775 512,'0'0'0,"25"0"0,-25 0 0,0 26 0,25-2 0,0 50 0,-25 25 0,25 25 0,-25 1 0,0-1 0,0-50 0,-25 1 0,0-27 0,0-22 0,0-52 0,-24-22 0,24-27 0,25-49 0,-25-1 0,50 1 0,25-23 0,24 47 0,0 25 0,26 25 0,-26 26 0,-24 48 0,-1 2 0,-74 23 0,1 1 0,-51 24 0,-24-24 0,0-1 0,24-23 0,51-2 0,48-48 0,26-2 0,48-23 0</inkml:trace>
  <inkml:trace contextRef="#ctx0" brushRef="#br0" timeOffset="101372.0492">15802 12850 512,'-25'0'0,"0"25"0,-25-25 0,50 50 0,25-50 0,0 24 0,50-24 0,-26-24 0,26-2 0,-2 2 0,3-26 0,-27 26 0,-24-27 0,-50 27 0,0-2 0,-49 26 0,0 50 0,24 1 0,0 23 0,50 24 0,25-23 0,25-25 0,49-1 0,-25-49 0,26 0 0</inkml:trace>
  <inkml:trace contextRef="#ctx0" brushRef="#br0" timeOffset="102006.8216">9204 13866 512,'-25'26'0,"0"-26"0,0 24 0,25-24 0,50 0 0,50 0 0,48-24 0,50-2 0,26 2 0,73 24 0,1-25 0,50-1 0,48 2 0,26 0 0,48-1 0,52-25 0,24 1 0,24-26 0,26-24 0,-26 50 0,-24-26 0,-25 25 0,-25 26 0,-25 24 0,-74-25 0,-50 50 0,-99-25 0,-99 0 0,-75 24 0,-98-24 0,-75-24 0</inkml:trace>
  <inkml:trace contextRef="#ctx0" brushRef="#br0" timeOffset="105368.2072">17489 12429 512,'24'-26'0,"26"1"0,24 1 0,1-51 0,23 26 0,2-1 0,-25 0 0</inkml:trace>
  <inkml:trace contextRef="#ctx0" brushRef="#br0" timeOffset="106739.0348">18357 11932 512,'0'0'0,"0"0"0,0 25 0,0-25 0,25 24 0,0-48 0,23-1 0,3 0 0,23-49 0,-24 24 0,24-25 0,-50 26 0,2-1 0,-26 1 0,-26 24 0,2 25 0,-26 25 0,26 24 0,-26 1 0,0 49 0,50 1 0,0-1 0,25-25 0,25-25 0,-1-24 0,25-25 0,-24-25 0,25-24 0,-25-1 0,-1-24 0,2 0 0,-51-1 0,24 1 0,0-1 0,-24 51 0,-24 24 0,24 50 0,-24-1 0,-2 50 0,26 0 0,26-24 0,-26-1 0,48-25 0,2 1 0,0-50 0,24-25 0,-24 0 0,-2-24 0,2-25 0,-24-25 0,-26-1 0</inkml:trace>
  <inkml:trace contextRef="#ctx0" brushRef="#br0" timeOffset="106907.5052">19299 11560 512,'-24'25'0,"-1"25"0,-50 23 0,1 27 0,0-1 0,-1 25 0,50-25 0,1-24 0,48-26 0,1-49 0,26-24 0,-3-26 0,2 0 0</inkml:trace>
  <inkml:trace contextRef="#ctx0" brushRef="#br0" timeOffset="107332.6924">19225 11932 512,'-25'0'0,"50"0"0,-25 25 0,25-1 0,24-24 0,-25-24 0,52-1 0,-27 0 0,1 0 0,-25-24 0,-1-1 0,-24 25 0,-24 1 0,-26-2 0,0 52 0,0 23 0,-24 26 0,50-1 0,-1-1 0,50 2 0,-1-50 0,50 0 0,1-25 0,0-25 0,-26 0 0,25-24 0,-24-25 0</inkml:trace>
  <inkml:trace contextRef="#ctx0" brushRef="#br0" timeOffset="107541.2748">19746 11734 512,'-25'24'0,"-25"1"0,1 25 0,25 24 0,24-24 0,24-2 0,25-22 0,26-1 0,24-50 0,-24-1 0,-27 2 0</inkml:trace>
  <inkml:trace contextRef="#ctx0" brushRef="#br0" timeOffset="108175.0444">20391 11510 512,'0'0'0,"0"-25"0,0 25 0,-50 0 0,25 50 0,-24-25 0,-25 50 0,24 24 0,25-50 0,25 26 0,25-26 0,25-24 0,24-25 0,25 0 0,0-25 0,0 0 0,-24-24 0</inkml:trace>
  <inkml:trace contextRef="#ctx0" brushRef="#br0" timeOffset="108768.702">20516 11609 512,'0'0'0,"0"26"0,0 23 0,24 1 0,-24-1 0,24 26 0,-24-1 0,25-49 0,-25-1 0,0 0 0,25-48 0,-25-25 0,25-1 0,-25-24 0,25 0 0,0-1 0,-1 25 0,1 1 0,-25 49 0,0 49 0,0-23 0,0 47 0,0-23 0,0 25 0,0-1 0,25-49 0,-25-25 0,25 0 0,-25-25 0,25-49 0,24-1 0,-25 1 0,2-1 0,-1 1 0,-25 74 0,24 0 0,-48 50 0,24 24 0,0 1 0,0-1 0,24 0 0,1-24 0,-25-25 0,50-25 0,-25 0 0,-1-50 0,26 1 0</inkml:trace>
  <inkml:trace contextRef="#ctx0" brushRef="#br0" timeOffset="109258.0684">21284 11560 512,'-25'25'0,"0"-25"0,0 50 0,-25-1 0,2 25 0,22 1 0,2-1 0,-1-24 0,50-2 0,-1-48 0,26 0 0,0-24 0,-1-50 0,1 25 0,-25-26 0,-1 0 0,1-24 0,-25 0 0,0-1 0,0 26 0,-25 50 0,1-2 0,-1 52 0,0 23 0,0 51 0,25-26 0,0 26 0,25-1 0,25-50 0,-1 1 0,1-1 0,-1-24 0,-24-25 0</inkml:trace>
  <inkml:trace contextRef="#ctx0" brushRef="#br0" timeOffset="109996.1292">21706 11659 512,'0'25'0,"0"-25"0,-25 24 0,25 2 0,0-2 0,25 1 0,-25 25 0,24-50 0,-24 25 0,24-25 0,2-25 0,-1 0 0,0-25 0,-25 26 0,24-26 0,-24 25 0,25 25 0,-25 0 0,0 25 0,0 25 0,25-1 0,-25 1 0,25-25 0,0-1 0,-1-24 0,1-24 0,1-1 0,-2-25 0,-24 1 0,0-26 0,0 25 0,-24 1 0,24 24 0,-26 25 0,1 0 0,25 0 0,0 50 0,25-26 0,-25-24 0</inkml:trace>
  <inkml:trace contextRef="#ctx0" brushRef="#br0" timeOffset="110180.6444">22177 11585 512,'-25'0'0,"25"24"0,0 2 0,0-2 0,0 25 0,25-23 0,-25-2 0,25 1 0,-1-25 0,-24-25 0,0 1 0</inkml:trace>
  <inkml:trace contextRef="#ctx0" brushRef="#br0" timeOffset="110367.1652">22152 11238 512,'0'0'0,"0"0"0,-25 0 0,25 0 0,25 0 0,-25 0 0,50 0 0,-26 0 0,-24 0 0</inkml:trace>
  <inkml:trace contextRef="#ctx0" brushRef="#br0" timeOffset="110653.966">22399 11163 512,'0'0'0,"0"24"0,0 1 0,0 1 0,0 48 0,26 0 0,-26 1 0,25-1 0,0 0 0,-25 1 0,0-25 0,24-26 0,-48-24 0,24-24 0,-25-2 0</inkml:trace>
  <inkml:trace contextRef="#ctx0" brushRef="#br0" timeOffset="111143.3324">22152 11560 512,'0'25'0,"0"-1"0,25 2 0,24-26 0,26 0 0,-1 0 0,1-26 0,-1 2 0,-24-26 0,0 25 0,-26-24 0,0-2 0,2 2 0,-26 0 0,0 23 0,0 2 0,-26 48 0,26 2 0,-24 23 0,24 26 0,-24-26 0,24 26 0,0-26 0,0 1 0,24-25 0,-24-25 0,24-25 0,27 1 0,-27-26 0,1 25 0,25 0 0,-50 25 0,25 25 0,-1 0 0,-24 25 0,0-26 0,25 1 0,-25-25 0,0 0 0,25-25 0,1 1 0</inkml:trace>
  <inkml:trace contextRef="#ctx0" brushRef="#br0" timeOffset="111640.7212">23293 11410 512,'-24'0'0,"24"26"0,-26 23 0,26 1 0,0 24 0,0 1 0,0-1 0,0 26 0,0-26 0,0-1 0,0-47 0,0-1 0,0-50 0,-49-25 0,24 1 0,-25-50 0,26 0 0,-1-26 0,25 26 0,25-1 0,-1 51 0,26 24 0,24 1 0,0 48 0,-23 26 0,-2 0 0,-49-25 0,0 24 0,-25 1 0,-24-25 0,-1-25 0,0 0 0,26 0 0,-1-50 0,50 25 0</inkml:trace>
  <inkml:trace contextRef="#ctx0" brushRef="#br0" timeOffset="111865.3484">23542 11436 512,'0'0'0,"0"25"0,0-25 0,0 24 0,24 26 0,-24 0 0,24-26 0,-24 26 0,0-25 0,0-1 0,0-24 0,0-24 0,0-25 0,-24-26 0,24-24 0</inkml:trace>
  <inkml:trace contextRef="#ctx0" brushRef="#br0" timeOffset="112027.802">23542 11113 512,'0'-24'0,"0"24"0,24 0 0,0 0 0,2 0 0,-2 0 0,1 0 0,0 0 0,0 24 0</inkml:trace>
  <inkml:trace contextRef="#ctx0" brushRef="#br0" timeOffset="112475.0508">23864 11361 512,'-25'25'0,"25"-1"0,0 27 0,0-2 0,0 26 0,25 24 0,-25-25 0,24 26 0,0-51 0,-24 1 0,0-26 0,-24-48 0,-25-1 0,24-25 0,-49 1 0,49-26 0,-25-24 0,50 25 0,0-1 0,50 1 0,-1 48 0,26 2 0,-2-1 0,3 50 0,-27-25 0,1 24 0,-50 27 0,-25-27 0,-49 1 0,-2 0 0,3-25 0,48 25 0,0-25 0,25-25 0,50 25 0</inkml:trace>
  <inkml:trace contextRef="#ctx0" brushRef="#br0" timeOffset="112828.0364">24161 11436 512,'-24'0'0,"-1"25"0,0-25 0,25 24 0,0-24 0,50 25 0,-26-50 0,51 25 0,-26-24 0,-24 24 0,25-51 0,-25 27 0,-25-1 0,-50 0 0,0 50 0,-24 0 0,24-1 0,1 2 0,24 23 0,50-24 0,0 0 0,-1-25 0,51 25 0,-26-50 0,1 25 0</inkml:trace>
  <inkml:trace contextRef="#ctx0" brushRef="#br0" timeOffset="113092.7756">24608 11286 512,'0'0'0,"0"-24"0,0 24 0,0 24 0,0-24 0,0 0 0,0 26 0,25-26 0,-25 24 0,0 1 0,24 0 0,-24-25 0,-24 50 0,24-50 0,-25 25 0,0-1 0,25-24 0</inkml:trace>
  <inkml:trace contextRef="#ctx0" brushRef="#br0" timeOffset="118941.1052">18506 13196 512,'0'0'0,"0"0"0,0 26 0,24-26 0,26 0 0,0-26 0,24 2 0,0-26 0,1-24 0,-25 24 0,-1-23 0,-49 23 0,0 0 0,-25 26 0,1 24 0,-26 24 0,0 50 0,1 25 0,23 1 0,26 24 0,26-25 0,23-24 0,1-50 0,24-25 0,26-50 0,-26-24 0,0-27 0,1 3 0,-50 24 0,-1-1 0,-24 25 0,-24 76 0,-1 22 0,25 27 0,-25 49 0,50-25 0,-25 1 0,49-26 0,25-25 0,1-49 0,0-24 0,0-25 0,-27-26 0,2-49 0,-25 0 0</inkml:trace>
  <inkml:trace contextRef="#ctx0" brushRef="#br0" timeOffset="119109.5756">19547 12875 512,'-49'50'0,"-1"49"0,-49 49 0,25 1 0,24-25 0,0-25 0,50-24 0,25-75 0,0 0 0,49-75 0,-24 1 0</inkml:trace>
  <inkml:trace contextRef="#ctx0" brushRef="#br0" timeOffset="119477.6032">19598 13147 512,'0'25'0,"0"-25"0,0 0 0,0 0 0,73 0 0,-23-25 0,49-24 0,-24 23 0,-2 2 0,-47-26 0,-1 25 0,-50 1 0,-25 24 0,-24 49 0,0 1 0,-1 0 0,25 48 0,25-23 0,25 0 0,50-25 0,25-25 0,24-50 0,-1 0 0,-22-25 0,-2 0 0</inkml:trace>
  <inkml:trace contextRef="#ctx0" brushRef="#br0" timeOffset="119782.4544">20589 12825 512,'-25'25'0,"-23"0"0,-28 25 0,27 23 0,-1 1 0,50-24 0,25 0 0,49 0 0,26-25 0,-1-25 0,0-25 0,1-25 0,-52 25 0</inkml:trace>
  <inkml:trace contextRef="#ctx0" brushRef="#br0" timeOffset="120416.224">20862 12949 512,'-24'0'0,"-1"49"0,25 1 0,-25 0 0,25-1 0,0 0 0,0 2 0,25-51 0,-25 0 0,25-25 0,-1-1 0,0-48 0,2 0 0,-1-1 0,-1 27 0,1-2 0,-25 50 0,0 0 0,0 50 0,0 23 0,0-23 0,-25 24 0,25-24 0,0-26 0,0 2 0,25-26 0,0-26 0,0-23 0,24 0 0,-23-25 0,22-1 0,-22 1 0,-2 49 0,-24 50 0,0-1 0,-24 26 0,24 25 0,0-27 0,0 2 0,0 0 0,0-50 0,24 0 0,1 0 0,25-50 0,-1 0 0</inkml:trace>
  <inkml:trace contextRef="#ctx0" brushRef="#br0" timeOffset="120865.4784">21457 12899 512,'0'0'0,"0"-24"0,0-1 0,0 25 0,0 0 0,-24 0 0,-1 25 0,0 49 0,-25-25 0,26 25 0,-1 1 0,25-26 0,0-23 0,25-1 0,-1-50 0,26-1 0,0-23 0,-1 0 0,-24-25 0,25-25 0,-25-1 0,-1 1 0,-24 24 0,0 25 0,-24 25 0,-1 50 0,0 50 0,0-1 0,25 26 0,0-25 0,25-2 0,25-47 0,-1-26 0,1 0 0,-1-51 0</inkml:trace>
  <inkml:trace contextRef="#ctx0" brushRef="#br0" timeOffset="122076.8608">22029 12676 512,'-26'0'0,"26"0"0,0 0 0,0 24 0,0 2 0,0-2 0,26 1 0,-26 1 0,24 23 0,-24-24 0,0-1 0,0 2 0,0-26 0,0-26 0,24 2 0,1-26 0,0 0 0,25-25 0,-1 26 0,1-26 0,-25 75 0,0 0 0,-25 25 0,-25 50 0,25-1 0,-25 1 0,25 25 0,0-52 0,25-23 0,0-25 0,24-25 0,1 1 0,0-50 0,-26 24 0,1 0 0,-25 25 0,0 1 0,-25 24 0,1 0 0,24 24 0,0 27 0,0-27 0,49 26 0,1-26 0,0-24 0,-2-24 0,3 24 0,-27-50 0,-24 26 0,0-27 0,-49 27 0,-1-2 0,1 2 0,-1 24 0,25 0 0,25 24 0,25 2 0</inkml:trace>
  <inkml:trace contextRef="#ctx0" brushRef="#br0" timeOffset="122630.4064">22971 12676 512,'0'0'0,"0"-25"0,0 25 0,24 0 0,-24 25 0,0-25 0,25 24 0,0 26 0,0-25 0,0 25 0,-1 0 0,1 0 0,0-26 0,-25 0 0,0-24 0,-25-24 0,25 0 0,-25-2 0,1-23 0,-1 0 0,25-2 0,0 1 0,0 1 0,25-1 0,-1 25 0,1 1 0,0-25 0,25 49 0,-26 0 0,26 0 0,-26 0 0,2 24 0,-26 25 0,0 1 0,-26 0 0,26 0 0,-48-1 0,22-23 0,26-26 0,-24 0 0,24-26 0</inkml:trace>
  <inkml:trace contextRef="#ctx0" brushRef="#br0" timeOffset="123001.4424">23442 12626 512,'0'-25'0,"0"25"0,0 0 0,0 0 0,25 25 0,-25 0 0,25 0 0,-25-1 0,24 2 0,-24-2 0,26-24 0,-26 0 0,0-24 0</inkml:trace>
  <inkml:trace contextRef="#ctx0" brushRef="#br0" timeOffset="123203.0052">23392 12354 512,'25'-25'0,"-25"25"0,25 0 0,0 0 0,24 0 0,-23 0 0,-2 25 0,0-1 0,2-24 0</inkml:trace>
  <inkml:trace contextRef="#ctx0" brushRef="#br0" timeOffset="123673.3184">23715 12552 512,'-25'0'0,"25"24"0,0 1 0,0 0 0,25 25 0,-25 0 0,49-1 0,-24 1 0,0 0 0,0 0 0,-25-26 0,-25 0 0,0-24 0,0-24 0,1-26 0,-1 1 0,0 0 0,0-26 0,50 0 0,0 0 0,24 26 0,1 25 0,24-2 0,-24 52 0,0-26 0,-1 49 0,-24 0 0,-50 1 0,0-25 0,-24 25 0,-2-50 0,3 24 0,23-48 0,25 24 0,25-50 0</inkml:trace>
  <inkml:trace contextRef="#ctx0" brushRef="#br0" timeOffset="124043.3516">24037 12576 512,'0'0'0,"-25"0"0,1 25 0,48-25 0,1-25 0,25 25 0,24-24 0,1-1 0,-26 1 0,1-2 0,0 2 0,-75 0 0,0-2 0,-25 26 0,-24 26 0,0-2 0,24 26 0,0 23 0,50-23 0,0 0 0,50 0 0,0-50 0,24 0 0,-24 0 0,-1-50 0</inkml:trace>
  <inkml:trace contextRef="#ctx0" brushRef="#br0" timeOffset="124347.2">24657 12304 512,'0'0'0,"-24"0"0,24 0 0,0 25 0,0-25 0,0 25 0,24-1 0,-24 1 0,25 1 0,-25-2 0,0 0 0,-49 26 0,-1-1 0,-49-24 0,24-25 0</inkml:trace>
  <inkml:trace contextRef="#ctx0" brushRef="#br0" timeOffset="133974.08">19547 4589 512,'0'0'0,"0"0"0,0 0 0,0-24 0,0 24 0,0-24 0,0 24 0,0 24 0,0 25 0,0 25 0,0 26 0,0-1 0,0 25 0,0-25 0,0-49 0,0 0 0,25-50 0,-25 0 0,0-50 0</inkml:trace>
  <inkml:trace contextRef="#ctx0" brushRef="#br0" timeOffset="134343.1104">19323 5036 512,'0'0'0,"0"25"0,26-1 0,-2 1 0,2 25 0,-2 0 0,26-1 0,-25-24 0,24 25 0,-24-25 0,1-25 0,-2-25 0,25-50 0,1-24 0,0-25 0,-25-25 0,49 25 0,-49 49 0,24 1 0</inkml:trace>
  <inkml:trace contextRef="#ctx0" brushRef="#br0" timeOffset="137447.7792">18754 6350 512,'0'0'0,"0"0"0,0 0 0,0-24 0,0 24 0,-26 0 0,2 0 0,-26-25 0,-24 25 0,0 0 0,-1-26 0,-24 26 0,-25-24 0,1 0 0,-27-1 0</inkml:trace>
  <inkml:trace contextRef="#ctx0" brushRef="#br0" timeOffset="138385.3972">17613 6152 512,'-199'-49'0,"-24"24"0,0 25 0,-25-25 0,-25 0 0,0 25 0,-25-24 0,1 24 0,-1-26 0,-25 2 0,1 24 0,-25-25 0,24-1 0,1 2 0,-26 24 0,26-25 0,0 0 0,-25 1 0,24 24 0,-24 0 0,-1 0 0,1 0 0,25 0 0,-1 0 0,1 24 0,24 26 0,0-26 0,25 27 0,25 23 0,25 1 0,-1-26 0,26 50 0,25-24 0,24 24 0,26 0 0,23 25 0,25-25 0,50 0 0,25 25 0,25-24 0,25 25 0,24-26 0,75-1 0,0 2 0,49-1 0,50-25 0,25 1 0,25-25 0,24-1 0,26 1 0,24-25 0,25-1 0,24 1 0,26 0 0,-1 0 0,26-25 0,24 24 0,0-24 0,0 0 0,0 0 0,-25 0 0,26 0 0,-26-24 0,0 24 0,-24-25 0,-1 0 0,-49 0 0,-26-24 0,-23-26 0,-25 25 0,-50-49 0,-24 25 0,-52-25 0,-48-1 0,-50 2 0,-49-1 0,-50-1 0,-75 1 0,-49-26 0,-74 26 0,-50-25 0,-50 25 0,-49 0 0,-25-1 0,-50 1 0,-24 25 0,-1 0 0,1 49 0,49 0 0,25 50 0</inkml:trace>
  <inkml:trace contextRef="#ctx0" brushRef="#br0" timeOffset="139781.2948">24707 5582 512,'0'-25'0,"0"0"0,-25-25 0,-49 1 0,-50-1 0,-50 1 0,1-1 0,-26 25 0,1-24 0,-50 23 0,-1 2 0,-47 24 0,-3 0 0,2 0 0,-25 24 0,-26 26 0,25 0 0,-24 0 0,25 25 0,24 24 0,25-1 0,25 27 0,74-2 0,25 51 0,75 0 0,49 24 0,25-24 0,75 24 0,0-24 0,48 0 0,51-26 0,49-24 0,50-24 0,74-27 0,74-47 0,26-2 0,49-48 0,26-2 0,-27-47 0,-122-2 0,-76 0 0,1 1 0,-25-25 0,74-25 0,25-25 0,-124-48 0,-197-2 0,-51 0 0,0 1 0,0 73 0,0-147 0,-100 23 0,-446 26 0,-124 50 0,75 25 0</inkml:trace>
  <inkml:trace contextRef="#ctx0" brushRef="#br0" timeOffset="145367.8936">20763 13396 512,'0'0'0,"25"0"0,-25-25 0</inkml:trace>
  <inkml:trace contextRef="#ctx0" brushRef="#br0" timeOffset="145904.3916">23417 6177 512,'-25'0'0,"25"0"0,-24 0 0,-1 0 0,-1 0 0,-22 25 0,22-25 0</inkml:trace>
  <inkml:trace contextRef="#ctx0" brushRef="#br0" timeOffset="146233.31">22723 5656 512,'0'-24'0,"24"-2"0,26 26 0,-25 0 0,49 0 0,-23 0 0,-3-24 0</inkml:trace>
  <inkml:trace contextRef="#ctx0" brushRef="#br0" timeOffset="146401.7804">22871 5656 512,'-24'-50'0,"24"26"0,24-1 0,1 25 0,74-25 0</inkml:trace>
  <inkml:trace contextRef="#ctx0" brushRef="#br0" timeOffset="148936.8588">13148 7466 512,'0'0'0,"0"0"0,24 0 0,-24 26 0,25-26 0</inkml:trace>
  <inkml:trace contextRef="#ctx0" brushRef="#br0" timeOffset="149184.5504">13346 7318 512,'0'0'0,"0"0"0,25 24 0,-25-24 0,0 26 0</inkml:trace>
  <inkml:trace contextRef="#ctx0" brushRef="#br0" timeOffset="149409.1776">13569 7294 512,'-24'0'0,"24"0"0,0 24 0,0 0 0,-25-24 0</inkml:trace>
  <inkml:trace contextRef="#ctx0" brushRef="#br0" timeOffset="149615.7544">13693 7294 512,'0'0'0,"0"-26"0,0 26 0,0 0 0,-24 0 0</inkml:trace>
  <inkml:trace contextRef="#ctx0" brushRef="#br0" timeOffset="174797.0652">18704 12354 512,'24'0'0,"51"0"0,25-25 0,48 0 0,1 0 0,24 25 0,26-49 0,0 24 0,24 0 0,24 0 0,28 0 0,22 0 0,1-24 0,24 24 0,25-25 0,-25 26 0,26-1 0,-26 25 0,1-25 0,-26 25 0,-24-25 0,-50 25 0,-24 0 0,-101-24 0,-22-26 0</inkml:trace>
  <inkml:trace contextRef="#ctx0" brushRef="#br0" timeOffset="196876.9414">8162 11461 512,'0'0'0,"25"0"0,-1 0 0,26 0 0,24 0 0,0-25 0,26 25 0,-1 0 0,25 0 0,0 0 0,0 0 0,25 0 0,-25 0 0,50-26 0,0 26 0,-1-24 0,26 24 0,-26-25 0,26 25 0,-1-25 0,1 25 0,-1 0 0,24 0 0,3 0 0,-2 0 0,25 0 0,25 0 0,-25-24 0,1 24 0,23-26 0,-24 26 0,0-24 0,25 24 0,-1 0 0,-24 0 0,26-24 0,23 24 0,-24 0 0,25 0 0,-26-26 0,1 52 0,0-52 0,-25 52 0,0-26 0,1 0 0,-2 0 0,-23 0 0,24 0 0,-51 0 0,-22 0 0,-2 0 0,-73 0 0,-26 0 0</inkml:trace>
  <inkml:trace contextRef="#ctx0" brushRef="#br0" timeOffset="199871.9334">8559 8906 512,'24'0'0,"1"0"0,0 0 0,25-25 0,-1 25 0,-24 0 0,25 0 0,24 0 0,1 0 0,-1 25 0,25-25 0,0 0 0,0 0 0,26 0 0,24-25 0,-1 25 0,1 0 0,0-24 0,25 24 0,24 0 0,-24-26 0,25 26 0,-1-25 0,25 25 0,-1-24 0,2 24 0,-25 0 0,49-26 0,-1 26 0,-23-24 0,24 24 0,0-25 0,0 25 0,24 0 0,-23 0 0,-1-25 0,25 25 0,0 0 0,0-25 0,0 25 0,24-25 0,-24 25 0,-1 0 0,1-24 0,-24-1 0,24 25 0,-25-25 0,-25 25 0,0 0 0,-24 0 0,-1 0 0,-23 0 0,-27 0 0,1 0 0,-25 25 0,-25-25 0,-24 0 0,-51 25 0,-24-1 0</inkml:trace>
  <inkml:trace contextRef="#ctx0" brushRef="#br0" timeOffset="201241.3014">2928 9550 512,'0'0'0,"0"-24"0,0 24 0,24 0 0,1 0 0,0 0 0,25 0 0,-1 0 0,26 0 0,-1 24 0,26-24 0,-1 0 0,-1 0 0,27 0 0,-1-24 0,0 24 0,25 0 0,0 24 0,24-24 0,1 0 0,0 0 0,24 0 0,25 0 0,-24-24 0,-1 24 0,25 0 0,-49-25 0,0 25 0,-1-25 0,-49 25 0,0 0 0,-24 0 0,-1 0 0,-25 25 0,0-25 0,-24 0 0,-25 0 0,-50 25 0,-25-25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18T20:47:22.9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1787 15603 512,'0'0'0,"-26"0"0,2 0 0,24 0 0,-24 0 0,24 0 0,0 0 0,0 0 0,0 0 0,0 0 0,0 0 0,24 25 0,0-25 0,2 0 0,-1 0 0,24 0 0,1 0 0,-1 0 0,1 0 0,24 0 0,1 0 0,-1 0 0,25 0 0,1 0 0,-1 0 0,-1-25 0,27 25 0,-26-24 0,25 24 0,-24 0 0,-1 0 0,25 0 0,-25 0 0,25 0 0,0 24 0,0-24 0,25 0 0,-25 0 0,24 0 0,-23 0 0,23 25 0,-23-25 0,24 0 0,-1 0 0,1 0 0,0 24 0,25-24 0,24 0 0,-24 0 0,-1 0 0,26 0 0,-25 0 0,-1 0 0,0-24 0,1 24 0,0 0 0,25 24 0,-1-24 0,0 0 0,-24 0 0,25 0 0,-2 0 0,-22 0 0,23 0 0,0 0 0,1 0 0,-1 0 0,1 0 0,-1 0 0,1 0 0,23 0 0,-23 0 0,-25 0 0,24 0 0,1 0 0,-1 0 0,-24 0 0,24 0 0,-25 0 0,2 0 0,-2 26 0,26-26 0,-26 0 0,1 0 0,0 0 0,-1 0 0,1 0 0,0-26 0,-1 26 0,1 0 0,0-24 0,-1 24 0,1 0 0,-25-25 0,24 25 0,-24 0 0,25-24 0,-25 24 0,-1 0 0,26 0 0,-25 0 0,0 0 0,0 0 0,-1-25 0,1 25 0,0 0 0,0 0 0,0-25 0,0 25 0,-1-25 0,-24 25 0,0 0 0,0 0 0,25-25 0,-25 25 0,0 25 0,0-25 0,0-25 0,-24 25 0,24 0 0,-25-25 0,-25 25 0,-24-25 0,-25 25 0,0 0 0,-50 25 0,25-25 0,-25 0 0,0-25 0</inkml:trace>
  <inkml:trace contextRef="#ctx0" brushRef="#br0" timeOffset="1841.84">14909 15925 512,'0'0'0,"0"0"0,0 0 0,0 0 0,0 0 0,0 0 0,0 0 0,0 0 0,0 25 0,0-25 0,0 25 0,0 0 0,0 24 0,0 26 0,-25 24 0,0 0 0,25-24 0,0-1 0,25-25 0,-25-49 0,25-49 0</inkml:trace>
  <inkml:trace contextRef="#ctx0" brushRef="#br0" timeOffset="6269.263">14487 14263 512,'0'0'0,"0"0"0,0-24 0,0 24 0,0 0 0,0 0 0,0 0 0,0 0 0,0 50 0,24-1 0,2 50 0,-1 25 0,24 26 0,1-3 0,-1 3 0,-23-26 0,-2 0 0,-24-75 0,0 0 0,0-49 0,-24-49 0</inkml:trace>
  <inkml:trace contextRef="#ctx0" brushRef="#br0" timeOffset="6598.592">14413 15033 512,'0'0'0,"0"0"0,0 24 0,25 2 0,0-2 0,-1 26 0,26 23 0,-1 2 0,1-26 0,0-23 0,0-26 0,-2-50 0,2-50 0,-25 2 0,-25-26 0,-25-26 0,1 26 0</inkml:trace>
  <inkml:trace contextRef="#ctx0" brushRef="#br0" timeOffset="9712.703">19523 15504 512,'0'0'0,"0"0"0,-25 0 0,25 0 0,-25-25 0,0 0 0,0 0 0,1 1 0,-26-1 0,0-25 0,-24 0 0,0 26 0,-26-25 0,1 24 0,0 0 0,-26 0 0,-23 0 0,23 25 0,-48 0 0,24 0 0,-24 0 0,-1 0 0,1 25 0,-26 0 0,26 0 0,-1 0 0,1 24 0,23 0 0,2 0 0,-1 2 0,25 23 0,0-24 0,0 0 0,25-1 0,-1 25 0,1-24 0,24 24 0,1 1 0,0-1 0,24 0 0,1 1 0,24-1 0,25 26 0,0-25 0,0-1 0,49 24 0,-24-23 0,50 24 0,0-24 0,23 0 0,26-27 0,0 3 0,50-3 0,-25-22 0,24-2 0,1 1 0,24 0 0,26-25 0,-1 0 0,-1-25 0,27 0 0,24 1 0,-25-26 0,0 26 0,-25-27 0,2 3 0,-28-2 0,2-24 0,-26 23 0,1 1 0,-25 1 0,-25-26 0,-25 26 0,0-1 0,-24-24 0,-1 25 0,-49-26 0,-50 26 0,0-26 0,0-24 0,-50 24 0,2-24 0,-2 25 0,-50-26 0,2 27 0,-1-2 0,-25 0 0,-24 0 0,-1 1 0,-24 24 0,-1 2 0,25 23 0,1 0 0,24 0 0,50 25 0</inkml:trace>
  <inkml:trace contextRef="#ctx0" brushRef="#br0" timeOffset="10449.439">17017 14536 512,'0'-24'0,"0"24"0,0 0 0,-24-25 0,24 0 0,0 0 0,0 25 0,-25 0 0,-1 25 0,2 25 0,0-1 0,-2 1 0,26 24 0,0-25 0,50 1 0,0-25 0,49-25 0,1-25 0,-26 0 0,25-23 0,-50-27 0</inkml:trace>
  <inkml:trace contextRef="#ctx0" brushRef="#br0" timeOffset="11122.111">17191 14462 512,'0'0'0,"0"25"0,0 0 0,0-1 0,0 27 0,24-2 0,-24 0 0,26 0 0,-26-49 0,24 0 0,-24 0 0,0-23 0,25-27 0,-25 25 0,0-24 0,0-2 0,0 2 0,25 24 0,-25 0 0,25 25 0,0 25 0,-25 25 0,0-1 0,24 26 0,-24-26 0,0 0 0,25-24 0,-25 0 0,0-25 0,0-25 0,0 0 0,25-24 0,-25 0 0,25-26 0,0 1 0,23 24 0,-22 25 0,-1 1 0,0 24 0,-25 49 0,24 1 0,-24 50 0,0-26 0,0-1 0,0-23 0,25-25 0,-25-25 0,50-25 0,-50-25 0,50-23 0,-26-1 0</inkml:trace>
  <inkml:trace contextRef="#ctx0" brushRef="#br0" timeOffset="11659.648">18059 14388 512,'0'0'0,"-25"0"0,1 0 0,-1 24 0,-25 1 0,25 0 0,-24 25 0,24-1 0,-1 26 0,26-26 0,26 0 0,-1-49 0,0 0 0,-1 0 0,26-23 0,-25-27 0,24-24 0,-24-1 0,1 0 0,-26 0 0,24 2 0,-48-27 0,24 50 0,0 1 0,-26 49 0,1 25 0,1 24 0,-1 26 0,0 24 0,25 0 0,25 0 0,-25-24 0,49-25 0,-24 0 0,25-50 0,-1-26 0,1-23 0</inkml:trace>
  <inkml:trace contextRef="#ctx0" brushRef="#br0" timeOffset="12043.031">18307 14263 512,'0'0'0,"0"0"0,0 0 0,0 0 0,0 26 0,25-26 0,-25 49 0,25-25 0,-25 26 0,0 0 0,0 24 0,0-23 0,0-27 0,0-24 0,0 0 0,0 0 0,0-50 0</inkml:trace>
  <inkml:trace contextRef="#ctx0" brushRef="#br0" timeOffset="12267.255">18307 14289 512,'-25'24'0,"1"1"0,-1-1 0,0 26 0,0 0 0,0 0 0,0-1 0,25 1 0,0-50 0</inkml:trace>
  <inkml:trace contextRef="#ctx0" brushRef="#br0" timeOffset="12539.527">18158 14809 512,'25'0'0,"25"0"0,-1-25 0,26 0 0,-1 25 0,1 0 0,-51 0 0,1 0 0,-25 0 0</inkml:trace>
  <inkml:trace contextRef="#ctx0" brushRef="#br0" timeOffset="13478.465">14264 15876 512,'25'0'0,"-25"25"0,25-1 0,-25 1 0,24 0 0</inkml:trace>
  <inkml:trace contextRef="#ctx0" brushRef="#br0" timeOffset="15518.503">993 14536 512,'0'0'0,"0"25"0,-25 1 0,25-2 0,0 1 0,0 24 0,0 25 0,25 1 0,0-1 0,49-24 0,-24-50 0,24 0 0,-24-50 0,-1 0 0,1-24 0</inkml:trace>
  <inkml:trace contextRef="#ctx0" brushRef="#br0" timeOffset="16095.079">1291 14536 512,'0'25'0,"-25"-25"0,25 26 0,0 23 0,25-24 0,-1 25 0,1-2 0,0 2 0,1-1 0,-2-23 0,-24-26 0,0-26 0,-24 2 0,24-26 0,-26-23 0,26-2 0,0 0 0,-25 1 0,25 49 0,0 0 0,25 50 0,-25 25 0,26 25 0,-2-1 0,0-1 0,1 2 0,0-50 0,0-1 0,0-48 0,-25-1 0,25-73 0,-25 23 0,24-25 0,-24 26 0,0 0 0,0 48 0,0 26 0,25 26 0,-25 48 0,25 0 0,-25-23 0,25 23 0,0-24 0,0-27 0,-1 2 0,-24-50 0,24-48 0</inkml:trace>
  <inkml:trace contextRef="#ctx0" brushRef="#br0" timeOffset="16567.551">1986 14437 512,'-26'0'0,"26"-25"0,-24 1 0,24-2 0,-25 26 0,25 0 0,-25 26 0,0 48 0,0 0 0,25 26 0,0-25 0,0-27 0,25-23 0,0-25 0,0-25 0,24-23 0,-49-2 0,26-50 0,-2 1 0,-24-1 0,0-23 0,-24 23 0,-2 26 0,2 0 0,-1 74 0,-25 25 0,25 49 0,25 0 0,25 25 0,0-24 0,49-1 0,-24 1 0,24-50 0,-24-25 0,0 0 0</inkml:trace>
  <inkml:trace contextRef="#ctx0" brushRef="#br0" timeOffset="17608.591">2134 14189 512,'25'0'0,"0"-25"0,24 0 0,1 1 0,-1-26 0,1 25 0,25 25 0,-1-24 0,0 48 0,0 1 0,1 49 0,-50-24 0,25 50 0,-26-27 0,-24 2 0,-24 0 0,-26 0 0,0-26 0,-24-24 0,-25 25 0,24-2 0,-49 2 0,25-1 0,0 26 0,24 0 0,25 0 0,26-1 0,48-1 0,2-47 0,48-2 0,-24 1 0,49-25 0,-50-25 0,1 1 0,-25 24 0</inkml:trace>
  <inkml:trace contextRef="#ctx0" brushRef="#br0" timeOffset="21780.759">4615 16745 512,'-25'0'0,"25"24"0,0-24 0,0 0 0,25 25 0,-1 0 0,1-25 0,25-25 0,-25 0 0,23-25 0,-22-25 0,-1 1 0,0 0 0,-1 25 0,-24-1 0,0 0 0,-24 25 0,-1 25 0,0 25 0,-1 25 0,2 49 0,24 0 0,24 0 0,2 1 0,24-51 0,-1 1 0,26-50 0,-2-50 0,27-24 0,-25-1 0,-1 1 0,-24-26 0,-26 27 0,-24-1 0,0 48 0,-24 26 0,0 26 0,-27 72 0,27 26 0,-1 26 0,50-26 0,-1-25 0,27-1 0,-3-48 0,27-50 0,-25-25 0,-1-24 0,1-25 0,-25-25 0</inkml:trace>
  <inkml:trace contextRef="#ctx0" brushRef="#br0" timeOffset="21964.943">5483 16447 512,'-50'49'0,"0"25"0,2 50 0,-3 25 0,27-24 0,24-51 0,0 0 0,49-24 0,1-50 0,-1-26 0,1-48 0</inkml:trace>
  <inkml:trace contextRef="#ctx0" brushRef="#br0" timeOffset="22461.439">5681 16843 512,'-24'0'0,"-1"26"0,0-2 0,25 0 0,25-24 0,0 0 0,23-48 0,27-2 0,-25-24 0,0-1 0,0 0 0,-50 0 0,0 51 0,-50 24 0,0 24 0,0 76 0,-25-1 0,27 25 0,48-24 0,24-1 0,0-50 0,51-24 0,25-25 0,-2-25 0,-23-24 0,0-25 0,-1-25 0</inkml:trace>
  <inkml:trace contextRef="#ctx0" brushRef="#br0" timeOffset="22685.663">6227 16620 512,'-50'24'0,"26"26"0,-26 25 0,0-1 0,50 0 0,0-23 0,50-3 0,0-22 0,50-26 0,-27 0 0,26-26 0,-49-22 0,-25-27 0</inkml:trace>
  <inkml:trace contextRef="#ctx0" brushRef="#br0" timeOffset="23254.231">6896 16595 512,'-24'0'0,"0"-25"0,-27 25 0,27 0 0,-26 25 0,0 24 0,0 26 0,26 0 0,24 24 0,0-24 0,50-27 0,-1 2 0,1-50 0,24 0 0,0-50 0,1 26 0,-25-51 0</inkml:trace>
  <inkml:trace contextRef="#ctx0" brushRef="#br0" timeOffset="23806.783">6971 16644 512,'0'0'0,"-25"50"0,25 1 0,0 23 0,0-24 0,25 24 0,0-25 0,0 1 0,0-26 0,-1-24 0,-24-24 0,25-2 0,0-22 0,0-27 0,-25-24 0,25 24 0,-25 0 0,0 51 0,24 24 0,-24 24 0,0 26 0,0 50 0,0-25 0,0-27 0,0 3 0,24-3 0,-24-48 0,26 0 0,-1-24 0,0-51 0,24 1 0,-24 0 0,0-1 0,-25 51 0,25 24 0,-25 49 0,0 1 0,0 24 0,0 0 0,25 1 0,-25-25 0,48-26 0,-22-24 0,23-24 0,1-26 0,0 1 0,-26-51 0</inkml:trace>
  <inkml:trace contextRef="#ctx0" brushRef="#br0" timeOffset="24215.191">7715 16745 512,'0'0'0,"0"0"0,-25 24 0,1-24 0,-1 25 0,0 0 0,25-1 0,-25 26 0,25 0 0,0-1 0,0-25 0,25 2 0,0-26 0,0 0 0,-1-26 0,1-22 0,-25-3 0,25-23 0,1 0 0,-2-25 0,-24 24 0,0-24 0,0 24 0,-24 27 0,-2 72 0,1 26 0,0 48 0,25 27 0,25-1 0,0-1 0,49-24 0,1-24 0,-1-75 0,26 0 0,-51-49 0</inkml:trace>
  <inkml:trace contextRef="#ctx0" brushRef="#br0" timeOffset="24687.663">8136 16745 512,'0'24'0,"-24"26"0,24 24 0,0 1 0,0-27 0,24 2 0,-24 0 0,26-50 0,23 0 0,-24-25 0,25-24 0,-25-1 0,25 1 0,-26-1 0,0 0 0,-24 26 0,-24 48 0,24 26 0,0 0 0,-24-1 0,48 1 0,-24-1 0,50-24 0,-26-25 0,1-25 0,0 0 0,-25-49 0</inkml:trace>
  <inkml:trace contextRef="#ctx0" brushRef="#br0" timeOffset="24887.863">8583 16769 512,'0'25'0,"-24"24"0,-1 1 0,25 25 0,-25-27 0,25-22 0,0-2 0,25-24 0,0 0 0,-1-24 0,-24-26 0,25 26 0,0-27 0,-25 27 0,-25-26 0</inkml:trace>
  <inkml:trace contextRef="#ctx0" brushRef="#br0" timeOffset="25176.151">8633 16595 512,'0'-25'0,"0"0"0,0 0 0,25-24 0,-25 25 0,0-2 0,-25 26 0,25 26 0,0-2 0,0 1 0,25-1 0,-25-24 0,25 0 0</inkml:trace>
  <inkml:trace contextRef="#ctx0" brushRef="#br0" timeOffset="25424.399">8931 16520 512,'0'0'0,"0"50"0,25 0 0,-25 0 0,24 25 0,-24-1 0,0 0 0,0-24 0,-24-1 0,24-25 0,-25 2 0,25-26 0,-25-26 0,0 2 0,-24-25 0</inkml:trace>
  <inkml:trace contextRef="#ctx0" brushRef="#br0" timeOffset="25887.862">8707 16769 512,'0'25'0,"0"0"0,25-1 0,0 2 0,0-2 0,25-24 0,-1 0 0,1-24 0,-1-2 0,1 2 0,-26-1 0,2-50 0,-2 26 0,-24-26 0,25 50 0,-25 0 0,-25 50 0,25 25 0,-24 24 0,-2 26 0,2-25 0,-2-1 0,2-25 0,24-25 0,0 2 0,24-52 0,2 2 0,24-25 0,-26-1 0,26 26 0,-25 24 0,0 0 0,-25 24 0,0 26 0,0-25 0,0-1 0,0 0 0,0-24 0,24 0 0,-24-48 0,25-3 0</inkml:trace>
  <inkml:trace contextRef="#ctx0" brushRef="#br0" timeOffset="26400.374">9501 16893 512,'0'0'0,"0"-24"0,-25-2 0,25 2 0,0-1 0,0 25 0,25 25 0,-25-1 0,25 26 0,-25 25 0,0-27 0,-25 2 0,0 0 0,25-26 0,-24-24 0,24-24 0,0-1 0,0-24 0,24 23 0,1-47 0,-25-1 0,25-1 0,-25-25 0,0 26 0,0-1 0,25 26 0,0 24 0,-25 25 0,0 49 0,0 1 0,0 24 0,0 1 0,0 0 0,0 0 0,-25-27 0,0 3 0,-25-51 0,26 0 0,-1-25 0,25-25 0,25 0 0</inkml:trace>
  <inkml:trace contextRef="#ctx0" brushRef="#br0" timeOffset="26665.639">9725 16694 512,'0'0'0,"0"-24"0,-25 24 0,50 0 0,-25 24 0,24 27 0,-24-2 0,0 0 0,0 25 0,-24-23 0,-1-27 0,0 0 0,25-24 0,0 0 0,25-48 0</inkml:trace>
  <inkml:trace contextRef="#ctx0" brushRef="#br0" timeOffset="26850.824">9824 16397 512,'-25'0'0,"0"0"0,-24 0 0,24 0 0,25 0 0,25 0 0,-1 24 0,26-24 0,-25 0 0,0 26 0,24-26 0</inkml:trace>
  <inkml:trace contextRef="#ctx0" brushRef="#br0" timeOffset="27258.231">9898 16670 512,'0'24'0,"-24"1"0,24 25 0,24 0 0,-24 24 0,24 25 0,2 0 0,-1 1 0,-1-26 0,-24 1 0,0-26 0,-24 0 0,24-49 0,-25-24 0,25-50 0,-26-1 0,52-24 0,-26-1 0,49-23 0,1-1 0,0 24 0,-1 51 0,2 23 0,-51 26 0,0 50 0,-26 1 0,1 23 0,-24 0 0,-1-24 0,25-1 0,25-25 0,25 2 0,0-76 0</inkml:trace>
  <inkml:trace contextRef="#ctx0" brushRef="#br0" timeOffset="27625.598">10245 16917 512,'-24'26'0,"-26"-26"0,25 25 0,25-1 0,0 0 0,25-24 0,25-24 0,-1 0 0,1-27 0,-1 3 0,1-2 0,-25 0 0,-25 26 0,0-2 0,-25 52 0,-25-2 0,1 50 0,24 0 0,-25-23 0,50-3 0,0 2 0,0-50 0,25 0 0,25-24 0,-25-2 0,24-22 0,1-3 0</inkml:trace>
  <inkml:trace contextRef="#ctx0" brushRef="#br0" timeOffset="27898.871">10593 16620 512,'-26'0'0,"26"24"0,-24 2 0,-26 23 0,50-23 0,0 23 0,0-24 0,26-1 0,-2 2 0,0-2 0,2 0 0,-26 2 0,0-1 0,-26 23 0,-22-22 0,22-2 0,2 26 0,24-50 0,0-25 0,24 0 0,26-25 0</inkml:trace>
  <inkml:trace contextRef="#ctx0" brushRef="#br0" timeOffset="28219.191">11014 16174 512,'-49'49'0,"-1"1"0,-25 50 0,1 47 0,25 3 0,49-1 0,25 0 0,49-26 0,0-48 0,50 0 0,-24-51 0</inkml:trace>
  <inkml:trace contextRef="#ctx0" brushRef="#br0" timeOffset="28650.622">11337 16644 512,'0'0'0,"-25"0"0,0 0 0,-24 0 0,24 50 0,0 1 0,-1 47 0,26 2 0,0-1 0,26-25 0,24-24 0,-1-25 0,1-1 0,0-48 0,-2-1 0,3-50 0,-26 0 0</inkml:trace>
  <inkml:trace contextRef="#ctx0" brushRef="#br0" timeOffset="29227.198">11435 16794 512,'0'0'0,"26"0"0,-26 25 0,25-1 0,-25 26 0,25 0 0,-25 23 0,24-23 0,-24-25 0,0 0 0,0-1 0,0-24 0,0-24 0,0-1 0,25-24 0,-25-25 0,25-1 0,0 25 0,0 1 0,-25 24 0,0 50 0,0 0 0,0 49 0,-25-24 0,25-1 0,0 25 0,0-49 0,0 0 0,0-25 0,25-25 0,-1 0 0,1-25 0,1 2 0,22-27 0,-23 1 0,25 24 0,-50 26 0,25 48 0,-25 26 0,0 0 0,0-2 0,0 27 0,25-25 0,-25-1 0,24-49 0,-24 25 0,25-50 0</inkml:trace>
  <inkml:trace contextRef="#ctx0" brushRef="#br0" timeOffset="29731.702">12106 16819 512,'0'0'0,"0"-25"0,0-24 0,0 49 0,-26 0 0,26 0 0,-24 74 0,-25 0 0,24 1 0,0 23 0,0-48 0,0 0 0,50-25 0,0-25 0,0-25 0,25-25 0,-2 0 0,-22-24 0,23-25 0,1-25 0,-25 25 0,0-26 0,-25 27 0,0-2 0,0 51 0,-25 49 0,0 24 0,-25 51 0,26 48 0,-27 1 0,51 26 0,0-27 0,26-24 0,-1-24 0,24-26 0,26-49 0,-25 0 0,-26-24 0,0-50 0</inkml:trace>
  <inkml:trace contextRef="#ctx0" brushRef="#br0" timeOffset="30004.975">12428 16198 512,'25'0'0,"0"0"0,0 25 0,0 50 0,-1 0 0,1 48 0,-25 1 0,-25 25 0,1 25 0,-26-51 0,0 2 0,1-51 0,23-24 0</inkml:trace>
  <inkml:trace contextRef="#ctx0" brushRef="#br0" timeOffset="32614.582">17687 17711 512,'0'0'0,"0"50"0,0 0 0,25 0 0,0-1 0,24-24 0,1-25 0,24-25 0,-24-24 0,24-26 0,1 0 0,-26 1 0,1-25 0,-50 25 0,25 24 0,-25 1 0,-25 49 0,0 0 0,0 49 0,-24 25 0,-1 50 0,25 0 0,25 1 0,25-26 0,25-50 0,-1 1 0,26-50 0,-1-50 0,1-24 0,24-25 0,-50-1 0,1 1 0,0-26 0,-26 27 0,2 24 0,-26 24 0,-26 50 0,-23 50 0,-1 48 0,1 27 0,24 23 0,-1-48 0,2-1 0,24-25 0,-24 1 0,24 24 0,24-50 0,26-73 0,24-100 0,-24-50 0,25 0 0</inkml:trace>
  <inkml:trace contextRef="#ctx0" brushRef="#br0" timeOffset="32696.664">18680 17315 512,'0'25'0,"-26"-25"0,26 25 0</inkml:trace>
  <inkml:trace contextRef="#ctx0" brushRef="#br0" timeOffset="33087.054">18754 17389 512,'-26'25'0,"-22"49"0,-52 1 0,1 73 0,25-23 0,24-26 0,25-25 0,-25-24 0,26 49 0,-1-24 0,0-26 0,50-25 0,0-97 0</inkml:trace>
  <inkml:trace contextRef="#ctx0" brushRef="#br0" timeOffset="33495.462">18605 17786 512,'-25'0'0,"0"0"0,25 25 0,0-25 0,25 0 0,25 0 0,0-25 0,24-25 0,25 1 0,-25-26 0,-24 26 0,0-2 0,-50 3 0,-24 22 0,-27 26 0,-23 50 0,-1 25 0,0 24 0,1 25 0,50 0 0,24-50 0,0-24 0,0-25 0,50 24 0,24-24 0,0-75 0,50-49 0</inkml:trace>
  <inkml:trace contextRef="#ctx0" brushRef="#br0" timeOffset="33719.686">19323 17414 512,'-24'24'0,"-25"26"0,-26 25 0,26-1 0,-1 0 0,50 26 0,25-50 0,49-26 0,1-24 0,48-24 0,-48-1 0,0-25 0,-51-25 0</inkml:trace>
  <inkml:trace contextRef="#ctx0" brushRef="#br0" timeOffset="34368.334">19920 17265 512,'-25'0'0,"0"0"0,-25 0 0,1 25 0,-1 25 0,0 48 0,1 2 0,49-1 0,0-25 0,49 1 0,26-50 0,-1-25 0,1-25 0,-2-25 0,3 1 0</inkml:trace>
  <inkml:trace contextRef="#ctx0" brushRef="#br0" timeOffset="34944.91">20068 17265 512,'0'25'0,"-24"25"0,-1 24 0,0 24 0,25-23 0,0 0 0,25-1 0,-25-49 0,25-25 0,-1-25 0,-24-24 0,25-26 0,0 1 0,25-26 0,-25 2 0,23-1 0,3 49 0,-2-1 0,-49 77 0,0 23 0,0 26 0,-25 0 0,1 24 0,-1-25 0,-1 0 0,26-24 0,0-25 0,26-25 0,-1-50 0,24 0 0,1-49 0,24 0 0,-23-25 0,-3 50 0,2 23 0,-25 27 0,-25 24 0,0 50 0,-25 25 0,25-1 0,-25 0 0,25 1 0,0-27 0,25-22 0,0-26 0,25-26 0,-1-22 0</inkml:trace>
  <inkml:trace contextRef="#ctx0" brushRef="#br0" timeOffset="35433.398">20862 17191 512,'0'-25'0,"24"25"0,2-26 0,-1 2 0,-25 24 0,0 0 0,-25 0 0,-25 50 0,-24 25 0,-1 24 0,26-25 0,24 0 0,25-24 0,0-25 0,50-25 0,-1-25 0,26-25 0,-2-24 0,2 0 0,0-25 0,-26-2 0,1 3 0,-26-27 0,2 27 0,-26 24 0,0 23 0,-50 51 0,26 51 0,-26 47 0,50-24 0,24 51 0,2-27 0,48 3 0,25-27 0,0 0 0,0-49 0,1-50 0</inkml:trace>
  <inkml:trace contextRef="#ctx0" brushRef="#br0" timeOffset="36193.157">21507 16943 512,'0'25'0,"0"23"0,25 2 0,-25 24 0,25-23 0,-25-1 0,0-26 0,0 1 0,0-50 0,25 1 0,-1-26 0,1-25 0,0 1 0,49-25 0,-50-1 0,27 51 0,-26 24 0,-25 50 0,0 50 0,0-1 0,-25-1 0,0 2 0,25 0 0,0-26 0,0-23 0,25-26 0,0-26 0,24-23 0,1-1 0,-1-24 0,-24 0 0,25 23 0,-26 27 0,-24 24 0,0 24 0,0 27 0,0-3 0,25 2 0,-25 0 0,25-26 0,-25-24 0,25 0 0,0-24 0,0-26 0,-25 0 0,0-23 0,-25 23 0,0 0 0,-25 26 0,1 48 0,25 26 0,48 0 0,0-1 0,26-25 0,25-24 0</inkml:trace>
  <inkml:trace contextRef="#ctx0" brushRef="#br0" timeOffset="37010.974">22524 16570 512,'0'0'0,"-25"0"0,1 25 0,-1 24 0,25 26 0,0 0 0,-25 0 0,25 24 0,0-51 0,-26 2 0,2 0 0,24-50 0,-24-25 0,24-24 0,24-25 0,0-25 0,27-1 0,-2 1 0,1-1 0,0 26 0,-1 49 0,-25 1 0,2 48 0,-1 1 0,-1-1 0,1 26 0,-25 24 0,-25 1 0,-24 0 0,-25-26 0,-1 25 0,1-23 0,-2-51 0,52 0 0,24-51 0,50 3 0,0-27 0</inkml:trace>
  <inkml:trace contextRef="#ctx0" brushRef="#br0" timeOffset="37291.254">22921 16520 512,'0'0'0,"26"-24"0,-2-1 0,0 25 0,-24 0 0,25 25 0,-25 24 0,-25 1 0,25 25 0,-24 0 0,0-51 0,24 26 0,0-50 0,0-25 0,0-24 0,0-2 0,0 1 0</inkml:trace>
  <inkml:trace contextRef="#ctx0" brushRef="#br0" timeOffset="37460.423">22921 16150 512,'0'0'0,"-25"-26"0,0 26 0,25 0 0,25 0 0,0 0 0,25 0 0,-1 0 0,26 26 0,-51-26 0,26 24 0</inkml:trace>
  <inkml:trace contextRef="#ctx0" brushRef="#br0" timeOffset="37883.846">23317 16421 512,'0'26'0,"0"-2"0,0 25 0,0 26 0,0 49 0,-24-24 0,24 24 0,0-25 0,0-25 0,-24 1 0,-2-51 0,26-48 0,0-1 0,-24-25 0,-1-24 0,0-25 0,25-25 0,0-1 0,50 1 0,0 25 0,-2 25 0,27 24 0,0 25 0,0 25 0,-27 25 0,-48 25 0,0 0 0,-24-1 0,-50 0 0,-1 26 0,26-25 0,-2-26 0,27-24 0,24-24 0,50-26 0</inkml:trace>
  <inkml:trace contextRef="#ctx0" brushRef="#br0" timeOffset="38236.198">23566 16421 512,'-24'26'0,"-2"-26"0,2 49 0,48-25 0,2-24 0,22 0 0,27-24 0,0-1 0,-26 1 0,1-2 0,-25-22 0,-25 22 0,0-23 0,-50 49 0,0-25 0,1 50 0,-26-1 0,25 51 0,26-25 0,24 23 0,24-48 0,2 25 0,23-50 0,1-25 0,-1 0 0</inkml:trace>
  <inkml:trace contextRef="#ctx0" brushRef="#br0" timeOffset="38500.462">24236 16174 512,'-25'0'0,"-1"24"0,2-24 0,24 25 0,0 0 0,0 25 0,24-26 0,2 1 0,-1 1 0,-25 22 0,-51 2 0,-22-25 0,-2 24 0,-24-24 0,25 0 0,24 0 0,25-25 0</inkml:trace>
  <inkml:trace contextRef="#ctx0" brushRef="#br0" timeOffset="38988.95">22127 17265 512,'0'25'0,"-25"0"0,-24 25 0,25 49 0,-27 0 0,27 0 0,48 25 0,27-25 0,47-24 0,26-26 0,0-49 0,0-25 0,25-49 0</inkml:trace>
  <inkml:trace contextRef="#ctx0" brushRef="#br0" timeOffset="39381.342">22698 17414 512,'0'-25'0,"0"25"0,0-24 0,-26 48 0,2 1 0,0-1 0,-26 50 0,25 1 0,25 0 0,25-26 0,25 1 0,-2-25 0,27-25 0,0 0 0,-1-50 0</inkml:trace>
  <inkml:trace contextRef="#ctx0" brushRef="#br0" timeOffset="39989.95">22921 17389 512,'0'-24'0,"0"48"0,0-24 0,0 25 0,0 25 0,26-26 0,-26 51 0,0-26 0,24 1 0,-24-25 0,24-1 0,-24-24 0,0 0 0,25-49 0,0-1 0,0 1 0,0-26 0,-1 1 0,1 25 0,0 24 0,0 25 0,-25 25 0,0 24 0,-25 1 0,25 24 0,0-25 0,0 1 0,0-25 0,0-25 0,0 0 0,25-50 0,24 1 0,-23-2 0,22-23 0,-22 25 0,23 0 0,-24 24 0,-25 25 0,0 25 0,0 24 0,0 26 0,0-27 0,0-22 0,0-1 0,0-25 0,25 0 0,25-51 0</inkml:trace>
  <inkml:trace contextRef="#ctx0" brushRef="#br0" timeOffset="40486.446">23690 17265 512,'25'-24'0,"-50"24"0,25 0 0,-25 24 0,0 1 0,1 25 0,-2 24 0,2-24 0,0-2 0,24-22 0,24-1 0,0-25 0,2-25 0,23-1 0,1 2 0,-25-26 0,24-23 0,-24-27 0,0 1 0,0-1 0,-25 26 0,0-25 0,-25 49 0,25 26 0,-50 48 0,25 26 0,25 25 0,-24 23 0,24 2 0,24-1 0,1-24 0,0-1 0,0-50 0,0 2 0,-1-26 0</inkml:trace>
  <inkml:trace contextRef="#ctx0" brushRef="#br0" timeOffset="40814.774">24137 16968 512,'0'-25'0,"0"50"0,0-25 0,0 24 0,0 50 0,-25-24 0,0 25 0,25-1 0,-25 1 0,25-26 0,0 0 0,0-23 0,25-2 0,-25-48 0,0-2 0</inkml:trace>
  <inkml:trace contextRef="#ctx0" brushRef="#br0" timeOffset="41078.037">24062 16943 512,'0'0'0,"0"0"0,0-26 0,0 52 0,-25-1 0,0-1 0,1 26 0,-1 24 0,0 1 0,-1-1 0,2-24 0,24-25 0,-24 0 0</inkml:trace>
  <inkml:trace contextRef="#ctx0" brushRef="#br0" timeOffset="41302.261">23789 17512 512,'0'0'0,"0"0"0,25-24 0,25 0 0,24-2 0,-24 26 0,24-24 0,-24-25 0,-1 24 0,-25 0 0,-24 0 0</inkml:trace>
  <inkml:trace contextRef="#ctx0" brushRef="#br0" timeOffset="41630.589">24484 16745 512,'0'0'0,"24"24"0,1 1 0,0 0 0,-25 49 0,25 25 0,-50 25 0,-25 25 0,-24 0 0,0-51 0,24-47 0</inkml:trace>
  <inkml:trace contextRef="#ctx0" brushRef="#br0" timeOffset="46670.624">5160 17464 512,'0'0'0,"0"-26"0,25 26 0,-25 0 0,0 0 0</inkml:trace>
  <inkml:trace contextRef="#ctx0" brushRef="#br0" timeOffset="47476.429">4863 17414 512,'-25'0'0,"25"0"0,0 0 0,25 24 0,-1-24 0,26 26 0,0-26 0,-1 0 0,26 0 0,-1 0 0,1 24 0,0-24 0,23 0 0,1 24 0,1-24 0,24-24 0,-25 24 0,24 0 0,2-24 0,25 24 0,-27-26 0,26 2 0,-25 24 0,24-25 0,26 25 0,-25 0 0,-25 0 0,25 0 0,0 0 0,-1 0 0,-24 0 0,25 0 0,24 0 0,-23 0 0,-1 25 0,24-50 0,-24 25 0,25 0 0,-25-24 0,-1 24 0,26 0 0,-25 0 0,0 0 0,0-25 0,-1 25 0,1 0 0,-25 0 0,0 0 0,1 0 0,-26 25 0,0-25 0,0 24 0,0 1 0,0-25 0,-24 24 0,24-24 0,-25 26 0,1-26 0,-1 24 0,1-24 0</inkml:trace>
  <inkml:trace contextRef="#ctx0" brushRef="#br0" timeOffset="48549.501">11610 17464 512,'49'0'0,"26"0"0,-1 24 0,1-24 0,-1 0 0,1 24 0,-27-24 0,3 26 0,-2-26 0,1-26 0,-1 26 0,1 0 0,24-24 0,-24 24 0,25-24 0,-1 24 0,0-26 0,1 2 0,-1-1 0,-24 1 0,23-1 0,-23 0 0,25-25 0,-25 0 0,-1 1 0,-24 23 0,1-23 0,-2 0 0,-24-1 0,0 26 0,-24-51 0,-2 51 0,1-51 0,-24 0 0,24 26 0,-25-26 0,26 0 0,-52 2 0,28 23 0,-27-25 0,1 26 0,-1-1 0,27 25 0,-28-23 0,27-3 0,-26 27 0,0-26 0,1 0 0,0 0 0,0 26 0,-25-1 0,-1 0 0,1 0 0,-24 1 0,23-1 0,-49 25 0,25-25 0,-25 25 0,-25 0 0,26-25 0,-26 25 0,25 0 0,-25-25 0,2 25 0,-28 0 0,27 0 0,-26 0 0,1-24 0,-25 24 0,23 24 0,3-24 0,-27 0 0,26 0 0,-25 0 0,0 0 0,-1 25 0,0 0 0,2-25 0,-1 25 0,-26 0 0,25-1 0,2 1 0,-1 25 0,25-26 0,-1 1 0,0 25 0,26-25 0,-1 25 0,1-1 0,24 1 0,0-1 0,50 1 0,-25 24 0,24 0 0,51 1 0,-26-1 0,51 26 0,24-25 0,24 23 0,26 2 0,50-27 0,-2 2 0,26-26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18T19:45:58.5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11585 7070 512,'0'0'0,"-25"0"0,25 0 0,0 0 0,0 0 0,0 0 0,0 0 0,25 0 0,0 0 0,24 0 0,26 0 0,24-25 0,0 25 0,25-25 0,0 50 0,25-25 0,0 0 0,25 0 0,-26 0 0,0-25 0,2 25 0,-25-24 0,-27 24 0,-23-26 0,-1 26 0,-49-24 0,-25 24 0,-25 0 0,0 0 0,1 24 0,-1 2 0,0-26 0,0 0 0</inkml:trace>
  <inkml:trace contextRef="#ctx0" brushRef="#br0" timeOffset="1487">11511 7938 512,'0'0'0,"0"0"0,0 0 0,-25 25 0,25-25 0,0 0 0,0 0 0,0 0 0,0 0 0,25 0 0,24 0 0,1 0 0,24 0 0,0 0 0,26 0 0,-1 0 0,24 0 0,27 0 0,-27 0 0,2 0 0,-1 25 0,0-25 0,0 25 0,-26-25 0,-22 24 0,-2-24 0,-24 0 0,-1 0 0,1 0 0,-50-24 0,24 24 0,-24-25 0,-24 25 0,0 25 0,-27-25 0,27 24 0,-51-24 0</inkml:trace>
  <inkml:trace contextRef="#ctx0" brushRef="#br0" timeOffset="6263">5111 9401 512,'0'25'0,"0"1"0,25 23 0,24 50 0,26 75 0,24 74 0,0 49 0,0 51 0,1-1 0,-1 25 0,-50-24 0,1-2 0,-1 3 0,1-3 0,0-49 0,24-48 0,25-76 0,50-48 0,25-150 0,24-99 0,50-124 0,0-124 0,25-124 0,26-75 0,23-123 0,49-101 0,76-122 0,148-125 0,125-98 0,221-101 0,127 0 0,123 26 0,-298 472 0,-298 245 0,-173 151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18T19:46:28.7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6549 3448 512,'0'0'0</inkml:trace>
  <inkml:trace contextRef="#ctx0" brushRef="#br0" timeOffset="1517">6500 3522 512,'0'0'0,"0"0"0,0 0 0,0 0 0,0 0 0,0-24 0,0 24 0,0 0 0,0-25 0,0 25 0,-25-25 0,0 1 0,-24 24 0,24-26 0,-25 2 0,-23 24 0,22-24 0,-23 24 0,-26-26 0,26 26 0,-25-25 0,0 1 0,-25-1 0,0 0 0,24 25 0,-24-25 0,0 0 0,-24 25 0,-1-24 0,0 24 0,0-26 0,-25 26 0,26 0 0,-26-24 0,0 24 0,25 0 0,-24-25 0,24 25 0,-25 25 0,1-25 0,24 24 0,-25 2 0,25 23 0,1 1 0,23-25 0,1 50 0,25-51 0,0 26 0,0-1 0,49 0 0,-24 2 0,24 23 0,1-25 0,24 1 0,0 0 0,0 0 0,25-26 0,0 51 0,0-27 0,25 2 0,0 0 0,0 0 0,24-1 0,1 1 0,-1 25 0,26-50 0,0 24 0,-1 1 0,25-25 0,0 24 0,0-23 0,1-2 0,24 0 0,0 1 0,-25 0 0,49 24 0,-23-49 0,-1 25 0,0-25 0,25 0 0,-1 0 0,-24 0 0,25 0 0,0-25 0,-25 25 0,25 0 0,-25-24 0,0 24 0,0 0 0,0 0 0,0 0 0,-1-25 0,2 25 0,-1-25 0,-25 25 0,25-25 0,-24 1 0,-1 24 0,0-24 0,-25 24 0,26 0 0,-26 0 0,1 0 0,25 0 0,-27 0 0,26-26 0,-24 0 0,-2 3 0,27-27 0,-25 0 0,-26 1 0,26 24 0,-26 0 0,1 0 0,-25 0 0,0-24 0,-25-2 0,0 2 0,0-49 0,-25-26 0,-25-1 0</inkml:trace>
  <inkml:trace contextRef="#ctx0" brushRef="#br0" timeOffset="41523">7542 3846 512,'0'0'0,"0"0"0,0 0 0,0-26 0,0 2 0,0-1 0,24 0 0,-24 0 0,25 25 0,0 25 0,-25 25 0,25 24 0,0 26 0,-1-2 0,1 2 0,0-26 0,1-24 0,-26-25 0,24-75 0,0 0 0,-24-24 0,0-26 0,25 2 0,-25 48 0,25 1 0,-25 23 0,25 2 0</inkml:trace>
  <inkml:trace contextRef="#ctx0" brushRef="#br0" timeOffset="41812">7988 3846 512,'0'24'0,"-25"1"0,25 50 0,0-26 0,0 0 0,25-24 0,0-1 0,25-48 0,-1-1 0,-25-24 0,2 0 0,-52-1 0,2 25 0,-25 0 0,-1 25 0,0 0 0,26 25 0,24 0 0,24-50 0</inkml:trace>
  <inkml:trace contextRef="#ctx0" brushRef="#br0" timeOffset="42156">8409 3374 512,'-24'24'0,"24"-24"0,-24 50 0,24 0 0,-26 25 0,26 23 0,-24 2 0,24-1 0,24 1 0,-24-2 0,26-49 0,-2 2 0,-24-2 0,24-24 0,2-25 0</inkml:trace>
  <inkml:trace contextRef="#ctx0" brushRef="#br0" timeOffset="42588">8608 3771 512,'0'0'0,"0"0"0,-25 25 0,1-1 0,-1 26 0,25 25 0,-25 23 0,0-24 0,25 1 0,25-25 0,-25-25 0,25-25 0,0-50 0,-1 1 0,-24-26 0,25 1 0,-25 25 0,25 24 0,-25 25 0,0 25 0,0 24 0,0 0 0,25 0 0,0 2 0,-1-27 0,1-24 0,25 0 0,-25-49 0,0-26 0,24-23 0,-49-2 0</inkml:trace>
  <inkml:trace contextRef="#ctx0" brushRef="#br0" timeOffset="42788">8881 3424 512,'-25'0'0,"25"0"0,-24 0 0,-1 24 0,25 1 0,0 0 0,0 50 0,0-1 0,25 25 0,-1 1 0,1-1 0,25-25 0,-25 0 0,23-50 0,-22-24 0,-26-24 0,0-26 0</inkml:trace>
  <inkml:trace contextRef="#ctx0" brushRef="#br0" timeOffset="42971">8608 3820 512,'25'0'0,"0"0"0,24-24 0,26 24 0,-1 0 0,1-25 0,-26 0 0</inkml:trace>
  <inkml:trace contextRef="#ctx0" brushRef="#br0" timeOffset="43220">9253 3846 512,'0'24'0,"-25"-24"0,25 50 0,0 0 0,0-1 0,0 0 0,25-24 0,-25-1 0,0-24 0,26-24 0,-26-26 0</inkml:trace>
  <inkml:trace contextRef="#ctx0" brushRef="#br0" timeOffset="43405">9154 3522 512,'0'0'0,"-25"0"0,25 0 0,0 0 0,25-24 0,0 24 0,24 0 0,-24-25 0,1 25 0</inkml:trace>
  <inkml:trace contextRef="#ctx0" brushRef="#br0" timeOffset="43644">9452 3374 512,'0'0'0,"-25"24"0,25 2 0,0 23 0,0 51 0,0-26 0,0 25 0,0-25 0,25 1 0,-1 0 0,1-52 0,-25 3 0,25-52 0,0 3 0,0-2 0</inkml:trace>
  <inkml:trace contextRef="#ctx0" brushRef="#br0" timeOffset="44035">9601 3820 512,'0'26'0,"-25"-2"0,25 1 0,0 0 0,25 25 0,-25-27 0,24 3 0,0-2 0,27-24 0,-26-24 0,24-2 0,1-22 0,-25-2 0,0 1 0,-25 23 0,0 2 0,-50 24 0,25 50 0,-25 24 0,26-1 0,24 2 0,0 0 0,24-26 0,1-24 0,0-25 0,25-25 0,-25-50 0</inkml:trace>
  <inkml:trace contextRef="#ctx0" brushRef="#br0" timeOffset="44692">7467 4614 512,'0'25'0,"0"0"0,24-1 0,27 1 0,48 0 0,74-50 0,101-24 0,97-26 0,76 1 0,24-25 0,1 0 0,-76 24 0,-98 1 0,-124 23 0,-99 27 0,-125 24 0,-74 24 0</inkml:trace>
  <inkml:trace contextRef="#ctx0" brushRef="#br0" timeOffset="44931">8361 4838 512,'0'0'0,"48"-26"0,27-23 0,74-1 0,25 1 0,73-26 0,26 1 0,25 25 0,-25-26 0</inkml:trace>
  <inkml:trace contextRef="#ctx0" brushRef="#br0" timeOffset="52307">6872 8657 512,'-24'0'0,"24"0"0,0 0 0,0 25 0,24-25 0,0 25 0,26-25 0,0 25 0,24-25 0,1 24 0,-2-24 0,27 0 0,0 26 0</inkml:trace>
  <inkml:trace contextRef="#ctx0" brushRef="#br0" timeOffset="52859">7666 8782 512,'148'24'0,"26"1"0,0-25 0,-1 0 0,1 26 0,24-26 0,1 0 0,24-26 0,-49 1 0,24 1 0,-24-2 0,0 2 0,-26-1 0,-24-25 0,25 1 0,-25-1 0,1 25 0,-2-23 0,1-4 0,-24 4 0,-1-2 0,-25 1 0,1-26 0,-27 25 0,-48 1 0,0-26 0,-24 26 0,-50-25 0,0 24 0,-1-24 0,-24 24 0,-25 0 0,-25-25 0,0 25 0,-24 2 0,-26-3 0,-24 2 0,0 0 0,-1-1 0,-48 0 0,-1 25 0,-25 25 0,-24 25 0,-1 25 0,-24 49 0,48 1 0,52 23 0,73-23 0,100-1 0,124-24 0,49-1 0,75-49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18T19:47:58.5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2779 10643 512,'0'0'0,"0"24"0,0-24 0</inkml:trace>
  <inkml:trace contextRef="#ctx0" brushRef="#br0" timeOffset="486">2804 10643 512,'0'0'0,"0"-26"0,0 1 0,0 25 0,0-24 0,0 24 0,-25 0 0,25 0 0,-25 0 0,0 0 0,1 0 0,-26 24 0,24-24 0,-47 25 0,23 25 0,1-25 0,-1 24 0,0 0 0,1 1 0,24-25 0,25 24 0,-25 1 0,50 0 0,0 0 0,-1-1 0,1 25 0,0 1 0,0 24 0,0 25 0,0 26 0,-1-2 0,-24 1 0,0-25 0,0 0 0,0-25 0,-24 0 0,24-24 0,0-25 0,24-1 0,1-25 0,74-24 0,1-24 0,48-25 0,1 23 0,-25-22 0,-74 22 0</inkml:trace>
  <inkml:trace contextRef="#ctx0" brushRef="#br0" timeOffset="2351">398 13122 512,'-50'50'0,"50"-26"0,-25 2 0,50-26 0,49-50 0,100-50 0,49-47 0,74-52 0,-22 49 0,-53-23 0,1 24 0,-73 50 0,-52 0 0,-73 74 0,-74 50 0,-51 24 0,-24 51 0,-24 24 0,-26 0 0</inkml:trace>
  <inkml:trace contextRef="#ctx0" brushRef="#br0" timeOffset="33094">21358 11535 512,'0'0'0,"-25"0"0,1 0 0,-1 0 0,0 0 0,0 0 0,0 0 0,1 25 0,24-25 0,24 0 0,26 0 0,24 0 0,50 0 0,25 0 0,25 25 0,24-25 0,50 0 0,25 0 0,0 0 0,0 0 0,-1 0 0,-47 0 0,-52-25 0,-24 50 0,-25-25 0,-75 0 0,-24 0 0,-50 24 0,-24-24 0,-51 26 0,1-26 0,-25 0 0,-49-26 0,-26 26 0,-49 0 0,-25-24 0,-24 24 0,-26-25 0,50 25 0,50 0 0,49-25 0,50 25 0,75 0 0,49 0 0,24 0 0,76 0 0,24 0 0,49 0 0,26 0 0,24 0 0,50-25 0,25 25 0,-26 0 0,2 0 0,-51 0 0,-75 0 0,-48 0 0,-76 0 0,-73 0 0,-50 0 0,-75 25 0,-49-25 0,-25 25 0,-51 0 0,2-1 0,-1-24 0,26 26 0,49-2 0,49 1 0,50-25 0,49 0 0,100 0 0,50 0 0,73 0 0,76-25 0,73 1 0,51-2 0,-2 26 0,-23-24 0,-25-1 0,-49 0 0,-101 25 0,-49 0 0,-74 0 0,-99 0 0,-50 25 0,-75 0 0,-49-25 0,-50 24 0,1 2 0,-1-26 0</inkml:trace>
  <inkml:trace contextRef="#ctx0" brushRef="#br0" timeOffset="34612">24484 10568 512,'24'24'0,"-48"-24"0,0-24 0,-27 24 0,-48-50 0,0 25 0,0-24 0,-25 23 0,-25-23 0,-25-1 0,25 1 0,-50 24 0,1-1 0,-25 2 0,-1 24 0,-23 24 0,-1 2 0,0-1 0,0 49 0,0-24 0,49 49 0,26 0 0,49 50 0,73 0 0,27 25 0,74 0 0,49-26 0,99 1 0,26-49 0,73-1 0,50-50 0,51 1 0,23-25 0,-98-50 0,-75 0 0,-25 0 0,-49-24 0,74-1 0,25-49 0,-75-25 0,-24-25 0,-101 0 0,-73-25 0,-123-48 0,-150 23 0,-124 49 0,-24 76 0,-26 74 0,-50 25 0</inkml:trace>
  <inkml:trace contextRef="#ctx0" brushRef="#br0" timeOffset="61147">9551 13396 512,'0'0'0,"0"0"0,0 0 0,0 0 0,0 0 0,0 0 0,0 0 0,0 0 0,25 0 0,0 0 0,23 0 0,3 0 0,-2-25 0,26 25 0,-1-25 0,1 25 0,24 0 0,-25 0 0,25 0 0,1 0 0,-1 0 0,0 0 0,0 0 0,25 0 0,-24 0 0,-1 25 0,0-25 0,25 0 0,-25 25 0,1-25 0,-1 25 0,0-1 0,0-24 0,-25 25 0,51-25 0,-26 0 0,-1 0 0,2 0 0,-1 0 0,-25 0 0,26 0 0,-25 0 0,-1 0 0,25 0 0,-24 24 0,-1-24 0,24 0 0,-22 0 0,-2 0 0,0 0 0,1 0 0,-1 0 0,1 0 0,-1 0 0,25 0 0,-24 0 0,24 0 0,0 0 0,0-24 0,1 24 0,0 0 0,-2-25 0,26 25 0,-24 0 0,-1 0 0,0 0 0,0-24 0,25 24 0,0 0 0,-25 0 0,1-25 0,-1 25 0,0 0 0,0 0 0,0 0 0,-24 0 0,24 25 0,0-50 0,-24 25 0,-2 0 0,27 0 0,-25 0 0,-1 0 0,1 0 0,-1 0 0,0 0 0,2 0 0,-3 0 0,2-25 0,-1 25 0,26 0 0,-26 0 0,25 0 0,1 0 0,-26-25 0,25 25 0,0 0 0,-1 0 0,2 0 0,0 0 0,-1 0 0,0 0 0,0 0 0,0-25 0,-24 25 0,-1 0 0,1 0 0,-25 0 0,-2 0 0,3 0 0,-27 0 0,1 0 0,25 25 0,-25-25 0,25 0 0,-26-25 0,0 25 0,2 0 0,-2 0 0,26-24 0,-50 24 0,50 0 0,-25-26 0,24 26 0,2 0 0,-3 0 0,2 0 0,0 26 0,-1-26 0,1 0 0,23 0 0,-23 0 0,-24 0 0,23 0 0,-24 0 0,0 0 0,24 0 0,-24 0 0,25 0 0,-1 0 0,-24 0 0,25 24 0,0-24 0,-50 0 0,0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18T19:49:23.0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6326 7492 512,'-25'25'0,"-23"-25"0,22 48 0,1 52 0,50-1 0,25 75 0,24 0 0,25 49 0,0 25 0,50 50 0,-25 49 0,0 25 0,0 50 0,0 0 0,25-1 0,-1-74 0,51-98 0,50-101 0,48-148 0,50-124 0,74-174 0,51-122 0,74-176 0,99-123 0,99-150 0,124-149 0,199-197 0,273-124 0,-199 371 0,-100 249 0,-197 198 0,-174 75 0,247-124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18T19:49:33.3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6549 5929 512,'0'0'0,"0"0"0,0 0 0,0-26 0,0 26 0,0 0 0,0 0 0,0 0 0,24 0 0,2 0 0,-2 0 0,2-24 0,-2 24 0,1 0 0,-25 0 0,0 24 0,-25 27 0,1-1 0,-26 24 0,24 0 0,2-24 0,48-25 0,2-25 0,48-25 0,1 0 0,-1 0 0,0 25 0</inkml:trace>
  <inkml:trace contextRef="#ctx0" brushRef="#br0" timeOffset="1240">7814 5954 512,'0'0'0,"0"0"0,0 0 0,-24 0 0,24 0 0,-24 0 0,24 0 0,-26 0 0,26 24 0,0 2 0,-25-2 0,25 26 0,25 0 0,-25-1 0,26-24 0,-2 0 0,25-25 0,1-25 0,0 0 0,-26-24 0,1-1 0,-50 0 0,1 26 0,-26-2 0,0 26 0,1 0 0,-1 50 0,50-25 0,0 0 0,26 0 0,22-25 0</inkml:trace>
  <inkml:trace contextRef="#ctx0" brushRef="#br0" timeOffset="1505">8136 5954 512,'-24'0'0,"24"24"0,0 2 0,-24 23 0,-1 1 0,25 24 0,0-24 0,0-26 0,0 0 0,25-24 0,-1-24 0,-24 0 0,0-26 0</inkml:trace>
  <inkml:trace contextRef="#ctx0" brushRef="#br0" timeOffset="2016">8063 6078 512,'0'0'0,"0"-25"0,0 25 0,25-25 0,-25 1 0,24 24 0,0 0 0,2 0 0,-1 24 0,-1 26 0,-24 0 0,0 24 0,0-25 0,25 1 0,-25-25 0,0-1 0,0-24 0,25 0 0,-25-24 0</inkml:trace>
  <inkml:trace contextRef="#ctx0" brushRef="#br0" timeOffset="2280">8361 6128 512,'0'24'0,"0"-24"0,0 25 0,0 0 0,24 0 0,-24-1 0,0 0 0,0 2 0,0-26 0,0 0 0,24-26 0,-24-22 0,0-2 0</inkml:trace>
  <inkml:trace contextRef="#ctx0" brushRef="#br0" timeOffset="2450">8335 5879 512,'0'0'0,"0"0"0,0 0 0,0 0 0,0 0 0,26 0 0,-2 0 0,-24 24 0,24-24 0</inkml:trace>
  <inkml:trace contextRef="#ctx0" brushRef="#br0" timeOffset="2712">8633 5805 512,'0'0'0,"0"0"0,0 24 0,0 26 0,0 0 0,-25-1 0,25 26 0,0-25 0,0 24 0,25-24 0,0-26 0,0 0 0,-1-24 0,26-24 0,-50 0 0</inkml:trace>
  <inkml:trace contextRef="#ctx0" brushRef="#br0" timeOffset="2920">8385 6053 512,'24'-25'0,"2"25"0,23 0 0,26 0 0,-1 0 0,0-24 0,-24 24 0,0 0 0,-25 0 0</inkml:trace>
  <inkml:trace contextRef="#ctx0" brushRef="#br0" timeOffset="3184">8807 6028 512,'0'0'0,"0"0"0,25 50 0,-25-25 0,24 0 0,-24-1 0,0 1 0,25-25 0,25 0 0,-25 0 0,-1-25 0,0-24 0,2 24 0,-26-25 0,0 50 0,0 0 0,-26 0 0</inkml:trace>
  <inkml:trace contextRef="#ctx0" brushRef="#br0" timeOffset="12928">1391 8583 512,'-26'0'0,"26"0"0,0 0 0,-25 0 0,25 0 0,0 0 0,-25 0 0,25 0 0,0 0 0,25 0 0,0 0 0,1-25 0,22 0 0,-23 0 0,25 2 0,-50-3 0,25 26 0,-25 0 0,0 26 0,-25-3 0,0 2 0,0 0 0,25 0 0,-25 0 0,25-25 0,25 0 0,0 0 0,0-25 0,0 0 0,0 25 0,-1 0 0,-24 0 0,0 25 0,0 0 0,-24-1 0,-1 26 0,0-25 0,25-25 0,-25 0 0,50 0 0,-25-25 0</inkml:trace>
  <inkml:trace contextRef="#ctx0" brushRef="#br0" timeOffset="15864">1861 3473 512,'0'0'0,"0"0"0,-25 0 0,25 0 0,0 25 0,-24-1 0,24 2 0,24 47 0,-24-23 0,25 25 0,25-1 0,-1 26 0,1-1 0,24-1 0,-24 27 0,24-25 0,-24 24 0,24 24 0,-24 1 0,25 1 0,-26-2 0,26 1 0,-1 0 0,0 0 0,1-25 0,-26-1 0,2-24 0,-3 25 0,-23-24 0,25-1 0,-25-1 0,0-23 0,24-25 0,-49 24 0,25-48 0,0-2 0,-25-24 0,-25-24 0,0-2 0</inkml:trace>
  <inkml:trace contextRef="#ctx0" brushRef="#br0" timeOffset="16207">2506 6128 512,'25'0'0,"0"-25"0,48 25 0,3 25 0,-2-1 0,0 26 0,1-1 0,-26 1 0,1-25 0,0-1 0,-1-48 0,1-27 0,0-47 0,24-51 0,0 0 0,-24 25 0,-25 1 0</inkml:trace>
  <inkml:trace contextRef="#ctx0" brushRef="#br0" timeOffset="17679">1291 2704 512,'0'0'0,"0"0"0,-25-24 0,25-1 0,-25 0 0,25 25 0,-25-25 0,0 25 0,1 25 0,-1 25 0,-25 25 0,26-2 0,-26 1 0,50-24 0,0 0 0,25-26 0,24-24 0,26 0 0,24-24 0,0-1 0,0 50 0,-49-1 0,0 51 0,-50-1 0,-75 26 0,1-25 0,-26-1 0,26-50 0,0 1 0,49-50 0,-1-25 0,52 2 0,23-52 0</inkml:trace>
  <inkml:trace contextRef="#ctx0" brushRef="#br0" timeOffset="17927">1663 2803 512,'0'0'0,"0"0"0,0 25 0,0 0 0,0 24 0,0 26 0,25-26 0,0 1 0,-25-1 0,0-23 0,24-26 0,-24-26 0,0-47 0,0-27 0,-24-24 0</inkml:trace>
  <inkml:trace contextRef="#ctx0" brushRef="#br0" timeOffset="18087">1638 2481 512,'0'0'0,"-25"25"0,0-25 0,1 24 0,24-24 0,0 25 0,24-25 0,1 0 0,25 0 0,0 0 0,-2 0 0</inkml:trace>
  <inkml:trace contextRef="#ctx0" brushRef="#br0" timeOffset="18399">1960 2655 512,'0'25'0,"-24"-1"0,24 51 0,0 24 0,-25-25 0,50 0 0,-1-24 0,2-1 0,22-49 0,27-24 0,0-25 0,-1-1 0,0-25 0,-74 26 0,-24 24 0,-26 50 0,-24-1 0,-1 51 0,26 0 0,-1-2 0,50-47 0,50-26 0,-1-50 0</inkml:trace>
  <inkml:trace contextRef="#ctx0" brushRef="#br0" timeOffset="18863">2581 2630 512,'0'0'0,"0"0"0,0 0 0,0 25 0,0 0 0,0 24 0,0 25 0,0 1 0,0-1 0,24-24 0,-24-26 0,24 2 0,-24-52 0,0 2 0,0-51 0,-24-24 0,-25 0 0</inkml:trace>
  <inkml:trace contextRef="#ctx0" brushRef="#br0" timeOffset="19032">2457 2431 512,'-25'0'0,"25"0"0,-25 0 0,25-25 0,25 25 0,0 0 0,-1 0 0,26 0 0,0 25 0,-2 0 0,-22 25 0</inkml:trace>
  <inkml:trace contextRef="#ctx0" brushRef="#br0" timeOffset="19583">2878 2580 512,'0'0'0,"0"0"0,0 25 0,-25 0 0,25 25 0,0 25 0,-24-2 0,24 1 0,0 1 0,24-26 0,-24-23 0,0-2 0,25-48 0,-25-26 0,26 0 0,-2-49 0,-24 1 0,0 23 0,0 0 0,0 50 0,0 25 0,0 50 0,0 0 0,24 25 0,-24 23 0,25-24 0,0-24 0,25-1 0,-25-23 0,-1-52 0,1-23 0,-25-26 0,25-24 0,-25 0 0,0 0 0,0 49 0,0 1 0,0 24 0,0 25 0,0 25 0,0-1 0,0 1 0,25 0 0,-25 0 0,25-25 0,-25 0 0,25-25 0</inkml:trace>
  <inkml:trace contextRef="#ctx0" brushRef="#br0" timeOffset="19823">3424 2555 512,'0'25'0,"-25"0"0,25 0 0,0 25 0,25 25 0,0-2 0,0 1 0,0 1 0,-1-26 0,0-23 0,2-26 0,-52-26 0,26-23 0,-73-26 0,23-24 0</inkml:trace>
  <inkml:trace contextRef="#ctx0" brushRef="#br0" timeOffset="19967">3126 2431 512,'25'0'0,"0"0"0,25-25 0,49 1 0,0-1 0,-24-1 0,24 2 0,-50 24 0,-49 0 0</inkml:trace>
  <inkml:trace contextRef="#ctx0" brushRef="#br0" timeOffset="25743">13520 9576 512,'0'24'0,"0"-24"0,25 0 0,-1 0 0,0 24 0,27-24 0,23 26 0,26-26 0,23 0 0,1 0 0,25-26 0</inkml:trace>
  <inkml:trace contextRef="#ctx0" brushRef="#br0" timeOffset="26008">14562 9576 512,'174'-26'0,"48"2"0,2 24 0,24-25 0,0 25 0,25 0 0,-25-25 0,49 25 0,-24 0 0,25-24 0,0 24 0,-26-26 0,26 26 0,-25-25 0,-26 25 0,2 0 0,-1 0 0,-74 25 0,-1-25 0,-49 0 0,-24 0 0,-51-25 0,-23 25 0,-52-24 0</inkml:trace>
  <inkml:trace contextRef="#ctx0" brushRef="#br0" timeOffset="28279">1787 3448 512,'0'0'0,"0"25"0,0-25 0,-26 25 0,26-1 0,0 2 0,26-1 0,-26-1 0,49 0 0,-24 2 0,0-2 0,25 26 0,0-25 0,-2 25 0,2 0 0,25-1 0,-1 1 0,1 24 0,-1-50 0,25 26 0,1-26 0,-26-24 0,25 26 0,0-1 0,0-1 0,1-24 0,-1 25 0,0 0 0,1-25 0,-1-25 0,25 25 0,-25-25 0,25 1 0,-25-1 0,0-25 0,1 25 0,-2 0 0,2 1 0,-1 24 0,1-26 0,24 3 0,-25-2 0,0 0 0,0 0 0,1 0 0,-1 25 0,-25-24 0,1 24 0,0 0 0,-2 0 0,2 0 0,24 24 0,-24-24 0,24 0 0,-25 0 0,0 25 0,-24 0 0,24 0 0,-24 23 0,0-22 0,-1-2 0,1 1 0,0 24 0,24-23 0,-24 23 0,-1-24 0,1 25 0,-1 0 0,-25-1 0,2 26 0,-2-27 0,-24 4 0,26-4 0,-2 2 0,-24-1 0,25 1 0,0 0 0,-25 0 0,0-1 0,25 25 0,-25-24 0,0 24 0,0-49 0,0 25 0,0-26 0,25 2 0,-1 23 0,-24-24 0,25-1 0,-25 27 0,26-27 0,-26 2 0,24-2 0,-24 0 0,0 1 0,0-25 0,0 0 0,0 0 0,0 0 0,24 0 0,-24 0 0,0 26 0,25-26 0,-25 0 0,0 24 0,0-24 0,25 0 0,-25 25 0,0-25 0,25 0 0,-25 25 0,25-1 0,-25 2 0</inkml:trace>
  <inkml:trace contextRef="#ctx0" brushRef="#br0" timeOffset="29031">6748 5557 512,'0'0'0,"0"0"0,-25 0 0,25 0 0,0 0 0,0 25 0,25-25 0,-25 0 0,25 24 0,-1-24 0,1 26 0,25-2 0,-26 26 0,26-25 0,-25-1 0,0 0 0,0-24 0,0-24 0,-25 0 0,0-27 0,0-23 0,0 0 0,0-1 0,0 1 0,0-1 0,24 26 0,-24 24 0,0-25 0,0 26 0</inkml:trace>
  <inkml:trace contextRef="#ctx0" brushRef="#br0" timeOffset="31623">7269 6275 512,'0'0'0,"0"0"0,0 0 0,-25 0 0,25 0 0,0 0 0,0 0 0,0 0 0,0 0 0,0 0 0,0 0 0,-26 0 0,26 0 0,0 0 0,0 0 0,0 26 0,0-26 0,0 0 0,0 0 0,0-26 0,0 26 0,0 0 0,0 0 0,0 0 0,0 0 0,0 0 0,0 0 0,0 0 0,0 0 0,0 0 0,0 0 0,0 0 0,0 0 0,0 0 0,0 0 0,0 0 0,26 0 0,-26 0 0,0-24 0,0 24 0,0 0 0,0 0 0,0 0 0,0 0 0,0 0 0,0 0 0,-26 0 0,26 24 0,-24-24 0,-50 51 0,0-2 0,-51 50 0,-23 1 0,-2 25 0,2-2 0,24-24 0,0-24 0,25-1 0,24-74 0,26 0 0,49 0 0,0 0 0,0 25 0,24 0 0,-24 24 0,50-23 0,-25 22 0</inkml:trace>
  <inkml:trace contextRef="#ctx0" brushRef="#br0" timeOffset="32911">9922 5829 512,'0'0'0,"0"0"0,0 0 0,0 0 0,0 0 0,0 0 0,0 0 0,0 0 0,0-24 0,0 24 0,0 0 0,0 0 0,0 0 0,0 0 0,0 0 0,-24 0 0,24 0 0,-24 0 0,-1 0 0,-25 0 0,25 24 0,0 1 0,1 0 0,-1 25 0,25-25 0,0-25 0,49 24 0,1-24 0,0 26 0,-1-2 0,26-24 0,-51 50 0,1-25 0,-50 24 0,-24 1 0,-25-25 0,-1-1 0,1-24 0,24-24 0,24 24 0,26-50 0,26 25 0,24 1 0,-1-1 0,1 25 0</inkml:trace>
  <inkml:trace contextRef="#ctx0" brushRef="#br0" timeOffset="33159">10221 5879 512,'0'24'0,"-24"27"0,-27-1 0,26 24 0,1 0 0,-1-24 0,25-1 0,0-25 0,0-24 0,25-24 0,-1-25 0,-24-25 0,25-1 0</inkml:trace>
  <inkml:trace contextRef="#ctx0" brushRef="#br0" timeOffset="33344">10072 5706 512,'0'0'0,"0"0"0,0-26 0,0 2 0,0 24 0,25-24 0,-1 24 0,1 24 0,0 0 0,1 2 0,-26 23 0</inkml:trace>
  <inkml:trace contextRef="#ctx0" brushRef="#br0" timeOffset="33710">10369 5929 512,'-24'25'0,"-26"25"0,0 24 0,26-24 0,0 24 0,24-25 0,24-25 0,25 2 0,26-26 0,-1-50 0,0 1 0,0-1 0,-23 1 0,-27-1 0,-73 50 0,-1 0 0,-49 50 0,24-1 0,26 1 0,24-1 0,0-25 0,50-24 0,25-24 0,24-50 0,-24 0 0</inkml:trace>
  <inkml:trace contextRef="#ctx0" brushRef="#br0" timeOffset="34214">10667 6326 512,'0'0'0,"-25"0"0,25 0 0,0 0 0,0 0 0,25 0 0,0 0 0,25 24 0,0-24 0,24 0 0,-25 0 0,1-24 0,-25-27 0</inkml:trace>
  <inkml:trace contextRef="#ctx0" brushRef="#br0" timeOffset="34542">11064 5879 512,'0'0'0,"0"0"0,0 24 0,-25 27 0,25-1 0,0 24 0,-25 0 0,25 1 0,0-27 0,0-22 0,0-26 0,0 0 0,25-26 0,-25-22 0,0-27 0</inkml:trace>
  <inkml:trace contextRef="#ctx0" brushRef="#br0" timeOffset="34806">10866 5954 512,'0'0'0,"0"0"0,24 0 0,1-25 0,25 25 0,-1 0 0,1 0 0,24 25 0,-50-1 0,-24 26 0,0 25 0,-48-1 0,-2-24 0,0-2 0,26-22 0,24-1 0,0-50 0,24-25 0,26 1 0</inkml:trace>
  <inkml:trace contextRef="#ctx0" brushRef="#br0" timeOffset="35199">11411 5978 512,'0'0'0,"-24"26"0,-1 23 0,25 1 0,-25-1 0,0-24 0,25 25 0,-25-26 0,25-24 0,25 0 0,-25-24 0,0-26 0,25 25 0,-25-49 0,0 24 0,-25-24 0,0 49 0,0-1 0,25 2 0,0 24 0,25 0 0,0 0 0,25 24 0,23-24 0,-22 0 0,-2 0 0,1 0 0</inkml:trace>
  <inkml:trace contextRef="#ctx0" brushRef="#br0" timeOffset="35406">11262 6103 512,'25'0'0,"0"-25"0,0 25 0,25-25 0,-2 25 0,3 0 0,-26 0 0,24 25 0,-24-25 0,-25 0 0,0 0 0</inkml:trace>
  <inkml:trace contextRef="#ctx0" brushRef="#br0" timeOffset="35646">11610 5954 512,'0'0'0,"0"24"0,-25-24 0,25 26 0,0-2 0,-25 26 0,25 0 0,25-1 0,-25-24 0,50 0 0,-26-25 0,27 0 0,-3-50 0,-23 1 0,25-1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18T19:50:50.0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15579 5234 512,'0'0'0,"0"0"0,-25 0 0,25 25 0,0-25 0,-25 0 0,50-25 0,0 1 0,-1-26 0,100-25 0,0-49 0,100-49 0,49-1 0,49 1 0,1-26 0,-1 25 0,-74 1 0</inkml:trace>
  <inkml:trace contextRef="#ctx0" brushRef="#br0" timeOffset="656">15777 4639 512,'0'-25'0,"0"25"0,-25 0 0,25 0 0,-25 25 0,25 0 0,-25 49 0,1 0 0,-26 27 0,25-3 0,-24-24 0,24-23 0,50-27 0,49-48 0,50-27 0,75-23 0,49 0 0,-25-25 0,0 24 0</inkml:trace>
  <inkml:trace contextRef="#ctx0" brushRef="#br0" timeOffset="4168">12726 8310 512,'25'-24'0,"-25"24"0,0 0 0,0 0 0,0 0 0,0 0 0,25-25 0,-25 25 0,49 0 0,50-50 0,75 25 0,74-25 0,50 1 0,24 23 0,1 26 0,-101-24 0,-47 24 0</inkml:trace>
  <inkml:trace contextRef="#ctx0" brushRef="#br0" timeOffset="4664">13024 7963 512,'0'0'0,"0"-25"0,0 25 0,0 0 0,0 0 0,-26 0 0,26 0 0,-24 25 0,-50 25 0,-1 49 0,-24-25 0,1 50 0,22-49 0,76-27 0,50-22 0,74-26 0,74 0 0,1 0 0,-26 49 0</inkml:trace>
  <inkml:trace contextRef="#ctx0" brushRef="#br0" timeOffset="8864">11684 9749 512,'0'0'0,"26"0"0,22-25 0,27 0 0,49-24 0,50-1 0,24 26 0,1-2 0,-26 26 0,-24 0 0,-25 0 0</inkml:trace>
  <inkml:trace contextRef="#ctx0" brushRef="#br0" timeOffset="9232">11982 9426 512,'0'0'0,"-25"26"0,0-2 0,0 26 0,1 0 0,-26 24 0,0 0 0,25 1 0,50-51 0,50 0 0,74-24 0,49 0 0,25-24 0,1-25 0,-1 24 0</inkml:trace>
  <inkml:trace contextRef="#ctx0" brushRef="#br0" timeOffset="11295">16348 10667 512,'0'0'0,"0"0"0,0 25 0,49 0 0,-24 25 0,49 23 0,-24 27 0,24 24 0,1 24 0,-1-48 0,25-2 0,-25-23 0,1-25 0,0-25 0,-26-50 0,-23-25 0,-2-25 0</inkml:trace>
  <inkml:trace contextRef="#ctx0" brushRef="#br0" timeOffset="11463">17017 10643 512,'-49'49'0,"-51"74"0,-48 26 0,24 50 0,-25-1 0,74-24 0,0-50 0,75-49 0,26-125 0</inkml:trace>
  <inkml:trace contextRef="#ctx0" brushRef="#br0" timeOffset="23126">4565 5582 512,'0'0'0,"25"-25"0,-25 25 0,0-25 0,0 25 0,25-24 0,-25 24 0,0-26 0,0 26 0,0 0 0,0 0 0,0 0 0,0 0 0,-25 26 0,0-2 0,-49 26 0,0 0 0,-26 49 0,-25-1 0,-23 27 0,24-1 0,26-25 0,-2-49 0,25-2 0,26 3 0,-2-51 0,27 24 0,0-24 0,24 0 0,0 25 0,24-25 0,0 25 0,51-25 0,0 25 0,50-25 0,47 0 0,2 25 0,25 25 0,-26 24 0,-49 25 0,-74-25 0</inkml:trace>
  <inkml:trace contextRef="#ctx0" brushRef="#br0" timeOffset="26279">18233 3796 512,'0'0'0,"0"0"0,-25-25 0,25 25 0,-25 0 0,0 0 0,0 25 0,1-25 0,24 24 0,-24 2 0,24-2 0,48-24 0,2 25 0,49-25 0,-24 25 0,-1 0 0,1 0 0,-51 48 0,-24-23 0,-75 0 0,2-1 0,-27 1 0,26-50 0,-1 0 0,51 0 0,24-50 0,49 1 0</inkml:trace>
  <inkml:trace contextRef="#ctx0" brushRef="#br0" timeOffset="26486">18530 3920 512,'0'0'0,"0"25"0,0 0 0,0 24 0,25 0 0,-25-24 0,25-1 0,0 2 0,0-26 0,-25 0 0,24-50 0</inkml:trace>
  <inkml:trace contextRef="#ctx0" brushRef="#br0" timeOffset="26649">18481 3597 512,'0'0'0,"-26"0"0,26 0 0,-24 0 0,48 0 0,2 0 0,23 0 0,-24 24 0,0-24 0</inkml:trace>
  <inkml:trace contextRef="#ctx0" brushRef="#br0" timeOffset="27582">18778 3796 512,'0'0'0,"0"0"0,0 0 0,0 0 0,0 24 0,0 26 0,0-25 0,25 25 0,-25-2 0,25 2 0,-25-25 0,25 0 0,-25-25 0,0-25 0,25-24 0,0 0 0,24-1 0,-24 0 0,1 0 0,-2 26 0,0 24 0,-24 24 0,0 2 0,-24 23 0,24 1 0,0-25 0,0 24 0,0-49 0,24 0 0,1 0 0,25-49 0,-1-1 0,1 0 0,-25 26 0,0-26 0,-1 50 0,-48 24 0,-1 2 0,25-2 0,-25 1 0,25 0 0,0 0 0,25-25 0,0 0 0,23-25 0,-22 0 0,24 0 0,-26-25 0,1 26 0,0 24 0,-25 24 0,0 2 0,-25 23 0,25 1 0,0 24 0,0 24 0,0-47 0,0 23 0,-25-24 0,1-25 0,-2 0 0,2-50 0,-2-25 0,2 0 0,24-24 0,0-26 0,24 2 0,26-1 0,0 24 0,25 25 0,-1 0 0,-24 26 0,-26 24 0,1 24 0,-50 1 0,1 25 0,-26 0 0,1 0 0,-1-26 0,25 26 0,25-50 0,25 0 0,49-50 0</inkml:trace>
  <inkml:trace contextRef="#ctx0" brushRef="#br0" timeOffset="27871">19820 3200 512,'25'0'0,"-25"0"0,25 0 0,0 25 0,24 0 0,-49 24 0,0 26 0,0 24 0,-24 1 0,-1 23 0,0-23 0,25-26 0,0-24 0,50-25 0,-2-25 0,3 0 0,-26-50 0</inkml:trace>
  <inkml:trace contextRef="#ctx0" brushRef="#br0" timeOffset="28078">20068 3671 512,'0'0'0,"-24"25"0,24 0 0,0 25 0,24-1 0,-24-23 0,25-2 0,0 1 0,0 0 0,0-50 0,0-24 0</inkml:trace>
  <inkml:trace contextRef="#ctx0" brushRef="#br0" timeOffset="28239">19994 3498 512,'0'0'0,"0"0"0,0 0 0,25 0 0,0 0 0,49 0 0,1 0 0</inkml:trace>
  <inkml:trace contextRef="#ctx0" brushRef="#br0" timeOffset="28814">20292 3621 512,'0'0'0,"0"26"0,0-26 0,0 0 0,24 24 0,1-24 0,25 0 0,-1 0 0,1 0 0,0 0 0,-1-24 0,-24-2 0,0 2 0,-25 0 0,-25-1 0,-25-1 0,2 26 0,-3 26 0,2 23 0,-1 1 0,0-1 0,50 1 0,0 0 0,0-26 0,50-24 0,0 0 0,-1-24 0,26-1 0,24-25 0,-25-24 0,1 24 0,-25 1 0,-2-1 0,-48 50 0,0 24 0,-24 2 0,0 23 0,-1 1 0,25-26 0,0 26 0,25-50 0,23 0 0,52 0 0,-1-25 0,25-24 0,-24 23 0,-26 2 0</inkml:trace>
  <inkml:trace contextRef="#ctx0" brushRef="#br0" timeOffset="29832">16124 7492 512,'0'0'0,"0"0"0,0 0 0,0 0 0,0 0 0</inkml:trace>
  <inkml:trace contextRef="#ctx0" brushRef="#br0" timeOffset="33366">16000 7492 512,'0'0'0,"0"0"0,-24 0 0,24 0 0,0 0 0,-25 0 0,25 0 0,0 0 0,0 0 0,0 25 0,0-25 0,25 0 0,23 0 0,3 24 0,-2-24 0,26 0 0,-1 0 0,1 0 0,-1 0 0,0 0 0,26 0 0,-26 0 0,25 0 0,0 24 0,-25-24 0,26 0 0,-1 0 0,-25 0 0,26 0 0,-26 0 0,26 0 0,-26 26 0,25-26 0,-24 0 0,24 0 0,-25-26 0,26 26 0,-25 0 0,-2 0 0,2 0 0,-1 0 0,1-24 0,-2 24 0,-22 0 0,23 0 0,-24 0 0,0 0 0,-2-24 0,-22 24 0,23 0 0,-24 0 0,0 0 0,0 0 0,24 0 0,1 0 0,0 0 0,-26 0 0,26 0 0,-25 0 0,-25 0 0,25 0 0,-1 0 0,1-25 0,-25 25 0,25 0 0,0 0 0,0 0 0,-1 0 0,-24 0 0,24 0 0,-24-26 0,0 26 0,26 0 0,-26 0 0,24 0 0,2 0 0,-2 0 0,-24 0 0,25 0 0,-25-24 0,0 24 0,0 0 0,0 0 0,0 0 0,0 0 0,0 0 0,0 0 0,0 0 0,0 0 0,0 0 0,0 0 0,0 0 0,0 0 0,0 0 0,0 0 0,0 0 0,0 0 0,0 0 0,0 0 0,0 0 0,0 0 0,0 0 0,0 0 0,0 0 0,0 0 0,0 0 0,0 0 0,0 0 0,0-25 0,0 25 0,0 0 0,0 0 0,0 0 0,0 0 0,0 0 0,0 25 0,0-25 0,0 0 0,0 0 0,0 0 0,0 0 0,0 0 0,0 0 0,0 0 0,0 0 0,0 0 0,0 0 0,0 0 0,0 0 0,0 0 0,0 0 0,0 0 0,0 0 0,0 0 0,0 0 0,0 0 0,0 0 0,0 0 0,0 0 0,0 0 0,0 0 0,0 0 0,0 0 0,25 0 0,-25 0 0,0-25 0,0 25 0,0 0 0,0 0 0,0 0 0,0 0 0,0 0 0,-25 0 0,25 0 0,0 0 0,0 0 0,0 0 0,0 0 0,0 0 0,0 0 0,0 0 0,0 0 0,0-25 0,0 25 0,0 0 0,0 0 0,0 0 0,25 0 0,-25-24 0,0 24 0,0 0 0,0 0 0,0-26 0,0 26 0,0 0 0,0-24 0,0 24 0,0-24 0,0 24 0,0 0 0,0-26 0,0 26 0,0 0 0,0-25 0,0 25 0,0 0 0,0-24 0,0 24 0,0-24 0,0-2 0,0 26 0,0-24 0,0-1 0,-25 0 0,25 25 0,0-25 0,0 0 0,0 25 0,0-25 0,0 1 0,0-2 0,0 2 0,0-1 0,0 0 0,0 0 0,0 25 0,0-25 0,0 1 0,25-1 0,-25 0 0,0 0 0,25 1 0,-25-26 0,0 25 0,0 1 0,0-1 0,25-25 0,-25 25 0,-25-25 0,25 26 0,0-26 0,0 25 0,-25-24 0,25-2 0,0 3 0,-25-2 0,25 1 0,-25-1 0,1-24 0,-2 24 0,2-1 0,-26 27 0,26-26 0,-26 26 0,25-2 0,-24 2 0,24 24 0,0-24 0,0 24 0,-24 0 0,25 0 0,-2 0 0,-24 0 0,26 0 0,-1 0 0,-25 0 0,0 0 0,0 24 0,2-24 0,-2 0 0,-25 0 0,1-24 0,0 24 0,-1 0 0,-24 0 0,-1 0 0,26 0 0,-50 0 0,25 0 0,0 0 0,-25 0 0,0 0 0,0 0 0,24 24 0,2-24 0,-2 0 0,1 24 0,-1-24 0,1 0 0,25 26 0,-1-26 0,1 0 0,0 24 0,24-24 0,-24 0 0,23 25 0,3-25 0,-2 25 0,0-25 0,25 0 0,-24 24 0,24-24 0,-25 26 0,26-1 0,-1-25 0,0 0 0,25 24 0,-25 2 0,25-2 0,-25-24 0,0 25 0,1 0 0,24 0 0,-25-25 0,25 25 0,-25 24 0,0-24 0,25 24 0,-25 26 0,0-26 0,25 1 0,0 25 0,0-26 0,0-24 0,0 25 0,0-1 0,0 1 0,0-1 0,-24 1 0,24 24 0,24-24 0,-24 0 0,0 24 0,0-24 0,0-25 0,0 25 0,25-26 0,-25 25 0,0-23 0,0-2 0,25 26 0,-50-1 0,25-24 0,0 25 0,0-25 0,0-1 0,25 0 0,-25-24 0,0 26 0,0-26 0,0 0 0,25 0 0,-25 24 0,0 1 0,25-25 0,0 25 0,-1-25 0,1-25 0,-25-24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18T19:52:01.1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1043 3721 512,'0'25'0,"-25"25"0,25 0 0,25-1 0,48-74 0,102-99 0,73-74 0,74-75 0,50 24 0,-74 26 0,-75 75 0</inkml:trace>
  <inkml:trace contextRef="#ctx0" brushRef="#br0" timeOffset="3687">2283 6599 512,'0'0'0,"0"0"0,0 0 0,0-25 0,0 25 0,0 0 0,0 25 0,25-25 0,-25 0 0,24 0 0,-24 0 0,25 0 0,-25 0 0,25 0 0,0 0 0,25 25 0,-26-25 0,51 0 0,-2-25 0,27 25 0,0-25 0,-25 25 0,23-25 0,-23 25 0,-1 0 0,25 0 0,-24 0 0,24 0 0,0 0 0,0 25 0,1-25 0,-26 0 0,25 0 0,0 0 0,1 0 0,-2 0 0,2 0 0,-1 25 0,1-25 0,-26 0 0,25 25 0,0-25 0,1 24 0,-26-24 0,25 0 0,-24 0 0,-1 25 0,1-25 0,0 0 0,-2 0 0,-23 26 0,49-26 0,-24 24 0,-2 0 0,2-24 0,0 25 0,-26-25 0,1 0 0,0 0 0,-1 0 0,1 25 0</inkml:trace>
  <inkml:trace contextRef="#ctx0" brushRef="#br0" timeOffset="8728">2457 10717 512,'0'0'0,"0"0"0,-25 0 0,25 0 0,0-25 0,0 25 0,0 0 0,0 0 0,0 0 0,0 0 0,0 0 0,0 0 0,0 0 0,25 25 0,-1-25 0,26 24 0,-25-24 0,48 26 0,-23-26 0,25 0 0,0-26 0,0 26 0,23 0 0,1-24 0,1 24 0,-1 0 0,0 0 0,1 0 0,-1 0 0,25 0 0,-24 24 0,-2-24 0,1 0 0,0 0 0,1 0 0,-1 0 0,1 0 0,23 0 0,-24 0 0,25 26 0,0-3 0,25-23 0,-25 25 0,0-25 0,25 25 0,-25-25 0,0 25 0,-25-25 0,25 0 0,0 0 0,1 0 0,-25 0 0,23 0 0,1 0 0,-1 0 0,2 0 0,-1 0 0,0-25 0,0 0 0,-26 0 0,27 25 0,-25-23 0,-1-3 0,0 26 0,0-24 0,25 24 0,-25 0 0,26-25 0,-26 0 0,25 25 0,-26-24 0,2-2 0,24 1 0,0 1 0,-25-1 0,25 0 0,0 25 0,-24 0 0,23 0 0,-23 0 0,-1 0 0,0 0 0,1 0 0,24-25 0,-25 25 0,0 0 0,0 0 0,-24 0 0,24 0 0,-25 0 0,1 25 0,-1-25 0,1 0 0,-26 25 0,26-25 0,-25 25 0,-26-25 0,26 0 0,-26 24 0,-24-24 0,25 25 0,-25-25 0,25 0 0,-25 26 0,0-26 0,25 24 0,-50 1 0</inkml:trace>
  <inkml:trace contextRef="#ctx0" brushRef="#br0" timeOffset="12431">10642 15405 512,'50'0'0,"24"0"0,26-25 0,24 25 0,0 0 0,24 0 0,25 0 0,-23 0 0,23 25 0,1-25 0,0 0 0,25 0 0,24 0 0,-25 0 0,24-25 0,27 25 0,-1-26 0,25 2 0,-25-1 0,50 25 0,-25-25 0,24 1 0,1 24 0,0-26 0,-1 26 0,0 0 0,2 26 0,-2-2 0,25-24 0,-23 25 0,23 0 0,-24-25 0,24-25 0,-24 25 0,-25 0 0,-24-25 0,-52 25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76AD3F-9F66-46B5-AFD7-5D5E1A706F58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59A242-1C0B-4A81-960E-0BDF967F1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3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876800" y="2209800"/>
            <a:ext cx="3124200" cy="2838449"/>
          </a:xfrm>
        </p:spPr>
        <p:txBody>
          <a:bodyPr anchor="t" anchorCtr="0">
            <a:normAutofit/>
          </a:bodyPr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>
            <a:noAutofit/>
          </a:bodyPr>
          <a:lstStyle>
            <a:lvl1pPr marL="0" indent="0" algn="r"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 b="1"/>
            </a:lvl1pPr>
          </a:lstStyle>
          <a:p>
            <a:r>
              <a:rPr lang="en-US" dirty="0" smtClean="0"/>
              <a:t>CSCE 510 Jan 14, 2013 -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33400" y="6355080"/>
            <a:ext cx="5535168" cy="365760"/>
          </a:xfrm>
        </p:spPr>
        <p:txBody>
          <a:bodyPr/>
          <a:lstStyle/>
          <a:p>
            <a:r>
              <a:rPr lang="en-US" dirty="0" smtClean="0"/>
              <a:t>University of South Carolina   –  Computer Science and Engineering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- CSCE 510 2013 -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- CSCE 510 2013 -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416040"/>
            <a:ext cx="1524000" cy="365760"/>
          </a:xfrm>
        </p:spPr>
        <p:txBody>
          <a:bodyPr/>
          <a:lstStyle/>
          <a:p>
            <a:r>
              <a:rPr lang="en-US" dirty="0" smtClean="0"/>
              <a:t>- CSCE 510 2013 -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24600"/>
            <a:ext cx="2667000" cy="365760"/>
          </a:xfrm>
        </p:spPr>
        <p:txBody>
          <a:bodyPr/>
          <a:lstStyle/>
          <a:p>
            <a:r>
              <a:rPr lang="en-US" dirty="0" smtClean="0"/>
              <a:t>Slide - </a:t>
            </a:r>
            <a:fld id="{8BE163DA-CB98-46B5-905B-D01D5F3D56A4}" type="slidenum">
              <a:rPr lang="en-US" smtClean="0"/>
              <a:pPr/>
              <a:t>‹#›</a:t>
            </a:fld>
            <a:r>
              <a:rPr lang="en-US" dirty="0" smtClean="0"/>
              <a:t> -  Advanced Shell </a:t>
            </a:r>
            <a:r>
              <a:rPr lang="en-US" dirty="0" err="1" smtClean="0"/>
              <a:t>Impl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355080"/>
            <a:ext cx="2286000" cy="365760"/>
          </a:xfrm>
        </p:spPr>
        <p:txBody>
          <a:bodyPr/>
          <a:lstStyle/>
          <a:p>
            <a:r>
              <a:rPr lang="en-US" dirty="0" smtClean="0"/>
              <a:t>CSCE 510 Jan 14,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- CSCE 510 2013 -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400" y="6356350"/>
            <a:ext cx="2971800" cy="365760"/>
          </a:xfrm>
        </p:spPr>
        <p:txBody>
          <a:bodyPr/>
          <a:lstStyle/>
          <a:p>
            <a:fld id="{8BE163DA-CB98-46B5-905B-D01D5F3D56A4}" type="slidenum">
              <a:rPr lang="en-US" smtClean="0"/>
              <a:pPr/>
              <a:t>‹#›</a:t>
            </a:fld>
            <a:r>
              <a:rPr lang="en-US" dirty="0" smtClean="0"/>
              <a:t>  Advanced Shell Implementation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- CSCE 510 2013 -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1/4/2013  CSCE 510 Sp 13 -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1/4/2013  CSCE 510 Sp 13 -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CSCE 510 Jan 14,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1/4/2013  CSCE 510 Sp 13 -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388352" y="6356350"/>
            <a:ext cx="1908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- CSCE 510 2013 -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33400" y="6356350"/>
            <a:ext cx="25908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Slide </a:t>
            </a:r>
            <a:fld id="{8BE163DA-CB98-46B5-905B-D01D5F3D56A4}" type="slidenum">
              <a:rPr lang="en-US" smtClean="0"/>
              <a:pPr/>
              <a:t>‹#›</a:t>
            </a:fld>
            <a:r>
              <a:rPr lang="en-US" dirty="0" smtClean="0"/>
              <a:t> </a:t>
            </a:r>
            <a:r>
              <a:rPr lang="en-US" dirty="0" err="1" smtClean="0"/>
              <a:t>Sigaction</a:t>
            </a:r>
            <a:r>
              <a:rPr lang="en-US" dirty="0" smtClean="0"/>
              <a:t>/</a:t>
            </a:r>
            <a:r>
              <a:rPr lang="en-US" dirty="0" err="1" smtClean="0"/>
              <a:t>Longjmps</a:t>
            </a:r>
            <a:endParaRPr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4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hyperlink" Target="http://stackoverflow.com/questions/231912/what-is-the-difference-between-sigaction-and-signa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customXml" Target="../ink/ink16.xml"/><Relationship Id="rId4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customXml" Target="../ink/ink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etjmp" TargetMode="External"/><Relationship Id="rId2" Type="http://schemas.openxmlformats.org/officeDocument/2006/relationships/hyperlink" Target="http://en.wikipedia.org/wiki/Memory-mapped_I/O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Volatile_variable#cite_note-2" TargetMode="External"/><Relationship Id="rId4" Type="http://schemas.openxmlformats.org/officeDocument/2006/relationships/hyperlink" Target="http://en.wikipedia.org/wiki/Atomic_operatio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2590800"/>
            <a:ext cx="4191000" cy="2286000"/>
          </a:xfrm>
        </p:spPr>
        <p:txBody>
          <a:bodyPr>
            <a:normAutofit/>
          </a:bodyPr>
          <a:lstStyle/>
          <a:p>
            <a:r>
              <a:rPr lang="en-US" b="1" dirty="0" smtClean="0"/>
              <a:t>CSCE  510  - Systems Programming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124450"/>
            <a:ext cx="7162800" cy="533400"/>
          </a:xfrm>
        </p:spPr>
        <p:txBody>
          <a:bodyPr/>
          <a:lstStyle/>
          <a:p>
            <a:r>
              <a:rPr lang="en-US" b="1" dirty="0" smtClean="0"/>
              <a:t>Lecture </a:t>
            </a:r>
            <a:r>
              <a:rPr lang="en-US" b="1" dirty="0" smtClean="0"/>
              <a:t>16 </a:t>
            </a:r>
            <a:r>
              <a:rPr lang="en-US" dirty="0" smtClean="0"/>
              <a:t>Shell 2 Finally-</a:t>
            </a:r>
            <a:r>
              <a:rPr lang="en-US" sz="2800" dirty="0" err="1" smtClean="0"/>
              <a:t>Filesystems</a:t>
            </a:r>
            <a:r>
              <a:rPr lang="en-US" sz="2800" dirty="0" smtClean="0"/>
              <a:t>  again </a:t>
            </a:r>
            <a:r>
              <a:rPr lang="en-US" sz="2400" b="1" dirty="0" smtClean="0"/>
              <a:t>(note no Lecture 13 – test 1)     </a:t>
            </a:r>
            <a:endParaRPr lang="en-US" sz="2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416040"/>
            <a:ext cx="2209800" cy="365760"/>
          </a:xfrm>
        </p:spPr>
        <p:txBody>
          <a:bodyPr/>
          <a:lstStyle/>
          <a:p>
            <a:r>
              <a:rPr lang="en-US" dirty="0"/>
              <a:t>CSCE 510 </a:t>
            </a:r>
            <a:r>
              <a:rPr lang="en-US" dirty="0" smtClean="0"/>
              <a:t>Feb 25, 2013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89173"/>
            <a:ext cx="2971800" cy="353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83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StackOverflow</a:t>
            </a:r>
            <a:r>
              <a:rPr lang="en-US" dirty="0"/>
              <a:t> why </a:t>
            </a:r>
            <a:r>
              <a:rPr lang="en-US" dirty="0" err="1"/>
              <a:t>sigaction</a:t>
            </a:r>
            <a:r>
              <a:rPr lang="en-US" dirty="0"/>
              <a:t> instead of signal 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10</a:t>
            </a:fld>
            <a:r>
              <a:rPr lang="en-US" smtClean="0"/>
              <a:t>  Advanced Shell Implementation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58200" cy="493776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Use </a:t>
            </a:r>
            <a:r>
              <a:rPr lang="en-US" dirty="0" err="1"/>
              <a:t>sigaction</a:t>
            </a:r>
            <a:r>
              <a:rPr lang="en-US" dirty="0"/>
              <a:t>() unless you've got very compelling reasons not to do so.</a:t>
            </a:r>
          </a:p>
          <a:p>
            <a:endParaRPr lang="en-US" dirty="0"/>
          </a:p>
          <a:p>
            <a:r>
              <a:rPr lang="en-US" dirty="0"/>
              <a:t>The signal() interface has antiquity (and hence availability) in its </a:t>
            </a:r>
            <a:r>
              <a:rPr lang="en-US" dirty="0" err="1"/>
              <a:t>favour</a:t>
            </a:r>
            <a:r>
              <a:rPr lang="en-US" dirty="0"/>
              <a:t>, and it is defined in the C standard. Nevertheless, </a:t>
            </a:r>
            <a:r>
              <a:rPr lang="en-US" dirty="0" smtClean="0"/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signal() function does not block other signals from arriving while the current handler is executing; </a:t>
            </a:r>
            <a:r>
              <a:rPr lang="en-US" dirty="0" err="1"/>
              <a:t>sigaction</a:t>
            </a:r>
            <a:r>
              <a:rPr lang="en-US" dirty="0"/>
              <a:t>() can block other signals until the current handler </a:t>
            </a:r>
            <a:r>
              <a:rPr lang="en-US" dirty="0" smtClean="0"/>
              <a:t>returns.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signal() function resets the signal action back to SIG_DFL (default) for almost all signals. </a:t>
            </a:r>
            <a:r>
              <a:rPr lang="en-US" dirty="0" smtClean="0">
                <a:solidFill>
                  <a:srgbClr val="FF0000"/>
                </a:solidFill>
              </a:rPr>
              <a:t>(not on our Linux)</a:t>
            </a:r>
          </a:p>
          <a:p>
            <a:pPr marL="731520" lvl="1" indent="-457200">
              <a:buAutoNum type="alphaLcPeriod"/>
            </a:pPr>
            <a:r>
              <a:rPr lang="en-US" dirty="0" smtClean="0"/>
              <a:t>This </a:t>
            </a:r>
            <a:r>
              <a:rPr lang="en-US" dirty="0"/>
              <a:t>means that the signal() handler must reinstall itself as its first action. </a:t>
            </a:r>
          </a:p>
          <a:p>
            <a:pPr marL="731520" lvl="1" indent="-457200">
              <a:buAutoNum type="alphaLcPeriod"/>
            </a:pPr>
            <a:r>
              <a:rPr lang="en-US" dirty="0" smtClean="0"/>
              <a:t>It </a:t>
            </a:r>
            <a:r>
              <a:rPr lang="en-US" dirty="0"/>
              <a:t>also opens up a window of vulnerability between the time when the signal is detected and the handler is reinstalled during which if a second instance of the signal arrives, the default </a:t>
            </a:r>
            <a:r>
              <a:rPr lang="en-US" dirty="0" err="1"/>
              <a:t>behaviour</a:t>
            </a:r>
            <a:r>
              <a:rPr lang="en-US" dirty="0"/>
              <a:t> (usually terminate, sometimes with prejudice - aka core dump) occurs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76200" y="6059269"/>
            <a:ext cx="9567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hlinkClick r:id="rId2"/>
              </a:rPr>
              <a:t>http://stackoverflow.com/questions/231912/what-is-the-difference-between-sigaction-and-signal</a:t>
            </a:r>
            <a:endParaRPr lang="en-US" b="1" dirty="0"/>
          </a:p>
          <a:p>
            <a:endParaRPr lang="en-US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16280" y="3670200"/>
              <a:ext cx="8822880" cy="11880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920" y="3660840"/>
                <a:ext cx="8841960" cy="120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950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Unreliable </a:t>
            </a:r>
            <a:r>
              <a:rPr lang="en-US" dirty="0" smtClean="0"/>
              <a:t>signals: </a:t>
            </a:r>
            <a:r>
              <a:rPr lang="en-US" dirty="0" smtClean="0">
                <a:solidFill>
                  <a:srgbClr val="FF0000"/>
                </a:solidFill>
              </a:rPr>
              <a:t>(old Man Signals) </a:t>
            </a:r>
            <a:r>
              <a:rPr lang="en-US" dirty="0" smtClean="0"/>
              <a:t>Examples/</a:t>
            </a:r>
            <a:r>
              <a:rPr lang="en-US" dirty="0" err="1" smtClean="0"/>
              <a:t>Unreliable.c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11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52400" y="1539240"/>
            <a:ext cx="4194048" cy="49377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#include &lt;</a:t>
            </a:r>
            <a:r>
              <a:rPr lang="en-US" dirty="0" err="1"/>
              <a:t>stdio.h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#include &lt;</a:t>
            </a:r>
            <a:r>
              <a:rPr lang="en-US" dirty="0" err="1"/>
              <a:t>signal.h</a:t>
            </a:r>
            <a:r>
              <a:rPr lang="en-US" dirty="0"/>
              <a:t>&gt;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main(){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onint</a:t>
            </a:r>
            <a:r>
              <a:rPr lang="en-US" dirty="0"/>
              <a:t>();  /* SIGINT handler */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signal(SIGINT, </a:t>
            </a:r>
            <a:r>
              <a:rPr lang="en-US" dirty="0" err="1"/>
              <a:t>onint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signal(SIGQUIT, </a:t>
            </a:r>
            <a:r>
              <a:rPr lang="en-US" dirty="0" err="1"/>
              <a:t>onint</a:t>
            </a:r>
            <a:r>
              <a:rPr lang="en-US" dirty="0"/>
              <a:t>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for(</a:t>
            </a:r>
            <a:r>
              <a:rPr lang="en-US" dirty="0" err="1"/>
              <a:t>i</a:t>
            </a:r>
            <a:r>
              <a:rPr lang="en-US" dirty="0"/>
              <a:t>=0; ;</a:t>
            </a:r>
            <a:r>
              <a:rPr lang="en-US" dirty="0" err="1"/>
              <a:t>i</a:t>
            </a:r>
            <a:r>
              <a:rPr lang="en-US" dirty="0"/>
              <a:t>++)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fprintf</a:t>
            </a:r>
            <a:r>
              <a:rPr lang="en-US" dirty="0"/>
              <a:t>(</a:t>
            </a:r>
            <a:r>
              <a:rPr lang="en-US" dirty="0" err="1"/>
              <a:t>stdout</a:t>
            </a:r>
            <a:r>
              <a:rPr lang="en-US" dirty="0"/>
              <a:t>,"%d\n",</a:t>
            </a:r>
            <a:r>
              <a:rPr lang="en-US" dirty="0" err="1"/>
              <a:t>i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419600" y="1463040"/>
            <a:ext cx="5029200" cy="49377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int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onint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sig){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fprintf</a:t>
            </a:r>
            <a:r>
              <a:rPr lang="en-US" dirty="0"/>
              <a:t>(</a:t>
            </a:r>
            <a:r>
              <a:rPr lang="en-US" dirty="0" err="1"/>
              <a:t>stderr</a:t>
            </a:r>
            <a:r>
              <a:rPr lang="en-US" dirty="0" smtClean="0"/>
              <a:t>,"Rec SIG NUM=%</a:t>
            </a:r>
            <a:r>
              <a:rPr lang="en-US" dirty="0"/>
              <a:t>d\n", </a:t>
            </a:r>
            <a:r>
              <a:rPr lang="en-US" dirty="0" smtClean="0"/>
              <a:t>		sig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fprintf</a:t>
            </a:r>
            <a:r>
              <a:rPr lang="en-US" dirty="0"/>
              <a:t>(</a:t>
            </a:r>
            <a:r>
              <a:rPr lang="en-US" dirty="0" err="1"/>
              <a:t>stdout</a:t>
            </a:r>
            <a:r>
              <a:rPr lang="en-US" dirty="0" smtClean="0"/>
              <a:t>,"Rec SIG NUM=%</a:t>
            </a:r>
            <a:r>
              <a:rPr lang="en-US" dirty="0"/>
              <a:t>d\n", </a:t>
            </a:r>
            <a:r>
              <a:rPr lang="en-US" dirty="0" smtClean="0"/>
              <a:t>	sig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if(sig == SIGQUIT) exit(1);</a:t>
            </a:r>
          </a:p>
          <a:p>
            <a:pPr marL="0" indent="0">
              <a:buNone/>
            </a:pPr>
            <a:r>
              <a:rPr lang="en-US" dirty="0"/>
              <a:t>   sleep(2);</a:t>
            </a:r>
          </a:p>
          <a:p>
            <a:pPr marL="0" indent="0">
              <a:buNone/>
            </a:pPr>
            <a:r>
              <a:rPr lang="en-US" dirty="0"/>
              <a:t>   signal(SIGINT, </a:t>
            </a:r>
            <a:r>
              <a:rPr lang="en-US" dirty="0" err="1"/>
              <a:t>onint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19600" y="1143000"/>
            <a:ext cx="0" cy="5410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232720" y="643320"/>
              <a:ext cx="4715280" cy="35362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23360" y="633960"/>
                <a:ext cx="4734000" cy="355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21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Unreliable S</a:t>
            </a:r>
            <a:r>
              <a:rPr lang="en-US" dirty="0" smtClean="0"/>
              <a:t>ignals delivery picture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12</a:t>
            </a:fld>
            <a:r>
              <a:rPr lang="en-US" smtClean="0"/>
              <a:t>  Advanced Shell Implementation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191000" y="1216152"/>
            <a:ext cx="4876800" cy="493776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signal(SIGINT, </a:t>
            </a:r>
            <a:r>
              <a:rPr lang="en-US" dirty="0" err="1" smtClean="0"/>
              <a:t>onintr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rv</a:t>
            </a:r>
            <a:r>
              <a:rPr lang="en-US" dirty="0" smtClean="0"/>
              <a:t>=</a:t>
            </a:r>
            <a:r>
              <a:rPr lang="en-US" dirty="0" err="1" smtClean="0"/>
              <a:t>sigtab</a:t>
            </a:r>
            <a:r>
              <a:rPr lang="en-US" dirty="0" smtClean="0"/>
              <a:t>[SIGINT]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sigtab</a:t>
            </a:r>
            <a:r>
              <a:rPr lang="en-US" dirty="0" smtClean="0"/>
              <a:t>[SIGINT]=</a:t>
            </a:r>
            <a:r>
              <a:rPr lang="en-US" dirty="0" err="1" smtClean="0"/>
              <a:t>onintr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signal pending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signal received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transfer to </a:t>
            </a:r>
            <a:r>
              <a:rPr lang="en-US" dirty="0" err="1" smtClean="0"/>
              <a:t>onintr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restore table to default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 err="1" smtClean="0"/>
              <a:t>sigtab</a:t>
            </a:r>
            <a:r>
              <a:rPr lang="en-US" dirty="0" smtClean="0"/>
              <a:t>[SIGINT]=SIGDFL</a:t>
            </a:r>
          </a:p>
          <a:p>
            <a:pPr marL="514350" indent="-514350">
              <a:buAutoNum type="arabicPeriod" startAt="8"/>
            </a:pPr>
            <a:r>
              <a:rPr lang="en-US" dirty="0" smtClean="0"/>
              <a:t>sleep(2) // time to get killed</a:t>
            </a:r>
          </a:p>
          <a:p>
            <a:pPr marL="514350" indent="-514350">
              <a:buAutoNum type="arabicPeriod" startAt="8"/>
            </a:pPr>
            <a:r>
              <a:rPr lang="en-US" dirty="0" smtClean="0"/>
              <a:t>signal(SIGINT</a:t>
            </a:r>
            <a:r>
              <a:rPr lang="en-US" dirty="0"/>
              <a:t>, </a:t>
            </a:r>
            <a:r>
              <a:rPr lang="en-US" dirty="0" err="1"/>
              <a:t>onintr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04800" y="2286000"/>
            <a:ext cx="2667000" cy="27432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90800" y="1752600"/>
            <a:ext cx="8382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8" idx="1"/>
            <a:endCxn id="8" idx="3"/>
          </p:cNvCxnSpPr>
          <p:nvPr/>
        </p:nvCxnSpPr>
        <p:spPr>
          <a:xfrm>
            <a:off x="2590800" y="2324100"/>
            <a:ext cx="838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590800" y="2057400"/>
            <a:ext cx="838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1000" y="3124200"/>
            <a:ext cx="2490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rv</a:t>
            </a:r>
            <a:r>
              <a:rPr lang="en-US" b="1" dirty="0" smtClean="0"/>
              <a:t>=signal(SIGINT</a:t>
            </a:r>
            <a:r>
              <a:rPr lang="en-US" b="1" dirty="0"/>
              <a:t>, </a:t>
            </a:r>
            <a:r>
              <a:rPr lang="en-US" b="1" dirty="0" err="1"/>
              <a:t>onint</a:t>
            </a:r>
            <a:r>
              <a:rPr lang="en-US" b="1" dirty="0" smtClean="0"/>
              <a:t>);</a:t>
            </a:r>
          </a:p>
          <a:p>
            <a:r>
              <a:rPr lang="en-US" b="1" dirty="0" smtClean="0"/>
              <a:t>…</a:t>
            </a:r>
          </a:p>
          <a:p>
            <a:r>
              <a:rPr lang="en-US" b="1" dirty="0" smtClean="0"/>
              <a:t>infinite loop</a:t>
            </a:r>
            <a:endParaRPr lang="en-US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366480" y="830520"/>
              <a:ext cx="6689160" cy="264384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6760" y="820800"/>
                <a:ext cx="6708240" cy="266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892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Sigaction</a:t>
            </a:r>
            <a:r>
              <a:rPr lang="en-US" dirty="0" smtClean="0"/>
              <a:t> structure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13</a:t>
            </a:fld>
            <a:r>
              <a:rPr lang="en-US" smtClean="0"/>
              <a:t>  Advanced Shell Implementation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sigaction</a:t>
            </a:r>
            <a:r>
              <a:rPr lang="en-US" dirty="0"/>
              <a:t> {</a:t>
            </a:r>
          </a:p>
          <a:p>
            <a:pPr marL="0" indent="0">
              <a:buNone/>
            </a:pPr>
            <a:r>
              <a:rPr lang="en-US" dirty="0"/>
              <a:t>               void     (*</a:t>
            </a:r>
            <a:r>
              <a:rPr lang="en-US" dirty="0" err="1"/>
              <a:t>sa_handler</a:t>
            </a:r>
            <a:r>
              <a:rPr lang="en-US" dirty="0"/>
              <a:t>)(</a:t>
            </a:r>
            <a:r>
              <a:rPr lang="en-US" dirty="0" err="1"/>
              <a:t>int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           void     (*</a:t>
            </a:r>
            <a:r>
              <a:rPr lang="en-US" dirty="0" err="1">
                <a:solidFill>
                  <a:srgbClr val="FF0000"/>
                </a:solidFill>
              </a:rPr>
              <a:t>sa_sigaction</a:t>
            </a:r>
            <a:r>
              <a:rPr lang="en-US" dirty="0">
                <a:solidFill>
                  <a:srgbClr val="FF0000"/>
                </a:solidFill>
              </a:rPr>
              <a:t>)(</a:t>
            </a:r>
            <a:r>
              <a:rPr lang="en-US" dirty="0" err="1">
                <a:solidFill>
                  <a:srgbClr val="FF0000"/>
                </a:solidFill>
              </a:rPr>
              <a:t>int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siginfo_t</a:t>
            </a:r>
            <a:r>
              <a:rPr lang="en-US" dirty="0">
                <a:solidFill>
                  <a:srgbClr val="FF0000"/>
                </a:solidFill>
              </a:rPr>
              <a:t> *, void *);</a:t>
            </a:r>
          </a:p>
          <a:p>
            <a:pPr marL="0" indent="0">
              <a:buNone/>
            </a:pPr>
            <a:r>
              <a:rPr lang="en-US" dirty="0"/>
              <a:t>               </a:t>
            </a:r>
            <a:r>
              <a:rPr lang="en-US" dirty="0" err="1"/>
              <a:t>sigset_t</a:t>
            </a:r>
            <a:r>
              <a:rPr lang="en-US" dirty="0"/>
              <a:t>   </a:t>
            </a:r>
            <a:r>
              <a:rPr lang="en-US" dirty="0" err="1"/>
              <a:t>sa_mask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           </a:t>
            </a:r>
            <a:r>
              <a:rPr lang="en-US" dirty="0" err="1"/>
              <a:t>int</a:t>
            </a:r>
            <a:r>
              <a:rPr lang="en-US" dirty="0"/>
              <a:t>        </a:t>
            </a:r>
            <a:r>
              <a:rPr lang="en-US" dirty="0" err="1"/>
              <a:t>sa_flags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           void     (*</a:t>
            </a:r>
            <a:r>
              <a:rPr lang="en-US" dirty="0" err="1"/>
              <a:t>sa_restorer</a:t>
            </a:r>
            <a:r>
              <a:rPr lang="en-US" dirty="0"/>
              <a:t>)(void);</a:t>
            </a:r>
          </a:p>
          <a:p>
            <a:pPr marL="0" indent="0">
              <a:buNone/>
            </a:pPr>
            <a:r>
              <a:rPr lang="en-US" dirty="0"/>
              <a:t>           </a:t>
            </a:r>
            <a:r>
              <a:rPr lang="en-US" dirty="0" smtClean="0"/>
              <a:t>};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On  </a:t>
            </a:r>
            <a:r>
              <a:rPr lang="en-US" dirty="0">
                <a:solidFill>
                  <a:srgbClr val="FF0000"/>
                </a:solidFill>
              </a:rPr>
              <a:t>some  architectures  a  union  is  involved:  do not assign to </a:t>
            </a:r>
            <a:r>
              <a:rPr lang="en-US" dirty="0" smtClean="0">
                <a:solidFill>
                  <a:srgbClr val="FF0000"/>
                </a:solidFill>
              </a:rPr>
              <a:t>both  </a:t>
            </a:r>
            <a:r>
              <a:rPr lang="en-US" dirty="0" err="1" smtClean="0">
                <a:solidFill>
                  <a:srgbClr val="FF0000"/>
                </a:solidFill>
              </a:rPr>
              <a:t>sa_handler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and </a:t>
            </a:r>
            <a:r>
              <a:rPr lang="en-US" dirty="0" err="1">
                <a:solidFill>
                  <a:srgbClr val="FF0000"/>
                </a:solidFill>
              </a:rPr>
              <a:t>sa_sigaction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259640" y="1152000"/>
              <a:ext cx="6438600" cy="30726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0280" y="1142640"/>
                <a:ext cx="6457320" cy="309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724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Classifying Programs by signal usage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14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Simple (programmer ignore) take default actions</a:t>
            </a:r>
          </a:p>
          <a:p>
            <a:pPr lvl="1"/>
            <a:r>
              <a:rPr lang="en-US" dirty="0" err="1" smtClean="0"/>
              <a:t>gcc</a:t>
            </a:r>
            <a:r>
              <a:rPr lang="en-US" dirty="0" smtClean="0"/>
              <a:t>, </a:t>
            </a:r>
            <a:endParaRPr lang="en-US" dirty="0"/>
          </a:p>
          <a:p>
            <a:r>
              <a:rPr lang="en-US" dirty="0" smtClean="0"/>
              <a:t>graceful </a:t>
            </a:r>
            <a:r>
              <a:rPr lang="en-US" dirty="0"/>
              <a:t>exit </a:t>
            </a:r>
            <a:r>
              <a:rPr lang="en-US" dirty="0" smtClean="0"/>
              <a:t>: Catch signal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/>
              <a:t>graceful exit</a:t>
            </a:r>
          </a:p>
          <a:p>
            <a:pPr lvl="1"/>
            <a:r>
              <a:rPr lang="en-US" dirty="0" smtClean="0"/>
              <a:t>catch signal </a:t>
            </a:r>
            <a:r>
              <a:rPr lang="en-US" dirty="0" err="1" smtClean="0"/>
              <a:t>longjmp</a:t>
            </a:r>
            <a:r>
              <a:rPr lang="en-US" dirty="0" smtClean="0"/>
              <a:t> to spot to remove temporary files, sync DB,  etc., close open </a:t>
            </a:r>
            <a:r>
              <a:rPr lang="en-US" dirty="0" err="1" smtClean="0"/>
              <a:t>fd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Catch signal and restart -  consider a shell; what should it do when a SIGINT is received?</a:t>
            </a:r>
          </a:p>
          <a:p>
            <a:pPr lvl="1"/>
            <a:r>
              <a:rPr lang="en-US" dirty="0" smtClean="0"/>
              <a:t>vim, </a:t>
            </a:r>
            <a:r>
              <a:rPr lang="en-US" dirty="0" err="1" smtClean="0"/>
              <a:t>emacs</a:t>
            </a:r>
            <a:r>
              <a:rPr lang="en-US" dirty="0" smtClean="0"/>
              <a:t>, bash, …</a:t>
            </a:r>
          </a:p>
          <a:p>
            <a:endParaRPr lang="en-US" dirty="0" smtClean="0"/>
          </a:p>
          <a:p>
            <a:r>
              <a:rPr lang="en-US" dirty="0" smtClean="0"/>
              <a:t>Full-metal Jacket – block all signals that one can for a server or other daemon.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366480" y="955800"/>
              <a:ext cx="6545880" cy="45903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6760" y="946440"/>
                <a:ext cx="6564960" cy="460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040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Examples/</a:t>
            </a:r>
            <a:r>
              <a:rPr lang="en-US" dirty="0" err="1" smtClean="0"/>
              <a:t>Sigaction</a:t>
            </a:r>
            <a:r>
              <a:rPr lang="en-US" dirty="0" smtClean="0"/>
              <a:t>/</a:t>
            </a:r>
            <a:r>
              <a:rPr lang="en-US" dirty="0" err="1" smtClean="0"/>
              <a:t>gracefulsiga.c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15</a:t>
            </a:fld>
            <a:r>
              <a:rPr lang="en-US" smtClean="0"/>
              <a:t>  Advanced Shell Implementation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4270248" cy="52578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#include &lt;</a:t>
            </a:r>
            <a:r>
              <a:rPr lang="en-US" dirty="0" err="1"/>
              <a:t>stdio.h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#include &lt;</a:t>
            </a:r>
            <a:r>
              <a:rPr lang="en-US" dirty="0" err="1"/>
              <a:t>stdlib.h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#include &lt;</a:t>
            </a:r>
            <a:r>
              <a:rPr lang="en-US" dirty="0" err="1"/>
              <a:t>signal.h</a:t>
            </a:r>
            <a:r>
              <a:rPr lang="en-US" dirty="0"/>
              <a:t>&gt;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void </a:t>
            </a:r>
            <a:r>
              <a:rPr lang="en-US" dirty="0" err="1"/>
              <a:t>onint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smtClean="0"/>
              <a:t>);          /* </a:t>
            </a:r>
            <a:r>
              <a:rPr lang="en-US" dirty="0"/>
              <a:t>SIGINT handler */</a:t>
            </a:r>
          </a:p>
          <a:p>
            <a:pPr marL="0" indent="0">
              <a:buNone/>
            </a:pP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sigaction</a:t>
            </a:r>
            <a:r>
              <a:rPr lang="en-US" dirty="0"/>
              <a:t> act, *</a:t>
            </a:r>
            <a:r>
              <a:rPr lang="en-US" dirty="0" err="1"/>
              <a:t>oldact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main</a:t>
            </a:r>
            <a:r>
              <a:rPr lang="en-US" dirty="0" smtClean="0"/>
              <a:t>(){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rv</a:t>
            </a:r>
            <a:r>
              <a:rPr lang="en-US" dirty="0" smtClean="0"/>
              <a:t>;        </a:t>
            </a:r>
            <a:r>
              <a:rPr lang="en-US" dirty="0">
                <a:solidFill>
                  <a:srgbClr val="FF0000"/>
                </a:solidFill>
              </a:rPr>
              <a:t>/* should be checked </a:t>
            </a:r>
            <a:r>
              <a:rPr lang="en-US" dirty="0" err="1">
                <a:solidFill>
                  <a:srgbClr val="FF0000"/>
                </a:solidFill>
              </a:rPr>
              <a:t>everytime</a:t>
            </a:r>
            <a:r>
              <a:rPr lang="en-US" dirty="0">
                <a:solidFill>
                  <a:srgbClr val="FF0000"/>
                </a:solidFill>
              </a:rPr>
              <a:t> */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sigset_t</a:t>
            </a:r>
            <a:r>
              <a:rPr lang="en-US" dirty="0"/>
              <a:t> </a:t>
            </a:r>
            <a:r>
              <a:rPr lang="en-US" dirty="0" err="1"/>
              <a:t>signal_mask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rv</a:t>
            </a:r>
            <a:r>
              <a:rPr lang="en-US" dirty="0"/>
              <a:t>=</a:t>
            </a:r>
            <a:r>
              <a:rPr lang="en-US" dirty="0" err="1"/>
              <a:t>sigfillset</a:t>
            </a:r>
            <a:r>
              <a:rPr lang="en-US" dirty="0"/>
              <a:t>(&amp;</a:t>
            </a:r>
            <a:r>
              <a:rPr lang="en-US" dirty="0" err="1"/>
              <a:t>signal_mask</a:t>
            </a:r>
            <a:r>
              <a:rPr lang="en-US" dirty="0"/>
              <a:t>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act.sa_handler</a:t>
            </a:r>
            <a:r>
              <a:rPr lang="en-US" dirty="0"/>
              <a:t> = </a:t>
            </a:r>
            <a:r>
              <a:rPr lang="en-US" dirty="0" err="1"/>
              <a:t>onint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act.sa_mask</a:t>
            </a:r>
            <a:r>
              <a:rPr lang="en-US" dirty="0"/>
              <a:t> = </a:t>
            </a:r>
            <a:r>
              <a:rPr lang="en-US" dirty="0" err="1"/>
              <a:t>signal_mask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act.sa_flags</a:t>
            </a:r>
            <a:r>
              <a:rPr lang="en-US" dirty="0"/>
              <a:t> = 0;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act.sa_restorer</a:t>
            </a:r>
            <a:r>
              <a:rPr lang="en-US" dirty="0"/>
              <a:t> = NULL;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359402" cy="493776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err="1"/>
              <a:t>rv</a:t>
            </a:r>
            <a:r>
              <a:rPr lang="en-US" dirty="0"/>
              <a:t>=</a:t>
            </a:r>
            <a:r>
              <a:rPr lang="en-US" dirty="0" err="1"/>
              <a:t>sigaction</a:t>
            </a:r>
            <a:r>
              <a:rPr lang="en-US" dirty="0"/>
              <a:t>(SIGINT, &amp;act, </a:t>
            </a:r>
            <a:r>
              <a:rPr lang="en-US" dirty="0" err="1"/>
              <a:t>oldact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rv</a:t>
            </a:r>
            <a:r>
              <a:rPr lang="en-US" dirty="0"/>
              <a:t>=</a:t>
            </a:r>
            <a:r>
              <a:rPr lang="en-US" dirty="0" err="1"/>
              <a:t>sigaction</a:t>
            </a:r>
            <a:r>
              <a:rPr lang="en-US" dirty="0"/>
              <a:t>(SIGQUIT, &amp;act, </a:t>
            </a:r>
            <a:r>
              <a:rPr lang="en-US" dirty="0" err="1"/>
              <a:t>oldact</a:t>
            </a:r>
            <a:r>
              <a:rPr lang="en-US" dirty="0"/>
              <a:t>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for(</a:t>
            </a:r>
            <a:r>
              <a:rPr lang="en-US" dirty="0" err="1"/>
              <a:t>i</a:t>
            </a:r>
            <a:r>
              <a:rPr lang="en-US" dirty="0"/>
              <a:t>=0; ;</a:t>
            </a:r>
            <a:r>
              <a:rPr lang="en-US" dirty="0" err="1"/>
              <a:t>i</a:t>
            </a:r>
            <a:r>
              <a:rPr lang="en-US" dirty="0"/>
              <a:t>++)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fprintf</a:t>
            </a:r>
            <a:r>
              <a:rPr lang="en-US" dirty="0"/>
              <a:t>(</a:t>
            </a:r>
            <a:r>
              <a:rPr lang="en-US" dirty="0" err="1"/>
              <a:t>stdout</a:t>
            </a:r>
            <a:r>
              <a:rPr lang="en-US" dirty="0"/>
              <a:t>,"%d\n",</a:t>
            </a:r>
            <a:r>
              <a:rPr lang="en-US" dirty="0" err="1"/>
              <a:t>i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void</a:t>
            </a:r>
          </a:p>
          <a:p>
            <a:pPr marL="0" indent="0">
              <a:buNone/>
            </a:pPr>
            <a:r>
              <a:rPr lang="en-US" dirty="0" err="1"/>
              <a:t>onint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sig){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fprintf</a:t>
            </a:r>
            <a:r>
              <a:rPr lang="en-US" dirty="0"/>
              <a:t>(</a:t>
            </a:r>
            <a:r>
              <a:rPr lang="en-US" dirty="0" err="1"/>
              <a:t>stderr</a:t>
            </a:r>
            <a:r>
              <a:rPr lang="en-US" dirty="0"/>
              <a:t>,"Graceful </a:t>
            </a:r>
            <a:r>
              <a:rPr lang="en-US" dirty="0" err="1"/>
              <a:t>Exit:Recieved</a:t>
            </a:r>
            <a:r>
              <a:rPr lang="en-US" dirty="0"/>
              <a:t> SIGNAL NUMBER =%d\n", sig);</a:t>
            </a:r>
          </a:p>
          <a:p>
            <a:pPr marL="0" indent="0">
              <a:buNone/>
            </a:pPr>
            <a:r>
              <a:rPr lang="en-US" dirty="0"/>
              <a:t>   /*</a:t>
            </a:r>
          </a:p>
          <a:p>
            <a:pPr marL="0" indent="0">
              <a:buNone/>
            </a:pPr>
            <a:r>
              <a:rPr lang="en-US" dirty="0"/>
              <a:t>    * Graceful exit type things removing temporary files etc.</a:t>
            </a:r>
          </a:p>
          <a:p>
            <a:pPr marL="0" indent="0">
              <a:buNone/>
            </a:pPr>
            <a:r>
              <a:rPr lang="en-US" dirty="0"/>
              <a:t>    *</a:t>
            </a:r>
          </a:p>
          <a:p>
            <a:pPr marL="0" indent="0">
              <a:buNone/>
            </a:pPr>
            <a:r>
              <a:rPr lang="en-US" dirty="0"/>
              <a:t>    */</a:t>
            </a:r>
          </a:p>
          <a:p>
            <a:pPr marL="0" indent="0">
              <a:buNone/>
            </a:pPr>
            <a:r>
              <a:rPr lang="en-US" dirty="0"/>
              <a:t>   exit(0);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94840" y="384120"/>
              <a:ext cx="8162640" cy="57420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5480" y="374400"/>
                <a:ext cx="8181360" cy="576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554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Graceful Exit with </a:t>
            </a:r>
            <a:r>
              <a:rPr lang="en-US" dirty="0" err="1" smtClean="0"/>
              <a:t>sigaction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16</a:t>
            </a:fld>
            <a:r>
              <a:rPr lang="en-US" smtClean="0"/>
              <a:t>  Advanced Shell Implementation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#include &lt;</a:t>
            </a:r>
            <a:r>
              <a:rPr lang="en-US" dirty="0" err="1"/>
              <a:t>stdio.h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#include &lt;</a:t>
            </a:r>
            <a:r>
              <a:rPr lang="en-US" dirty="0" err="1"/>
              <a:t>stdlib.h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#include &lt;</a:t>
            </a:r>
            <a:r>
              <a:rPr lang="en-US" dirty="0" err="1"/>
              <a:t>signal.h</a:t>
            </a:r>
            <a:r>
              <a:rPr lang="en-US" dirty="0"/>
              <a:t>&gt;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void </a:t>
            </a:r>
            <a:r>
              <a:rPr lang="en-US" dirty="0" err="1"/>
              <a:t>onint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);/* SIGINT handler */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main(){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rv</a:t>
            </a:r>
            <a:r>
              <a:rPr lang="en-US" dirty="0"/>
              <a:t>; /* should be checked </a:t>
            </a:r>
            <a:r>
              <a:rPr lang="en-US" dirty="0" err="1"/>
              <a:t>everytime</a:t>
            </a:r>
            <a:r>
              <a:rPr lang="en-US" dirty="0"/>
              <a:t> */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sigaction</a:t>
            </a:r>
            <a:r>
              <a:rPr lang="en-US" dirty="0"/>
              <a:t> act, *</a:t>
            </a:r>
            <a:r>
              <a:rPr lang="en-US" dirty="0" err="1"/>
              <a:t>oldact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sigset_t</a:t>
            </a: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signal_mask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rv</a:t>
            </a:r>
            <a:r>
              <a:rPr lang="en-US" dirty="0"/>
              <a:t>=</a:t>
            </a:r>
            <a:r>
              <a:rPr lang="en-US" dirty="0" err="1"/>
              <a:t>sigfillset</a:t>
            </a:r>
            <a:r>
              <a:rPr lang="en-US" dirty="0"/>
              <a:t>(&amp;</a:t>
            </a:r>
            <a:r>
              <a:rPr lang="en-US" dirty="0" err="1"/>
              <a:t>signal_mask</a:t>
            </a:r>
            <a:r>
              <a:rPr lang="en-US" dirty="0"/>
              <a:t>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act.sa_handler</a:t>
            </a:r>
            <a:r>
              <a:rPr lang="en-US" dirty="0"/>
              <a:t> = </a:t>
            </a:r>
            <a:r>
              <a:rPr lang="en-US" dirty="0" err="1"/>
              <a:t>onint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act.sa_mask</a:t>
            </a:r>
            <a:r>
              <a:rPr lang="en-US" dirty="0"/>
              <a:t> = </a:t>
            </a:r>
            <a:r>
              <a:rPr lang="en-US" dirty="0" err="1"/>
              <a:t>signal_mask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act.sa_flags</a:t>
            </a:r>
            <a:r>
              <a:rPr lang="en-US" dirty="0"/>
              <a:t> = 0;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556564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act.sa_restorer</a:t>
            </a:r>
            <a:r>
              <a:rPr lang="en-US" dirty="0" smtClean="0"/>
              <a:t> </a:t>
            </a:r>
            <a:r>
              <a:rPr lang="en-US" dirty="0"/>
              <a:t>= NULL;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sigaction</a:t>
            </a:r>
            <a:r>
              <a:rPr lang="en-US" dirty="0"/>
              <a:t>(SIGINT, &amp;act, </a:t>
            </a:r>
            <a:r>
              <a:rPr lang="en-US" dirty="0" err="1"/>
              <a:t>oldact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sigaction</a:t>
            </a:r>
            <a:r>
              <a:rPr lang="en-US" dirty="0"/>
              <a:t>(SIGQUIT, &amp;act, </a:t>
            </a:r>
            <a:r>
              <a:rPr lang="en-US" dirty="0" err="1"/>
              <a:t>oldact</a:t>
            </a:r>
            <a:r>
              <a:rPr lang="en-US" dirty="0"/>
              <a:t>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for(</a:t>
            </a:r>
            <a:r>
              <a:rPr lang="en-US" dirty="0" err="1"/>
              <a:t>i</a:t>
            </a:r>
            <a:r>
              <a:rPr lang="en-US" dirty="0"/>
              <a:t>=0; ;</a:t>
            </a:r>
            <a:r>
              <a:rPr lang="en-US" dirty="0" err="1"/>
              <a:t>i</a:t>
            </a:r>
            <a:r>
              <a:rPr lang="en-US" dirty="0"/>
              <a:t>++)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fprintf</a:t>
            </a:r>
            <a:r>
              <a:rPr lang="en-US" dirty="0"/>
              <a:t>(</a:t>
            </a:r>
            <a:r>
              <a:rPr lang="en-US" dirty="0" err="1"/>
              <a:t>stdout</a:t>
            </a:r>
            <a:r>
              <a:rPr lang="en-US" dirty="0"/>
              <a:t>,"%d\n",</a:t>
            </a:r>
            <a:r>
              <a:rPr lang="en-US" dirty="0" err="1"/>
              <a:t>i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void</a:t>
            </a:r>
          </a:p>
          <a:p>
            <a:pPr marL="0" indent="0">
              <a:buNone/>
            </a:pPr>
            <a:r>
              <a:rPr lang="en-US" dirty="0" err="1"/>
              <a:t>onint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sig){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fprintf</a:t>
            </a:r>
            <a:r>
              <a:rPr lang="en-US" dirty="0"/>
              <a:t>(</a:t>
            </a:r>
            <a:r>
              <a:rPr lang="en-US" dirty="0" err="1"/>
              <a:t>stderr</a:t>
            </a:r>
            <a:r>
              <a:rPr lang="en-US" dirty="0"/>
              <a:t>,"</a:t>
            </a:r>
            <a:r>
              <a:rPr lang="en-US" dirty="0" err="1"/>
              <a:t>STDERR:Recieved</a:t>
            </a:r>
            <a:r>
              <a:rPr lang="en-US" dirty="0"/>
              <a:t> SIGNAL NUMBER =%d\n", sig);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fprintf</a:t>
            </a:r>
            <a:r>
              <a:rPr lang="en-US" dirty="0"/>
              <a:t>(</a:t>
            </a:r>
            <a:r>
              <a:rPr lang="en-US" dirty="0" err="1"/>
              <a:t>stdout</a:t>
            </a:r>
            <a:r>
              <a:rPr lang="en-US" dirty="0"/>
              <a:t>,"</a:t>
            </a:r>
            <a:r>
              <a:rPr lang="en-US" dirty="0" err="1"/>
              <a:t>STDOUT:Recieved</a:t>
            </a:r>
            <a:r>
              <a:rPr lang="en-US" dirty="0"/>
              <a:t> SIGNAL NUMBER =%d\n", sig);</a:t>
            </a:r>
          </a:p>
          <a:p>
            <a:pPr marL="0" indent="0">
              <a:buNone/>
            </a:pPr>
            <a:r>
              <a:rPr lang="en-US" dirty="0"/>
              <a:t>   /*</a:t>
            </a:r>
          </a:p>
          <a:p>
            <a:pPr marL="0" indent="0">
              <a:buNone/>
            </a:pPr>
            <a:r>
              <a:rPr lang="en-US" dirty="0"/>
              <a:t>    * Graceful exit type things removing temporary files etc.</a:t>
            </a:r>
          </a:p>
          <a:p>
            <a:pPr marL="0" indent="0">
              <a:buNone/>
            </a:pPr>
            <a:r>
              <a:rPr lang="en-US" dirty="0"/>
              <a:t>    *</a:t>
            </a:r>
          </a:p>
          <a:p>
            <a:pPr marL="0" indent="0">
              <a:buNone/>
            </a:pPr>
            <a:r>
              <a:rPr lang="en-US" dirty="0"/>
              <a:t>    */</a:t>
            </a:r>
          </a:p>
          <a:p>
            <a:pPr marL="0" indent="0">
              <a:buNone/>
            </a:pPr>
            <a:r>
              <a:rPr lang="en-US" dirty="0"/>
              <a:t>   exit(0)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027080" y="812520"/>
              <a:ext cx="5108400" cy="53496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7720" y="803160"/>
                <a:ext cx="5127120" cy="536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47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Catch Signals and </a:t>
            </a:r>
            <a:r>
              <a:rPr lang="en-US" dirty="0"/>
              <a:t>S</a:t>
            </a:r>
            <a:r>
              <a:rPr lang="en-US" dirty="0" smtClean="0"/>
              <a:t>tart Over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17</a:t>
            </a:fld>
            <a:r>
              <a:rPr lang="en-US" smtClean="0"/>
              <a:t>  Advanced Shell Implementation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401760" y="360"/>
              <a:ext cx="8707320" cy="68497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2400" y="-9000"/>
                <a:ext cx="8726040" cy="686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721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Examples/</a:t>
            </a:r>
            <a:r>
              <a:rPr lang="en-US" dirty="0" err="1" smtClean="0"/>
              <a:t>Sigaction</a:t>
            </a:r>
            <a:r>
              <a:rPr lang="en-US" dirty="0" smtClean="0"/>
              <a:t>/</a:t>
            </a:r>
            <a:r>
              <a:rPr lang="en-US" dirty="0" err="1" smtClean="0"/>
              <a:t>restart.c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18</a:t>
            </a:fld>
            <a:r>
              <a:rPr lang="en-US" smtClean="0"/>
              <a:t>  Advanced Shell Implementation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void </a:t>
            </a:r>
            <a:r>
              <a:rPr lang="en-US" dirty="0" err="1"/>
              <a:t>onint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);/* SIGINT handler */</a:t>
            </a:r>
          </a:p>
          <a:p>
            <a:pPr marL="0" indent="0">
              <a:buNone/>
            </a:pP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sigaction</a:t>
            </a:r>
            <a:r>
              <a:rPr lang="en-US" dirty="0"/>
              <a:t> act, </a:t>
            </a:r>
            <a:r>
              <a:rPr lang="en-US" dirty="0" err="1"/>
              <a:t>oldact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 err="1"/>
              <a:t>jmp_buf</a:t>
            </a:r>
            <a:r>
              <a:rPr lang="en-US" dirty="0"/>
              <a:t> </a:t>
            </a:r>
            <a:r>
              <a:rPr lang="en-US" dirty="0" err="1"/>
              <a:t>jbuf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__</a:t>
            </a:r>
            <a:r>
              <a:rPr lang="en-US" dirty="0" err="1"/>
              <a:t>sigset_t</a:t>
            </a:r>
            <a:r>
              <a:rPr lang="en-US" dirty="0"/>
              <a:t> </a:t>
            </a:r>
            <a:r>
              <a:rPr lang="en-US" dirty="0" err="1"/>
              <a:t>signal_mask</a:t>
            </a:r>
            <a:r>
              <a:rPr lang="en-US" dirty="0"/>
              <a:t>;   /* </a:t>
            </a:r>
            <a:r>
              <a:rPr lang="en-US" dirty="0" err="1"/>
              <a:t>sigset_t</a:t>
            </a:r>
            <a:r>
              <a:rPr lang="en-US" dirty="0"/>
              <a:t> should work here but doesn't */ </a:t>
            </a:r>
          </a:p>
          <a:p>
            <a:pPr marL="0" indent="0">
              <a:buNone/>
            </a:pP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save_mask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</a:t>
            </a:r>
          </a:p>
          <a:p>
            <a:pPr marL="0" indent="0">
              <a:buNone/>
            </a:pPr>
            <a:r>
              <a:rPr lang="en-US" dirty="0" err="1"/>
              <a:t>typedef</a:t>
            </a:r>
            <a:r>
              <a:rPr lang="en-US" dirty="0"/>
              <a:t> 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cnode</a:t>
            </a: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cnode</a:t>
            </a:r>
            <a:r>
              <a:rPr lang="en-US" dirty="0"/>
              <a:t> *</a:t>
            </a:r>
            <a:r>
              <a:rPr lang="en-US" dirty="0" err="1"/>
              <a:t>prev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char *word;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cnode</a:t>
            </a:r>
            <a:r>
              <a:rPr lang="en-US" dirty="0"/>
              <a:t> *next; </a:t>
            </a:r>
          </a:p>
          <a:p>
            <a:pPr marL="0" indent="0">
              <a:buNone/>
            </a:pPr>
            <a:r>
              <a:rPr lang="en-US" dirty="0"/>
              <a:t>} CMD_NODE, *CMD_PTR;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CMD_PTR </a:t>
            </a:r>
            <a:r>
              <a:rPr lang="en-US" dirty="0" err="1"/>
              <a:t>buildCmd</a:t>
            </a:r>
            <a:r>
              <a:rPr lang="en-US" dirty="0"/>
              <a:t>();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359402" cy="49377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main</a:t>
            </a:r>
            <a:r>
              <a:rPr lang="en-US" dirty="0" smtClean="0"/>
              <a:t>(){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rv</a:t>
            </a:r>
            <a:r>
              <a:rPr lang="en-US" dirty="0"/>
              <a:t>; /* should be checked </a:t>
            </a:r>
            <a:r>
              <a:rPr lang="en-US" dirty="0" err="1"/>
              <a:t>everytime</a:t>
            </a:r>
            <a:r>
              <a:rPr lang="en-US" dirty="0"/>
              <a:t> </a:t>
            </a:r>
            <a:r>
              <a:rPr lang="en-US" dirty="0" smtClean="0"/>
              <a:t>*/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CMD_PTR  c</a:t>
            </a:r>
            <a:r>
              <a:rPr lang="en-US" dirty="0" smtClean="0"/>
              <a:t>;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rv</a:t>
            </a:r>
            <a:r>
              <a:rPr lang="en-US" dirty="0"/>
              <a:t>=</a:t>
            </a:r>
            <a:r>
              <a:rPr lang="en-US" dirty="0" err="1"/>
              <a:t>sigfillset</a:t>
            </a:r>
            <a:r>
              <a:rPr lang="en-US" dirty="0"/>
              <a:t>((</a:t>
            </a:r>
            <a:r>
              <a:rPr lang="en-US" dirty="0" err="1"/>
              <a:t>int</a:t>
            </a:r>
            <a:r>
              <a:rPr lang="en-US" dirty="0"/>
              <a:t> *) &amp;</a:t>
            </a:r>
            <a:r>
              <a:rPr lang="en-US" dirty="0" err="1"/>
              <a:t>signal_mask</a:t>
            </a:r>
            <a:r>
              <a:rPr lang="en-US" dirty="0"/>
              <a:t>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act.sa_handler</a:t>
            </a:r>
            <a:r>
              <a:rPr lang="en-US" dirty="0"/>
              <a:t> = </a:t>
            </a:r>
            <a:r>
              <a:rPr lang="en-US" dirty="0" err="1"/>
              <a:t>onint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act.sa_mask</a:t>
            </a:r>
            <a:r>
              <a:rPr lang="en-US" dirty="0"/>
              <a:t> = </a:t>
            </a:r>
            <a:r>
              <a:rPr lang="en-US" dirty="0" err="1"/>
              <a:t>signal_mask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act.sa_flags</a:t>
            </a:r>
            <a:r>
              <a:rPr lang="en-US" dirty="0"/>
              <a:t> = 0;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act.sa_restorer</a:t>
            </a:r>
            <a:r>
              <a:rPr lang="en-US" dirty="0"/>
              <a:t> = NULL;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rv</a:t>
            </a:r>
            <a:r>
              <a:rPr lang="en-US" dirty="0"/>
              <a:t>=</a:t>
            </a:r>
            <a:r>
              <a:rPr lang="en-US" dirty="0" err="1"/>
              <a:t>sigaction</a:t>
            </a:r>
            <a:r>
              <a:rPr lang="en-US" dirty="0"/>
              <a:t>(SIGINT, &amp;act, &amp;</a:t>
            </a:r>
            <a:r>
              <a:rPr lang="en-US" dirty="0" err="1"/>
              <a:t>oldact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// </a:t>
            </a:r>
            <a:r>
              <a:rPr lang="en-US" dirty="0" err="1"/>
              <a:t>rv</a:t>
            </a:r>
            <a:r>
              <a:rPr lang="en-US" dirty="0"/>
              <a:t>=</a:t>
            </a:r>
            <a:r>
              <a:rPr lang="en-US" dirty="0" err="1"/>
              <a:t>sigaction</a:t>
            </a:r>
            <a:r>
              <a:rPr lang="en-US" dirty="0"/>
              <a:t>(SIGQUIT, &amp;act, &amp;</a:t>
            </a:r>
            <a:r>
              <a:rPr lang="en-US" dirty="0" err="1"/>
              <a:t>oldact</a:t>
            </a:r>
            <a:r>
              <a:rPr lang="en-US" dirty="0"/>
              <a:t>); leave unset so that can use SIGQUIT </a:t>
            </a:r>
          </a:p>
          <a:p>
            <a:pPr marL="0" indent="0">
              <a:buNone/>
            </a:pPr>
            <a:r>
              <a:rPr lang="en-US" dirty="0"/>
              <a:t>to terminate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rv</a:t>
            </a:r>
            <a:r>
              <a:rPr lang="en-US" dirty="0"/>
              <a:t>=</a:t>
            </a:r>
            <a:r>
              <a:rPr lang="en-US" dirty="0" err="1"/>
              <a:t>sigprocmask</a:t>
            </a:r>
            <a:r>
              <a:rPr lang="en-US" dirty="0"/>
              <a:t>(SIG_UNBLOCK, NULL, &amp;</a:t>
            </a:r>
            <a:r>
              <a:rPr lang="en-US" dirty="0" err="1"/>
              <a:t>save_mask</a:t>
            </a:r>
            <a:r>
              <a:rPr lang="en-US" dirty="0"/>
              <a:t>); // find </a:t>
            </a:r>
            <a:r>
              <a:rPr lang="en-US" dirty="0" err="1"/>
              <a:t>sigmask</a:t>
            </a:r>
            <a:r>
              <a:rPr lang="en-US" dirty="0"/>
              <a:t> for restoring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87560" y="1036080"/>
              <a:ext cx="8287920" cy="51170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8200" y="1026720"/>
                <a:ext cx="8306640" cy="513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769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19</a:t>
            </a:fld>
            <a:r>
              <a:rPr lang="en-US" smtClean="0"/>
              <a:t>  Advanced Shell Implementation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52400" y="304800"/>
            <a:ext cx="4343400" cy="585216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rv</a:t>
            </a:r>
            <a:r>
              <a:rPr lang="en-US" dirty="0" smtClean="0"/>
              <a:t>=</a:t>
            </a:r>
            <a:r>
              <a:rPr lang="en-US" dirty="0" err="1" smtClean="0"/>
              <a:t>setjmp</a:t>
            </a:r>
            <a:r>
              <a:rPr lang="en-US" dirty="0" smtClean="0"/>
              <a:t>(</a:t>
            </a:r>
            <a:r>
              <a:rPr lang="en-US" dirty="0" err="1" smtClean="0"/>
              <a:t>jbuf</a:t>
            </a:r>
            <a:r>
              <a:rPr lang="en-US" dirty="0"/>
              <a:t>);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// </a:t>
            </a:r>
            <a:r>
              <a:rPr lang="en-US" dirty="0"/>
              <a:t>set up </a:t>
            </a:r>
            <a:r>
              <a:rPr lang="en-US" dirty="0" err="1" smtClean="0"/>
              <a:t>jbuf</a:t>
            </a:r>
            <a:r>
              <a:rPr lang="en-US" dirty="0" smtClean="0"/>
              <a:t> </a:t>
            </a:r>
            <a:r>
              <a:rPr lang="en-US" dirty="0"/>
              <a:t>with registers </a:t>
            </a:r>
            <a:r>
              <a:rPr lang="en-US" dirty="0" err="1"/>
              <a:t>etc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/>
              <a:t>   for(</a:t>
            </a:r>
            <a:r>
              <a:rPr lang="en-US" dirty="0" err="1"/>
              <a:t>i</a:t>
            </a:r>
            <a:r>
              <a:rPr lang="en-US" dirty="0"/>
              <a:t>=0; ;</a:t>
            </a:r>
            <a:r>
              <a:rPr lang="en-US" dirty="0" err="1"/>
              <a:t>i</a:t>
            </a:r>
            <a:r>
              <a:rPr lang="en-US" dirty="0"/>
              <a:t>++){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fprintf</a:t>
            </a:r>
            <a:r>
              <a:rPr lang="en-US" dirty="0"/>
              <a:t>(</a:t>
            </a:r>
            <a:r>
              <a:rPr lang="en-US" dirty="0" err="1"/>
              <a:t>stdout</a:t>
            </a:r>
            <a:r>
              <a:rPr lang="en-US" dirty="0"/>
              <a:t>,"%d-</a:t>
            </a:r>
            <a:r>
              <a:rPr lang="en-US" dirty="0" err="1"/>
              <a:t>th</a:t>
            </a:r>
            <a:r>
              <a:rPr lang="en-US" dirty="0"/>
              <a:t> prompt:\n",</a:t>
            </a:r>
            <a:r>
              <a:rPr lang="en-US" dirty="0" err="1"/>
              <a:t>i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 c = </a:t>
            </a:r>
            <a:r>
              <a:rPr lang="en-US" dirty="0" err="1"/>
              <a:t>buildCmd</a:t>
            </a:r>
            <a:r>
              <a:rPr lang="en-US" dirty="0"/>
              <a:t>();</a:t>
            </a:r>
          </a:p>
          <a:p>
            <a:pPr marL="0" indent="0">
              <a:buNone/>
            </a:pPr>
            <a:r>
              <a:rPr lang="en-US" dirty="0"/>
              <a:t>     // exec </a:t>
            </a:r>
            <a:r>
              <a:rPr lang="en-US" dirty="0" smtClean="0"/>
              <a:t>command c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}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CMD_PTR </a:t>
            </a:r>
          </a:p>
          <a:p>
            <a:pPr marL="0" indent="0">
              <a:buNone/>
            </a:pPr>
            <a:r>
              <a:rPr lang="en-US" dirty="0" err="1"/>
              <a:t>ReadCmd</a:t>
            </a:r>
            <a:r>
              <a:rPr lang="en-US" dirty="0"/>
              <a:t>(){</a:t>
            </a:r>
          </a:p>
          <a:p>
            <a:pPr marL="0" indent="0">
              <a:buNone/>
            </a:pPr>
            <a:r>
              <a:rPr lang="en-US" dirty="0"/>
              <a:t>   return(NULL);  // this should read a </a:t>
            </a:r>
            <a:r>
              <a:rPr lang="en-US" dirty="0" err="1" smtClean="0"/>
              <a:t>cmd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CMD_PTR </a:t>
            </a:r>
          </a:p>
          <a:p>
            <a:pPr marL="0" indent="0">
              <a:buNone/>
            </a:pPr>
            <a:r>
              <a:rPr lang="en-US" dirty="0" err="1"/>
              <a:t>PerformVarSubst</a:t>
            </a:r>
            <a:r>
              <a:rPr lang="en-US" dirty="0"/>
              <a:t>(CMD_PTR  c){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smtClean="0"/>
              <a:t>…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}</a:t>
            </a:r>
          </a:p>
          <a:p>
            <a:pPr marL="0" indent="0">
              <a:buNone/>
            </a:pPr>
            <a:r>
              <a:rPr lang="en-US" dirty="0"/>
              <a:t>CMD_PTR </a:t>
            </a:r>
          </a:p>
          <a:p>
            <a:pPr marL="0" indent="0">
              <a:buNone/>
            </a:pPr>
            <a:r>
              <a:rPr lang="en-US" dirty="0" err="1"/>
              <a:t>PerformSubst</a:t>
            </a:r>
            <a:r>
              <a:rPr lang="en-US" dirty="0"/>
              <a:t>(CMD_PTR  c){</a:t>
            </a:r>
          </a:p>
          <a:p>
            <a:pPr marL="0" indent="0">
              <a:buNone/>
            </a:pPr>
            <a:r>
              <a:rPr lang="en-US" dirty="0" smtClean="0"/>
              <a:t> …;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632198" y="152400"/>
            <a:ext cx="4511802" cy="64008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CMD_PTR </a:t>
            </a:r>
          </a:p>
          <a:p>
            <a:pPr marL="0" indent="0">
              <a:buNone/>
            </a:pPr>
            <a:r>
              <a:rPr lang="en-US" dirty="0" err="1"/>
              <a:t>buildCmd</a:t>
            </a:r>
            <a:r>
              <a:rPr lang="en-US" dirty="0"/>
              <a:t>(){//a fake build command to illustrate throwing away several activation</a:t>
            </a:r>
          </a:p>
          <a:p>
            <a:pPr marL="0" indent="0">
              <a:buNone/>
            </a:pPr>
            <a:r>
              <a:rPr lang="en-US" dirty="0"/>
              <a:t> records off the stack</a:t>
            </a:r>
          </a:p>
          <a:p>
            <a:pPr marL="0" indent="0">
              <a:buNone/>
            </a:pPr>
            <a:r>
              <a:rPr lang="en-US" dirty="0"/>
              <a:t>  CMD_PTR </a:t>
            </a:r>
            <a:r>
              <a:rPr lang="en-US" dirty="0" err="1"/>
              <a:t>cmd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cmd</a:t>
            </a:r>
            <a:r>
              <a:rPr lang="en-US" dirty="0"/>
              <a:t> = </a:t>
            </a:r>
            <a:r>
              <a:rPr lang="en-US" dirty="0" err="1"/>
              <a:t>ReadCmd</a:t>
            </a:r>
            <a:r>
              <a:rPr lang="en-US" dirty="0"/>
              <a:t>();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cmd</a:t>
            </a:r>
            <a:r>
              <a:rPr lang="en-US" dirty="0"/>
              <a:t> = </a:t>
            </a:r>
            <a:r>
              <a:rPr lang="en-US" dirty="0" err="1"/>
              <a:t>PerformSubst</a:t>
            </a:r>
            <a:r>
              <a:rPr lang="en-US" dirty="0"/>
              <a:t>(</a:t>
            </a:r>
            <a:r>
              <a:rPr lang="en-US" dirty="0" err="1"/>
              <a:t>cmd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// ...</a:t>
            </a:r>
          </a:p>
          <a:p>
            <a:pPr marL="0" indent="0">
              <a:buNone/>
            </a:pPr>
            <a:r>
              <a:rPr lang="en-US" dirty="0"/>
              <a:t>}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onint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sig){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fprintf</a:t>
            </a:r>
            <a:r>
              <a:rPr lang="en-US" dirty="0"/>
              <a:t>(</a:t>
            </a:r>
            <a:r>
              <a:rPr lang="en-US" dirty="0" err="1"/>
              <a:t>stderr</a:t>
            </a:r>
            <a:r>
              <a:rPr lang="en-US" dirty="0"/>
              <a:t>,"OK interrupted start over with </a:t>
            </a:r>
            <a:r>
              <a:rPr lang="en-US" dirty="0" err="1"/>
              <a:t>prompt:Recieved</a:t>
            </a:r>
            <a:r>
              <a:rPr lang="en-US" dirty="0"/>
              <a:t> SIGNAL NUMBER </a:t>
            </a:r>
          </a:p>
          <a:p>
            <a:pPr marL="0" indent="0">
              <a:buNone/>
            </a:pPr>
            <a:r>
              <a:rPr lang="en-US" dirty="0"/>
              <a:t>=%d\n", sig);</a:t>
            </a:r>
          </a:p>
          <a:p>
            <a:pPr marL="0" indent="0">
              <a:buNone/>
            </a:pPr>
            <a:r>
              <a:rPr lang="en-US" dirty="0"/>
              <a:t>   /*</a:t>
            </a:r>
          </a:p>
          <a:p>
            <a:pPr marL="0" indent="0">
              <a:buNone/>
            </a:pPr>
            <a:r>
              <a:rPr lang="en-US" dirty="0"/>
              <a:t>    * Restart at the start of the </a:t>
            </a:r>
            <a:r>
              <a:rPr lang="en-US" dirty="0" smtClean="0"/>
              <a:t>command </a:t>
            </a:r>
            <a:r>
              <a:rPr lang="en-US" dirty="0"/>
              <a:t>loop</a:t>
            </a:r>
          </a:p>
          <a:p>
            <a:pPr marL="0" indent="0">
              <a:buNone/>
            </a:pPr>
            <a:r>
              <a:rPr lang="en-US" dirty="0"/>
              <a:t>    */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sigprocmask</a:t>
            </a:r>
            <a:r>
              <a:rPr lang="en-US" dirty="0"/>
              <a:t>(SIG_SETMASK, &amp;</a:t>
            </a:r>
            <a:r>
              <a:rPr lang="en-US" dirty="0" err="1"/>
              <a:t>save_mask</a:t>
            </a:r>
            <a:r>
              <a:rPr lang="en-US" dirty="0"/>
              <a:t>, NULL );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dirty="0"/>
              <a:t>// also should be handled with </a:t>
            </a:r>
          </a:p>
          <a:p>
            <a:pPr marL="0" indent="0">
              <a:buNone/>
            </a:pPr>
            <a:r>
              <a:rPr lang="en-US" dirty="0" smtClean="0"/>
              <a:t>	// </a:t>
            </a:r>
            <a:r>
              <a:rPr lang="en-US" dirty="0" err="1" smtClean="0"/>
              <a:t>sigsetjmp</a:t>
            </a:r>
            <a:r>
              <a:rPr lang="en-US" dirty="0" smtClean="0"/>
              <a:t>/</a:t>
            </a:r>
            <a:r>
              <a:rPr lang="en-US" dirty="0" err="1" smtClean="0"/>
              <a:t>siglongjmp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longjmp</a:t>
            </a:r>
            <a:r>
              <a:rPr lang="en-US" dirty="0"/>
              <a:t>(</a:t>
            </a:r>
            <a:r>
              <a:rPr lang="en-US" dirty="0" err="1"/>
              <a:t>jbuf</a:t>
            </a:r>
            <a:r>
              <a:rPr lang="en-US" dirty="0"/>
              <a:t>, 1); //start over </a:t>
            </a:r>
            <a:r>
              <a:rPr lang="en-US" dirty="0" smtClean="0"/>
              <a:t>before </a:t>
            </a:r>
            <a:r>
              <a:rPr lang="en-US" dirty="0"/>
              <a:t>printing prompt</a:t>
            </a:r>
          </a:p>
          <a:p>
            <a:pPr marL="0" indent="0">
              <a:buNone/>
            </a:pPr>
            <a:r>
              <a:rPr lang="en-US" dirty="0"/>
              <a:t>   exit(0);       // should never get here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25280" y="360"/>
              <a:ext cx="8278560" cy="63493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920" y="-9000"/>
                <a:ext cx="8297280" cy="636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934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Overview</a:t>
            </a:r>
          </a:p>
        </p:txBody>
      </p:sp>
      <p:sp>
        <p:nvSpPr>
          <p:cNvPr id="6225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685800"/>
            <a:ext cx="4041648" cy="6019800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dirty="0" smtClean="0"/>
              <a:t>Last Time</a:t>
            </a:r>
          </a:p>
          <a:p>
            <a:pPr lvl="1">
              <a:defRPr/>
            </a:pPr>
            <a:r>
              <a:rPr lang="en-US" dirty="0"/>
              <a:t>Ext4 </a:t>
            </a:r>
            <a:r>
              <a:rPr lang="en-US" dirty="0" smtClean="0"/>
              <a:t>comments</a:t>
            </a:r>
          </a:p>
          <a:p>
            <a:pPr lvl="1">
              <a:defRPr/>
            </a:pPr>
            <a:r>
              <a:rPr lang="en-US" dirty="0" err="1" smtClean="0"/>
              <a:t>nfs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vfs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tmpfs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Agile</a:t>
            </a:r>
            <a:r>
              <a:rPr lang="en-US" smtClean="0"/>
              <a:t>: </a:t>
            </a:r>
            <a:r>
              <a:rPr lang="en-US"/>
              <a:t>U</a:t>
            </a:r>
            <a:r>
              <a:rPr lang="en-US" smtClean="0"/>
              <a:t>ser </a:t>
            </a:r>
            <a:r>
              <a:rPr lang="en-US" dirty="0" smtClean="0"/>
              <a:t>Stories,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Configure/</a:t>
            </a:r>
            <a:r>
              <a:rPr lang="en-US" dirty="0" err="1" smtClean="0"/>
              <a:t>automake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Advanced Signals	unreliable signals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Why </a:t>
            </a:r>
            <a:r>
              <a:rPr lang="en-US" dirty="0" err="1" smtClean="0"/>
              <a:t>sigaction</a:t>
            </a:r>
            <a:r>
              <a:rPr lang="en-US" dirty="0" smtClean="0"/>
              <a:t>? </a:t>
            </a:r>
          </a:p>
          <a:p>
            <a:pPr lvl="1">
              <a:defRPr/>
            </a:pPr>
            <a:r>
              <a:rPr lang="en-US" dirty="0" smtClean="0"/>
              <a:t>Classes of signal handling</a:t>
            </a:r>
          </a:p>
          <a:p>
            <a:pPr lvl="2">
              <a:defRPr/>
            </a:pPr>
            <a:r>
              <a:rPr lang="en-US" dirty="0" smtClean="0"/>
              <a:t>simple pay no attention: </a:t>
            </a:r>
            <a:r>
              <a:rPr lang="en-US" dirty="0" err="1" smtClean="0"/>
              <a:t>gcc</a:t>
            </a:r>
            <a:endParaRPr lang="en-US" dirty="0" smtClean="0"/>
          </a:p>
          <a:p>
            <a:pPr lvl="2">
              <a:defRPr/>
            </a:pPr>
            <a:r>
              <a:rPr lang="en-US" dirty="0" smtClean="0"/>
              <a:t>graceful exit: DB interaction</a:t>
            </a:r>
          </a:p>
          <a:p>
            <a:pPr lvl="2">
              <a:defRPr/>
            </a:pPr>
            <a:r>
              <a:rPr lang="en-US" dirty="0" smtClean="0"/>
              <a:t>catch-start-over: bash, vim</a:t>
            </a:r>
          </a:p>
          <a:p>
            <a:pPr lvl="2">
              <a:defRPr/>
            </a:pPr>
            <a:r>
              <a:rPr lang="en-US" dirty="0" smtClean="0"/>
              <a:t>Full metal jacket: block all except SIG_KILL, SIG_STOP</a:t>
            </a:r>
            <a:endParaRPr lang="en-US" dirty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4632198" y="685800"/>
            <a:ext cx="4041648" cy="5468112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dirty="0"/>
              <a:t>Today</a:t>
            </a:r>
          </a:p>
          <a:p>
            <a:pPr lvl="1">
              <a:defRPr/>
            </a:pPr>
            <a:r>
              <a:rPr lang="en-US" dirty="0"/>
              <a:t>Classes of signal </a:t>
            </a:r>
            <a:r>
              <a:rPr lang="en-US" dirty="0" smtClean="0"/>
              <a:t>handling</a:t>
            </a:r>
          </a:p>
          <a:p>
            <a:pPr lvl="1">
              <a:defRPr/>
            </a:pPr>
            <a:r>
              <a:rPr lang="en-US" dirty="0" smtClean="0"/>
              <a:t>Job </a:t>
            </a:r>
            <a:r>
              <a:rPr lang="en-US" dirty="0"/>
              <a:t>Control</a:t>
            </a:r>
          </a:p>
          <a:p>
            <a:pPr lvl="1">
              <a:defRPr/>
            </a:pPr>
            <a:r>
              <a:rPr lang="en-US" dirty="0"/>
              <a:t>Terminal input char by char (not line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dirty="0" smtClean="0"/>
              <a:t>Shell2 </a:t>
            </a:r>
            <a:r>
              <a:rPr lang="en-US" dirty="0"/>
              <a:t>- Program</a:t>
            </a:r>
          </a:p>
          <a:p>
            <a:pPr lvl="1"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71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TLPI/signals/*.c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20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err="1"/>
              <a:t>catch_rtsigs.c</a:t>
            </a:r>
            <a:r>
              <a:rPr lang="en-US" sz="2400" dirty="0"/>
              <a:t>        </a:t>
            </a:r>
            <a:endParaRPr lang="en-US" sz="2400" dirty="0" smtClean="0"/>
          </a:p>
          <a:p>
            <a:r>
              <a:rPr lang="en-US" sz="2400" dirty="0" err="1" smtClean="0"/>
              <a:t>sigmask_longjmp.c</a:t>
            </a:r>
            <a:r>
              <a:rPr lang="en-US" sz="2400" dirty="0" smtClean="0"/>
              <a:t>  </a:t>
            </a:r>
            <a:r>
              <a:rPr lang="en-US" sz="2400" dirty="0" err="1" smtClean="0"/>
              <a:t>cond</a:t>
            </a:r>
            <a:r>
              <a:rPr lang="en-US" sz="2400" dirty="0" smtClean="0"/>
              <a:t> compilation </a:t>
            </a:r>
            <a:r>
              <a:rPr lang="en-US" sz="2400" dirty="0" err="1" smtClean="0"/>
              <a:t>sigsetjmp</a:t>
            </a:r>
            <a:r>
              <a:rPr lang="en-US" sz="2400" dirty="0" smtClean="0"/>
              <a:t>      </a:t>
            </a:r>
          </a:p>
          <a:p>
            <a:r>
              <a:rPr lang="en-US" sz="2400" dirty="0" err="1" smtClean="0"/>
              <a:t>t_kill.c</a:t>
            </a:r>
            <a:r>
              <a:rPr lang="en-US" sz="2400" dirty="0" smtClean="0"/>
              <a:t> - kill </a:t>
            </a:r>
            <a:r>
              <a:rPr lang="en-US" sz="2400" dirty="0" err="1" smtClean="0"/>
              <a:t>implemnation</a:t>
            </a:r>
            <a:endParaRPr lang="en-US" sz="2400" dirty="0"/>
          </a:p>
          <a:p>
            <a:r>
              <a:rPr lang="en-US" sz="2400" dirty="0" err="1" smtClean="0"/>
              <a:t>demo_SIGFPE.c</a:t>
            </a:r>
            <a:r>
              <a:rPr lang="en-US" sz="2400" dirty="0" smtClean="0"/>
              <a:t> –div by 0         </a:t>
            </a:r>
          </a:p>
          <a:p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signal.c</a:t>
            </a:r>
            <a:r>
              <a:rPr lang="en-US" sz="2400" dirty="0" smtClean="0"/>
              <a:t>                </a:t>
            </a:r>
          </a:p>
          <a:p>
            <a:r>
              <a:rPr lang="en-US" sz="2400" dirty="0" err="1" smtClean="0"/>
              <a:t>t_sigaltstack.c</a:t>
            </a:r>
            <a:endParaRPr lang="en-US" sz="2400" dirty="0"/>
          </a:p>
          <a:p>
            <a:r>
              <a:rPr lang="en-US" sz="2400" dirty="0" err="1"/>
              <a:t>ignore_pending_sig.c</a:t>
            </a:r>
            <a:r>
              <a:rPr lang="en-US" sz="2400" dirty="0"/>
              <a:t>  </a:t>
            </a:r>
            <a:endParaRPr lang="en-US" sz="2400" dirty="0" smtClean="0"/>
          </a:p>
          <a:p>
            <a:r>
              <a:rPr lang="en-US" sz="2400" dirty="0" err="1" smtClean="0"/>
              <a:t>signalfd_sigval.c</a:t>
            </a:r>
            <a:r>
              <a:rPr lang="en-US" sz="2400" dirty="0" smtClean="0"/>
              <a:t>       </a:t>
            </a:r>
          </a:p>
          <a:p>
            <a:r>
              <a:rPr lang="en-US" sz="2400" dirty="0" err="1" smtClean="0"/>
              <a:t>t_sigqueue.c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intquit.c</a:t>
            </a:r>
            <a:r>
              <a:rPr lang="en-US" dirty="0"/>
              <a:t>             </a:t>
            </a:r>
          </a:p>
          <a:p>
            <a:r>
              <a:rPr lang="en-US" dirty="0" err="1"/>
              <a:t>signal_functions.c</a:t>
            </a:r>
            <a:r>
              <a:rPr lang="en-US" dirty="0"/>
              <a:t>      </a:t>
            </a:r>
            <a:endParaRPr lang="en-US" dirty="0" smtClean="0"/>
          </a:p>
          <a:p>
            <a:r>
              <a:rPr lang="en-US" dirty="0" err="1" smtClean="0"/>
              <a:t>t_sigsuspend.c</a:t>
            </a:r>
            <a:endParaRPr lang="en-US" dirty="0"/>
          </a:p>
          <a:p>
            <a:r>
              <a:rPr lang="en-US" dirty="0" err="1"/>
              <a:t>nonreentrant.c</a:t>
            </a:r>
            <a:r>
              <a:rPr lang="en-US" dirty="0"/>
              <a:t>        </a:t>
            </a:r>
            <a:endParaRPr lang="en-US" dirty="0" smtClean="0"/>
          </a:p>
          <a:p>
            <a:r>
              <a:rPr lang="en-US" dirty="0" err="1" smtClean="0"/>
              <a:t>sig_receiver.c</a:t>
            </a:r>
            <a:r>
              <a:rPr lang="en-US" dirty="0" smtClean="0"/>
              <a:t>          </a:t>
            </a:r>
          </a:p>
          <a:p>
            <a:r>
              <a:rPr lang="en-US" dirty="0" err="1" smtClean="0"/>
              <a:t>t_sigwaitinfo.c</a:t>
            </a:r>
            <a:endParaRPr lang="en-US" dirty="0"/>
          </a:p>
          <a:p>
            <a:r>
              <a:rPr lang="en-US" dirty="0" err="1"/>
              <a:t>ouch.c</a:t>
            </a:r>
            <a:r>
              <a:rPr lang="en-US" dirty="0"/>
              <a:t>                </a:t>
            </a:r>
            <a:endParaRPr lang="en-US" dirty="0" smtClean="0"/>
          </a:p>
          <a:p>
            <a:r>
              <a:rPr lang="en-US" dirty="0" err="1" smtClean="0"/>
              <a:t>sig_sender.c</a:t>
            </a:r>
            <a:endParaRPr lang="en-US" dirty="0"/>
          </a:p>
          <a:p>
            <a:r>
              <a:rPr lang="en-US" dirty="0" err="1"/>
              <a:t>siginterrupt.c</a:t>
            </a:r>
            <a:r>
              <a:rPr lang="en-US" dirty="0"/>
              <a:t>        </a:t>
            </a:r>
            <a:endParaRPr lang="en-US" dirty="0" smtClean="0"/>
          </a:p>
          <a:p>
            <a:r>
              <a:rPr lang="en-US" dirty="0" err="1" smtClean="0"/>
              <a:t>sig_speed_sigsuspend.c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89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Control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21</a:t>
            </a:fld>
            <a:r>
              <a:rPr lang="en-US" smtClean="0"/>
              <a:t>  Advanced Shell Implementation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^Z sends SIGSTOP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22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Terminal I/O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22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Fig 62-1</a:t>
            </a:r>
          </a:p>
          <a:p>
            <a:r>
              <a:rPr lang="en-US" dirty="0" err="1" smtClean="0"/>
              <a:t>stty</a:t>
            </a:r>
            <a:endParaRPr lang="en-US" dirty="0" smtClean="0"/>
          </a:p>
          <a:p>
            <a:r>
              <a:rPr lang="en-US" dirty="0" err="1" smtClean="0"/>
              <a:t>stty</a:t>
            </a:r>
            <a:r>
              <a:rPr lang="en-US" dirty="0" smtClean="0"/>
              <a:t> </a:t>
            </a:r>
            <a:r>
              <a:rPr lang="en-US" dirty="0" err="1" smtClean="0"/>
              <a:t>noecho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095375"/>
            <a:ext cx="5419725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678960" y="1687680"/>
              <a:ext cx="6411960" cy="43408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9600" y="1678320"/>
                <a:ext cx="6431040" cy="435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920160" y="732240"/>
              <a:ext cx="8073000" cy="60282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0440" y="722880"/>
                <a:ext cx="8092080" cy="604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655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Terminal I/O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23</a:t>
            </a:fld>
            <a:r>
              <a:rPr lang="en-US" smtClean="0"/>
              <a:t>  Advanced Shell Implementation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ypical input from keyboard is line buffered by terminal handler</a:t>
            </a:r>
          </a:p>
          <a:p>
            <a:pPr lvl="1"/>
            <a:r>
              <a:rPr lang="en-US" dirty="0" smtClean="0"/>
              <a:t>nothing input buffered till you type ‘\n’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Vi, less, Shells - character by character processing</a:t>
            </a:r>
          </a:p>
          <a:p>
            <a:pPr lvl="1"/>
            <a:r>
              <a:rPr lang="en-US" dirty="0" smtClean="0"/>
              <a:t>allowing up arrow and other arrows</a:t>
            </a:r>
          </a:p>
          <a:p>
            <a:pPr lvl="1"/>
            <a:endParaRPr lang="en-US" dirty="0"/>
          </a:p>
          <a:p>
            <a:r>
              <a:rPr lang="en-US" dirty="0" smtClean="0"/>
              <a:t>Chapter 62</a:t>
            </a:r>
          </a:p>
          <a:p>
            <a:pPr lvl="1"/>
            <a:r>
              <a:rPr lang="en-US" dirty="0" err="1" smtClean="0"/>
              <a:t>stty</a:t>
            </a:r>
            <a:r>
              <a:rPr lang="en-US" dirty="0" smtClean="0"/>
              <a:t>:   canonical mode</a:t>
            </a:r>
          </a:p>
          <a:p>
            <a:pPr lvl="1"/>
            <a:r>
              <a:rPr lang="en-US" dirty="0" err="1" smtClean="0"/>
              <a:t>cbreak</a:t>
            </a:r>
            <a:r>
              <a:rPr lang="en-US" dirty="0" smtClean="0"/>
              <a:t> and raw mode (table 62-3)</a:t>
            </a:r>
          </a:p>
          <a:p>
            <a:pPr lvl="1"/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045440" y="2044800"/>
              <a:ext cx="7027920" cy="3688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6080" y="2035440"/>
                <a:ext cx="7046640" cy="370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762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Canonical Mode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24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input line-buffered</a:t>
            </a:r>
          </a:p>
          <a:p>
            <a:pPr lvl="1"/>
            <a:r>
              <a:rPr lang="en-US" dirty="0" smtClean="0"/>
              <a:t>if read requests less bytes remaining data saved for next read</a:t>
            </a:r>
          </a:p>
          <a:p>
            <a:endParaRPr lang="en-US" dirty="0"/>
          </a:p>
          <a:p>
            <a:r>
              <a:rPr lang="en-US" dirty="0" smtClean="0"/>
              <a:t>^D  (EOT ) causes read to return EOF</a:t>
            </a:r>
          </a:p>
          <a:p>
            <a:endParaRPr lang="en-US" dirty="0"/>
          </a:p>
          <a:p>
            <a:r>
              <a:rPr lang="en-US" dirty="0" smtClean="0"/>
              <a:t>line editing is enabled</a:t>
            </a:r>
          </a:p>
          <a:p>
            <a:pPr lvl="1"/>
            <a:r>
              <a:rPr lang="en-US" dirty="0" smtClean="0"/>
              <a:t>ERASE   backspace/delete</a:t>
            </a:r>
          </a:p>
          <a:p>
            <a:pPr lvl="1"/>
            <a:r>
              <a:rPr lang="en-US" dirty="0" smtClean="0"/>
              <a:t>KILL   ^U  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589680" y="2866680"/>
              <a:ext cx="1670400" cy="25722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0320" y="2857320"/>
                <a:ext cx="1689120" cy="259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016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Noncanonical</a:t>
            </a:r>
            <a:r>
              <a:rPr lang="en-US" dirty="0" smtClean="0"/>
              <a:t> </a:t>
            </a:r>
            <a:r>
              <a:rPr lang="en-US" dirty="0"/>
              <a:t>Mode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25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MIN=0, </a:t>
            </a:r>
            <a:r>
              <a:rPr lang="en-US" dirty="0"/>
              <a:t>TIME==</a:t>
            </a:r>
            <a:r>
              <a:rPr lang="en-US" dirty="0" smtClean="0"/>
              <a:t>0 (polling read)</a:t>
            </a:r>
          </a:p>
          <a:p>
            <a:endParaRPr lang="en-US" dirty="0"/>
          </a:p>
          <a:p>
            <a:r>
              <a:rPr lang="en-US" dirty="0" smtClean="0"/>
              <a:t>MIN &gt; 0, TIME==0 (blocking read)</a:t>
            </a:r>
          </a:p>
          <a:p>
            <a:endParaRPr lang="en-US" dirty="0"/>
          </a:p>
          <a:p>
            <a:r>
              <a:rPr lang="en-US" dirty="0"/>
              <a:t>MIN </a:t>
            </a:r>
            <a:r>
              <a:rPr lang="en-US" dirty="0" smtClean="0"/>
              <a:t>== 0, TIME&gt;0 (read with timeout)</a:t>
            </a:r>
          </a:p>
          <a:p>
            <a:endParaRPr lang="en-US" dirty="0"/>
          </a:p>
          <a:p>
            <a:r>
              <a:rPr lang="en-US" dirty="0"/>
              <a:t>MIN &gt; 0, </a:t>
            </a:r>
            <a:r>
              <a:rPr lang="en-US" dirty="0" smtClean="0"/>
              <a:t>TIME&gt;0 (read </a:t>
            </a:r>
            <a:r>
              <a:rPr lang="en-US" dirty="0"/>
              <a:t>with </a:t>
            </a:r>
            <a:r>
              <a:rPr lang="en-US" dirty="0" err="1" smtClean="0"/>
              <a:t>interbyte</a:t>
            </a:r>
            <a:r>
              <a:rPr lang="en-US" dirty="0" smtClean="0"/>
              <a:t> timeout)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41560" y="214560"/>
              <a:ext cx="7126200" cy="54475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1840" y="205200"/>
                <a:ext cx="7145280" cy="546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992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Cooked,  Raw, </a:t>
            </a:r>
            <a:r>
              <a:rPr lang="en-US" dirty="0" err="1" smtClean="0"/>
              <a:t>Cbreak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26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able 62-3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641648"/>
              </p:ext>
            </p:extLst>
          </p:nvPr>
        </p:nvGraphicFramePr>
        <p:xfrm>
          <a:off x="914400" y="1823720"/>
          <a:ext cx="7848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12192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Cooked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Cbreak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Input available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line by 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char by char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char by char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Line</a:t>
                      </a:r>
                      <a:r>
                        <a:rPr lang="en-US" baseline="0" dirty="0" smtClean="0"/>
                        <a:t> editing?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Signal generating chars interpreted?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START/STOP interpreted?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No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 special chars interpreted?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No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Other input processing?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No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Other output processing?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No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Input echoed?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maybe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687960" y="624960"/>
              <a:ext cx="7751520" cy="45907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8240" y="615600"/>
                <a:ext cx="7770600" cy="460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626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27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52400"/>
            <a:ext cx="8229600" cy="60045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TERMIOS(3)  </a:t>
            </a:r>
            <a:r>
              <a:rPr lang="en-US" dirty="0" smtClean="0"/>
              <a:t>    </a:t>
            </a:r>
            <a:r>
              <a:rPr lang="en-US" dirty="0"/>
              <a:t>Linux Programmer's Manual          </a:t>
            </a:r>
            <a:r>
              <a:rPr lang="en-US" dirty="0" smtClean="0"/>
              <a:t>TERMIOS(3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NAME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termios</a:t>
            </a:r>
            <a:r>
              <a:rPr lang="en-US" dirty="0"/>
              <a:t>,  </a:t>
            </a:r>
            <a:r>
              <a:rPr lang="en-US" dirty="0" err="1"/>
              <a:t>tcgetattr</a:t>
            </a:r>
            <a:r>
              <a:rPr lang="en-US" dirty="0"/>
              <a:t>,  </a:t>
            </a:r>
            <a:r>
              <a:rPr lang="en-US" dirty="0" err="1"/>
              <a:t>tcsetattr</a:t>
            </a:r>
            <a:r>
              <a:rPr lang="en-US" dirty="0"/>
              <a:t>, </a:t>
            </a:r>
            <a:r>
              <a:rPr lang="en-US" dirty="0" err="1"/>
              <a:t>tcsendbreak</a:t>
            </a:r>
            <a:r>
              <a:rPr lang="en-US" dirty="0"/>
              <a:t>, </a:t>
            </a:r>
            <a:r>
              <a:rPr lang="en-US" dirty="0" err="1"/>
              <a:t>tcdrain</a:t>
            </a:r>
            <a:r>
              <a:rPr lang="en-US" dirty="0"/>
              <a:t>, </a:t>
            </a:r>
            <a:r>
              <a:rPr lang="en-US" dirty="0" err="1"/>
              <a:t>tcflush</a:t>
            </a:r>
            <a:r>
              <a:rPr lang="en-US" dirty="0"/>
              <a:t>, </a:t>
            </a:r>
            <a:r>
              <a:rPr lang="en-US" dirty="0" err="1" smtClean="0"/>
              <a:t>tcflow</a:t>
            </a:r>
            <a:r>
              <a:rPr lang="en-US" dirty="0" smtClean="0"/>
              <a:t>, </a:t>
            </a:r>
            <a:r>
              <a:rPr lang="en-US" dirty="0" err="1" smtClean="0"/>
              <a:t>cfmakeraw</a:t>
            </a:r>
            <a:r>
              <a:rPr lang="en-US" dirty="0"/>
              <a:t>, </a:t>
            </a:r>
            <a:r>
              <a:rPr lang="en-US" dirty="0" err="1"/>
              <a:t>cfgetospeed</a:t>
            </a:r>
            <a:r>
              <a:rPr lang="en-US" dirty="0"/>
              <a:t>, </a:t>
            </a:r>
            <a:r>
              <a:rPr lang="en-US" dirty="0" err="1"/>
              <a:t>cfgetispeed</a:t>
            </a:r>
            <a:r>
              <a:rPr lang="en-US" dirty="0"/>
              <a:t>, </a:t>
            </a:r>
            <a:r>
              <a:rPr lang="en-US" dirty="0" err="1"/>
              <a:t>cfsetispeed</a:t>
            </a:r>
            <a:r>
              <a:rPr lang="en-US" dirty="0"/>
              <a:t>,  </a:t>
            </a:r>
            <a:r>
              <a:rPr lang="en-US" dirty="0" err="1" smtClean="0"/>
              <a:t>cfsetospeed</a:t>
            </a:r>
            <a:r>
              <a:rPr lang="en-US" dirty="0" smtClean="0"/>
              <a:t>,  </a:t>
            </a:r>
            <a:r>
              <a:rPr lang="en-US" dirty="0" err="1" smtClean="0"/>
              <a:t>cfsetspeed</a:t>
            </a:r>
            <a:r>
              <a:rPr lang="en-US" dirty="0" smtClean="0"/>
              <a:t> </a:t>
            </a:r>
            <a:r>
              <a:rPr lang="en-US" dirty="0"/>
              <a:t>- get and set terminal attributes, line control, get and set </a:t>
            </a:r>
            <a:r>
              <a:rPr lang="en-US" dirty="0" smtClean="0"/>
              <a:t>baud rate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SYNOPSIS</a:t>
            </a:r>
          </a:p>
          <a:p>
            <a:pPr marL="0" indent="0">
              <a:buNone/>
            </a:pPr>
            <a:r>
              <a:rPr lang="en-US" dirty="0"/>
              <a:t>       #include &lt;</a:t>
            </a:r>
            <a:r>
              <a:rPr lang="en-US" dirty="0" err="1"/>
              <a:t>termios.h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       #include &lt;</a:t>
            </a:r>
            <a:r>
              <a:rPr lang="en-US" dirty="0" err="1"/>
              <a:t>unistd.h</a:t>
            </a:r>
            <a:r>
              <a:rPr lang="en-US" dirty="0"/>
              <a:t>&gt;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tcgetattr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fd</a:t>
            </a:r>
            <a:r>
              <a:rPr lang="en-US" dirty="0"/>
              <a:t>, 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termios</a:t>
            </a:r>
            <a:r>
              <a:rPr lang="en-US" dirty="0"/>
              <a:t> *</a:t>
            </a:r>
            <a:r>
              <a:rPr lang="en-US" dirty="0" err="1"/>
              <a:t>termios_p</a:t>
            </a:r>
            <a:r>
              <a:rPr lang="en-US" dirty="0"/>
              <a:t>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tcsetattr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fd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optional_actions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                     </a:t>
            </a:r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termios</a:t>
            </a:r>
            <a:r>
              <a:rPr lang="en-US" dirty="0"/>
              <a:t> *</a:t>
            </a:r>
            <a:r>
              <a:rPr lang="en-US" dirty="0" err="1"/>
              <a:t>termios_p</a:t>
            </a:r>
            <a:r>
              <a:rPr lang="en-US" dirty="0"/>
              <a:t>);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6733440" y="491040"/>
              <a:ext cx="1509480" cy="183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4080" y="481680"/>
                <a:ext cx="1528200" cy="3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108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TLPI/</a:t>
            </a:r>
            <a:r>
              <a:rPr lang="en-US" dirty="0" err="1" smtClean="0"/>
              <a:t>tty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28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ls</a:t>
            </a:r>
            <a:r>
              <a:rPr lang="en-US" dirty="0" smtClean="0"/>
              <a:t> </a:t>
            </a:r>
            <a:r>
              <a:rPr lang="en-US" dirty="0" err="1" smtClean="0"/>
              <a:t>tty</a:t>
            </a:r>
            <a:r>
              <a:rPr lang="en-US" dirty="0" smtClean="0"/>
              <a:t>/*.c</a:t>
            </a:r>
          </a:p>
          <a:p>
            <a:pPr marL="0" indent="0">
              <a:buNone/>
            </a:pPr>
            <a:r>
              <a:rPr lang="en-US" dirty="0" err="1"/>
              <a:t>demo_SIGWINCH.c</a:t>
            </a:r>
            <a:r>
              <a:rPr lang="en-US" dirty="0"/>
              <a:t> 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no_echo.c</a:t>
            </a:r>
            <a:r>
              <a:rPr lang="en-US" dirty="0" smtClean="0"/>
              <a:t>             </a:t>
            </a:r>
          </a:p>
          <a:p>
            <a:pPr marL="0" indent="0">
              <a:buNone/>
            </a:pPr>
            <a:r>
              <a:rPr lang="en-US" dirty="0" err="1" smtClean="0"/>
              <a:t>tty_functions.c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new_intr.c</a:t>
            </a:r>
            <a:r>
              <a:rPr lang="en-US" dirty="0"/>
              <a:t>      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test_tty_functions.c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 err="1" smtClean="0"/>
              <a:t>ttyname.c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96560" y="223560"/>
              <a:ext cx="2858040" cy="25988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7200" y="213840"/>
                <a:ext cx="2877120" cy="261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660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Configure / </a:t>
            </a:r>
            <a:r>
              <a:rPr lang="en-US" dirty="0" err="1" smtClean="0"/>
              <a:t>Automake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29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download</a:t>
            </a:r>
          </a:p>
          <a:p>
            <a:r>
              <a:rPr lang="en-US" dirty="0" smtClean="0"/>
              <a:t>unpack</a:t>
            </a:r>
          </a:p>
          <a:p>
            <a:pPr lvl="1"/>
            <a:r>
              <a:rPr lang="en-US" dirty="0" err="1" smtClean="0"/>
              <a:t>gunzip</a:t>
            </a:r>
            <a:r>
              <a:rPr lang="en-US" dirty="0" smtClean="0"/>
              <a:t> make</a:t>
            </a:r>
            <a:r>
              <a:rPr lang="en-US" dirty="0"/>
              <a:t>*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tar </a:t>
            </a:r>
            <a:r>
              <a:rPr lang="en-US" dirty="0" err="1" smtClean="0"/>
              <a:t>xvf</a:t>
            </a:r>
            <a:r>
              <a:rPr lang="en-US" dirty="0" smtClean="0"/>
              <a:t> make.tar</a:t>
            </a:r>
          </a:p>
          <a:p>
            <a:r>
              <a:rPr lang="en-US" dirty="0" smtClean="0"/>
              <a:t>configure</a:t>
            </a:r>
          </a:p>
          <a:p>
            <a:r>
              <a:rPr lang="en-US" dirty="0" smtClean="0"/>
              <a:t>make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Git</a:t>
            </a:r>
            <a:r>
              <a:rPr lang="en-US" dirty="0" smtClean="0"/>
              <a:t> anyone?</a:t>
            </a:r>
          </a:p>
          <a:p>
            <a:r>
              <a:rPr lang="en-US" dirty="0" err="1" smtClean="0"/>
              <a:t>GitHub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114800" y="1216152"/>
            <a:ext cx="4953000" cy="541324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Configure </a:t>
            </a:r>
            <a:r>
              <a:rPr lang="en-US" dirty="0" err="1" smtClean="0"/>
              <a:t>sh</a:t>
            </a:r>
            <a:r>
              <a:rPr lang="en-US" dirty="0" smtClean="0"/>
              <a:t> script</a:t>
            </a:r>
          </a:p>
          <a:p>
            <a:pPr marL="0" indent="0">
              <a:buNone/>
            </a:pPr>
            <a:r>
              <a:rPr lang="en-US" dirty="0"/>
              <a:t>for </a:t>
            </a:r>
            <a:r>
              <a:rPr lang="en-US" dirty="0" err="1"/>
              <a:t>as_dir</a:t>
            </a:r>
            <a:r>
              <a:rPr lang="en-US" dirty="0"/>
              <a:t> in /</a:t>
            </a:r>
            <a:r>
              <a:rPr lang="en-US" dirty="0" err="1"/>
              <a:t>bin$PATH_SEPARATOR</a:t>
            </a:r>
            <a:r>
              <a:rPr lang="en-US" dirty="0"/>
              <a:t>/</a:t>
            </a:r>
            <a:r>
              <a:rPr lang="en-US" dirty="0" err="1"/>
              <a:t>usr</a:t>
            </a:r>
            <a:r>
              <a:rPr lang="en-US" dirty="0"/>
              <a:t>/</a:t>
            </a:r>
            <a:r>
              <a:rPr lang="en-US" dirty="0" err="1"/>
              <a:t>bin$PATH_SEPARATOR$PATH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do</a:t>
            </a:r>
          </a:p>
          <a:p>
            <a:pPr marL="0" indent="0">
              <a:buNone/>
            </a:pPr>
            <a:r>
              <a:rPr lang="en-US" dirty="0"/>
              <a:t>  IFS=$</a:t>
            </a:r>
            <a:r>
              <a:rPr lang="en-US" dirty="0" err="1"/>
              <a:t>as_save_IFS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	 </a:t>
            </a:r>
            <a:r>
              <a:rPr lang="en-US" dirty="0"/>
              <a:t>test -z "$</a:t>
            </a:r>
            <a:r>
              <a:rPr lang="en-US" dirty="0" err="1"/>
              <a:t>as_dir</a:t>
            </a:r>
            <a:r>
              <a:rPr lang="en-US" dirty="0"/>
              <a:t>" &amp;&amp; </a:t>
            </a:r>
            <a:r>
              <a:rPr lang="en-US" dirty="0" smtClean="0"/>
              <a:t>	</a:t>
            </a:r>
            <a:r>
              <a:rPr lang="en-US" dirty="0" err="1" smtClean="0"/>
              <a:t>as_dir</a:t>
            </a:r>
            <a:r>
              <a:rPr lang="en-US" dirty="0"/>
              <a:t>=.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as_found</a:t>
            </a:r>
            <a:r>
              <a:rPr lang="en-US" dirty="0"/>
              <a:t>=:</a:t>
            </a:r>
          </a:p>
          <a:p>
            <a:pPr marL="0" indent="0">
              <a:buNone/>
            </a:pPr>
            <a:r>
              <a:rPr lang="en-US" dirty="0"/>
              <a:t>  case $</a:t>
            </a:r>
            <a:r>
              <a:rPr lang="en-US" dirty="0" err="1"/>
              <a:t>as_dir</a:t>
            </a:r>
            <a:r>
              <a:rPr lang="en-US" dirty="0"/>
              <a:t> in #(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smtClean="0"/>
              <a:t>/*)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smtClean="0"/>
              <a:t>for </a:t>
            </a:r>
            <a:r>
              <a:rPr lang="en-US" dirty="0" err="1"/>
              <a:t>as_base</a:t>
            </a:r>
            <a:r>
              <a:rPr lang="en-US" dirty="0"/>
              <a:t> in </a:t>
            </a:r>
            <a:r>
              <a:rPr lang="en-US" dirty="0" err="1"/>
              <a:t>sh</a:t>
            </a:r>
            <a:r>
              <a:rPr lang="en-US" dirty="0"/>
              <a:t> bash </a:t>
            </a:r>
            <a:r>
              <a:rPr lang="en-US" dirty="0" err="1"/>
              <a:t>ksh</a:t>
            </a:r>
            <a:r>
              <a:rPr lang="en-US" dirty="0"/>
              <a:t> sh5; do</a:t>
            </a:r>
          </a:p>
          <a:p>
            <a:pPr marL="0" indent="0">
              <a:buNone/>
            </a:pPr>
            <a:r>
              <a:rPr lang="en-US" dirty="0"/>
              <a:t>             # Try only shells that exist,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# to </a:t>
            </a:r>
            <a:r>
              <a:rPr lang="en-US" dirty="0"/>
              <a:t>save several forks.</a:t>
            </a:r>
          </a:p>
          <a:p>
            <a:pPr marL="0" indent="0">
              <a:buNone/>
            </a:pPr>
            <a:r>
              <a:rPr lang="en-US" dirty="0"/>
              <a:t>             </a:t>
            </a:r>
            <a:r>
              <a:rPr lang="en-US" dirty="0" err="1"/>
              <a:t>as_shell</a:t>
            </a:r>
            <a:r>
              <a:rPr lang="en-US" dirty="0"/>
              <a:t>=$</a:t>
            </a:r>
            <a:r>
              <a:rPr lang="en-US" dirty="0" err="1"/>
              <a:t>as_dir</a:t>
            </a:r>
            <a:r>
              <a:rPr lang="en-US" dirty="0"/>
              <a:t>/$</a:t>
            </a:r>
            <a:r>
              <a:rPr lang="en-US" dirty="0" err="1"/>
              <a:t>as_base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52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Virtual Memory File System: </a:t>
            </a:r>
            <a:r>
              <a:rPr lang="en-US" dirty="0" err="1" smtClean="0"/>
              <a:t>tmpfs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3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virtual file systems reside in memory (can you say fast)</a:t>
            </a:r>
          </a:p>
          <a:p>
            <a:r>
              <a:rPr lang="en-US" dirty="0"/>
              <a:t>usual suspects: (open(), read(), write(), link(), </a:t>
            </a:r>
            <a:r>
              <a:rPr lang="en-US" dirty="0" err="1"/>
              <a:t>mkdir</a:t>
            </a:r>
            <a:r>
              <a:rPr lang="en-US" dirty="0" smtClean="0"/>
              <a:t>(), …</a:t>
            </a:r>
            <a:endParaRPr lang="en-US" dirty="0"/>
          </a:p>
          <a:p>
            <a:r>
              <a:rPr lang="en-US" dirty="0" err="1" smtClean="0"/>
              <a:t>tmpfs</a:t>
            </a:r>
            <a:r>
              <a:rPr lang="en-US" dirty="0" smtClean="0"/>
              <a:t> – uses ram and the swap space</a:t>
            </a:r>
          </a:p>
          <a:p>
            <a:r>
              <a:rPr lang="en-US" dirty="0"/>
              <a:t> mount -a [-</a:t>
            </a:r>
            <a:r>
              <a:rPr lang="en-US" dirty="0" err="1"/>
              <a:t>fFnrsvw</a:t>
            </a:r>
            <a:r>
              <a:rPr lang="en-US" dirty="0"/>
              <a:t>] </a:t>
            </a:r>
            <a:r>
              <a:rPr lang="en-US" dirty="0">
                <a:solidFill>
                  <a:srgbClr val="FF0000"/>
                </a:solidFill>
              </a:rPr>
              <a:t>[-t </a:t>
            </a:r>
            <a:r>
              <a:rPr lang="en-US" dirty="0" err="1">
                <a:solidFill>
                  <a:srgbClr val="FF0000"/>
                </a:solidFill>
              </a:rPr>
              <a:t>vfstype</a:t>
            </a:r>
            <a:r>
              <a:rPr lang="en-US" dirty="0">
                <a:solidFill>
                  <a:srgbClr val="FF0000"/>
                </a:solidFill>
              </a:rPr>
              <a:t>] </a:t>
            </a:r>
            <a:r>
              <a:rPr lang="en-US" dirty="0"/>
              <a:t>[-O </a:t>
            </a:r>
            <a:r>
              <a:rPr lang="en-US" dirty="0" err="1"/>
              <a:t>optlist</a:t>
            </a:r>
            <a:r>
              <a:rPr lang="en-US" dirty="0"/>
              <a:t>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11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Shell 2 – write up in the mail tonight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30</a:t>
            </a:fld>
            <a:r>
              <a:rPr lang="en-US" smtClean="0"/>
              <a:t> -  Sigaction/Longjmp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Due Saturday of the week after we are back from Spring break. This is March 23. </a:t>
            </a:r>
          </a:p>
          <a:p>
            <a:r>
              <a:rPr lang="en-US" dirty="0" smtClean="0"/>
              <a:t>multiple pipes</a:t>
            </a:r>
          </a:p>
          <a:p>
            <a:r>
              <a:rPr lang="en-US" dirty="0" smtClean="0"/>
              <a:t>character by character input for filename/command completion</a:t>
            </a:r>
          </a:p>
          <a:p>
            <a:r>
              <a:rPr lang="en-US" dirty="0" smtClean="0"/>
              <a:t>Job control ? (let me think about this one.)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054080" y="1143000"/>
              <a:ext cx="8082360" cy="38671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4360" y="1133640"/>
                <a:ext cx="8101440" cy="38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348480" y="5036760"/>
              <a:ext cx="8501760" cy="15537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9120" y="5027400"/>
                <a:ext cx="8520480" cy="157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355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Homework: </a:t>
            </a:r>
            <a:r>
              <a:rPr lang="en-US" sz="4000" dirty="0" err="1" smtClean="0"/>
              <a:t>Filesystems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4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ssuming 4K byte </a:t>
            </a:r>
            <a:r>
              <a:rPr lang="en-US" dirty="0"/>
              <a:t>blocks </a:t>
            </a:r>
            <a:r>
              <a:rPr lang="en-US" dirty="0" smtClean="0"/>
              <a:t>what </a:t>
            </a:r>
            <a:r>
              <a:rPr lang="en-US" dirty="0"/>
              <a:t>is the Maximum Size File in ext4</a:t>
            </a:r>
            <a:r>
              <a:rPr lang="en-US" dirty="0" smtClean="0"/>
              <a:t>?</a:t>
            </a:r>
          </a:p>
          <a:p>
            <a:r>
              <a:rPr lang="en-US" dirty="0" smtClean="0"/>
              <a:t>Write a program or programs to find out/verify at what point does adding one character on our system adds  three ( or maybe just more than 1)  blocks?</a:t>
            </a:r>
          </a:p>
          <a:p>
            <a:pPr lvl="1"/>
            <a:r>
              <a:rPr lang="en-US" dirty="0" smtClean="0"/>
              <a:t>You can use TLPI/</a:t>
            </a:r>
            <a:r>
              <a:rPr lang="en-US" dirty="0" err="1" smtClean="0"/>
              <a:t>t_statvfs</a:t>
            </a:r>
            <a:r>
              <a:rPr lang="en-US" dirty="0" smtClean="0"/>
              <a:t> “/” to find the block size.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303920" y="3983040"/>
              <a:ext cx="6456960" cy="17236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4560" y="3973680"/>
                <a:ext cx="6475680" cy="174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386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5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9600" dirty="0" smtClean="0"/>
              <a:t>Intermission</a:t>
            </a:r>
          </a:p>
          <a:p>
            <a:r>
              <a:rPr lang="en-US" sz="7200" dirty="0" smtClean="0"/>
              <a:t>Test 1 Post Mortem </a:t>
            </a:r>
          </a:p>
          <a:p>
            <a:r>
              <a:rPr lang="en-US" sz="2000" dirty="0" smtClean="0"/>
              <a:t>slides on website</a:t>
            </a:r>
          </a:p>
          <a:p>
            <a:r>
              <a:rPr lang="en-US" sz="4000" dirty="0" smtClean="0"/>
              <a:t>Testing</a:t>
            </a:r>
          </a:p>
          <a:p>
            <a:r>
              <a:rPr lang="en-US" sz="4000" dirty="0" smtClean="0"/>
              <a:t>Agile  </a:t>
            </a:r>
            <a:r>
              <a:rPr lang="en-US" sz="4000" dirty="0"/>
              <a:t>U</a:t>
            </a:r>
            <a:r>
              <a:rPr lang="en-US" sz="4000" dirty="0" smtClean="0"/>
              <a:t>ser Stories – shell 1 examples</a:t>
            </a:r>
          </a:p>
          <a:p>
            <a:r>
              <a:rPr lang="en-US" sz="4000" dirty="0" smtClean="0"/>
              <a:t>Shell 2 – pipes, </a:t>
            </a:r>
            <a:r>
              <a:rPr lang="en-US" sz="4000" dirty="0" err="1" smtClean="0"/>
              <a:t>sigaction</a:t>
            </a:r>
            <a:r>
              <a:rPr lang="en-US" sz="4000" dirty="0" smtClean="0"/>
              <a:t>, jobs, terminals</a:t>
            </a:r>
            <a:endParaRPr lang="en-US" sz="4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715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6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52400" y="228600"/>
            <a:ext cx="8839200" cy="59283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SETJMP(3)                                    Linux Programmer's Manual                                   SETJMP(3)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NAME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setjmp</a:t>
            </a:r>
            <a:r>
              <a:rPr lang="en-US" dirty="0"/>
              <a:t>, </a:t>
            </a:r>
            <a:r>
              <a:rPr lang="en-US" dirty="0" err="1"/>
              <a:t>sigsetjmp</a:t>
            </a:r>
            <a:r>
              <a:rPr lang="en-US" dirty="0"/>
              <a:t> - save stack context for non-local </a:t>
            </a:r>
            <a:r>
              <a:rPr lang="en-US" dirty="0" err="1"/>
              <a:t>goto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SYNOPSIS</a:t>
            </a:r>
          </a:p>
          <a:p>
            <a:pPr marL="0" indent="0">
              <a:buNone/>
            </a:pPr>
            <a:r>
              <a:rPr lang="en-US" dirty="0"/>
              <a:t>       #include &lt;</a:t>
            </a:r>
            <a:r>
              <a:rPr lang="en-US" dirty="0" err="1"/>
              <a:t>setjmp.h</a:t>
            </a:r>
            <a:r>
              <a:rPr lang="en-US" dirty="0"/>
              <a:t>&gt;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setjmp</a:t>
            </a:r>
            <a:r>
              <a:rPr lang="en-US" dirty="0"/>
              <a:t>(</a:t>
            </a:r>
            <a:r>
              <a:rPr lang="en-US" dirty="0" err="1"/>
              <a:t>jmp_buf</a:t>
            </a:r>
            <a:r>
              <a:rPr lang="en-US" dirty="0"/>
              <a:t> </a:t>
            </a:r>
            <a:r>
              <a:rPr lang="en-US" dirty="0" err="1"/>
              <a:t>env</a:t>
            </a:r>
            <a:r>
              <a:rPr lang="en-US" dirty="0"/>
              <a:t>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sigsetjmp</a:t>
            </a:r>
            <a:r>
              <a:rPr lang="en-US" dirty="0"/>
              <a:t>(</a:t>
            </a:r>
            <a:r>
              <a:rPr lang="en-US" dirty="0" err="1"/>
              <a:t>sigjmp_buf</a:t>
            </a:r>
            <a:r>
              <a:rPr lang="en-US" dirty="0"/>
              <a:t> </a:t>
            </a:r>
            <a:r>
              <a:rPr lang="en-US" dirty="0" err="1"/>
              <a:t>env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savesigs</a:t>
            </a:r>
            <a:r>
              <a:rPr lang="en-US" dirty="0"/>
              <a:t>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DESCRIPTION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setjmp</a:t>
            </a:r>
            <a:r>
              <a:rPr lang="en-US" dirty="0"/>
              <a:t>()  and  </a:t>
            </a:r>
            <a:r>
              <a:rPr lang="en-US" dirty="0" err="1"/>
              <a:t>longjmp</a:t>
            </a:r>
            <a:r>
              <a:rPr lang="en-US" dirty="0"/>
              <a:t>(3) are useful for dealing with errors and interrupts encountered in a low-level </a:t>
            </a:r>
            <a:r>
              <a:rPr lang="en-US" dirty="0" smtClean="0"/>
              <a:t>subroutine </a:t>
            </a:r>
            <a:r>
              <a:rPr lang="en-US" dirty="0"/>
              <a:t>of a program.  </a:t>
            </a:r>
            <a:r>
              <a:rPr lang="en-US" dirty="0" err="1"/>
              <a:t>setjmp</a:t>
            </a:r>
            <a:r>
              <a:rPr lang="en-US" dirty="0"/>
              <a:t>() saves the stack context/</a:t>
            </a:r>
            <a:r>
              <a:rPr lang="en-US" dirty="0">
                <a:solidFill>
                  <a:srgbClr val="FF0000"/>
                </a:solidFill>
              </a:rPr>
              <a:t>environment</a:t>
            </a:r>
            <a:r>
              <a:rPr lang="en-US" dirty="0"/>
              <a:t> in </a:t>
            </a:r>
            <a:r>
              <a:rPr lang="en-US" dirty="0" err="1"/>
              <a:t>env</a:t>
            </a:r>
            <a:r>
              <a:rPr lang="en-US" dirty="0"/>
              <a:t> for  later  use  by  </a:t>
            </a:r>
            <a:r>
              <a:rPr lang="en-US" dirty="0" err="1"/>
              <a:t>longjmp</a:t>
            </a:r>
            <a:r>
              <a:rPr lang="en-US" dirty="0"/>
              <a:t>(3).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stack context will be invalidated if the function which called </a:t>
            </a:r>
            <a:r>
              <a:rPr lang="en-US" dirty="0" err="1"/>
              <a:t>setjmp</a:t>
            </a:r>
            <a:r>
              <a:rPr lang="en-US" dirty="0"/>
              <a:t>() returns.</a:t>
            </a:r>
          </a:p>
          <a:p>
            <a:pPr marL="0" indent="0">
              <a:buNone/>
            </a:pPr>
            <a:r>
              <a:rPr lang="en-US" dirty="0" err="1" smtClean="0"/>
              <a:t>sigsetjmp</a:t>
            </a:r>
            <a:r>
              <a:rPr lang="en-US" dirty="0"/>
              <a:t>()  is  similar  to </a:t>
            </a:r>
            <a:r>
              <a:rPr lang="en-US" dirty="0" err="1"/>
              <a:t>setjmp</a:t>
            </a:r>
            <a:r>
              <a:rPr lang="en-US" dirty="0"/>
              <a:t>().  If, and only if, </a:t>
            </a:r>
            <a:r>
              <a:rPr lang="en-US" dirty="0" err="1"/>
              <a:t>savesigs</a:t>
            </a:r>
            <a:r>
              <a:rPr lang="en-US" dirty="0"/>
              <a:t> is non-zero, the process's current signal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554040" y="955800"/>
              <a:ext cx="8224920" cy="29829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4680" y="946440"/>
                <a:ext cx="8243640" cy="300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922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Set_jmp</a:t>
            </a:r>
            <a:r>
              <a:rPr lang="en-US" dirty="0" smtClean="0"/>
              <a:t> </a:t>
            </a:r>
            <a:r>
              <a:rPr lang="en-US" dirty="0"/>
              <a:t>revisited: </a:t>
            </a:r>
            <a:r>
              <a:rPr lang="en-US" dirty="0" err="1" smtClean="0"/>
              <a:t>proc</a:t>
            </a:r>
            <a:r>
              <a:rPr lang="en-US" dirty="0" smtClean="0"/>
              <a:t>/</a:t>
            </a:r>
            <a:r>
              <a:rPr lang="en-US" dirty="0" err="1" smtClean="0"/>
              <a:t>setjmp_vars.c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7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581400" cy="49377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100" dirty="0"/>
              <a:t>#include &lt;</a:t>
            </a:r>
            <a:r>
              <a:rPr lang="en-US" sz="2100" dirty="0" err="1"/>
              <a:t>stdlib.h</a:t>
            </a:r>
            <a:r>
              <a:rPr lang="en-US" sz="2100" dirty="0"/>
              <a:t>&gt;</a:t>
            </a:r>
          </a:p>
          <a:p>
            <a:pPr marL="0" indent="0">
              <a:buNone/>
            </a:pPr>
            <a:r>
              <a:rPr lang="en-US" sz="2100" dirty="0"/>
              <a:t>#include &lt;</a:t>
            </a:r>
            <a:r>
              <a:rPr lang="en-US" sz="2100" dirty="0" err="1"/>
              <a:t>setjmp.h</a:t>
            </a:r>
            <a:r>
              <a:rPr lang="en-US" sz="2100" dirty="0"/>
              <a:t>&gt;</a:t>
            </a:r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2100" dirty="0"/>
              <a:t>static </a:t>
            </a:r>
            <a:r>
              <a:rPr lang="en-US" sz="2100" dirty="0" err="1"/>
              <a:t>jmp_buf</a:t>
            </a:r>
            <a:r>
              <a:rPr lang="en-US" sz="2100" dirty="0"/>
              <a:t> </a:t>
            </a:r>
            <a:r>
              <a:rPr lang="en-US" sz="2100" dirty="0" err="1"/>
              <a:t>env</a:t>
            </a:r>
            <a:r>
              <a:rPr lang="en-US" sz="2100" dirty="0"/>
              <a:t>;</a:t>
            </a:r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2100" dirty="0"/>
              <a:t>static void</a:t>
            </a:r>
          </a:p>
          <a:p>
            <a:pPr marL="0" indent="0">
              <a:buNone/>
            </a:pPr>
            <a:r>
              <a:rPr lang="en-US" sz="2100" dirty="0" err="1"/>
              <a:t>doJump</a:t>
            </a:r>
            <a:r>
              <a:rPr lang="en-US" sz="2100" dirty="0"/>
              <a:t>(</a:t>
            </a:r>
            <a:r>
              <a:rPr lang="en-US" sz="2100" dirty="0" err="1"/>
              <a:t>int</a:t>
            </a:r>
            <a:r>
              <a:rPr lang="en-US" sz="2100" dirty="0"/>
              <a:t> </a:t>
            </a:r>
            <a:r>
              <a:rPr lang="en-US" sz="2100" dirty="0" err="1"/>
              <a:t>nvar</a:t>
            </a:r>
            <a:r>
              <a:rPr lang="en-US" sz="2100" dirty="0"/>
              <a:t>, </a:t>
            </a:r>
            <a:r>
              <a:rPr lang="en-US" sz="2100" dirty="0" err="1"/>
              <a:t>int</a:t>
            </a:r>
            <a:r>
              <a:rPr lang="en-US" sz="2100" dirty="0"/>
              <a:t> </a:t>
            </a:r>
            <a:r>
              <a:rPr lang="en-US" sz="2100" dirty="0" err="1"/>
              <a:t>rvar</a:t>
            </a:r>
            <a:r>
              <a:rPr lang="en-US" sz="2100" dirty="0"/>
              <a:t>, </a:t>
            </a:r>
            <a:r>
              <a:rPr lang="en-US" sz="2100" dirty="0" err="1"/>
              <a:t>int</a:t>
            </a:r>
            <a:r>
              <a:rPr lang="en-US" sz="2100" dirty="0"/>
              <a:t> </a:t>
            </a:r>
            <a:r>
              <a:rPr lang="en-US" sz="2100" dirty="0" err="1"/>
              <a:t>vvar</a:t>
            </a:r>
            <a:r>
              <a:rPr lang="en-US" sz="2100" dirty="0"/>
              <a:t>)</a:t>
            </a:r>
          </a:p>
          <a:p>
            <a:pPr marL="0" indent="0">
              <a:buNone/>
            </a:pPr>
            <a:r>
              <a:rPr lang="en-US" sz="2100" dirty="0"/>
              <a:t>{</a:t>
            </a:r>
          </a:p>
          <a:p>
            <a:pPr marL="0" indent="0">
              <a:buNone/>
            </a:pPr>
            <a:r>
              <a:rPr lang="en-US" sz="2100" dirty="0"/>
              <a:t>    </a:t>
            </a:r>
            <a:r>
              <a:rPr lang="en-US" sz="2100" dirty="0" err="1"/>
              <a:t>printf</a:t>
            </a:r>
            <a:r>
              <a:rPr lang="en-US" sz="2100" dirty="0"/>
              <a:t>("Inside </a:t>
            </a:r>
            <a:r>
              <a:rPr lang="en-US" sz="2100" dirty="0" err="1"/>
              <a:t>doJump</a:t>
            </a:r>
            <a:r>
              <a:rPr lang="en-US" sz="2100" dirty="0"/>
              <a:t>(): </a:t>
            </a:r>
            <a:r>
              <a:rPr lang="en-US" sz="2100" dirty="0" err="1"/>
              <a:t>nvar</a:t>
            </a:r>
            <a:r>
              <a:rPr lang="en-US" sz="2100" dirty="0"/>
              <a:t>=%d </a:t>
            </a:r>
            <a:r>
              <a:rPr lang="en-US" sz="2100" dirty="0" err="1"/>
              <a:t>rvar</a:t>
            </a:r>
            <a:r>
              <a:rPr lang="en-US" sz="2100" dirty="0"/>
              <a:t>=%d </a:t>
            </a:r>
            <a:r>
              <a:rPr lang="en-US" sz="2100" dirty="0" err="1"/>
              <a:t>vvar</a:t>
            </a:r>
            <a:r>
              <a:rPr lang="en-US" sz="2100" dirty="0"/>
              <a:t>=%d\n", </a:t>
            </a:r>
            <a:r>
              <a:rPr lang="en-US" sz="2100" dirty="0" err="1"/>
              <a:t>nvar</a:t>
            </a:r>
            <a:r>
              <a:rPr lang="en-US" sz="2100" dirty="0"/>
              <a:t>, </a:t>
            </a:r>
            <a:r>
              <a:rPr lang="en-US" sz="2100" dirty="0" err="1"/>
              <a:t>rvar</a:t>
            </a:r>
            <a:r>
              <a:rPr lang="en-US" sz="2100" dirty="0"/>
              <a:t>, </a:t>
            </a:r>
            <a:r>
              <a:rPr lang="en-US" sz="2100" dirty="0" err="1"/>
              <a:t>vvar</a:t>
            </a:r>
            <a:r>
              <a:rPr lang="en-US" sz="2100" dirty="0"/>
              <a:t>);</a:t>
            </a:r>
          </a:p>
          <a:p>
            <a:pPr marL="0" indent="0">
              <a:buNone/>
            </a:pPr>
            <a:r>
              <a:rPr lang="en-US" sz="2100" dirty="0"/>
              <a:t>    </a:t>
            </a:r>
            <a:r>
              <a:rPr lang="en-US" sz="2100" dirty="0" err="1"/>
              <a:t>longjmp</a:t>
            </a:r>
            <a:r>
              <a:rPr lang="en-US" sz="2100" dirty="0"/>
              <a:t>(</a:t>
            </a:r>
            <a:r>
              <a:rPr lang="en-US" sz="2100" dirty="0" err="1"/>
              <a:t>env</a:t>
            </a:r>
            <a:r>
              <a:rPr lang="en-US" sz="2100" dirty="0"/>
              <a:t>, 1);</a:t>
            </a:r>
          </a:p>
          <a:p>
            <a:pPr marL="0" indent="0">
              <a:buNone/>
            </a:pPr>
            <a:r>
              <a:rPr lang="en-US" sz="2100" dirty="0"/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3886200" y="990600"/>
            <a:ext cx="5257800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err="1"/>
              <a:t>int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main(</a:t>
            </a:r>
            <a:r>
              <a:rPr lang="en-US" sz="1600" dirty="0" err="1"/>
              <a:t>int</a:t>
            </a:r>
            <a:r>
              <a:rPr lang="en-US" sz="1600" dirty="0"/>
              <a:t> </a:t>
            </a:r>
            <a:r>
              <a:rPr lang="en-US" sz="1600" dirty="0" err="1"/>
              <a:t>argc</a:t>
            </a:r>
            <a:r>
              <a:rPr lang="en-US" sz="1600" dirty="0"/>
              <a:t>, char *</a:t>
            </a:r>
            <a:r>
              <a:rPr lang="en-US" sz="1600" dirty="0" err="1"/>
              <a:t>argv</a:t>
            </a:r>
            <a:r>
              <a:rPr lang="en-US" sz="1600" dirty="0"/>
              <a:t>[])</a:t>
            </a:r>
          </a:p>
          <a:p>
            <a:pPr marL="0" indent="0">
              <a:buNone/>
            </a:pPr>
            <a:r>
              <a:rPr lang="en-US" sz="1600" dirty="0"/>
              <a:t>{</a:t>
            </a:r>
          </a:p>
          <a:p>
            <a:pPr marL="0" indent="0">
              <a:buNone/>
            </a:pPr>
            <a:r>
              <a:rPr lang="en-US" sz="1600" dirty="0"/>
              <a:t>    </a:t>
            </a:r>
            <a:r>
              <a:rPr lang="en-US" sz="1600" dirty="0" err="1"/>
              <a:t>int</a:t>
            </a:r>
            <a:r>
              <a:rPr lang="en-US" sz="1600" dirty="0"/>
              <a:t> </a:t>
            </a:r>
            <a:r>
              <a:rPr lang="en-US" sz="1600" dirty="0" err="1"/>
              <a:t>nvar</a:t>
            </a:r>
            <a:r>
              <a:rPr lang="en-US" sz="1600" dirty="0"/>
              <a:t>;</a:t>
            </a:r>
          </a:p>
          <a:p>
            <a:pPr marL="0" indent="0">
              <a:buNone/>
            </a:pPr>
            <a:r>
              <a:rPr lang="en-US" sz="1600" dirty="0"/>
              <a:t>    register </a:t>
            </a:r>
            <a:r>
              <a:rPr lang="en-US" sz="1600" dirty="0" err="1"/>
              <a:t>int</a:t>
            </a:r>
            <a:r>
              <a:rPr lang="en-US" sz="1600" dirty="0"/>
              <a:t> </a:t>
            </a:r>
            <a:r>
              <a:rPr lang="en-US" sz="1600" dirty="0" err="1"/>
              <a:t>rvar</a:t>
            </a:r>
            <a:r>
              <a:rPr lang="en-US" sz="1600" dirty="0"/>
              <a:t>;   </a:t>
            </a:r>
            <a:r>
              <a:rPr lang="en-US" sz="1600" dirty="0" smtClean="0"/>
              <a:t>/* </a:t>
            </a:r>
            <a:r>
              <a:rPr lang="en-US" sz="1600" dirty="0"/>
              <a:t>Allocated in register if possible */</a:t>
            </a:r>
          </a:p>
          <a:p>
            <a:pPr marL="0" indent="0">
              <a:buNone/>
            </a:pPr>
            <a:r>
              <a:rPr lang="en-US" sz="1600" dirty="0"/>
              <a:t>    volatile </a:t>
            </a:r>
            <a:r>
              <a:rPr lang="en-US" sz="1600" dirty="0" err="1"/>
              <a:t>int</a:t>
            </a:r>
            <a:r>
              <a:rPr lang="en-US" sz="1600" dirty="0"/>
              <a:t> </a:t>
            </a:r>
            <a:r>
              <a:rPr lang="en-US" sz="1600" dirty="0" err="1"/>
              <a:t>vvar</a:t>
            </a:r>
            <a:r>
              <a:rPr lang="en-US" sz="1600" dirty="0"/>
              <a:t>;          /* See text </a:t>
            </a:r>
            <a:r>
              <a:rPr lang="en-US" sz="1600" dirty="0" smtClean="0"/>
              <a:t>*/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    </a:t>
            </a:r>
            <a:r>
              <a:rPr lang="en-US" sz="1600" dirty="0" err="1"/>
              <a:t>nvar</a:t>
            </a:r>
            <a:r>
              <a:rPr lang="en-US" sz="1600" dirty="0"/>
              <a:t> = 111;</a:t>
            </a:r>
          </a:p>
          <a:p>
            <a:pPr marL="0" indent="0">
              <a:buNone/>
            </a:pPr>
            <a:r>
              <a:rPr lang="en-US" sz="1600" dirty="0"/>
              <a:t>    </a:t>
            </a:r>
            <a:r>
              <a:rPr lang="en-US" sz="1600" dirty="0" err="1"/>
              <a:t>rvar</a:t>
            </a:r>
            <a:r>
              <a:rPr lang="en-US" sz="1600" dirty="0"/>
              <a:t> = 222;</a:t>
            </a:r>
          </a:p>
          <a:p>
            <a:pPr marL="0" indent="0">
              <a:buNone/>
            </a:pPr>
            <a:r>
              <a:rPr lang="en-US" sz="1600" dirty="0"/>
              <a:t>    </a:t>
            </a:r>
            <a:r>
              <a:rPr lang="en-US" sz="1600" dirty="0" err="1"/>
              <a:t>vvar</a:t>
            </a:r>
            <a:r>
              <a:rPr lang="en-US" sz="1600" dirty="0"/>
              <a:t> = 333</a:t>
            </a:r>
            <a:r>
              <a:rPr lang="en-US" sz="1600" dirty="0" smtClean="0"/>
              <a:t>;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    if (</a:t>
            </a:r>
            <a:r>
              <a:rPr lang="en-US" sz="1600" dirty="0" err="1"/>
              <a:t>setjmp</a:t>
            </a:r>
            <a:r>
              <a:rPr lang="en-US" sz="1600" dirty="0"/>
              <a:t>(</a:t>
            </a:r>
            <a:r>
              <a:rPr lang="en-US" sz="1600" dirty="0" err="1"/>
              <a:t>env</a:t>
            </a:r>
            <a:r>
              <a:rPr lang="en-US" sz="1600" dirty="0"/>
              <a:t>) == 0) { </a:t>
            </a:r>
            <a:r>
              <a:rPr lang="en-US" sz="1600" dirty="0" smtClean="0"/>
              <a:t>/*Code </a:t>
            </a:r>
            <a:r>
              <a:rPr lang="en-US" sz="1600" dirty="0"/>
              <a:t>executed after </a:t>
            </a:r>
            <a:r>
              <a:rPr lang="en-US" sz="1600" dirty="0" err="1"/>
              <a:t>setjmp</a:t>
            </a:r>
            <a:r>
              <a:rPr lang="en-US" sz="1600" dirty="0" smtClean="0"/>
              <a:t>()*/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        </a:t>
            </a:r>
            <a:r>
              <a:rPr lang="en-US" sz="1600" dirty="0" err="1"/>
              <a:t>nvar</a:t>
            </a:r>
            <a:r>
              <a:rPr lang="en-US" sz="1600" dirty="0"/>
              <a:t> = 777;</a:t>
            </a:r>
          </a:p>
          <a:p>
            <a:pPr marL="0" indent="0">
              <a:buNone/>
            </a:pPr>
            <a:r>
              <a:rPr lang="en-US" sz="1600" dirty="0"/>
              <a:t>        </a:t>
            </a:r>
            <a:r>
              <a:rPr lang="en-US" sz="1600" dirty="0" err="1"/>
              <a:t>rvar</a:t>
            </a:r>
            <a:r>
              <a:rPr lang="en-US" sz="1600" dirty="0"/>
              <a:t> = 888;</a:t>
            </a:r>
          </a:p>
          <a:p>
            <a:pPr marL="0" indent="0">
              <a:buNone/>
            </a:pPr>
            <a:r>
              <a:rPr lang="en-US" sz="1600" dirty="0"/>
              <a:t>        </a:t>
            </a:r>
            <a:r>
              <a:rPr lang="en-US" sz="1600" dirty="0" err="1"/>
              <a:t>vvar</a:t>
            </a:r>
            <a:r>
              <a:rPr lang="en-US" sz="1600" dirty="0"/>
              <a:t> = 999;</a:t>
            </a:r>
          </a:p>
          <a:p>
            <a:pPr marL="0" indent="0">
              <a:buNone/>
            </a:pPr>
            <a:r>
              <a:rPr lang="en-US" sz="1600" dirty="0"/>
              <a:t>        </a:t>
            </a:r>
            <a:r>
              <a:rPr lang="en-US" sz="1600" dirty="0" err="1"/>
              <a:t>doJump</a:t>
            </a:r>
            <a:r>
              <a:rPr lang="en-US" sz="1600" dirty="0"/>
              <a:t>(</a:t>
            </a:r>
            <a:r>
              <a:rPr lang="en-US" sz="1600" dirty="0" err="1"/>
              <a:t>nvar</a:t>
            </a:r>
            <a:r>
              <a:rPr lang="en-US" sz="1600" dirty="0"/>
              <a:t>, </a:t>
            </a:r>
            <a:r>
              <a:rPr lang="en-US" sz="1600" dirty="0" err="1"/>
              <a:t>rvar</a:t>
            </a:r>
            <a:r>
              <a:rPr lang="en-US" sz="1600" dirty="0"/>
              <a:t>, </a:t>
            </a:r>
            <a:r>
              <a:rPr lang="en-US" sz="1600" dirty="0" err="1"/>
              <a:t>vvar</a:t>
            </a:r>
            <a:r>
              <a:rPr lang="en-US" sz="1600" dirty="0" smtClean="0"/>
              <a:t>);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    } else {                   </a:t>
            </a:r>
            <a:r>
              <a:rPr lang="en-US" sz="1600" dirty="0" smtClean="0"/>
              <a:t>        </a:t>
            </a:r>
            <a:r>
              <a:rPr lang="en-US" sz="1600" dirty="0"/>
              <a:t>/* Code executed after </a:t>
            </a:r>
            <a:r>
              <a:rPr lang="en-US" sz="1600" dirty="0" err="1"/>
              <a:t>longjmp</a:t>
            </a:r>
            <a:r>
              <a:rPr lang="en-US" sz="1600" dirty="0"/>
              <a:t>() </a:t>
            </a:r>
            <a:r>
              <a:rPr lang="en-US" sz="1600" dirty="0" smtClean="0"/>
              <a:t>*/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        </a:t>
            </a:r>
            <a:r>
              <a:rPr lang="en-US" sz="1600" dirty="0" err="1"/>
              <a:t>printf</a:t>
            </a:r>
            <a:r>
              <a:rPr lang="en-US" sz="1600" dirty="0"/>
              <a:t>("After </a:t>
            </a:r>
            <a:r>
              <a:rPr lang="en-US" sz="1600" dirty="0" err="1"/>
              <a:t>longjmp</a:t>
            </a:r>
            <a:r>
              <a:rPr lang="en-US" sz="1600" dirty="0"/>
              <a:t>(): </a:t>
            </a:r>
            <a:r>
              <a:rPr lang="en-US" sz="1600" dirty="0" err="1"/>
              <a:t>nvar</a:t>
            </a:r>
            <a:r>
              <a:rPr lang="en-US" sz="1600" dirty="0"/>
              <a:t>=%d </a:t>
            </a:r>
            <a:r>
              <a:rPr lang="en-US" sz="1600" dirty="0" err="1"/>
              <a:t>rvar</a:t>
            </a:r>
            <a:r>
              <a:rPr lang="en-US" sz="1600" dirty="0"/>
              <a:t>=%d </a:t>
            </a:r>
            <a:r>
              <a:rPr lang="en-US" sz="1600" dirty="0" err="1"/>
              <a:t>vvar</a:t>
            </a:r>
            <a:r>
              <a:rPr lang="en-US" sz="1600" dirty="0"/>
              <a:t>=%d\n", </a:t>
            </a:r>
            <a:r>
              <a:rPr lang="en-US" sz="1600" dirty="0" err="1"/>
              <a:t>nvar</a:t>
            </a:r>
            <a:r>
              <a:rPr lang="en-US" sz="1600" dirty="0"/>
              <a:t>, </a:t>
            </a:r>
            <a:r>
              <a:rPr lang="en-US" sz="1600" dirty="0" err="1"/>
              <a:t>rvar</a:t>
            </a:r>
            <a:r>
              <a:rPr lang="en-US" sz="1600" dirty="0"/>
              <a:t>, </a:t>
            </a:r>
            <a:r>
              <a:rPr lang="en-US" sz="1600" dirty="0" err="1"/>
              <a:t>vvar</a:t>
            </a:r>
            <a:r>
              <a:rPr lang="en-US" sz="1600" dirty="0"/>
              <a:t>);</a:t>
            </a:r>
          </a:p>
          <a:p>
            <a:pPr marL="0" indent="0">
              <a:buNone/>
            </a:pPr>
            <a:r>
              <a:rPr lang="en-US" sz="1600" dirty="0"/>
              <a:t>    </a:t>
            </a:r>
            <a:r>
              <a:rPr lang="en-US" sz="1600" dirty="0" smtClean="0"/>
              <a:t>}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    exit(EXIT_SUCCESS</a:t>
            </a:r>
            <a:r>
              <a:rPr lang="en-US" sz="1600" dirty="0" smtClean="0"/>
              <a:t>);</a:t>
            </a:r>
          </a:p>
          <a:p>
            <a:pPr marL="0" indent="0">
              <a:buNone/>
            </a:pPr>
            <a:r>
              <a:rPr lang="en-US" sz="1600" dirty="0"/>
              <a:t>}</a:t>
            </a:r>
          </a:p>
          <a:p>
            <a:pPr marL="0" indent="0">
              <a:buNone/>
            </a:pPr>
            <a:endParaRPr lang="en-US" sz="1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86200" y="914400"/>
            <a:ext cx="76200" cy="5562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839960" y="687600"/>
              <a:ext cx="3679560" cy="42156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30240" y="678240"/>
                <a:ext cx="3698640" cy="423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9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Volatile in 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8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C, and consequently C++, the volatile keyword was intended </a:t>
            </a:r>
            <a:r>
              <a:rPr lang="en-US" dirty="0" smtClean="0"/>
              <a:t>to</a:t>
            </a:r>
            <a:r>
              <a:rPr lang="en-US" baseline="30000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allow </a:t>
            </a:r>
            <a:r>
              <a:rPr lang="en-US" dirty="0"/>
              <a:t>access to </a:t>
            </a:r>
            <a:r>
              <a:rPr lang="en-US" dirty="0">
                <a:hlinkClick r:id="rId2" tooltip="Memory-mapped I/O"/>
              </a:rPr>
              <a:t>memory mapped devices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allow uses of variables between </a:t>
            </a:r>
            <a:r>
              <a:rPr lang="en-US" dirty="0" err="1">
                <a:hlinkClick r:id="rId3" tooltip="Setjmp"/>
              </a:rPr>
              <a:t>setjmp</a:t>
            </a:r>
            <a:r>
              <a:rPr lang="en-US" dirty="0"/>
              <a:t> and </a:t>
            </a:r>
            <a:r>
              <a:rPr lang="en-US" dirty="0" err="1"/>
              <a:t>longjmp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allow uses of </a:t>
            </a:r>
            <a:r>
              <a:rPr lang="en-US" dirty="0" err="1"/>
              <a:t>sig_atomic_t</a:t>
            </a:r>
            <a:r>
              <a:rPr lang="en-US" dirty="0"/>
              <a:t> variables in signal handlers.</a:t>
            </a:r>
          </a:p>
          <a:p>
            <a:r>
              <a:rPr lang="en-US" dirty="0"/>
              <a:t>Operations on volatile variables are not </a:t>
            </a:r>
            <a:r>
              <a:rPr lang="en-US" dirty="0">
                <a:hlinkClick r:id="rId4" tooltip="Atomic operation"/>
              </a:rPr>
              <a:t>atomic</a:t>
            </a:r>
            <a:r>
              <a:rPr lang="en-US" dirty="0"/>
              <a:t>, nor do they establish a proper happens-before relationship for threading. This is according to the relevant standards (C, C++, POSIX, WIN32),</a:t>
            </a:r>
            <a:r>
              <a:rPr lang="en-US" baseline="30000" dirty="0">
                <a:hlinkClick r:id="rId5"/>
              </a:rPr>
              <a:t>[2]</a:t>
            </a:r>
            <a:r>
              <a:rPr lang="en-US" dirty="0"/>
              <a:t> and this is the matter of fact for the vast majority of current implementations. Thus, the usage of volatile keyword as a portable synchronization mechanism is discouraged by many C/C++ groups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6477000"/>
            <a:ext cx="4641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http://en.wikipedia.org/wiki/Volatile_variable</a:t>
            </a:r>
          </a:p>
        </p:txBody>
      </p:sp>
    </p:spTree>
    <p:extLst>
      <p:ext uri="{BB962C8B-B14F-4D97-AF65-F5344CB8AC3E}">
        <p14:creationId xmlns:p14="http://schemas.microsoft.com/office/powerpoint/2010/main" val="192104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of memory-mapped I/O in 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9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static </a:t>
            </a:r>
            <a:r>
              <a:rPr lang="en-US" dirty="0" err="1"/>
              <a:t>int</a:t>
            </a:r>
            <a:r>
              <a:rPr lang="en-US" dirty="0"/>
              <a:t> foo;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void </a:t>
            </a:r>
            <a:r>
              <a:rPr lang="en-US" dirty="0"/>
              <a:t>bar(void) {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foo </a:t>
            </a:r>
            <a:r>
              <a:rPr lang="en-US" dirty="0"/>
              <a:t>= 0;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while </a:t>
            </a:r>
            <a:r>
              <a:rPr lang="en-US" dirty="0"/>
              <a:t>(foo != 255)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     ; </a:t>
            </a:r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359402" cy="49377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Optimizing compiler’s view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void </a:t>
            </a:r>
            <a:r>
              <a:rPr lang="en-US" dirty="0" err="1"/>
              <a:t>bar_optimized</a:t>
            </a:r>
            <a:r>
              <a:rPr lang="en-US" dirty="0"/>
              <a:t>(void) {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foo </a:t>
            </a:r>
            <a:r>
              <a:rPr lang="en-US" dirty="0"/>
              <a:t>= 0;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while </a:t>
            </a:r>
            <a:r>
              <a:rPr lang="en-US" dirty="0"/>
              <a:t>(true)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; </a:t>
            </a:r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6477000"/>
            <a:ext cx="4641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http://en.wikipedia.org/wiki/Volatile_variable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580680" y="1107360"/>
              <a:ext cx="3438000" cy="20815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320" y="1098000"/>
                <a:ext cx="3457080" cy="210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144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27811</TotalTime>
  <Words>2339</Words>
  <Application>Microsoft Office PowerPoint</Application>
  <PresentationFormat>On-screen Show (4:3)</PresentationFormat>
  <Paragraphs>517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Origin</vt:lpstr>
      <vt:lpstr>CSCE  510  - Systems Programming</vt:lpstr>
      <vt:lpstr>Overview</vt:lpstr>
      <vt:lpstr>Virtual Memory File System: tmpfs</vt:lpstr>
      <vt:lpstr>Homework: Filesystems</vt:lpstr>
      <vt:lpstr>PowerPoint Presentation</vt:lpstr>
      <vt:lpstr>PowerPoint Presentation</vt:lpstr>
      <vt:lpstr>Set_jmp revisited: proc/setjmp_vars.c</vt:lpstr>
      <vt:lpstr>Volatile in C</vt:lpstr>
      <vt:lpstr>Example of memory-mapped I/O in C</vt:lpstr>
      <vt:lpstr>StackOverflow why sigaction instead of signal ?</vt:lpstr>
      <vt:lpstr>Unreliable signals: (old Man Signals) Examples/Unreliable.c</vt:lpstr>
      <vt:lpstr>Unreliable Signals delivery picture</vt:lpstr>
      <vt:lpstr>Sigaction structure</vt:lpstr>
      <vt:lpstr>Classifying Programs by signal usage</vt:lpstr>
      <vt:lpstr>Examples/Sigaction/gracefulsiga.c</vt:lpstr>
      <vt:lpstr>Graceful Exit with sigaction</vt:lpstr>
      <vt:lpstr>Catch Signals and Start Over</vt:lpstr>
      <vt:lpstr>Examples/Sigaction/restart.c</vt:lpstr>
      <vt:lpstr>PowerPoint Presentation</vt:lpstr>
      <vt:lpstr>TLPI/signals/*.c</vt:lpstr>
      <vt:lpstr>Job Control</vt:lpstr>
      <vt:lpstr>Terminal I/O</vt:lpstr>
      <vt:lpstr>Terminal I/O</vt:lpstr>
      <vt:lpstr>Canonical Mode</vt:lpstr>
      <vt:lpstr>Noncanonical Mode</vt:lpstr>
      <vt:lpstr>Cooked,  Raw, Cbreak</vt:lpstr>
      <vt:lpstr>PowerPoint Presentation</vt:lpstr>
      <vt:lpstr>TLPI/tty</vt:lpstr>
      <vt:lpstr>Configure / Automake</vt:lpstr>
      <vt:lpstr>Shell 2 – write up in the mail tonight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mmm</dc:creator>
  <cp:lastModifiedBy>studio</cp:lastModifiedBy>
  <cp:revision>328</cp:revision>
  <cp:lastPrinted>2013-03-06T19:50:54Z</cp:lastPrinted>
  <dcterms:created xsi:type="dcterms:W3CDTF">2013-01-05T02:56:47Z</dcterms:created>
  <dcterms:modified xsi:type="dcterms:W3CDTF">2013-03-18T20:48:36Z</dcterms:modified>
</cp:coreProperties>
</file>